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rels" ContentType="application/vnd.openxmlformats-package.relationships+xml"/>
  <Override PartName="/customXml/itemProps73.xml" ContentType="application/vnd.openxmlformats-officedocument.customXml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7" r:id="rId3"/>
    <p:sldId id="292" r:id="rId4"/>
    <p:sldId id="294" r:id="rId5"/>
    <p:sldId id="296" r:id="rId6"/>
    <p:sldId id="298" r:id="rId7"/>
    <p:sldId id="262" r:id="rId8"/>
    <p:sldId id="269" r:id="rId9"/>
    <p:sldId id="270" r:id="rId10"/>
    <p:sldId id="271" r:id="rId11"/>
    <p:sldId id="272" r:id="rId12"/>
    <p:sldId id="299" r:id="rId13"/>
    <p:sldId id="273" r:id="rId14"/>
    <p:sldId id="300" r:id="rId15"/>
    <p:sldId id="274" r:id="rId16"/>
    <p:sldId id="289" r:id="rId1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19" userDrawn="1">
          <p15:clr>
            <a:srgbClr val="A4A3A4"/>
          </p15:clr>
        </p15:guide>
        <p15:guide id="2" pos="384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DCDCDC"/>
    <a:srgbClr val="F0F0F0"/>
    <a:srgbClr val="E6E6E6"/>
    <a:srgbClr val="C8C8C8"/>
    <a:srgbClr val="FAFAFA"/>
    <a:srgbClr val="BEBE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78" autoAdjust="0"/>
    <p:restoredTop sz="94660"/>
  </p:normalViewPr>
  <p:slideViewPr>
    <p:cSldViewPr snapToGrid="0" showGuides="1">
      <p:cViewPr varScale="1">
        <p:scale>
          <a:sx n="99" d="100"/>
          <a:sy n="99" d="100"/>
        </p:scale>
        <p:origin x="84" y="582"/>
      </p:cViewPr>
      <p:guideLst>
        <p:guide orient="horz" pos="2219"/>
        <p:guide pos="3842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2" Type="http://schemas.openxmlformats.org/officeDocument/2006/relationships/customXml" Target="../customXml/item1.xml"/><Relationship Id="rId21" Type="http://schemas.openxmlformats.org/officeDocument/2006/relationships/customXmlProps" Target="../customXml/itemProps73.xml"/><Relationship Id="rId20" Type="http://schemas.openxmlformats.org/officeDocument/2006/relationships/tableStyles" Target="tableStyles.xml"/><Relationship Id="rId2" Type="http://schemas.openxmlformats.org/officeDocument/2006/relationships/theme" Target="theme/theme1.xml"/><Relationship Id="rId19" Type="http://schemas.openxmlformats.org/officeDocument/2006/relationships/viewProps" Target="viewProps.xml"/><Relationship Id="rId18" Type="http://schemas.openxmlformats.org/officeDocument/2006/relationships/presProps" Target="presProps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5" Type="http://schemas.openxmlformats.org/officeDocument/2006/relationships/tags" Target="../tags/tag51.xml"/><Relationship Id="rId4" Type="http://schemas.openxmlformats.org/officeDocument/2006/relationships/tags" Target="../tags/tag50.xml"/><Relationship Id="rId3" Type="http://schemas.openxmlformats.org/officeDocument/2006/relationships/tags" Target="../tags/tag49.xml"/><Relationship Id="rId2" Type="http://schemas.openxmlformats.org/officeDocument/2006/relationships/tags" Target="../tags/tag48.xml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6" Type="http://schemas.openxmlformats.org/officeDocument/2006/relationships/tags" Target="../tags/tag56.xml"/><Relationship Id="rId5" Type="http://schemas.openxmlformats.org/officeDocument/2006/relationships/tags" Target="../tags/tag55.xml"/><Relationship Id="rId4" Type="http://schemas.openxmlformats.org/officeDocument/2006/relationships/tags" Target="../tags/tag54.xml"/><Relationship Id="rId3" Type="http://schemas.openxmlformats.org/officeDocument/2006/relationships/tags" Target="../tags/tag53.xml"/><Relationship Id="rId2" Type="http://schemas.openxmlformats.org/officeDocument/2006/relationships/tags" Target="../tags/tag52.xm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6" Type="http://schemas.openxmlformats.org/officeDocument/2006/relationships/tags" Target="../tags/tag10.xml"/><Relationship Id="rId5" Type="http://schemas.openxmlformats.org/officeDocument/2006/relationships/tags" Target="../tags/tag9.xml"/><Relationship Id="rId4" Type="http://schemas.openxmlformats.org/officeDocument/2006/relationships/tags" Target="../tags/tag8.xml"/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7" Type="http://schemas.openxmlformats.org/officeDocument/2006/relationships/tags" Target="../tags/tag21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9" Type="http://schemas.openxmlformats.org/officeDocument/2006/relationships/tags" Target="../tags/tag29.xml"/><Relationship Id="rId8" Type="http://schemas.openxmlformats.org/officeDocument/2006/relationships/tags" Target="../tags/tag28.xml"/><Relationship Id="rId7" Type="http://schemas.openxmlformats.org/officeDocument/2006/relationships/tags" Target="../tags/tag27.xml"/><Relationship Id="rId6" Type="http://schemas.openxmlformats.org/officeDocument/2006/relationships/tags" Target="../tags/tag26.xml"/><Relationship Id="rId5" Type="http://schemas.openxmlformats.org/officeDocument/2006/relationships/tags" Target="../tags/tag25.xml"/><Relationship Id="rId4" Type="http://schemas.openxmlformats.org/officeDocument/2006/relationships/tags" Target="../tags/tag24.xml"/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3" Type="http://schemas.openxmlformats.org/officeDocument/2006/relationships/tags" Target="../tags/tag31.xml"/><Relationship Id="rId2" Type="http://schemas.openxmlformats.org/officeDocument/2006/relationships/tags" Target="../tags/tag30.xm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4" Type="http://schemas.openxmlformats.org/officeDocument/2006/relationships/tags" Target="../tags/tag36.xml"/><Relationship Id="rId3" Type="http://schemas.openxmlformats.org/officeDocument/2006/relationships/tags" Target="../tags/tag35.xml"/><Relationship Id="rId2" Type="http://schemas.openxmlformats.org/officeDocument/2006/relationships/tags" Target="../tags/tag34.xm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7" Type="http://schemas.openxmlformats.org/officeDocument/2006/relationships/tags" Target="../tags/tag42.xml"/><Relationship Id="rId6" Type="http://schemas.openxmlformats.org/officeDocument/2006/relationships/tags" Target="../tags/tag41.xml"/><Relationship Id="rId5" Type="http://schemas.openxmlformats.org/officeDocument/2006/relationships/tags" Target="../tags/tag40.xml"/><Relationship Id="rId4" Type="http://schemas.openxmlformats.org/officeDocument/2006/relationships/tags" Target="../tags/tag39.xml"/><Relationship Id="rId3" Type="http://schemas.openxmlformats.org/officeDocument/2006/relationships/tags" Target="../tags/tag38.xml"/><Relationship Id="rId2" Type="http://schemas.openxmlformats.org/officeDocument/2006/relationships/tags" Target="../tags/tag37.xml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6" Type="http://schemas.openxmlformats.org/officeDocument/2006/relationships/tags" Target="../tags/tag47.xml"/><Relationship Id="rId5" Type="http://schemas.openxmlformats.org/officeDocument/2006/relationships/tags" Target="../tags/tag46.xml"/><Relationship Id="rId4" Type="http://schemas.openxmlformats.org/officeDocument/2006/relationships/tags" Target="../tags/tag45.xml"/><Relationship Id="rId3" Type="http://schemas.openxmlformats.org/officeDocument/2006/relationships/tags" Target="../tags/tag44.xml"/><Relationship Id="rId2" Type="http://schemas.openxmlformats.org/officeDocument/2006/relationships/tags" Target="../tags/tag43.xm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单击此处编辑母版副标题样式</a:t>
            </a:r>
            <a:endParaRPr lang="zh-CN" altLang="en-US" dirty="0"/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5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5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algn="ctr">
              <a:defRPr sz="60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6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algn="ctr">
              <a:lnSpc>
                <a:spcPct val="110000"/>
              </a:lnSpc>
              <a:buNone/>
              <a:defRPr sz="2400" spc="20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2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/>
            </a:lvl1pPr>
          </a:lstStyle>
          <a:p>
            <a:r>
              <a:rPr lang="zh-CN" altLang="en-US" dirty="0"/>
              <a:t>单击此处编辑标题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单击此处编辑文本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5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单击此处编辑文本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6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2"/>
            </p:custDataLst>
          </p:nvPr>
        </p:nvSpPr>
        <p:spPr>
          <a:xfrm>
            <a:off x="608400" y="1555200"/>
            <a:ext cx="5233077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3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/>
        <p:txBody>
          <a:bodyPr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2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>
              <a:buNone/>
              <a:defRPr sz="28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3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>
              <a:spcAft>
                <a:spcPts val="1000"/>
              </a:spcAft>
              <a:defRPr spc="300"/>
            </a:lvl1pPr>
            <a:lvl2pPr marL="685800" indent="-228600">
              <a:defRPr spc="300"/>
            </a:lvl2pPr>
            <a:lvl3pPr marL="1143000" indent="-228600">
              <a:defRPr spc="300"/>
            </a:lvl3pPr>
            <a:lvl4pPr marL="1600200" indent="-228600">
              <a:defRPr spc="300"/>
            </a:lvl4pPr>
            <a:lvl5pPr marL="2057400" indent="-228600">
              <a:defRPr spc="300"/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8" Type="http://schemas.openxmlformats.org/officeDocument/2006/relationships/theme" Target="../theme/theme1.xml"/><Relationship Id="rId17" Type="http://schemas.openxmlformats.org/officeDocument/2006/relationships/tags" Target="../tags/tag62.xml"/><Relationship Id="rId16" Type="http://schemas.openxmlformats.org/officeDocument/2006/relationships/tags" Target="../tags/tag61.xml"/><Relationship Id="rId15" Type="http://schemas.openxmlformats.org/officeDocument/2006/relationships/tags" Target="../tags/tag60.xml"/><Relationship Id="rId14" Type="http://schemas.openxmlformats.org/officeDocument/2006/relationships/tags" Target="../tags/tag59.xml"/><Relationship Id="rId13" Type="http://schemas.openxmlformats.org/officeDocument/2006/relationships/tags" Target="../tags/tag58.xml"/><Relationship Id="rId12" Type="http://schemas.openxmlformats.org/officeDocument/2006/relationships/tags" Target="../tags/tag57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608400" y="608400"/>
            <a:ext cx="10969200" cy="705600"/>
          </a:xfrm>
          <a:prstGeom prst="rect">
            <a:avLst/>
          </a:prstGeom>
        </p:spPr>
        <p:txBody>
          <a:bodyPr vert="horz" lIns="90170" tIns="46990" rIns="90170" bIns="46990" rtlCol="0" anchor="ctr" anchorCtr="0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3"/>
            </p:custDataLst>
          </p:nvPr>
        </p:nvSpPr>
        <p:spPr>
          <a:xfrm>
            <a:off x="608400" y="1490400"/>
            <a:ext cx="10969200" cy="4759200"/>
          </a:xfrm>
          <a:prstGeom prst="rect">
            <a:avLst/>
          </a:prstGeo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4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5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6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  <p:custDataLst>
      <p:tags r:id="rId17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0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9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90204" pitchFamily="34" charset="0"/>
        <a:buChar char="●"/>
        <a:tabLst>
          <a:tab pos="1609725" algn="l"/>
          <a:tab pos="1609725" algn="l"/>
          <a:tab pos="1609725" algn="l"/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9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Arial" panose="020B060402020209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9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9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9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9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35.png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40.png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5.png"/><Relationship Id="rId3" Type="http://schemas.openxmlformats.org/officeDocument/2006/relationships/image" Target="../media/image38.png"/><Relationship Id="rId2" Type="http://schemas.openxmlformats.org/officeDocument/2006/relationships/image" Target="../media/image5.png"/><Relationship Id="rId1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47.png"/><Relationship Id="rId6" Type="http://schemas.openxmlformats.org/officeDocument/2006/relationships/image" Target="../media/image46.png"/><Relationship Id="rId5" Type="http://schemas.openxmlformats.org/officeDocument/2006/relationships/image" Target="../media/image28.png"/><Relationship Id="rId4" Type="http://schemas.openxmlformats.org/officeDocument/2006/relationships/image" Target="../media/image45.png"/><Relationship Id="rId3" Type="http://schemas.openxmlformats.org/officeDocument/2006/relationships/image" Target="../media/image38.png"/><Relationship Id="rId2" Type="http://schemas.openxmlformats.org/officeDocument/2006/relationships/image" Target="../media/image5.png"/><Relationship Id="rId1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tags" Target="../tags/tag70.xml"/><Relationship Id="rId8" Type="http://schemas.openxmlformats.org/officeDocument/2006/relationships/tags" Target="../tags/tag69.xml"/><Relationship Id="rId7" Type="http://schemas.openxmlformats.org/officeDocument/2006/relationships/tags" Target="../tags/tag68.xml"/><Relationship Id="rId6" Type="http://schemas.openxmlformats.org/officeDocument/2006/relationships/tags" Target="../tags/tag67.xml"/><Relationship Id="rId5" Type="http://schemas.openxmlformats.org/officeDocument/2006/relationships/tags" Target="../tags/tag66.xml"/><Relationship Id="rId4" Type="http://schemas.openxmlformats.org/officeDocument/2006/relationships/tags" Target="../tags/tag65.xml"/><Relationship Id="rId3" Type="http://schemas.openxmlformats.org/officeDocument/2006/relationships/tags" Target="../tags/tag64.xml"/><Relationship Id="rId2" Type="http://schemas.openxmlformats.org/officeDocument/2006/relationships/tags" Target="../tags/tag63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10.png"/><Relationship Id="rId10" Type="http://schemas.openxmlformats.org/officeDocument/2006/relationships/image" Target="../media/image9.png"/><Relationship Id="rId1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image" Target="../media/image14.png"/><Relationship Id="rId7" Type="http://schemas.openxmlformats.org/officeDocument/2006/relationships/tags" Target="../tags/tag7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3" Type="http://schemas.openxmlformats.org/officeDocument/2006/relationships/image" Target="../media/image9.png"/><Relationship Id="rId2" Type="http://schemas.openxmlformats.org/officeDocument/2006/relationships/tags" Target="../tags/tag71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9.png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7" name="TextBox 1026"/>
          <p:cNvSpPr txBox="1"/>
          <p:nvPr/>
        </p:nvSpPr>
        <p:spPr>
          <a:xfrm>
            <a:off x="960120" y="1554480"/>
            <a:ext cx="10287000" cy="91440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ctr">
              <a:lnSpc>
                <a:spcPct val="103000"/>
              </a:lnSpc>
            </a:pPr>
            <a:r>
              <a:rPr sz="3000" b="1">
                <a:solidFill>
                  <a:srgbClr val="182D44"/>
                </a:solidFill>
                <a:latin typeface="Arial" panose="020B0604020202090204"/>
              </a:rPr>
              <a:t>Predictions for CP violation in anti-triplet beauty baryon</a:t>
            </a:r>
            <a:br>
              <a:rPr sz="3000" b="1">
                <a:solidFill>
                  <a:srgbClr val="182D44"/>
                </a:solidFill>
                <a:latin typeface="Arial" panose="020B0604020202090204"/>
              </a:rPr>
            </a:br>
            <a:r>
              <a:rPr sz="3000" b="1">
                <a:solidFill>
                  <a:srgbClr val="182D44"/>
                </a:solidFill>
                <a:latin typeface="Arial" panose="020B0604020202090204"/>
              </a:rPr>
              <a:t>to charmonium decays</a:t>
            </a:r>
            <a:endParaRPr sz="3000" b="1">
              <a:solidFill>
                <a:srgbClr val="182D44"/>
              </a:solidFill>
              <a:latin typeface="Arial" panose="020B0604020202090204"/>
            </a:endParaRPr>
          </a:p>
        </p:txBody>
      </p:sp>
      <p:sp>
        <p:nvSpPr>
          <p:cNvPr id="1028" name="TextBox 1027"/>
          <p:cNvSpPr txBox="1"/>
          <p:nvPr/>
        </p:nvSpPr>
        <p:spPr>
          <a:xfrm>
            <a:off x="4160520" y="2852928"/>
            <a:ext cx="3840480" cy="32004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ctr">
              <a:lnSpc>
                <a:spcPct val="103000"/>
              </a:lnSpc>
            </a:pPr>
            <a:r>
              <a:rPr sz="2000" b="0">
                <a:solidFill>
                  <a:srgbClr val="202B38"/>
                </a:solidFill>
                <a:latin typeface="Arial" panose="020B0604020202090204"/>
              </a:rPr>
              <a:t>Zhi-Peng Xing</a:t>
            </a:r>
            <a:endParaRPr sz="2000" b="0">
              <a:solidFill>
                <a:srgbClr val="202B38"/>
              </a:solidFill>
              <a:latin typeface="Arial" panose="020B0604020202090204"/>
            </a:endParaRPr>
          </a:p>
        </p:txBody>
      </p:sp>
      <p:sp>
        <p:nvSpPr>
          <p:cNvPr id="1029" name="TextBox 1028"/>
          <p:cNvSpPr txBox="1"/>
          <p:nvPr/>
        </p:nvSpPr>
        <p:spPr>
          <a:xfrm>
            <a:off x="3703320" y="3246120"/>
            <a:ext cx="4754880" cy="292608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ctr">
              <a:lnSpc>
                <a:spcPct val="103000"/>
              </a:lnSpc>
            </a:pPr>
            <a:r>
              <a:rPr sz="1300" b="0">
                <a:solidFill>
                  <a:srgbClr val="545F6E"/>
                </a:solidFill>
                <a:latin typeface="Arial" panose="020B0604020202090204"/>
              </a:rPr>
              <a:t>worked with Jin Sun and Xiao-Gang He</a:t>
            </a:r>
            <a:endParaRPr sz="1300" b="0">
              <a:solidFill>
                <a:srgbClr val="545F6E"/>
              </a:solidFill>
              <a:latin typeface="Arial" panose="020B0604020202090204"/>
            </a:endParaRPr>
          </a:p>
        </p:txBody>
      </p:sp>
      <p:sp>
        <p:nvSpPr>
          <p:cNvPr id="1030" name="TextBox 1029"/>
          <p:cNvSpPr txBox="1"/>
          <p:nvPr/>
        </p:nvSpPr>
        <p:spPr>
          <a:xfrm>
            <a:off x="4343400" y="5806440"/>
            <a:ext cx="3474720" cy="292608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ctr">
              <a:lnSpc>
                <a:spcPct val="103000"/>
              </a:lnSpc>
            </a:pPr>
            <a:r>
              <a:rPr sz="1300" b="0">
                <a:solidFill>
                  <a:srgbClr val="485463"/>
                </a:solidFill>
                <a:latin typeface="Arial" panose="020B0604020202090204"/>
              </a:rPr>
              <a:t>2026-05-21</a:t>
            </a:r>
            <a:endParaRPr sz="1300" b="0">
              <a:solidFill>
                <a:srgbClr val="485463"/>
              </a:solidFill>
              <a:latin typeface="Arial" panose="020B0604020202090204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110" y="1522095"/>
            <a:ext cx="5013960" cy="77724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9735" y="1651635"/>
            <a:ext cx="3649980" cy="419100"/>
          </a:xfrm>
          <a:prstGeom prst="rect">
            <a:avLst/>
          </a:prstGeom>
        </p:spPr>
      </p:pic>
      <p:pic>
        <p:nvPicPr>
          <p:cNvPr id="7" name="图片 6" descr="/Users/shourong/Library/Containers/com.kingsoft.wpsoffice.mac/Data/tmp/photoeditapp/20260521173506/temp.pngtemp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340" y="2670175"/>
            <a:ext cx="5627370" cy="1669415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50585" y="3030220"/>
            <a:ext cx="6202045" cy="858520"/>
          </a:xfrm>
          <a:prstGeom prst="rect">
            <a:avLst/>
          </a:prstGeom>
        </p:spPr>
      </p:pic>
      <p:sp>
        <p:nvSpPr>
          <p:cNvPr id="9" name="右箭头 8"/>
          <p:cNvSpPr/>
          <p:nvPr/>
        </p:nvSpPr>
        <p:spPr>
          <a:xfrm>
            <a:off x="5552440" y="3227070"/>
            <a:ext cx="461645" cy="267970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684260" y="4109720"/>
            <a:ext cx="2754630" cy="47942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98640" y="5251450"/>
            <a:ext cx="4993640" cy="397510"/>
          </a:xfrm>
          <a:prstGeom prst="rect">
            <a:avLst/>
          </a:prstGeom>
        </p:spPr>
      </p:pic>
      <p:sp>
        <p:nvSpPr>
          <p:cNvPr id="13" name="右箭头 12"/>
          <p:cNvSpPr/>
          <p:nvPr/>
        </p:nvSpPr>
        <p:spPr>
          <a:xfrm rot="5400000">
            <a:off x="9133205" y="4797425"/>
            <a:ext cx="461645" cy="267970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4" name="右箭头 13"/>
          <p:cNvSpPr/>
          <p:nvPr/>
        </p:nvSpPr>
        <p:spPr>
          <a:xfrm rot="10800000">
            <a:off x="5598795" y="5356225"/>
            <a:ext cx="461645" cy="267970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758825" y="5252085"/>
            <a:ext cx="4495800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000"/>
              <a:t>CPV in U-spin symmetry processes</a:t>
            </a:r>
            <a:endParaRPr lang="en-US" altLang="zh-CN" sz="2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8860" y="1485265"/>
            <a:ext cx="4993640" cy="397510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555" y="2174240"/>
            <a:ext cx="4981575" cy="403225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0675" y="2146300"/>
            <a:ext cx="4904105" cy="421640"/>
          </a:xfrm>
          <a:prstGeom prst="rect">
            <a:avLst/>
          </a:prstGeom>
        </p:spPr>
      </p:pic>
      <p:sp>
        <p:nvSpPr>
          <p:cNvPr id="54" name="文本框 53"/>
          <p:cNvSpPr txBox="1"/>
          <p:nvPr/>
        </p:nvSpPr>
        <p:spPr>
          <a:xfrm>
            <a:off x="5730240" y="2126615"/>
            <a:ext cx="119062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/>
              <a:t>=</a:t>
            </a:r>
            <a:endParaRPr lang="en-US" altLang="zh-CN" sz="2800"/>
          </a:p>
        </p:txBody>
      </p:sp>
      <p:sp>
        <p:nvSpPr>
          <p:cNvPr id="56" name="左右箭头 55"/>
          <p:cNvSpPr/>
          <p:nvPr/>
        </p:nvSpPr>
        <p:spPr>
          <a:xfrm>
            <a:off x="4784090" y="2644140"/>
            <a:ext cx="2214245" cy="462915"/>
          </a:xfrm>
          <a:prstGeom prst="left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/>
              <a:t>U-spin</a:t>
            </a:r>
            <a:endParaRPr lang="en-US" altLang="zh-CN"/>
          </a:p>
        </p:txBody>
      </p:sp>
      <p:sp>
        <p:nvSpPr>
          <p:cNvPr id="135" name="左大括号 134"/>
          <p:cNvSpPr/>
          <p:nvPr/>
        </p:nvSpPr>
        <p:spPr>
          <a:xfrm rot="16200000">
            <a:off x="5972175" y="-471170"/>
            <a:ext cx="255270" cy="4881245"/>
          </a:xfrm>
          <a:prstGeom prst="leftBrace">
            <a:avLst/>
          </a:prstGeom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36" name="文本框 135"/>
          <p:cNvSpPr txBox="1"/>
          <p:nvPr/>
        </p:nvSpPr>
        <p:spPr>
          <a:xfrm>
            <a:off x="311785" y="1530350"/>
            <a:ext cx="2024380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000" b="1">
                <a:latin typeface="Arial" panose="020B0604020202090204" pitchFamily="34" charset="0"/>
                <a:cs typeface="Arial" panose="020B0604020202090204" pitchFamily="34" charset="0"/>
              </a:rPr>
              <a:t>For example</a:t>
            </a:r>
            <a:endParaRPr lang="en-US" altLang="zh-CN" sz="20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137" name="图片 1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840" y="3677285"/>
            <a:ext cx="5276215" cy="1375410"/>
          </a:xfrm>
          <a:prstGeom prst="rect">
            <a:avLst/>
          </a:prstGeom>
        </p:spPr>
      </p:pic>
      <p:pic>
        <p:nvPicPr>
          <p:cNvPr id="138" name="图片 1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38935" y="5219700"/>
            <a:ext cx="4298950" cy="615950"/>
          </a:xfrm>
          <a:prstGeom prst="rect">
            <a:avLst/>
          </a:prstGeom>
        </p:spPr>
      </p:pic>
      <p:pic>
        <p:nvPicPr>
          <p:cNvPr id="139" name="图片 1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86600" y="2614295"/>
            <a:ext cx="4806950" cy="4070350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9" name="Rounded Rectangle 1028"/>
          <p:cNvSpPr/>
          <p:nvPr/>
        </p:nvSpPr>
        <p:spPr>
          <a:xfrm>
            <a:off x="841248" y="2039112"/>
            <a:ext cx="5285232" cy="347472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algn="ctr"/>
            <a:r>
              <a:rPr lang="en-US" altLang="zh-CN"/>
              <a:t>Several decay branching ratios</a:t>
            </a:r>
            <a:endParaRPr lang="en-US" altLang="zh-CN"/>
          </a:p>
          <a:p>
            <a:pPr algn="ctr"/>
            <a:r>
              <a:rPr lang="en-US" altLang="zh-CN"/>
              <a:t>have already been measured</a:t>
            </a:r>
          </a:p>
        </p:txBody>
      </p:sp>
      <p:sp>
        <p:nvSpPr>
          <p:cNvPr id="1027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>
            <a:noAutofit/>
          </a:bodyPr>
          <a:lstStyle/>
          <a:p>
            <a:pPr lvl="0" algn="l">
              <a:lnSpc>
                <a:spcPct val="103000"/>
              </a:lnSpc>
              <a:buClrTx/>
              <a:buSzTx/>
              <a:buFontTx/>
            </a:pP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Numerical results and prediction</a:t>
            </a: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s</a:t>
            </a:r>
            <a:endParaRPr sz="2900" b="1">
              <a:solidFill>
                <a:srgbClr val="182D44"/>
              </a:solidFill>
              <a:latin typeface="Arial" panose="020B0604020202090204"/>
              <a:sym typeface="+mn-ea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09015" y="2242820"/>
            <a:ext cx="4904740" cy="7067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 sz="2000" b="1">
                <a:latin typeface="Arial" panose="020B0604020202090204" pitchFamily="34" charset="0"/>
                <a:cs typeface="Arial" panose="020B0604020202090204" pitchFamily="34" charset="0"/>
              </a:rPr>
              <a:t>Several decay branching ratios have already been measured</a:t>
            </a:r>
            <a:endParaRPr lang="zh-CN" altLang="en-US" sz="20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3" name="图片 2" descr="/Users/shourong/Library/Containers/com.kingsoft.wpsoffice.mac/Data/tmp/photoeditapp/20260521194133/temp.pngtemp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4575" y="3091815"/>
            <a:ext cx="4970145" cy="193929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13905" y="2164715"/>
            <a:ext cx="4813300" cy="3288030"/>
          </a:xfrm>
          <a:prstGeom prst="rect">
            <a:avLst/>
          </a:prstGeom>
        </p:spPr>
      </p:pic>
      <p:sp>
        <p:nvSpPr>
          <p:cNvPr id="9" name="右箭头 8"/>
          <p:cNvSpPr/>
          <p:nvPr/>
        </p:nvSpPr>
        <p:spPr>
          <a:xfrm>
            <a:off x="6400800" y="3420745"/>
            <a:ext cx="461645" cy="683895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50145" y="6180455"/>
            <a:ext cx="1530350" cy="36195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88805" y="5583555"/>
            <a:ext cx="1314450" cy="33655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rcRect r="55303" b="80552"/>
          <a:stretch>
            <a:fillRect/>
          </a:stretch>
        </p:blipFill>
        <p:spPr>
          <a:xfrm>
            <a:off x="7494270" y="5894705"/>
            <a:ext cx="2151380" cy="639445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9631045" y="6204585"/>
            <a:ext cx="406400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/>
              <a:t>～</a:t>
            </a:r>
            <a:endParaRPr lang="en-US" altLang="zh-CN"/>
          </a:p>
        </p:txBody>
      </p:sp>
      <p:sp>
        <p:nvSpPr>
          <p:cNvPr id="13" name="文本框 12"/>
          <p:cNvSpPr txBox="1"/>
          <p:nvPr/>
        </p:nvSpPr>
        <p:spPr>
          <a:xfrm>
            <a:off x="6659245" y="5600700"/>
            <a:ext cx="2642235" cy="3987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 sz="2000" b="1">
                <a:latin typeface="Arial" panose="020B0604020202090204" pitchFamily="34" charset="0"/>
                <a:cs typeface="Arial" panose="020B0604020202090204" pitchFamily="34" charset="0"/>
              </a:rPr>
              <a:t>Symmetry </a:t>
            </a:r>
            <a:r>
              <a:rPr lang="en-US" altLang="zh-CN" sz="2000" b="1">
                <a:latin typeface="Arial" panose="020B0604020202090204" pitchFamily="34" charset="0"/>
                <a:cs typeface="Arial" panose="020B0604020202090204" pitchFamily="34" charset="0"/>
              </a:rPr>
              <a:t>breaking</a:t>
            </a:r>
            <a:endParaRPr lang="en-US" altLang="zh-CN" sz="20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2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>
            <a:noAutofit/>
          </a:bodyPr>
          <a:lstStyle/>
          <a:p>
            <a:pPr lvl="0" algn="l">
              <a:lnSpc>
                <a:spcPct val="103000"/>
              </a:lnSpc>
              <a:buClrTx/>
              <a:buSzTx/>
              <a:buFontTx/>
            </a:pP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Numerical results and prediction</a:t>
            </a: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s</a:t>
            </a:r>
            <a:endParaRPr sz="2900" b="1">
              <a:solidFill>
                <a:srgbClr val="182D44"/>
              </a:solidFill>
              <a:latin typeface="Arial" panose="020B0604020202090204"/>
              <a:sym typeface="+mn-ea"/>
            </a:endParaRPr>
          </a:p>
        </p:txBody>
      </p:sp>
      <p:pic>
        <p:nvPicPr>
          <p:cNvPr id="1035" name="Picture 1034" descr="delta_acp_intro.png"/>
          <p:cNvPicPr>
            <a:picLocks noChangeAspect="1"/>
          </p:cNvPicPr>
          <p:nvPr/>
        </p:nvPicPr>
        <p:blipFill>
          <a:blip r:embed="rId2"/>
          <a:srcRect r="34922" b="28389"/>
          <a:stretch>
            <a:fillRect/>
          </a:stretch>
        </p:blipFill>
        <p:spPr>
          <a:xfrm>
            <a:off x="374650" y="2039620"/>
            <a:ext cx="5446395" cy="93662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37490" y="1470025"/>
            <a:ext cx="90805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400" b="1">
                <a:latin typeface="Arial" panose="020B0604020202090204" pitchFamily="34" charset="0"/>
                <a:cs typeface="Arial" panose="020B0604020202090204" pitchFamily="34" charset="0"/>
              </a:rPr>
              <a:t>CPV</a:t>
            </a:r>
            <a:endParaRPr lang="en-US" altLang="zh-CN" sz="24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137" name="图片 1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740" y="2947670"/>
            <a:ext cx="5276215" cy="1375410"/>
          </a:xfrm>
          <a:prstGeom prst="rect">
            <a:avLst/>
          </a:prstGeom>
        </p:spPr>
      </p:pic>
      <p:sp>
        <p:nvSpPr>
          <p:cNvPr id="9" name="右箭头 8"/>
          <p:cNvSpPr/>
          <p:nvPr/>
        </p:nvSpPr>
        <p:spPr>
          <a:xfrm>
            <a:off x="5775325" y="3376295"/>
            <a:ext cx="461645" cy="683895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39890" y="2992755"/>
            <a:ext cx="5301615" cy="1289685"/>
          </a:xfrm>
          <a:prstGeom prst="rect">
            <a:avLst/>
          </a:prstGeom>
        </p:spPr>
      </p:pic>
      <p:pic>
        <p:nvPicPr>
          <p:cNvPr id="7" name="Picture 1034" descr="delta_acp_intro.png"/>
          <p:cNvPicPr>
            <a:picLocks noChangeAspect="1"/>
          </p:cNvPicPr>
          <p:nvPr/>
        </p:nvPicPr>
        <p:blipFill>
          <a:blip r:embed="rId2"/>
          <a:srcRect t="36704" r="34922" b="28389"/>
          <a:stretch>
            <a:fillRect/>
          </a:stretch>
        </p:blipFill>
        <p:spPr>
          <a:xfrm>
            <a:off x="6977380" y="4283710"/>
            <a:ext cx="5446395" cy="456565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2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>
            <a:noAutofit/>
          </a:bodyPr>
          <a:lstStyle/>
          <a:p>
            <a:pPr lvl="0" algn="l">
              <a:lnSpc>
                <a:spcPct val="103000"/>
              </a:lnSpc>
              <a:buClrTx/>
              <a:buSzTx/>
              <a:buFontTx/>
            </a:pP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Numerical results and prediction</a:t>
            </a:r>
            <a:r>
              <a:rPr sz="2900" b="1">
                <a:solidFill>
                  <a:srgbClr val="182D44"/>
                </a:solidFill>
                <a:latin typeface="Arial" panose="020B0604020202090204"/>
                <a:sym typeface="+mn-ea"/>
              </a:rPr>
              <a:t>s</a:t>
            </a:r>
            <a:endParaRPr sz="2900" b="1">
              <a:solidFill>
                <a:srgbClr val="182D44"/>
              </a:solidFill>
              <a:latin typeface="Arial" panose="020B0604020202090204"/>
              <a:sym typeface="+mn-ea"/>
            </a:endParaRPr>
          </a:p>
        </p:txBody>
      </p:sp>
      <p:pic>
        <p:nvPicPr>
          <p:cNvPr id="1035" name="Picture 1034" descr="delta_acp_intro.png"/>
          <p:cNvPicPr>
            <a:picLocks noChangeAspect="1"/>
          </p:cNvPicPr>
          <p:nvPr/>
        </p:nvPicPr>
        <p:blipFill>
          <a:blip r:embed="rId2"/>
          <a:srcRect r="34922" b="28389"/>
          <a:stretch>
            <a:fillRect/>
          </a:stretch>
        </p:blipFill>
        <p:spPr>
          <a:xfrm>
            <a:off x="374650" y="2039620"/>
            <a:ext cx="5446395" cy="93662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37490" y="1470025"/>
            <a:ext cx="90805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400" b="1">
                <a:latin typeface="Arial" panose="020B0604020202090204" pitchFamily="34" charset="0"/>
                <a:cs typeface="Arial" panose="020B0604020202090204" pitchFamily="34" charset="0"/>
              </a:rPr>
              <a:t>CPV</a:t>
            </a:r>
            <a:endParaRPr lang="en-US" altLang="zh-CN" sz="24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137" name="图片 1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740" y="2947670"/>
            <a:ext cx="5276215" cy="1375410"/>
          </a:xfrm>
          <a:prstGeom prst="rect">
            <a:avLst/>
          </a:prstGeom>
        </p:spPr>
      </p:pic>
      <p:sp>
        <p:nvSpPr>
          <p:cNvPr id="9" name="右箭头 8"/>
          <p:cNvSpPr/>
          <p:nvPr/>
        </p:nvSpPr>
        <p:spPr>
          <a:xfrm>
            <a:off x="5775325" y="3376295"/>
            <a:ext cx="461645" cy="683895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39890" y="2992755"/>
            <a:ext cx="5301615" cy="128968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5"/>
          <a:srcRect r="11458"/>
          <a:stretch>
            <a:fillRect/>
          </a:stretch>
        </p:blipFill>
        <p:spPr>
          <a:xfrm>
            <a:off x="869950" y="4321810"/>
            <a:ext cx="9043670" cy="143700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4390" y="5794375"/>
            <a:ext cx="4966970" cy="98171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810250" y="4282440"/>
            <a:ext cx="4709795" cy="1796415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128270" y="4881880"/>
            <a:ext cx="81280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ctr"/>
            <a:r>
              <a:rPr lang="en-US" altLang="zh-CN">
                <a:sym typeface="+mn-ea"/>
              </a:rPr>
              <a:t>iospin</a:t>
            </a:r>
            <a:endParaRPr lang="en-US" altLang="zh-CN">
              <a:sym typeface="+mn-ea"/>
            </a:endParaRPr>
          </a:p>
        </p:txBody>
      </p:sp>
      <p:pic>
        <p:nvPicPr>
          <p:cNvPr id="14" name="Picture 1034" descr="delta_acp_intro.png"/>
          <p:cNvPicPr>
            <a:picLocks noChangeAspect="1"/>
          </p:cNvPicPr>
          <p:nvPr/>
        </p:nvPicPr>
        <p:blipFill>
          <a:blip r:embed="rId2"/>
          <a:srcRect t="36704" r="34922" b="28389"/>
          <a:stretch>
            <a:fillRect/>
          </a:stretch>
        </p:blipFill>
        <p:spPr>
          <a:xfrm>
            <a:off x="5384165" y="6457315"/>
            <a:ext cx="5446395" cy="456565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9" name="Rounded Rectangle 1028"/>
          <p:cNvSpPr/>
          <p:nvPr/>
        </p:nvSpPr>
        <p:spPr>
          <a:xfrm>
            <a:off x="617855" y="1503045"/>
            <a:ext cx="10970260" cy="467995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algn="ctr"/>
          </a:p>
        </p:txBody>
      </p:sp>
      <p:sp>
        <p:nvSpPr>
          <p:cNvPr id="1030" name="TextBox 1029"/>
          <p:cNvSpPr txBox="1"/>
          <p:nvPr/>
        </p:nvSpPr>
        <p:spPr>
          <a:xfrm>
            <a:off x="909955" y="1902460"/>
            <a:ext cx="10849610" cy="3992880"/>
          </a:xfrm>
          <a:prstGeom prst="rect">
            <a:avLst/>
          </a:prstGeom>
          <a:noFill/>
          <a:ln>
            <a:noFill/>
          </a:ln>
        </p:spPr>
        <p:txBody>
          <a:bodyPr wrap="square" lIns="73152" tIns="27432" rIns="73152" bIns="27432"/>
          <a:lstStyle/>
          <a:p>
            <a:pPr>
              <a:lnSpc>
                <a:spcPct val="102000"/>
              </a:lnSpc>
              <a:spcAft>
                <a:spcPts val="600"/>
              </a:spcAft>
              <a:buChar char="•"/>
              <a:defRPr sz="1800">
                <a:solidFill>
                  <a:srgbClr val="1F2937"/>
                </a:solidFill>
                <a:latin typeface="Arial" panose="020B0604020202090204"/>
              </a:defRPr>
            </a:pPr>
            <a:r>
              <a:rPr lang="en-US" sz="2400" b="1">
                <a:latin typeface="Arial" panose="020B0604020202090204" pitchFamily="34" charset="0"/>
                <a:cs typeface="Arial" panose="020B0604020202090204" pitchFamily="34" charset="0"/>
              </a:rPr>
              <a:t>We</a:t>
            </a:r>
            <a:r>
              <a:rPr sz="2400" b="1">
                <a:latin typeface="Arial" panose="020B0604020202090204" pitchFamily="34" charset="0"/>
                <a:cs typeface="Arial" panose="020B0604020202090204" pitchFamily="34" charset="0"/>
              </a:rPr>
              <a:t> gives a systematic flavor-SU(3) analysis of anti-triplet beauty-baryon decays to charmonium final states.</a:t>
            </a:r>
            <a:endParaRPr sz="2400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>
              <a:lnSpc>
                <a:spcPct val="102000"/>
              </a:lnSpc>
              <a:spcAft>
                <a:spcPts val="600"/>
              </a:spcAft>
              <a:buChar char="•"/>
              <a:defRPr sz="1800">
                <a:solidFill>
                  <a:srgbClr val="1F2937"/>
                </a:solidFill>
                <a:latin typeface="Arial" panose="020B0604020202090204"/>
              </a:defRPr>
            </a:pPr>
            <a:endParaRPr sz="2400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>
              <a:lnSpc>
                <a:spcPct val="102000"/>
              </a:lnSpc>
              <a:spcAft>
                <a:spcPts val="600"/>
              </a:spcAft>
              <a:buChar char="•"/>
              <a:defRPr sz="1800">
                <a:solidFill>
                  <a:srgbClr val="1F2937"/>
                </a:solidFill>
                <a:latin typeface="Arial" panose="020B0604020202090204"/>
              </a:defRPr>
            </a:pPr>
            <a:r>
              <a:rPr lang="en-US" sz="2400" b="1">
                <a:latin typeface="Arial" panose="020B0604020202090204" pitchFamily="34" charset="0"/>
                <a:cs typeface="Arial" panose="020B0604020202090204" pitchFamily="34" charset="0"/>
              </a:rPr>
              <a:t>We construct the SU(3) symmetry breaking term from </a:t>
            </a:r>
            <a:r>
              <a:rPr lang="en-US" altLang="zh-CN" sz="2400" b="1">
                <a:latin typeface="Arial" panose="020B0604020202090204" pitchFamily="34" charset="0"/>
                <a:cs typeface="Arial" panose="020B0604020202090204" pitchFamily="34" charset="0"/>
                <a:sym typeface="+mn-ea"/>
              </a:rPr>
              <a:t>Hamiltonian</a:t>
            </a:r>
            <a:r>
              <a:rPr lang="en-US" sz="2400" b="1">
                <a:latin typeface="Arial" panose="020B0604020202090204" pitchFamily="34" charset="0"/>
                <a:cs typeface="Arial" panose="020B0604020202090204" pitchFamily="34" charset="0"/>
              </a:rPr>
              <a:t> </a:t>
            </a:r>
            <a:endParaRPr sz="2400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>
              <a:lnSpc>
                <a:spcPct val="102000"/>
              </a:lnSpc>
              <a:spcAft>
                <a:spcPts val="600"/>
              </a:spcAft>
              <a:buChar char="•"/>
              <a:defRPr sz="1800">
                <a:solidFill>
                  <a:srgbClr val="1F2937"/>
                </a:solidFill>
                <a:latin typeface="Arial" panose="020B0604020202090204"/>
              </a:defRPr>
            </a:pPr>
            <a:endParaRPr sz="2400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>
              <a:lnSpc>
                <a:spcPct val="102000"/>
              </a:lnSpc>
              <a:spcAft>
                <a:spcPts val="600"/>
              </a:spcAft>
              <a:buChar char="•"/>
              <a:defRPr sz="1800">
                <a:solidFill>
                  <a:srgbClr val="1F2937"/>
                </a:solidFill>
                <a:latin typeface="Arial" panose="020B0604020202090204"/>
              </a:defRPr>
            </a:pPr>
            <a:r>
              <a:rPr lang="en-US" sz="2400" b="1">
                <a:latin typeface="Arial" panose="020B0604020202090204" pitchFamily="34" charset="0"/>
                <a:cs typeface="Arial" panose="020B0604020202090204" pitchFamily="34" charset="0"/>
              </a:rPr>
              <a:t>With the help of U-spin and Iospin relations we can predict the Br and CPV</a:t>
            </a:r>
            <a:endParaRPr lang="en-US" sz="2400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sp>
        <p:nvSpPr>
          <p:cNvPr id="1027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sz="2450" b="1">
                <a:solidFill>
                  <a:srgbClr val="182D44"/>
                </a:solidFill>
                <a:latin typeface="Arial" panose="020B0604020202090204"/>
              </a:rPr>
              <a:t>Conclusion</a:t>
            </a:r>
            <a:endParaRPr sz="2450" b="1">
              <a:solidFill>
                <a:srgbClr val="182D44"/>
              </a:solidFill>
              <a:latin typeface="Arial" panose="020B0604020202090204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7" name="TextBox 1026"/>
          <p:cNvSpPr txBox="1"/>
          <p:nvPr/>
        </p:nvSpPr>
        <p:spPr>
          <a:xfrm>
            <a:off x="1325880" y="1325880"/>
            <a:ext cx="9509760" cy="621792"/>
          </a:xfrm>
          <a:prstGeom prst="rect">
            <a:avLst/>
          </a:prstGeom>
          <a:solidFill>
            <a:srgbClr val="E2F2F9"/>
          </a:solidFill>
          <a:ln w="12700">
            <a:solidFill>
              <a:srgbClr val="4B91B7"/>
            </a:solidFill>
          </a:ln>
        </p:spPr>
        <p:txBody>
          <a:bodyPr wrap="square" lIns="54864" tIns="54864" rIns="54864" bIns="54864" anchor="t"/>
          <a:lstStyle/>
          <a:p>
            <a:pPr algn="ctr"/>
            <a:r>
              <a:rPr sz="2200" b="1">
                <a:solidFill>
                  <a:srgbClr val="18567A"/>
                </a:solidFill>
                <a:latin typeface="Arial" panose="020B0604020202090204"/>
              </a:rPr>
              <a:t>Introduction</a:t>
            </a:r>
            <a:endParaRPr sz="22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28" name="TextBox 1027"/>
          <p:cNvSpPr txBox="1"/>
          <p:nvPr/>
        </p:nvSpPr>
        <p:spPr>
          <a:xfrm>
            <a:off x="1325880" y="2194560"/>
            <a:ext cx="9509760" cy="621792"/>
          </a:xfrm>
          <a:prstGeom prst="rect">
            <a:avLst/>
          </a:prstGeom>
          <a:solidFill>
            <a:srgbClr val="F7FAFC"/>
          </a:solidFill>
          <a:ln w="12700">
            <a:solidFill>
              <a:srgbClr val="CFDCE5"/>
            </a:solidFill>
          </a:ln>
        </p:spPr>
        <p:txBody>
          <a:bodyPr wrap="square" lIns="54864" tIns="54864" rIns="54864" bIns="54864" anchor="t"/>
          <a:lstStyle/>
          <a:p>
            <a:pPr algn="ctr">
              <a:lnSpc>
                <a:spcPct val="103000"/>
              </a:lnSpc>
            </a:pPr>
            <a:r>
              <a:rPr lang="en-US" sz="2200" b="1">
                <a:solidFill>
                  <a:srgbClr val="182D44"/>
                </a:solidFill>
                <a:latin typeface="Arial" panose="020B0604020202090204"/>
                <a:sym typeface="+mn-ea"/>
              </a:rPr>
              <a:t>SU(3) aymmetry analysis and its breaking</a:t>
            </a:r>
            <a:endParaRPr sz="2200" b="1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1029" name="TextBox 1028"/>
          <p:cNvSpPr txBox="1"/>
          <p:nvPr/>
        </p:nvSpPr>
        <p:spPr>
          <a:xfrm>
            <a:off x="1325880" y="3063239"/>
            <a:ext cx="9509760" cy="621792"/>
          </a:xfrm>
          <a:prstGeom prst="rect">
            <a:avLst/>
          </a:prstGeom>
          <a:solidFill>
            <a:srgbClr val="F7FAFC"/>
          </a:solidFill>
          <a:ln w="12700">
            <a:solidFill>
              <a:srgbClr val="CFDCE5"/>
            </a:solidFill>
          </a:ln>
        </p:spPr>
        <p:txBody>
          <a:bodyPr wrap="square" lIns="54864" tIns="54864" rIns="54864" bIns="54864" anchor="t"/>
          <a:lstStyle/>
          <a:p>
            <a:pPr algn="ctr"/>
            <a:r>
              <a:rPr sz="2200" b="1">
                <a:solidFill>
                  <a:srgbClr val="1F2937"/>
                </a:solidFill>
                <a:latin typeface="Arial" panose="020B0604020202090204"/>
              </a:rPr>
              <a:t>Research Content</a:t>
            </a:r>
            <a:endParaRPr sz="2200" b="1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1030" name="TextBox 1029"/>
          <p:cNvSpPr txBox="1"/>
          <p:nvPr/>
        </p:nvSpPr>
        <p:spPr>
          <a:xfrm>
            <a:off x="1325880" y="3931920"/>
            <a:ext cx="9509760" cy="621792"/>
          </a:xfrm>
          <a:prstGeom prst="rect">
            <a:avLst/>
          </a:prstGeom>
          <a:solidFill>
            <a:srgbClr val="F7FAFC"/>
          </a:solidFill>
          <a:ln w="12700">
            <a:solidFill>
              <a:srgbClr val="CFDCE5"/>
            </a:solidFill>
          </a:ln>
        </p:spPr>
        <p:txBody>
          <a:bodyPr wrap="square" lIns="54864" tIns="54864" rIns="54864" bIns="54864" anchor="t"/>
          <a:lstStyle/>
          <a:p>
            <a:pPr algn="ctr"/>
            <a:r>
              <a:rPr sz="2200" b="1">
                <a:solidFill>
                  <a:srgbClr val="1F2937"/>
                </a:solidFill>
                <a:latin typeface="Arial" panose="020B0604020202090204"/>
              </a:rPr>
              <a:t>Conclusion</a:t>
            </a:r>
            <a:endParaRPr sz="2200" b="1">
              <a:solidFill>
                <a:srgbClr val="1F2937"/>
              </a:solidFill>
              <a:latin typeface="Arial" panose="020B0604020202090204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5" name="Rounded Rectangle 1027"/>
          <p:cNvSpPr/>
          <p:nvPr/>
        </p:nvSpPr>
        <p:spPr>
          <a:xfrm>
            <a:off x="814070" y="3616960"/>
            <a:ext cx="6720840" cy="3073400"/>
          </a:xfrm>
          <a:prstGeom prst="roundRect">
            <a:avLst>
              <a:gd name="adj" fmla="val 6756"/>
            </a:avLst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8" name="Rounded Rectangle 1027"/>
          <p:cNvSpPr/>
          <p:nvPr/>
        </p:nvSpPr>
        <p:spPr>
          <a:xfrm>
            <a:off x="822960" y="1783080"/>
            <a:ext cx="6720840" cy="1740535"/>
          </a:xfrm>
          <a:prstGeom prst="roundRect">
            <a:avLst/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sp>
        <p:nvSpPr>
          <p:cNvPr id="1030" name="TextBox 1029"/>
          <p:cNvSpPr txBox="1"/>
          <p:nvPr/>
        </p:nvSpPr>
        <p:spPr>
          <a:xfrm>
            <a:off x="937260" y="1943735"/>
            <a:ext cx="6466840" cy="1307465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 marL="285750" indent="-285750">
              <a:lnSpc>
                <a:spcPct val="105000"/>
              </a:lnSpc>
              <a:buFont typeface="Arial" panose="020B0604020202090204" pitchFamily="34" charset="0"/>
              <a:buChar char="•"/>
            </a:pPr>
            <a:r>
              <a: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rPr>
              <a:t>CP violation is directly connected to the matter-antimatter asymmetry of the Universe.</a:t>
            </a:r>
            <a:endParaRPr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 marL="285750" indent="-285750">
              <a:lnSpc>
                <a:spcPct val="105000"/>
              </a:lnSpc>
              <a:buFont typeface="Arial" panose="020B0604020202090204" pitchFamily="34" charset="0"/>
              <a:buChar char="•"/>
            </a:pPr>
            <a:endParaRPr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  <a:sym typeface="+mn-ea"/>
            </a:endParaRPr>
          </a:p>
          <a:p>
            <a:pPr marL="285750" indent="-285750">
              <a:lnSpc>
                <a:spcPct val="105000"/>
              </a:lnSpc>
              <a:buFont typeface="Arial" panose="020B0604020202090204" pitchFamily="34" charset="0"/>
              <a:buChar char="•"/>
            </a:pPr>
            <a:r>
              <a:rPr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  <a:sym typeface="+mn-ea"/>
              </a:rPr>
              <a:t>The observed matter-rich Universe therefore motivates precision studies of CPV.</a:t>
            </a:r>
            <a:endParaRPr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>
              <a:lnSpc>
                <a:spcPct val="105000"/>
              </a:lnSpc>
            </a:pPr>
            <a:endParaRPr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1035" name="Picture 1034" descr="cpv_matter_antimatter_asymmetry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59115" y="605155"/>
            <a:ext cx="3389630" cy="2386965"/>
          </a:xfrm>
          <a:prstGeom prst="rect">
            <a:avLst/>
          </a:prstGeom>
        </p:spPr>
      </p:pic>
      <p:pic>
        <p:nvPicPr>
          <p:cNvPr id="1036" name="Picture 1035" descr="big_bang_model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02600" y="2509520"/>
            <a:ext cx="3907790" cy="1814195"/>
          </a:xfrm>
          <a:prstGeom prst="rect">
            <a:avLst/>
          </a:prstGeom>
        </p:spPr>
      </p:pic>
      <p:sp>
        <p:nvSpPr>
          <p:cNvPr id="1027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73152" tIns="73152" rIns="73152" bIns="73152" anchor="t"/>
          <a:lstStyle/>
          <a:p>
            <a:pPr algn="l"/>
            <a:r>
              <a:rPr sz="2450" b="1">
                <a:solidFill>
                  <a:srgbClr val="182D44"/>
                </a:solidFill>
                <a:latin typeface="Arial" panose="020B0604020202090204"/>
              </a:rPr>
              <a:t>Introduction</a:t>
            </a:r>
            <a:endParaRPr sz="2450" b="1">
              <a:solidFill>
                <a:srgbClr val="182D44"/>
              </a:solidFill>
              <a:latin typeface="Arial" panose="020B0604020202090204"/>
            </a:endParaRPr>
          </a:p>
        </p:txBody>
      </p:sp>
      <p:sp>
        <p:nvSpPr>
          <p:cNvPr id="7" name="TextBox 1028"/>
          <p:cNvSpPr txBox="1"/>
          <p:nvPr/>
        </p:nvSpPr>
        <p:spPr>
          <a:xfrm>
            <a:off x="931037" y="3674491"/>
            <a:ext cx="347472" cy="31089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1.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8" name="TextBox 1029"/>
          <p:cNvSpPr txBox="1"/>
          <p:nvPr/>
        </p:nvSpPr>
        <p:spPr>
          <a:xfrm>
            <a:off x="1388237" y="3647059"/>
            <a:ext cx="5879592" cy="676656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94000"/>
              </a:lnSpc>
            </a:pPr>
            <a:r>
              <a:rPr sz="1800" b="1">
                <a:solidFill>
                  <a:srgbClr val="18567A"/>
                </a:solidFill>
                <a:latin typeface="Arial" panose="020B0604020202090204"/>
              </a:rPr>
              <a:t>LHCb: </a:t>
            </a:r>
            <a:r>
              <a:rPr sz="1800">
                <a:solidFill>
                  <a:srgbClr val="1F2937"/>
                </a:solidFill>
                <a:latin typeface="Arial" panose="020B0604020202090204"/>
              </a:rPr>
              <a:t>pp collisions; large B/D/b-baryon yields and excellent vertexing.</a:t>
            </a:r>
            <a:endParaRPr sz="1800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9" name="TextBox 1030"/>
          <p:cNvSpPr txBox="1"/>
          <p:nvPr/>
        </p:nvSpPr>
        <p:spPr>
          <a:xfrm>
            <a:off x="931037" y="4479162"/>
            <a:ext cx="347472" cy="31089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2.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" name="TextBox 1031"/>
          <p:cNvSpPr txBox="1"/>
          <p:nvPr/>
        </p:nvSpPr>
        <p:spPr>
          <a:xfrm>
            <a:off x="1388237" y="4451731"/>
            <a:ext cx="5879592" cy="676656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94000"/>
              </a:lnSpc>
            </a:pPr>
            <a:r>
              <a:rPr sz="1800" b="1">
                <a:solidFill>
                  <a:srgbClr val="18567A"/>
                </a:solidFill>
                <a:latin typeface="Arial" panose="020B0604020202090204"/>
              </a:rPr>
              <a:t>Belle II: </a:t>
            </a:r>
            <a:r>
              <a:rPr sz="1800">
                <a:solidFill>
                  <a:srgbClr val="1F2937"/>
                </a:solidFill>
                <a:latin typeface="Arial" panose="020B0604020202090204"/>
              </a:rPr>
              <a:t>clean e+e- flavor factory; strong for neutrals and missing-energy modes.</a:t>
            </a:r>
            <a:endParaRPr sz="1800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11" name="TextBox 1032"/>
          <p:cNvSpPr txBox="1"/>
          <p:nvPr/>
        </p:nvSpPr>
        <p:spPr>
          <a:xfrm>
            <a:off x="931037" y="5283834"/>
            <a:ext cx="347472" cy="31089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3.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2" name="TextBox 1033"/>
          <p:cNvSpPr txBox="1"/>
          <p:nvPr/>
        </p:nvSpPr>
        <p:spPr>
          <a:xfrm>
            <a:off x="1388237" y="5256403"/>
            <a:ext cx="5879592" cy="676656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94000"/>
              </a:lnSpc>
            </a:pPr>
            <a:r>
              <a:rPr sz="1800" b="1">
                <a:solidFill>
                  <a:srgbClr val="18567A"/>
                </a:solidFill>
                <a:latin typeface="Arial" panose="020B0604020202090204"/>
              </a:rPr>
              <a:t>BESIII: </a:t>
            </a:r>
            <a:r>
              <a:rPr sz="1800">
                <a:solidFill>
                  <a:srgbClr val="1F2937"/>
                </a:solidFill>
                <a:latin typeface="Arial" panose="020B0604020202090204"/>
              </a:rPr>
              <a:t>threshold e+e- data; clean hyperon/charm-baryon spin analyses.</a:t>
            </a:r>
            <a:endParaRPr sz="1800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13" name="TextBox 1034"/>
          <p:cNvSpPr txBox="1"/>
          <p:nvPr/>
        </p:nvSpPr>
        <p:spPr>
          <a:xfrm>
            <a:off x="931037" y="6088507"/>
            <a:ext cx="347472" cy="31089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4.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4" name="TextBox 1035"/>
          <p:cNvSpPr txBox="1"/>
          <p:nvPr/>
        </p:nvSpPr>
        <p:spPr>
          <a:xfrm>
            <a:off x="1388237" y="6061074"/>
            <a:ext cx="5879592" cy="676656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94000"/>
              </a:lnSpc>
            </a:pPr>
            <a:r>
              <a:rPr sz="1800" b="1">
                <a:solidFill>
                  <a:srgbClr val="18567A"/>
                </a:solidFill>
                <a:latin typeface="Arial" panose="020B0604020202090204"/>
              </a:rPr>
              <a:t>New-physics CPV: </a:t>
            </a:r>
            <a:r>
              <a:rPr sz="1800">
                <a:solidFill>
                  <a:srgbClr val="1F2937"/>
                </a:solidFill>
                <a:latin typeface="Arial" panose="020B0604020202090204"/>
              </a:rPr>
              <a:t>EDM and long-baseline neutrino experiments probe sources beyond CKM.</a:t>
            </a:r>
            <a:endParaRPr sz="1800">
              <a:solidFill>
                <a:srgbClr val="1F2937"/>
              </a:solidFill>
              <a:latin typeface="Arial" panose="020B0604020202090204"/>
            </a:endParaRPr>
          </a:p>
        </p:txBody>
      </p:sp>
      <p:pic>
        <p:nvPicPr>
          <p:cNvPr id="1039" name="Picture 1038" descr="cpv_discovery_timeline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17840" y="3729355"/>
            <a:ext cx="3888105" cy="3388995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3" name="Rounded Rectangle 1027"/>
          <p:cNvSpPr/>
          <p:nvPr/>
        </p:nvSpPr>
        <p:spPr>
          <a:xfrm>
            <a:off x="882015" y="4121785"/>
            <a:ext cx="6731635" cy="2487930"/>
          </a:xfrm>
          <a:prstGeom prst="roundRect">
            <a:avLst>
              <a:gd name="adj" fmla="val 8933"/>
            </a:avLst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8" name="Rounded Rectangle 1027"/>
          <p:cNvSpPr/>
          <p:nvPr/>
        </p:nvSpPr>
        <p:spPr>
          <a:xfrm>
            <a:off x="913130" y="1757045"/>
            <a:ext cx="6720840" cy="2307590"/>
          </a:xfrm>
          <a:prstGeom prst="roundRect">
            <a:avLst/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sp>
        <p:nvSpPr>
          <p:cNvPr id="1029" name="TextBox 1028"/>
          <p:cNvSpPr txBox="1"/>
          <p:nvPr/>
        </p:nvSpPr>
        <p:spPr>
          <a:xfrm>
            <a:off x="1005840" y="1993392"/>
            <a:ext cx="292608" cy="29260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1.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30" name="TextBox 1029"/>
          <p:cNvSpPr txBox="1"/>
          <p:nvPr/>
        </p:nvSpPr>
        <p:spPr>
          <a:xfrm>
            <a:off x="1389888" y="1975104"/>
            <a:ext cx="5971031" cy="1094232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105000"/>
              </a:lnSpc>
            </a:pPr>
            <a:r>
              <a:rPr sz="1800">
                <a:solidFill>
                  <a:srgbClr val="1F2937"/>
                </a:solidFill>
                <a:latin typeface="Arial" panose="020B0604020202090204"/>
              </a:rPr>
              <a:t>LHCb reports evidence for CP violation in beauty-baryon decays to charmonium final states.</a:t>
            </a:r>
            <a:endParaRPr sz="1800">
              <a:solidFill>
                <a:srgbClr val="1F2937"/>
              </a:solidFill>
              <a:latin typeface="Arial" panose="020B0604020202090204"/>
            </a:endParaRPr>
          </a:p>
        </p:txBody>
      </p:sp>
      <p:sp>
        <p:nvSpPr>
          <p:cNvPr id="1031" name="TextBox 1030"/>
          <p:cNvSpPr txBox="1"/>
          <p:nvPr/>
        </p:nvSpPr>
        <p:spPr>
          <a:xfrm>
            <a:off x="1005840" y="3197352"/>
            <a:ext cx="292608" cy="29260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2.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32" name="TextBox 1031"/>
          <p:cNvSpPr txBox="1"/>
          <p:nvPr/>
        </p:nvSpPr>
        <p:spPr>
          <a:xfrm>
            <a:off x="1389888" y="3179064"/>
            <a:ext cx="5971031" cy="1094232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105000"/>
              </a:lnSpc>
            </a:pPr>
            <a:r>
              <a:rPr>
                <a:solidFill>
                  <a:srgbClr val="1F2937"/>
                </a:solidFill>
                <a:latin typeface="Arial" panose="020B0604020202090204"/>
                <a:sym typeface="+mn-ea"/>
              </a:rPr>
              <a:t>The theory question is </a:t>
            </a:r>
            <a:r>
              <a:rPr lang="en-US">
                <a:solidFill>
                  <a:srgbClr val="1F2937"/>
                </a:solidFill>
                <a:latin typeface="Arial" panose="020B0604020202090204"/>
                <a:sym typeface="+mn-ea"/>
              </a:rPr>
              <a:t>how to explain the CPV observed in experiment and predict more CPV channels.</a:t>
            </a:r>
            <a:endParaRPr lang="en-US" sz="1800">
              <a:solidFill>
                <a:srgbClr val="1F2937"/>
              </a:solidFill>
              <a:latin typeface="Arial" panose="020B0604020202090204"/>
              <a:sym typeface="+mn-ea"/>
            </a:endParaRPr>
          </a:p>
        </p:txBody>
      </p:sp>
      <p:pic>
        <p:nvPicPr>
          <p:cNvPr id="1035" name="Picture 1034" descr="delta_acp_intro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46300" y="2530475"/>
            <a:ext cx="6355080" cy="993140"/>
          </a:xfrm>
          <a:prstGeom prst="rect">
            <a:avLst/>
          </a:prstGeom>
        </p:spPr>
      </p:pic>
      <p:pic>
        <p:nvPicPr>
          <p:cNvPr id="1036" name="Picture 1035" descr="lhcb_decay_process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21140" y="368935"/>
            <a:ext cx="3075305" cy="3585845"/>
          </a:xfrm>
          <a:prstGeom prst="rect">
            <a:avLst/>
          </a:prstGeom>
        </p:spPr>
      </p:pic>
      <p:sp>
        <p:nvSpPr>
          <p:cNvPr id="1027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73152" tIns="73152" rIns="73152" bIns="73152" anchor="t"/>
          <a:lstStyle/>
          <a:p>
            <a:pPr algn="l"/>
            <a:r>
              <a:rPr sz="2450" b="1">
                <a:solidFill>
                  <a:srgbClr val="182D44"/>
                </a:solidFill>
                <a:latin typeface="Arial" panose="020B0604020202090204"/>
              </a:rPr>
              <a:t>Introduction</a:t>
            </a:r>
            <a:endParaRPr sz="2450" b="1">
              <a:solidFill>
                <a:srgbClr val="182D44"/>
              </a:solidFill>
              <a:latin typeface="Arial" panose="020B0604020202090204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1245870" y="4168775"/>
            <a:ext cx="10829925" cy="2674620"/>
            <a:chOff x="2300" y="6974"/>
            <a:chExt cx="17055" cy="4212"/>
          </a:xfrm>
        </p:grpSpPr>
        <p:sp>
          <p:nvSpPr>
            <p:cNvPr id="3" name="TextBox 1029"/>
            <p:cNvSpPr txBox="1"/>
            <p:nvPr/>
          </p:nvSpPr>
          <p:spPr>
            <a:xfrm>
              <a:off x="2300" y="6974"/>
              <a:ext cx="9403" cy="3911"/>
            </a:xfrm>
            <a:prstGeom prst="rect">
              <a:avLst/>
            </a:prstGeom>
            <a:noFill/>
          </p:spPr>
          <p:txBody>
            <a:bodyPr wrap="square" lIns="0" tIns="0" rIns="0" bIns="0"/>
            <a:lstStyle/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r>
                <a:rPr sz="1800" b="1">
                  <a:solidFill>
                    <a:srgbClr val="1F2937"/>
                  </a:solidFill>
                  <a:latin typeface="Arial" panose="020B0604020202090204" pitchFamily="34" charset="0"/>
                  <a:cs typeface="Arial" panose="020B0604020202090204" pitchFamily="34" charset="0"/>
                </a:rPr>
                <a:t>Direct CP violation requires interference between amplitudes with different weak and strong phases.</a:t>
              </a:r>
              <a:endPara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endPara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r>
                <a:rPr b="1">
                  <a:solidFill>
                    <a:srgbClr val="1F2937"/>
                  </a:solidFill>
                  <a:latin typeface="Arial" panose="020B0604020202090204" pitchFamily="34" charset="0"/>
                  <a:cs typeface="Arial" panose="020B0604020202090204" pitchFamily="34" charset="0"/>
                  <a:sym typeface="+mn-ea"/>
                </a:rPr>
                <a:t>In these decays, tree and penguin contributions carry different </a:t>
              </a:r>
              <a:r>
                <a:rPr lang="en-US" b="1">
                  <a:solidFill>
                    <a:srgbClr val="1F2937"/>
                  </a:solidFill>
                  <a:latin typeface="Arial" panose="020B0604020202090204" pitchFamily="34" charset="0"/>
                  <a:cs typeface="Arial" panose="020B0604020202090204" pitchFamily="34" charset="0"/>
                  <a:sym typeface="+mn-ea"/>
                </a:rPr>
                <a:t>weak phase</a:t>
              </a:r>
              <a:r>
                <a:rPr b="1">
                  <a:solidFill>
                    <a:srgbClr val="1F2937"/>
                  </a:solidFill>
                  <a:latin typeface="Arial" panose="020B0604020202090204" pitchFamily="34" charset="0"/>
                  <a:cs typeface="Arial" panose="020B0604020202090204" pitchFamily="34" charset="0"/>
                  <a:sym typeface="+mn-ea"/>
                </a:rPr>
                <a:t> and hadronic phases.</a:t>
              </a:r>
              <a:endParaRPr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  <a:sym typeface="+mn-ea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endParaRPr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  <a:sym typeface="+mn-ea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r>
                <a:rPr b="1">
                  <a:solidFill>
                    <a:srgbClr val="1F2937"/>
                  </a:solidFill>
                  <a:latin typeface="Arial" panose="020B0604020202090204" pitchFamily="34" charset="0"/>
                  <a:cs typeface="Arial" panose="020B0604020202090204" pitchFamily="34" charset="0"/>
                  <a:sym typeface="+mn-ea"/>
                </a:rPr>
                <a:t>The strong phases are hard to calculate from first principles, so a symmetry strategy is useful.</a:t>
              </a:r>
              <a:endParaRPr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endParaRPr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endParaRPr>
            </a:p>
            <a:p>
              <a:pPr marL="285750" indent="-285750">
                <a:lnSpc>
                  <a:spcPct val="105000"/>
                </a:lnSpc>
                <a:buFont typeface="Arial" panose="020B0604020202090204" pitchFamily="34" charset="0"/>
                <a:buChar char="•"/>
              </a:pPr>
              <a:endPara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endParaRPr>
            </a:p>
          </p:txBody>
        </p:sp>
        <p:pic>
          <p:nvPicPr>
            <p:cNvPr id="11" name="Picture 1034" descr="direct_cpv_intro.png"/>
            <p:cNvPicPr>
              <a:picLocks noChangeAspect="1"/>
            </p:cNvPicPr>
            <p:nvPr/>
          </p:nvPicPr>
          <p:blipFill>
            <a:blip r:embed="rId4"/>
            <a:srcRect t="-69" r="34830" b="69"/>
            <a:stretch>
              <a:fillRect/>
            </a:stretch>
          </p:blipFill>
          <p:spPr>
            <a:xfrm>
              <a:off x="12473" y="9746"/>
              <a:ext cx="6882" cy="1440"/>
            </a:xfrm>
            <a:prstGeom prst="rect">
              <a:avLst/>
            </a:prstGeom>
          </p:spPr>
        </p:pic>
      </p:grpSp>
      <p:pic>
        <p:nvPicPr>
          <p:cNvPr id="14" name="Picture 1035" descr="direct_cpv_interference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21140" y="2989580"/>
            <a:ext cx="3141980" cy="3663315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" name="Rounded Rectangle 1027"/>
          <p:cNvSpPr/>
          <p:nvPr/>
        </p:nvSpPr>
        <p:spPr>
          <a:xfrm>
            <a:off x="836930" y="5172075"/>
            <a:ext cx="6720840" cy="1663065"/>
          </a:xfrm>
          <a:prstGeom prst="roundRect">
            <a:avLst/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8" name="Rounded Rectangle 1027"/>
          <p:cNvSpPr/>
          <p:nvPr>
            <p:custDataLst>
              <p:tags r:id="rId2"/>
            </p:custDataLst>
          </p:nvPr>
        </p:nvSpPr>
        <p:spPr>
          <a:xfrm>
            <a:off x="822960" y="1746250"/>
            <a:ext cx="6720840" cy="3357880"/>
          </a:xfrm>
          <a:prstGeom prst="roundRect">
            <a:avLst/>
          </a:prstGeom>
          <a:solidFill>
            <a:srgbClr val="F8FBFD"/>
          </a:solidFill>
          <a:ln w="15240">
            <a:solidFill>
              <a:srgbClr val="A8C7D8"/>
            </a:solidFill>
          </a:ln>
        </p:spPr>
        <p:txBody>
          <a:bodyPr rtlCol="0" anchor="ctr"/>
          <a:lstStyle/>
          <a:p>
            <a:pPr algn="ctr"/>
          </a:p>
        </p:txBody>
      </p:sp>
      <p:sp>
        <p:nvSpPr>
          <p:cNvPr id="1029" name="TextBox 1028"/>
          <p:cNvSpPr txBox="1"/>
          <p:nvPr>
            <p:custDataLst>
              <p:tags r:id="rId3"/>
            </p:custDataLst>
          </p:nvPr>
        </p:nvSpPr>
        <p:spPr>
          <a:xfrm>
            <a:off x="1005840" y="1993392"/>
            <a:ext cx="292608" cy="29260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1.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30" name="TextBox 1029"/>
          <p:cNvSpPr txBox="1"/>
          <p:nvPr>
            <p:custDataLst>
              <p:tags r:id="rId4"/>
            </p:custDataLst>
          </p:nvPr>
        </p:nvSpPr>
        <p:spPr>
          <a:xfrm>
            <a:off x="1389888" y="1975104"/>
            <a:ext cx="5971031" cy="1094232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105000"/>
              </a:lnSpc>
            </a:pPr>
            <a:r>
              <a:rPr lang="en-US"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rPr>
              <a:t>We</a:t>
            </a:r>
            <a:r>
              <a: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rPr>
              <a:t> uses flavor SU(3) to relate anti-triplet beauty baryons, light baryon octet states, and pseudoscalar mesons.</a:t>
            </a:r>
            <a:endParaRPr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sp>
        <p:nvSpPr>
          <p:cNvPr id="1031" name="TextBox 1030"/>
          <p:cNvSpPr txBox="1"/>
          <p:nvPr>
            <p:custDataLst>
              <p:tags r:id="rId5"/>
            </p:custDataLst>
          </p:nvPr>
        </p:nvSpPr>
        <p:spPr>
          <a:xfrm>
            <a:off x="1005840" y="3197352"/>
            <a:ext cx="292608" cy="29260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2.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32" name="TextBox 1031"/>
          <p:cNvSpPr txBox="1"/>
          <p:nvPr>
            <p:custDataLst>
              <p:tags r:id="rId6"/>
            </p:custDataLst>
          </p:nvPr>
        </p:nvSpPr>
        <p:spPr>
          <a:xfrm>
            <a:off x="1390015" y="3178810"/>
            <a:ext cx="5970905" cy="958850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105000"/>
              </a:lnSpc>
            </a:pPr>
            <a:r>
              <a:rPr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rPr>
              <a:t>Because J/psi is an SU(3) singlet, the amplitude basis becomes compact enough to generate transparent relations.</a:t>
            </a:r>
            <a:endParaRPr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sp>
        <p:nvSpPr>
          <p:cNvPr id="1033" name="TextBox 1032"/>
          <p:cNvSpPr txBox="1"/>
          <p:nvPr>
            <p:custDataLst>
              <p:tags r:id="rId7"/>
            </p:custDataLst>
          </p:nvPr>
        </p:nvSpPr>
        <p:spPr>
          <a:xfrm>
            <a:off x="1005840" y="4401312"/>
            <a:ext cx="292608" cy="29260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r"/>
            <a:r>
              <a:rPr sz="1800" b="1">
                <a:solidFill>
                  <a:srgbClr val="18567A"/>
                </a:solidFill>
                <a:latin typeface="Arial" panose="020B0604020202090204"/>
              </a:rPr>
              <a:t>3.</a:t>
            </a:r>
            <a:endParaRPr sz="1800" b="1">
              <a:solidFill>
                <a:srgbClr val="18567A"/>
              </a:solidFill>
              <a:latin typeface="Arial" panose="020B0604020202090204"/>
            </a:endParaRPr>
          </a:p>
        </p:txBody>
      </p:sp>
      <p:sp>
        <p:nvSpPr>
          <p:cNvPr id="1034" name="TextBox 1033"/>
          <p:cNvSpPr txBox="1"/>
          <p:nvPr>
            <p:custDataLst>
              <p:tags r:id="rId8"/>
            </p:custDataLst>
          </p:nvPr>
        </p:nvSpPr>
        <p:spPr>
          <a:xfrm>
            <a:off x="1390015" y="4382770"/>
            <a:ext cx="5970905" cy="710565"/>
          </a:xfrm>
          <a:prstGeom prst="rect">
            <a:avLst/>
          </a:prstGeom>
          <a:noFill/>
        </p:spPr>
        <p:txBody>
          <a:bodyPr wrap="square" lIns="0" tIns="0" rIns="0" bIns="0"/>
          <a:lstStyle/>
          <a:p>
            <a:pPr>
              <a:lnSpc>
                <a:spcPct val="105000"/>
              </a:lnSpc>
            </a:pPr>
            <a:r>
              <a:rPr lang="en-US" sz="1800" b="1">
                <a:solidFill>
                  <a:srgbClr val="1F2937"/>
                </a:solidFill>
                <a:latin typeface="Arial" panose="020B0604020202090204" pitchFamily="34" charset="0"/>
                <a:cs typeface="Arial" panose="020B0604020202090204" pitchFamily="34" charset="0"/>
              </a:rPr>
              <a:t>Under the symmetry of SU(3) flavor the iospin and uspin can be both considered.</a:t>
            </a:r>
            <a:endParaRPr lang="en-US" altLang="en-US" sz="1800" b="1">
              <a:solidFill>
                <a:srgbClr val="1F2937"/>
              </a:solidFill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pic>
        <p:nvPicPr>
          <p:cNvPr id="1035" name="Picture 1034" descr="su3_object_intro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0"/>
          <a:srcRect r="49880"/>
          <a:stretch>
            <a:fillRect/>
          </a:stretch>
        </p:blipFill>
        <p:spPr>
          <a:xfrm>
            <a:off x="2372995" y="3740150"/>
            <a:ext cx="3185160" cy="805815"/>
          </a:xfrm>
          <a:prstGeom prst="rect">
            <a:avLst/>
          </a:prstGeom>
        </p:spPr>
      </p:pic>
      <p:sp>
        <p:nvSpPr>
          <p:cNvPr id="1027" name="TextBox 1026"/>
          <p:cNvSpPr txBox="1"/>
          <p:nvPr/>
        </p:nvSpPr>
        <p:spPr>
          <a:xfrm>
            <a:off x="749808" y="877824"/>
            <a:ext cx="10972800" cy="502920"/>
          </a:xfrm>
          <a:prstGeom prst="rect">
            <a:avLst/>
          </a:prstGeom>
          <a:noFill/>
          <a:ln>
            <a:noFill/>
          </a:ln>
        </p:spPr>
        <p:txBody>
          <a:bodyPr wrap="square" lIns="73152" tIns="73152" rIns="73152" bIns="73152" anchor="t"/>
          <a:lstStyle/>
          <a:p>
            <a:pPr algn="l"/>
            <a:r>
              <a:rPr sz="2450" b="1">
                <a:solidFill>
                  <a:srgbClr val="182D44"/>
                </a:solidFill>
                <a:latin typeface="Arial" panose="020B0604020202090204"/>
              </a:rPr>
              <a:t>Introduction</a:t>
            </a:r>
            <a:endParaRPr sz="245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211820" y="1068705"/>
            <a:ext cx="3394075" cy="1829435"/>
          </a:xfrm>
          <a:prstGeom prst="rect">
            <a:avLst/>
          </a:prstGeom>
        </p:spPr>
      </p:pic>
      <p:sp>
        <p:nvSpPr>
          <p:cNvPr id="8" name="上下箭头 7"/>
          <p:cNvSpPr/>
          <p:nvPr/>
        </p:nvSpPr>
        <p:spPr>
          <a:xfrm>
            <a:off x="8004810" y="1398270"/>
            <a:ext cx="372110" cy="1142365"/>
          </a:xfrm>
          <a:prstGeom prst="upDown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8056880" y="2961005"/>
            <a:ext cx="406400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600">
                <a:solidFill>
                  <a:schemeClr val="accent1">
                    <a:lumMod val="75000"/>
                  </a:schemeClr>
                </a:solidFill>
              </a:rPr>
              <a:t>Weak interaction</a:t>
            </a:r>
            <a:endParaRPr lang="en-US" altLang="zh-CN" sz="36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0" name="Rounded Rectangle 1027"/>
          <p:cNvSpPr/>
          <p:nvPr/>
        </p:nvSpPr>
        <p:spPr>
          <a:xfrm>
            <a:off x="8805545" y="1052195"/>
            <a:ext cx="937260" cy="1854200"/>
          </a:xfrm>
          <a:prstGeom prst="roundRect">
            <a:avLst/>
          </a:prstGeom>
          <a:noFill/>
          <a:ln w="28575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8FBFD"/>
                </a:solidFill>
              </a14:hiddenFill>
            </a:ext>
          </a:extLst>
        </p:spPr>
        <p:txBody>
          <a:bodyPr rtlCol="0" anchor="ctr"/>
          <a:lstStyle/>
          <a:p>
            <a:pPr algn="ctr"/>
          </a:p>
        </p:txBody>
      </p:sp>
      <p:sp>
        <p:nvSpPr>
          <p:cNvPr id="3" name="Rounded Rectangle 1027"/>
          <p:cNvSpPr/>
          <p:nvPr/>
        </p:nvSpPr>
        <p:spPr>
          <a:xfrm>
            <a:off x="8791575" y="1964690"/>
            <a:ext cx="1874520" cy="939165"/>
          </a:xfrm>
          <a:prstGeom prst="roundRect">
            <a:avLst/>
          </a:prstGeom>
          <a:noFill/>
          <a:ln w="28575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8FBFD"/>
                </a:solidFill>
              </a14:hiddenFill>
            </a:ext>
          </a:extLst>
        </p:spPr>
        <p:txBody>
          <a:bodyPr rtlCol="0" anchor="ctr"/>
          <a:lstStyle/>
          <a:p>
            <a:pPr algn="ctr"/>
          </a:p>
        </p:txBody>
      </p:sp>
      <p:sp>
        <p:nvSpPr>
          <p:cNvPr id="16" name="文本框 15"/>
          <p:cNvSpPr txBox="1"/>
          <p:nvPr/>
        </p:nvSpPr>
        <p:spPr>
          <a:xfrm>
            <a:off x="869315" y="5145405"/>
            <a:ext cx="6843395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457200" indent="-457200">
              <a:buFont typeface="Arial" panose="020B0604020202090204" pitchFamily="34" charset="0"/>
              <a:buChar char="•"/>
            </a:pPr>
            <a:r>
              <a:rPr lang="en-US" altLang="zh-CN" b="1">
                <a:solidFill>
                  <a:schemeClr val="accent1"/>
                </a:solidFill>
              </a:rPr>
              <a:t>The symmetry between u and (d,s) will change the structure of Hamiltonian</a:t>
            </a:r>
            <a:endParaRPr lang="en-US" altLang="zh-CN" b="1">
              <a:solidFill>
                <a:schemeClr val="accent1"/>
              </a:solidFill>
            </a:endParaRPr>
          </a:p>
          <a:p>
            <a:pPr marL="457200" indent="-457200">
              <a:buFont typeface="Arial" panose="020B0604020202090204" pitchFamily="34" charset="0"/>
              <a:buChar char="•"/>
            </a:pPr>
            <a:endParaRPr lang="en-US" altLang="zh-CN" b="1">
              <a:solidFill>
                <a:schemeClr val="tx1"/>
              </a:solidFill>
            </a:endParaRPr>
          </a:p>
          <a:p>
            <a:pPr marL="457200" indent="-457200">
              <a:buFont typeface="Arial" panose="020B0604020202090204" pitchFamily="34" charset="0"/>
              <a:buChar char="•"/>
            </a:pPr>
            <a:r>
              <a:rPr lang="en-US" altLang="zh-CN" b="1">
                <a:solidFill>
                  <a:srgbClr val="FF0000"/>
                </a:solidFill>
              </a:rPr>
              <a:t>The symmetry transformation of U-spin will not affect the generation mechanism of CPV: the weak phase difference between tree level and penguin level.</a:t>
            </a:r>
            <a:endParaRPr lang="en-US" altLang="zh-CN" b="1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7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1035" name="Picture 1034" descr="su3_object_intro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49880"/>
          <a:stretch>
            <a:fillRect/>
          </a:stretch>
        </p:blipFill>
        <p:spPr>
          <a:xfrm>
            <a:off x="815340" y="1587500"/>
            <a:ext cx="4389755" cy="111061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1540" y="2616200"/>
            <a:ext cx="4946650" cy="37782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7680" y="2759075"/>
            <a:ext cx="4591050" cy="64135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33845" y="4318000"/>
            <a:ext cx="5187950" cy="2012950"/>
          </a:xfrm>
          <a:prstGeom prst="rect">
            <a:avLst/>
          </a:prstGeom>
        </p:spPr>
      </p:pic>
      <p:sp>
        <p:nvSpPr>
          <p:cNvPr id="9" name="Rounded Rectangle 1027"/>
          <p:cNvSpPr/>
          <p:nvPr>
            <p:custDataLst>
              <p:tags r:id="rId7"/>
            </p:custDataLst>
          </p:nvPr>
        </p:nvSpPr>
        <p:spPr>
          <a:xfrm>
            <a:off x="822960" y="1538605"/>
            <a:ext cx="11185525" cy="5235575"/>
          </a:xfrm>
          <a:prstGeom prst="roundRect">
            <a:avLst/>
          </a:prstGeom>
          <a:noFill/>
          <a:ln w="28575">
            <a:solidFill>
              <a:srgbClr val="A8C7D8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8FBFD"/>
                </a:solidFill>
              </a14:hiddenFill>
            </a:ext>
          </a:extLst>
        </p:spPr>
        <p:txBody>
          <a:bodyPr rtlCol="0" anchor="ctr"/>
          <a:lstStyle/>
          <a:p>
            <a:pPr algn="ctr"/>
          </a:p>
        </p:txBody>
      </p:sp>
      <p:sp>
        <p:nvSpPr>
          <p:cNvPr id="10" name="右箭头 9"/>
          <p:cNvSpPr/>
          <p:nvPr/>
        </p:nvSpPr>
        <p:spPr>
          <a:xfrm>
            <a:off x="5909945" y="5091430"/>
            <a:ext cx="498475" cy="465455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1" name="右箭头 10"/>
          <p:cNvSpPr/>
          <p:nvPr/>
        </p:nvSpPr>
        <p:spPr>
          <a:xfrm rot="5400000">
            <a:off x="8848090" y="3612515"/>
            <a:ext cx="498475" cy="465455"/>
          </a:xfrm>
          <a:prstGeom prst="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1031" name="Picture 1030" descr="req_heff.png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03415" y="1663700"/>
            <a:ext cx="5705475" cy="1920240"/>
          </a:xfrm>
          <a:prstGeom prst="rect">
            <a:avLst/>
          </a:prstGeom>
        </p:spPr>
      </p:pic>
      <p:pic>
        <p:nvPicPr>
          <p:cNvPr id="12" name="Picture 1030" descr="req_h3.png"/>
          <p:cNvPicPr>
            <a:picLocks noChangeAspect="1"/>
          </p:cNvPicPr>
          <p:nvPr/>
        </p:nvPicPr>
        <p:blipFill>
          <a:blip r:embed="rId9"/>
          <a:srcRect t="38849" r="55863" b="25992"/>
          <a:stretch>
            <a:fillRect/>
          </a:stretch>
        </p:blipFill>
        <p:spPr>
          <a:xfrm>
            <a:off x="5883275" y="3524885"/>
            <a:ext cx="3117215" cy="835660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51" name="Rounded Rectangle 1028"/>
          <p:cNvSpPr/>
          <p:nvPr/>
        </p:nvSpPr>
        <p:spPr>
          <a:xfrm>
            <a:off x="6428740" y="4100195"/>
            <a:ext cx="5285105" cy="254889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algn="ctr"/>
          </a:p>
        </p:txBody>
      </p:sp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2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060" y="1661160"/>
            <a:ext cx="4425950" cy="1061085"/>
          </a:xfrm>
          <a:prstGeom prst="rect">
            <a:avLst/>
          </a:prstGeom>
        </p:spPr>
      </p:pic>
      <p:pic>
        <p:nvPicPr>
          <p:cNvPr id="7" name="334E55B0-647D-440b-865C-3EC943EB4CBC-1" descr="wpsoffic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42760" y="2980055"/>
            <a:ext cx="4685030" cy="330835"/>
          </a:xfrm>
          <a:prstGeom prst="rect">
            <a:avLst/>
          </a:prstGeom>
        </p:spPr>
      </p:pic>
      <p:sp>
        <p:nvSpPr>
          <p:cNvPr id="8" name="Rounded Rectangle 1028"/>
          <p:cNvSpPr/>
          <p:nvPr/>
        </p:nvSpPr>
        <p:spPr>
          <a:xfrm>
            <a:off x="377825" y="1722120"/>
            <a:ext cx="5285105" cy="182626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algn="ctr"/>
          </a:p>
        </p:txBody>
      </p:sp>
      <p:sp>
        <p:nvSpPr>
          <p:cNvPr id="10" name="文本框 9"/>
          <p:cNvSpPr txBox="1"/>
          <p:nvPr/>
        </p:nvSpPr>
        <p:spPr>
          <a:xfrm>
            <a:off x="631825" y="1717040"/>
            <a:ext cx="5068570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indent="-285750">
              <a:buFont typeface="Arial" panose="020B0604020202090204" pitchFamily="34" charset="0"/>
              <a:buChar char="•"/>
            </a:pPr>
            <a:r>
              <a:rPr lang="en-US" altLang="zh-CN" b="1">
                <a:latin typeface="Arial" panose="020B0604020202090204" pitchFamily="34" charset="0"/>
                <a:cs typeface="Arial" panose="020B0604020202090204" pitchFamily="34" charset="0"/>
              </a:rPr>
              <a:t>The mass term of Hamiltonian can be divide into symmetry and breaking term.</a:t>
            </a:r>
            <a:endParaRPr lang="en-US" altLang="zh-CN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 marL="285750" indent="-285750">
              <a:buFont typeface="Arial" panose="020B0604020202090204" pitchFamily="34" charset="0"/>
              <a:buChar char="•"/>
            </a:pPr>
            <a:endParaRPr lang="en-US" altLang="zh-CN" b="1">
              <a:latin typeface="Arial" panose="020B0604020202090204" pitchFamily="34" charset="0"/>
              <a:cs typeface="Arial" panose="020B0604020202090204" pitchFamily="34" charset="0"/>
            </a:endParaRPr>
          </a:p>
          <a:p>
            <a:pPr marL="285750" indent="-285750">
              <a:buFont typeface="Arial" panose="020B0604020202090204" pitchFamily="34" charset="0"/>
              <a:buChar char="•"/>
            </a:pPr>
            <a:r>
              <a:rPr lang="en-US" altLang="zh-CN" b="1">
                <a:latin typeface="Arial" panose="020B0604020202090204" pitchFamily="34" charset="0"/>
                <a:cs typeface="Arial" panose="020B0604020202090204" pitchFamily="34" charset="0"/>
              </a:rPr>
              <a:t>We can seem that the </a:t>
            </a:r>
            <a:r>
              <a:rPr lang="en-US" altLang="zh-CN" b="1">
                <a:latin typeface="Arial" panose="020B0604020202090204" pitchFamily="34" charset="0"/>
                <a:cs typeface="Arial" panose="020B0604020202090204" pitchFamily="34" charset="0"/>
                <a:sym typeface="+mn-ea"/>
              </a:rPr>
              <a:t>symmetry term is mass term and breaking term in interaction term.</a:t>
            </a:r>
            <a:endParaRPr lang="en-US" altLang="zh-CN" b="1">
              <a:latin typeface="Arial" panose="020B0604020202090204" pitchFamily="34" charset="0"/>
              <a:cs typeface="Arial" panose="020B0604020202090204" pitchFamily="34" charset="0"/>
            </a:endParaRPr>
          </a:p>
        </p:txBody>
      </p:sp>
      <p:sp>
        <p:nvSpPr>
          <p:cNvPr id="11" name="左大括号 10"/>
          <p:cNvSpPr/>
          <p:nvPr/>
        </p:nvSpPr>
        <p:spPr>
          <a:xfrm rot="16200000">
            <a:off x="8919845" y="2818765"/>
            <a:ext cx="226060" cy="1457325"/>
          </a:xfrm>
          <a:prstGeom prst="leftBrace">
            <a:avLst/>
          </a:prstGeom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2" name="左大括号 11"/>
          <p:cNvSpPr/>
          <p:nvPr/>
        </p:nvSpPr>
        <p:spPr>
          <a:xfrm rot="16200000">
            <a:off x="10753090" y="2821305"/>
            <a:ext cx="226060" cy="1457325"/>
          </a:xfrm>
          <a:prstGeom prst="leftBrace">
            <a:avLst/>
          </a:prstGeom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3" name="文本框 12"/>
          <p:cNvSpPr txBox="1"/>
          <p:nvPr/>
        </p:nvSpPr>
        <p:spPr>
          <a:xfrm>
            <a:off x="8439150" y="3818255"/>
            <a:ext cx="325056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/>
              <a:t>mass                   interaction</a:t>
            </a:r>
            <a:endParaRPr lang="en-US" altLang="zh-CN"/>
          </a:p>
        </p:txBody>
      </p:sp>
      <p:sp>
        <p:nvSpPr>
          <p:cNvPr id="14" name="Rounded Rectangle 1028"/>
          <p:cNvSpPr/>
          <p:nvPr/>
        </p:nvSpPr>
        <p:spPr>
          <a:xfrm>
            <a:off x="358140" y="4041140"/>
            <a:ext cx="5285105" cy="266192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marL="342900" indent="-342900" algn="ctr">
              <a:buAutoNum type="arabicPeriod"/>
            </a:pPr>
          </a:p>
        </p:txBody>
      </p:sp>
      <p:sp>
        <p:nvSpPr>
          <p:cNvPr id="15" name="文本框 14"/>
          <p:cNvSpPr txBox="1"/>
          <p:nvPr/>
        </p:nvSpPr>
        <p:spPr>
          <a:xfrm>
            <a:off x="647700" y="4157345"/>
            <a:ext cx="4888230" cy="258445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342900" indent="-342900">
              <a:buAutoNum type="arabicPeriod"/>
            </a:pPr>
            <a:r>
              <a:rPr lang="en-US" altLang="zh-CN">
                <a:solidFill>
                  <a:schemeClr val="accent1"/>
                </a:solidFill>
              </a:rPr>
              <a:t>The M can be inserted into the quark lines connecting initial and final hadrons .</a:t>
            </a:r>
            <a:endParaRPr lang="en-US" altLang="zh-CN">
              <a:solidFill>
                <a:schemeClr val="accent1"/>
              </a:solidFill>
            </a:endParaRPr>
          </a:p>
          <a:p>
            <a:pPr marL="342900" indent="-342900">
              <a:buAutoNum type="arabicPeriod"/>
            </a:pPr>
            <a:r>
              <a:rPr lang="en-US" altLang="zh-CN">
                <a:solidFill>
                  <a:schemeClr val="accent1"/>
                </a:solidFill>
                <a:sym typeface="+mn-ea"/>
              </a:rPr>
              <a:t>The M can be inserted into </a:t>
            </a:r>
            <a:r>
              <a:rPr lang="en-US" altLang="zh-CN">
                <a:solidFill>
                  <a:schemeClr val="accent1"/>
                </a:solidFill>
              </a:rPr>
              <a:t>the quark lines connect the effective Hamiltonian directly to a hadron.</a:t>
            </a:r>
            <a:endParaRPr lang="en-US" altLang="zh-CN">
              <a:solidFill>
                <a:schemeClr val="accent1"/>
              </a:solidFill>
            </a:endParaRPr>
          </a:p>
          <a:p>
            <a:pPr marL="342900" indent="-342900">
              <a:buAutoNum type="arabicPeriod"/>
            </a:pPr>
            <a:r>
              <a:rPr lang="en-US" altLang="zh-CN">
                <a:solidFill>
                  <a:schemeClr val="accent1"/>
                </a:solidFill>
              </a:rPr>
              <a:t>M in which a quark-antiquark pair must emerge from the vacuum, originating either from the quark condensate or from gluon emission.</a:t>
            </a:r>
            <a:endParaRPr lang="en-US" altLang="zh-CN">
              <a:solidFill>
                <a:schemeClr val="accent1"/>
              </a:solidFill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6607175" y="4257993"/>
            <a:ext cx="5080000" cy="1568450"/>
          </a:xfrm>
          <a:prstGeom prst="rect">
            <a:avLst/>
          </a:prstGeom>
        </p:spPr>
        <p:txBody>
          <a:bodyPr>
            <a:spAutoFit/>
          </a:bodyPr>
          <a:p>
            <a:pPr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zh-CN" sz="1600">
                <a:solidFill>
                  <a:srgbClr val="FF0000"/>
                </a:solidFill>
              </a:rPr>
              <a:t>1/2. This insertion corresponds to modifications of quark propagators, effects that have already been partly accounted in hadron masses and phase space factors.</a:t>
            </a:r>
            <a:endParaRPr lang="en-US" altLang="zh-CN" sz="1600">
              <a:solidFill>
                <a:srgbClr val="FF0000"/>
              </a:solidFill>
            </a:endParaRPr>
          </a:p>
          <a:p>
            <a:pPr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zh-CN" sz="1600">
                <a:solidFill>
                  <a:srgbClr val="FF0000"/>
                </a:solidFill>
              </a:rPr>
              <a:t>3. </a:t>
            </a:r>
            <a:r>
              <a:rPr lang="en-US" altLang="zh-CN" sz="1600">
                <a:solidFill>
                  <a:srgbClr val="FF0000"/>
                </a:solidFill>
                <a:sym typeface="+mn-ea"/>
              </a:rPr>
              <a:t>quark condensate and quark-antiquark pair which emerge from the vacuum contain mainly contribution</a:t>
            </a:r>
            <a:endParaRPr lang="en-US" altLang="zh-CN" sz="1600">
              <a:solidFill>
                <a:srgbClr val="FF0000"/>
              </a:solidFill>
              <a:sym typeface="+mn-ea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38620" y="5840095"/>
            <a:ext cx="2558415" cy="41910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00545" y="6254115"/>
            <a:ext cx="2336800" cy="347980"/>
          </a:xfrm>
          <a:prstGeom prst="rect">
            <a:avLst/>
          </a:prstGeom>
        </p:spPr>
      </p:pic>
      <p:sp>
        <p:nvSpPr>
          <p:cNvPr id="135" name="文本框 134"/>
          <p:cNvSpPr txBox="1"/>
          <p:nvPr/>
        </p:nvSpPr>
        <p:spPr>
          <a:xfrm>
            <a:off x="9280525" y="6236335"/>
            <a:ext cx="406400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/>
              <a:t>~0.5</a:t>
            </a:r>
            <a:endParaRPr lang="en-US" altLang="zh-CN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2880" y="1517650"/>
            <a:ext cx="5916930" cy="1358900"/>
          </a:xfrm>
          <a:prstGeom prst="rect">
            <a:avLst/>
          </a:prstGeom>
        </p:spPr>
      </p:pic>
      <p:sp>
        <p:nvSpPr>
          <p:cNvPr id="3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465" y="3649980"/>
            <a:ext cx="3270250" cy="2952750"/>
          </a:xfrm>
          <a:prstGeom prst="rect">
            <a:avLst/>
          </a:prstGeom>
        </p:spPr>
      </p:pic>
      <p:sp>
        <p:nvSpPr>
          <p:cNvPr id="8" name="左中括号 7"/>
          <p:cNvSpPr/>
          <p:nvPr/>
        </p:nvSpPr>
        <p:spPr>
          <a:xfrm>
            <a:off x="490220" y="4478020"/>
            <a:ext cx="163830" cy="2069465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9" name="左中括号 8"/>
          <p:cNvSpPr/>
          <p:nvPr/>
        </p:nvSpPr>
        <p:spPr>
          <a:xfrm flipH="1">
            <a:off x="7807325" y="4516755"/>
            <a:ext cx="148590" cy="1131570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0" name="左中括号 9"/>
          <p:cNvSpPr/>
          <p:nvPr/>
        </p:nvSpPr>
        <p:spPr>
          <a:xfrm flipH="1">
            <a:off x="3706495" y="4479290"/>
            <a:ext cx="193675" cy="595630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1" name="左中括号 10"/>
          <p:cNvSpPr/>
          <p:nvPr/>
        </p:nvSpPr>
        <p:spPr>
          <a:xfrm rot="16200000" flipH="1">
            <a:off x="2106930" y="3058795"/>
            <a:ext cx="208280" cy="1086485"/>
          </a:xfrm>
          <a:prstGeom prst="leftBracket">
            <a:avLst/>
          </a:prstGeom>
          <a:ln w="28575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28845" y="3645535"/>
            <a:ext cx="3270250" cy="2990850"/>
          </a:xfrm>
          <a:prstGeom prst="rect">
            <a:avLst/>
          </a:prstGeom>
        </p:spPr>
      </p:pic>
      <p:sp>
        <p:nvSpPr>
          <p:cNvPr id="16" name="左中括号 15"/>
          <p:cNvSpPr/>
          <p:nvPr/>
        </p:nvSpPr>
        <p:spPr>
          <a:xfrm rot="16200000" flipH="1">
            <a:off x="6163945" y="3126105"/>
            <a:ext cx="208280" cy="1086485"/>
          </a:xfrm>
          <a:prstGeom prst="leftBracket">
            <a:avLst/>
          </a:prstGeom>
          <a:ln w="28575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54" name="左中括号 53"/>
          <p:cNvSpPr/>
          <p:nvPr/>
        </p:nvSpPr>
        <p:spPr>
          <a:xfrm flipH="1">
            <a:off x="3736340" y="5492115"/>
            <a:ext cx="148590" cy="1131570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56" name="左中括号 55"/>
          <p:cNvSpPr/>
          <p:nvPr/>
        </p:nvSpPr>
        <p:spPr>
          <a:xfrm flipH="1">
            <a:off x="7778750" y="5991225"/>
            <a:ext cx="193675" cy="595630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35" name="左中括号 134"/>
          <p:cNvSpPr/>
          <p:nvPr/>
        </p:nvSpPr>
        <p:spPr>
          <a:xfrm flipH="1">
            <a:off x="7837805" y="4547235"/>
            <a:ext cx="148590" cy="1131570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36" name="左中括号 135"/>
          <p:cNvSpPr/>
          <p:nvPr/>
        </p:nvSpPr>
        <p:spPr>
          <a:xfrm>
            <a:off x="4531995" y="4575810"/>
            <a:ext cx="163830" cy="2069465"/>
          </a:xfrm>
          <a:prstGeom prst="leftBracke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p>
            <a:pPr algn="ctr"/>
            <a:endParaRPr lang="zh-CN" altLang="en-US"/>
          </a:p>
        </p:txBody>
      </p:sp>
      <p:grpSp>
        <p:nvGrpSpPr>
          <p:cNvPr id="139" name="组合 138"/>
          <p:cNvGrpSpPr/>
          <p:nvPr/>
        </p:nvGrpSpPr>
        <p:grpSpPr>
          <a:xfrm>
            <a:off x="8401685" y="3468370"/>
            <a:ext cx="3536315" cy="3322320"/>
            <a:chOff x="13208" y="5181"/>
            <a:chExt cx="5569" cy="5232"/>
          </a:xfrm>
        </p:grpSpPr>
        <p:sp>
          <p:nvSpPr>
            <p:cNvPr id="13" name="左中括号 12"/>
            <p:cNvSpPr/>
            <p:nvPr/>
          </p:nvSpPr>
          <p:spPr>
            <a:xfrm>
              <a:off x="13208" y="6689"/>
              <a:ext cx="212" cy="2368"/>
            </a:xfrm>
            <a:prstGeom prst="leftBracke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sp>
          <p:nvSpPr>
            <p:cNvPr id="14" name="左中括号 13"/>
            <p:cNvSpPr/>
            <p:nvPr/>
          </p:nvSpPr>
          <p:spPr>
            <a:xfrm flipH="1">
              <a:off x="18543" y="6773"/>
              <a:ext cx="234" cy="2086"/>
            </a:xfrm>
            <a:prstGeom prst="leftBracke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sp>
          <p:nvSpPr>
            <p:cNvPr id="15" name="左中括号 14"/>
            <p:cNvSpPr/>
            <p:nvPr/>
          </p:nvSpPr>
          <p:spPr>
            <a:xfrm flipH="1">
              <a:off x="18462" y="9340"/>
              <a:ext cx="305" cy="938"/>
            </a:xfrm>
            <a:prstGeom prst="leftBracket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pic>
          <p:nvPicPr>
            <p:cNvPr id="51" name="图片 5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3345" y="5263"/>
              <a:ext cx="5310" cy="5150"/>
            </a:xfrm>
            <a:prstGeom prst="rect">
              <a:avLst/>
            </a:prstGeom>
          </p:spPr>
        </p:pic>
        <p:sp>
          <p:nvSpPr>
            <p:cNvPr id="137" name="左中括号 136"/>
            <p:cNvSpPr/>
            <p:nvPr/>
          </p:nvSpPr>
          <p:spPr>
            <a:xfrm rot="16200000" flipH="1">
              <a:off x="15838" y="4490"/>
              <a:ext cx="328" cy="1711"/>
            </a:xfrm>
            <a:prstGeom prst="leftBracket">
              <a:avLst/>
            </a:prstGeom>
            <a:ln w="28575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</p:grpSp>
      <p:sp>
        <p:nvSpPr>
          <p:cNvPr id="138" name="文本框 137"/>
          <p:cNvSpPr txBox="1"/>
          <p:nvPr/>
        </p:nvSpPr>
        <p:spPr>
          <a:xfrm>
            <a:off x="8631555" y="2575560"/>
            <a:ext cx="3086100" cy="521970"/>
          </a:xfrm>
          <a:prstGeom prst="rect">
            <a:avLst/>
          </a:prstGeom>
        </p:spPr>
        <p:txBody>
          <a:bodyPr wrap="square">
            <a:spAutoFit/>
          </a:bodyPr>
          <a:p>
            <a:pPr marL="0" indent="0"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solidFill>
                  <a:srgbClr val="000000"/>
                </a:solidFill>
              </a:rPr>
              <a:t>OZI-suppressed</a:t>
            </a:r>
            <a:endParaRPr lang="en-US" altLang="zh-CN" sz="2800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6" name="组合 5"/>
          <p:cNvGrpSpPr/>
          <p:nvPr/>
        </p:nvGrpSpPr>
        <p:grpSpPr>
          <a:xfrm>
            <a:off x="0" y="27305"/>
            <a:ext cx="12192000" cy="784860"/>
            <a:chOff x="0" y="43"/>
            <a:chExt cx="19200" cy="1236"/>
          </a:xfrm>
        </p:grpSpPr>
        <p:grpSp>
          <p:nvGrpSpPr>
            <p:cNvPr id="29" name="组合 28"/>
            <p:cNvGrpSpPr/>
            <p:nvPr/>
          </p:nvGrpSpPr>
          <p:grpSpPr>
            <a:xfrm>
              <a:off x="0" y="43"/>
              <a:ext cx="18962" cy="1236"/>
              <a:chOff x="0" y="43"/>
              <a:chExt cx="18962" cy="1236"/>
            </a:xfrm>
          </p:grpSpPr>
          <p:grpSp>
            <p:nvGrpSpPr>
              <p:cNvPr id="5" name="组合 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/>
            </p:nvGrpSpPr>
            <p:grpSpPr>
              <a:xfrm>
                <a:off x="66" y="185"/>
                <a:ext cx="4995" cy="943"/>
                <a:chOff x="1174463" y="2504684"/>
                <a:chExt cx="9843074" cy="1859354"/>
              </a:xfrm>
            </p:grpSpPr>
            <p:sp>
              <p:nvSpPr>
                <p:cNvPr id="17" name="iṣļîḋé"/>
                <p:cNvSpPr/>
                <p:nvPr/>
              </p:nvSpPr>
              <p:spPr bwMode="auto">
                <a:xfrm>
                  <a:off x="3464585" y="2911225"/>
                  <a:ext cx="649040" cy="686556"/>
                </a:xfrm>
                <a:custGeom>
                  <a:avLst/>
                  <a:gdLst>
                    <a:gd name="T0" fmla="*/ 106 w 146"/>
                    <a:gd name="T1" fmla="*/ 152 h 152"/>
                    <a:gd name="T2" fmla="*/ 53 w 146"/>
                    <a:gd name="T3" fmla="*/ 79 h 152"/>
                    <a:gd name="T4" fmla="*/ 42 w 146"/>
                    <a:gd name="T5" fmla="*/ 63 h 152"/>
                    <a:gd name="T6" fmla="*/ 42 w 146"/>
                    <a:gd name="T7" fmla="*/ 63 h 152"/>
                    <a:gd name="T8" fmla="*/ 42 w 146"/>
                    <a:gd name="T9" fmla="*/ 88 h 152"/>
                    <a:gd name="T10" fmla="*/ 42 w 146"/>
                    <a:gd name="T11" fmla="*/ 152 h 152"/>
                    <a:gd name="T12" fmla="*/ 0 w 146"/>
                    <a:gd name="T13" fmla="*/ 152 h 152"/>
                    <a:gd name="T14" fmla="*/ 0 w 146"/>
                    <a:gd name="T15" fmla="*/ 0 h 152"/>
                    <a:gd name="T16" fmla="*/ 43 w 146"/>
                    <a:gd name="T17" fmla="*/ 0 h 152"/>
                    <a:gd name="T18" fmla="*/ 94 w 146"/>
                    <a:gd name="T19" fmla="*/ 70 h 152"/>
                    <a:gd name="T20" fmla="*/ 97 w 146"/>
                    <a:gd name="T21" fmla="*/ 73 h 152"/>
                    <a:gd name="T22" fmla="*/ 99 w 146"/>
                    <a:gd name="T23" fmla="*/ 77 h 152"/>
                    <a:gd name="T24" fmla="*/ 102 w 146"/>
                    <a:gd name="T25" fmla="*/ 81 h 152"/>
                    <a:gd name="T26" fmla="*/ 104 w 146"/>
                    <a:gd name="T27" fmla="*/ 84 h 152"/>
                    <a:gd name="T28" fmla="*/ 104 w 146"/>
                    <a:gd name="T29" fmla="*/ 84 h 152"/>
                    <a:gd name="T30" fmla="*/ 104 w 146"/>
                    <a:gd name="T31" fmla="*/ 68 h 152"/>
                    <a:gd name="T32" fmla="*/ 104 w 146"/>
                    <a:gd name="T33" fmla="*/ 0 h 152"/>
                    <a:gd name="T34" fmla="*/ 146 w 146"/>
                    <a:gd name="T35" fmla="*/ 0 h 152"/>
                    <a:gd name="T36" fmla="*/ 146 w 146"/>
                    <a:gd name="T37" fmla="*/ 152 h 152"/>
                    <a:gd name="T38" fmla="*/ 106 w 146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6" h="152">
                      <a:moveTo>
                        <a:pt x="106" y="152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48" y="73"/>
                        <a:pt x="45" y="68"/>
                        <a:pt x="42" y="63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5" y="71"/>
                        <a:pt x="96" y="72"/>
                        <a:pt x="97" y="73"/>
                      </a:cubicBezTo>
                      <a:cubicBezTo>
                        <a:pt x="98" y="74"/>
                        <a:pt x="99" y="76"/>
                        <a:pt x="99" y="77"/>
                      </a:cubicBezTo>
                      <a:cubicBezTo>
                        <a:pt x="100" y="78"/>
                        <a:pt x="101" y="80"/>
                        <a:pt x="102" y="81"/>
                      </a:cubicBezTo>
                      <a:cubicBezTo>
                        <a:pt x="103" y="82"/>
                        <a:pt x="103" y="83"/>
                        <a:pt x="104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4" y="81"/>
                        <a:pt x="104" y="76"/>
                        <a:pt x="104" y="68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52"/>
                        <a:pt x="146" y="152"/>
                        <a:pt x="146" y="152"/>
                      </a:cubicBezTo>
                      <a:lnTo>
                        <a:pt x="106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8" name="ïşļîďê"/>
                <p:cNvSpPr/>
                <p:nvPr/>
              </p:nvSpPr>
              <p:spPr bwMode="auto">
                <a:xfrm>
                  <a:off x="4248686" y="2911225"/>
                  <a:ext cx="645288" cy="686556"/>
                </a:xfrm>
                <a:custGeom>
                  <a:avLst/>
                  <a:gdLst>
                    <a:gd name="T0" fmla="*/ 105 w 145"/>
                    <a:gd name="T1" fmla="*/ 152 h 152"/>
                    <a:gd name="T2" fmla="*/ 52 w 145"/>
                    <a:gd name="T3" fmla="*/ 79 h 152"/>
                    <a:gd name="T4" fmla="*/ 42 w 145"/>
                    <a:gd name="T5" fmla="*/ 63 h 152"/>
                    <a:gd name="T6" fmla="*/ 41 w 145"/>
                    <a:gd name="T7" fmla="*/ 63 h 152"/>
                    <a:gd name="T8" fmla="*/ 42 w 145"/>
                    <a:gd name="T9" fmla="*/ 88 h 152"/>
                    <a:gd name="T10" fmla="*/ 42 w 145"/>
                    <a:gd name="T11" fmla="*/ 152 h 152"/>
                    <a:gd name="T12" fmla="*/ 0 w 145"/>
                    <a:gd name="T13" fmla="*/ 152 h 152"/>
                    <a:gd name="T14" fmla="*/ 0 w 145"/>
                    <a:gd name="T15" fmla="*/ 0 h 152"/>
                    <a:gd name="T16" fmla="*/ 43 w 145"/>
                    <a:gd name="T17" fmla="*/ 0 h 152"/>
                    <a:gd name="T18" fmla="*/ 94 w 145"/>
                    <a:gd name="T19" fmla="*/ 70 h 152"/>
                    <a:gd name="T20" fmla="*/ 96 w 145"/>
                    <a:gd name="T21" fmla="*/ 73 h 152"/>
                    <a:gd name="T22" fmla="*/ 99 w 145"/>
                    <a:gd name="T23" fmla="*/ 77 h 152"/>
                    <a:gd name="T24" fmla="*/ 101 w 145"/>
                    <a:gd name="T25" fmla="*/ 81 h 152"/>
                    <a:gd name="T26" fmla="*/ 103 w 145"/>
                    <a:gd name="T27" fmla="*/ 84 h 152"/>
                    <a:gd name="T28" fmla="*/ 104 w 145"/>
                    <a:gd name="T29" fmla="*/ 84 h 152"/>
                    <a:gd name="T30" fmla="*/ 103 w 145"/>
                    <a:gd name="T31" fmla="*/ 68 h 152"/>
                    <a:gd name="T32" fmla="*/ 103 w 145"/>
                    <a:gd name="T33" fmla="*/ 0 h 152"/>
                    <a:gd name="T34" fmla="*/ 145 w 145"/>
                    <a:gd name="T35" fmla="*/ 0 h 152"/>
                    <a:gd name="T36" fmla="*/ 145 w 145"/>
                    <a:gd name="T37" fmla="*/ 152 h 152"/>
                    <a:gd name="T38" fmla="*/ 105 w 145"/>
                    <a:gd name="T39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5" h="152">
                      <a:moveTo>
                        <a:pt x="105" y="152"/>
                      </a:move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48" y="73"/>
                        <a:pt x="44" y="68"/>
                        <a:pt x="42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70"/>
                        <a:pt x="42" y="79"/>
                        <a:pt x="42" y="88"/>
                      </a:cubicBezTo>
                      <a:cubicBezTo>
                        <a:pt x="42" y="152"/>
                        <a:pt x="42" y="152"/>
                        <a:pt x="42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1"/>
                        <a:pt x="95" y="72"/>
                        <a:pt x="96" y="73"/>
                      </a:cubicBezTo>
                      <a:cubicBezTo>
                        <a:pt x="97" y="74"/>
                        <a:pt x="98" y="76"/>
                        <a:pt x="99" y="77"/>
                      </a:cubicBezTo>
                      <a:cubicBezTo>
                        <a:pt x="100" y="78"/>
                        <a:pt x="101" y="80"/>
                        <a:pt x="101" y="81"/>
                      </a:cubicBezTo>
                      <a:cubicBezTo>
                        <a:pt x="102" y="82"/>
                        <a:pt x="103" y="83"/>
                        <a:pt x="103" y="84"/>
                      </a:cubicBezTo>
                      <a:cubicBezTo>
                        <a:pt x="104" y="84"/>
                        <a:pt x="104" y="84"/>
                        <a:pt x="104" y="84"/>
                      </a:cubicBezTo>
                      <a:cubicBezTo>
                        <a:pt x="103" y="81"/>
                        <a:pt x="103" y="76"/>
                        <a:pt x="103" y="68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52"/>
                        <a:pt x="145" y="152"/>
                        <a:pt x="145" y="152"/>
                      </a:cubicBezTo>
                      <a:lnTo>
                        <a:pt x="105" y="152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9" name="íṧľïḍé"/>
                <p:cNvSpPr/>
                <p:nvPr/>
              </p:nvSpPr>
              <p:spPr bwMode="auto">
                <a:xfrm>
                  <a:off x="5019655" y="2911225"/>
                  <a:ext cx="596517" cy="695936"/>
                </a:xfrm>
                <a:custGeom>
                  <a:avLst/>
                  <a:gdLst>
                    <a:gd name="T0" fmla="*/ 134 w 134"/>
                    <a:gd name="T1" fmla="*/ 83 h 154"/>
                    <a:gd name="T2" fmla="*/ 117 w 134"/>
                    <a:gd name="T3" fmla="*/ 137 h 154"/>
                    <a:gd name="T4" fmla="*/ 66 w 134"/>
                    <a:gd name="T5" fmla="*/ 154 h 154"/>
                    <a:gd name="T6" fmla="*/ 17 w 134"/>
                    <a:gd name="T7" fmla="*/ 137 h 154"/>
                    <a:gd name="T8" fmla="*/ 0 w 134"/>
                    <a:gd name="T9" fmla="*/ 83 h 154"/>
                    <a:gd name="T10" fmla="*/ 0 w 134"/>
                    <a:gd name="T11" fmla="*/ 0 h 154"/>
                    <a:gd name="T12" fmla="*/ 46 w 134"/>
                    <a:gd name="T13" fmla="*/ 0 h 154"/>
                    <a:gd name="T14" fmla="*/ 46 w 134"/>
                    <a:gd name="T15" fmla="*/ 85 h 154"/>
                    <a:gd name="T16" fmla="*/ 52 w 134"/>
                    <a:gd name="T17" fmla="*/ 107 h 154"/>
                    <a:gd name="T18" fmla="*/ 67 w 134"/>
                    <a:gd name="T19" fmla="*/ 115 h 154"/>
                    <a:gd name="T20" fmla="*/ 83 w 134"/>
                    <a:gd name="T21" fmla="*/ 108 h 154"/>
                    <a:gd name="T22" fmla="*/ 88 w 134"/>
                    <a:gd name="T23" fmla="*/ 86 h 154"/>
                    <a:gd name="T24" fmla="*/ 88 w 134"/>
                    <a:gd name="T25" fmla="*/ 0 h 154"/>
                    <a:gd name="T26" fmla="*/ 134 w 134"/>
                    <a:gd name="T27" fmla="*/ 0 h 154"/>
                    <a:gd name="T28" fmla="*/ 134 w 134"/>
                    <a:gd name="T29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154">
                      <a:moveTo>
                        <a:pt x="134" y="83"/>
                      </a:moveTo>
                      <a:cubicBezTo>
                        <a:pt x="134" y="107"/>
                        <a:pt x="128" y="125"/>
                        <a:pt x="117" y="137"/>
                      </a:cubicBezTo>
                      <a:cubicBezTo>
                        <a:pt x="106" y="148"/>
                        <a:pt x="89" y="154"/>
                        <a:pt x="66" y="154"/>
                      </a:cubicBezTo>
                      <a:cubicBezTo>
                        <a:pt x="45" y="154"/>
                        <a:pt x="28" y="148"/>
                        <a:pt x="17" y="137"/>
                      </a:cubicBezTo>
                      <a:cubicBezTo>
                        <a:pt x="6" y="125"/>
                        <a:pt x="0" y="107"/>
                        <a:pt x="0" y="8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95"/>
                        <a:pt x="48" y="102"/>
                        <a:pt x="52" y="107"/>
                      </a:cubicBezTo>
                      <a:cubicBezTo>
                        <a:pt x="55" y="113"/>
                        <a:pt x="60" y="115"/>
                        <a:pt x="67" y="115"/>
                      </a:cubicBezTo>
                      <a:cubicBezTo>
                        <a:pt x="74" y="115"/>
                        <a:pt x="79" y="113"/>
                        <a:pt x="83" y="108"/>
                      </a:cubicBezTo>
                      <a:cubicBezTo>
                        <a:pt x="86" y="103"/>
                        <a:pt x="88" y="96"/>
                        <a:pt x="88" y="86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lnTo>
                        <a:pt x="134" y="83"/>
                      </a:ln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0" name="îSlïḍé"/>
                <p:cNvSpPr/>
                <p:nvPr/>
              </p:nvSpPr>
              <p:spPr bwMode="auto">
                <a:xfrm>
                  <a:off x="3430158" y="3842538"/>
                  <a:ext cx="303686" cy="305644"/>
                </a:xfrm>
                <a:custGeom>
                  <a:avLst/>
                  <a:gdLst>
                    <a:gd name="T0" fmla="*/ 76 w 78"/>
                    <a:gd name="T1" fmla="*/ 14 h 76"/>
                    <a:gd name="T2" fmla="*/ 76 w 78"/>
                    <a:gd name="T3" fmla="*/ 69 h 76"/>
                    <a:gd name="T4" fmla="*/ 70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5 w 78"/>
                    <a:gd name="T11" fmla="*/ 21 h 76"/>
                    <a:gd name="T12" fmla="*/ 13 w 78"/>
                    <a:gd name="T13" fmla="*/ 22 h 76"/>
                    <a:gd name="T14" fmla="*/ 13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19 w 78"/>
                    <a:gd name="T31" fmla="*/ 11 h 76"/>
                    <a:gd name="T32" fmla="*/ 61 w 78"/>
                    <a:gd name="T33" fmla="*/ 52 h 76"/>
                    <a:gd name="T34" fmla="*/ 63 w 78"/>
                    <a:gd name="T35" fmla="*/ 51 h 76"/>
                    <a:gd name="T36" fmla="*/ 63 w 78"/>
                    <a:gd name="T37" fmla="*/ 11 h 76"/>
                    <a:gd name="T38" fmla="*/ 62 w 78"/>
                    <a:gd name="T39" fmla="*/ 6 h 76"/>
                    <a:gd name="T40" fmla="*/ 64 w 78"/>
                    <a:gd name="T41" fmla="*/ 1 h 76"/>
                    <a:gd name="T42" fmla="*/ 74 w 78"/>
                    <a:gd name="T43" fmla="*/ 1 h 76"/>
                    <a:gd name="T44" fmla="*/ 77 w 78"/>
                    <a:gd name="T45" fmla="*/ 7 h 76"/>
                    <a:gd name="T46" fmla="*/ 76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3" y="72"/>
                      </a:cubicBezTo>
                      <a:cubicBezTo>
                        <a:pt x="61" y="69"/>
                        <a:pt x="58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5" y="5"/>
                        <a:pt x="18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3" y="8"/>
                        <a:pt x="62" y="6"/>
                      </a:cubicBezTo>
                      <a:cubicBezTo>
                        <a:pt x="61" y="4"/>
                        <a:pt x="63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8" y="4"/>
                        <a:pt x="77" y="7"/>
                      </a:cubicBezTo>
                      <a:cubicBezTo>
                        <a:pt x="77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1" name="ïṡľidè"/>
                <p:cNvSpPr/>
                <p:nvPr/>
              </p:nvSpPr>
              <p:spPr bwMode="auto">
                <a:xfrm>
                  <a:off x="3757354" y="3834701"/>
                  <a:ext cx="335034" cy="321318"/>
                </a:xfrm>
                <a:custGeom>
                  <a:avLst/>
                  <a:gdLst>
                    <a:gd name="T0" fmla="*/ 74 w 86"/>
                    <a:gd name="T1" fmla="*/ 76 h 80"/>
                    <a:gd name="T2" fmla="*/ 66 w 86"/>
                    <a:gd name="T3" fmla="*/ 61 h 80"/>
                    <a:gd name="T4" fmla="*/ 65 w 86"/>
                    <a:gd name="T5" fmla="*/ 61 h 80"/>
                    <a:gd name="T6" fmla="*/ 60 w 86"/>
                    <a:gd name="T7" fmla="*/ 62 h 80"/>
                    <a:gd name="T8" fmla="*/ 29 w 86"/>
                    <a:gd name="T9" fmla="*/ 62 h 80"/>
                    <a:gd name="T10" fmla="*/ 23 w 86"/>
                    <a:gd name="T11" fmla="*/ 60 h 80"/>
                    <a:gd name="T12" fmla="*/ 22 w 86"/>
                    <a:gd name="T13" fmla="*/ 59 h 80"/>
                    <a:gd name="T14" fmla="*/ 14 w 86"/>
                    <a:gd name="T15" fmla="*/ 75 h 80"/>
                    <a:gd name="T16" fmla="*/ 1 w 86"/>
                    <a:gd name="T17" fmla="*/ 76 h 80"/>
                    <a:gd name="T18" fmla="*/ 1 w 86"/>
                    <a:gd name="T19" fmla="*/ 69 h 80"/>
                    <a:gd name="T20" fmla="*/ 36 w 86"/>
                    <a:gd name="T21" fmla="*/ 5 h 80"/>
                    <a:gd name="T22" fmla="*/ 50 w 86"/>
                    <a:gd name="T23" fmla="*/ 6 h 80"/>
                    <a:gd name="T24" fmla="*/ 82 w 86"/>
                    <a:gd name="T25" fmla="*/ 61 h 80"/>
                    <a:gd name="T26" fmla="*/ 85 w 86"/>
                    <a:gd name="T27" fmla="*/ 66 h 80"/>
                    <a:gd name="T28" fmla="*/ 85 w 86"/>
                    <a:gd name="T29" fmla="*/ 74 h 80"/>
                    <a:gd name="T30" fmla="*/ 79 w 86"/>
                    <a:gd name="T31" fmla="*/ 79 h 80"/>
                    <a:gd name="T32" fmla="*/ 74 w 86"/>
                    <a:gd name="T33" fmla="*/ 76 h 80"/>
                    <a:gd name="T34" fmla="*/ 41 w 86"/>
                    <a:gd name="T35" fmla="*/ 23 h 80"/>
                    <a:gd name="T36" fmla="*/ 27 w 86"/>
                    <a:gd name="T37" fmla="*/ 50 h 80"/>
                    <a:gd name="T38" fmla="*/ 28 w 86"/>
                    <a:gd name="T39" fmla="*/ 51 h 80"/>
                    <a:gd name="T40" fmla="*/ 58 w 86"/>
                    <a:gd name="T41" fmla="*/ 52 h 80"/>
                    <a:gd name="T42" fmla="*/ 60 w 86"/>
                    <a:gd name="T43" fmla="*/ 50 h 80"/>
                    <a:gd name="T44" fmla="*/ 45 w 86"/>
                    <a:gd name="T45" fmla="*/ 23 h 80"/>
                    <a:gd name="T46" fmla="*/ 41 w 86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5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0" y="62"/>
                      </a:cubicBezTo>
                      <a:cubicBezTo>
                        <a:pt x="50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3" y="60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0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6" y="68"/>
                        <a:pt x="86" y="71"/>
                        <a:pt x="85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8" y="51"/>
                        <a:pt x="28" y="51"/>
                      </a:cubicBezTo>
                      <a:cubicBezTo>
                        <a:pt x="37" y="51"/>
                        <a:pt x="49" y="51"/>
                        <a:pt x="58" y="52"/>
                      </a:cubicBezTo>
                      <a:cubicBezTo>
                        <a:pt x="59" y="52"/>
                        <a:pt x="60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2" name="îşḷîḍé"/>
                <p:cNvSpPr/>
                <p:nvPr/>
              </p:nvSpPr>
              <p:spPr bwMode="auto">
                <a:xfrm>
                  <a:off x="4121776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8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3" name="iśḷíḍé"/>
                <p:cNvSpPr/>
                <p:nvPr/>
              </p:nvSpPr>
              <p:spPr bwMode="auto">
                <a:xfrm>
                  <a:off x="4452891" y="3842538"/>
                  <a:ext cx="217478" cy="305644"/>
                </a:xfrm>
                <a:custGeom>
                  <a:avLst/>
                  <a:gdLst>
                    <a:gd name="T0" fmla="*/ 55 w 56"/>
                    <a:gd name="T1" fmla="*/ 15 h 76"/>
                    <a:gd name="T2" fmla="*/ 55 w 56"/>
                    <a:gd name="T3" fmla="*/ 52 h 76"/>
                    <a:gd name="T4" fmla="*/ 50 w 56"/>
                    <a:gd name="T5" fmla="*/ 68 h 76"/>
                    <a:gd name="T6" fmla="*/ 30 w 56"/>
                    <a:gd name="T7" fmla="*/ 76 h 76"/>
                    <a:gd name="T8" fmla="*/ 12 w 56"/>
                    <a:gd name="T9" fmla="*/ 72 h 76"/>
                    <a:gd name="T10" fmla="*/ 0 w 56"/>
                    <a:gd name="T11" fmla="*/ 59 h 76"/>
                    <a:gd name="T12" fmla="*/ 1 w 56"/>
                    <a:gd name="T13" fmla="*/ 53 h 76"/>
                    <a:gd name="T14" fmla="*/ 11 w 56"/>
                    <a:gd name="T15" fmla="*/ 45 h 76"/>
                    <a:gd name="T16" fmla="*/ 14 w 56"/>
                    <a:gd name="T17" fmla="*/ 48 h 76"/>
                    <a:gd name="T18" fmla="*/ 20 w 56"/>
                    <a:gd name="T19" fmla="*/ 63 h 76"/>
                    <a:gd name="T20" fmla="*/ 32 w 56"/>
                    <a:gd name="T21" fmla="*/ 65 h 76"/>
                    <a:gd name="T22" fmla="*/ 39 w 56"/>
                    <a:gd name="T23" fmla="*/ 61 h 76"/>
                    <a:gd name="T24" fmla="*/ 41 w 56"/>
                    <a:gd name="T25" fmla="*/ 51 h 76"/>
                    <a:gd name="T26" fmla="*/ 41 w 56"/>
                    <a:gd name="T27" fmla="*/ 9 h 76"/>
                    <a:gd name="T28" fmla="*/ 40 w 56"/>
                    <a:gd name="T29" fmla="*/ 5 h 76"/>
                    <a:gd name="T30" fmla="*/ 41 w 56"/>
                    <a:gd name="T31" fmla="*/ 2 h 76"/>
                    <a:gd name="T32" fmla="*/ 53 w 56"/>
                    <a:gd name="T33" fmla="*/ 2 h 76"/>
                    <a:gd name="T34" fmla="*/ 56 w 56"/>
                    <a:gd name="T35" fmla="*/ 6 h 76"/>
                    <a:gd name="T36" fmla="*/ 55 w 56"/>
                    <a:gd name="T37" fmla="*/ 1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6" h="76">
                      <a:moveTo>
                        <a:pt x="55" y="15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9"/>
                        <a:pt x="53" y="64"/>
                        <a:pt x="50" y="68"/>
                      </a:cubicBezTo>
                      <a:cubicBezTo>
                        <a:pt x="46" y="72"/>
                        <a:pt x="39" y="75"/>
                        <a:pt x="30" y="76"/>
                      </a:cubicBezTo>
                      <a:cubicBezTo>
                        <a:pt x="24" y="76"/>
                        <a:pt x="17" y="75"/>
                        <a:pt x="12" y="72"/>
                      </a:cubicBezTo>
                      <a:cubicBezTo>
                        <a:pt x="6" y="69"/>
                        <a:pt x="2" y="64"/>
                        <a:pt x="0" y="59"/>
                      </a:cubicBezTo>
                      <a:cubicBezTo>
                        <a:pt x="0" y="57"/>
                        <a:pt x="0" y="54"/>
                        <a:pt x="1" y="53"/>
                      </a:cubicBezTo>
                      <a:cubicBezTo>
                        <a:pt x="2" y="49"/>
                        <a:pt x="7" y="45"/>
                        <a:pt x="11" y="45"/>
                      </a:cubicBezTo>
                      <a:cubicBezTo>
                        <a:pt x="13" y="45"/>
                        <a:pt x="14" y="46"/>
                        <a:pt x="14" y="48"/>
                      </a:cubicBezTo>
                      <a:cubicBezTo>
                        <a:pt x="14" y="54"/>
                        <a:pt x="16" y="60"/>
                        <a:pt x="20" y="63"/>
                      </a:cubicBezTo>
                      <a:cubicBezTo>
                        <a:pt x="23" y="65"/>
                        <a:pt x="27" y="66"/>
                        <a:pt x="32" y="65"/>
                      </a:cubicBezTo>
                      <a:cubicBezTo>
                        <a:pt x="35" y="65"/>
                        <a:pt x="38" y="63"/>
                        <a:pt x="39" y="61"/>
                      </a:cubicBezTo>
                      <a:cubicBezTo>
                        <a:pt x="41" y="58"/>
                        <a:pt x="41" y="55"/>
                        <a:pt x="41" y="51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8"/>
                        <a:pt x="41" y="6"/>
                        <a:pt x="40" y="5"/>
                      </a:cubicBezTo>
                      <a:cubicBezTo>
                        <a:pt x="39" y="4"/>
                        <a:pt x="40" y="3"/>
                        <a:pt x="41" y="2"/>
                      </a:cubicBezTo>
                      <a:cubicBezTo>
                        <a:pt x="45" y="0"/>
                        <a:pt x="50" y="0"/>
                        <a:pt x="53" y="2"/>
                      </a:cubicBezTo>
                      <a:cubicBezTo>
                        <a:pt x="55" y="3"/>
                        <a:pt x="56" y="4"/>
                        <a:pt x="56" y="6"/>
                      </a:cubicBezTo>
                      <a:cubicBezTo>
                        <a:pt x="56" y="8"/>
                        <a:pt x="55" y="13"/>
                        <a:pt x="55" y="1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4" name="iṥlíḑê"/>
                <p:cNvSpPr/>
                <p:nvPr/>
              </p:nvSpPr>
              <p:spPr bwMode="auto">
                <a:xfrm>
                  <a:off x="4748739" y="3842538"/>
                  <a:ext cx="62696" cy="309563"/>
                </a:xfrm>
                <a:custGeom>
                  <a:avLst/>
                  <a:gdLst>
                    <a:gd name="T0" fmla="*/ 14 w 16"/>
                    <a:gd name="T1" fmla="*/ 26 h 77"/>
                    <a:gd name="T2" fmla="*/ 14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4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4" y="26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2"/>
                        <a:pt x="13" y="74"/>
                        <a:pt x="11" y="75"/>
                      </a:cubicBezTo>
                      <a:cubicBezTo>
                        <a:pt x="9" y="76"/>
                        <a:pt x="5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6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4" y="22"/>
                        <a:pt x="14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5" name="ïṥľiḍe"/>
                <p:cNvSpPr/>
                <p:nvPr/>
              </p:nvSpPr>
              <p:spPr bwMode="auto">
                <a:xfrm>
                  <a:off x="4893724" y="3842538"/>
                  <a:ext cx="299767" cy="305644"/>
                </a:xfrm>
                <a:custGeom>
                  <a:avLst/>
                  <a:gdLst>
                    <a:gd name="T0" fmla="*/ 76 w 77"/>
                    <a:gd name="T1" fmla="*/ 14 h 76"/>
                    <a:gd name="T2" fmla="*/ 76 w 77"/>
                    <a:gd name="T3" fmla="*/ 69 h 76"/>
                    <a:gd name="T4" fmla="*/ 70 w 77"/>
                    <a:gd name="T5" fmla="*/ 76 h 76"/>
                    <a:gd name="T6" fmla="*/ 62 w 77"/>
                    <a:gd name="T7" fmla="*/ 72 h 76"/>
                    <a:gd name="T8" fmla="*/ 55 w 77"/>
                    <a:gd name="T9" fmla="*/ 61 h 76"/>
                    <a:gd name="T10" fmla="*/ 15 w 77"/>
                    <a:gd name="T11" fmla="*/ 21 h 76"/>
                    <a:gd name="T12" fmla="*/ 13 w 77"/>
                    <a:gd name="T13" fmla="*/ 22 h 76"/>
                    <a:gd name="T14" fmla="*/ 13 w 77"/>
                    <a:gd name="T15" fmla="*/ 71 h 76"/>
                    <a:gd name="T16" fmla="*/ 10 w 77"/>
                    <a:gd name="T17" fmla="*/ 75 h 76"/>
                    <a:gd name="T18" fmla="*/ 3 w 77"/>
                    <a:gd name="T19" fmla="*/ 76 h 76"/>
                    <a:gd name="T20" fmla="*/ 0 w 77"/>
                    <a:gd name="T21" fmla="*/ 73 h 76"/>
                    <a:gd name="T22" fmla="*/ 0 w 77"/>
                    <a:gd name="T23" fmla="*/ 9 h 76"/>
                    <a:gd name="T24" fmla="*/ 1 w 77"/>
                    <a:gd name="T25" fmla="*/ 3 h 76"/>
                    <a:gd name="T26" fmla="*/ 7 w 77"/>
                    <a:gd name="T27" fmla="*/ 0 h 76"/>
                    <a:gd name="T28" fmla="*/ 14 w 77"/>
                    <a:gd name="T29" fmla="*/ 4 h 76"/>
                    <a:gd name="T30" fmla="*/ 19 w 77"/>
                    <a:gd name="T31" fmla="*/ 11 h 76"/>
                    <a:gd name="T32" fmla="*/ 61 w 77"/>
                    <a:gd name="T33" fmla="*/ 52 h 76"/>
                    <a:gd name="T34" fmla="*/ 63 w 77"/>
                    <a:gd name="T35" fmla="*/ 51 h 76"/>
                    <a:gd name="T36" fmla="*/ 63 w 77"/>
                    <a:gd name="T37" fmla="*/ 11 h 76"/>
                    <a:gd name="T38" fmla="*/ 62 w 77"/>
                    <a:gd name="T39" fmla="*/ 6 h 76"/>
                    <a:gd name="T40" fmla="*/ 64 w 77"/>
                    <a:gd name="T41" fmla="*/ 1 h 76"/>
                    <a:gd name="T42" fmla="*/ 74 w 77"/>
                    <a:gd name="T43" fmla="*/ 1 h 76"/>
                    <a:gd name="T44" fmla="*/ 77 w 77"/>
                    <a:gd name="T45" fmla="*/ 7 h 76"/>
                    <a:gd name="T46" fmla="*/ 76 w 77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7" h="76">
                      <a:moveTo>
                        <a:pt x="76" y="14"/>
                      </a:move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6" y="74"/>
                        <a:pt x="73" y="76"/>
                        <a:pt x="70" y="76"/>
                      </a:cubicBezTo>
                      <a:cubicBezTo>
                        <a:pt x="67" y="76"/>
                        <a:pt x="64" y="74"/>
                        <a:pt x="62" y="72"/>
                      </a:cubicBezTo>
                      <a:cubicBezTo>
                        <a:pt x="61" y="69"/>
                        <a:pt x="57" y="64"/>
                        <a:pt x="55" y="6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3" y="21"/>
                        <a:pt x="13" y="22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2"/>
                        <a:pt x="11" y="74"/>
                        <a:pt x="10" y="75"/>
                      </a:cubicBezTo>
                      <a:cubicBezTo>
                        <a:pt x="7" y="76"/>
                        <a:pt x="5" y="76"/>
                        <a:pt x="3" y="76"/>
                      </a:cubicBezTo>
                      <a:cubicBezTo>
                        <a:pt x="1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0" y="5"/>
                        <a:pt x="1" y="3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9" y="0"/>
                        <a:pt x="12" y="1"/>
                        <a:pt x="14" y="4"/>
                      </a:cubicBezTo>
                      <a:cubicBezTo>
                        <a:pt x="15" y="5"/>
                        <a:pt x="17" y="9"/>
                        <a:pt x="19" y="11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2" y="53"/>
                        <a:pt x="63" y="52"/>
                        <a:pt x="63" y="5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9"/>
                        <a:pt x="62" y="8"/>
                        <a:pt x="62" y="6"/>
                      </a:cubicBezTo>
                      <a:cubicBezTo>
                        <a:pt x="61" y="4"/>
                        <a:pt x="62" y="2"/>
                        <a:pt x="64" y="1"/>
                      </a:cubicBezTo>
                      <a:cubicBezTo>
                        <a:pt x="67" y="0"/>
                        <a:pt x="71" y="0"/>
                        <a:pt x="74" y="1"/>
                      </a:cubicBezTo>
                      <a:cubicBezTo>
                        <a:pt x="76" y="2"/>
                        <a:pt x="77" y="4"/>
                        <a:pt x="77" y="7"/>
                      </a:cubicBezTo>
                      <a:cubicBezTo>
                        <a:pt x="76" y="9"/>
                        <a:pt x="76" y="12"/>
                        <a:pt x="76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6" name="ïṩliḓê"/>
                <p:cNvSpPr/>
                <p:nvPr/>
              </p:nvSpPr>
              <p:spPr bwMode="auto">
                <a:xfrm>
                  <a:off x="5218961" y="3842538"/>
                  <a:ext cx="303686" cy="309563"/>
                </a:xfrm>
                <a:custGeom>
                  <a:avLst/>
                  <a:gdLst>
                    <a:gd name="T0" fmla="*/ 75 w 78"/>
                    <a:gd name="T1" fmla="*/ 28 h 77"/>
                    <a:gd name="T2" fmla="*/ 70 w 78"/>
                    <a:gd name="T3" fmla="*/ 28 h 77"/>
                    <a:gd name="T4" fmla="*/ 66 w 78"/>
                    <a:gd name="T5" fmla="*/ 24 h 77"/>
                    <a:gd name="T6" fmla="*/ 48 w 78"/>
                    <a:gd name="T7" fmla="*/ 12 h 77"/>
                    <a:gd name="T8" fmla="*/ 30 w 78"/>
                    <a:gd name="T9" fmla="*/ 14 h 77"/>
                    <a:gd name="T10" fmla="*/ 17 w 78"/>
                    <a:gd name="T11" fmla="*/ 29 h 77"/>
                    <a:gd name="T12" fmla="*/ 18 w 78"/>
                    <a:gd name="T13" fmla="*/ 51 h 77"/>
                    <a:gd name="T14" fmla="*/ 30 w 78"/>
                    <a:gd name="T15" fmla="*/ 62 h 77"/>
                    <a:gd name="T16" fmla="*/ 46 w 78"/>
                    <a:gd name="T17" fmla="*/ 65 h 77"/>
                    <a:gd name="T18" fmla="*/ 62 w 78"/>
                    <a:gd name="T19" fmla="*/ 58 h 77"/>
                    <a:gd name="T20" fmla="*/ 65 w 78"/>
                    <a:gd name="T21" fmla="*/ 52 h 77"/>
                    <a:gd name="T22" fmla="*/ 61 w 78"/>
                    <a:gd name="T23" fmla="*/ 49 h 77"/>
                    <a:gd name="T24" fmla="*/ 44 w 78"/>
                    <a:gd name="T25" fmla="*/ 50 h 77"/>
                    <a:gd name="T26" fmla="*/ 40 w 78"/>
                    <a:gd name="T27" fmla="*/ 48 h 77"/>
                    <a:gd name="T28" fmla="*/ 44 w 78"/>
                    <a:gd name="T29" fmla="*/ 38 h 77"/>
                    <a:gd name="T30" fmla="*/ 49 w 78"/>
                    <a:gd name="T31" fmla="*/ 38 h 77"/>
                    <a:gd name="T32" fmla="*/ 55 w 78"/>
                    <a:gd name="T33" fmla="*/ 39 h 77"/>
                    <a:gd name="T34" fmla="*/ 64 w 78"/>
                    <a:gd name="T35" fmla="*/ 40 h 77"/>
                    <a:gd name="T36" fmla="*/ 68 w 78"/>
                    <a:gd name="T37" fmla="*/ 38 h 77"/>
                    <a:gd name="T38" fmla="*/ 74 w 78"/>
                    <a:gd name="T39" fmla="*/ 38 h 77"/>
                    <a:gd name="T40" fmla="*/ 77 w 78"/>
                    <a:gd name="T41" fmla="*/ 43 h 77"/>
                    <a:gd name="T42" fmla="*/ 77 w 78"/>
                    <a:gd name="T43" fmla="*/ 71 h 77"/>
                    <a:gd name="T44" fmla="*/ 75 w 78"/>
                    <a:gd name="T45" fmla="*/ 75 h 77"/>
                    <a:gd name="T46" fmla="*/ 67 w 78"/>
                    <a:gd name="T47" fmla="*/ 77 h 77"/>
                    <a:gd name="T48" fmla="*/ 65 w 78"/>
                    <a:gd name="T49" fmla="*/ 73 h 77"/>
                    <a:gd name="T50" fmla="*/ 65 w 78"/>
                    <a:gd name="T51" fmla="*/ 68 h 77"/>
                    <a:gd name="T52" fmla="*/ 48 w 78"/>
                    <a:gd name="T53" fmla="*/ 74 h 77"/>
                    <a:gd name="T54" fmla="*/ 21 w 78"/>
                    <a:gd name="T55" fmla="*/ 72 h 77"/>
                    <a:gd name="T56" fmla="*/ 3 w 78"/>
                    <a:gd name="T57" fmla="*/ 51 h 77"/>
                    <a:gd name="T58" fmla="*/ 5 w 78"/>
                    <a:gd name="T59" fmla="*/ 23 h 77"/>
                    <a:gd name="T60" fmla="*/ 29 w 78"/>
                    <a:gd name="T61" fmla="*/ 3 h 77"/>
                    <a:gd name="T62" fmla="*/ 50 w 78"/>
                    <a:gd name="T63" fmla="*/ 2 h 77"/>
                    <a:gd name="T64" fmla="*/ 71 w 78"/>
                    <a:gd name="T65" fmla="*/ 11 h 77"/>
                    <a:gd name="T66" fmla="*/ 75 w 78"/>
                    <a:gd name="T67" fmla="*/ 13 h 77"/>
                    <a:gd name="T68" fmla="*/ 78 w 78"/>
                    <a:gd name="T69" fmla="*/ 17 h 77"/>
                    <a:gd name="T70" fmla="*/ 75 w 78"/>
                    <a:gd name="T71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" h="77">
                      <a:moveTo>
                        <a:pt x="75" y="28"/>
                      </a:moveTo>
                      <a:cubicBezTo>
                        <a:pt x="74" y="29"/>
                        <a:pt x="71" y="29"/>
                        <a:pt x="70" y="28"/>
                      </a:cubicBezTo>
                      <a:cubicBezTo>
                        <a:pt x="68" y="27"/>
                        <a:pt x="67" y="25"/>
                        <a:pt x="66" y="24"/>
                      </a:cubicBezTo>
                      <a:cubicBezTo>
                        <a:pt x="62" y="18"/>
                        <a:pt x="56" y="13"/>
                        <a:pt x="48" y="12"/>
                      </a:cubicBezTo>
                      <a:cubicBezTo>
                        <a:pt x="41" y="11"/>
                        <a:pt x="35" y="11"/>
                        <a:pt x="30" y="14"/>
                      </a:cubicBezTo>
                      <a:cubicBezTo>
                        <a:pt x="24" y="18"/>
                        <a:pt x="19" y="23"/>
                        <a:pt x="17" y="29"/>
                      </a:cubicBezTo>
                      <a:cubicBezTo>
                        <a:pt x="15" y="36"/>
                        <a:pt x="15" y="44"/>
                        <a:pt x="18" y="51"/>
                      </a:cubicBezTo>
                      <a:cubicBezTo>
                        <a:pt x="20" y="56"/>
                        <a:pt x="24" y="60"/>
                        <a:pt x="30" y="62"/>
                      </a:cubicBezTo>
                      <a:cubicBezTo>
                        <a:pt x="35" y="65"/>
                        <a:pt x="41" y="66"/>
                        <a:pt x="46" y="65"/>
                      </a:cubicBezTo>
                      <a:cubicBezTo>
                        <a:pt x="51" y="64"/>
                        <a:pt x="59" y="61"/>
                        <a:pt x="62" y="58"/>
                      </a:cubicBezTo>
                      <a:cubicBezTo>
                        <a:pt x="64" y="57"/>
                        <a:pt x="65" y="54"/>
                        <a:pt x="65" y="52"/>
                      </a:cubicBezTo>
                      <a:cubicBezTo>
                        <a:pt x="65" y="50"/>
                        <a:pt x="64" y="49"/>
                        <a:pt x="61" y="49"/>
                      </a:cubicBezTo>
                      <a:cubicBezTo>
                        <a:pt x="56" y="48"/>
                        <a:pt x="49" y="49"/>
                        <a:pt x="44" y="50"/>
                      </a:cubicBezTo>
                      <a:cubicBezTo>
                        <a:pt x="42" y="51"/>
                        <a:pt x="39" y="50"/>
                        <a:pt x="40" y="48"/>
                      </a:cubicBezTo>
                      <a:cubicBezTo>
                        <a:pt x="40" y="44"/>
                        <a:pt x="42" y="41"/>
                        <a:pt x="44" y="38"/>
                      </a:cubicBezTo>
                      <a:cubicBezTo>
                        <a:pt x="46" y="37"/>
                        <a:pt x="48" y="37"/>
                        <a:pt x="49" y="38"/>
                      </a:cubicBezTo>
                      <a:cubicBezTo>
                        <a:pt x="51" y="38"/>
                        <a:pt x="53" y="39"/>
                        <a:pt x="55" y="39"/>
                      </a:cubicBezTo>
                      <a:cubicBezTo>
                        <a:pt x="58" y="39"/>
                        <a:pt x="61" y="40"/>
                        <a:pt x="64" y="40"/>
                      </a:cubicBezTo>
                      <a:cubicBezTo>
                        <a:pt x="66" y="40"/>
                        <a:pt x="67" y="39"/>
                        <a:pt x="68" y="38"/>
                      </a:cubicBezTo>
                      <a:cubicBezTo>
                        <a:pt x="70" y="37"/>
                        <a:pt x="72" y="37"/>
                        <a:pt x="74" y="38"/>
                      </a:cubicBezTo>
                      <a:cubicBezTo>
                        <a:pt x="76" y="39"/>
                        <a:pt x="77" y="41"/>
                        <a:pt x="77" y="43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3"/>
                        <a:pt x="76" y="74"/>
                        <a:pt x="75" y="75"/>
                      </a:cubicBezTo>
                      <a:cubicBezTo>
                        <a:pt x="73" y="77"/>
                        <a:pt x="69" y="77"/>
                        <a:pt x="67" y="77"/>
                      </a:cubicBezTo>
                      <a:cubicBezTo>
                        <a:pt x="66" y="76"/>
                        <a:pt x="65" y="75"/>
                        <a:pt x="65" y="73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59" y="70"/>
                        <a:pt x="54" y="73"/>
                        <a:pt x="48" y="74"/>
                      </a:cubicBezTo>
                      <a:cubicBezTo>
                        <a:pt x="38" y="76"/>
                        <a:pt x="29" y="76"/>
                        <a:pt x="21" y="72"/>
                      </a:cubicBezTo>
                      <a:cubicBezTo>
                        <a:pt x="12" y="67"/>
                        <a:pt x="6" y="60"/>
                        <a:pt x="3" y="51"/>
                      </a:cubicBezTo>
                      <a:cubicBezTo>
                        <a:pt x="0" y="42"/>
                        <a:pt x="1" y="32"/>
                        <a:pt x="5" y="23"/>
                      </a:cubicBezTo>
                      <a:cubicBezTo>
                        <a:pt x="10" y="14"/>
                        <a:pt x="19" y="6"/>
                        <a:pt x="29" y="3"/>
                      </a:cubicBezTo>
                      <a:cubicBezTo>
                        <a:pt x="36" y="1"/>
                        <a:pt x="43" y="0"/>
                        <a:pt x="50" y="2"/>
                      </a:cubicBezTo>
                      <a:cubicBezTo>
                        <a:pt x="58" y="3"/>
                        <a:pt x="65" y="6"/>
                        <a:pt x="71" y="11"/>
                      </a:cubicBezTo>
                      <a:cubicBezTo>
                        <a:pt x="72" y="11"/>
                        <a:pt x="73" y="12"/>
                        <a:pt x="75" y="13"/>
                      </a:cubicBezTo>
                      <a:cubicBezTo>
                        <a:pt x="77" y="13"/>
                        <a:pt x="77" y="15"/>
                        <a:pt x="78" y="17"/>
                      </a:cubicBezTo>
                      <a:cubicBezTo>
                        <a:pt x="78" y="21"/>
                        <a:pt x="77" y="26"/>
                        <a:pt x="75" y="28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7" name="íṧḻídê"/>
                <p:cNvSpPr/>
                <p:nvPr/>
              </p:nvSpPr>
              <p:spPr bwMode="auto">
                <a:xfrm>
                  <a:off x="5744043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28" name="iŝľïḓe"/>
                <p:cNvSpPr/>
                <p:nvPr/>
              </p:nvSpPr>
              <p:spPr bwMode="auto">
                <a:xfrm>
                  <a:off x="6071238" y="3846457"/>
                  <a:ext cx="331115" cy="305644"/>
                </a:xfrm>
                <a:custGeom>
                  <a:avLst/>
                  <a:gdLst>
                    <a:gd name="T0" fmla="*/ 66 w 85"/>
                    <a:gd name="T1" fmla="*/ 69 h 76"/>
                    <a:gd name="T2" fmla="*/ 32 w 85"/>
                    <a:gd name="T3" fmla="*/ 73 h 76"/>
                    <a:gd name="T4" fmla="*/ 5 w 85"/>
                    <a:gd name="T5" fmla="*/ 53 h 76"/>
                    <a:gd name="T6" fmla="*/ 11 w 85"/>
                    <a:gd name="T7" fmla="*/ 13 h 76"/>
                    <a:gd name="T8" fmla="*/ 44 w 85"/>
                    <a:gd name="T9" fmla="*/ 0 h 76"/>
                    <a:gd name="T10" fmla="*/ 77 w 85"/>
                    <a:gd name="T11" fmla="*/ 15 h 76"/>
                    <a:gd name="T12" fmla="*/ 83 w 85"/>
                    <a:gd name="T13" fmla="*/ 46 h 76"/>
                    <a:gd name="T14" fmla="*/ 66 w 85"/>
                    <a:gd name="T15" fmla="*/ 69 h 76"/>
                    <a:gd name="T16" fmla="*/ 66 w 85"/>
                    <a:gd name="T17" fmla="*/ 20 h 76"/>
                    <a:gd name="T18" fmla="*/ 46 w 85"/>
                    <a:gd name="T19" fmla="*/ 8 h 76"/>
                    <a:gd name="T20" fmla="*/ 24 w 85"/>
                    <a:gd name="T21" fmla="*/ 17 h 76"/>
                    <a:gd name="T22" fmla="*/ 17 w 85"/>
                    <a:gd name="T23" fmla="*/ 41 h 76"/>
                    <a:gd name="T24" fmla="*/ 27 w 85"/>
                    <a:gd name="T25" fmla="*/ 60 h 76"/>
                    <a:gd name="T26" fmla="*/ 48 w 85"/>
                    <a:gd name="T27" fmla="*/ 65 h 76"/>
                    <a:gd name="T28" fmla="*/ 67 w 85"/>
                    <a:gd name="T29" fmla="*/ 48 h 76"/>
                    <a:gd name="T30" fmla="*/ 66 w 85"/>
                    <a:gd name="T31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5" h="76">
                      <a:moveTo>
                        <a:pt x="66" y="69"/>
                      </a:moveTo>
                      <a:cubicBezTo>
                        <a:pt x="56" y="74"/>
                        <a:pt x="42" y="76"/>
                        <a:pt x="32" y="73"/>
                      </a:cubicBezTo>
                      <a:cubicBezTo>
                        <a:pt x="20" y="71"/>
                        <a:pt x="9" y="63"/>
                        <a:pt x="5" y="53"/>
                      </a:cubicBezTo>
                      <a:cubicBezTo>
                        <a:pt x="0" y="39"/>
                        <a:pt x="2" y="24"/>
                        <a:pt x="11" y="13"/>
                      </a:cubicBezTo>
                      <a:cubicBezTo>
                        <a:pt x="19" y="4"/>
                        <a:pt x="32" y="0"/>
                        <a:pt x="44" y="0"/>
                      </a:cubicBezTo>
                      <a:cubicBezTo>
                        <a:pt x="57" y="0"/>
                        <a:pt x="69" y="5"/>
                        <a:pt x="77" y="15"/>
                      </a:cubicBezTo>
                      <a:cubicBezTo>
                        <a:pt x="84" y="23"/>
                        <a:pt x="85" y="36"/>
                        <a:pt x="83" y="46"/>
                      </a:cubicBezTo>
                      <a:cubicBezTo>
                        <a:pt x="80" y="56"/>
                        <a:pt x="75" y="64"/>
                        <a:pt x="66" y="69"/>
                      </a:cubicBezTo>
                      <a:close/>
                      <a:moveTo>
                        <a:pt x="66" y="20"/>
                      </a:moveTo>
                      <a:cubicBezTo>
                        <a:pt x="62" y="14"/>
                        <a:pt x="54" y="9"/>
                        <a:pt x="46" y="8"/>
                      </a:cubicBezTo>
                      <a:cubicBezTo>
                        <a:pt x="37" y="8"/>
                        <a:pt x="30" y="11"/>
                        <a:pt x="24" y="17"/>
                      </a:cubicBezTo>
                      <a:cubicBezTo>
                        <a:pt x="18" y="24"/>
                        <a:pt x="16" y="32"/>
                        <a:pt x="17" y="41"/>
                      </a:cubicBezTo>
                      <a:cubicBezTo>
                        <a:pt x="18" y="48"/>
                        <a:pt x="21" y="56"/>
                        <a:pt x="27" y="60"/>
                      </a:cubicBezTo>
                      <a:cubicBezTo>
                        <a:pt x="33" y="65"/>
                        <a:pt x="40" y="67"/>
                        <a:pt x="48" y="65"/>
                      </a:cubicBezTo>
                      <a:cubicBezTo>
                        <a:pt x="58" y="63"/>
                        <a:pt x="64" y="56"/>
                        <a:pt x="67" y="48"/>
                      </a:cubicBezTo>
                      <a:cubicBezTo>
                        <a:pt x="71" y="39"/>
                        <a:pt x="70" y="28"/>
                        <a:pt x="66" y="2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0" name="ïsļîḑê"/>
                <p:cNvSpPr/>
                <p:nvPr/>
              </p:nvSpPr>
              <p:spPr bwMode="auto">
                <a:xfrm>
                  <a:off x="6437620" y="3842538"/>
                  <a:ext cx="299767" cy="309563"/>
                </a:xfrm>
                <a:custGeom>
                  <a:avLst/>
                  <a:gdLst>
                    <a:gd name="T0" fmla="*/ 63 w 77"/>
                    <a:gd name="T1" fmla="*/ 76 h 77"/>
                    <a:gd name="T2" fmla="*/ 57 w 77"/>
                    <a:gd name="T3" fmla="*/ 76 h 77"/>
                    <a:gd name="T4" fmla="*/ 52 w 77"/>
                    <a:gd name="T5" fmla="*/ 73 h 77"/>
                    <a:gd name="T6" fmla="*/ 44 w 77"/>
                    <a:gd name="T7" fmla="*/ 61 h 77"/>
                    <a:gd name="T8" fmla="*/ 33 w 77"/>
                    <a:gd name="T9" fmla="*/ 44 h 77"/>
                    <a:gd name="T10" fmla="*/ 27 w 77"/>
                    <a:gd name="T11" fmla="*/ 42 h 77"/>
                    <a:gd name="T12" fmla="*/ 14 w 77"/>
                    <a:gd name="T13" fmla="*/ 42 h 77"/>
                    <a:gd name="T14" fmla="*/ 13 w 77"/>
                    <a:gd name="T15" fmla="*/ 43 h 77"/>
                    <a:gd name="T16" fmla="*/ 13 w 77"/>
                    <a:gd name="T17" fmla="*/ 71 h 77"/>
                    <a:gd name="T18" fmla="*/ 10 w 77"/>
                    <a:gd name="T19" fmla="*/ 75 h 77"/>
                    <a:gd name="T20" fmla="*/ 2 w 77"/>
                    <a:gd name="T21" fmla="*/ 76 h 77"/>
                    <a:gd name="T22" fmla="*/ 0 w 77"/>
                    <a:gd name="T23" fmla="*/ 71 h 77"/>
                    <a:gd name="T24" fmla="*/ 0 w 77"/>
                    <a:gd name="T25" fmla="*/ 8 h 77"/>
                    <a:gd name="T26" fmla="*/ 3 w 77"/>
                    <a:gd name="T27" fmla="*/ 1 h 77"/>
                    <a:gd name="T28" fmla="*/ 10 w 77"/>
                    <a:gd name="T29" fmla="*/ 2 h 77"/>
                    <a:gd name="T30" fmla="*/ 13 w 77"/>
                    <a:gd name="T31" fmla="*/ 2 h 77"/>
                    <a:gd name="T32" fmla="*/ 50 w 77"/>
                    <a:gd name="T33" fmla="*/ 1 h 77"/>
                    <a:gd name="T34" fmla="*/ 66 w 77"/>
                    <a:gd name="T35" fmla="*/ 8 h 77"/>
                    <a:gd name="T36" fmla="*/ 72 w 77"/>
                    <a:gd name="T37" fmla="*/ 22 h 77"/>
                    <a:gd name="T38" fmla="*/ 64 w 77"/>
                    <a:gd name="T39" fmla="*/ 37 h 77"/>
                    <a:gd name="T40" fmla="*/ 46 w 77"/>
                    <a:gd name="T41" fmla="*/ 42 h 77"/>
                    <a:gd name="T42" fmla="*/ 43 w 77"/>
                    <a:gd name="T43" fmla="*/ 42 h 77"/>
                    <a:gd name="T44" fmla="*/ 43 w 77"/>
                    <a:gd name="T45" fmla="*/ 43 h 77"/>
                    <a:gd name="T46" fmla="*/ 76 w 77"/>
                    <a:gd name="T47" fmla="*/ 64 h 77"/>
                    <a:gd name="T48" fmla="*/ 77 w 77"/>
                    <a:gd name="T49" fmla="*/ 65 h 77"/>
                    <a:gd name="T50" fmla="*/ 63 w 77"/>
                    <a:gd name="T51" fmla="*/ 76 h 77"/>
                    <a:gd name="T52" fmla="*/ 48 w 77"/>
                    <a:gd name="T53" fmla="*/ 10 h 77"/>
                    <a:gd name="T54" fmla="*/ 15 w 77"/>
                    <a:gd name="T55" fmla="*/ 12 h 77"/>
                    <a:gd name="T56" fmla="*/ 13 w 77"/>
                    <a:gd name="T57" fmla="*/ 15 h 77"/>
                    <a:gd name="T58" fmla="*/ 13 w 77"/>
                    <a:gd name="T59" fmla="*/ 30 h 77"/>
                    <a:gd name="T60" fmla="*/ 15 w 77"/>
                    <a:gd name="T61" fmla="*/ 33 h 77"/>
                    <a:gd name="T62" fmla="*/ 43 w 77"/>
                    <a:gd name="T63" fmla="*/ 33 h 77"/>
                    <a:gd name="T64" fmla="*/ 56 w 77"/>
                    <a:gd name="T65" fmla="*/ 27 h 77"/>
                    <a:gd name="T66" fmla="*/ 58 w 77"/>
                    <a:gd name="T67" fmla="*/ 17 h 77"/>
                    <a:gd name="T68" fmla="*/ 48 w 77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7" h="77">
                      <a:moveTo>
                        <a:pt x="63" y="76"/>
                      </a:moveTo>
                      <a:cubicBezTo>
                        <a:pt x="62" y="77"/>
                        <a:pt x="59" y="76"/>
                        <a:pt x="57" y="76"/>
                      </a:cubicBezTo>
                      <a:cubicBezTo>
                        <a:pt x="55" y="75"/>
                        <a:pt x="54" y="74"/>
                        <a:pt x="52" y="73"/>
                      </a:cubicBezTo>
                      <a:cubicBezTo>
                        <a:pt x="50" y="70"/>
                        <a:pt x="47" y="65"/>
                        <a:pt x="44" y="61"/>
                      </a:cubicBezTo>
                      <a:cubicBezTo>
                        <a:pt x="40" y="54"/>
                        <a:pt x="36" y="48"/>
                        <a:pt x="33" y="44"/>
                      </a:cubicBezTo>
                      <a:cubicBezTo>
                        <a:pt x="31" y="43"/>
                        <a:pt x="29" y="42"/>
                        <a:pt x="27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3" y="73"/>
                        <a:pt x="11" y="74"/>
                        <a:pt x="10" y="75"/>
                      </a:cubicBezTo>
                      <a:cubicBezTo>
                        <a:pt x="7" y="77"/>
                        <a:pt x="4" y="77"/>
                        <a:pt x="2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1" y="2"/>
                        <a:pt x="3" y="1"/>
                      </a:cubicBezTo>
                      <a:cubicBezTo>
                        <a:pt x="5" y="1"/>
                        <a:pt x="8" y="1"/>
                        <a:pt x="10" y="2"/>
                      </a:cubicBezTo>
                      <a:cubicBezTo>
                        <a:pt x="11" y="2"/>
                        <a:pt x="12" y="2"/>
                        <a:pt x="13" y="2"/>
                      </a:cubicBezTo>
                      <a:cubicBezTo>
                        <a:pt x="24" y="1"/>
                        <a:pt x="41" y="0"/>
                        <a:pt x="50" y="1"/>
                      </a:cubicBezTo>
                      <a:cubicBezTo>
                        <a:pt x="56" y="2"/>
                        <a:pt x="62" y="4"/>
                        <a:pt x="66" y="8"/>
                      </a:cubicBezTo>
                      <a:cubicBezTo>
                        <a:pt x="70" y="11"/>
                        <a:pt x="72" y="16"/>
                        <a:pt x="72" y="22"/>
                      </a:cubicBezTo>
                      <a:cubicBezTo>
                        <a:pt x="72" y="27"/>
                        <a:pt x="69" y="33"/>
                        <a:pt x="64" y="37"/>
                      </a:cubicBezTo>
                      <a:cubicBezTo>
                        <a:pt x="60" y="40"/>
                        <a:pt x="53" y="42"/>
                        <a:pt x="46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2" y="43"/>
                        <a:pt x="43" y="43"/>
                      </a:cubicBezTo>
                      <a:cubicBezTo>
                        <a:pt x="52" y="52"/>
                        <a:pt x="64" y="59"/>
                        <a:pt x="76" y="64"/>
                      </a:cubicBezTo>
                      <a:cubicBezTo>
                        <a:pt x="77" y="64"/>
                        <a:pt x="77" y="65"/>
                        <a:pt x="77" y="65"/>
                      </a:cubicBezTo>
                      <a:cubicBezTo>
                        <a:pt x="74" y="70"/>
                        <a:pt x="68" y="74"/>
                        <a:pt x="63" y="76"/>
                      </a:cubicBezTo>
                      <a:close/>
                      <a:moveTo>
                        <a:pt x="48" y="10"/>
                      </a:moveTo>
                      <a:cubicBezTo>
                        <a:pt x="37" y="9"/>
                        <a:pt x="25" y="10"/>
                        <a:pt x="15" y="12"/>
                      </a:cubicBezTo>
                      <a:cubicBezTo>
                        <a:pt x="14" y="13"/>
                        <a:pt x="13" y="14"/>
                        <a:pt x="13" y="15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2"/>
                        <a:pt x="14" y="33"/>
                        <a:pt x="15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9" y="33"/>
                        <a:pt x="53" y="30"/>
                        <a:pt x="56" y="27"/>
                      </a:cubicBezTo>
                      <a:cubicBezTo>
                        <a:pt x="58" y="25"/>
                        <a:pt x="59" y="20"/>
                        <a:pt x="58" y="17"/>
                      </a:cubicBezTo>
                      <a:cubicBezTo>
                        <a:pt x="57" y="14"/>
                        <a:pt x="54" y="11"/>
                        <a:pt x="48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1" name="iṣḷîdè"/>
                <p:cNvSpPr/>
                <p:nvPr/>
              </p:nvSpPr>
              <p:spPr bwMode="auto">
                <a:xfrm>
                  <a:off x="6764816" y="3842538"/>
                  <a:ext cx="380096" cy="305644"/>
                </a:xfrm>
                <a:custGeom>
                  <a:avLst/>
                  <a:gdLst>
                    <a:gd name="T0" fmla="*/ 95 w 98"/>
                    <a:gd name="T1" fmla="*/ 74 h 76"/>
                    <a:gd name="T2" fmla="*/ 88 w 98"/>
                    <a:gd name="T3" fmla="*/ 76 h 76"/>
                    <a:gd name="T4" fmla="*/ 84 w 98"/>
                    <a:gd name="T5" fmla="*/ 73 h 76"/>
                    <a:gd name="T6" fmla="*/ 84 w 98"/>
                    <a:gd name="T7" fmla="*/ 24 h 76"/>
                    <a:gd name="T8" fmla="*/ 82 w 98"/>
                    <a:gd name="T9" fmla="*/ 23 h 76"/>
                    <a:gd name="T10" fmla="*/ 54 w 98"/>
                    <a:gd name="T11" fmla="*/ 49 h 76"/>
                    <a:gd name="T12" fmla="*/ 49 w 98"/>
                    <a:gd name="T13" fmla="*/ 52 h 76"/>
                    <a:gd name="T14" fmla="*/ 43 w 98"/>
                    <a:gd name="T15" fmla="*/ 50 h 76"/>
                    <a:gd name="T16" fmla="*/ 15 w 98"/>
                    <a:gd name="T17" fmla="*/ 22 h 76"/>
                    <a:gd name="T18" fmla="*/ 13 w 98"/>
                    <a:gd name="T19" fmla="*/ 23 h 76"/>
                    <a:gd name="T20" fmla="*/ 13 w 98"/>
                    <a:gd name="T21" fmla="*/ 70 h 76"/>
                    <a:gd name="T22" fmla="*/ 10 w 98"/>
                    <a:gd name="T23" fmla="*/ 74 h 76"/>
                    <a:gd name="T24" fmla="*/ 4 w 98"/>
                    <a:gd name="T25" fmla="*/ 76 h 76"/>
                    <a:gd name="T26" fmla="*/ 0 w 98"/>
                    <a:gd name="T27" fmla="*/ 72 h 76"/>
                    <a:gd name="T28" fmla="*/ 0 w 98"/>
                    <a:gd name="T29" fmla="*/ 8 h 76"/>
                    <a:gd name="T30" fmla="*/ 3 w 98"/>
                    <a:gd name="T31" fmla="*/ 2 h 76"/>
                    <a:gd name="T32" fmla="*/ 8 w 98"/>
                    <a:gd name="T33" fmla="*/ 1 h 76"/>
                    <a:gd name="T34" fmla="*/ 13 w 98"/>
                    <a:gd name="T35" fmla="*/ 4 h 76"/>
                    <a:gd name="T36" fmla="*/ 18 w 98"/>
                    <a:gd name="T37" fmla="*/ 9 h 76"/>
                    <a:gd name="T38" fmla="*/ 48 w 98"/>
                    <a:gd name="T39" fmla="*/ 37 h 76"/>
                    <a:gd name="T40" fmla="*/ 51 w 98"/>
                    <a:gd name="T41" fmla="*/ 37 h 76"/>
                    <a:gd name="T42" fmla="*/ 81 w 98"/>
                    <a:gd name="T43" fmla="*/ 8 h 76"/>
                    <a:gd name="T44" fmla="*/ 85 w 98"/>
                    <a:gd name="T45" fmla="*/ 4 h 76"/>
                    <a:gd name="T46" fmla="*/ 93 w 98"/>
                    <a:gd name="T47" fmla="*/ 1 h 76"/>
                    <a:gd name="T48" fmla="*/ 98 w 98"/>
                    <a:gd name="T49" fmla="*/ 7 h 76"/>
                    <a:gd name="T50" fmla="*/ 98 w 98"/>
                    <a:gd name="T51" fmla="*/ 70 h 76"/>
                    <a:gd name="T52" fmla="*/ 95 w 98"/>
                    <a:gd name="T53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8" h="76">
                      <a:moveTo>
                        <a:pt x="95" y="74"/>
                      </a:moveTo>
                      <a:cubicBezTo>
                        <a:pt x="93" y="75"/>
                        <a:pt x="90" y="76"/>
                        <a:pt x="88" y="76"/>
                      </a:cubicBezTo>
                      <a:cubicBezTo>
                        <a:pt x="86" y="76"/>
                        <a:pt x="84" y="75"/>
                        <a:pt x="84" y="73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3"/>
                        <a:pt x="83" y="23"/>
                        <a:pt x="82" y="23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1"/>
                        <a:pt x="51" y="52"/>
                        <a:pt x="49" y="52"/>
                      </a:cubicBezTo>
                      <a:cubicBezTo>
                        <a:pt x="47" y="52"/>
                        <a:pt x="45" y="51"/>
                        <a:pt x="43" y="50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2"/>
                        <a:pt x="13" y="23"/>
                        <a:pt x="13" y="23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2"/>
                        <a:pt x="12" y="73"/>
                        <a:pt x="10" y="74"/>
                      </a:cubicBezTo>
                      <a:cubicBezTo>
                        <a:pt x="8" y="75"/>
                        <a:pt x="6" y="76"/>
                        <a:pt x="4" y="76"/>
                      </a:cubicBezTo>
                      <a:cubicBezTo>
                        <a:pt x="2" y="75"/>
                        <a:pt x="0" y="74"/>
                        <a:pt x="0" y="7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3" y="2"/>
                      </a:cubicBezTo>
                      <a:cubicBezTo>
                        <a:pt x="4" y="1"/>
                        <a:pt x="6" y="1"/>
                        <a:pt x="8" y="1"/>
                      </a:cubicBezTo>
                      <a:cubicBezTo>
                        <a:pt x="10" y="1"/>
                        <a:pt x="12" y="2"/>
                        <a:pt x="13" y="4"/>
                      </a:cubicBezTo>
                      <a:cubicBezTo>
                        <a:pt x="15" y="5"/>
                        <a:pt x="16" y="8"/>
                        <a:pt x="18" y="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9" y="38"/>
                        <a:pt x="50" y="38"/>
                        <a:pt x="51" y="37"/>
                      </a:cubicBez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2" y="7"/>
                        <a:pt x="84" y="5"/>
                        <a:pt x="85" y="4"/>
                      </a:cubicBezTo>
                      <a:cubicBezTo>
                        <a:pt x="86" y="1"/>
                        <a:pt x="90" y="0"/>
                        <a:pt x="93" y="1"/>
                      </a:cubicBezTo>
                      <a:cubicBezTo>
                        <a:pt x="95" y="2"/>
                        <a:pt x="98" y="5"/>
                        <a:pt x="98" y="7"/>
                      </a:cubicBezTo>
                      <a:cubicBezTo>
                        <a:pt x="98" y="70"/>
                        <a:pt x="98" y="70"/>
                        <a:pt x="98" y="70"/>
                      </a:cubicBezTo>
                      <a:cubicBezTo>
                        <a:pt x="98" y="72"/>
                        <a:pt x="96" y="73"/>
                        <a:pt x="95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2" name="ïṡľîḓê"/>
                <p:cNvSpPr/>
                <p:nvPr/>
              </p:nvSpPr>
              <p:spPr bwMode="auto">
                <a:xfrm>
                  <a:off x="7172341" y="3834701"/>
                  <a:ext cx="338952" cy="321318"/>
                </a:xfrm>
                <a:custGeom>
                  <a:avLst/>
                  <a:gdLst>
                    <a:gd name="T0" fmla="*/ 74 w 87"/>
                    <a:gd name="T1" fmla="*/ 76 h 80"/>
                    <a:gd name="T2" fmla="*/ 66 w 87"/>
                    <a:gd name="T3" fmla="*/ 61 h 80"/>
                    <a:gd name="T4" fmla="*/ 65 w 87"/>
                    <a:gd name="T5" fmla="*/ 61 h 80"/>
                    <a:gd name="T6" fmla="*/ 61 w 87"/>
                    <a:gd name="T7" fmla="*/ 62 h 80"/>
                    <a:gd name="T8" fmla="*/ 29 w 87"/>
                    <a:gd name="T9" fmla="*/ 62 h 80"/>
                    <a:gd name="T10" fmla="*/ 24 w 87"/>
                    <a:gd name="T11" fmla="*/ 60 h 80"/>
                    <a:gd name="T12" fmla="*/ 23 w 87"/>
                    <a:gd name="T13" fmla="*/ 59 h 80"/>
                    <a:gd name="T14" fmla="*/ 14 w 87"/>
                    <a:gd name="T15" fmla="*/ 75 h 80"/>
                    <a:gd name="T16" fmla="*/ 1 w 87"/>
                    <a:gd name="T17" fmla="*/ 76 h 80"/>
                    <a:gd name="T18" fmla="*/ 1 w 87"/>
                    <a:gd name="T19" fmla="*/ 69 h 80"/>
                    <a:gd name="T20" fmla="*/ 36 w 87"/>
                    <a:gd name="T21" fmla="*/ 5 h 80"/>
                    <a:gd name="T22" fmla="*/ 51 w 87"/>
                    <a:gd name="T23" fmla="*/ 6 h 80"/>
                    <a:gd name="T24" fmla="*/ 82 w 87"/>
                    <a:gd name="T25" fmla="*/ 61 h 80"/>
                    <a:gd name="T26" fmla="*/ 85 w 87"/>
                    <a:gd name="T27" fmla="*/ 66 h 80"/>
                    <a:gd name="T28" fmla="*/ 86 w 87"/>
                    <a:gd name="T29" fmla="*/ 74 h 80"/>
                    <a:gd name="T30" fmla="*/ 79 w 87"/>
                    <a:gd name="T31" fmla="*/ 79 h 80"/>
                    <a:gd name="T32" fmla="*/ 74 w 87"/>
                    <a:gd name="T33" fmla="*/ 76 h 80"/>
                    <a:gd name="T34" fmla="*/ 41 w 87"/>
                    <a:gd name="T35" fmla="*/ 23 h 80"/>
                    <a:gd name="T36" fmla="*/ 27 w 87"/>
                    <a:gd name="T37" fmla="*/ 50 h 80"/>
                    <a:gd name="T38" fmla="*/ 29 w 87"/>
                    <a:gd name="T39" fmla="*/ 51 h 80"/>
                    <a:gd name="T40" fmla="*/ 59 w 87"/>
                    <a:gd name="T41" fmla="*/ 52 h 80"/>
                    <a:gd name="T42" fmla="*/ 60 w 87"/>
                    <a:gd name="T43" fmla="*/ 50 h 80"/>
                    <a:gd name="T44" fmla="*/ 45 w 87"/>
                    <a:gd name="T45" fmla="*/ 23 h 80"/>
                    <a:gd name="T46" fmla="*/ 41 w 87"/>
                    <a:gd name="T47" fmla="*/ 2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7" h="80">
                      <a:moveTo>
                        <a:pt x="74" y="76"/>
                      </a:move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5" y="60"/>
                        <a:pt x="65" y="61"/>
                      </a:cubicBezTo>
                      <a:cubicBezTo>
                        <a:pt x="64" y="62"/>
                        <a:pt x="62" y="62"/>
                        <a:pt x="61" y="62"/>
                      </a:cubicBezTo>
                      <a:cubicBezTo>
                        <a:pt x="51" y="62"/>
                        <a:pt x="39" y="62"/>
                        <a:pt x="29" y="62"/>
                      </a:cubicBezTo>
                      <a:cubicBezTo>
                        <a:pt x="27" y="62"/>
                        <a:pt x="25" y="61"/>
                        <a:pt x="24" y="60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1" y="80"/>
                        <a:pt x="4" y="80"/>
                        <a:pt x="1" y="76"/>
                      </a:cubicBezTo>
                      <a:cubicBezTo>
                        <a:pt x="0" y="74"/>
                        <a:pt x="0" y="71"/>
                        <a:pt x="1" y="69"/>
                      </a:cubicBezTo>
                      <a:cubicBezTo>
                        <a:pt x="13" y="49"/>
                        <a:pt x="26" y="23"/>
                        <a:pt x="36" y="5"/>
                      </a:cubicBezTo>
                      <a:cubicBezTo>
                        <a:pt x="39" y="0"/>
                        <a:pt x="48" y="1"/>
                        <a:pt x="51" y="6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3" y="63"/>
                        <a:pt x="84" y="64"/>
                        <a:pt x="85" y="66"/>
                      </a:cubicBezTo>
                      <a:cubicBezTo>
                        <a:pt x="87" y="68"/>
                        <a:pt x="87" y="71"/>
                        <a:pt x="86" y="74"/>
                      </a:cubicBezTo>
                      <a:cubicBezTo>
                        <a:pt x="84" y="77"/>
                        <a:pt x="82" y="79"/>
                        <a:pt x="79" y="79"/>
                      </a:cubicBezTo>
                      <a:cubicBezTo>
                        <a:pt x="77" y="80"/>
                        <a:pt x="75" y="79"/>
                        <a:pt x="74" y="76"/>
                      </a:cubicBezTo>
                      <a:close/>
                      <a:moveTo>
                        <a:pt x="41" y="23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9" y="51"/>
                        <a:pt x="29" y="51"/>
                      </a:cubicBezTo>
                      <a:cubicBezTo>
                        <a:pt x="37" y="51"/>
                        <a:pt x="50" y="51"/>
                        <a:pt x="59" y="52"/>
                      </a:cubicBezTo>
                      <a:cubicBezTo>
                        <a:pt x="59" y="52"/>
                        <a:pt x="61" y="51"/>
                        <a:pt x="60" y="50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2"/>
                        <a:pt x="42" y="21"/>
                        <a:pt x="41" y="23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3" name="ísļïḋé"/>
                <p:cNvSpPr/>
                <p:nvPr/>
              </p:nvSpPr>
              <p:spPr bwMode="auto">
                <a:xfrm>
                  <a:off x="7542642" y="3846457"/>
                  <a:ext cx="248826" cy="305644"/>
                </a:xfrm>
                <a:custGeom>
                  <a:avLst/>
                  <a:gdLst>
                    <a:gd name="T0" fmla="*/ 58 w 64"/>
                    <a:gd name="T1" fmla="*/ 74 h 76"/>
                    <a:gd name="T2" fmla="*/ 49 w 64"/>
                    <a:gd name="T3" fmla="*/ 76 h 76"/>
                    <a:gd name="T4" fmla="*/ 38 w 64"/>
                    <a:gd name="T5" fmla="*/ 74 h 76"/>
                    <a:gd name="T6" fmla="*/ 15 w 64"/>
                    <a:gd name="T7" fmla="*/ 74 h 76"/>
                    <a:gd name="T8" fmla="*/ 10 w 64"/>
                    <a:gd name="T9" fmla="*/ 75 h 76"/>
                    <a:gd name="T10" fmla="*/ 3 w 64"/>
                    <a:gd name="T11" fmla="*/ 74 h 76"/>
                    <a:gd name="T12" fmla="*/ 0 w 64"/>
                    <a:gd name="T13" fmla="*/ 69 h 76"/>
                    <a:gd name="T14" fmla="*/ 0 w 64"/>
                    <a:gd name="T15" fmla="*/ 22 h 76"/>
                    <a:gd name="T16" fmla="*/ 2 w 64"/>
                    <a:gd name="T17" fmla="*/ 4 h 76"/>
                    <a:gd name="T18" fmla="*/ 6 w 64"/>
                    <a:gd name="T19" fmla="*/ 0 h 76"/>
                    <a:gd name="T20" fmla="*/ 14 w 64"/>
                    <a:gd name="T21" fmla="*/ 3 h 76"/>
                    <a:gd name="T22" fmla="*/ 16 w 64"/>
                    <a:gd name="T23" fmla="*/ 9 h 76"/>
                    <a:gd name="T24" fmla="*/ 14 w 64"/>
                    <a:gd name="T25" fmla="*/ 19 h 76"/>
                    <a:gd name="T26" fmla="*/ 14 w 64"/>
                    <a:gd name="T27" fmla="*/ 61 h 76"/>
                    <a:gd name="T28" fmla="*/ 17 w 64"/>
                    <a:gd name="T29" fmla="*/ 63 h 76"/>
                    <a:gd name="T30" fmla="*/ 61 w 64"/>
                    <a:gd name="T31" fmla="*/ 63 h 76"/>
                    <a:gd name="T32" fmla="*/ 64 w 64"/>
                    <a:gd name="T33" fmla="*/ 67 h 76"/>
                    <a:gd name="T34" fmla="*/ 58 w 64"/>
                    <a:gd name="T35" fmla="*/ 7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76">
                      <a:moveTo>
                        <a:pt x="58" y="74"/>
                      </a:moveTo>
                      <a:cubicBezTo>
                        <a:pt x="55" y="76"/>
                        <a:pt x="52" y="76"/>
                        <a:pt x="49" y="76"/>
                      </a:cubicBezTo>
                      <a:cubicBezTo>
                        <a:pt x="46" y="75"/>
                        <a:pt x="41" y="74"/>
                        <a:pt x="38" y="74"/>
                      </a:cubicBezTo>
                      <a:cubicBezTo>
                        <a:pt x="15" y="74"/>
                        <a:pt x="15" y="74"/>
                        <a:pt x="15" y="74"/>
                      </a:cubicBezTo>
                      <a:cubicBezTo>
                        <a:pt x="13" y="74"/>
                        <a:pt x="11" y="74"/>
                        <a:pt x="10" y="75"/>
                      </a:cubicBezTo>
                      <a:cubicBezTo>
                        <a:pt x="7" y="76"/>
                        <a:pt x="5" y="75"/>
                        <a:pt x="3" y="74"/>
                      </a:cubicBezTo>
                      <a:cubicBezTo>
                        <a:pt x="2" y="73"/>
                        <a:pt x="0" y="71"/>
                        <a:pt x="0" y="6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1" y="9"/>
                        <a:pt x="2" y="4"/>
                      </a:cubicBezTo>
                      <a:cubicBezTo>
                        <a:pt x="2" y="2"/>
                        <a:pt x="4" y="0"/>
                        <a:pt x="6" y="0"/>
                      </a:cubicBezTo>
                      <a:cubicBezTo>
                        <a:pt x="9" y="0"/>
                        <a:pt x="12" y="1"/>
                        <a:pt x="14" y="3"/>
                      </a:cubicBezTo>
                      <a:cubicBezTo>
                        <a:pt x="16" y="4"/>
                        <a:pt x="17" y="6"/>
                        <a:pt x="16" y="9"/>
                      </a:cubicBezTo>
                      <a:cubicBezTo>
                        <a:pt x="15" y="11"/>
                        <a:pt x="14" y="17"/>
                        <a:pt x="14" y="19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3"/>
                        <a:pt x="17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3" y="63"/>
                        <a:pt x="64" y="64"/>
                        <a:pt x="64" y="67"/>
                      </a:cubicBezTo>
                      <a:cubicBezTo>
                        <a:pt x="63" y="69"/>
                        <a:pt x="61" y="73"/>
                        <a:pt x="58" y="7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4" name="îšļídê"/>
                <p:cNvSpPr/>
                <p:nvPr/>
              </p:nvSpPr>
              <p:spPr bwMode="auto">
                <a:xfrm>
                  <a:off x="8005027" y="3838620"/>
                  <a:ext cx="291930" cy="313481"/>
                </a:xfrm>
                <a:custGeom>
                  <a:avLst/>
                  <a:gdLst>
                    <a:gd name="T0" fmla="*/ 74 w 75"/>
                    <a:gd name="T1" fmla="*/ 16 h 78"/>
                    <a:gd name="T2" fmla="*/ 73 w 75"/>
                    <a:gd name="T3" fmla="*/ 49 h 78"/>
                    <a:gd name="T4" fmla="*/ 68 w 75"/>
                    <a:gd name="T5" fmla="*/ 64 h 78"/>
                    <a:gd name="T6" fmla="*/ 55 w 75"/>
                    <a:gd name="T7" fmla="*/ 75 h 78"/>
                    <a:gd name="T8" fmla="*/ 32 w 75"/>
                    <a:gd name="T9" fmla="*/ 78 h 78"/>
                    <a:gd name="T10" fmla="*/ 10 w 75"/>
                    <a:gd name="T11" fmla="*/ 69 h 78"/>
                    <a:gd name="T12" fmla="*/ 1 w 75"/>
                    <a:gd name="T13" fmla="*/ 47 h 78"/>
                    <a:gd name="T14" fmla="*/ 4 w 75"/>
                    <a:gd name="T15" fmla="*/ 5 h 78"/>
                    <a:gd name="T16" fmla="*/ 8 w 75"/>
                    <a:gd name="T17" fmla="*/ 1 h 78"/>
                    <a:gd name="T18" fmla="*/ 17 w 75"/>
                    <a:gd name="T19" fmla="*/ 4 h 78"/>
                    <a:gd name="T20" fmla="*/ 18 w 75"/>
                    <a:gd name="T21" fmla="*/ 9 h 78"/>
                    <a:gd name="T22" fmla="*/ 14 w 75"/>
                    <a:gd name="T23" fmla="*/ 48 h 78"/>
                    <a:gd name="T24" fmla="*/ 21 w 75"/>
                    <a:gd name="T25" fmla="*/ 63 h 78"/>
                    <a:gd name="T26" fmla="*/ 36 w 75"/>
                    <a:gd name="T27" fmla="*/ 68 h 78"/>
                    <a:gd name="T28" fmla="*/ 53 w 75"/>
                    <a:gd name="T29" fmla="*/ 64 h 78"/>
                    <a:gd name="T30" fmla="*/ 60 w 75"/>
                    <a:gd name="T31" fmla="*/ 50 h 78"/>
                    <a:gd name="T32" fmla="*/ 59 w 75"/>
                    <a:gd name="T33" fmla="*/ 7 h 78"/>
                    <a:gd name="T34" fmla="*/ 61 w 75"/>
                    <a:gd name="T35" fmla="*/ 2 h 78"/>
                    <a:gd name="T36" fmla="*/ 67 w 75"/>
                    <a:gd name="T37" fmla="*/ 1 h 78"/>
                    <a:gd name="T38" fmla="*/ 73 w 75"/>
                    <a:gd name="T39" fmla="*/ 4 h 78"/>
                    <a:gd name="T40" fmla="*/ 75 w 75"/>
                    <a:gd name="T41" fmla="*/ 9 h 78"/>
                    <a:gd name="T42" fmla="*/ 74 w 75"/>
                    <a:gd name="T43" fmla="*/ 1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" h="78">
                      <a:moveTo>
                        <a:pt x="74" y="16"/>
                      </a:moveTo>
                      <a:cubicBezTo>
                        <a:pt x="75" y="27"/>
                        <a:pt x="75" y="38"/>
                        <a:pt x="73" y="49"/>
                      </a:cubicBezTo>
                      <a:cubicBezTo>
                        <a:pt x="73" y="55"/>
                        <a:pt x="71" y="60"/>
                        <a:pt x="68" y="64"/>
                      </a:cubicBezTo>
                      <a:cubicBezTo>
                        <a:pt x="65" y="69"/>
                        <a:pt x="61" y="73"/>
                        <a:pt x="55" y="75"/>
                      </a:cubicBezTo>
                      <a:cubicBezTo>
                        <a:pt x="48" y="78"/>
                        <a:pt x="39" y="78"/>
                        <a:pt x="32" y="78"/>
                      </a:cubicBezTo>
                      <a:cubicBezTo>
                        <a:pt x="22" y="77"/>
                        <a:pt x="15" y="74"/>
                        <a:pt x="10" y="69"/>
                      </a:cubicBezTo>
                      <a:cubicBezTo>
                        <a:pt x="5" y="63"/>
                        <a:pt x="2" y="56"/>
                        <a:pt x="1" y="47"/>
                      </a:cubicBezTo>
                      <a:cubicBezTo>
                        <a:pt x="0" y="34"/>
                        <a:pt x="1" y="15"/>
                        <a:pt x="4" y="5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1" y="0"/>
                        <a:pt x="15" y="1"/>
                        <a:pt x="17" y="4"/>
                      </a:cubicBezTo>
                      <a:cubicBezTo>
                        <a:pt x="18" y="5"/>
                        <a:pt x="18" y="7"/>
                        <a:pt x="18" y="9"/>
                      </a:cubicBezTo>
                      <a:cubicBezTo>
                        <a:pt x="15" y="18"/>
                        <a:pt x="13" y="34"/>
                        <a:pt x="14" y="48"/>
                      </a:cubicBezTo>
                      <a:cubicBezTo>
                        <a:pt x="14" y="54"/>
                        <a:pt x="17" y="60"/>
                        <a:pt x="21" y="63"/>
                      </a:cubicBezTo>
                      <a:cubicBezTo>
                        <a:pt x="25" y="66"/>
                        <a:pt x="30" y="68"/>
                        <a:pt x="36" y="68"/>
                      </a:cubicBezTo>
                      <a:cubicBezTo>
                        <a:pt x="42" y="69"/>
                        <a:pt x="48" y="68"/>
                        <a:pt x="53" y="64"/>
                      </a:cubicBezTo>
                      <a:cubicBezTo>
                        <a:pt x="57" y="60"/>
                        <a:pt x="60" y="55"/>
                        <a:pt x="60" y="50"/>
                      </a:cubicBezTo>
                      <a:cubicBezTo>
                        <a:pt x="62" y="38"/>
                        <a:pt x="61" y="20"/>
                        <a:pt x="59" y="7"/>
                      </a:cubicBezTo>
                      <a:cubicBezTo>
                        <a:pt x="59" y="5"/>
                        <a:pt x="60" y="3"/>
                        <a:pt x="61" y="2"/>
                      </a:cubicBezTo>
                      <a:cubicBezTo>
                        <a:pt x="62" y="1"/>
                        <a:pt x="64" y="0"/>
                        <a:pt x="67" y="1"/>
                      </a:cubicBezTo>
                      <a:cubicBezTo>
                        <a:pt x="69" y="1"/>
                        <a:pt x="72" y="2"/>
                        <a:pt x="73" y="4"/>
                      </a:cubicBezTo>
                      <a:cubicBezTo>
                        <a:pt x="75" y="5"/>
                        <a:pt x="75" y="7"/>
                        <a:pt x="75" y="9"/>
                      </a:cubicBezTo>
                      <a:cubicBezTo>
                        <a:pt x="74" y="11"/>
                        <a:pt x="74" y="14"/>
                        <a:pt x="74" y="1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5" name="í$ḷíḋè"/>
                <p:cNvSpPr/>
                <p:nvPr/>
              </p:nvSpPr>
              <p:spPr bwMode="auto">
                <a:xfrm>
                  <a:off x="8336141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4 h 76"/>
                    <a:gd name="T2" fmla="*/ 77 w 78"/>
                    <a:gd name="T3" fmla="*/ 69 h 76"/>
                    <a:gd name="T4" fmla="*/ 71 w 78"/>
                    <a:gd name="T5" fmla="*/ 76 h 76"/>
                    <a:gd name="T6" fmla="*/ 63 w 78"/>
                    <a:gd name="T7" fmla="*/ 72 h 76"/>
                    <a:gd name="T8" fmla="*/ 55 w 78"/>
                    <a:gd name="T9" fmla="*/ 61 h 76"/>
                    <a:gd name="T10" fmla="*/ 16 w 78"/>
                    <a:gd name="T11" fmla="*/ 21 h 76"/>
                    <a:gd name="T12" fmla="*/ 14 w 78"/>
                    <a:gd name="T13" fmla="*/ 22 h 76"/>
                    <a:gd name="T14" fmla="*/ 14 w 78"/>
                    <a:gd name="T15" fmla="*/ 71 h 76"/>
                    <a:gd name="T16" fmla="*/ 10 w 78"/>
                    <a:gd name="T17" fmla="*/ 75 h 76"/>
                    <a:gd name="T18" fmla="*/ 3 w 78"/>
                    <a:gd name="T19" fmla="*/ 76 h 76"/>
                    <a:gd name="T20" fmla="*/ 0 w 78"/>
                    <a:gd name="T21" fmla="*/ 73 h 76"/>
                    <a:gd name="T22" fmla="*/ 0 w 78"/>
                    <a:gd name="T23" fmla="*/ 9 h 76"/>
                    <a:gd name="T24" fmla="*/ 2 w 78"/>
                    <a:gd name="T25" fmla="*/ 3 h 76"/>
                    <a:gd name="T26" fmla="*/ 8 w 78"/>
                    <a:gd name="T27" fmla="*/ 0 h 76"/>
                    <a:gd name="T28" fmla="*/ 14 w 78"/>
                    <a:gd name="T29" fmla="*/ 4 h 76"/>
                    <a:gd name="T30" fmla="*/ 20 w 78"/>
                    <a:gd name="T31" fmla="*/ 11 h 76"/>
                    <a:gd name="T32" fmla="*/ 62 w 78"/>
                    <a:gd name="T33" fmla="*/ 52 h 76"/>
                    <a:gd name="T34" fmla="*/ 64 w 78"/>
                    <a:gd name="T35" fmla="*/ 51 h 76"/>
                    <a:gd name="T36" fmla="*/ 64 w 78"/>
                    <a:gd name="T37" fmla="*/ 11 h 76"/>
                    <a:gd name="T38" fmla="*/ 63 w 78"/>
                    <a:gd name="T39" fmla="*/ 6 h 76"/>
                    <a:gd name="T40" fmla="*/ 65 w 78"/>
                    <a:gd name="T41" fmla="*/ 1 h 76"/>
                    <a:gd name="T42" fmla="*/ 75 w 78"/>
                    <a:gd name="T43" fmla="*/ 1 h 76"/>
                    <a:gd name="T44" fmla="*/ 78 w 78"/>
                    <a:gd name="T45" fmla="*/ 7 h 76"/>
                    <a:gd name="T46" fmla="*/ 77 w 78"/>
                    <a:gd name="T47" fmla="*/ 1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8" h="76">
                      <a:moveTo>
                        <a:pt x="77" y="14"/>
                      </a:move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77" y="74"/>
                        <a:pt x="74" y="76"/>
                        <a:pt x="71" y="76"/>
                      </a:cubicBezTo>
                      <a:cubicBezTo>
                        <a:pt x="68" y="76"/>
                        <a:pt x="65" y="74"/>
                        <a:pt x="63" y="72"/>
                      </a:cubicBezTo>
                      <a:cubicBezTo>
                        <a:pt x="62" y="69"/>
                        <a:pt x="58" y="64"/>
                        <a:pt x="55" y="6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4" y="21"/>
                        <a:pt x="14" y="22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2" y="74"/>
                        <a:pt x="10" y="75"/>
                      </a:cubicBezTo>
                      <a:cubicBezTo>
                        <a:pt x="8" y="76"/>
                        <a:pt x="5" y="76"/>
                        <a:pt x="3" y="76"/>
                      </a:cubicBezTo>
                      <a:cubicBezTo>
                        <a:pt x="2" y="75"/>
                        <a:pt x="0" y="74"/>
                        <a:pt x="0" y="7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1"/>
                        <a:pt x="14" y="4"/>
                      </a:cubicBezTo>
                      <a:cubicBezTo>
                        <a:pt x="16" y="5"/>
                        <a:pt x="18" y="9"/>
                        <a:pt x="20" y="1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4" y="52"/>
                        <a:pt x="64" y="5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9"/>
                        <a:pt x="63" y="8"/>
                        <a:pt x="63" y="6"/>
                      </a:cubicBezTo>
                      <a:cubicBezTo>
                        <a:pt x="62" y="4"/>
                        <a:pt x="63" y="2"/>
                        <a:pt x="65" y="1"/>
                      </a:cubicBezTo>
                      <a:cubicBezTo>
                        <a:pt x="67" y="0"/>
                        <a:pt x="72" y="0"/>
                        <a:pt x="75" y="1"/>
                      </a:cubicBezTo>
                      <a:cubicBezTo>
                        <a:pt x="77" y="2"/>
                        <a:pt x="78" y="4"/>
                        <a:pt x="78" y="7"/>
                      </a:cubicBezTo>
                      <a:cubicBezTo>
                        <a:pt x="77" y="9"/>
                        <a:pt x="77" y="12"/>
                        <a:pt x="77" y="14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6" name="îsḻíḓe"/>
                <p:cNvSpPr/>
                <p:nvPr/>
              </p:nvSpPr>
              <p:spPr bwMode="auto">
                <a:xfrm>
                  <a:off x="8714278" y="3842538"/>
                  <a:ext cx="60738" cy="309563"/>
                </a:xfrm>
                <a:custGeom>
                  <a:avLst/>
                  <a:gdLst>
                    <a:gd name="T0" fmla="*/ 15 w 16"/>
                    <a:gd name="T1" fmla="*/ 26 h 77"/>
                    <a:gd name="T2" fmla="*/ 15 w 16"/>
                    <a:gd name="T3" fmla="*/ 70 h 77"/>
                    <a:gd name="T4" fmla="*/ 11 w 16"/>
                    <a:gd name="T5" fmla="*/ 75 h 77"/>
                    <a:gd name="T6" fmla="*/ 3 w 16"/>
                    <a:gd name="T7" fmla="*/ 76 h 77"/>
                    <a:gd name="T8" fmla="*/ 0 w 16"/>
                    <a:gd name="T9" fmla="*/ 71 h 77"/>
                    <a:gd name="T10" fmla="*/ 1 w 16"/>
                    <a:gd name="T11" fmla="*/ 52 h 77"/>
                    <a:gd name="T12" fmla="*/ 1 w 16"/>
                    <a:gd name="T13" fmla="*/ 19 h 77"/>
                    <a:gd name="T14" fmla="*/ 0 w 16"/>
                    <a:gd name="T15" fmla="*/ 7 h 77"/>
                    <a:gd name="T16" fmla="*/ 3 w 16"/>
                    <a:gd name="T17" fmla="*/ 2 h 77"/>
                    <a:gd name="T18" fmla="*/ 15 w 16"/>
                    <a:gd name="T19" fmla="*/ 4 h 77"/>
                    <a:gd name="T20" fmla="*/ 16 w 16"/>
                    <a:gd name="T21" fmla="*/ 9 h 77"/>
                    <a:gd name="T22" fmla="*/ 15 w 16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1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0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0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2" y="1"/>
                        <a:pt x="15" y="4"/>
                      </a:cubicBezTo>
                      <a:cubicBezTo>
                        <a:pt x="16" y="5"/>
                        <a:pt x="16" y="7"/>
                        <a:pt x="16" y="9"/>
                      </a:cubicBezTo>
                      <a:cubicBezTo>
                        <a:pt x="15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7" name="iṣḷíḑé"/>
                <p:cNvSpPr/>
                <p:nvPr/>
              </p:nvSpPr>
              <p:spPr bwMode="auto">
                <a:xfrm>
                  <a:off x="8849467" y="3842538"/>
                  <a:ext cx="342871" cy="305644"/>
                </a:xfrm>
                <a:custGeom>
                  <a:avLst/>
                  <a:gdLst>
                    <a:gd name="T0" fmla="*/ 87 w 88"/>
                    <a:gd name="T1" fmla="*/ 10 h 76"/>
                    <a:gd name="T2" fmla="*/ 83 w 88"/>
                    <a:gd name="T3" fmla="*/ 15 h 76"/>
                    <a:gd name="T4" fmla="*/ 51 w 88"/>
                    <a:gd name="T5" fmla="*/ 71 h 76"/>
                    <a:gd name="T6" fmla="*/ 42 w 88"/>
                    <a:gd name="T7" fmla="*/ 76 h 76"/>
                    <a:gd name="T8" fmla="*/ 33 w 88"/>
                    <a:gd name="T9" fmla="*/ 71 h 76"/>
                    <a:gd name="T10" fmla="*/ 4 w 88"/>
                    <a:gd name="T11" fmla="*/ 13 h 76"/>
                    <a:gd name="T12" fmla="*/ 1 w 88"/>
                    <a:gd name="T13" fmla="*/ 9 h 76"/>
                    <a:gd name="T14" fmla="*/ 1 w 88"/>
                    <a:gd name="T15" fmla="*/ 5 h 76"/>
                    <a:gd name="T16" fmla="*/ 7 w 88"/>
                    <a:gd name="T17" fmla="*/ 1 h 76"/>
                    <a:gd name="T18" fmla="*/ 13 w 88"/>
                    <a:gd name="T19" fmla="*/ 0 h 76"/>
                    <a:gd name="T20" fmla="*/ 17 w 88"/>
                    <a:gd name="T21" fmla="*/ 3 h 76"/>
                    <a:gd name="T22" fmla="*/ 18 w 88"/>
                    <a:gd name="T23" fmla="*/ 7 h 76"/>
                    <a:gd name="T24" fmla="*/ 42 w 88"/>
                    <a:gd name="T25" fmla="*/ 58 h 76"/>
                    <a:gd name="T26" fmla="*/ 43 w 88"/>
                    <a:gd name="T27" fmla="*/ 58 h 76"/>
                    <a:gd name="T28" fmla="*/ 72 w 88"/>
                    <a:gd name="T29" fmla="*/ 4 h 76"/>
                    <a:gd name="T30" fmla="*/ 75 w 88"/>
                    <a:gd name="T31" fmla="*/ 1 h 76"/>
                    <a:gd name="T32" fmla="*/ 82 w 88"/>
                    <a:gd name="T33" fmla="*/ 2 h 76"/>
                    <a:gd name="T34" fmla="*/ 88 w 88"/>
                    <a:gd name="T35" fmla="*/ 6 h 76"/>
                    <a:gd name="T36" fmla="*/ 87 w 88"/>
                    <a:gd name="T37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8" h="76">
                      <a:moveTo>
                        <a:pt x="87" y="10"/>
                      </a:moveTo>
                      <a:cubicBezTo>
                        <a:pt x="86" y="12"/>
                        <a:pt x="85" y="14"/>
                        <a:pt x="83" y="15"/>
                      </a:cubicBezTo>
                      <a:cubicBezTo>
                        <a:pt x="74" y="31"/>
                        <a:pt x="61" y="54"/>
                        <a:pt x="51" y="71"/>
                      </a:cubicBezTo>
                      <a:cubicBezTo>
                        <a:pt x="50" y="74"/>
                        <a:pt x="45" y="76"/>
                        <a:pt x="42" y="76"/>
                      </a:cubicBezTo>
                      <a:cubicBezTo>
                        <a:pt x="38" y="76"/>
                        <a:pt x="35" y="74"/>
                        <a:pt x="33" y="71"/>
                      </a:cubicBezTo>
                      <a:cubicBezTo>
                        <a:pt x="25" y="55"/>
                        <a:pt x="13" y="30"/>
                        <a:pt x="4" y="13"/>
                      </a:cubicBezTo>
                      <a:cubicBezTo>
                        <a:pt x="3" y="12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9" y="0"/>
                        <a:pt x="11" y="0"/>
                        <a:pt x="13" y="0"/>
                      </a:cubicBezTo>
                      <a:cubicBezTo>
                        <a:pt x="15" y="1"/>
                        <a:pt x="16" y="2"/>
                        <a:pt x="17" y="3"/>
                      </a:cubicBezTo>
                      <a:cubicBezTo>
                        <a:pt x="17" y="4"/>
                        <a:pt x="17" y="6"/>
                        <a:pt x="18" y="7"/>
                      </a:cubicBezTo>
                      <a:cubicBezTo>
                        <a:pt x="23" y="20"/>
                        <a:pt x="35" y="46"/>
                        <a:pt x="42" y="58"/>
                      </a:cubicBezTo>
                      <a:cubicBezTo>
                        <a:pt x="42" y="58"/>
                        <a:pt x="43" y="58"/>
                        <a:pt x="43" y="58"/>
                      </a:cubicBezTo>
                      <a:cubicBezTo>
                        <a:pt x="54" y="41"/>
                        <a:pt x="66" y="18"/>
                        <a:pt x="72" y="4"/>
                      </a:cubicBezTo>
                      <a:cubicBezTo>
                        <a:pt x="73" y="2"/>
                        <a:pt x="74" y="1"/>
                        <a:pt x="75" y="1"/>
                      </a:cubicBezTo>
                      <a:cubicBezTo>
                        <a:pt x="77" y="0"/>
                        <a:pt x="80" y="1"/>
                        <a:pt x="82" y="2"/>
                      </a:cubicBezTo>
                      <a:cubicBezTo>
                        <a:pt x="84" y="3"/>
                        <a:pt x="86" y="4"/>
                        <a:pt x="88" y="6"/>
                      </a:cubicBezTo>
                      <a:cubicBezTo>
                        <a:pt x="88" y="7"/>
                        <a:pt x="88" y="9"/>
                        <a:pt x="87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8" name="íṣḻîḍé"/>
                <p:cNvSpPr/>
                <p:nvPr/>
              </p:nvSpPr>
              <p:spPr bwMode="auto">
                <a:xfrm>
                  <a:off x="9227604" y="3842538"/>
                  <a:ext cx="284093" cy="309563"/>
                </a:xfrm>
                <a:custGeom>
                  <a:avLst/>
                  <a:gdLst>
                    <a:gd name="T0" fmla="*/ 68 w 73"/>
                    <a:gd name="T1" fmla="*/ 76 h 77"/>
                    <a:gd name="T2" fmla="*/ 60 w 73"/>
                    <a:gd name="T3" fmla="*/ 77 h 77"/>
                    <a:gd name="T4" fmla="*/ 49 w 73"/>
                    <a:gd name="T5" fmla="*/ 75 h 77"/>
                    <a:gd name="T6" fmla="*/ 24 w 73"/>
                    <a:gd name="T7" fmla="*/ 74 h 77"/>
                    <a:gd name="T8" fmla="*/ 10 w 73"/>
                    <a:gd name="T9" fmla="*/ 76 h 77"/>
                    <a:gd name="T10" fmla="*/ 4 w 73"/>
                    <a:gd name="T11" fmla="*/ 76 h 77"/>
                    <a:gd name="T12" fmla="*/ 0 w 73"/>
                    <a:gd name="T13" fmla="*/ 70 h 77"/>
                    <a:gd name="T14" fmla="*/ 1 w 73"/>
                    <a:gd name="T15" fmla="*/ 7 h 77"/>
                    <a:gd name="T16" fmla="*/ 4 w 73"/>
                    <a:gd name="T17" fmla="*/ 1 h 77"/>
                    <a:gd name="T18" fmla="*/ 10 w 73"/>
                    <a:gd name="T19" fmla="*/ 1 h 77"/>
                    <a:gd name="T20" fmla="*/ 19 w 73"/>
                    <a:gd name="T21" fmla="*/ 2 h 77"/>
                    <a:gd name="T22" fmla="*/ 66 w 73"/>
                    <a:gd name="T23" fmla="*/ 2 h 77"/>
                    <a:gd name="T24" fmla="*/ 69 w 73"/>
                    <a:gd name="T25" fmla="*/ 4 h 77"/>
                    <a:gd name="T26" fmla="*/ 66 w 73"/>
                    <a:gd name="T27" fmla="*/ 10 h 77"/>
                    <a:gd name="T28" fmla="*/ 60 w 73"/>
                    <a:gd name="T29" fmla="*/ 12 h 77"/>
                    <a:gd name="T30" fmla="*/ 38 w 73"/>
                    <a:gd name="T31" fmla="*/ 11 h 77"/>
                    <a:gd name="T32" fmla="*/ 19 w 73"/>
                    <a:gd name="T33" fmla="*/ 11 h 77"/>
                    <a:gd name="T34" fmla="*/ 14 w 73"/>
                    <a:gd name="T35" fmla="*/ 15 h 77"/>
                    <a:gd name="T36" fmla="*/ 14 w 73"/>
                    <a:gd name="T37" fmla="*/ 30 h 77"/>
                    <a:gd name="T38" fmla="*/ 17 w 73"/>
                    <a:gd name="T39" fmla="*/ 32 h 77"/>
                    <a:gd name="T40" fmla="*/ 58 w 73"/>
                    <a:gd name="T41" fmla="*/ 32 h 77"/>
                    <a:gd name="T42" fmla="*/ 61 w 73"/>
                    <a:gd name="T43" fmla="*/ 34 h 77"/>
                    <a:gd name="T44" fmla="*/ 60 w 73"/>
                    <a:gd name="T45" fmla="*/ 39 h 77"/>
                    <a:gd name="T46" fmla="*/ 56 w 73"/>
                    <a:gd name="T47" fmla="*/ 41 h 77"/>
                    <a:gd name="T48" fmla="*/ 17 w 73"/>
                    <a:gd name="T49" fmla="*/ 41 h 77"/>
                    <a:gd name="T50" fmla="*/ 14 w 73"/>
                    <a:gd name="T51" fmla="*/ 44 h 77"/>
                    <a:gd name="T52" fmla="*/ 14 w 73"/>
                    <a:gd name="T53" fmla="*/ 62 h 77"/>
                    <a:gd name="T54" fmla="*/ 17 w 73"/>
                    <a:gd name="T55" fmla="*/ 64 h 77"/>
                    <a:gd name="T56" fmla="*/ 69 w 73"/>
                    <a:gd name="T57" fmla="*/ 63 h 77"/>
                    <a:gd name="T58" fmla="*/ 73 w 73"/>
                    <a:gd name="T59" fmla="*/ 66 h 77"/>
                    <a:gd name="T60" fmla="*/ 68 w 73"/>
                    <a:gd name="T61" fmla="*/ 7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3" h="77">
                      <a:moveTo>
                        <a:pt x="68" y="76"/>
                      </a:moveTo>
                      <a:cubicBezTo>
                        <a:pt x="66" y="77"/>
                        <a:pt x="63" y="77"/>
                        <a:pt x="60" y="77"/>
                      </a:cubicBezTo>
                      <a:cubicBezTo>
                        <a:pt x="57" y="76"/>
                        <a:pt x="53" y="75"/>
                        <a:pt x="49" y="75"/>
                      </a:cubicBezTo>
                      <a:cubicBezTo>
                        <a:pt x="42" y="75"/>
                        <a:pt x="31" y="74"/>
                        <a:pt x="24" y="74"/>
                      </a:cubicBezTo>
                      <a:cubicBezTo>
                        <a:pt x="21" y="74"/>
                        <a:pt x="13" y="75"/>
                        <a:pt x="10" y="76"/>
                      </a:cubicBezTo>
                      <a:cubicBezTo>
                        <a:pt x="8" y="77"/>
                        <a:pt x="5" y="77"/>
                        <a:pt x="4" y="76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0" y="50"/>
                        <a:pt x="0" y="28"/>
                        <a:pt x="1" y="7"/>
                      </a:cubicBezTo>
                      <a:cubicBezTo>
                        <a:pt x="1" y="5"/>
                        <a:pt x="2" y="2"/>
                        <a:pt x="4" y="1"/>
                      </a:cubicBezTo>
                      <a:cubicBezTo>
                        <a:pt x="6" y="0"/>
                        <a:pt x="8" y="0"/>
                        <a:pt x="10" y="1"/>
                      </a:cubicBezTo>
                      <a:cubicBezTo>
                        <a:pt x="13" y="1"/>
                        <a:pt x="16" y="2"/>
                        <a:pt x="19" y="2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2"/>
                        <a:pt x="69" y="3"/>
                        <a:pt x="69" y="4"/>
                      </a:cubicBezTo>
                      <a:cubicBezTo>
                        <a:pt x="69" y="7"/>
                        <a:pt x="67" y="9"/>
                        <a:pt x="66" y="10"/>
                      </a:cubicBezTo>
                      <a:cubicBezTo>
                        <a:pt x="65" y="12"/>
                        <a:pt x="63" y="12"/>
                        <a:pt x="60" y="12"/>
                      </a:cubicBezTo>
                      <a:cubicBezTo>
                        <a:pt x="55" y="12"/>
                        <a:pt x="46" y="11"/>
                        <a:pt x="3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6" y="11"/>
                        <a:pt x="14" y="13"/>
                        <a:pt x="14" y="15"/>
                      </a:cubicBezTo>
                      <a:cubicBezTo>
                        <a:pt x="14" y="20"/>
                        <a:pt x="14" y="26"/>
                        <a:pt x="14" y="30"/>
                      </a:cubicBezTo>
                      <a:cubicBezTo>
                        <a:pt x="14" y="31"/>
                        <a:pt x="16" y="32"/>
                        <a:pt x="17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60" y="33"/>
                        <a:pt x="61" y="34"/>
                      </a:cubicBezTo>
                      <a:cubicBezTo>
                        <a:pt x="61" y="36"/>
                        <a:pt x="60" y="38"/>
                        <a:pt x="60" y="39"/>
                      </a:cubicBezTo>
                      <a:cubicBezTo>
                        <a:pt x="59" y="40"/>
                        <a:pt x="57" y="41"/>
                        <a:pt x="5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5" y="41"/>
                        <a:pt x="14" y="42"/>
                        <a:pt x="14" y="44"/>
                      </a:cubicBezTo>
                      <a:cubicBezTo>
                        <a:pt x="13" y="50"/>
                        <a:pt x="14" y="57"/>
                        <a:pt x="14" y="62"/>
                      </a:cubicBezTo>
                      <a:cubicBezTo>
                        <a:pt x="14" y="63"/>
                        <a:pt x="16" y="64"/>
                        <a:pt x="17" y="64"/>
                      </a:cubicBezTo>
                      <a:cubicBezTo>
                        <a:pt x="34" y="63"/>
                        <a:pt x="55" y="63"/>
                        <a:pt x="69" y="63"/>
                      </a:cubicBezTo>
                      <a:cubicBezTo>
                        <a:pt x="71" y="63"/>
                        <a:pt x="73" y="64"/>
                        <a:pt x="73" y="66"/>
                      </a:cubicBezTo>
                      <a:cubicBezTo>
                        <a:pt x="73" y="70"/>
                        <a:pt x="71" y="74"/>
                        <a:pt x="68" y="7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39" name="îSḻïdé"/>
                <p:cNvSpPr/>
                <p:nvPr/>
              </p:nvSpPr>
              <p:spPr bwMode="auto">
                <a:xfrm>
                  <a:off x="9548922" y="3842538"/>
                  <a:ext cx="303686" cy="309563"/>
                </a:xfrm>
                <a:custGeom>
                  <a:avLst/>
                  <a:gdLst>
                    <a:gd name="T0" fmla="*/ 64 w 78"/>
                    <a:gd name="T1" fmla="*/ 76 h 77"/>
                    <a:gd name="T2" fmla="*/ 58 w 78"/>
                    <a:gd name="T3" fmla="*/ 76 h 77"/>
                    <a:gd name="T4" fmla="*/ 53 w 78"/>
                    <a:gd name="T5" fmla="*/ 73 h 77"/>
                    <a:gd name="T6" fmla="*/ 45 w 78"/>
                    <a:gd name="T7" fmla="*/ 61 h 77"/>
                    <a:gd name="T8" fmla="*/ 33 w 78"/>
                    <a:gd name="T9" fmla="*/ 44 h 77"/>
                    <a:gd name="T10" fmla="*/ 28 w 78"/>
                    <a:gd name="T11" fmla="*/ 42 h 77"/>
                    <a:gd name="T12" fmla="*/ 15 w 78"/>
                    <a:gd name="T13" fmla="*/ 42 h 77"/>
                    <a:gd name="T14" fmla="*/ 14 w 78"/>
                    <a:gd name="T15" fmla="*/ 43 h 77"/>
                    <a:gd name="T16" fmla="*/ 14 w 78"/>
                    <a:gd name="T17" fmla="*/ 71 h 77"/>
                    <a:gd name="T18" fmla="*/ 10 w 78"/>
                    <a:gd name="T19" fmla="*/ 75 h 77"/>
                    <a:gd name="T20" fmla="*/ 3 w 78"/>
                    <a:gd name="T21" fmla="*/ 76 h 77"/>
                    <a:gd name="T22" fmla="*/ 0 w 78"/>
                    <a:gd name="T23" fmla="*/ 71 h 77"/>
                    <a:gd name="T24" fmla="*/ 0 w 78"/>
                    <a:gd name="T25" fmla="*/ 8 h 77"/>
                    <a:gd name="T26" fmla="*/ 4 w 78"/>
                    <a:gd name="T27" fmla="*/ 1 h 77"/>
                    <a:gd name="T28" fmla="*/ 11 w 78"/>
                    <a:gd name="T29" fmla="*/ 2 h 77"/>
                    <a:gd name="T30" fmla="*/ 14 w 78"/>
                    <a:gd name="T31" fmla="*/ 2 h 77"/>
                    <a:gd name="T32" fmla="*/ 50 w 78"/>
                    <a:gd name="T33" fmla="*/ 1 h 77"/>
                    <a:gd name="T34" fmla="*/ 67 w 78"/>
                    <a:gd name="T35" fmla="*/ 8 h 77"/>
                    <a:gd name="T36" fmla="*/ 73 w 78"/>
                    <a:gd name="T37" fmla="*/ 22 h 77"/>
                    <a:gd name="T38" fmla="*/ 65 w 78"/>
                    <a:gd name="T39" fmla="*/ 37 h 77"/>
                    <a:gd name="T40" fmla="*/ 47 w 78"/>
                    <a:gd name="T41" fmla="*/ 42 h 77"/>
                    <a:gd name="T42" fmla="*/ 44 w 78"/>
                    <a:gd name="T43" fmla="*/ 42 h 77"/>
                    <a:gd name="T44" fmla="*/ 43 w 78"/>
                    <a:gd name="T45" fmla="*/ 43 h 77"/>
                    <a:gd name="T46" fmla="*/ 76 w 78"/>
                    <a:gd name="T47" fmla="*/ 64 h 77"/>
                    <a:gd name="T48" fmla="*/ 77 w 78"/>
                    <a:gd name="T49" fmla="*/ 65 h 77"/>
                    <a:gd name="T50" fmla="*/ 64 w 78"/>
                    <a:gd name="T51" fmla="*/ 76 h 77"/>
                    <a:gd name="T52" fmla="*/ 49 w 78"/>
                    <a:gd name="T53" fmla="*/ 10 h 77"/>
                    <a:gd name="T54" fmla="*/ 16 w 78"/>
                    <a:gd name="T55" fmla="*/ 12 h 77"/>
                    <a:gd name="T56" fmla="*/ 14 w 78"/>
                    <a:gd name="T57" fmla="*/ 15 h 77"/>
                    <a:gd name="T58" fmla="*/ 14 w 78"/>
                    <a:gd name="T59" fmla="*/ 30 h 77"/>
                    <a:gd name="T60" fmla="*/ 15 w 78"/>
                    <a:gd name="T61" fmla="*/ 33 h 77"/>
                    <a:gd name="T62" fmla="*/ 44 w 78"/>
                    <a:gd name="T63" fmla="*/ 33 h 77"/>
                    <a:gd name="T64" fmla="*/ 57 w 78"/>
                    <a:gd name="T65" fmla="*/ 27 h 77"/>
                    <a:gd name="T66" fmla="*/ 59 w 78"/>
                    <a:gd name="T67" fmla="*/ 17 h 77"/>
                    <a:gd name="T68" fmla="*/ 49 w 78"/>
                    <a:gd name="T69" fmla="*/ 1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77">
                      <a:moveTo>
                        <a:pt x="64" y="76"/>
                      </a:moveTo>
                      <a:cubicBezTo>
                        <a:pt x="62" y="77"/>
                        <a:pt x="60" y="76"/>
                        <a:pt x="58" y="76"/>
                      </a:cubicBezTo>
                      <a:cubicBezTo>
                        <a:pt x="56" y="75"/>
                        <a:pt x="54" y="74"/>
                        <a:pt x="53" y="73"/>
                      </a:cubicBezTo>
                      <a:cubicBezTo>
                        <a:pt x="50" y="70"/>
                        <a:pt x="47" y="65"/>
                        <a:pt x="45" y="61"/>
                      </a:cubicBezTo>
                      <a:cubicBezTo>
                        <a:pt x="41" y="54"/>
                        <a:pt x="37" y="48"/>
                        <a:pt x="33" y="44"/>
                      </a:cubicBezTo>
                      <a:cubicBezTo>
                        <a:pt x="32" y="43"/>
                        <a:pt x="30" y="42"/>
                        <a:pt x="28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4" y="42"/>
                        <a:pt x="14" y="43"/>
                        <a:pt x="14" y="43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3"/>
                        <a:pt x="12" y="74"/>
                        <a:pt x="10" y="75"/>
                      </a:cubicBezTo>
                      <a:cubicBezTo>
                        <a:pt x="8" y="77"/>
                        <a:pt x="5" y="77"/>
                        <a:pt x="3" y="76"/>
                      </a:cubicBezTo>
                      <a:cubicBezTo>
                        <a:pt x="1" y="75"/>
                        <a:pt x="0" y="74"/>
                        <a:pt x="0" y="7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2" y="2"/>
                        <a:pt x="4" y="1"/>
                      </a:cubicBezTo>
                      <a:cubicBezTo>
                        <a:pt x="5" y="1"/>
                        <a:pt x="8" y="1"/>
                        <a:pt x="11" y="2"/>
                      </a:cubicBezTo>
                      <a:cubicBezTo>
                        <a:pt x="12" y="2"/>
                        <a:pt x="13" y="2"/>
                        <a:pt x="14" y="2"/>
                      </a:cubicBezTo>
                      <a:cubicBezTo>
                        <a:pt x="25" y="1"/>
                        <a:pt x="42" y="0"/>
                        <a:pt x="50" y="1"/>
                      </a:cubicBezTo>
                      <a:cubicBezTo>
                        <a:pt x="57" y="2"/>
                        <a:pt x="63" y="4"/>
                        <a:pt x="67" y="8"/>
                      </a:cubicBezTo>
                      <a:cubicBezTo>
                        <a:pt x="71" y="11"/>
                        <a:pt x="73" y="16"/>
                        <a:pt x="73" y="22"/>
                      </a:cubicBezTo>
                      <a:cubicBezTo>
                        <a:pt x="73" y="27"/>
                        <a:pt x="70" y="33"/>
                        <a:pt x="65" y="37"/>
                      </a:cubicBezTo>
                      <a:cubicBezTo>
                        <a:pt x="61" y="40"/>
                        <a:pt x="53" y="42"/>
                        <a:pt x="47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53" y="52"/>
                        <a:pt x="65" y="59"/>
                        <a:pt x="76" y="64"/>
                      </a:cubicBezTo>
                      <a:cubicBezTo>
                        <a:pt x="77" y="64"/>
                        <a:pt x="78" y="65"/>
                        <a:pt x="77" y="65"/>
                      </a:cubicBezTo>
                      <a:cubicBezTo>
                        <a:pt x="75" y="70"/>
                        <a:pt x="69" y="74"/>
                        <a:pt x="64" y="76"/>
                      </a:cubicBezTo>
                      <a:close/>
                      <a:moveTo>
                        <a:pt x="49" y="10"/>
                      </a:moveTo>
                      <a:cubicBezTo>
                        <a:pt x="38" y="9"/>
                        <a:pt x="26" y="10"/>
                        <a:pt x="16" y="12"/>
                      </a:cubicBezTo>
                      <a:cubicBezTo>
                        <a:pt x="15" y="13"/>
                        <a:pt x="14" y="14"/>
                        <a:pt x="14" y="15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2"/>
                        <a:pt x="14" y="33"/>
                        <a:pt x="1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50" y="33"/>
                        <a:pt x="54" y="30"/>
                        <a:pt x="57" y="27"/>
                      </a:cubicBezTo>
                      <a:cubicBezTo>
                        <a:pt x="59" y="25"/>
                        <a:pt x="60" y="20"/>
                        <a:pt x="59" y="17"/>
                      </a:cubicBezTo>
                      <a:cubicBezTo>
                        <a:pt x="57" y="14"/>
                        <a:pt x="54" y="11"/>
                        <a:pt x="49" y="10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0" name="íṧļïḍê"/>
                <p:cNvSpPr/>
                <p:nvPr/>
              </p:nvSpPr>
              <p:spPr bwMode="auto">
                <a:xfrm>
                  <a:off x="9876118" y="3838620"/>
                  <a:ext cx="284093" cy="317400"/>
                </a:xfrm>
                <a:custGeom>
                  <a:avLst/>
                  <a:gdLst>
                    <a:gd name="T0" fmla="*/ 57 w 73"/>
                    <a:gd name="T1" fmla="*/ 75 h 79"/>
                    <a:gd name="T2" fmla="*/ 26 w 73"/>
                    <a:gd name="T3" fmla="*/ 77 h 79"/>
                    <a:gd name="T4" fmla="*/ 2 w 73"/>
                    <a:gd name="T5" fmla="*/ 65 h 79"/>
                    <a:gd name="T6" fmla="*/ 0 w 73"/>
                    <a:gd name="T7" fmla="*/ 60 h 79"/>
                    <a:gd name="T8" fmla="*/ 8 w 73"/>
                    <a:gd name="T9" fmla="*/ 49 h 79"/>
                    <a:gd name="T10" fmla="*/ 10 w 73"/>
                    <a:gd name="T11" fmla="*/ 50 h 79"/>
                    <a:gd name="T12" fmla="*/ 22 w 73"/>
                    <a:gd name="T13" fmla="*/ 65 h 79"/>
                    <a:gd name="T14" fmla="*/ 39 w 73"/>
                    <a:gd name="T15" fmla="*/ 69 h 79"/>
                    <a:gd name="T16" fmla="*/ 57 w 73"/>
                    <a:gd name="T17" fmla="*/ 62 h 79"/>
                    <a:gd name="T18" fmla="*/ 58 w 73"/>
                    <a:gd name="T19" fmla="*/ 54 h 79"/>
                    <a:gd name="T20" fmla="*/ 49 w 73"/>
                    <a:gd name="T21" fmla="*/ 46 h 79"/>
                    <a:gd name="T22" fmla="*/ 17 w 73"/>
                    <a:gd name="T23" fmla="*/ 37 h 79"/>
                    <a:gd name="T24" fmla="*/ 6 w 73"/>
                    <a:gd name="T25" fmla="*/ 30 h 79"/>
                    <a:gd name="T26" fmla="*/ 4 w 73"/>
                    <a:gd name="T27" fmla="*/ 17 h 79"/>
                    <a:gd name="T28" fmla="*/ 13 w 73"/>
                    <a:gd name="T29" fmla="*/ 5 h 79"/>
                    <a:gd name="T30" fmla="*/ 31 w 73"/>
                    <a:gd name="T31" fmla="*/ 0 h 79"/>
                    <a:gd name="T32" fmla="*/ 56 w 73"/>
                    <a:gd name="T33" fmla="*/ 5 h 79"/>
                    <a:gd name="T34" fmla="*/ 60 w 73"/>
                    <a:gd name="T35" fmla="*/ 5 h 79"/>
                    <a:gd name="T36" fmla="*/ 62 w 73"/>
                    <a:gd name="T37" fmla="*/ 6 h 79"/>
                    <a:gd name="T38" fmla="*/ 65 w 73"/>
                    <a:gd name="T39" fmla="*/ 19 h 79"/>
                    <a:gd name="T40" fmla="*/ 63 w 73"/>
                    <a:gd name="T41" fmla="*/ 20 h 79"/>
                    <a:gd name="T42" fmla="*/ 60 w 73"/>
                    <a:gd name="T43" fmla="*/ 20 h 79"/>
                    <a:gd name="T44" fmla="*/ 34 w 73"/>
                    <a:gd name="T45" fmla="*/ 10 h 79"/>
                    <a:gd name="T46" fmla="*/ 19 w 73"/>
                    <a:gd name="T47" fmla="*/ 14 h 79"/>
                    <a:gd name="T48" fmla="*/ 18 w 73"/>
                    <a:gd name="T49" fmla="*/ 21 h 79"/>
                    <a:gd name="T50" fmla="*/ 25 w 73"/>
                    <a:gd name="T51" fmla="*/ 27 h 79"/>
                    <a:gd name="T52" fmla="*/ 54 w 73"/>
                    <a:gd name="T53" fmla="*/ 35 h 79"/>
                    <a:gd name="T54" fmla="*/ 70 w 73"/>
                    <a:gd name="T55" fmla="*/ 46 h 79"/>
                    <a:gd name="T56" fmla="*/ 71 w 73"/>
                    <a:gd name="T57" fmla="*/ 60 h 79"/>
                    <a:gd name="T58" fmla="*/ 57 w 73"/>
                    <a:gd name="T59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3" h="79">
                      <a:moveTo>
                        <a:pt x="57" y="75"/>
                      </a:moveTo>
                      <a:cubicBezTo>
                        <a:pt x="48" y="78"/>
                        <a:pt x="36" y="79"/>
                        <a:pt x="26" y="77"/>
                      </a:cubicBezTo>
                      <a:cubicBezTo>
                        <a:pt x="16" y="76"/>
                        <a:pt x="8" y="72"/>
                        <a:pt x="2" y="65"/>
                      </a:cubicBezTo>
                      <a:cubicBezTo>
                        <a:pt x="0" y="64"/>
                        <a:pt x="0" y="62"/>
                        <a:pt x="0" y="60"/>
                      </a:cubicBezTo>
                      <a:cubicBezTo>
                        <a:pt x="2" y="56"/>
                        <a:pt x="4" y="52"/>
                        <a:pt x="8" y="49"/>
                      </a:cubicBezTo>
                      <a:cubicBezTo>
                        <a:pt x="9" y="48"/>
                        <a:pt x="10" y="49"/>
                        <a:pt x="10" y="50"/>
                      </a:cubicBezTo>
                      <a:cubicBezTo>
                        <a:pt x="13" y="56"/>
                        <a:pt x="17" y="61"/>
                        <a:pt x="22" y="65"/>
                      </a:cubicBezTo>
                      <a:cubicBezTo>
                        <a:pt x="27" y="68"/>
                        <a:pt x="32" y="69"/>
                        <a:pt x="39" y="69"/>
                      </a:cubicBezTo>
                      <a:cubicBezTo>
                        <a:pt x="46" y="69"/>
                        <a:pt x="53" y="67"/>
                        <a:pt x="57" y="62"/>
                      </a:cubicBezTo>
                      <a:cubicBezTo>
                        <a:pt x="59" y="59"/>
                        <a:pt x="59" y="56"/>
                        <a:pt x="58" y="54"/>
                      </a:cubicBezTo>
                      <a:cubicBezTo>
                        <a:pt x="57" y="50"/>
                        <a:pt x="53" y="48"/>
                        <a:pt x="49" y="46"/>
                      </a:cubicBezTo>
                      <a:cubicBezTo>
                        <a:pt x="41" y="44"/>
                        <a:pt x="26" y="39"/>
                        <a:pt x="17" y="37"/>
                      </a:cubicBezTo>
                      <a:cubicBezTo>
                        <a:pt x="12" y="36"/>
                        <a:pt x="9" y="34"/>
                        <a:pt x="6" y="30"/>
                      </a:cubicBezTo>
                      <a:cubicBezTo>
                        <a:pt x="4" y="27"/>
                        <a:pt x="3" y="22"/>
                        <a:pt x="4" y="17"/>
                      </a:cubicBezTo>
                      <a:cubicBezTo>
                        <a:pt x="5" y="13"/>
                        <a:pt x="8" y="8"/>
                        <a:pt x="13" y="5"/>
                      </a:cubicBezTo>
                      <a:cubicBezTo>
                        <a:pt x="18" y="2"/>
                        <a:pt x="24" y="0"/>
                        <a:pt x="31" y="0"/>
                      </a:cubicBezTo>
                      <a:cubicBezTo>
                        <a:pt x="40" y="0"/>
                        <a:pt x="50" y="2"/>
                        <a:pt x="56" y="5"/>
                      </a:cubicBezTo>
                      <a:cubicBezTo>
                        <a:pt x="57" y="5"/>
                        <a:pt x="58" y="5"/>
                        <a:pt x="60" y="5"/>
                      </a:cubicBezTo>
                      <a:cubicBezTo>
                        <a:pt x="61" y="5"/>
                        <a:pt x="62" y="6"/>
                        <a:pt x="62" y="6"/>
                      </a:cubicBezTo>
                      <a:cubicBezTo>
                        <a:pt x="65" y="9"/>
                        <a:pt x="67" y="15"/>
                        <a:pt x="65" y="19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2" y="21"/>
                        <a:pt x="61" y="20"/>
                        <a:pt x="60" y="20"/>
                      </a:cubicBezTo>
                      <a:cubicBezTo>
                        <a:pt x="54" y="14"/>
                        <a:pt x="43" y="10"/>
                        <a:pt x="34" y="10"/>
                      </a:cubicBezTo>
                      <a:cubicBezTo>
                        <a:pt x="29" y="9"/>
                        <a:pt x="22" y="11"/>
                        <a:pt x="19" y="14"/>
                      </a:cubicBezTo>
                      <a:cubicBezTo>
                        <a:pt x="18" y="17"/>
                        <a:pt x="17" y="19"/>
                        <a:pt x="18" y="21"/>
                      </a:cubicBezTo>
                      <a:cubicBezTo>
                        <a:pt x="18" y="24"/>
                        <a:pt x="21" y="26"/>
                        <a:pt x="25" y="27"/>
                      </a:cubicBezTo>
                      <a:cubicBezTo>
                        <a:pt x="34" y="29"/>
                        <a:pt x="46" y="32"/>
                        <a:pt x="54" y="35"/>
                      </a:cubicBezTo>
                      <a:cubicBezTo>
                        <a:pt x="61" y="37"/>
                        <a:pt x="67" y="41"/>
                        <a:pt x="70" y="46"/>
                      </a:cubicBezTo>
                      <a:cubicBezTo>
                        <a:pt x="72" y="50"/>
                        <a:pt x="73" y="55"/>
                        <a:pt x="71" y="60"/>
                      </a:cubicBezTo>
                      <a:cubicBezTo>
                        <a:pt x="69" y="67"/>
                        <a:pt x="64" y="73"/>
                        <a:pt x="57" y="75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1" name="îṩ1iďé"/>
                <p:cNvSpPr/>
                <p:nvPr/>
              </p:nvSpPr>
              <p:spPr bwMode="auto">
                <a:xfrm>
                  <a:off x="10230744" y="3842538"/>
                  <a:ext cx="66615" cy="309563"/>
                </a:xfrm>
                <a:custGeom>
                  <a:avLst/>
                  <a:gdLst>
                    <a:gd name="T0" fmla="*/ 15 w 17"/>
                    <a:gd name="T1" fmla="*/ 26 h 77"/>
                    <a:gd name="T2" fmla="*/ 15 w 17"/>
                    <a:gd name="T3" fmla="*/ 70 h 77"/>
                    <a:gd name="T4" fmla="*/ 12 w 17"/>
                    <a:gd name="T5" fmla="*/ 75 h 77"/>
                    <a:gd name="T6" fmla="*/ 3 w 17"/>
                    <a:gd name="T7" fmla="*/ 76 h 77"/>
                    <a:gd name="T8" fmla="*/ 1 w 17"/>
                    <a:gd name="T9" fmla="*/ 71 h 77"/>
                    <a:gd name="T10" fmla="*/ 1 w 17"/>
                    <a:gd name="T11" fmla="*/ 52 h 77"/>
                    <a:gd name="T12" fmla="*/ 1 w 17"/>
                    <a:gd name="T13" fmla="*/ 19 h 77"/>
                    <a:gd name="T14" fmla="*/ 0 w 17"/>
                    <a:gd name="T15" fmla="*/ 7 h 77"/>
                    <a:gd name="T16" fmla="*/ 3 w 17"/>
                    <a:gd name="T17" fmla="*/ 2 h 77"/>
                    <a:gd name="T18" fmla="*/ 15 w 17"/>
                    <a:gd name="T19" fmla="*/ 4 h 77"/>
                    <a:gd name="T20" fmla="*/ 16 w 17"/>
                    <a:gd name="T21" fmla="*/ 9 h 77"/>
                    <a:gd name="T22" fmla="*/ 15 w 17"/>
                    <a:gd name="T23" fmla="*/ 2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7">
                      <a:moveTo>
                        <a:pt x="15" y="26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2"/>
                        <a:pt x="13" y="74"/>
                        <a:pt x="12" y="75"/>
                      </a:cubicBezTo>
                      <a:cubicBezTo>
                        <a:pt x="9" y="76"/>
                        <a:pt x="6" y="77"/>
                        <a:pt x="3" y="76"/>
                      </a:cubicBezTo>
                      <a:cubicBezTo>
                        <a:pt x="1" y="75"/>
                        <a:pt x="0" y="73"/>
                        <a:pt x="1" y="71"/>
                      </a:cubicBezTo>
                      <a:cubicBezTo>
                        <a:pt x="1" y="66"/>
                        <a:pt x="1" y="58"/>
                        <a:pt x="1" y="5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5"/>
                        <a:pt x="1" y="11"/>
                        <a:pt x="0" y="7"/>
                      </a:cubicBezTo>
                      <a:cubicBezTo>
                        <a:pt x="0" y="4"/>
                        <a:pt x="1" y="3"/>
                        <a:pt x="3" y="2"/>
                      </a:cubicBezTo>
                      <a:cubicBezTo>
                        <a:pt x="7" y="0"/>
                        <a:pt x="13" y="1"/>
                        <a:pt x="15" y="4"/>
                      </a:cubicBezTo>
                      <a:cubicBezTo>
                        <a:pt x="16" y="5"/>
                        <a:pt x="17" y="7"/>
                        <a:pt x="16" y="9"/>
                      </a:cubicBezTo>
                      <a:cubicBezTo>
                        <a:pt x="16" y="12"/>
                        <a:pt x="15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3" name="ïSlîḑé"/>
                <p:cNvSpPr/>
                <p:nvPr/>
              </p:nvSpPr>
              <p:spPr bwMode="auto">
                <a:xfrm>
                  <a:off x="10369851" y="3830783"/>
                  <a:ext cx="295849" cy="317400"/>
                </a:xfrm>
                <a:custGeom>
                  <a:avLst/>
                  <a:gdLst>
                    <a:gd name="T0" fmla="*/ 74 w 76"/>
                    <a:gd name="T1" fmla="*/ 11 h 79"/>
                    <a:gd name="T2" fmla="*/ 67 w 76"/>
                    <a:gd name="T3" fmla="*/ 14 h 79"/>
                    <a:gd name="T4" fmla="*/ 47 w 76"/>
                    <a:gd name="T5" fmla="*/ 14 h 79"/>
                    <a:gd name="T6" fmla="*/ 43 w 76"/>
                    <a:gd name="T7" fmla="*/ 17 h 79"/>
                    <a:gd name="T8" fmla="*/ 43 w 76"/>
                    <a:gd name="T9" fmla="*/ 72 h 79"/>
                    <a:gd name="T10" fmla="*/ 41 w 76"/>
                    <a:gd name="T11" fmla="*/ 77 h 79"/>
                    <a:gd name="T12" fmla="*/ 34 w 76"/>
                    <a:gd name="T13" fmla="*/ 79 h 79"/>
                    <a:gd name="T14" fmla="*/ 30 w 76"/>
                    <a:gd name="T15" fmla="*/ 75 h 79"/>
                    <a:gd name="T16" fmla="*/ 30 w 76"/>
                    <a:gd name="T17" fmla="*/ 17 h 79"/>
                    <a:gd name="T18" fmla="*/ 28 w 76"/>
                    <a:gd name="T19" fmla="*/ 14 h 79"/>
                    <a:gd name="T20" fmla="*/ 5 w 76"/>
                    <a:gd name="T21" fmla="*/ 17 h 79"/>
                    <a:gd name="T22" fmla="*/ 0 w 76"/>
                    <a:gd name="T23" fmla="*/ 14 h 79"/>
                    <a:gd name="T24" fmla="*/ 8 w 76"/>
                    <a:gd name="T25" fmla="*/ 2 h 79"/>
                    <a:gd name="T26" fmla="*/ 13 w 76"/>
                    <a:gd name="T27" fmla="*/ 1 h 79"/>
                    <a:gd name="T28" fmla="*/ 26 w 76"/>
                    <a:gd name="T29" fmla="*/ 5 h 79"/>
                    <a:gd name="T30" fmla="*/ 71 w 76"/>
                    <a:gd name="T31" fmla="*/ 5 h 79"/>
                    <a:gd name="T32" fmla="*/ 76 w 76"/>
                    <a:gd name="T33" fmla="*/ 7 h 79"/>
                    <a:gd name="T34" fmla="*/ 74 w 76"/>
                    <a:gd name="T35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79">
                      <a:moveTo>
                        <a:pt x="74" y="11"/>
                      </a:moveTo>
                      <a:cubicBezTo>
                        <a:pt x="73" y="13"/>
                        <a:pt x="71" y="14"/>
                        <a:pt x="6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5" y="14"/>
                        <a:pt x="43" y="15"/>
                        <a:pt x="43" y="17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4"/>
                        <a:pt x="43" y="75"/>
                        <a:pt x="41" y="77"/>
                      </a:cubicBezTo>
                      <a:cubicBezTo>
                        <a:pt x="39" y="78"/>
                        <a:pt x="36" y="79"/>
                        <a:pt x="34" y="79"/>
                      </a:cubicBezTo>
                      <a:cubicBezTo>
                        <a:pt x="32" y="78"/>
                        <a:pt x="30" y="77"/>
                        <a:pt x="30" y="75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29" y="14"/>
                        <a:pt x="28" y="14"/>
                      </a:cubicBezTo>
                      <a:cubicBezTo>
                        <a:pt x="20" y="14"/>
                        <a:pt x="12" y="16"/>
                        <a:pt x="5" y="17"/>
                      </a:cubicBezTo>
                      <a:cubicBezTo>
                        <a:pt x="3" y="18"/>
                        <a:pt x="0" y="16"/>
                        <a:pt x="0" y="14"/>
                      </a:cubicBezTo>
                      <a:cubicBezTo>
                        <a:pt x="0" y="9"/>
                        <a:pt x="4" y="4"/>
                        <a:pt x="8" y="2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7" y="3"/>
                        <a:pt x="22" y="5"/>
                        <a:pt x="26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3" y="5"/>
                        <a:pt x="75" y="5"/>
                        <a:pt x="76" y="7"/>
                      </a:cubicBezTo>
                      <a:cubicBezTo>
                        <a:pt x="76" y="8"/>
                        <a:pt x="76" y="10"/>
                        <a:pt x="74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4" name="ïsľïdé"/>
                <p:cNvSpPr/>
                <p:nvPr/>
              </p:nvSpPr>
              <p:spPr bwMode="auto">
                <a:xfrm>
                  <a:off x="10693129" y="3842538"/>
                  <a:ext cx="303686" cy="305644"/>
                </a:xfrm>
                <a:custGeom>
                  <a:avLst/>
                  <a:gdLst>
                    <a:gd name="T0" fmla="*/ 77 w 78"/>
                    <a:gd name="T1" fmla="*/ 11 h 76"/>
                    <a:gd name="T2" fmla="*/ 45 w 78"/>
                    <a:gd name="T3" fmla="*/ 45 h 76"/>
                    <a:gd name="T4" fmla="*/ 44 w 78"/>
                    <a:gd name="T5" fmla="*/ 49 h 76"/>
                    <a:gd name="T6" fmla="*/ 44 w 78"/>
                    <a:gd name="T7" fmla="*/ 71 h 76"/>
                    <a:gd name="T8" fmla="*/ 40 w 78"/>
                    <a:gd name="T9" fmla="*/ 75 h 76"/>
                    <a:gd name="T10" fmla="*/ 32 w 78"/>
                    <a:gd name="T11" fmla="*/ 76 h 76"/>
                    <a:gd name="T12" fmla="*/ 30 w 78"/>
                    <a:gd name="T13" fmla="*/ 72 h 76"/>
                    <a:gd name="T14" fmla="*/ 30 w 78"/>
                    <a:gd name="T15" fmla="*/ 48 h 76"/>
                    <a:gd name="T16" fmla="*/ 29 w 78"/>
                    <a:gd name="T17" fmla="*/ 44 h 76"/>
                    <a:gd name="T18" fmla="*/ 1 w 78"/>
                    <a:gd name="T19" fmla="*/ 9 h 76"/>
                    <a:gd name="T20" fmla="*/ 1 w 78"/>
                    <a:gd name="T21" fmla="*/ 5 h 76"/>
                    <a:gd name="T22" fmla="*/ 9 w 78"/>
                    <a:gd name="T23" fmla="*/ 0 h 76"/>
                    <a:gd name="T24" fmla="*/ 13 w 78"/>
                    <a:gd name="T25" fmla="*/ 1 h 76"/>
                    <a:gd name="T26" fmla="*/ 36 w 78"/>
                    <a:gd name="T27" fmla="*/ 35 h 76"/>
                    <a:gd name="T28" fmla="*/ 38 w 78"/>
                    <a:gd name="T29" fmla="*/ 35 h 76"/>
                    <a:gd name="T30" fmla="*/ 62 w 78"/>
                    <a:gd name="T31" fmla="*/ 5 h 76"/>
                    <a:gd name="T32" fmla="*/ 64 w 78"/>
                    <a:gd name="T33" fmla="*/ 1 h 76"/>
                    <a:gd name="T34" fmla="*/ 67 w 78"/>
                    <a:gd name="T35" fmla="*/ 0 h 76"/>
                    <a:gd name="T36" fmla="*/ 77 w 78"/>
                    <a:gd name="T37" fmla="*/ 6 h 76"/>
                    <a:gd name="T38" fmla="*/ 77 w 78"/>
                    <a:gd name="T39" fmla="*/ 1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8" h="76">
                      <a:moveTo>
                        <a:pt x="77" y="11"/>
                      </a:moveTo>
                      <a:cubicBezTo>
                        <a:pt x="65" y="22"/>
                        <a:pt x="54" y="35"/>
                        <a:pt x="45" y="45"/>
                      </a:cubicBezTo>
                      <a:cubicBezTo>
                        <a:pt x="44" y="46"/>
                        <a:pt x="44" y="48"/>
                        <a:pt x="44" y="49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3"/>
                        <a:pt x="42" y="75"/>
                        <a:pt x="40" y="75"/>
                      </a:cubicBezTo>
                      <a:cubicBezTo>
                        <a:pt x="38" y="76"/>
                        <a:pt x="34" y="76"/>
                        <a:pt x="32" y="76"/>
                      </a:cubicBezTo>
                      <a:cubicBezTo>
                        <a:pt x="31" y="75"/>
                        <a:pt x="30" y="74"/>
                        <a:pt x="30" y="72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7"/>
                        <a:pt x="30" y="45"/>
                        <a:pt x="29" y="44"/>
                      </a:cubicBezTo>
                      <a:cubicBezTo>
                        <a:pt x="20" y="32"/>
                        <a:pt x="10" y="21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2" y="3"/>
                        <a:pt x="7" y="0"/>
                        <a:pt x="9" y="0"/>
                      </a:cubicBezTo>
                      <a:cubicBezTo>
                        <a:pt x="11" y="0"/>
                        <a:pt x="12" y="0"/>
                        <a:pt x="13" y="1"/>
                      </a:cubicBezTo>
                      <a:cubicBezTo>
                        <a:pt x="21" y="13"/>
                        <a:pt x="29" y="23"/>
                        <a:pt x="36" y="35"/>
                      </a:cubicBezTo>
                      <a:cubicBezTo>
                        <a:pt x="37" y="35"/>
                        <a:pt x="38" y="35"/>
                        <a:pt x="38" y="35"/>
                      </a:cubicBezTo>
                      <a:cubicBezTo>
                        <a:pt x="47" y="25"/>
                        <a:pt x="55" y="15"/>
                        <a:pt x="62" y="5"/>
                      </a:cubicBezTo>
                      <a:cubicBezTo>
                        <a:pt x="63" y="4"/>
                        <a:pt x="64" y="3"/>
                        <a:pt x="64" y="1"/>
                      </a:cubicBezTo>
                      <a:cubicBezTo>
                        <a:pt x="64" y="0"/>
                        <a:pt x="66" y="0"/>
                        <a:pt x="67" y="0"/>
                      </a:cubicBezTo>
                      <a:cubicBezTo>
                        <a:pt x="70" y="0"/>
                        <a:pt x="75" y="2"/>
                        <a:pt x="77" y="6"/>
                      </a:cubicBezTo>
                      <a:cubicBezTo>
                        <a:pt x="78" y="7"/>
                        <a:pt x="78" y="10"/>
                        <a:pt x="77" y="11"/>
                      </a:cubicBezTo>
                      <a:close/>
                    </a:path>
                  </a:pathLst>
                </a:custGeom>
                <a:solidFill>
                  <a:srgbClr val="0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5" name="ïṧḻiḓe"/>
                <p:cNvSpPr/>
                <p:nvPr/>
              </p:nvSpPr>
              <p:spPr bwMode="auto">
                <a:xfrm>
                  <a:off x="8023280" y="2925222"/>
                  <a:ext cx="616071" cy="649158"/>
                </a:xfrm>
                <a:custGeom>
                  <a:avLst/>
                  <a:gdLst>
                    <a:gd name="T0" fmla="*/ 104 w 142"/>
                    <a:gd name="T1" fmla="*/ 19 h 149"/>
                    <a:gd name="T2" fmla="*/ 128 w 142"/>
                    <a:gd name="T3" fmla="*/ 22 h 149"/>
                    <a:gd name="T4" fmla="*/ 142 w 142"/>
                    <a:gd name="T5" fmla="*/ 11 h 149"/>
                    <a:gd name="T6" fmla="*/ 134 w 142"/>
                    <a:gd name="T7" fmla="*/ 4 h 149"/>
                    <a:gd name="T8" fmla="*/ 127 w 142"/>
                    <a:gd name="T9" fmla="*/ 2 h 149"/>
                    <a:gd name="T10" fmla="*/ 102 w 142"/>
                    <a:gd name="T11" fmla="*/ 1 h 149"/>
                    <a:gd name="T12" fmla="*/ 106 w 142"/>
                    <a:gd name="T13" fmla="*/ 71 h 149"/>
                    <a:gd name="T14" fmla="*/ 112 w 142"/>
                    <a:gd name="T15" fmla="*/ 63 h 149"/>
                    <a:gd name="T16" fmla="*/ 111 w 142"/>
                    <a:gd name="T17" fmla="*/ 47 h 149"/>
                    <a:gd name="T18" fmla="*/ 103 w 142"/>
                    <a:gd name="T19" fmla="*/ 56 h 149"/>
                    <a:gd name="T20" fmla="*/ 125 w 142"/>
                    <a:gd name="T21" fmla="*/ 35 h 149"/>
                    <a:gd name="T22" fmla="*/ 132 w 142"/>
                    <a:gd name="T23" fmla="*/ 39 h 149"/>
                    <a:gd name="T24" fmla="*/ 131 w 142"/>
                    <a:gd name="T25" fmla="*/ 59 h 149"/>
                    <a:gd name="T26" fmla="*/ 129 w 142"/>
                    <a:gd name="T27" fmla="*/ 79 h 149"/>
                    <a:gd name="T28" fmla="*/ 110 w 142"/>
                    <a:gd name="T29" fmla="*/ 80 h 149"/>
                    <a:gd name="T30" fmla="*/ 104 w 142"/>
                    <a:gd name="T31" fmla="*/ 98 h 149"/>
                    <a:gd name="T32" fmla="*/ 104 w 142"/>
                    <a:gd name="T33" fmla="*/ 129 h 149"/>
                    <a:gd name="T34" fmla="*/ 106 w 142"/>
                    <a:gd name="T35" fmla="*/ 144 h 149"/>
                    <a:gd name="T36" fmla="*/ 101 w 142"/>
                    <a:gd name="T37" fmla="*/ 1 h 149"/>
                    <a:gd name="T38" fmla="*/ 93 w 142"/>
                    <a:gd name="T39" fmla="*/ 147 h 149"/>
                    <a:gd name="T40" fmla="*/ 100 w 142"/>
                    <a:gd name="T41" fmla="*/ 33 h 149"/>
                    <a:gd name="T42" fmla="*/ 102 w 142"/>
                    <a:gd name="T43" fmla="*/ 10 h 149"/>
                    <a:gd name="T44" fmla="*/ 92 w 142"/>
                    <a:gd name="T45" fmla="*/ 102 h 149"/>
                    <a:gd name="T46" fmla="*/ 81 w 142"/>
                    <a:gd name="T47" fmla="*/ 147 h 149"/>
                    <a:gd name="T48" fmla="*/ 74 w 142"/>
                    <a:gd name="T49" fmla="*/ 140 h 149"/>
                    <a:gd name="T50" fmla="*/ 81 w 142"/>
                    <a:gd name="T51" fmla="*/ 109 h 149"/>
                    <a:gd name="T52" fmla="*/ 83 w 142"/>
                    <a:gd name="T53" fmla="*/ 88 h 149"/>
                    <a:gd name="T54" fmla="*/ 81 w 142"/>
                    <a:gd name="T55" fmla="*/ 62 h 149"/>
                    <a:gd name="T56" fmla="*/ 75 w 142"/>
                    <a:gd name="T57" fmla="*/ 64 h 149"/>
                    <a:gd name="T58" fmla="*/ 71 w 142"/>
                    <a:gd name="T59" fmla="*/ 75 h 149"/>
                    <a:gd name="T60" fmla="*/ 61 w 142"/>
                    <a:gd name="T61" fmla="*/ 89 h 149"/>
                    <a:gd name="T62" fmla="*/ 57 w 142"/>
                    <a:gd name="T63" fmla="*/ 60 h 149"/>
                    <a:gd name="T64" fmla="*/ 62 w 142"/>
                    <a:gd name="T65" fmla="*/ 50 h 149"/>
                    <a:gd name="T66" fmla="*/ 67 w 142"/>
                    <a:gd name="T67" fmla="*/ 41 h 149"/>
                    <a:gd name="T68" fmla="*/ 80 w 142"/>
                    <a:gd name="T69" fmla="*/ 32 h 149"/>
                    <a:gd name="T70" fmla="*/ 59 w 142"/>
                    <a:gd name="T71" fmla="*/ 31 h 149"/>
                    <a:gd name="T72" fmla="*/ 61 w 142"/>
                    <a:gd name="T73" fmla="*/ 17 h 149"/>
                    <a:gd name="T74" fmla="*/ 69 w 142"/>
                    <a:gd name="T75" fmla="*/ 10 h 149"/>
                    <a:gd name="T76" fmla="*/ 88 w 142"/>
                    <a:gd name="T77" fmla="*/ 5 h 149"/>
                    <a:gd name="T78" fmla="*/ 55 w 142"/>
                    <a:gd name="T79" fmla="*/ 14 h 149"/>
                    <a:gd name="T80" fmla="*/ 54 w 142"/>
                    <a:gd name="T81" fmla="*/ 26 h 149"/>
                    <a:gd name="T82" fmla="*/ 52 w 142"/>
                    <a:gd name="T83" fmla="*/ 44 h 149"/>
                    <a:gd name="T84" fmla="*/ 51 w 142"/>
                    <a:gd name="T85" fmla="*/ 60 h 149"/>
                    <a:gd name="T86" fmla="*/ 44 w 142"/>
                    <a:gd name="T87" fmla="*/ 71 h 149"/>
                    <a:gd name="T88" fmla="*/ 32 w 142"/>
                    <a:gd name="T89" fmla="*/ 97 h 149"/>
                    <a:gd name="T90" fmla="*/ 22 w 142"/>
                    <a:gd name="T91" fmla="*/ 110 h 149"/>
                    <a:gd name="T92" fmla="*/ 6 w 142"/>
                    <a:gd name="T93" fmla="*/ 120 h 149"/>
                    <a:gd name="T94" fmla="*/ 8 w 142"/>
                    <a:gd name="T95" fmla="*/ 102 h 149"/>
                    <a:gd name="T96" fmla="*/ 27 w 142"/>
                    <a:gd name="T97" fmla="*/ 79 h 149"/>
                    <a:gd name="T98" fmla="*/ 26 w 142"/>
                    <a:gd name="T99" fmla="*/ 71 h 149"/>
                    <a:gd name="T100" fmla="*/ 8 w 142"/>
                    <a:gd name="T101" fmla="*/ 61 h 149"/>
                    <a:gd name="T102" fmla="*/ 13 w 142"/>
                    <a:gd name="T103" fmla="*/ 48 h 149"/>
                    <a:gd name="T104" fmla="*/ 18 w 142"/>
                    <a:gd name="T105" fmla="*/ 36 h 149"/>
                    <a:gd name="T106" fmla="*/ 26 w 142"/>
                    <a:gd name="T107" fmla="*/ 28 h 149"/>
                    <a:gd name="T108" fmla="*/ 37 w 142"/>
                    <a:gd name="T109" fmla="*/ 26 h 149"/>
                    <a:gd name="T110" fmla="*/ 40 w 142"/>
                    <a:gd name="T111" fmla="*/ 35 h 149"/>
                    <a:gd name="T112" fmla="*/ 40 w 142"/>
                    <a:gd name="T113" fmla="*/ 13 h 149"/>
                    <a:gd name="T114" fmla="*/ 46 w 142"/>
                    <a:gd name="T115" fmla="*/ 6 h 149"/>
                    <a:gd name="T116" fmla="*/ 54 w 142"/>
                    <a:gd name="T117" fmla="*/ 8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2" h="149">
                      <a:moveTo>
                        <a:pt x="102" y="6"/>
                      </a:move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06" y="7"/>
                        <a:pt x="106" y="7"/>
                        <a:pt x="106" y="7"/>
                      </a:cubicBezTo>
                      <a:cubicBezTo>
                        <a:pt x="106" y="7"/>
                        <a:pt x="107" y="7"/>
                        <a:pt x="107" y="7"/>
                      </a:cubicBezTo>
                      <a:cubicBezTo>
                        <a:pt x="107" y="8"/>
                        <a:pt x="107" y="9"/>
                        <a:pt x="107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21"/>
                        <a:pt x="102" y="21"/>
                        <a:pt x="103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19"/>
                      </a:cubicBezTo>
                      <a:cubicBezTo>
                        <a:pt x="105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8" y="18"/>
                        <a:pt x="110" y="18"/>
                        <a:pt x="111" y="18"/>
                      </a:cubicBezTo>
                      <a:cubicBezTo>
                        <a:pt x="111" y="18"/>
                        <a:pt x="111" y="19"/>
                        <a:pt x="111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20"/>
                        <a:pt x="113" y="20"/>
                        <a:pt x="113" y="20"/>
                      </a:cubicBezTo>
                      <a:cubicBezTo>
                        <a:pt x="116" y="20"/>
                        <a:pt x="119" y="20"/>
                        <a:pt x="121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2" y="20"/>
                        <a:pt x="122" y="20"/>
                        <a:pt x="123" y="20"/>
                      </a:cubicBezTo>
                      <a:cubicBezTo>
                        <a:pt x="124" y="21"/>
                        <a:pt x="124" y="22"/>
                        <a:pt x="125" y="22"/>
                      </a:cubicBezTo>
                      <a:cubicBezTo>
                        <a:pt x="126" y="22"/>
                        <a:pt x="127" y="22"/>
                        <a:pt x="128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1" y="22"/>
                        <a:pt x="134" y="22"/>
                        <a:pt x="136" y="22"/>
                      </a:cubicBezTo>
                      <a:cubicBezTo>
                        <a:pt x="136" y="22"/>
                        <a:pt x="136" y="22"/>
                        <a:pt x="136" y="22"/>
                      </a:cubicBezTo>
                      <a:cubicBezTo>
                        <a:pt x="137" y="22"/>
                        <a:pt x="138" y="22"/>
                        <a:pt x="139" y="22"/>
                      </a:cubicBezTo>
                      <a:cubicBezTo>
                        <a:pt x="139" y="22"/>
                        <a:pt x="139" y="22"/>
                        <a:pt x="139" y="22"/>
                      </a:cubicBezTo>
                      <a:cubicBezTo>
                        <a:pt x="139" y="21"/>
                        <a:pt x="140" y="21"/>
                        <a:pt x="140" y="20"/>
                      </a:cubicBezTo>
                      <a:cubicBezTo>
                        <a:pt x="140" y="17"/>
                        <a:pt x="140" y="15"/>
                        <a:pt x="140" y="1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1" y="11"/>
                        <a:pt x="142" y="11"/>
                      </a:cubicBezTo>
                      <a:cubicBezTo>
                        <a:pt x="142" y="11"/>
                        <a:pt x="142" y="11"/>
                        <a:pt x="142" y="11"/>
                      </a:cubicBezTo>
                      <a:cubicBezTo>
                        <a:pt x="142" y="10"/>
                        <a:pt x="142" y="10"/>
                        <a:pt x="142" y="10"/>
                      </a:cubicBezTo>
                      <a:cubicBezTo>
                        <a:pt x="142" y="10"/>
                        <a:pt x="142" y="9"/>
                        <a:pt x="142" y="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142" y="8"/>
                        <a:pt x="142" y="7"/>
                        <a:pt x="142" y="7"/>
                      </a:cubicBezTo>
                      <a:cubicBezTo>
                        <a:pt x="141" y="7"/>
                        <a:pt x="141" y="7"/>
                        <a:pt x="141" y="7"/>
                      </a:cubicBezTo>
                      <a:cubicBezTo>
                        <a:pt x="141" y="7"/>
                        <a:pt x="141" y="6"/>
                        <a:pt x="140" y="6"/>
                      </a:cubicBezTo>
                      <a:cubicBezTo>
                        <a:pt x="140" y="6"/>
                        <a:pt x="140" y="6"/>
                        <a:pt x="139" y="6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ubicBezTo>
                        <a:pt x="139" y="5"/>
                        <a:pt x="137" y="5"/>
                        <a:pt x="137" y="5"/>
                      </a:cubicBezTo>
                      <a:cubicBezTo>
                        <a:pt x="136" y="5"/>
                        <a:pt x="136" y="5"/>
                        <a:pt x="136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3" y="3"/>
                        <a:pt x="132" y="3"/>
                        <a:pt x="132" y="3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2"/>
                        <a:pt x="132" y="2"/>
                        <a:pt x="132" y="2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30" y="0"/>
                        <a:pt x="130" y="0"/>
                        <a:pt x="129" y="0"/>
                      </a:cubicBezTo>
                      <a:cubicBezTo>
                        <a:pt x="129" y="0"/>
                        <a:pt x="129" y="0"/>
                        <a:pt x="129" y="1"/>
                      </a:cubicBezTo>
                      <a:cubicBezTo>
                        <a:pt x="129" y="1"/>
                        <a:pt x="128" y="1"/>
                        <a:pt x="127" y="1"/>
                      </a:cubicBezTo>
                      <a:cubicBezTo>
                        <a:pt x="127" y="1"/>
                        <a:pt x="127" y="1"/>
                        <a:pt x="127" y="2"/>
                      </a:cubicBezTo>
                      <a:cubicBezTo>
                        <a:pt x="125" y="2"/>
                        <a:pt x="122" y="2"/>
                        <a:pt x="120" y="2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8" y="1"/>
                        <a:pt x="117" y="1"/>
                      </a:cubicBezTo>
                      <a:cubicBezTo>
                        <a:pt x="117" y="1"/>
                        <a:pt x="117" y="1"/>
                        <a:pt x="117" y="2"/>
                      </a:cubicBezTo>
                      <a:cubicBezTo>
                        <a:pt x="117" y="2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3"/>
                      </a:cubicBezTo>
                      <a:cubicBezTo>
                        <a:pt x="114" y="3"/>
                        <a:pt x="111" y="3"/>
                        <a:pt x="107" y="3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6" y="2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lose/>
                      <a:moveTo>
                        <a:pt x="102" y="147"/>
                      </a:move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68"/>
                        <a:pt x="102" y="68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70"/>
                        <a:pt x="103" y="70"/>
                        <a:pt x="103" y="70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0"/>
                      </a:cubicBezTo>
                      <a:cubicBezTo>
                        <a:pt x="106" y="70"/>
                        <a:pt x="106" y="70"/>
                        <a:pt x="106" y="70"/>
                      </a:cubicBezTo>
                      <a:cubicBezTo>
                        <a:pt x="106" y="69"/>
                        <a:pt x="106" y="67"/>
                        <a:pt x="106" y="66"/>
                      </a:cubicBezTo>
                      <a:cubicBezTo>
                        <a:pt x="106" y="66"/>
                        <a:pt x="107" y="65"/>
                        <a:pt x="107" y="65"/>
                      </a:cubicBezTo>
                      <a:cubicBezTo>
                        <a:pt x="107" y="65"/>
                        <a:pt x="108" y="65"/>
                        <a:pt x="109" y="65"/>
                      </a:cubicBezTo>
                      <a:cubicBezTo>
                        <a:pt x="109" y="65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6"/>
                        <a:pt x="113" y="65"/>
                        <a:pt x="113" y="64"/>
                      </a:cubicBezTo>
                      <a:cubicBezTo>
                        <a:pt x="113" y="64"/>
                        <a:pt x="112" y="64"/>
                        <a:pt x="112" y="63"/>
                      </a:cubicBezTo>
                      <a:cubicBezTo>
                        <a:pt x="112" y="62"/>
                        <a:pt x="112" y="62"/>
                        <a:pt x="112" y="61"/>
                      </a:cubicBezTo>
                      <a:cubicBezTo>
                        <a:pt x="112" y="61"/>
                        <a:pt x="112" y="60"/>
                        <a:pt x="112" y="60"/>
                      </a:cubicBezTo>
                      <a:cubicBezTo>
                        <a:pt x="112" y="59"/>
                        <a:pt x="112" y="58"/>
                        <a:pt x="112" y="57"/>
                      </a:cubicBezTo>
                      <a:cubicBezTo>
                        <a:pt x="111" y="56"/>
                        <a:pt x="111" y="56"/>
                        <a:pt x="111" y="56"/>
                      </a:cubicBezTo>
                      <a:cubicBezTo>
                        <a:pt x="111" y="55"/>
                        <a:pt x="111" y="54"/>
                        <a:pt x="111" y="54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2"/>
                        <a:pt x="111" y="52"/>
                        <a:pt x="111" y="51"/>
                      </a:cubicBezTo>
                      <a:cubicBezTo>
                        <a:pt x="111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49"/>
                        <a:pt x="111" y="49"/>
                      </a:cubicBezTo>
                      <a:cubicBezTo>
                        <a:pt x="111" y="49"/>
                        <a:pt x="111" y="48"/>
                        <a:pt x="111" y="47"/>
                      </a:cubicBezTo>
                      <a:cubicBezTo>
                        <a:pt x="111" y="47"/>
                        <a:pt x="110" y="47"/>
                        <a:pt x="110" y="47"/>
                      </a:cubicBezTo>
                      <a:cubicBezTo>
                        <a:pt x="110" y="47"/>
                        <a:pt x="109" y="47"/>
                        <a:pt x="109" y="46"/>
                      </a:cubicBezTo>
                      <a:cubicBezTo>
                        <a:pt x="108" y="46"/>
                        <a:pt x="107" y="46"/>
                        <a:pt x="106" y="46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9"/>
                        <a:pt x="105" y="49"/>
                        <a:pt x="105" y="49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1"/>
                        <a:pt x="105" y="51"/>
                        <a:pt x="105" y="52"/>
                      </a:cubicBezTo>
                      <a:cubicBezTo>
                        <a:pt x="104" y="52"/>
                        <a:pt x="104" y="53"/>
                        <a:pt x="104" y="54"/>
                      </a:cubicBezTo>
                      <a:cubicBezTo>
                        <a:pt x="104" y="54"/>
                        <a:pt x="104" y="55"/>
                        <a:pt x="104" y="56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3" y="57"/>
                        <a:pt x="103" y="57"/>
                        <a:pt x="103" y="57"/>
                      </a:cubicBezTo>
                      <a:cubicBezTo>
                        <a:pt x="102" y="57"/>
                        <a:pt x="102" y="58"/>
                        <a:pt x="102" y="58"/>
                      </a:cubicBezTo>
                      <a:cubicBezTo>
                        <a:pt x="102" y="59"/>
                        <a:pt x="102" y="60"/>
                        <a:pt x="102" y="60"/>
                      </a:cubicBezTo>
                      <a:cubicBezTo>
                        <a:pt x="102" y="61"/>
                        <a:pt x="102" y="61"/>
                        <a:pt x="102" y="61"/>
                      </a:cubicBezTo>
                      <a:cubicBezTo>
                        <a:pt x="102" y="61"/>
                        <a:pt x="102" y="62"/>
                        <a:pt x="102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12" y="33"/>
                        <a:pt x="119" y="33"/>
                        <a:pt x="125" y="33"/>
                      </a:cubicBezTo>
                      <a:cubicBezTo>
                        <a:pt x="125" y="33"/>
                        <a:pt x="125" y="34"/>
                        <a:pt x="125" y="35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6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6"/>
                        <a:pt x="127" y="36"/>
                        <a:pt x="127" y="36"/>
                      </a:cubicBezTo>
                      <a:cubicBezTo>
                        <a:pt x="128" y="36"/>
                        <a:pt x="129" y="36"/>
                        <a:pt x="129" y="36"/>
                      </a:cubicBezTo>
                      <a:cubicBezTo>
                        <a:pt x="129" y="36"/>
                        <a:pt x="129" y="37"/>
                        <a:pt x="129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0" y="37"/>
                        <a:pt x="130" y="38"/>
                        <a:pt x="130" y="38"/>
                      </a:cubicBezTo>
                      <a:cubicBezTo>
                        <a:pt x="130" y="38"/>
                        <a:pt x="131" y="38"/>
                        <a:pt x="131" y="38"/>
                      </a:cubicBezTo>
                      <a:cubicBezTo>
                        <a:pt x="131" y="38"/>
                        <a:pt x="131" y="38"/>
                        <a:pt x="131" y="39"/>
                      </a:cubicBezTo>
                      <a:cubicBezTo>
                        <a:pt x="131" y="39"/>
                        <a:pt x="132" y="39"/>
                        <a:pt x="132" y="39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2" y="40"/>
                        <a:pt x="133" y="40"/>
                        <a:pt x="134" y="40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4" y="42"/>
                        <a:pt x="134" y="42"/>
                        <a:pt x="134" y="43"/>
                      </a:cubicBezTo>
                      <a:cubicBezTo>
                        <a:pt x="134" y="43"/>
                        <a:pt x="134" y="43"/>
                        <a:pt x="133" y="44"/>
                      </a:cubicBezTo>
                      <a:cubicBezTo>
                        <a:pt x="133" y="44"/>
                        <a:pt x="133" y="45"/>
                        <a:pt x="133" y="45"/>
                      </a:cubicBezTo>
                      <a:cubicBezTo>
                        <a:pt x="132" y="45"/>
                        <a:pt x="132" y="46"/>
                        <a:pt x="132" y="46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48"/>
                        <a:pt x="131" y="48"/>
                        <a:pt x="131" y="49"/>
                      </a:cubicBezTo>
                      <a:cubicBezTo>
                        <a:pt x="131" y="52"/>
                        <a:pt x="131" y="56"/>
                        <a:pt x="131" y="59"/>
                      </a:cubicBezTo>
                      <a:cubicBezTo>
                        <a:pt x="130" y="59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1"/>
                      </a:cubicBezTo>
                      <a:cubicBezTo>
                        <a:pt x="130" y="61"/>
                        <a:pt x="130" y="61"/>
                        <a:pt x="129" y="61"/>
                      </a:cubicBezTo>
                      <a:cubicBezTo>
                        <a:pt x="129" y="64"/>
                        <a:pt x="129" y="65"/>
                        <a:pt x="129" y="67"/>
                      </a:cubicBezTo>
                      <a:cubicBezTo>
                        <a:pt x="130" y="67"/>
                        <a:pt x="130" y="68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30" y="69"/>
                        <a:pt x="130" y="70"/>
                        <a:pt x="131" y="70"/>
                      </a:cubicBezTo>
                      <a:cubicBezTo>
                        <a:pt x="131" y="72"/>
                        <a:pt x="131" y="75"/>
                        <a:pt x="131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8"/>
                        <a:pt x="130" y="79"/>
                        <a:pt x="130" y="79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9" y="80"/>
                        <a:pt x="129" y="81"/>
                        <a:pt x="129" y="81"/>
                      </a:cubicBezTo>
                      <a:cubicBezTo>
                        <a:pt x="126" y="81"/>
                        <a:pt x="124" y="81"/>
                        <a:pt x="122" y="81"/>
                      </a:cubicBezTo>
                      <a:cubicBezTo>
                        <a:pt x="121" y="82"/>
                        <a:pt x="121" y="82"/>
                        <a:pt x="121" y="82"/>
                      </a:cubicBezTo>
                      <a:cubicBezTo>
                        <a:pt x="120" y="82"/>
                        <a:pt x="120" y="82"/>
                        <a:pt x="120" y="82"/>
                      </a:cubicBezTo>
                      <a:cubicBezTo>
                        <a:pt x="119" y="83"/>
                        <a:pt x="119" y="83"/>
                        <a:pt x="119" y="83"/>
                      </a:cubicBezTo>
                      <a:cubicBezTo>
                        <a:pt x="117" y="83"/>
                        <a:pt x="116" y="83"/>
                        <a:pt x="115" y="83"/>
                      </a:cubicBezTo>
                      <a:cubicBezTo>
                        <a:pt x="115" y="83"/>
                        <a:pt x="115" y="83"/>
                        <a:pt x="115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3" y="82"/>
                        <a:pt x="113" y="82"/>
                        <a:pt x="112" y="81"/>
                      </a:cubicBezTo>
                      <a:cubicBezTo>
                        <a:pt x="112" y="81"/>
                        <a:pt x="111" y="81"/>
                        <a:pt x="110" y="81"/>
                      </a:cubicBezTo>
                      <a:cubicBezTo>
                        <a:pt x="110" y="81"/>
                        <a:pt x="110" y="81"/>
                        <a:pt x="110" y="80"/>
                      </a:cubicBezTo>
                      <a:cubicBezTo>
                        <a:pt x="109" y="80"/>
                        <a:pt x="109" y="80"/>
                        <a:pt x="107" y="80"/>
                      </a:cubicBezTo>
                      <a:cubicBezTo>
                        <a:pt x="107" y="80"/>
                        <a:pt x="107" y="81"/>
                        <a:pt x="107" y="81"/>
                      </a:cubicBezTo>
                      <a:cubicBezTo>
                        <a:pt x="107" y="82"/>
                        <a:pt x="107" y="84"/>
                        <a:pt x="107" y="86"/>
                      </a:cubicBezTo>
                      <a:cubicBezTo>
                        <a:pt x="107" y="86"/>
                        <a:pt x="106" y="87"/>
                        <a:pt x="106" y="87"/>
                      </a:cubicBezTo>
                      <a:cubicBezTo>
                        <a:pt x="106" y="89"/>
                        <a:pt x="106" y="90"/>
                        <a:pt x="106" y="92"/>
                      </a:cubicBezTo>
                      <a:cubicBezTo>
                        <a:pt x="106" y="92"/>
                        <a:pt x="105" y="93"/>
                        <a:pt x="105" y="93"/>
                      </a:cubicBezTo>
                      <a:cubicBezTo>
                        <a:pt x="105" y="94"/>
                        <a:pt x="105" y="94"/>
                        <a:pt x="105" y="94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4" y="96"/>
                        <a:pt x="104" y="96"/>
                      </a:cubicBezTo>
                      <a:cubicBezTo>
                        <a:pt x="104" y="96"/>
                        <a:pt x="104" y="96"/>
                        <a:pt x="104" y="97"/>
                      </a:cubicBezTo>
                      <a:cubicBezTo>
                        <a:pt x="104" y="97"/>
                        <a:pt x="104" y="97"/>
                        <a:pt x="104" y="98"/>
                      </a:cubicBezTo>
                      <a:cubicBezTo>
                        <a:pt x="104" y="98"/>
                        <a:pt x="103" y="98"/>
                        <a:pt x="103" y="99"/>
                      </a:cubicBezTo>
                      <a:cubicBezTo>
                        <a:pt x="103" y="99"/>
                        <a:pt x="103" y="99"/>
                        <a:pt x="103" y="100"/>
                      </a:cubicBezTo>
                      <a:cubicBezTo>
                        <a:pt x="103" y="100"/>
                        <a:pt x="102" y="100"/>
                        <a:pt x="102" y="100"/>
                      </a:cubicBezTo>
                      <a:cubicBezTo>
                        <a:pt x="102" y="105"/>
                        <a:pt x="102" y="110"/>
                        <a:pt x="102" y="114"/>
                      </a:cubicBezTo>
                      <a:cubicBezTo>
                        <a:pt x="102" y="115"/>
                        <a:pt x="102" y="115"/>
                        <a:pt x="103" y="115"/>
                      </a:cubicBezTo>
                      <a:cubicBezTo>
                        <a:pt x="103" y="115"/>
                        <a:pt x="103" y="116"/>
                        <a:pt x="103" y="116"/>
                      </a:cubicBezTo>
                      <a:cubicBezTo>
                        <a:pt x="103" y="116"/>
                        <a:pt x="104" y="116"/>
                        <a:pt x="104" y="116"/>
                      </a:cubicBezTo>
                      <a:cubicBezTo>
                        <a:pt x="104" y="117"/>
                        <a:pt x="104" y="118"/>
                        <a:pt x="104" y="119"/>
                      </a:cubicBezTo>
                      <a:cubicBezTo>
                        <a:pt x="104" y="119"/>
                        <a:pt x="104" y="119"/>
                        <a:pt x="104" y="120"/>
                      </a:cubicBezTo>
                      <a:cubicBezTo>
                        <a:pt x="104" y="122"/>
                        <a:pt x="104" y="125"/>
                        <a:pt x="104" y="128"/>
                      </a:cubicBezTo>
                      <a:cubicBezTo>
                        <a:pt x="104" y="128"/>
                        <a:pt x="104" y="128"/>
                        <a:pt x="104" y="129"/>
                      </a:cubicBezTo>
                      <a:cubicBezTo>
                        <a:pt x="104" y="130"/>
                        <a:pt x="104" y="131"/>
                        <a:pt x="104" y="133"/>
                      </a:cubicBezTo>
                      <a:cubicBezTo>
                        <a:pt x="104" y="134"/>
                        <a:pt x="104" y="134"/>
                        <a:pt x="104" y="134"/>
                      </a:cubicBezTo>
                      <a:cubicBezTo>
                        <a:pt x="104" y="134"/>
                        <a:pt x="104" y="134"/>
                        <a:pt x="104" y="135"/>
                      </a:cubicBezTo>
                      <a:cubicBezTo>
                        <a:pt x="105" y="135"/>
                        <a:pt x="105" y="135"/>
                        <a:pt x="105" y="135"/>
                      </a:cubicBezTo>
                      <a:cubicBezTo>
                        <a:pt x="105" y="136"/>
                        <a:pt x="105" y="137"/>
                        <a:pt x="105" y="137"/>
                      </a:cubicBezTo>
                      <a:cubicBezTo>
                        <a:pt x="105" y="138"/>
                        <a:pt x="105" y="138"/>
                        <a:pt x="105" y="139"/>
                      </a:cubicBezTo>
                      <a:cubicBezTo>
                        <a:pt x="105" y="139"/>
                        <a:pt x="105" y="139"/>
                        <a:pt x="105" y="140"/>
                      </a:cubicBezTo>
                      <a:cubicBezTo>
                        <a:pt x="105" y="140"/>
                        <a:pt x="106" y="140"/>
                        <a:pt x="106" y="140"/>
                      </a:cubicBezTo>
                      <a:cubicBezTo>
                        <a:pt x="106" y="141"/>
                        <a:pt x="106" y="141"/>
                        <a:pt x="106" y="142"/>
                      </a:cubicBezTo>
                      <a:cubicBezTo>
                        <a:pt x="106" y="142"/>
                        <a:pt x="106" y="142"/>
                        <a:pt x="106" y="143"/>
                      </a:cubicBezTo>
                      <a:cubicBezTo>
                        <a:pt x="106" y="143"/>
                        <a:pt x="106" y="144"/>
                        <a:pt x="106" y="144"/>
                      </a:cubicBezTo>
                      <a:cubicBezTo>
                        <a:pt x="106" y="144"/>
                        <a:pt x="105" y="144"/>
                        <a:pt x="105" y="144"/>
                      </a:cubicBezTo>
                      <a:cubicBezTo>
                        <a:pt x="104" y="145"/>
                        <a:pt x="104" y="145"/>
                        <a:pt x="104" y="145"/>
                      </a:cubicBezTo>
                      <a:cubicBezTo>
                        <a:pt x="104" y="145"/>
                        <a:pt x="104" y="145"/>
                        <a:pt x="103" y="145"/>
                      </a:cubicBezTo>
                      <a:cubicBezTo>
                        <a:pt x="103" y="145"/>
                        <a:pt x="103" y="145"/>
                        <a:pt x="103" y="146"/>
                      </a:cubicBezTo>
                      <a:cubicBezTo>
                        <a:pt x="102" y="146"/>
                        <a:pt x="102" y="146"/>
                        <a:pt x="102" y="146"/>
                      </a:cubicBezTo>
                      <a:cubicBezTo>
                        <a:pt x="102" y="146"/>
                        <a:pt x="102" y="147"/>
                        <a:pt x="102" y="147"/>
                      </a:cubicBezTo>
                      <a:close/>
                      <a:moveTo>
                        <a:pt x="96" y="10"/>
                      </a:moveTo>
                      <a:cubicBezTo>
                        <a:pt x="96" y="8"/>
                        <a:pt x="96" y="7"/>
                        <a:pt x="96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2"/>
                      </a:cubicBezTo>
                      <a:cubicBezTo>
                        <a:pt x="100" y="2"/>
                        <a:pt x="99" y="2"/>
                        <a:pt x="97" y="2"/>
                      </a:cubicBezTo>
                      <a:cubicBezTo>
                        <a:pt x="97" y="2"/>
                        <a:pt x="97" y="2"/>
                        <a:pt x="97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5" y="98"/>
                        <a:pt x="95" y="100"/>
                        <a:pt x="95" y="101"/>
                      </a:cubicBezTo>
                      <a:cubicBezTo>
                        <a:pt x="95" y="101"/>
                        <a:pt x="95" y="101"/>
                        <a:pt x="94" y="101"/>
                      </a:cubicBezTo>
                      <a:cubicBezTo>
                        <a:pt x="94" y="102"/>
                        <a:pt x="94" y="102"/>
                        <a:pt x="94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7" y="147"/>
                        <a:pt x="99" y="147"/>
                        <a:pt x="100" y="147"/>
                      </a:cubicBezTo>
                      <a:cubicBezTo>
                        <a:pt x="100" y="147"/>
                        <a:pt x="100" y="147"/>
                        <a:pt x="101" y="147"/>
                      </a:cubicBezTo>
                      <a:cubicBezTo>
                        <a:pt x="102" y="147"/>
                        <a:pt x="102" y="147"/>
                        <a:pt x="102" y="147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5"/>
                        <a:pt x="101" y="65"/>
                        <a:pt x="101" y="65"/>
                      </a:cubicBezTo>
                      <a:cubicBezTo>
                        <a:pt x="101" y="64"/>
                        <a:pt x="101" y="64"/>
                        <a:pt x="101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1"/>
                        <a:pt x="100" y="31"/>
                        <a:pt x="100" y="30"/>
                      </a:cubicBezTo>
                      <a:cubicBezTo>
                        <a:pt x="99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9" y="26"/>
                        <a:pt x="99" y="25"/>
                        <a:pt x="99" y="23"/>
                      </a:cubicBezTo>
                      <a:cubicBezTo>
                        <a:pt x="99" y="23"/>
                        <a:pt x="99" y="23"/>
                        <a:pt x="100" y="23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lnTo>
                        <a:pt x="96" y="10"/>
                      </a:lnTo>
                      <a:close/>
                      <a:moveTo>
                        <a:pt x="93" y="3"/>
                      </a:move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93" y="97"/>
                        <a:pt x="93" y="97"/>
                        <a:pt x="93" y="98"/>
                      </a:cubicBezTo>
                      <a:cubicBezTo>
                        <a:pt x="92" y="98"/>
                        <a:pt x="92" y="98"/>
                        <a:pt x="92" y="98"/>
                      </a:cubicBezTo>
                      <a:cubicBezTo>
                        <a:pt x="92" y="99"/>
                        <a:pt x="92" y="99"/>
                        <a:pt x="92" y="99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2" y="101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3" y="102"/>
                        <a:pt x="93" y="102"/>
                        <a:pt x="93" y="102"/>
                      </a:cubicBezTo>
                      <a:cubicBezTo>
                        <a:pt x="93" y="147"/>
                        <a:pt x="93" y="147"/>
                        <a:pt x="93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1" y="148"/>
                        <a:pt x="90" y="148"/>
                      </a:cubicBezTo>
                      <a:cubicBezTo>
                        <a:pt x="90" y="148"/>
                        <a:pt x="89" y="148"/>
                        <a:pt x="89" y="148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7" y="149"/>
                        <a:pt x="86" y="149"/>
                        <a:pt x="85" y="149"/>
                      </a:cubicBezTo>
                      <a:cubicBezTo>
                        <a:pt x="85" y="149"/>
                        <a:pt x="85" y="149"/>
                        <a:pt x="84" y="148"/>
                      </a:cubicBezTo>
                      <a:cubicBezTo>
                        <a:pt x="84" y="148"/>
                        <a:pt x="84" y="148"/>
                        <a:pt x="83" y="148"/>
                      </a:cubicBezTo>
                      <a:cubicBezTo>
                        <a:pt x="83" y="148"/>
                        <a:pt x="83" y="147"/>
                        <a:pt x="83" y="147"/>
                      </a:cubicBezTo>
                      <a:cubicBezTo>
                        <a:pt x="82" y="147"/>
                        <a:pt x="82" y="147"/>
                        <a:pt x="81" y="147"/>
                      </a:cubicBezTo>
                      <a:cubicBezTo>
                        <a:pt x="81" y="147"/>
                        <a:pt x="81" y="146"/>
                        <a:pt x="81" y="146"/>
                      </a:cubicBezTo>
                      <a:cubicBezTo>
                        <a:pt x="81" y="146"/>
                        <a:pt x="80" y="146"/>
                        <a:pt x="80" y="146"/>
                      </a:cubicBezTo>
                      <a:cubicBezTo>
                        <a:pt x="79" y="146"/>
                        <a:pt x="79" y="145"/>
                        <a:pt x="79" y="145"/>
                      </a:cubicBezTo>
                      <a:cubicBezTo>
                        <a:pt x="78" y="145"/>
                        <a:pt x="77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76" y="144"/>
                        <a:pt x="76" y="144"/>
                        <a:pt x="76" y="144"/>
                      </a:cubicBezTo>
                      <a:cubicBezTo>
                        <a:pt x="76" y="144"/>
                        <a:pt x="76" y="144"/>
                        <a:pt x="76" y="143"/>
                      </a:cubicBezTo>
                      <a:cubicBezTo>
                        <a:pt x="76" y="143"/>
                        <a:pt x="76" y="143"/>
                        <a:pt x="75" y="143"/>
                      </a:cubicBezTo>
                      <a:cubicBezTo>
                        <a:pt x="75" y="143"/>
                        <a:pt x="75" y="142"/>
                        <a:pt x="75" y="142"/>
                      </a:cubicBezTo>
                      <a:cubicBezTo>
                        <a:pt x="75" y="142"/>
                        <a:pt x="75" y="142"/>
                        <a:pt x="74" y="142"/>
                      </a:cubicBezTo>
                      <a:cubicBezTo>
                        <a:pt x="74" y="141"/>
                        <a:pt x="74" y="141"/>
                        <a:pt x="74" y="140"/>
                      </a:cubicBez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37"/>
                        <a:pt x="75" y="136"/>
                        <a:pt x="75" y="134"/>
                      </a:cubicBezTo>
                      <a:cubicBezTo>
                        <a:pt x="77" y="134"/>
                        <a:pt x="79" y="134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4"/>
                        <a:pt x="82" y="134"/>
                        <a:pt x="82" y="133"/>
                      </a:cubicBezTo>
                      <a:cubicBezTo>
                        <a:pt x="83" y="133"/>
                        <a:pt x="83" y="133"/>
                        <a:pt x="84" y="133"/>
                      </a:cubicBezTo>
                      <a:cubicBezTo>
                        <a:pt x="84" y="128"/>
                        <a:pt x="84" y="123"/>
                        <a:pt x="84" y="118"/>
                      </a:cubicBezTo>
                      <a:cubicBezTo>
                        <a:pt x="84" y="118"/>
                        <a:pt x="83" y="118"/>
                        <a:pt x="82" y="118"/>
                      </a:cubicBezTo>
                      <a:cubicBezTo>
                        <a:pt x="82" y="115"/>
                        <a:pt x="82" y="111"/>
                        <a:pt x="82" y="109"/>
                      </a:cubicBezTo>
                      <a:cubicBezTo>
                        <a:pt x="82" y="109"/>
                        <a:pt x="82" y="109"/>
                        <a:pt x="81" y="109"/>
                      </a:cubicBezTo>
                      <a:cubicBezTo>
                        <a:pt x="81" y="107"/>
                        <a:pt x="81" y="106"/>
                        <a:pt x="81" y="105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3"/>
                        <a:pt x="81" y="102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0"/>
                        <a:pt x="81" y="99"/>
                        <a:pt x="81" y="98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7"/>
                        <a:pt x="82" y="96"/>
                        <a:pt x="82" y="96"/>
                      </a:cubicBezTo>
                      <a:cubicBezTo>
                        <a:pt x="82" y="96"/>
                        <a:pt x="82" y="96"/>
                        <a:pt x="82" y="96"/>
                      </a:cubicBezTo>
                      <a:cubicBezTo>
                        <a:pt x="82" y="94"/>
                        <a:pt x="82" y="93"/>
                        <a:pt x="82" y="92"/>
                      </a:cubicBezTo>
                      <a:cubicBezTo>
                        <a:pt x="82" y="92"/>
                        <a:pt x="83" y="92"/>
                        <a:pt x="83" y="91"/>
                      </a:cubicBezTo>
                      <a:cubicBezTo>
                        <a:pt x="83" y="90"/>
                        <a:pt x="83" y="89"/>
                        <a:pt x="83" y="88"/>
                      </a:cubicBezTo>
                      <a:cubicBezTo>
                        <a:pt x="84" y="87"/>
                        <a:pt x="84" y="87"/>
                        <a:pt x="84" y="87"/>
                      </a:cubicBezTo>
                      <a:cubicBezTo>
                        <a:pt x="84" y="86"/>
                        <a:pt x="84" y="84"/>
                        <a:pt x="84" y="82"/>
                      </a:cubicBezTo>
                      <a:cubicBezTo>
                        <a:pt x="84" y="82"/>
                        <a:pt x="83" y="82"/>
                        <a:pt x="82" y="81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6"/>
                        <a:pt x="82" y="76"/>
                      </a:cubicBezTo>
                      <a:cubicBezTo>
                        <a:pt x="82" y="76"/>
                        <a:pt x="81" y="76"/>
                        <a:pt x="81" y="76"/>
                      </a:cubicBezTo>
                      <a:cubicBezTo>
                        <a:pt x="81" y="74"/>
                        <a:pt x="81" y="72"/>
                        <a:pt x="81" y="71"/>
                      </a:cubicBezTo>
                      <a:cubicBezTo>
                        <a:pt x="81" y="71"/>
                        <a:pt x="81" y="70"/>
                        <a:pt x="80" y="70"/>
                      </a:cubicBezTo>
                      <a:cubicBezTo>
                        <a:pt x="80" y="67"/>
                        <a:pt x="80" y="65"/>
                        <a:pt x="80" y="62"/>
                      </a:cubicBezTo>
                      <a:cubicBezTo>
                        <a:pt x="80" y="62"/>
                        <a:pt x="80" y="62"/>
                        <a:pt x="81" y="62"/>
                      </a:cubicBezTo>
                      <a:cubicBezTo>
                        <a:pt x="81" y="62"/>
                        <a:pt x="81" y="61"/>
                        <a:pt x="81" y="61"/>
                      </a:cubicBezTo>
                      <a:cubicBezTo>
                        <a:pt x="81" y="61"/>
                        <a:pt x="81" y="61"/>
                        <a:pt x="81" y="60"/>
                      </a:cubicBezTo>
                      <a:cubicBezTo>
                        <a:pt x="81" y="60"/>
                        <a:pt x="81" y="59"/>
                        <a:pt x="81" y="57"/>
                      </a:cubicBezTo>
                      <a:cubicBezTo>
                        <a:pt x="81" y="57"/>
                        <a:pt x="81" y="57"/>
                        <a:pt x="80" y="57"/>
                      </a:cubicBezTo>
                      <a:cubicBezTo>
                        <a:pt x="80" y="58"/>
                        <a:pt x="79" y="59"/>
                        <a:pt x="79" y="59"/>
                      </a:cubicBezTo>
                      <a:cubicBezTo>
                        <a:pt x="78" y="59"/>
                        <a:pt x="77" y="59"/>
                        <a:pt x="77" y="59"/>
                      </a:cubicBezTo>
                      <a:cubicBezTo>
                        <a:pt x="77" y="60"/>
                        <a:pt x="77" y="60"/>
                        <a:pt x="77" y="61"/>
                      </a:cubicBezTo>
                      <a:cubicBezTo>
                        <a:pt x="77" y="61"/>
                        <a:pt x="76" y="61"/>
                        <a:pt x="76" y="61"/>
                      </a:cubicBezTo>
                      <a:cubicBezTo>
                        <a:pt x="76" y="61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5" y="63"/>
                        <a:pt x="75" y="64"/>
                      </a:cubicBezTo>
                      <a:cubicBezTo>
                        <a:pt x="75" y="64"/>
                        <a:pt x="74" y="64"/>
                        <a:pt x="74" y="64"/>
                      </a:cubicBezTo>
                      <a:cubicBezTo>
                        <a:pt x="74" y="64"/>
                        <a:pt x="74" y="64"/>
                        <a:pt x="74" y="65"/>
                      </a:cubicBezTo>
                      <a:cubicBezTo>
                        <a:pt x="74" y="65"/>
                        <a:pt x="74" y="65"/>
                        <a:pt x="73" y="65"/>
                      </a:cubicBezTo>
                      <a:cubicBezTo>
                        <a:pt x="73" y="65"/>
                        <a:pt x="73" y="66"/>
                        <a:pt x="73" y="66"/>
                      </a:cubicBezTo>
                      <a:cubicBezTo>
                        <a:pt x="73" y="66"/>
                        <a:pt x="72" y="67"/>
                        <a:pt x="72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1" y="69"/>
                        <a:pt x="71" y="69"/>
                        <a:pt x="71" y="70"/>
                      </a:cubicBezTo>
                      <a:cubicBezTo>
                        <a:pt x="71" y="70"/>
                        <a:pt x="71" y="71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70" y="74"/>
                      </a:cubicBezTo>
                      <a:cubicBezTo>
                        <a:pt x="70" y="74"/>
                        <a:pt x="71" y="74"/>
                        <a:pt x="71" y="75"/>
                      </a:cubicBezTo>
                      <a:cubicBezTo>
                        <a:pt x="71" y="76"/>
                        <a:pt x="71" y="77"/>
                        <a:pt x="71" y="79"/>
                      </a:cubicBezTo>
                      <a:cubicBezTo>
                        <a:pt x="70" y="80"/>
                        <a:pt x="70" y="80"/>
                        <a:pt x="70" y="80"/>
                      </a:cubicBezTo>
                      <a:cubicBezTo>
                        <a:pt x="70" y="80"/>
                        <a:pt x="70" y="80"/>
                        <a:pt x="70" y="81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2"/>
                        <a:pt x="70" y="83"/>
                        <a:pt x="70" y="84"/>
                      </a:cubicBezTo>
                      <a:cubicBezTo>
                        <a:pt x="70" y="84"/>
                        <a:pt x="69" y="84"/>
                        <a:pt x="69" y="84"/>
                      </a:cubicBezTo>
                      <a:cubicBezTo>
                        <a:pt x="69" y="85"/>
                        <a:pt x="69" y="85"/>
                        <a:pt x="69" y="85"/>
                      </a:cubicBezTo>
                      <a:cubicBezTo>
                        <a:pt x="69" y="85"/>
                        <a:pt x="68" y="85"/>
                        <a:pt x="68" y="85"/>
                      </a:cubicBezTo>
                      <a:cubicBezTo>
                        <a:pt x="68" y="86"/>
                        <a:pt x="68" y="86"/>
                        <a:pt x="68" y="87"/>
                      </a:cubicBezTo>
                      <a:cubicBezTo>
                        <a:pt x="65" y="87"/>
                        <a:pt x="63" y="87"/>
                        <a:pt x="61" y="87"/>
                      </a:cubicBezTo>
                      <a:cubicBezTo>
                        <a:pt x="61" y="88"/>
                        <a:pt x="61" y="89"/>
                        <a:pt x="61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59" y="90"/>
                      </a:cubicBezTo>
                      <a:cubicBezTo>
                        <a:pt x="59" y="90"/>
                        <a:pt x="59" y="90"/>
                        <a:pt x="58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7" y="90"/>
                        <a:pt x="56" y="90"/>
                        <a:pt x="56" y="90"/>
                      </a:cubicBezTo>
                      <a:cubicBezTo>
                        <a:pt x="56" y="89"/>
                        <a:pt x="55" y="89"/>
                        <a:pt x="55" y="89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7"/>
                        <a:pt x="56" y="75"/>
                        <a:pt x="56" y="72"/>
                      </a:cubicBezTo>
                      <a:cubicBezTo>
                        <a:pt x="56" y="72"/>
                        <a:pt x="56" y="71"/>
                        <a:pt x="57" y="71"/>
                      </a:cubicBezTo>
                      <a:cubicBezTo>
                        <a:pt x="57" y="67"/>
                        <a:pt x="57" y="64"/>
                        <a:pt x="57" y="60"/>
                      </a:cubicBezTo>
                      <a:cubicBezTo>
                        <a:pt x="57" y="60"/>
                        <a:pt x="57" y="60"/>
                        <a:pt x="58" y="59"/>
                      </a:cubicBezTo>
                      <a:cubicBezTo>
                        <a:pt x="58" y="59"/>
                        <a:pt x="58" y="59"/>
                        <a:pt x="58" y="58"/>
                      </a:cubicBezTo>
                      <a:cubicBezTo>
                        <a:pt x="58" y="58"/>
                        <a:pt x="58" y="57"/>
                        <a:pt x="59" y="57"/>
                      </a:cubicBezTo>
                      <a:cubicBezTo>
                        <a:pt x="59" y="57"/>
                        <a:pt x="59" y="57"/>
                        <a:pt x="59" y="56"/>
                      </a:cubicBezTo>
                      <a:cubicBezTo>
                        <a:pt x="59" y="56"/>
                        <a:pt x="59" y="56"/>
                        <a:pt x="60" y="56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4"/>
                        <a:pt x="61" y="54"/>
                        <a:pt x="61" y="53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0"/>
                      </a:cubicBezTo>
                      <a:cubicBezTo>
                        <a:pt x="62" y="50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3" y="49"/>
                      </a:cubicBezTo>
                      <a:cubicBezTo>
                        <a:pt x="63" y="48"/>
                        <a:pt x="63" y="47"/>
                        <a:pt x="63" y="47"/>
                      </a:cubicBez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5" y="44"/>
                        <a:pt x="65" y="44"/>
                        <a:pt x="65" y="44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6" y="43"/>
                        <a:pt x="66" y="43"/>
                        <a:pt x="67" y="43"/>
                      </a:cubicBezTo>
                      <a:cubicBezTo>
                        <a:pt x="67" y="42"/>
                        <a:pt x="67" y="42"/>
                        <a:pt x="67" y="41"/>
                      </a:cubicBezTo>
                      <a:cubicBezTo>
                        <a:pt x="68" y="41"/>
                        <a:pt x="69" y="41"/>
                        <a:pt x="70" y="41"/>
                      </a:cubicBezTo>
                      <a:cubicBezTo>
                        <a:pt x="70" y="41"/>
                        <a:pt x="70" y="41"/>
                        <a:pt x="70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39"/>
                      </a:cubicBezTo>
                      <a:cubicBezTo>
                        <a:pt x="73" y="39"/>
                        <a:pt x="74" y="39"/>
                        <a:pt x="75" y="39"/>
                      </a:cubicBezTo>
                      <a:cubicBezTo>
                        <a:pt x="75" y="40"/>
                        <a:pt x="76" y="40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8" y="40"/>
                        <a:pt x="79" y="40"/>
                        <a:pt x="79" y="39"/>
                      </a:cubicBezTo>
                      <a:cubicBezTo>
                        <a:pt x="79" y="38"/>
                        <a:pt x="79" y="37"/>
                        <a:pt x="79" y="37"/>
                      </a:cubicBezTo>
                      <a:cubicBezTo>
                        <a:pt x="79" y="37"/>
                        <a:pt x="79" y="36"/>
                        <a:pt x="80" y="36"/>
                      </a:cubicBezTo>
                      <a:cubicBezTo>
                        <a:pt x="80" y="35"/>
                        <a:pt x="80" y="33"/>
                        <a:pt x="80" y="32"/>
                      </a:cubicBezTo>
                      <a:cubicBezTo>
                        <a:pt x="79" y="32"/>
                        <a:pt x="77" y="32"/>
                        <a:pt x="76" y="32"/>
                      </a:cubicBezTo>
                      <a:cubicBezTo>
                        <a:pt x="76" y="32"/>
                        <a:pt x="75" y="33"/>
                        <a:pt x="75" y="33"/>
                      </a:cubicBezTo>
                      <a:cubicBezTo>
                        <a:pt x="74" y="33"/>
                        <a:pt x="72" y="33"/>
                        <a:pt x="71" y="33"/>
                      </a:cubicBezTo>
                      <a:cubicBezTo>
                        <a:pt x="71" y="33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7" y="32"/>
                        <a:pt x="66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3" y="32"/>
                        <a:pt x="61" y="32"/>
                        <a:pt x="60" y="32"/>
                      </a:cubicBezTo>
                      <a:cubicBezTo>
                        <a:pt x="60" y="32"/>
                        <a:pt x="60" y="31"/>
                        <a:pt x="60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9" y="31"/>
                        <a:pt x="59" y="30"/>
                      </a:cubicBezTo>
                      <a:cubicBezTo>
                        <a:pt x="59" y="30"/>
                        <a:pt x="58" y="30"/>
                        <a:pt x="58" y="30"/>
                      </a:cubicBezTo>
                      <a:cubicBezTo>
                        <a:pt x="58" y="30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9" y="28"/>
                      </a:cubicBezTo>
                      <a:cubicBezTo>
                        <a:pt x="59" y="28"/>
                        <a:pt x="59" y="27"/>
                        <a:pt x="59" y="27"/>
                      </a:cubicBezTo>
                      <a:cubicBezTo>
                        <a:pt x="59" y="27"/>
                        <a:pt x="59" y="26"/>
                        <a:pt x="59" y="26"/>
                      </a:cubicBezTo>
                      <a:cubicBezTo>
                        <a:pt x="59" y="25"/>
                        <a:pt x="59" y="23"/>
                        <a:pt x="59" y="22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1" y="19"/>
                      </a:cubicBezTo>
                      <a:cubicBezTo>
                        <a:pt x="61" y="18"/>
                        <a:pt x="61" y="18"/>
                        <a:pt x="61" y="17"/>
                      </a:cubicBezTo>
                      <a:cubicBezTo>
                        <a:pt x="61" y="17"/>
                        <a:pt x="62" y="17"/>
                        <a:pt x="63" y="17"/>
                      </a:cubicBezTo>
                      <a:cubicBezTo>
                        <a:pt x="63" y="16"/>
                        <a:pt x="63" y="16"/>
                        <a:pt x="63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5"/>
                        <a:pt x="64" y="14"/>
                        <a:pt x="64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2"/>
                      </a:cubicBezTo>
                      <a:cubicBezTo>
                        <a:pt x="66" y="12"/>
                        <a:pt x="66" y="12"/>
                        <a:pt x="67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1"/>
                      </a:cubicBezTo>
                      <a:cubicBezTo>
                        <a:pt x="68" y="11"/>
                        <a:pt x="68" y="10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9" y="10"/>
                        <a:pt x="69" y="9"/>
                        <a:pt x="69" y="8"/>
                      </a:cubicBezTo>
                      <a:cubicBezTo>
                        <a:pt x="69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71" y="7"/>
                        <a:pt x="72" y="7"/>
                        <a:pt x="74" y="7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9" y="7"/>
                        <a:pt x="82" y="7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7" y="6"/>
                        <a:pt x="88" y="6"/>
                      </a:cubicBezTo>
                      <a:cubicBezTo>
                        <a:pt x="88" y="6"/>
                        <a:pt x="88" y="6"/>
                        <a:pt x="88" y="5"/>
                      </a:cubicBezTo>
                      <a:cubicBezTo>
                        <a:pt x="89" y="5"/>
                        <a:pt x="89" y="5"/>
                        <a:pt x="90" y="5"/>
                      </a:cubicBezTo>
                      <a:cubicBezTo>
                        <a:pt x="90" y="5"/>
                        <a:pt x="90" y="5"/>
                        <a:pt x="90" y="4"/>
                      </a:cubicBezTo>
                      <a:cubicBezTo>
                        <a:pt x="91" y="4"/>
                        <a:pt x="92" y="4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lose/>
                      <a:moveTo>
                        <a:pt x="55" y="23"/>
                      </a:moveTo>
                      <a:cubicBezTo>
                        <a:pt x="55" y="23"/>
                        <a:pt x="56" y="23"/>
                        <a:pt x="56" y="23"/>
                      </a:cubicBezTo>
                      <a:cubicBezTo>
                        <a:pt x="56" y="21"/>
                        <a:pt x="56" y="19"/>
                        <a:pt x="56" y="17"/>
                      </a:cubicBezTo>
                      <a:cubicBezTo>
                        <a:pt x="56" y="17"/>
                        <a:pt x="55" y="17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lose/>
                      <a:moveTo>
                        <a:pt x="55" y="14"/>
                      </a:move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6" y="12"/>
                        <a:pt x="56" y="11"/>
                        <a:pt x="56" y="9"/>
                      </a:cubicBezTo>
                      <a:cubicBezTo>
                        <a:pt x="56" y="9"/>
                        <a:pt x="55" y="9"/>
                        <a:pt x="55" y="9"/>
                      </a:cubicBezTo>
                      <a:lnTo>
                        <a:pt x="55" y="14"/>
                      </a:lnTo>
                      <a:close/>
                      <a:moveTo>
                        <a:pt x="55" y="9"/>
                      </a:move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5"/>
                        <a:pt x="55" y="16"/>
                        <a:pt x="55" y="17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5" y="25"/>
                      </a:cubicBezTo>
                      <a:cubicBezTo>
                        <a:pt x="55" y="25"/>
                        <a:pt x="55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7"/>
                      </a:cubicBezTo>
                      <a:cubicBezTo>
                        <a:pt x="54" y="28"/>
                        <a:pt x="54" y="29"/>
                        <a:pt x="54" y="30"/>
                      </a:cubicBezTo>
                      <a:cubicBezTo>
                        <a:pt x="54" y="30"/>
                        <a:pt x="53" y="30"/>
                        <a:pt x="52" y="30"/>
                      </a:cubicBezTo>
                      <a:cubicBezTo>
                        <a:pt x="52" y="31"/>
                        <a:pt x="52" y="31"/>
                        <a:pt x="52" y="32"/>
                      </a:cubicBezTo>
                      <a:cubicBezTo>
                        <a:pt x="52" y="32"/>
                        <a:pt x="52" y="32"/>
                        <a:pt x="51" y="32"/>
                      </a:cubicBezTo>
                      <a:cubicBezTo>
                        <a:pt x="51" y="33"/>
                        <a:pt x="51" y="34"/>
                        <a:pt x="51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7"/>
                      </a:cubicBezTo>
                      <a:cubicBezTo>
                        <a:pt x="53" y="37"/>
                        <a:pt x="54" y="37"/>
                        <a:pt x="54" y="37"/>
                      </a:cubicBezTo>
                      <a:cubicBezTo>
                        <a:pt x="54" y="39"/>
                        <a:pt x="54" y="41"/>
                        <a:pt x="54" y="44"/>
                      </a:cubicBezTo>
                      <a:cubicBezTo>
                        <a:pt x="54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6"/>
                        <a:pt x="51" y="49"/>
                        <a:pt x="51" y="50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ubicBezTo>
                        <a:pt x="52" y="52"/>
                        <a:pt x="53" y="52"/>
                        <a:pt x="53" y="52"/>
                      </a:cubicBezTo>
                      <a:cubicBezTo>
                        <a:pt x="53" y="54"/>
                        <a:pt x="53" y="55"/>
                        <a:pt x="53" y="56"/>
                      </a:cubicBezTo>
                      <a:cubicBezTo>
                        <a:pt x="53" y="56"/>
                        <a:pt x="53" y="56"/>
                        <a:pt x="52" y="56"/>
                      </a:cubicBezTo>
                      <a:cubicBezTo>
                        <a:pt x="52" y="57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1" y="59"/>
                      </a:cubicBezTo>
                      <a:cubicBezTo>
                        <a:pt x="51" y="59"/>
                        <a:pt x="51" y="59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0" y="60"/>
                        <a:pt x="50" y="60"/>
                        <a:pt x="50" y="61"/>
                      </a:cubicBezTo>
                      <a:cubicBezTo>
                        <a:pt x="50" y="61"/>
                        <a:pt x="50" y="61"/>
                        <a:pt x="49" y="61"/>
                      </a:cubicBezTo>
                      <a:cubicBezTo>
                        <a:pt x="49" y="62"/>
                        <a:pt x="49" y="62"/>
                        <a:pt x="49" y="63"/>
                      </a:cubicBezTo>
                      <a:cubicBezTo>
                        <a:pt x="49" y="63"/>
                        <a:pt x="47" y="63"/>
                        <a:pt x="47" y="63"/>
                      </a:cubicBezTo>
                      <a:cubicBezTo>
                        <a:pt x="47" y="64"/>
                        <a:pt x="47" y="65"/>
                        <a:pt x="47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7"/>
                        <a:pt x="44" y="69"/>
                        <a:pt x="44" y="70"/>
                      </a:cubicBezTo>
                      <a:cubicBezTo>
                        <a:pt x="44" y="70"/>
                        <a:pt x="44" y="71"/>
                        <a:pt x="44" y="71"/>
                      </a:cubicBezTo>
                      <a:cubicBezTo>
                        <a:pt x="44" y="74"/>
                        <a:pt x="44" y="76"/>
                        <a:pt x="44" y="79"/>
                      </a:cubicBezTo>
                      <a:cubicBezTo>
                        <a:pt x="44" y="79"/>
                        <a:pt x="44" y="80"/>
                        <a:pt x="43" y="80"/>
                      </a:cubicBezTo>
                      <a:cubicBezTo>
                        <a:pt x="43" y="80"/>
                        <a:pt x="43" y="80"/>
                        <a:pt x="43" y="81"/>
                      </a:cubicBezTo>
                      <a:cubicBezTo>
                        <a:pt x="42" y="81"/>
                        <a:pt x="36" y="87"/>
                        <a:pt x="36" y="89"/>
                      </a:cubicBezTo>
                      <a:cubicBezTo>
                        <a:pt x="36" y="89"/>
                        <a:pt x="35" y="89"/>
                        <a:pt x="35" y="89"/>
                      </a:cubicBezTo>
                      <a:cubicBezTo>
                        <a:pt x="35" y="89"/>
                        <a:pt x="35" y="90"/>
                        <a:pt x="35" y="90"/>
                      </a:cubicBezTo>
                      <a:cubicBezTo>
                        <a:pt x="35" y="90"/>
                        <a:pt x="35" y="91"/>
                        <a:pt x="35" y="91"/>
                      </a:cubicBezTo>
                      <a:cubicBezTo>
                        <a:pt x="35" y="92"/>
                        <a:pt x="35" y="94"/>
                        <a:pt x="35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7"/>
                      </a:cubicBezTo>
                      <a:cubicBezTo>
                        <a:pt x="34" y="97"/>
                        <a:pt x="33" y="97"/>
                        <a:pt x="32" y="97"/>
                      </a:cubicBezTo>
                      <a:cubicBezTo>
                        <a:pt x="32" y="98"/>
                        <a:pt x="32" y="99"/>
                        <a:pt x="32" y="100"/>
                      </a:cubicBezTo>
                      <a:cubicBezTo>
                        <a:pt x="32" y="100"/>
                        <a:pt x="32" y="100"/>
                        <a:pt x="31" y="100"/>
                      </a:cubicBezTo>
                      <a:cubicBezTo>
                        <a:pt x="31" y="101"/>
                        <a:pt x="31" y="101"/>
                        <a:pt x="31" y="102"/>
                      </a:cubicBezTo>
                      <a:cubicBezTo>
                        <a:pt x="31" y="102"/>
                        <a:pt x="31" y="102"/>
                        <a:pt x="30" y="102"/>
                      </a:cubicBezTo>
                      <a:cubicBezTo>
                        <a:pt x="30" y="104"/>
                        <a:pt x="27" y="108"/>
                        <a:pt x="26" y="108"/>
                      </a:cubicBezTo>
                      <a:cubicBezTo>
                        <a:pt x="26" y="108"/>
                        <a:pt x="26" y="108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5" y="110"/>
                      </a:cubicBezTo>
                      <a:cubicBezTo>
                        <a:pt x="24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11"/>
                        <a:pt x="22" y="111"/>
                      </a:cubicBezTo>
                      <a:cubicBezTo>
                        <a:pt x="22" y="111"/>
                        <a:pt x="21" y="111"/>
                        <a:pt x="21" y="111"/>
                      </a:cubicBezTo>
                      <a:cubicBezTo>
                        <a:pt x="21" y="114"/>
                        <a:pt x="15" y="116"/>
                        <a:pt x="13" y="118"/>
                      </a:cubicBezTo>
                      <a:cubicBezTo>
                        <a:pt x="12" y="118"/>
                        <a:pt x="12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19"/>
                        <a:pt x="10" y="120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9" y="120"/>
                        <a:pt x="9" y="120"/>
                        <a:pt x="8" y="120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0"/>
                        <a:pt x="6" y="120"/>
                        <a:pt x="6" y="120"/>
                      </a:cubicBezTo>
                      <a:cubicBezTo>
                        <a:pt x="6" y="118"/>
                        <a:pt x="2" y="115"/>
                        <a:pt x="2" y="112"/>
                      </a:cubicBezTo>
                      <a:cubicBezTo>
                        <a:pt x="2" y="112"/>
                        <a:pt x="1" y="112"/>
                        <a:pt x="1" y="112"/>
                      </a:cubicBezTo>
                      <a:cubicBezTo>
                        <a:pt x="1" y="112"/>
                        <a:pt x="1" y="112"/>
                        <a:pt x="1" y="111"/>
                      </a:cubicBezTo>
                      <a:cubicBezTo>
                        <a:pt x="1" y="111"/>
                        <a:pt x="1" y="111"/>
                        <a:pt x="0" y="111"/>
                      </a:cubicBezTo>
                      <a:cubicBezTo>
                        <a:pt x="0" y="107"/>
                        <a:pt x="2" y="106"/>
                        <a:pt x="2" y="103"/>
                      </a:cubicBezTo>
                      <a:cubicBezTo>
                        <a:pt x="2" y="103"/>
                        <a:pt x="3" y="103"/>
                        <a:pt x="3" y="103"/>
                      </a:cubicBezTo>
                      <a:cubicBezTo>
                        <a:pt x="3" y="103"/>
                        <a:pt x="3" y="102"/>
                        <a:pt x="3" y="102"/>
                      </a:cubicBezTo>
                      <a:cubicBezTo>
                        <a:pt x="3" y="102"/>
                        <a:pt x="3" y="102"/>
                        <a:pt x="4" y="102"/>
                      </a:cubicBezTo>
                      <a:cubicBezTo>
                        <a:pt x="5" y="101"/>
                        <a:pt x="5" y="101"/>
                        <a:pt x="6" y="101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7" y="102"/>
                        <a:pt x="7" y="102"/>
                        <a:pt x="8" y="102"/>
                      </a:cubicBezTo>
                      <a:cubicBezTo>
                        <a:pt x="9" y="101"/>
                        <a:pt x="11" y="99"/>
                        <a:pt x="11" y="99"/>
                      </a:cubicBezTo>
                      <a:cubicBezTo>
                        <a:pt x="11" y="98"/>
                        <a:pt x="11" y="97"/>
                        <a:pt x="11" y="97"/>
                      </a:cubicBezTo>
                      <a:cubicBezTo>
                        <a:pt x="12" y="97"/>
                        <a:pt x="12" y="97"/>
                        <a:pt x="13" y="97"/>
                      </a:cubicBezTo>
                      <a:cubicBezTo>
                        <a:pt x="13" y="95"/>
                        <a:pt x="15" y="90"/>
                        <a:pt x="17" y="90"/>
                      </a:cubicBezTo>
                      <a:cubicBezTo>
                        <a:pt x="17" y="90"/>
                        <a:pt x="17" y="90"/>
                        <a:pt x="17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8" y="88"/>
                        <a:pt x="22" y="82"/>
                        <a:pt x="25" y="82"/>
                      </a:cubicBezTo>
                      <a:cubicBezTo>
                        <a:pt x="25" y="82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7"/>
                        <a:pt x="27" y="77"/>
                        <a:pt x="27" y="76"/>
                      </a:cubicBezTo>
                      <a:cubicBezTo>
                        <a:pt x="28" y="76"/>
                        <a:pt x="30" y="72"/>
                        <a:pt x="30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69"/>
                        <a:pt x="31" y="69"/>
                        <a:pt x="31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5"/>
                        <a:pt x="32" y="64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2"/>
                        <a:pt x="30" y="62"/>
                        <a:pt x="30" y="63"/>
                      </a:cubicBezTo>
                      <a:cubicBezTo>
                        <a:pt x="29" y="63"/>
                        <a:pt x="27" y="69"/>
                        <a:pt x="27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5" y="71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19" y="77"/>
                        <a:pt x="18" y="77"/>
                        <a:pt x="18" y="77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6" y="78"/>
                        <a:pt x="14" y="78"/>
                        <a:pt x="13" y="78"/>
                      </a:cubicBezTo>
                      <a:cubicBezTo>
                        <a:pt x="11" y="76"/>
                        <a:pt x="8" y="74"/>
                        <a:pt x="8" y="71"/>
                      </a:cubicBezTo>
                      <a:cubicBezTo>
                        <a:pt x="8" y="71"/>
                        <a:pt x="7" y="71"/>
                        <a:pt x="7" y="71"/>
                      </a:cubicBezTo>
                      <a:cubicBezTo>
                        <a:pt x="7" y="71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6"/>
                        <a:pt x="8" y="65"/>
                        <a:pt x="8" y="61"/>
                      </a:cubicBezTo>
                      <a:cubicBezTo>
                        <a:pt x="8" y="61"/>
                        <a:pt x="8" y="61"/>
                        <a:pt x="7" y="60"/>
                      </a:cubicBezTo>
                      <a:cubicBezTo>
                        <a:pt x="7" y="59"/>
                        <a:pt x="7" y="58"/>
                        <a:pt x="7" y="57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9" y="56"/>
                      </a:cubicBezTo>
                      <a:cubicBezTo>
                        <a:pt x="9" y="55"/>
                        <a:pt x="9" y="54"/>
                        <a:pt x="9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1"/>
                        <a:pt x="10" y="51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49"/>
                        <a:pt x="11" y="48"/>
                      </a:cubicBezTo>
                      <a:cubicBezTo>
                        <a:pt x="12" y="48"/>
                        <a:pt x="12" y="48"/>
                        <a:pt x="13" y="48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6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6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39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7"/>
                        <a:pt x="18" y="36"/>
                      </a:cubicBezTo>
                      <a:cubicBezTo>
                        <a:pt x="19" y="36"/>
                        <a:pt x="19" y="36"/>
                        <a:pt x="20" y="36"/>
                      </a:cubicBezTo>
                      <a:cubicBezTo>
                        <a:pt x="20" y="36"/>
                        <a:pt x="20" y="36"/>
                        <a:pt x="20" y="35"/>
                      </a:cubicBezTo>
                      <a:cubicBezTo>
                        <a:pt x="20" y="35"/>
                        <a:pt x="21" y="35"/>
                        <a:pt x="21" y="35"/>
                      </a:cubicBezTo>
                      <a:cubicBezTo>
                        <a:pt x="21" y="35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4" y="30"/>
                        <a:pt x="25" y="30"/>
                      </a:cubicBezTo>
                      <a:cubicBezTo>
                        <a:pt x="25" y="30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7" y="27"/>
                      </a:cubicBezTo>
                      <a:cubicBezTo>
                        <a:pt x="28" y="27"/>
                        <a:pt x="29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4" y="24"/>
                        <a:pt x="35" y="24"/>
                        <a:pt x="36" y="24"/>
                      </a:cubicBezTo>
                      <a:cubicBezTo>
                        <a:pt x="36" y="24"/>
                        <a:pt x="36" y="24"/>
                        <a:pt x="36" y="25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2"/>
                        <a:pt x="37" y="33"/>
                        <a:pt x="37" y="34"/>
                      </a:cubicBezTo>
                      <a:cubicBezTo>
                        <a:pt x="37" y="34"/>
                        <a:pt x="37" y="34"/>
                        <a:pt x="38" y="34"/>
                      </a:cubicBezTo>
                      <a:cubicBezTo>
                        <a:pt x="38" y="34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3"/>
                        <a:pt x="41" y="32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27"/>
                        <a:pt x="42" y="23"/>
                        <a:pt x="42" y="19"/>
                      </a:cubicBezTo>
                      <a:cubicBezTo>
                        <a:pt x="42" y="19"/>
                        <a:pt x="41" y="19"/>
                        <a:pt x="41" y="19"/>
                      </a:cubicBezTo>
                      <a:cubicBezTo>
                        <a:pt x="41" y="19"/>
                        <a:pt x="40" y="18"/>
                        <a:pt x="40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7"/>
                        <a:pt x="44" y="7"/>
                      </a:cubicBezTo>
                      <a:cubicBezTo>
                        <a:pt x="45" y="7"/>
                        <a:pt x="45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5"/>
                        <a:pt x="47" y="5"/>
                      </a:cubicBezTo>
                      <a:cubicBezTo>
                        <a:pt x="48" y="5"/>
                        <a:pt x="49" y="5"/>
                        <a:pt x="50" y="5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3" y="7"/>
                        <a:pt x="54" y="7"/>
                      </a:cubicBezTo>
                      <a:cubicBezTo>
                        <a:pt x="54" y="7"/>
                        <a:pt x="54" y="8"/>
                        <a:pt x="54" y="8"/>
                      </a:cubicBezTo>
                      <a:cubicBezTo>
                        <a:pt x="54" y="8"/>
                        <a:pt x="55" y="8"/>
                        <a:pt x="55" y="8"/>
                      </a:cubicBezTo>
                      <a:cubicBezTo>
                        <a:pt x="55" y="8"/>
                        <a:pt x="55" y="9"/>
                        <a:pt x="55" y="9"/>
                      </a:cubicBezTo>
                      <a:close/>
                      <a:moveTo>
                        <a:pt x="55" y="80"/>
                      </a:move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1"/>
                        <a:pt x="54" y="82"/>
                        <a:pt x="54" y="84"/>
                      </a:cubicBezTo>
                      <a:cubicBezTo>
                        <a:pt x="54" y="84"/>
                        <a:pt x="54" y="84"/>
                        <a:pt x="54" y="84"/>
                      </a:cubicBezTo>
                      <a:cubicBezTo>
                        <a:pt x="54" y="86"/>
                        <a:pt x="54" y="87"/>
                        <a:pt x="54" y="89"/>
                      </a:cubicBezTo>
                      <a:cubicBezTo>
                        <a:pt x="54" y="89"/>
                        <a:pt x="55" y="89"/>
                        <a:pt x="55" y="89"/>
                      </a:cubicBezTo>
                      <a:lnTo>
                        <a:pt x="55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6" name="íṣ1íde"/>
                <p:cNvSpPr/>
                <p:nvPr/>
              </p:nvSpPr>
              <p:spPr bwMode="auto">
                <a:xfrm>
                  <a:off x="8862894" y="2911897"/>
                  <a:ext cx="603466" cy="622374"/>
                </a:xfrm>
                <a:custGeom>
                  <a:avLst/>
                  <a:gdLst>
                    <a:gd name="T0" fmla="*/ 82 w 139"/>
                    <a:gd name="T1" fmla="*/ 5 h 143"/>
                    <a:gd name="T2" fmla="*/ 87 w 139"/>
                    <a:gd name="T3" fmla="*/ 17 h 143"/>
                    <a:gd name="T4" fmla="*/ 100 w 139"/>
                    <a:gd name="T5" fmla="*/ 32 h 143"/>
                    <a:gd name="T6" fmla="*/ 85 w 139"/>
                    <a:gd name="T7" fmla="*/ 35 h 143"/>
                    <a:gd name="T8" fmla="*/ 75 w 139"/>
                    <a:gd name="T9" fmla="*/ 38 h 143"/>
                    <a:gd name="T10" fmla="*/ 82 w 139"/>
                    <a:gd name="T11" fmla="*/ 121 h 143"/>
                    <a:gd name="T12" fmla="*/ 95 w 139"/>
                    <a:gd name="T13" fmla="*/ 117 h 143"/>
                    <a:gd name="T14" fmla="*/ 117 w 139"/>
                    <a:gd name="T15" fmla="*/ 117 h 143"/>
                    <a:gd name="T16" fmla="*/ 124 w 139"/>
                    <a:gd name="T17" fmla="*/ 107 h 143"/>
                    <a:gd name="T18" fmla="*/ 127 w 139"/>
                    <a:gd name="T19" fmla="*/ 86 h 143"/>
                    <a:gd name="T20" fmla="*/ 130 w 139"/>
                    <a:gd name="T21" fmla="*/ 68 h 143"/>
                    <a:gd name="T22" fmla="*/ 139 w 139"/>
                    <a:gd name="T23" fmla="*/ 63 h 143"/>
                    <a:gd name="T24" fmla="*/ 139 w 139"/>
                    <a:gd name="T25" fmla="*/ 86 h 143"/>
                    <a:gd name="T26" fmla="*/ 133 w 139"/>
                    <a:gd name="T27" fmla="*/ 98 h 143"/>
                    <a:gd name="T28" fmla="*/ 131 w 139"/>
                    <a:gd name="T29" fmla="*/ 112 h 143"/>
                    <a:gd name="T30" fmla="*/ 133 w 139"/>
                    <a:gd name="T31" fmla="*/ 128 h 143"/>
                    <a:gd name="T32" fmla="*/ 130 w 139"/>
                    <a:gd name="T33" fmla="*/ 134 h 143"/>
                    <a:gd name="T34" fmla="*/ 111 w 139"/>
                    <a:gd name="T35" fmla="*/ 141 h 143"/>
                    <a:gd name="T36" fmla="*/ 81 w 139"/>
                    <a:gd name="T37" fmla="*/ 143 h 143"/>
                    <a:gd name="T38" fmla="*/ 82 w 139"/>
                    <a:gd name="T39" fmla="*/ 91 h 143"/>
                    <a:gd name="T40" fmla="*/ 93 w 139"/>
                    <a:gd name="T41" fmla="*/ 81 h 143"/>
                    <a:gd name="T42" fmla="*/ 95 w 139"/>
                    <a:gd name="T43" fmla="*/ 68 h 143"/>
                    <a:gd name="T44" fmla="*/ 99 w 139"/>
                    <a:gd name="T45" fmla="*/ 52 h 143"/>
                    <a:gd name="T46" fmla="*/ 92 w 139"/>
                    <a:gd name="T47" fmla="*/ 43 h 143"/>
                    <a:gd name="T48" fmla="*/ 81 w 139"/>
                    <a:gd name="T49" fmla="*/ 43 h 143"/>
                    <a:gd name="T50" fmla="*/ 75 w 139"/>
                    <a:gd name="T51" fmla="*/ 92 h 143"/>
                    <a:gd name="T52" fmla="*/ 22 w 139"/>
                    <a:gd name="T53" fmla="*/ 53 h 143"/>
                    <a:gd name="T54" fmla="*/ 8 w 139"/>
                    <a:gd name="T55" fmla="*/ 54 h 143"/>
                    <a:gd name="T56" fmla="*/ 2 w 139"/>
                    <a:gd name="T57" fmla="*/ 45 h 143"/>
                    <a:gd name="T58" fmla="*/ 7 w 139"/>
                    <a:gd name="T59" fmla="*/ 34 h 143"/>
                    <a:gd name="T60" fmla="*/ 20 w 139"/>
                    <a:gd name="T61" fmla="*/ 30 h 143"/>
                    <a:gd name="T62" fmla="*/ 26 w 139"/>
                    <a:gd name="T63" fmla="*/ 16 h 143"/>
                    <a:gd name="T64" fmla="*/ 38 w 139"/>
                    <a:gd name="T65" fmla="*/ 18 h 143"/>
                    <a:gd name="T66" fmla="*/ 46 w 139"/>
                    <a:gd name="T67" fmla="*/ 25 h 143"/>
                    <a:gd name="T68" fmla="*/ 58 w 139"/>
                    <a:gd name="T69" fmla="*/ 24 h 143"/>
                    <a:gd name="T70" fmla="*/ 64 w 139"/>
                    <a:gd name="T71" fmla="*/ 12 h 143"/>
                    <a:gd name="T72" fmla="*/ 71 w 139"/>
                    <a:gd name="T73" fmla="*/ 5 h 143"/>
                    <a:gd name="T74" fmla="*/ 72 w 139"/>
                    <a:gd name="T75" fmla="*/ 38 h 143"/>
                    <a:gd name="T76" fmla="*/ 64 w 139"/>
                    <a:gd name="T77" fmla="*/ 43 h 143"/>
                    <a:gd name="T78" fmla="*/ 54 w 139"/>
                    <a:gd name="T79" fmla="*/ 46 h 143"/>
                    <a:gd name="T80" fmla="*/ 49 w 139"/>
                    <a:gd name="T81" fmla="*/ 41 h 143"/>
                    <a:gd name="T82" fmla="*/ 44 w 139"/>
                    <a:gd name="T83" fmla="*/ 42 h 143"/>
                    <a:gd name="T84" fmla="*/ 38 w 139"/>
                    <a:gd name="T85" fmla="*/ 56 h 143"/>
                    <a:gd name="T86" fmla="*/ 64 w 139"/>
                    <a:gd name="T87" fmla="*/ 51 h 143"/>
                    <a:gd name="T88" fmla="*/ 62 w 139"/>
                    <a:gd name="T89" fmla="*/ 61 h 143"/>
                    <a:gd name="T90" fmla="*/ 71 w 139"/>
                    <a:gd name="T91" fmla="*/ 66 h 143"/>
                    <a:gd name="T92" fmla="*/ 66 w 139"/>
                    <a:gd name="T93" fmla="*/ 76 h 143"/>
                    <a:gd name="T94" fmla="*/ 58 w 139"/>
                    <a:gd name="T95" fmla="*/ 69 h 143"/>
                    <a:gd name="T96" fmla="*/ 51 w 139"/>
                    <a:gd name="T97" fmla="*/ 78 h 143"/>
                    <a:gd name="T98" fmla="*/ 50 w 139"/>
                    <a:gd name="T99" fmla="*/ 99 h 143"/>
                    <a:gd name="T100" fmla="*/ 53 w 139"/>
                    <a:gd name="T101" fmla="*/ 118 h 143"/>
                    <a:gd name="T102" fmla="*/ 58 w 139"/>
                    <a:gd name="T103" fmla="*/ 132 h 143"/>
                    <a:gd name="T104" fmla="*/ 65 w 139"/>
                    <a:gd name="T105" fmla="*/ 140 h 143"/>
                    <a:gd name="T106" fmla="*/ 72 w 139"/>
                    <a:gd name="T107" fmla="*/ 117 h 143"/>
                    <a:gd name="T108" fmla="*/ 69 w 139"/>
                    <a:gd name="T109" fmla="*/ 90 h 143"/>
                    <a:gd name="T110" fmla="*/ 75 w 139"/>
                    <a:gd name="T111" fmla="*/ 92 h 143"/>
                    <a:gd name="T112" fmla="*/ 29 w 139"/>
                    <a:gd name="T113" fmla="*/ 69 h 143"/>
                    <a:gd name="T114" fmla="*/ 20 w 139"/>
                    <a:gd name="T115" fmla="*/ 59 h 143"/>
                    <a:gd name="T116" fmla="*/ 2 w 139"/>
                    <a:gd name="T117" fmla="*/ 64 h 143"/>
                    <a:gd name="T118" fmla="*/ 2 w 139"/>
                    <a:gd name="T119" fmla="*/ 74 h 143"/>
                    <a:gd name="T120" fmla="*/ 22 w 139"/>
                    <a:gd name="T121" fmla="*/ 7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9" h="143">
                      <a:moveTo>
                        <a:pt x="75" y="1"/>
                      </a:move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6" y="0"/>
                        <a:pt x="77" y="0"/>
                        <a:pt x="79" y="0"/>
                      </a:cubicBezTo>
                      <a:cubicBezTo>
                        <a:pt x="79" y="0"/>
                        <a:pt x="79" y="0"/>
                        <a:pt x="79" y="1"/>
                      </a:cubicBezTo>
                      <a:cubicBezTo>
                        <a:pt x="79" y="1"/>
                        <a:pt x="80" y="1"/>
                        <a:pt x="80" y="1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80" y="2"/>
                        <a:pt x="81" y="2"/>
                        <a:pt x="81" y="2"/>
                      </a:cubicBezTo>
                      <a:cubicBezTo>
                        <a:pt x="81" y="3"/>
                        <a:pt x="81" y="4"/>
                        <a:pt x="81" y="4"/>
                      </a:cubicBezTo>
                      <a:cubicBezTo>
                        <a:pt x="81" y="4"/>
                        <a:pt x="82" y="4"/>
                        <a:pt x="82" y="4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2" y="5"/>
                        <a:pt x="83" y="5"/>
                        <a:pt x="84" y="5"/>
                      </a:cubicBezTo>
                      <a:cubicBezTo>
                        <a:pt x="84" y="7"/>
                        <a:pt x="84" y="7"/>
                        <a:pt x="84" y="8"/>
                      </a:cubicBezTo>
                      <a:cubicBezTo>
                        <a:pt x="84" y="8"/>
                        <a:pt x="84" y="8"/>
                        <a:pt x="85" y="8"/>
                      </a:cubicBezTo>
                      <a:cubicBezTo>
                        <a:pt x="85" y="9"/>
                        <a:pt x="85" y="10"/>
                        <a:pt x="85" y="12"/>
                      </a:cubicBezTo>
                      <a:cubicBezTo>
                        <a:pt x="85" y="12"/>
                        <a:pt x="85" y="12"/>
                        <a:pt x="85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6" y="16"/>
                        <a:pt x="86" y="17"/>
                        <a:pt x="86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7" y="17"/>
                        <a:pt x="87" y="18"/>
                        <a:pt x="87" y="18"/>
                      </a:cubicBezTo>
                      <a:cubicBezTo>
                        <a:pt x="89" y="18"/>
                        <a:pt x="90" y="18"/>
                        <a:pt x="91" y="18"/>
                      </a:cubicBezTo>
                      <a:cubicBezTo>
                        <a:pt x="91" y="18"/>
                        <a:pt x="91" y="19"/>
                        <a:pt x="91" y="19"/>
                      </a:cubicBezTo>
                      <a:cubicBezTo>
                        <a:pt x="93" y="19"/>
                        <a:pt x="95" y="19"/>
                        <a:pt x="97" y="19"/>
                      </a:cubicBezTo>
                      <a:cubicBezTo>
                        <a:pt x="97" y="19"/>
                        <a:pt x="97" y="20"/>
                        <a:pt x="97" y="20"/>
                      </a:cubicBezTo>
                      <a:cubicBezTo>
                        <a:pt x="98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1"/>
                      </a:cubicBezTo>
                      <a:cubicBezTo>
                        <a:pt x="99" y="21"/>
                        <a:pt x="99" y="22"/>
                        <a:pt x="100" y="22"/>
                      </a:cubicBezTo>
                      <a:cubicBezTo>
                        <a:pt x="100" y="22"/>
                        <a:pt x="100" y="22"/>
                        <a:pt x="100" y="23"/>
                      </a:cubicBezTo>
                      <a:cubicBezTo>
                        <a:pt x="100" y="23"/>
                        <a:pt x="100" y="23"/>
                        <a:pt x="100" y="23"/>
                      </a:cubicBezTo>
                      <a:cubicBezTo>
                        <a:pt x="100" y="26"/>
                        <a:pt x="100" y="29"/>
                        <a:pt x="100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99" y="33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7" y="34"/>
                      </a:cubicBezTo>
                      <a:cubicBezTo>
                        <a:pt x="97" y="34"/>
                        <a:pt x="97" y="35"/>
                        <a:pt x="97" y="35"/>
                      </a:cubicBezTo>
                      <a:cubicBezTo>
                        <a:pt x="96" y="35"/>
                        <a:pt x="96" y="35"/>
                        <a:pt x="95" y="35"/>
                      </a:cubicBezTo>
                      <a:cubicBezTo>
                        <a:pt x="95" y="35"/>
                        <a:pt x="94" y="35"/>
                        <a:pt x="94" y="34"/>
                      </a:cubicBezTo>
                      <a:cubicBezTo>
                        <a:pt x="92" y="34"/>
                        <a:pt x="90" y="34"/>
                        <a:pt x="88" y="34"/>
                      </a:cubicBezTo>
                      <a:cubicBezTo>
                        <a:pt x="88" y="34"/>
                        <a:pt x="88" y="35"/>
                        <a:pt x="87" y="35"/>
                      </a:cubicBezTo>
                      <a:cubicBezTo>
                        <a:pt x="87" y="35"/>
                        <a:pt x="86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4" y="35"/>
                        <a:pt x="84" y="35"/>
                        <a:pt x="84" y="35"/>
                      </a:cubicBezTo>
                      <a:cubicBezTo>
                        <a:pt x="84" y="36"/>
                        <a:pt x="84" y="37"/>
                        <a:pt x="84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8" y="37"/>
                        <a:pt x="77" y="37"/>
                        <a:pt x="76" y="3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5" y="1"/>
                        <a:pt x="75" y="1"/>
                        <a:pt x="75" y="1"/>
                      </a:cubicBezTo>
                      <a:close/>
                      <a:moveTo>
                        <a:pt x="75" y="140"/>
                      </a:move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6" y="119"/>
                        <a:pt x="76" y="119"/>
                        <a:pt x="76" y="119"/>
                      </a:cubicBezTo>
                      <a:cubicBezTo>
                        <a:pt x="76" y="120"/>
                        <a:pt x="76" y="120"/>
                        <a:pt x="76" y="121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7" y="121"/>
                        <a:pt x="77" y="122"/>
                        <a:pt x="77" y="122"/>
                      </a:cubicBezTo>
                      <a:cubicBezTo>
                        <a:pt x="79" y="122"/>
                        <a:pt x="79" y="122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0" y="122"/>
                        <a:pt x="81" y="122"/>
                        <a:pt x="81" y="122"/>
                      </a:cubicBezTo>
                      <a:cubicBezTo>
                        <a:pt x="81" y="122"/>
                        <a:pt x="82" y="122"/>
                        <a:pt x="82" y="121"/>
                      </a:cubicBezTo>
                      <a:cubicBezTo>
                        <a:pt x="82" y="121"/>
                        <a:pt x="83" y="121"/>
                        <a:pt x="84" y="121"/>
                      </a:cubicBezTo>
                      <a:cubicBezTo>
                        <a:pt x="84" y="121"/>
                        <a:pt x="84" y="121"/>
                        <a:pt x="84" y="120"/>
                      </a:cubicBezTo>
                      <a:cubicBezTo>
                        <a:pt x="84" y="120"/>
                        <a:pt x="85" y="120"/>
                        <a:pt x="86" y="120"/>
                      </a:cubicBezTo>
                      <a:cubicBezTo>
                        <a:pt x="86" y="120"/>
                        <a:pt x="86" y="119"/>
                        <a:pt x="86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9"/>
                        <a:pt x="89" y="119"/>
                        <a:pt x="90" y="119"/>
                      </a:cubicBezTo>
                      <a:cubicBezTo>
                        <a:pt x="90" y="118"/>
                        <a:pt x="90" y="118"/>
                        <a:pt x="91" y="118"/>
                      </a:cubicBezTo>
                      <a:cubicBezTo>
                        <a:pt x="91" y="118"/>
                        <a:pt x="91" y="118"/>
                        <a:pt x="92" y="118"/>
                      </a:cubicBezTo>
                      <a:cubicBezTo>
                        <a:pt x="92" y="118"/>
                        <a:pt x="92" y="117"/>
                        <a:pt x="92" y="117"/>
                      </a:cubicBezTo>
                      <a:cubicBezTo>
                        <a:pt x="93" y="117"/>
                        <a:pt x="94" y="117"/>
                        <a:pt x="95" y="117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7" y="118"/>
                        <a:pt x="99" y="118"/>
                        <a:pt x="101" y="118"/>
                      </a:cubicBezTo>
                      <a:cubicBezTo>
                        <a:pt x="101" y="118"/>
                        <a:pt x="101" y="118"/>
                        <a:pt x="102" y="118"/>
                      </a:cubicBezTo>
                      <a:cubicBezTo>
                        <a:pt x="102" y="118"/>
                        <a:pt x="102" y="118"/>
                        <a:pt x="103" y="118"/>
                      </a:cubicBezTo>
                      <a:cubicBezTo>
                        <a:pt x="103" y="118"/>
                        <a:pt x="103" y="119"/>
                        <a:pt x="104" y="119"/>
                      </a:cubicBezTo>
                      <a:cubicBezTo>
                        <a:pt x="105" y="119"/>
                        <a:pt x="107" y="119"/>
                        <a:pt x="109" y="119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8"/>
                        <a:pt x="112" y="118"/>
                        <a:pt x="113" y="118"/>
                      </a:cubicBezTo>
                      <a:cubicBezTo>
                        <a:pt x="113" y="118"/>
                        <a:pt x="113" y="117"/>
                        <a:pt x="114" y="117"/>
                      </a:cubicBezTo>
                      <a:cubicBezTo>
                        <a:pt x="115" y="117"/>
                        <a:pt x="116" y="117"/>
                        <a:pt x="117" y="117"/>
                      </a:cubicBezTo>
                      <a:cubicBezTo>
                        <a:pt x="117" y="117"/>
                        <a:pt x="117" y="117"/>
                        <a:pt x="117" y="117"/>
                      </a:cubicBezTo>
                      <a:cubicBezTo>
                        <a:pt x="119" y="117"/>
                        <a:pt x="119" y="117"/>
                        <a:pt x="120" y="117"/>
                      </a:cubicBezTo>
                      <a:cubicBezTo>
                        <a:pt x="120" y="117"/>
                        <a:pt x="120" y="116"/>
                        <a:pt x="120" y="116"/>
                      </a:cubicBezTo>
                      <a:cubicBezTo>
                        <a:pt x="121" y="116"/>
                        <a:pt x="121" y="116"/>
                        <a:pt x="121" y="116"/>
                      </a:cubicBezTo>
                      <a:cubicBezTo>
                        <a:pt x="121" y="116"/>
                        <a:pt x="121" y="115"/>
                        <a:pt x="121" y="115"/>
                      </a:cubicBezTo>
                      <a:cubicBezTo>
                        <a:pt x="121" y="115"/>
                        <a:pt x="122" y="115"/>
                        <a:pt x="122" y="115"/>
                      </a:cubicBezTo>
                      <a:cubicBezTo>
                        <a:pt x="122" y="114"/>
                        <a:pt x="122" y="114"/>
                        <a:pt x="122" y="114"/>
                      </a:cubicBezTo>
                      <a:cubicBezTo>
                        <a:pt x="122" y="114"/>
                        <a:pt x="123" y="114"/>
                        <a:pt x="124" y="114"/>
                      </a:cubicBezTo>
                      <a:cubicBezTo>
                        <a:pt x="124" y="112"/>
                        <a:pt x="124" y="111"/>
                        <a:pt x="124" y="110"/>
                      </a:cubicBezTo>
                      <a:cubicBezTo>
                        <a:pt x="124" y="110"/>
                        <a:pt x="124" y="110"/>
                        <a:pt x="124" y="109"/>
                      </a:cubicBezTo>
                      <a:cubicBezTo>
                        <a:pt x="124" y="109"/>
                        <a:pt x="124" y="108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3" y="106"/>
                        <a:pt x="123" y="105"/>
                        <a:pt x="123" y="105"/>
                      </a:cubicBezTo>
                      <a:cubicBezTo>
                        <a:pt x="123" y="104"/>
                        <a:pt x="123" y="103"/>
                        <a:pt x="123" y="101"/>
                      </a:cubicBezTo>
                      <a:cubicBezTo>
                        <a:pt x="123" y="101"/>
                        <a:pt x="123" y="101"/>
                        <a:pt x="124" y="101"/>
                      </a:cubicBezTo>
                      <a:cubicBezTo>
                        <a:pt x="124" y="98"/>
                        <a:pt x="124" y="94"/>
                        <a:pt x="124" y="91"/>
                      </a:cubicBezTo>
                      <a:cubicBezTo>
                        <a:pt x="124" y="91"/>
                        <a:pt x="124" y="91"/>
                        <a:pt x="125" y="91"/>
                      </a:cubicBezTo>
                      <a:cubicBezTo>
                        <a:pt x="125" y="91"/>
                        <a:pt x="125" y="90"/>
                        <a:pt x="125" y="89"/>
                      </a:cubicBezTo>
                      <a:cubicBezTo>
                        <a:pt x="125" y="89"/>
                        <a:pt x="125" y="89"/>
                        <a:pt x="126" y="89"/>
                      </a:cubicBezTo>
                      <a:cubicBezTo>
                        <a:pt x="126" y="88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7" y="87"/>
                      </a:cubicBezTo>
                      <a:cubicBezTo>
                        <a:pt x="127" y="86"/>
                        <a:pt x="127" y="86"/>
                        <a:pt x="127" y="86"/>
                      </a:cubicBezTo>
                      <a:cubicBezTo>
                        <a:pt x="127" y="86"/>
                        <a:pt x="127" y="86"/>
                        <a:pt x="128" y="86"/>
                      </a:cubicBezTo>
                      <a:cubicBezTo>
                        <a:pt x="128" y="85"/>
                        <a:pt x="128" y="85"/>
                        <a:pt x="128" y="84"/>
                      </a:cubicBezTo>
                      <a:cubicBezTo>
                        <a:pt x="129" y="84"/>
                        <a:pt x="129" y="84"/>
                        <a:pt x="129" y="84"/>
                      </a:cubicBezTo>
                      <a:cubicBezTo>
                        <a:pt x="129" y="84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1"/>
                        <a:pt x="130" y="79"/>
                        <a:pt x="130" y="78"/>
                      </a:cubicBezTo>
                      <a:cubicBezTo>
                        <a:pt x="130" y="78"/>
                        <a:pt x="130" y="78"/>
                        <a:pt x="130" y="77"/>
                      </a:cubicBezTo>
                      <a:cubicBezTo>
                        <a:pt x="130" y="76"/>
                        <a:pt x="130" y="75"/>
                        <a:pt x="130" y="74"/>
                      </a:cubicBezTo>
                      <a:cubicBezTo>
                        <a:pt x="130" y="74"/>
                        <a:pt x="130" y="73"/>
                        <a:pt x="130" y="73"/>
                      </a:cubicBezTo>
                      <a:cubicBezTo>
                        <a:pt x="130" y="72"/>
                        <a:pt x="130" y="70"/>
                        <a:pt x="130" y="68"/>
                      </a:cubicBezTo>
                      <a:cubicBezTo>
                        <a:pt x="130" y="68"/>
                        <a:pt x="130" y="68"/>
                        <a:pt x="130" y="68"/>
                      </a:cubicBezTo>
                      <a:cubicBezTo>
                        <a:pt x="130" y="66"/>
                        <a:pt x="130" y="64"/>
                        <a:pt x="130" y="62"/>
                      </a:cubicBezTo>
                      <a:cubicBezTo>
                        <a:pt x="131" y="62"/>
                        <a:pt x="131" y="62"/>
                        <a:pt x="132" y="62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1"/>
                        <a:pt x="132" y="61"/>
                        <a:pt x="133" y="61"/>
                      </a:cubicBezTo>
                      <a:cubicBezTo>
                        <a:pt x="133" y="61"/>
                        <a:pt x="134" y="61"/>
                        <a:pt x="134" y="62"/>
                      </a:cubicBezTo>
                      <a:cubicBezTo>
                        <a:pt x="134" y="62"/>
                        <a:pt x="135" y="62"/>
                        <a:pt x="135" y="62"/>
                      </a:cubicBezTo>
                      <a:cubicBezTo>
                        <a:pt x="135" y="61"/>
                        <a:pt x="135" y="61"/>
                        <a:pt x="136" y="61"/>
                      </a:cubicBezTo>
                      <a:cubicBezTo>
                        <a:pt x="136" y="61"/>
                        <a:pt x="137" y="61"/>
                        <a:pt x="138" y="61"/>
                      </a:cubicBezTo>
                      <a:cubicBezTo>
                        <a:pt x="138" y="61"/>
                        <a:pt x="139" y="61"/>
                        <a:pt x="139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39" y="62"/>
                        <a:pt x="139" y="62"/>
                        <a:pt x="139" y="63"/>
                      </a:cubicBezTo>
                      <a:cubicBezTo>
                        <a:pt x="139" y="63"/>
                        <a:pt x="139" y="63"/>
                        <a:pt x="139" y="63"/>
                      </a:cubicBezTo>
                      <a:cubicBezTo>
                        <a:pt x="139" y="64"/>
                        <a:pt x="139" y="65"/>
                        <a:pt x="139" y="66"/>
                      </a:cubicBezTo>
                      <a:cubicBezTo>
                        <a:pt x="139" y="66"/>
                        <a:pt x="139" y="66"/>
                        <a:pt x="138" y="66"/>
                      </a:cubicBezTo>
                      <a:cubicBezTo>
                        <a:pt x="138" y="69"/>
                        <a:pt x="138" y="73"/>
                        <a:pt x="138" y="77"/>
                      </a:cubicBezTo>
                      <a:cubicBezTo>
                        <a:pt x="139" y="77"/>
                        <a:pt x="139" y="77"/>
                        <a:pt x="139" y="78"/>
                      </a:cubicBezTo>
                      <a:cubicBezTo>
                        <a:pt x="139" y="79"/>
                        <a:pt x="139" y="79"/>
                        <a:pt x="139" y="80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39" y="81"/>
                        <a:pt x="139" y="82"/>
                        <a:pt x="139" y="82"/>
                      </a:cubicBezTo>
                      <a:cubicBezTo>
                        <a:pt x="139" y="82"/>
                        <a:pt x="139" y="82"/>
                        <a:pt x="139" y="83"/>
                      </a:cubicBezTo>
                      <a:cubicBezTo>
                        <a:pt x="139" y="83"/>
                        <a:pt x="139" y="84"/>
                        <a:pt x="139" y="85"/>
                      </a:cubicBezTo>
                      <a:cubicBezTo>
                        <a:pt x="139" y="85"/>
                        <a:pt x="139" y="86"/>
                        <a:pt x="139" y="86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9" y="87"/>
                        <a:pt x="138" y="87"/>
                        <a:pt x="137" y="87"/>
                      </a:cubicBezTo>
                      <a:cubicBezTo>
                        <a:pt x="137" y="87"/>
                        <a:pt x="137" y="88"/>
                        <a:pt x="137" y="89"/>
                      </a:cubicBezTo>
                      <a:cubicBezTo>
                        <a:pt x="137" y="89"/>
                        <a:pt x="137" y="89"/>
                        <a:pt x="136" y="89"/>
                      </a:cubicBezTo>
                      <a:cubicBezTo>
                        <a:pt x="136" y="89"/>
                        <a:pt x="136" y="90"/>
                        <a:pt x="136" y="90"/>
                      </a:cubicBezTo>
                      <a:cubicBezTo>
                        <a:pt x="136" y="90"/>
                        <a:pt x="136" y="90"/>
                        <a:pt x="135" y="90"/>
                      </a:cubicBezTo>
                      <a:cubicBezTo>
                        <a:pt x="135" y="91"/>
                        <a:pt x="135" y="92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6"/>
                      </a:cubicBezTo>
                      <a:cubicBezTo>
                        <a:pt x="134" y="96"/>
                        <a:pt x="133" y="96"/>
                        <a:pt x="133" y="96"/>
                      </a:cubicBezTo>
                      <a:cubicBezTo>
                        <a:pt x="133" y="96"/>
                        <a:pt x="133" y="97"/>
                        <a:pt x="133" y="98"/>
                      </a:cubicBezTo>
                      <a:cubicBezTo>
                        <a:pt x="132" y="98"/>
                        <a:pt x="132" y="98"/>
                        <a:pt x="132" y="98"/>
                      </a:cubicBezTo>
                      <a:cubicBezTo>
                        <a:pt x="132" y="98"/>
                        <a:pt x="132" y="99"/>
                        <a:pt x="132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1"/>
                        <a:pt x="131" y="102"/>
                        <a:pt x="131" y="103"/>
                      </a:cubicBezTo>
                      <a:cubicBezTo>
                        <a:pt x="131" y="103"/>
                        <a:pt x="131" y="103"/>
                        <a:pt x="132" y="103"/>
                      </a:cubicBezTo>
                      <a:cubicBezTo>
                        <a:pt x="132" y="103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5"/>
                      </a:cubicBezTo>
                      <a:cubicBezTo>
                        <a:pt x="132" y="106"/>
                        <a:pt x="132" y="107"/>
                        <a:pt x="132" y="108"/>
                      </a:cubicBezTo>
                      <a:cubicBezTo>
                        <a:pt x="132" y="108"/>
                        <a:pt x="132" y="109"/>
                        <a:pt x="132" y="109"/>
                      </a:cubicBezTo>
                      <a:cubicBezTo>
                        <a:pt x="132" y="109"/>
                        <a:pt x="132" y="111"/>
                        <a:pt x="132" y="111"/>
                      </a:cubicBezTo>
                      <a:cubicBezTo>
                        <a:pt x="131" y="112"/>
                        <a:pt x="131" y="112"/>
                        <a:pt x="131" y="112"/>
                      </a:cubicBezTo>
                      <a:cubicBezTo>
                        <a:pt x="131" y="112"/>
                        <a:pt x="131" y="113"/>
                        <a:pt x="131" y="113"/>
                      </a:cubicBezTo>
                      <a:cubicBezTo>
                        <a:pt x="131" y="113"/>
                        <a:pt x="131" y="113"/>
                        <a:pt x="130" y="114"/>
                      </a:cubicBezTo>
                      <a:cubicBezTo>
                        <a:pt x="130" y="114"/>
                        <a:pt x="130" y="115"/>
                        <a:pt x="130" y="116"/>
                      </a:cubicBezTo>
                      <a:cubicBezTo>
                        <a:pt x="130" y="116"/>
                        <a:pt x="130" y="116"/>
                        <a:pt x="129" y="116"/>
                      </a:cubicBezTo>
                      <a:cubicBezTo>
                        <a:pt x="129" y="117"/>
                        <a:pt x="129" y="118"/>
                        <a:pt x="129" y="119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30" y="120"/>
                        <a:pt x="130" y="120"/>
                        <a:pt x="130" y="121"/>
                      </a:cubicBezTo>
                      <a:cubicBezTo>
                        <a:pt x="131" y="121"/>
                        <a:pt x="131" y="121"/>
                        <a:pt x="132" y="121"/>
                      </a:cubicBezTo>
                      <a:cubicBezTo>
                        <a:pt x="132" y="121"/>
                        <a:pt x="132" y="122"/>
                        <a:pt x="132" y="122"/>
                      </a:cubicBezTo>
                      <a:cubicBezTo>
                        <a:pt x="132" y="122"/>
                        <a:pt x="132" y="122"/>
                        <a:pt x="133" y="122"/>
                      </a:cubicBezTo>
                      <a:cubicBezTo>
                        <a:pt x="133" y="124"/>
                        <a:pt x="133" y="126"/>
                        <a:pt x="133" y="128"/>
                      </a:cubicBezTo>
                      <a:cubicBezTo>
                        <a:pt x="132" y="128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9"/>
                      </a:cubicBezTo>
                      <a:cubicBezTo>
                        <a:pt x="131" y="129"/>
                        <a:pt x="131" y="129"/>
                        <a:pt x="130" y="129"/>
                      </a:cubicBezTo>
                      <a:cubicBezTo>
                        <a:pt x="130" y="129"/>
                        <a:pt x="130" y="129"/>
                        <a:pt x="130" y="130"/>
                      </a:cubicBezTo>
                      <a:cubicBezTo>
                        <a:pt x="130" y="130"/>
                        <a:pt x="130" y="130"/>
                        <a:pt x="130" y="130"/>
                      </a:cubicBezTo>
                      <a:cubicBezTo>
                        <a:pt x="130" y="130"/>
                        <a:pt x="130" y="131"/>
                        <a:pt x="129" y="131"/>
                      </a:cubicBezTo>
                      <a:cubicBezTo>
                        <a:pt x="129" y="131"/>
                        <a:pt x="129" y="131"/>
                        <a:pt x="129" y="131"/>
                      </a:cubicBezTo>
                      <a:cubicBezTo>
                        <a:pt x="129" y="131"/>
                        <a:pt x="129" y="131"/>
                        <a:pt x="129" y="132"/>
                      </a:cubicBezTo>
                      <a:cubicBezTo>
                        <a:pt x="129" y="132"/>
                        <a:pt x="129" y="132"/>
                        <a:pt x="129" y="132"/>
                      </a:cubicBezTo>
                      <a:cubicBezTo>
                        <a:pt x="129" y="133"/>
                        <a:pt x="129" y="133"/>
                        <a:pt x="129" y="133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30" y="135"/>
                        <a:pt x="130" y="136"/>
                        <a:pt x="130" y="137"/>
                      </a:cubicBezTo>
                      <a:cubicBezTo>
                        <a:pt x="130" y="137"/>
                        <a:pt x="130" y="137"/>
                        <a:pt x="129" y="137"/>
                      </a:cubicBezTo>
                      <a:cubicBezTo>
                        <a:pt x="129" y="137"/>
                        <a:pt x="129" y="138"/>
                        <a:pt x="129" y="138"/>
                      </a:cubicBezTo>
                      <a:cubicBezTo>
                        <a:pt x="129" y="138"/>
                        <a:pt x="128" y="138"/>
                        <a:pt x="127" y="138"/>
                      </a:cubicBezTo>
                      <a:cubicBezTo>
                        <a:pt x="127" y="138"/>
                        <a:pt x="127" y="138"/>
                        <a:pt x="127" y="139"/>
                      </a:cubicBezTo>
                      <a:cubicBezTo>
                        <a:pt x="126" y="139"/>
                        <a:pt x="125" y="139"/>
                        <a:pt x="125" y="139"/>
                      </a:cubicBezTo>
                      <a:cubicBezTo>
                        <a:pt x="125" y="139"/>
                        <a:pt x="125" y="139"/>
                        <a:pt x="125" y="140"/>
                      </a:cubicBezTo>
                      <a:cubicBezTo>
                        <a:pt x="121" y="140"/>
                        <a:pt x="117" y="140"/>
                        <a:pt x="113" y="140"/>
                      </a:cubicBezTo>
                      <a:cubicBezTo>
                        <a:pt x="112" y="140"/>
                        <a:pt x="112" y="141"/>
                        <a:pt x="112" y="141"/>
                      </a:cubicBezTo>
                      <a:cubicBezTo>
                        <a:pt x="112" y="141"/>
                        <a:pt x="111" y="141"/>
                        <a:pt x="111" y="141"/>
                      </a:cubicBezTo>
                      <a:cubicBezTo>
                        <a:pt x="111" y="141"/>
                        <a:pt x="111" y="141"/>
                        <a:pt x="111" y="141"/>
                      </a:cubicBezTo>
                      <a:cubicBezTo>
                        <a:pt x="110" y="141"/>
                        <a:pt x="110" y="141"/>
                        <a:pt x="109" y="141"/>
                      </a:cubicBezTo>
                      <a:cubicBezTo>
                        <a:pt x="109" y="142"/>
                        <a:pt x="109" y="142"/>
                        <a:pt x="109" y="142"/>
                      </a:cubicBezTo>
                      <a:cubicBezTo>
                        <a:pt x="107" y="142"/>
                        <a:pt x="105" y="142"/>
                        <a:pt x="104" y="142"/>
                      </a:cubicBezTo>
                      <a:cubicBezTo>
                        <a:pt x="104" y="142"/>
                        <a:pt x="104" y="142"/>
                        <a:pt x="104" y="141"/>
                      </a:cubicBezTo>
                      <a:cubicBezTo>
                        <a:pt x="98" y="141"/>
                        <a:pt x="92" y="141"/>
                        <a:pt x="87" y="141"/>
                      </a:cubicBezTo>
                      <a:cubicBezTo>
                        <a:pt x="87" y="142"/>
                        <a:pt x="87" y="142"/>
                        <a:pt x="87" y="142"/>
                      </a:cubicBezTo>
                      <a:cubicBezTo>
                        <a:pt x="86" y="142"/>
                        <a:pt x="86" y="142"/>
                        <a:pt x="85" y="142"/>
                      </a:cubicBezTo>
                      <a:cubicBezTo>
                        <a:pt x="85" y="143"/>
                        <a:pt x="84" y="143"/>
                        <a:pt x="84" y="143"/>
                      </a:cubicBezTo>
                      <a:cubicBezTo>
                        <a:pt x="84" y="143"/>
                        <a:pt x="84" y="143"/>
                        <a:pt x="83" y="143"/>
                      </a:cubicBezTo>
                      <a:cubicBezTo>
                        <a:pt x="83" y="143"/>
                        <a:pt x="82" y="143"/>
                        <a:pt x="82" y="143"/>
                      </a:cubicBezTo>
                      <a:cubicBezTo>
                        <a:pt x="82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1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2"/>
                      </a:cubicBezTo>
                      <a:cubicBezTo>
                        <a:pt x="78" y="142"/>
                        <a:pt x="77" y="142"/>
                        <a:pt x="76" y="142"/>
                      </a:cubicBezTo>
                      <a:cubicBezTo>
                        <a:pt x="76" y="142"/>
                        <a:pt x="76" y="142"/>
                        <a:pt x="76" y="141"/>
                      </a:cubicBezTo>
                      <a:cubicBezTo>
                        <a:pt x="76" y="141"/>
                        <a:pt x="76" y="141"/>
                        <a:pt x="75" y="141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5" y="92"/>
                      </a:moveTo>
                      <a:cubicBezTo>
                        <a:pt x="77" y="92"/>
                        <a:pt x="77" y="92"/>
                        <a:pt x="77" y="92"/>
                      </a:cubicBezTo>
                      <a:cubicBezTo>
                        <a:pt x="77" y="92"/>
                        <a:pt x="77" y="91"/>
                        <a:pt x="77" y="91"/>
                      </a:cubicBezTo>
                      <a:cubicBezTo>
                        <a:pt x="79" y="91"/>
                        <a:pt x="81" y="91"/>
                        <a:pt x="82" y="91"/>
                      </a:cubicBezTo>
                      <a:cubicBezTo>
                        <a:pt x="82" y="91"/>
                        <a:pt x="83" y="91"/>
                        <a:pt x="83" y="91"/>
                      </a:cubicBezTo>
                      <a:cubicBezTo>
                        <a:pt x="85" y="91"/>
                        <a:pt x="86" y="91"/>
                        <a:pt x="87" y="91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9" y="91"/>
                        <a:pt x="90" y="91"/>
                        <a:pt x="91" y="91"/>
                      </a:cubicBezTo>
                      <a:cubicBezTo>
                        <a:pt x="91" y="91"/>
                        <a:pt x="91" y="90"/>
                        <a:pt x="91" y="89"/>
                      </a:cubicBezTo>
                      <a:cubicBezTo>
                        <a:pt x="91" y="89"/>
                        <a:pt x="91" y="89"/>
                        <a:pt x="92" y="89"/>
                      </a:cubicBezTo>
                      <a:cubicBezTo>
                        <a:pt x="92" y="89"/>
                        <a:pt x="92" y="89"/>
                        <a:pt x="92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2" y="88"/>
                        <a:pt x="92" y="88"/>
                        <a:pt x="92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3" y="84"/>
                        <a:pt x="93" y="83"/>
                        <a:pt x="93" y="81"/>
                      </a:cubicBezTo>
                      <a:cubicBezTo>
                        <a:pt x="92" y="81"/>
                        <a:pt x="92" y="81"/>
                        <a:pt x="92" y="80"/>
                      </a:cubicBezTo>
                      <a:cubicBezTo>
                        <a:pt x="92" y="79"/>
                        <a:pt x="92" y="78"/>
                        <a:pt x="92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4"/>
                        <a:pt x="93" y="74"/>
                      </a:cubicBezTo>
                      <a:cubicBezTo>
                        <a:pt x="94" y="74"/>
                        <a:pt x="94" y="74"/>
                        <a:pt x="94" y="74"/>
                      </a:cubicBezTo>
                      <a:cubicBezTo>
                        <a:pt x="94" y="73"/>
                        <a:pt x="94" y="72"/>
                        <a:pt x="94" y="72"/>
                      </a:cubicBezTo>
                      <a:cubicBezTo>
                        <a:pt x="95" y="72"/>
                        <a:pt x="95" y="72"/>
                        <a:pt x="95" y="72"/>
                      </a:cubicBezTo>
                      <a:cubicBezTo>
                        <a:pt x="95" y="71"/>
                        <a:pt x="95" y="71"/>
                        <a:pt x="95" y="70"/>
                      </a:cubicBezTo>
                      <a:cubicBezTo>
                        <a:pt x="96" y="70"/>
                        <a:pt x="96" y="70"/>
                        <a:pt x="96" y="69"/>
                      </a:cubicBezTo>
                      <a:cubicBezTo>
                        <a:pt x="96" y="69"/>
                        <a:pt x="96" y="69"/>
                        <a:pt x="96" y="68"/>
                      </a:cubicBezTo>
                      <a:cubicBezTo>
                        <a:pt x="96" y="68"/>
                        <a:pt x="95" y="68"/>
                        <a:pt x="95" y="68"/>
                      </a:cubicBezTo>
                      <a:cubicBezTo>
                        <a:pt x="95" y="67"/>
                        <a:pt x="95" y="66"/>
                        <a:pt x="95" y="66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4"/>
                        <a:pt x="95" y="63"/>
                        <a:pt x="95" y="62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5" y="60"/>
                        <a:pt x="95" y="59"/>
                        <a:pt x="95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ubicBezTo>
                        <a:pt x="96" y="57"/>
                        <a:pt x="96" y="55"/>
                        <a:pt x="96" y="54"/>
                      </a:cubicBezTo>
                      <a:cubicBezTo>
                        <a:pt x="97" y="54"/>
                        <a:pt x="97" y="54"/>
                        <a:pt x="97" y="54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3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1"/>
                        <a:pt x="99" y="51"/>
                        <a:pt x="100" y="51"/>
                      </a:cubicBezTo>
                      <a:cubicBezTo>
                        <a:pt x="100" y="50"/>
                        <a:pt x="100" y="49"/>
                        <a:pt x="100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7"/>
                        <a:pt x="99" y="47"/>
                      </a:cubicBezTo>
                      <a:cubicBezTo>
                        <a:pt x="99" y="47"/>
                        <a:pt x="98" y="47"/>
                        <a:pt x="97" y="47"/>
                      </a:cubicBezTo>
                      <a:cubicBezTo>
                        <a:pt x="97" y="46"/>
                        <a:pt x="97" y="45"/>
                        <a:pt x="97" y="45"/>
                      </a:cubicBezTo>
                      <a:cubicBezTo>
                        <a:pt x="97" y="45"/>
                        <a:pt x="97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5" y="44"/>
                        <a:pt x="95" y="44"/>
                        <a:pt x="94" y="44"/>
                      </a:cubicBezTo>
                      <a:cubicBezTo>
                        <a:pt x="94" y="44"/>
                        <a:pt x="94" y="43"/>
                        <a:pt x="94" y="43"/>
                      </a:cubicBezTo>
                      <a:cubicBezTo>
                        <a:pt x="93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1"/>
                        <a:pt x="91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87" y="40"/>
                        <a:pt x="85" y="40"/>
                        <a:pt x="84" y="40"/>
                      </a:cubicBezTo>
                      <a:cubicBezTo>
                        <a:pt x="83" y="40"/>
                        <a:pt x="83" y="40"/>
                        <a:pt x="83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1" y="42"/>
                        <a:pt x="81" y="42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9" y="45"/>
                        <a:pt x="79" y="46"/>
                        <a:pt x="79" y="47"/>
                      </a:cubicBezTo>
                      <a:cubicBezTo>
                        <a:pt x="79" y="47"/>
                        <a:pt x="78" y="47"/>
                        <a:pt x="77" y="47"/>
                      </a:cubicBezTo>
                      <a:cubicBezTo>
                        <a:pt x="77" y="47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76" y="48"/>
                        <a:pt x="76" y="49"/>
                        <a:pt x="76" y="49"/>
                      </a:cubicBezTo>
                      <a:cubicBezTo>
                        <a:pt x="76" y="49"/>
                        <a:pt x="75" y="49"/>
                        <a:pt x="75" y="49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lnTo>
                        <a:pt x="75" y="92"/>
                      </a:lnTo>
                      <a:close/>
                      <a:moveTo>
                        <a:pt x="30" y="58"/>
                      </a:moveTo>
                      <a:cubicBezTo>
                        <a:pt x="30" y="58"/>
                        <a:pt x="29" y="58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6"/>
                      </a:cubicBezTo>
                      <a:cubicBezTo>
                        <a:pt x="28" y="56"/>
                        <a:pt x="28" y="56"/>
                        <a:pt x="27" y="56"/>
                      </a:cubicBezTo>
                      <a:cubicBezTo>
                        <a:pt x="27" y="56"/>
                        <a:pt x="27" y="56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4" y="54"/>
                      </a:cubicBezTo>
                      <a:cubicBezTo>
                        <a:pt x="24" y="54"/>
                        <a:pt x="24" y="53"/>
                        <a:pt x="24" y="53"/>
                      </a:cubicBezTo>
                      <a:cubicBezTo>
                        <a:pt x="24" y="53"/>
                        <a:pt x="23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1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3"/>
                        <a:pt x="13" y="53"/>
                      </a:cubicBezTo>
                      <a:cubicBezTo>
                        <a:pt x="12" y="53"/>
                        <a:pt x="12" y="53"/>
                        <a:pt x="11" y="53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4" y="53"/>
                        <a:pt x="4" y="53"/>
                        <a:pt x="4" y="52"/>
                      </a:cubicBezTo>
                      <a:cubicBezTo>
                        <a:pt x="4" y="52"/>
                        <a:pt x="3" y="52"/>
                        <a:pt x="2" y="52"/>
                      </a:cubicBezTo>
                      <a:cubicBezTo>
                        <a:pt x="2" y="52"/>
                        <a:pt x="2" y="51"/>
                        <a:pt x="2" y="51"/>
                      </a:cubicBezTo>
                      <a:cubicBezTo>
                        <a:pt x="2" y="51"/>
                        <a:pt x="2" y="51"/>
                        <a:pt x="1" y="51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8"/>
                        <a:pt x="1" y="47"/>
                        <a:pt x="1" y="45"/>
                      </a:cubicBezTo>
                      <a:cubicBezTo>
                        <a:pt x="1" y="45"/>
                        <a:pt x="2" y="45"/>
                        <a:pt x="2" y="45"/>
                      </a:cubicBezTo>
                      <a:cubicBezTo>
                        <a:pt x="2" y="44"/>
                        <a:pt x="2" y="43"/>
                        <a:pt x="2" y="43"/>
                      </a:cubicBezTo>
                      <a:cubicBezTo>
                        <a:pt x="2" y="43"/>
                        <a:pt x="2" y="42"/>
                        <a:pt x="2" y="42"/>
                      </a:cubicBezTo>
                      <a:cubicBezTo>
                        <a:pt x="2" y="41"/>
                        <a:pt x="2" y="40"/>
                        <a:pt x="2" y="39"/>
                      </a:cubicBezTo>
                      <a:cubicBezTo>
                        <a:pt x="3" y="39"/>
                        <a:pt x="4" y="39"/>
                        <a:pt x="4" y="39"/>
                      </a:cubicBezTo>
                      <a:cubicBezTo>
                        <a:pt x="4" y="38"/>
                        <a:pt x="4" y="38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6"/>
                        <a:pt x="5" y="35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6" y="33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2"/>
                      </a:cubicBezTo>
                      <a:cubicBezTo>
                        <a:pt x="14" y="32"/>
                        <a:pt x="16" y="32"/>
                        <a:pt x="18" y="32"/>
                      </a:cubicBezTo>
                      <a:cubicBezTo>
                        <a:pt x="18" y="32"/>
                        <a:pt x="18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1"/>
                        <a:pt x="19" y="31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27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4"/>
                        <a:pt x="21" y="23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3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6" y="18"/>
                        <a:pt x="26" y="17"/>
                        <a:pt x="26" y="16"/>
                      </a:cubicBezTo>
                      <a:cubicBezTo>
                        <a:pt x="27" y="16"/>
                        <a:pt x="27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30" y="14"/>
                      </a:cubicBezTo>
                      <a:cubicBezTo>
                        <a:pt x="31" y="14"/>
                        <a:pt x="33" y="14"/>
                        <a:pt x="34" y="14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6" y="15"/>
                      </a:cubicBezTo>
                      <a:cubicBezTo>
                        <a:pt x="36" y="15"/>
                        <a:pt x="36" y="16"/>
                        <a:pt x="36" y="16"/>
                      </a:cubicBezTo>
                      <a:cubicBezTo>
                        <a:pt x="36" y="16"/>
                        <a:pt x="36" y="16"/>
                        <a:pt x="37" y="16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38" y="18"/>
                        <a:pt x="38" y="19"/>
                        <a:pt x="38" y="20"/>
                      </a:cubicBezTo>
                      <a:cubicBezTo>
                        <a:pt x="38" y="20"/>
                        <a:pt x="39" y="20"/>
                        <a:pt x="39" y="20"/>
                      </a:cubicBezTo>
                      <a:cubicBezTo>
                        <a:pt x="39" y="20"/>
                        <a:pt x="39" y="21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1" y="23"/>
                        <a:pt x="42" y="23"/>
                        <a:pt x="43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9"/>
                      </a:cubicBezTo>
                      <a:cubicBezTo>
                        <a:pt x="50" y="29"/>
                        <a:pt x="51" y="29"/>
                        <a:pt x="52" y="29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4" y="28"/>
                        <a:pt x="55" y="28"/>
                        <a:pt x="57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6"/>
                      </a:cubicBezTo>
                      <a:cubicBezTo>
                        <a:pt x="57" y="26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2"/>
                        <a:pt x="59" y="20"/>
                        <a:pt x="59" y="19"/>
                      </a:cubicBezTo>
                      <a:cubicBezTo>
                        <a:pt x="59" y="19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1" y="18"/>
                        <a:pt x="61" y="18"/>
                      </a:cubicBezTo>
                      <a:cubicBezTo>
                        <a:pt x="61" y="17"/>
                        <a:pt x="61" y="16"/>
                        <a:pt x="61" y="15"/>
                      </a:cubicBezTo>
                      <a:cubicBezTo>
                        <a:pt x="61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3" y="13"/>
                        <a:pt x="63" y="13"/>
                        <a:pt x="64" y="13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5" y="12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10"/>
                        <a:pt x="66" y="10"/>
                        <a:pt x="66" y="10"/>
                      </a:cubicBezTo>
                      <a:cubicBezTo>
                        <a:pt x="66" y="10"/>
                        <a:pt x="66" y="9"/>
                        <a:pt x="66" y="9"/>
                      </a:cubicBezTo>
                      <a:cubicBezTo>
                        <a:pt x="66" y="9"/>
                        <a:pt x="67" y="9"/>
                        <a:pt x="67" y="9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7" y="8"/>
                        <a:pt x="68" y="8"/>
                        <a:pt x="69" y="8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70" y="5"/>
                        <a:pt x="70" y="5"/>
                        <a:pt x="71" y="5"/>
                      </a:cubicBezTo>
                      <a:cubicBezTo>
                        <a:pt x="71" y="5"/>
                        <a:pt x="71" y="5"/>
                        <a:pt x="71" y="4"/>
                      </a:cubicBezTo>
                      <a:cubicBezTo>
                        <a:pt x="71" y="4"/>
                        <a:pt x="71" y="4"/>
                        <a:pt x="72" y="4"/>
                      </a:cubicBezTo>
                      <a:cubicBezTo>
                        <a:pt x="72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3" y="3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4" y="2"/>
                        <a:pt x="74" y="2"/>
                        <a:pt x="74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5" y="38"/>
                        <a:pt x="75" y="38"/>
                        <a:pt x="75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4" y="38"/>
                        <a:pt x="72" y="38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1" y="39"/>
                        <a:pt x="70" y="39"/>
                        <a:pt x="70" y="39"/>
                      </a:cubicBezTo>
                      <a:cubicBezTo>
                        <a:pt x="69" y="39"/>
                        <a:pt x="69" y="39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2"/>
                      </a:cubicBezTo>
                      <a:cubicBezTo>
                        <a:pt x="67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5" y="42"/>
                      </a:cubicBezTo>
                      <a:cubicBezTo>
                        <a:pt x="65" y="42"/>
                        <a:pt x="64" y="42"/>
                        <a:pt x="64" y="42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3" y="43"/>
                        <a:pt x="62" y="43"/>
                      </a:cubicBezTo>
                      <a:cubicBezTo>
                        <a:pt x="62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1" y="45"/>
                      </a:cubicBezTo>
                      <a:cubicBezTo>
                        <a:pt x="61" y="45"/>
                        <a:pt x="61" y="46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8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54" y="47"/>
                        <a:pt x="54" y="47"/>
                        <a:pt x="53" y="47"/>
                      </a:cubicBezTo>
                      <a:cubicBezTo>
                        <a:pt x="53" y="47"/>
                        <a:pt x="53" y="47"/>
                        <a:pt x="52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6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7" y="45"/>
                        <a:pt x="47" y="44"/>
                        <a:pt x="47" y="43"/>
                      </a:cubicBezTo>
                      <a:cubicBezTo>
                        <a:pt x="47" y="43"/>
                        <a:pt x="48" y="43"/>
                        <a:pt x="49" y="43"/>
                      </a:cubicBezTo>
                      <a:cubicBezTo>
                        <a:pt x="49" y="43"/>
                        <a:pt x="49" y="42"/>
                        <a:pt x="49" y="41"/>
                      </a:cubicBezTo>
                      <a:cubicBezTo>
                        <a:pt x="49" y="41"/>
                        <a:pt x="49" y="41"/>
                        <a:pt x="50" y="41"/>
                      </a:cubicBezTo>
                      <a:cubicBezTo>
                        <a:pt x="50" y="39"/>
                        <a:pt x="50" y="37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9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5" y="40"/>
                        <a:pt x="45" y="41"/>
                      </a:cubicBezTo>
                      <a:cubicBezTo>
                        <a:pt x="45" y="41"/>
                        <a:pt x="44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4"/>
                      </a:cubicBezTo>
                      <a:cubicBezTo>
                        <a:pt x="43" y="45"/>
                        <a:pt x="43" y="46"/>
                        <a:pt x="43" y="47"/>
                      </a:cubicBezTo>
                      <a:cubicBezTo>
                        <a:pt x="43" y="48"/>
                        <a:pt x="43" y="48"/>
                        <a:pt x="42" y="48"/>
                      </a:cubicBezTo>
                      <a:cubicBezTo>
                        <a:pt x="42" y="50"/>
                        <a:pt x="42" y="52"/>
                        <a:pt x="42" y="53"/>
                      </a:cubicBezTo>
                      <a:cubicBezTo>
                        <a:pt x="42" y="53"/>
                        <a:pt x="42" y="53"/>
                        <a:pt x="41" y="53"/>
                      </a:cubicBezTo>
                      <a:cubicBezTo>
                        <a:pt x="41" y="54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39" y="54"/>
                      </a:cubicBezTo>
                      <a:cubicBezTo>
                        <a:pt x="39" y="54"/>
                        <a:pt x="39" y="54"/>
                        <a:pt x="39" y="55"/>
                      </a:cubicBezTo>
                      <a:cubicBezTo>
                        <a:pt x="39" y="55"/>
                        <a:pt x="39" y="55"/>
                        <a:pt x="38" y="55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6" y="56"/>
                        <a:pt x="36" y="56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8"/>
                        <a:pt x="35" y="58"/>
                        <a:pt x="34" y="58"/>
                      </a:cubicBezTo>
                      <a:cubicBezTo>
                        <a:pt x="33" y="58"/>
                        <a:pt x="31" y="58"/>
                        <a:pt x="30" y="58"/>
                      </a:cubicBezTo>
                      <a:close/>
                      <a:moveTo>
                        <a:pt x="75" y="49"/>
                      </a:move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1" y="50"/>
                        <a:pt x="69" y="50"/>
                        <a:pt x="66" y="50"/>
                      </a:cubicBezTo>
                      <a:cubicBezTo>
                        <a:pt x="66" y="50"/>
                        <a:pt x="66" y="50"/>
                        <a:pt x="65" y="50"/>
                      </a:cubicBezTo>
                      <a:cubicBezTo>
                        <a:pt x="65" y="50"/>
                        <a:pt x="65" y="50"/>
                        <a:pt x="64" y="50"/>
                      </a:cubicBezTo>
                      <a:cubicBezTo>
                        <a:pt x="64" y="50"/>
                        <a:pt x="64" y="50"/>
                        <a:pt x="64" y="51"/>
                      </a:cubicBezTo>
                      <a:cubicBezTo>
                        <a:pt x="63" y="51"/>
                        <a:pt x="63" y="51"/>
                        <a:pt x="62" y="51"/>
                      </a:cubicBezTo>
                      <a:cubicBezTo>
                        <a:pt x="62" y="51"/>
                        <a:pt x="62" y="51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4"/>
                        <a:pt x="60" y="55"/>
                        <a:pt x="60" y="56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1" y="57"/>
                        <a:pt x="61" y="59"/>
                        <a:pt x="61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2"/>
                      </a:cubicBezTo>
                      <a:cubicBezTo>
                        <a:pt x="63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7" y="63"/>
                        <a:pt x="68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9" y="65"/>
                        <a:pt x="70" y="65"/>
                      </a:cubicBezTo>
                      <a:cubicBezTo>
                        <a:pt x="70" y="65"/>
                        <a:pt x="70" y="65"/>
                        <a:pt x="71" y="65"/>
                      </a:cubicBezTo>
                      <a:cubicBezTo>
                        <a:pt x="71" y="65"/>
                        <a:pt x="71" y="66"/>
                        <a:pt x="71" y="66"/>
                      </a:cubicBezTo>
                      <a:cubicBezTo>
                        <a:pt x="72" y="66"/>
                        <a:pt x="72" y="66"/>
                        <a:pt x="73" y="66"/>
                      </a:cubicBezTo>
                      <a:cubicBezTo>
                        <a:pt x="73" y="66"/>
                        <a:pt x="73" y="67"/>
                        <a:pt x="73" y="67"/>
                      </a:cubicBezTo>
                      <a:cubicBezTo>
                        <a:pt x="73" y="67"/>
                        <a:pt x="74" y="67"/>
                        <a:pt x="74" y="67"/>
                      </a:cubicBezTo>
                      <a:cubicBezTo>
                        <a:pt x="74" y="69"/>
                        <a:pt x="74" y="71"/>
                        <a:pt x="74" y="73"/>
                      </a:cubicBezTo>
                      <a:cubicBezTo>
                        <a:pt x="73" y="74"/>
                        <a:pt x="73" y="74"/>
                        <a:pt x="73" y="74"/>
                      </a:cubicBezTo>
                      <a:cubicBezTo>
                        <a:pt x="73" y="75"/>
                        <a:pt x="73" y="76"/>
                        <a:pt x="73" y="77"/>
                      </a:cubicBezTo>
                      <a:cubicBezTo>
                        <a:pt x="72" y="77"/>
                        <a:pt x="70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8" y="77"/>
                        <a:pt x="67" y="77"/>
                        <a:pt x="67" y="77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6" y="76"/>
                        <a:pt x="66" y="76"/>
                      </a:cubicBezTo>
                      <a:cubicBezTo>
                        <a:pt x="66" y="75"/>
                        <a:pt x="66" y="75"/>
                        <a:pt x="66" y="74"/>
                      </a:cubicBezTo>
                      <a:cubicBezTo>
                        <a:pt x="66" y="74"/>
                        <a:pt x="65" y="74"/>
                        <a:pt x="65" y="74"/>
                      </a:cubicBezTo>
                      <a:cubicBezTo>
                        <a:pt x="65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3"/>
                        <a:pt x="64" y="72"/>
                        <a:pt x="64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2" y="71"/>
                        <a:pt x="62" y="71"/>
                        <a:pt x="62" y="70"/>
                      </a:cubicBezTo>
                      <a:cubicBezTo>
                        <a:pt x="62" y="70"/>
                        <a:pt x="61" y="70"/>
                        <a:pt x="61" y="70"/>
                      </a:cubicBezTo>
                      <a:cubicBezTo>
                        <a:pt x="61" y="69"/>
                        <a:pt x="61" y="69"/>
                        <a:pt x="61" y="68"/>
                      </a:cubicBezTo>
                      <a:cubicBezTo>
                        <a:pt x="60" y="68"/>
                        <a:pt x="59" y="68"/>
                        <a:pt x="58" y="68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5" y="70"/>
                      </a:cubicBezTo>
                      <a:cubicBezTo>
                        <a:pt x="55" y="71"/>
                        <a:pt x="55" y="71"/>
                        <a:pt x="55" y="72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4" y="72"/>
                        <a:pt x="54" y="72"/>
                        <a:pt x="54" y="73"/>
                      </a:cubicBezTo>
                      <a:cubicBezTo>
                        <a:pt x="54" y="73"/>
                        <a:pt x="52" y="73"/>
                        <a:pt x="52" y="73"/>
                      </a:cubicBezTo>
                      <a:cubicBezTo>
                        <a:pt x="52" y="73"/>
                        <a:pt x="52" y="74"/>
                        <a:pt x="52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7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81"/>
                        <a:pt x="51" y="82"/>
                        <a:pt x="51" y="84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8"/>
                        <a:pt x="52" y="89"/>
                        <a:pt x="52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0" y="92"/>
                        <a:pt x="50" y="92"/>
                        <a:pt x="50" y="92"/>
                      </a:cubicBezTo>
                      <a:cubicBezTo>
                        <a:pt x="50" y="93"/>
                        <a:pt x="50" y="95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8"/>
                        <a:pt x="50" y="99"/>
                        <a:pt x="50" y="99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49" y="101"/>
                        <a:pt x="49" y="101"/>
                        <a:pt x="49" y="101"/>
                      </a:cubicBezTo>
                      <a:cubicBezTo>
                        <a:pt x="49" y="102"/>
                        <a:pt x="49" y="102"/>
                        <a:pt x="50" y="102"/>
                      </a:cubicBezTo>
                      <a:cubicBezTo>
                        <a:pt x="50" y="103"/>
                        <a:pt x="50" y="103"/>
                        <a:pt x="50" y="104"/>
                      </a:cubicBezTo>
                      <a:cubicBezTo>
                        <a:pt x="50" y="104"/>
                        <a:pt x="50" y="104"/>
                        <a:pt x="50" y="105"/>
                      </a:cubicBezTo>
                      <a:cubicBezTo>
                        <a:pt x="50" y="107"/>
                        <a:pt x="50" y="109"/>
                        <a:pt x="50" y="112"/>
                      </a:cubicBezTo>
                      <a:cubicBezTo>
                        <a:pt x="50" y="112"/>
                        <a:pt x="51" y="112"/>
                        <a:pt x="51" y="112"/>
                      </a:cubicBezTo>
                      <a:cubicBezTo>
                        <a:pt x="51" y="113"/>
                        <a:pt x="51" y="114"/>
                        <a:pt x="51" y="114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2" y="116"/>
                        <a:pt x="52" y="117"/>
                        <a:pt x="52" y="118"/>
                      </a:cubicBezTo>
                      <a:cubicBezTo>
                        <a:pt x="52" y="118"/>
                        <a:pt x="53" y="118"/>
                        <a:pt x="53" y="118"/>
                      </a:cubicBezTo>
                      <a:cubicBezTo>
                        <a:pt x="53" y="118"/>
                        <a:pt x="53" y="119"/>
                        <a:pt x="53" y="119"/>
                      </a:cubicBezTo>
                      <a:cubicBezTo>
                        <a:pt x="54" y="119"/>
                        <a:pt x="55" y="119"/>
                        <a:pt x="55" y="119"/>
                      </a:cubicBezTo>
                      <a:cubicBezTo>
                        <a:pt x="55" y="121"/>
                        <a:pt x="55" y="122"/>
                        <a:pt x="55" y="123"/>
                      </a:cubicBezTo>
                      <a:cubicBezTo>
                        <a:pt x="55" y="123"/>
                        <a:pt x="55" y="123"/>
                        <a:pt x="55" y="123"/>
                      </a:cubicBezTo>
                      <a:cubicBezTo>
                        <a:pt x="55" y="124"/>
                        <a:pt x="55" y="125"/>
                        <a:pt x="55" y="126"/>
                      </a:cubicBezTo>
                      <a:cubicBezTo>
                        <a:pt x="55" y="126"/>
                        <a:pt x="55" y="126"/>
                        <a:pt x="55" y="127"/>
                      </a:cubicBezTo>
                      <a:cubicBezTo>
                        <a:pt x="55" y="127"/>
                        <a:pt x="55" y="127"/>
                        <a:pt x="55" y="128"/>
                      </a:cubicBezTo>
                      <a:cubicBezTo>
                        <a:pt x="56" y="128"/>
                        <a:pt x="56" y="128"/>
                        <a:pt x="57" y="128"/>
                      </a:cubicBezTo>
                      <a:cubicBezTo>
                        <a:pt x="57" y="128"/>
                        <a:pt x="57" y="129"/>
                        <a:pt x="57" y="130"/>
                      </a:cubicBezTo>
                      <a:cubicBezTo>
                        <a:pt x="57" y="130"/>
                        <a:pt x="57" y="130"/>
                        <a:pt x="58" y="130"/>
                      </a:cubicBezTo>
                      <a:cubicBezTo>
                        <a:pt x="58" y="131"/>
                        <a:pt x="58" y="132"/>
                        <a:pt x="58" y="132"/>
                      </a:cubicBezTo>
                      <a:cubicBezTo>
                        <a:pt x="58" y="132"/>
                        <a:pt x="59" y="132"/>
                        <a:pt x="59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60" y="133"/>
                        <a:pt x="60" y="133"/>
                        <a:pt x="60" y="133"/>
                      </a:cubicBezTo>
                      <a:cubicBezTo>
                        <a:pt x="60" y="134"/>
                        <a:pt x="60" y="135"/>
                        <a:pt x="60" y="136"/>
                      </a:cubicBezTo>
                      <a:cubicBezTo>
                        <a:pt x="60" y="136"/>
                        <a:pt x="61" y="136"/>
                        <a:pt x="61" y="136"/>
                      </a:cubicBezTo>
                      <a:cubicBezTo>
                        <a:pt x="61" y="136"/>
                        <a:pt x="61" y="137"/>
                        <a:pt x="61" y="137"/>
                      </a:cubicBezTo>
                      <a:cubicBezTo>
                        <a:pt x="62" y="137"/>
                        <a:pt x="62" y="137"/>
                        <a:pt x="62" y="137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63" y="139"/>
                        <a:pt x="64" y="139"/>
                        <a:pt x="64" y="139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0"/>
                        <a:pt x="65" y="140"/>
                        <a:pt x="65" y="140"/>
                      </a:cubicBezTo>
                      <a:cubicBezTo>
                        <a:pt x="65" y="140"/>
                        <a:pt x="65" y="141"/>
                        <a:pt x="65" y="141"/>
                      </a:cubicBezTo>
                      <a:cubicBezTo>
                        <a:pt x="66" y="141"/>
                        <a:pt x="67" y="141"/>
                        <a:pt x="68" y="141"/>
                      </a:cubicBezTo>
                      <a:cubicBezTo>
                        <a:pt x="68" y="141"/>
                        <a:pt x="68" y="140"/>
                        <a:pt x="69" y="140"/>
                      </a:cubicBezTo>
                      <a:cubicBezTo>
                        <a:pt x="70" y="140"/>
                        <a:pt x="72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ubicBezTo>
                        <a:pt x="75" y="119"/>
                        <a:pt x="75" y="119"/>
                        <a:pt x="75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8"/>
                      </a:cubicBezTo>
                      <a:cubicBezTo>
                        <a:pt x="74" y="118"/>
                        <a:pt x="74" y="118"/>
                        <a:pt x="73" y="118"/>
                      </a:cubicBezTo>
                      <a:cubicBezTo>
                        <a:pt x="73" y="118"/>
                        <a:pt x="73" y="117"/>
                        <a:pt x="73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2" y="117"/>
                        <a:pt x="72" y="116"/>
                        <a:pt x="72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3"/>
                        <a:pt x="71" y="111"/>
                        <a:pt x="71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1" y="106"/>
                        <a:pt x="71" y="104"/>
                        <a:pt x="71" y="103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70" y="102"/>
                        <a:pt x="70" y="101"/>
                        <a:pt x="70" y="101"/>
                      </a:cubicBezTo>
                      <a:cubicBezTo>
                        <a:pt x="69" y="101"/>
                        <a:pt x="69" y="101"/>
                        <a:pt x="69" y="100"/>
                      </a:cubicBezTo>
                      <a:cubicBezTo>
                        <a:pt x="69" y="100"/>
                        <a:pt x="69" y="99"/>
                        <a:pt x="69" y="99"/>
                      </a:cubicBezTo>
                      <a:cubicBezTo>
                        <a:pt x="69" y="99"/>
                        <a:pt x="69" y="98"/>
                        <a:pt x="69" y="98"/>
                      </a:cubicBezTo>
                      <a:cubicBezTo>
                        <a:pt x="69" y="96"/>
                        <a:pt x="69" y="93"/>
                        <a:pt x="69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69" y="88"/>
                        <a:pt x="69" y="87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0" y="86"/>
                        <a:pt x="71" y="86"/>
                      </a:cubicBezTo>
                      <a:cubicBezTo>
                        <a:pt x="71" y="86"/>
                        <a:pt x="71" y="86"/>
                        <a:pt x="72" y="86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3" y="87"/>
                      </a:cubicBezTo>
                      <a:cubicBezTo>
                        <a:pt x="73" y="88"/>
                        <a:pt x="73" y="89"/>
                        <a:pt x="73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2"/>
                        <a:pt x="74" y="92"/>
                      </a:cubicBezTo>
                      <a:cubicBezTo>
                        <a:pt x="75" y="92"/>
                        <a:pt x="75" y="92"/>
                        <a:pt x="75" y="92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lose/>
                      <a:moveTo>
                        <a:pt x="22" y="77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4" y="76"/>
                      </a:cubicBezTo>
                      <a:cubicBezTo>
                        <a:pt x="24" y="75"/>
                        <a:pt x="25" y="75"/>
                        <a:pt x="25" y="74"/>
                      </a:cubicBezTo>
                      <a:cubicBezTo>
                        <a:pt x="25" y="74"/>
                        <a:pt x="26" y="74"/>
                        <a:pt x="26" y="74"/>
                      </a:cubicBezTo>
                      <a:cubicBezTo>
                        <a:pt x="26" y="74"/>
                        <a:pt x="26" y="73"/>
                        <a:pt x="26" y="73"/>
                      </a:cubicBez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8" y="72"/>
                        <a:pt x="29" y="72"/>
                      </a:cubicBezTo>
                      <a:cubicBezTo>
                        <a:pt x="29" y="71"/>
                        <a:pt x="29" y="70"/>
                        <a:pt x="29" y="69"/>
                      </a:cubicBezTo>
                      <a:cubicBezTo>
                        <a:pt x="29" y="69"/>
                        <a:pt x="29" y="69"/>
                        <a:pt x="29" y="68"/>
                      </a:cubicBezTo>
                      <a:cubicBezTo>
                        <a:pt x="29" y="68"/>
                        <a:pt x="29" y="68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6"/>
                        <a:pt x="29" y="65"/>
                        <a:pt x="29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6" y="63"/>
                        <a:pt x="26" y="63"/>
                      </a:cubicBezTo>
                      <a:cubicBezTo>
                        <a:pt x="26" y="62"/>
                        <a:pt x="26" y="62"/>
                        <a:pt x="26" y="61"/>
                      </a:cubicBezTo>
                      <a:cubicBezTo>
                        <a:pt x="26" y="61"/>
                        <a:pt x="25" y="61"/>
                        <a:pt x="25" y="61"/>
                      </a:cubicBezTo>
                      <a:cubicBezTo>
                        <a:pt x="25" y="61"/>
                        <a:pt x="25" y="60"/>
                        <a:pt x="25" y="59"/>
                      </a:cubicBezTo>
                      <a:cubicBezTo>
                        <a:pt x="24" y="59"/>
                        <a:pt x="22" y="59"/>
                        <a:pt x="20" y="59"/>
                      </a:cubicBezTo>
                      <a:cubicBezTo>
                        <a:pt x="20" y="59"/>
                        <a:pt x="20" y="60"/>
                        <a:pt x="20" y="61"/>
                      </a:cubicBezTo>
                      <a:cubicBezTo>
                        <a:pt x="19" y="61"/>
                        <a:pt x="18" y="61"/>
                        <a:pt x="17" y="61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3" y="59"/>
                        <a:pt x="11" y="59"/>
                        <a:pt x="9" y="59"/>
                      </a:cubicBezTo>
                      <a:cubicBezTo>
                        <a:pt x="8" y="59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4" y="59"/>
                      </a:cubicBezTo>
                      <a:cubicBezTo>
                        <a:pt x="4" y="60"/>
                        <a:pt x="4" y="61"/>
                        <a:pt x="4" y="61"/>
                      </a:cubicBezTo>
                      <a:cubicBezTo>
                        <a:pt x="4" y="61"/>
                        <a:pt x="3" y="61"/>
                        <a:pt x="2" y="61"/>
                      </a:cubicBezTo>
                      <a:cubicBezTo>
                        <a:pt x="2" y="62"/>
                        <a:pt x="2" y="63"/>
                        <a:pt x="2" y="64"/>
                      </a:cubicBezTo>
                      <a:cubicBezTo>
                        <a:pt x="2" y="64"/>
                        <a:pt x="2" y="64"/>
                        <a:pt x="1" y="64"/>
                      </a:cubicBezTo>
                      <a:cubicBezTo>
                        <a:pt x="1" y="64"/>
                        <a:pt x="1" y="65"/>
                        <a:pt x="1" y="66"/>
                      </a:cubicBezTo>
                      <a:cubicBezTo>
                        <a:pt x="1" y="66"/>
                        <a:pt x="1" y="66"/>
                        <a:pt x="0" y="66"/>
                      </a:cubicBezTo>
                      <a:cubicBezTo>
                        <a:pt x="0" y="66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9"/>
                        <a:pt x="0" y="69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1"/>
                        <a:pt x="0" y="72"/>
                        <a:pt x="0" y="73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1" y="73"/>
                        <a:pt x="1" y="73"/>
                        <a:pt x="1" y="74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4"/>
                        <a:pt x="2" y="74"/>
                        <a:pt x="2" y="75"/>
                      </a:cubicBezTo>
                      <a:cubicBezTo>
                        <a:pt x="3" y="75"/>
                        <a:pt x="3" y="75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6" y="76"/>
                        <a:pt x="7" y="76"/>
                        <a:pt x="9" y="76"/>
                      </a:cubicBezTo>
                      <a:cubicBezTo>
                        <a:pt x="9" y="76"/>
                        <a:pt x="9" y="76"/>
                        <a:pt x="9" y="77"/>
                      </a:cubicBezTo>
                      <a:cubicBezTo>
                        <a:pt x="11" y="77"/>
                        <a:pt x="12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6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8" y="77"/>
                      </a:cubicBezTo>
                      <a:cubicBezTo>
                        <a:pt x="19" y="77"/>
                        <a:pt x="21" y="77"/>
                        <a:pt x="22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7" name="îṡlïďe"/>
                <p:cNvSpPr/>
                <p:nvPr/>
              </p:nvSpPr>
              <p:spPr bwMode="auto">
                <a:xfrm>
                  <a:off x="8819791" y="3280237"/>
                  <a:ext cx="230041" cy="352940"/>
                </a:xfrm>
                <a:custGeom>
                  <a:avLst/>
                  <a:gdLst>
                    <a:gd name="T0" fmla="*/ 30 w 53"/>
                    <a:gd name="T1" fmla="*/ 9 h 81"/>
                    <a:gd name="T2" fmla="*/ 32 w 53"/>
                    <a:gd name="T3" fmla="*/ 11 h 81"/>
                    <a:gd name="T4" fmla="*/ 32 w 53"/>
                    <a:gd name="T5" fmla="*/ 19 h 81"/>
                    <a:gd name="T6" fmla="*/ 35 w 53"/>
                    <a:gd name="T7" fmla="*/ 16 h 81"/>
                    <a:gd name="T8" fmla="*/ 38 w 53"/>
                    <a:gd name="T9" fmla="*/ 13 h 81"/>
                    <a:gd name="T10" fmla="*/ 40 w 53"/>
                    <a:gd name="T11" fmla="*/ 10 h 81"/>
                    <a:gd name="T12" fmla="*/ 42 w 53"/>
                    <a:gd name="T13" fmla="*/ 8 h 81"/>
                    <a:gd name="T14" fmla="*/ 45 w 53"/>
                    <a:gd name="T15" fmla="*/ 6 h 81"/>
                    <a:gd name="T16" fmla="*/ 47 w 53"/>
                    <a:gd name="T17" fmla="*/ 4 h 81"/>
                    <a:gd name="T18" fmla="*/ 49 w 53"/>
                    <a:gd name="T19" fmla="*/ 1 h 81"/>
                    <a:gd name="T20" fmla="*/ 53 w 53"/>
                    <a:gd name="T21" fmla="*/ 1 h 81"/>
                    <a:gd name="T22" fmla="*/ 52 w 53"/>
                    <a:gd name="T23" fmla="*/ 6 h 81"/>
                    <a:gd name="T24" fmla="*/ 50 w 53"/>
                    <a:gd name="T25" fmla="*/ 10 h 81"/>
                    <a:gd name="T26" fmla="*/ 48 w 53"/>
                    <a:gd name="T27" fmla="*/ 13 h 81"/>
                    <a:gd name="T28" fmla="*/ 47 w 53"/>
                    <a:gd name="T29" fmla="*/ 16 h 81"/>
                    <a:gd name="T30" fmla="*/ 49 w 53"/>
                    <a:gd name="T31" fmla="*/ 19 h 81"/>
                    <a:gd name="T32" fmla="*/ 49 w 53"/>
                    <a:gd name="T33" fmla="*/ 23 h 81"/>
                    <a:gd name="T34" fmla="*/ 48 w 53"/>
                    <a:gd name="T35" fmla="*/ 29 h 81"/>
                    <a:gd name="T36" fmla="*/ 46 w 53"/>
                    <a:gd name="T37" fmla="*/ 33 h 81"/>
                    <a:gd name="T38" fmla="*/ 44 w 53"/>
                    <a:gd name="T39" fmla="*/ 35 h 81"/>
                    <a:gd name="T40" fmla="*/ 41 w 53"/>
                    <a:gd name="T41" fmla="*/ 39 h 81"/>
                    <a:gd name="T42" fmla="*/ 39 w 53"/>
                    <a:gd name="T43" fmla="*/ 41 h 81"/>
                    <a:gd name="T44" fmla="*/ 37 w 53"/>
                    <a:gd name="T45" fmla="*/ 43 h 81"/>
                    <a:gd name="T46" fmla="*/ 35 w 53"/>
                    <a:gd name="T47" fmla="*/ 49 h 81"/>
                    <a:gd name="T48" fmla="*/ 33 w 53"/>
                    <a:gd name="T49" fmla="*/ 54 h 81"/>
                    <a:gd name="T50" fmla="*/ 30 w 53"/>
                    <a:gd name="T51" fmla="*/ 56 h 81"/>
                    <a:gd name="T52" fmla="*/ 28 w 53"/>
                    <a:gd name="T53" fmla="*/ 59 h 81"/>
                    <a:gd name="T54" fmla="*/ 26 w 53"/>
                    <a:gd name="T55" fmla="*/ 61 h 81"/>
                    <a:gd name="T56" fmla="*/ 24 w 53"/>
                    <a:gd name="T57" fmla="*/ 65 h 81"/>
                    <a:gd name="T58" fmla="*/ 21 w 53"/>
                    <a:gd name="T59" fmla="*/ 68 h 81"/>
                    <a:gd name="T60" fmla="*/ 19 w 53"/>
                    <a:gd name="T61" fmla="*/ 71 h 81"/>
                    <a:gd name="T62" fmla="*/ 17 w 53"/>
                    <a:gd name="T63" fmla="*/ 79 h 81"/>
                    <a:gd name="T64" fmla="*/ 15 w 53"/>
                    <a:gd name="T65" fmla="*/ 81 h 81"/>
                    <a:gd name="T66" fmla="*/ 6 w 53"/>
                    <a:gd name="T67" fmla="*/ 80 h 81"/>
                    <a:gd name="T68" fmla="*/ 4 w 53"/>
                    <a:gd name="T69" fmla="*/ 79 h 81"/>
                    <a:gd name="T70" fmla="*/ 3 w 53"/>
                    <a:gd name="T71" fmla="*/ 74 h 81"/>
                    <a:gd name="T72" fmla="*/ 1 w 53"/>
                    <a:gd name="T73" fmla="*/ 70 h 81"/>
                    <a:gd name="T74" fmla="*/ 1 w 53"/>
                    <a:gd name="T75" fmla="*/ 66 h 81"/>
                    <a:gd name="T76" fmla="*/ 3 w 53"/>
                    <a:gd name="T77" fmla="*/ 60 h 81"/>
                    <a:gd name="T78" fmla="*/ 5 w 53"/>
                    <a:gd name="T79" fmla="*/ 58 h 81"/>
                    <a:gd name="T80" fmla="*/ 7 w 53"/>
                    <a:gd name="T81" fmla="*/ 54 h 81"/>
                    <a:gd name="T82" fmla="*/ 9 w 53"/>
                    <a:gd name="T83" fmla="*/ 50 h 81"/>
                    <a:gd name="T84" fmla="*/ 12 w 53"/>
                    <a:gd name="T85" fmla="*/ 48 h 81"/>
                    <a:gd name="T86" fmla="*/ 14 w 53"/>
                    <a:gd name="T87" fmla="*/ 41 h 81"/>
                    <a:gd name="T88" fmla="*/ 17 w 53"/>
                    <a:gd name="T89" fmla="*/ 37 h 81"/>
                    <a:gd name="T90" fmla="*/ 18 w 53"/>
                    <a:gd name="T91" fmla="*/ 31 h 81"/>
                    <a:gd name="T92" fmla="*/ 15 w 53"/>
                    <a:gd name="T93" fmla="*/ 30 h 81"/>
                    <a:gd name="T94" fmla="*/ 9 w 53"/>
                    <a:gd name="T95" fmla="*/ 32 h 81"/>
                    <a:gd name="T96" fmla="*/ 5 w 53"/>
                    <a:gd name="T97" fmla="*/ 32 h 81"/>
                    <a:gd name="T98" fmla="*/ 3 w 53"/>
                    <a:gd name="T99" fmla="*/ 29 h 81"/>
                    <a:gd name="T100" fmla="*/ 5 w 53"/>
                    <a:gd name="T101" fmla="*/ 23 h 81"/>
                    <a:gd name="T102" fmla="*/ 7 w 53"/>
                    <a:gd name="T103" fmla="*/ 20 h 81"/>
                    <a:gd name="T104" fmla="*/ 9 w 53"/>
                    <a:gd name="T105" fmla="*/ 18 h 81"/>
                    <a:gd name="T106" fmla="*/ 13 w 53"/>
                    <a:gd name="T107" fmla="*/ 16 h 81"/>
                    <a:gd name="T108" fmla="*/ 18 w 53"/>
                    <a:gd name="T109" fmla="*/ 16 h 81"/>
                    <a:gd name="T110" fmla="*/ 23 w 53"/>
                    <a:gd name="T111" fmla="*/ 14 h 81"/>
                    <a:gd name="T112" fmla="*/ 24 w 53"/>
                    <a:gd name="T113" fmla="*/ 1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3" h="81">
                      <a:moveTo>
                        <a:pt x="25" y="9"/>
                      </a:move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7" y="9"/>
                        <a:pt x="29" y="9"/>
                        <a:pt x="30" y="9"/>
                      </a:cubicBezTo>
                      <a:cubicBezTo>
                        <a:pt x="30" y="9"/>
                        <a:pt x="30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2" y="13"/>
                        <a:pt x="32" y="15"/>
                        <a:pt x="32" y="16"/>
                      </a:cubicBezTo>
                      <a:cubicBezTo>
                        <a:pt x="32" y="16"/>
                        <a:pt x="32" y="16"/>
                        <a:pt x="31" y="17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6"/>
                      </a:cubicBezTo>
                      <a:cubicBezTo>
                        <a:pt x="34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6" y="15"/>
                        <a:pt x="37" y="15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9" y="11"/>
                      </a:cubicBezTo>
                      <a:cubicBezTo>
                        <a:pt x="39" y="11"/>
                        <a:pt x="39" y="11"/>
                        <a:pt x="39" y="10"/>
                      </a:cubicBezTo>
                      <a:cubicBezTo>
                        <a:pt x="39" y="10"/>
                        <a:pt x="39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5" y="6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8" y="2"/>
                        <a:pt x="48" y="2"/>
                      </a:cubicBezTo>
                      <a:cubicBezTo>
                        <a:pt x="48" y="2"/>
                        <a:pt x="48" y="1"/>
                        <a:pt x="48" y="1"/>
                      </a:cubicBez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0"/>
                        <a:pt x="49" y="0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3" y="0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3"/>
                        <a:pt x="53" y="3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3" y="6"/>
                        <a:pt x="53" y="6"/>
                      </a:cubicBezTo>
                      <a:cubicBezTo>
                        <a:pt x="53" y="6"/>
                        <a:pt x="52" y="6"/>
                        <a:pt x="52" y="6"/>
                      </a:cubicBezTo>
                      <a:cubicBezTo>
                        <a:pt x="52" y="7"/>
                        <a:pt x="52" y="8"/>
                        <a:pt x="52" y="8"/>
                      </a:cubicBezTo>
                      <a:cubicBezTo>
                        <a:pt x="52" y="8"/>
                        <a:pt x="52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0" y="10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49" y="11"/>
                      </a:cubicBezTo>
                      <a:cubicBezTo>
                        <a:pt x="49" y="12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8" y="13"/>
                      </a:cubicBezTo>
                      <a:cubicBezTo>
                        <a:pt x="48" y="14"/>
                        <a:pt x="48" y="14"/>
                        <a:pt x="48" y="15"/>
                      </a:cubicBezTo>
                      <a:cubicBezTo>
                        <a:pt x="48" y="15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6"/>
                      </a:cubicBezTo>
                      <a:cubicBezTo>
                        <a:pt x="47" y="16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9"/>
                        <a:pt x="48" y="19"/>
                      </a:cubicBezTo>
                      <a:cubicBezTo>
                        <a:pt x="48" y="19"/>
                        <a:pt x="48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1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5"/>
                        <a:pt x="49" y="26"/>
                        <a:pt x="49" y="27"/>
                      </a:cubicBezTo>
                      <a:cubicBezTo>
                        <a:pt x="49" y="27"/>
                        <a:pt x="49" y="27"/>
                        <a:pt x="49" y="28"/>
                      </a:cubicBezTo>
                      <a:cubicBezTo>
                        <a:pt x="49" y="28"/>
                        <a:pt x="49" y="28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30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7" y="31"/>
                      </a:cubicBezTo>
                      <a:cubicBezTo>
                        <a:pt x="47" y="31"/>
                        <a:pt x="47" y="32"/>
                        <a:pt x="47" y="33"/>
                      </a:cubicBezTo>
                      <a:cubicBezTo>
                        <a:pt x="47" y="33"/>
                        <a:pt x="47" y="33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5"/>
                        <a:pt x="4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6"/>
                        <a:pt x="44" y="36"/>
                        <a:pt x="44" y="37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2" y="38"/>
                        <a:pt x="42" y="38"/>
                        <a:pt x="42" y="39"/>
                      </a:cubicBezTo>
                      <a:cubicBezTo>
                        <a:pt x="42" y="39"/>
                        <a:pt x="42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4"/>
                        <a:pt x="37" y="45"/>
                        <a:pt x="37" y="46"/>
                      </a:cubicBezTo>
                      <a:cubicBezTo>
                        <a:pt x="36" y="46"/>
                        <a:pt x="36" y="46"/>
                        <a:pt x="35" y="46"/>
                      </a:cubicBezTo>
                      <a:cubicBezTo>
                        <a:pt x="35" y="46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5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3"/>
                        <a:pt x="34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ubicBezTo>
                        <a:pt x="33" y="55"/>
                        <a:pt x="32" y="55"/>
                        <a:pt x="32" y="55"/>
                      </a:cubicBezTo>
                      <a:cubicBezTo>
                        <a:pt x="32" y="55"/>
                        <a:pt x="32" y="56"/>
                        <a:pt x="32" y="56"/>
                      </a:cubicBezTo>
                      <a:cubicBezTo>
                        <a:pt x="32" y="56"/>
                        <a:pt x="31" y="56"/>
                        <a:pt x="30" y="56"/>
                      </a:cubicBezTo>
                      <a:cubicBezTo>
                        <a:pt x="30" y="56"/>
                        <a:pt x="30" y="57"/>
                        <a:pt x="30" y="58"/>
                      </a:cubicBez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9"/>
                      </a:cubicBezTo>
                      <a:cubicBezTo>
                        <a:pt x="29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60"/>
                      </a:cubicBezTo>
                      <a:cubicBezTo>
                        <a:pt x="28" y="60"/>
                        <a:pt x="28" y="60"/>
                        <a:pt x="27" y="60"/>
                      </a:cubicBezTo>
                      <a:cubicBezTo>
                        <a:pt x="27" y="60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6" y="61"/>
                      </a:cubicBezTo>
                      <a:cubicBezTo>
                        <a:pt x="26" y="62"/>
                        <a:pt x="26" y="62"/>
                        <a:pt x="26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4"/>
                        <a:pt x="25" y="65"/>
                        <a:pt x="25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6"/>
                        <a:pt x="24" y="66"/>
                        <a:pt x="24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2" y="68"/>
                        <a:pt x="22" y="68"/>
                        <a:pt x="21" y="68"/>
                      </a:cubicBezTo>
                      <a:cubicBezTo>
                        <a:pt x="21" y="69"/>
                        <a:pt x="21" y="69"/>
                        <a:pt x="21" y="70"/>
                      </a:cubicBezTo>
                      <a:cubicBezTo>
                        <a:pt x="21" y="70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ubicBezTo>
                        <a:pt x="19" y="72"/>
                        <a:pt x="19" y="73"/>
                        <a:pt x="19" y="73"/>
                      </a:cubicBezTo>
                      <a:cubicBezTo>
                        <a:pt x="19" y="73"/>
                        <a:pt x="18" y="73"/>
                        <a:pt x="18" y="73"/>
                      </a:cubicBezTo>
                      <a:cubicBezTo>
                        <a:pt x="18" y="75"/>
                        <a:pt x="18" y="76"/>
                        <a:pt x="18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80"/>
                      </a:cubicBezTo>
                      <a:cubicBezTo>
                        <a:pt x="16" y="80"/>
                        <a:pt x="16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4" y="81"/>
                        <a:pt x="14" y="81"/>
                        <a:pt x="14" y="81"/>
                      </a:cubicBezTo>
                      <a:cubicBezTo>
                        <a:pt x="12" y="81"/>
                        <a:pt x="10" y="81"/>
                        <a:pt x="8" y="81"/>
                      </a:cubicBezTo>
                      <a:cubicBezTo>
                        <a:pt x="8" y="81"/>
                        <a:pt x="8" y="81"/>
                        <a:pt x="7" y="80"/>
                      </a:cubicBezTo>
                      <a:cubicBezTo>
                        <a:pt x="7" y="80"/>
                        <a:pt x="7" y="80"/>
                        <a:pt x="6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8"/>
                        <a:pt x="4" y="77"/>
                        <a:pt x="4" y="76"/>
                      </a:cubicBezTo>
                      <a:cubicBezTo>
                        <a:pt x="4" y="76"/>
                        <a:pt x="3" y="76"/>
                        <a:pt x="3" y="75"/>
                      </a:cubicBezTo>
                      <a:cubicBezTo>
                        <a:pt x="3" y="75"/>
                        <a:pt x="3" y="75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1"/>
                        <a:pt x="2" y="71"/>
                        <a:pt x="2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7"/>
                        <a:pt x="0" y="67"/>
                      </a:cubicBezTo>
                      <a:cubicBezTo>
                        <a:pt x="0" y="66"/>
                        <a:pt x="0" y="66"/>
                        <a:pt x="1" y="66"/>
                      </a:cubicBezTo>
                      <a:cubicBezTo>
                        <a:pt x="1" y="65"/>
                        <a:pt x="1" y="64"/>
                        <a:pt x="1" y="63"/>
                      </a:cubicBezTo>
                      <a:cubicBezTo>
                        <a:pt x="1" y="63"/>
                        <a:pt x="1" y="62"/>
                        <a:pt x="2" y="62"/>
                      </a:cubicBezTo>
                      <a:cubicBezTo>
                        <a:pt x="2" y="61"/>
                        <a:pt x="2" y="60"/>
                        <a:pt x="2" y="60"/>
                      </a:cubicBezTo>
                      <a:cubicBezTo>
                        <a:pt x="2" y="60"/>
                        <a:pt x="2" y="60"/>
                        <a:pt x="3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7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5"/>
                        <a:pt x="6" y="55"/>
                        <a:pt x="6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3"/>
                        <a:pt x="7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2"/>
                        <a:pt x="8" y="51"/>
                        <a:pt x="8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8"/>
                        <a:pt x="10" y="48"/>
                      </a:cubicBezTo>
                      <a:cubicBezTo>
                        <a:pt x="11" y="48"/>
                        <a:pt x="12" y="48"/>
                        <a:pt x="12" y="48"/>
                      </a:cubicBezTo>
                      <a:cubicBezTo>
                        <a:pt x="12" y="47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6"/>
                      </a:cubicBezTo>
                      <a:cubicBezTo>
                        <a:pt x="13" y="44"/>
                        <a:pt x="13" y="43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5" y="39"/>
                        <a:pt x="15" y="38"/>
                        <a:pt x="15" y="37"/>
                      </a:cubicBezTo>
                      <a:cubicBezTo>
                        <a:pt x="15" y="37"/>
                        <a:pt x="16" y="37"/>
                        <a:pt x="17" y="37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8" y="34"/>
                        <a:pt x="18" y="33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0"/>
                        <a:pt x="18" y="30"/>
                      </a:cubicBezTo>
                      <a:cubicBezTo>
                        <a:pt x="18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2" y="32"/>
                        <a:pt x="12" y="32"/>
                      </a:cubicBezTo>
                      <a:cubicBezTo>
                        <a:pt x="11" y="32"/>
                        <a:pt x="10" y="32"/>
                        <a:pt x="9" y="32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3"/>
                        <a:pt x="8" y="33"/>
                        <a:pt x="7" y="33"/>
                      </a:cubicBezTo>
                      <a:cubicBezTo>
                        <a:pt x="7" y="33"/>
                        <a:pt x="6" y="33"/>
                        <a:pt x="6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5" y="31"/>
                        <a:pt x="5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4" y="26"/>
                      </a:cubicBezTo>
                      <a:cubicBezTo>
                        <a:pt x="4" y="25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5" y="23"/>
                      </a:cubicBezTo>
                      <a:cubicBezTo>
                        <a:pt x="5" y="22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6" y="21"/>
                      </a:cubicBezTo>
                      <a:cubicBezTo>
                        <a:pt x="6" y="21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9" y="17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4" y="17"/>
                        <a:pt x="15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0" y="15"/>
                        <a:pt x="20" y="15"/>
                        <a:pt x="21" y="15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0"/>
                      </a:cubicBezTo>
                      <a:cubicBezTo>
                        <a:pt x="25" y="10"/>
                        <a:pt x="25" y="10"/>
                        <a:pt x="25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8" name="î$ḷíḑè"/>
                <p:cNvSpPr/>
                <p:nvPr/>
              </p:nvSpPr>
              <p:spPr bwMode="auto">
                <a:xfrm>
                  <a:off x="7242511" y="2915796"/>
                  <a:ext cx="633401" cy="641280"/>
                </a:xfrm>
                <a:custGeom>
                  <a:avLst/>
                  <a:gdLst>
                    <a:gd name="T0" fmla="*/ 119 w 146"/>
                    <a:gd name="T1" fmla="*/ 16 h 147"/>
                    <a:gd name="T2" fmla="*/ 134 w 146"/>
                    <a:gd name="T3" fmla="*/ 22 h 147"/>
                    <a:gd name="T4" fmla="*/ 146 w 146"/>
                    <a:gd name="T5" fmla="*/ 29 h 147"/>
                    <a:gd name="T6" fmla="*/ 140 w 146"/>
                    <a:gd name="T7" fmla="*/ 42 h 147"/>
                    <a:gd name="T8" fmla="*/ 128 w 146"/>
                    <a:gd name="T9" fmla="*/ 40 h 147"/>
                    <a:gd name="T10" fmla="*/ 108 w 146"/>
                    <a:gd name="T11" fmla="*/ 32 h 147"/>
                    <a:gd name="T12" fmla="*/ 111 w 146"/>
                    <a:gd name="T13" fmla="*/ 87 h 147"/>
                    <a:gd name="T14" fmla="*/ 121 w 146"/>
                    <a:gd name="T15" fmla="*/ 94 h 147"/>
                    <a:gd name="T16" fmla="*/ 124 w 146"/>
                    <a:gd name="T17" fmla="*/ 121 h 147"/>
                    <a:gd name="T18" fmla="*/ 113 w 146"/>
                    <a:gd name="T19" fmla="*/ 133 h 147"/>
                    <a:gd name="T20" fmla="*/ 104 w 146"/>
                    <a:gd name="T21" fmla="*/ 115 h 147"/>
                    <a:gd name="T22" fmla="*/ 104 w 146"/>
                    <a:gd name="T23" fmla="*/ 74 h 147"/>
                    <a:gd name="T24" fmla="*/ 103 w 146"/>
                    <a:gd name="T25" fmla="*/ 62 h 147"/>
                    <a:gd name="T26" fmla="*/ 113 w 146"/>
                    <a:gd name="T27" fmla="*/ 55 h 147"/>
                    <a:gd name="T28" fmla="*/ 107 w 146"/>
                    <a:gd name="T29" fmla="*/ 41 h 147"/>
                    <a:gd name="T30" fmla="*/ 85 w 146"/>
                    <a:gd name="T31" fmla="*/ 11 h 147"/>
                    <a:gd name="T32" fmla="*/ 102 w 146"/>
                    <a:gd name="T33" fmla="*/ 15 h 147"/>
                    <a:gd name="T34" fmla="*/ 81 w 146"/>
                    <a:gd name="T35" fmla="*/ 36 h 147"/>
                    <a:gd name="T36" fmla="*/ 87 w 146"/>
                    <a:gd name="T37" fmla="*/ 85 h 147"/>
                    <a:gd name="T38" fmla="*/ 85 w 146"/>
                    <a:gd name="T39" fmla="*/ 114 h 147"/>
                    <a:gd name="T40" fmla="*/ 87 w 146"/>
                    <a:gd name="T41" fmla="*/ 140 h 147"/>
                    <a:gd name="T42" fmla="*/ 97 w 146"/>
                    <a:gd name="T43" fmla="*/ 40 h 147"/>
                    <a:gd name="T44" fmla="*/ 91 w 146"/>
                    <a:gd name="T45" fmla="*/ 94 h 147"/>
                    <a:gd name="T46" fmla="*/ 99 w 146"/>
                    <a:gd name="T47" fmla="*/ 104 h 147"/>
                    <a:gd name="T48" fmla="*/ 55 w 146"/>
                    <a:gd name="T49" fmla="*/ 26 h 147"/>
                    <a:gd name="T50" fmla="*/ 58 w 146"/>
                    <a:gd name="T51" fmla="*/ 10 h 147"/>
                    <a:gd name="T52" fmla="*/ 68 w 146"/>
                    <a:gd name="T53" fmla="*/ 0 h 147"/>
                    <a:gd name="T54" fmla="*/ 80 w 146"/>
                    <a:gd name="T55" fmla="*/ 7 h 147"/>
                    <a:gd name="T56" fmla="*/ 68 w 146"/>
                    <a:gd name="T57" fmla="*/ 41 h 147"/>
                    <a:gd name="T58" fmla="*/ 54 w 146"/>
                    <a:gd name="T59" fmla="*/ 47 h 147"/>
                    <a:gd name="T60" fmla="*/ 67 w 146"/>
                    <a:gd name="T61" fmla="*/ 47 h 147"/>
                    <a:gd name="T62" fmla="*/ 52 w 146"/>
                    <a:gd name="T63" fmla="*/ 55 h 147"/>
                    <a:gd name="T64" fmla="*/ 71 w 146"/>
                    <a:gd name="T65" fmla="*/ 55 h 147"/>
                    <a:gd name="T66" fmla="*/ 76 w 146"/>
                    <a:gd name="T67" fmla="*/ 59 h 147"/>
                    <a:gd name="T68" fmla="*/ 64 w 146"/>
                    <a:gd name="T69" fmla="*/ 66 h 147"/>
                    <a:gd name="T70" fmla="*/ 56 w 146"/>
                    <a:gd name="T71" fmla="*/ 86 h 147"/>
                    <a:gd name="T72" fmla="*/ 66 w 146"/>
                    <a:gd name="T73" fmla="*/ 116 h 147"/>
                    <a:gd name="T74" fmla="*/ 51 w 146"/>
                    <a:gd name="T75" fmla="*/ 125 h 147"/>
                    <a:gd name="T76" fmla="*/ 57 w 146"/>
                    <a:gd name="T77" fmla="*/ 138 h 147"/>
                    <a:gd name="T78" fmla="*/ 67 w 146"/>
                    <a:gd name="T79" fmla="*/ 146 h 147"/>
                    <a:gd name="T80" fmla="*/ 51 w 146"/>
                    <a:gd name="T81" fmla="*/ 74 h 147"/>
                    <a:gd name="T82" fmla="*/ 48 w 146"/>
                    <a:gd name="T83" fmla="*/ 30 h 147"/>
                    <a:gd name="T84" fmla="*/ 49 w 146"/>
                    <a:gd name="T85" fmla="*/ 130 h 147"/>
                    <a:gd name="T86" fmla="*/ 47 w 146"/>
                    <a:gd name="T87" fmla="*/ 52 h 147"/>
                    <a:gd name="T88" fmla="*/ 46 w 146"/>
                    <a:gd name="T89" fmla="*/ 60 h 147"/>
                    <a:gd name="T90" fmla="*/ 44 w 146"/>
                    <a:gd name="T91" fmla="*/ 114 h 147"/>
                    <a:gd name="T92" fmla="*/ 15 w 146"/>
                    <a:gd name="T93" fmla="*/ 65 h 147"/>
                    <a:gd name="T94" fmla="*/ 3 w 146"/>
                    <a:gd name="T95" fmla="*/ 47 h 147"/>
                    <a:gd name="T96" fmla="*/ 14 w 146"/>
                    <a:gd name="T97" fmla="*/ 41 h 147"/>
                    <a:gd name="T98" fmla="*/ 29 w 146"/>
                    <a:gd name="T99" fmla="*/ 39 h 147"/>
                    <a:gd name="T100" fmla="*/ 43 w 146"/>
                    <a:gd name="T101" fmla="*/ 55 h 147"/>
                    <a:gd name="T102" fmla="*/ 31 w 146"/>
                    <a:gd name="T103" fmla="*/ 61 h 147"/>
                    <a:gd name="T104" fmla="*/ 44 w 146"/>
                    <a:gd name="T105" fmla="*/ 59 h 147"/>
                    <a:gd name="T106" fmla="*/ 39 w 146"/>
                    <a:gd name="T107" fmla="*/ 71 h 147"/>
                    <a:gd name="T108" fmla="*/ 37 w 146"/>
                    <a:gd name="T109" fmla="*/ 91 h 147"/>
                    <a:gd name="T110" fmla="*/ 40 w 146"/>
                    <a:gd name="T111" fmla="*/ 119 h 147"/>
                    <a:gd name="T112" fmla="*/ 32 w 146"/>
                    <a:gd name="T113" fmla="*/ 129 h 147"/>
                    <a:gd name="T114" fmla="*/ 22 w 146"/>
                    <a:gd name="T115" fmla="*/ 136 h 147"/>
                    <a:gd name="T116" fmla="*/ 12 w 146"/>
                    <a:gd name="T117" fmla="*/ 124 h 147"/>
                    <a:gd name="T118" fmla="*/ 20 w 146"/>
                    <a:gd name="T119" fmla="*/ 108 h 147"/>
                    <a:gd name="T120" fmla="*/ 39 w 146"/>
                    <a:gd name="T121" fmla="*/ 10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7">
                      <a:moveTo>
                        <a:pt x="102" y="15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4"/>
                        <a:pt x="102" y="14"/>
                        <a:pt x="102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3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3"/>
                        <a:pt x="107" y="14"/>
                        <a:pt x="107" y="14"/>
                      </a:cubicBezTo>
                      <a:cubicBezTo>
                        <a:pt x="108" y="14"/>
                        <a:pt x="108" y="14"/>
                        <a:pt x="109" y="14"/>
                      </a:cubicBezTo>
                      <a:cubicBezTo>
                        <a:pt x="109" y="14"/>
                        <a:pt x="109" y="15"/>
                        <a:pt x="109" y="15"/>
                      </a:cubicBezTo>
                      <a:cubicBezTo>
                        <a:pt x="110" y="15"/>
                        <a:pt x="110" y="15"/>
                        <a:pt x="111" y="15"/>
                      </a:cubicBezTo>
                      <a:cubicBezTo>
                        <a:pt x="111" y="15"/>
                        <a:pt x="111" y="15"/>
                        <a:pt x="111" y="16"/>
                      </a:cubicBezTo>
                      <a:cubicBezTo>
                        <a:pt x="112" y="16"/>
                        <a:pt x="113" y="16"/>
                        <a:pt x="113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6" y="16"/>
                        <a:pt x="117" y="16"/>
                        <a:pt x="119" y="16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22" y="16"/>
                        <a:pt x="124" y="16"/>
                        <a:pt x="126" y="16"/>
                      </a:cubicBezTo>
                      <a:cubicBezTo>
                        <a:pt x="126" y="16"/>
                        <a:pt x="126" y="16"/>
                        <a:pt x="126" y="17"/>
                      </a:cubicBezTo>
                      <a:cubicBezTo>
                        <a:pt x="126" y="17"/>
                        <a:pt x="127" y="17"/>
                        <a:pt x="127" y="17"/>
                      </a:cubicBezTo>
                      <a:cubicBezTo>
                        <a:pt x="127" y="17"/>
                        <a:pt x="127" y="17"/>
                        <a:pt x="127" y="18"/>
                      </a:cubicBezTo>
                      <a:cubicBezTo>
                        <a:pt x="127" y="18"/>
                        <a:pt x="127" y="18"/>
                        <a:pt x="128" y="18"/>
                      </a:cubicBezTo>
                      <a:cubicBezTo>
                        <a:pt x="128" y="18"/>
                        <a:pt x="128" y="19"/>
                        <a:pt x="128" y="19"/>
                      </a:cubicBezTo>
                      <a:cubicBezTo>
                        <a:pt x="128" y="19"/>
                        <a:pt x="129" y="19"/>
                        <a:pt x="129" y="19"/>
                      </a:cubicBezTo>
                      <a:cubicBezTo>
                        <a:pt x="129" y="19"/>
                        <a:pt x="129" y="20"/>
                        <a:pt x="129" y="20"/>
                      </a:cubicBezTo>
                      <a:cubicBezTo>
                        <a:pt x="130" y="20"/>
                        <a:pt x="131" y="20"/>
                        <a:pt x="131" y="20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2" y="21"/>
                        <a:pt x="132" y="21"/>
                        <a:pt x="132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3" y="22"/>
                        <a:pt x="133" y="22"/>
                        <a:pt x="134" y="22"/>
                      </a:cubicBezTo>
                      <a:cubicBezTo>
                        <a:pt x="134" y="22"/>
                        <a:pt x="134" y="21"/>
                        <a:pt x="134" y="21"/>
                      </a:cubicBezTo>
                      <a:cubicBezTo>
                        <a:pt x="136" y="21"/>
                        <a:pt x="137" y="21"/>
                        <a:pt x="139" y="21"/>
                      </a:cubicBezTo>
                      <a:cubicBezTo>
                        <a:pt x="139" y="21"/>
                        <a:pt x="139" y="21"/>
                        <a:pt x="139" y="22"/>
                      </a:cubicBezTo>
                      <a:cubicBezTo>
                        <a:pt x="139" y="22"/>
                        <a:pt x="139" y="22"/>
                        <a:pt x="140" y="22"/>
                      </a:cubicBezTo>
                      <a:cubicBezTo>
                        <a:pt x="140" y="22"/>
                        <a:pt x="140" y="23"/>
                        <a:pt x="140" y="24"/>
                      </a:cubicBezTo>
                      <a:cubicBezTo>
                        <a:pt x="140" y="24"/>
                        <a:pt x="141" y="24"/>
                        <a:pt x="141" y="24"/>
                      </a:cubicBezTo>
                      <a:cubicBezTo>
                        <a:pt x="141" y="24"/>
                        <a:pt x="141" y="25"/>
                        <a:pt x="141" y="25"/>
                      </a:cubicBezTo>
                      <a:cubicBezTo>
                        <a:pt x="142" y="25"/>
                        <a:pt x="142" y="25"/>
                        <a:pt x="142" y="25"/>
                      </a:cubicBezTo>
                      <a:cubicBezTo>
                        <a:pt x="142" y="25"/>
                        <a:pt x="142" y="26"/>
                        <a:pt x="142" y="26"/>
                      </a:cubicBezTo>
                      <a:cubicBezTo>
                        <a:pt x="143" y="26"/>
                        <a:pt x="143" y="26"/>
                        <a:pt x="143" y="26"/>
                      </a:cubicBezTo>
                      <a:cubicBezTo>
                        <a:pt x="143" y="26"/>
                        <a:pt x="143" y="27"/>
                        <a:pt x="143" y="27"/>
                      </a:cubicBezTo>
                      <a:cubicBezTo>
                        <a:pt x="144" y="27"/>
                        <a:pt x="144" y="27"/>
                        <a:pt x="144" y="27"/>
                      </a:cubicBezTo>
                      <a:cubicBezTo>
                        <a:pt x="144" y="27"/>
                        <a:pt x="144" y="28"/>
                        <a:pt x="144" y="29"/>
                      </a:cubicBezTo>
                      <a:cubicBezTo>
                        <a:pt x="145" y="29"/>
                        <a:pt x="146" y="29"/>
                        <a:pt x="146" y="29"/>
                      </a:cubicBezTo>
                      <a:cubicBezTo>
                        <a:pt x="146" y="29"/>
                        <a:pt x="146" y="30"/>
                        <a:pt x="146" y="31"/>
                      </a:cubicBezTo>
                      <a:cubicBezTo>
                        <a:pt x="146" y="31"/>
                        <a:pt x="146" y="31"/>
                        <a:pt x="146" y="31"/>
                      </a:cubicBezTo>
                      <a:cubicBezTo>
                        <a:pt x="146" y="32"/>
                        <a:pt x="146" y="33"/>
                        <a:pt x="146" y="34"/>
                      </a:cubicBezTo>
                      <a:cubicBezTo>
                        <a:pt x="146" y="34"/>
                        <a:pt x="146" y="34"/>
                        <a:pt x="146" y="34"/>
                      </a:cubicBezTo>
                      <a:cubicBezTo>
                        <a:pt x="146" y="35"/>
                        <a:pt x="146" y="36"/>
                        <a:pt x="146" y="36"/>
                      </a:cubicBezTo>
                      <a:cubicBezTo>
                        <a:pt x="146" y="36"/>
                        <a:pt x="145" y="36"/>
                        <a:pt x="144" y="36"/>
                      </a:cubicBezTo>
                      <a:cubicBezTo>
                        <a:pt x="144" y="37"/>
                        <a:pt x="144" y="37"/>
                        <a:pt x="144" y="38"/>
                      </a:cubicBezTo>
                      <a:cubicBezTo>
                        <a:pt x="144" y="38"/>
                        <a:pt x="144" y="38"/>
                        <a:pt x="143" y="38"/>
                      </a:cubicBezTo>
                      <a:cubicBezTo>
                        <a:pt x="143" y="38"/>
                        <a:pt x="143" y="39"/>
                        <a:pt x="143" y="39"/>
                      </a:cubicBezTo>
                      <a:cubicBezTo>
                        <a:pt x="143" y="39"/>
                        <a:pt x="143" y="39"/>
                        <a:pt x="142" y="39"/>
                      </a:cubicBezTo>
                      <a:cubicBezTo>
                        <a:pt x="142" y="40"/>
                        <a:pt x="142" y="40"/>
                        <a:pt x="142" y="40"/>
                      </a:cubicBezTo>
                      <a:cubicBezTo>
                        <a:pt x="142" y="40"/>
                        <a:pt x="142" y="40"/>
                        <a:pt x="141" y="40"/>
                      </a:cubicBezTo>
                      <a:cubicBezTo>
                        <a:pt x="141" y="41"/>
                        <a:pt x="141" y="42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3"/>
                        <a:pt x="140" y="44"/>
                        <a:pt x="140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9" y="44"/>
                        <a:pt x="139" y="44"/>
                        <a:pt x="139" y="44"/>
                      </a:cubicBezTo>
                      <a:cubicBezTo>
                        <a:pt x="138" y="44"/>
                        <a:pt x="136" y="44"/>
                        <a:pt x="135" y="44"/>
                      </a:cubicBezTo>
                      <a:cubicBezTo>
                        <a:pt x="135" y="44"/>
                        <a:pt x="135" y="44"/>
                        <a:pt x="134" y="44"/>
                      </a:cubicBezTo>
                      <a:cubicBezTo>
                        <a:pt x="134" y="44"/>
                        <a:pt x="134" y="44"/>
                        <a:pt x="133" y="44"/>
                      </a:cubicBezTo>
                      <a:cubicBezTo>
                        <a:pt x="133" y="44"/>
                        <a:pt x="133" y="44"/>
                        <a:pt x="133" y="43"/>
                      </a:cubicBezTo>
                      <a:cubicBezTo>
                        <a:pt x="132" y="43"/>
                        <a:pt x="132" y="43"/>
                        <a:pt x="132" y="43"/>
                      </a:cubicBezTo>
                      <a:cubicBezTo>
                        <a:pt x="132" y="43"/>
                        <a:pt x="131" y="43"/>
                        <a:pt x="131" y="42"/>
                      </a:cubicBezTo>
                      <a:cubicBezTo>
                        <a:pt x="131" y="42"/>
                        <a:pt x="131" y="42"/>
                        <a:pt x="131" y="42"/>
                      </a:cubicBezTo>
                      <a:cubicBezTo>
                        <a:pt x="131" y="42"/>
                        <a:pt x="131" y="42"/>
                        <a:pt x="131" y="41"/>
                      </a:cubicBezTo>
                      <a:cubicBezTo>
                        <a:pt x="130" y="41"/>
                        <a:pt x="130" y="41"/>
                        <a:pt x="129" y="41"/>
                      </a:cubicBezTo>
                      <a:cubicBezTo>
                        <a:pt x="129" y="41"/>
                        <a:pt x="129" y="41"/>
                        <a:pt x="129" y="40"/>
                      </a:cubicBezTo>
                      <a:cubicBezTo>
                        <a:pt x="129" y="40"/>
                        <a:pt x="128" y="40"/>
                        <a:pt x="128" y="40"/>
                      </a:cubicBezTo>
                      <a:cubicBezTo>
                        <a:pt x="128" y="40"/>
                        <a:pt x="128" y="40"/>
                        <a:pt x="128" y="39"/>
                      </a:cubicBezTo>
                      <a:cubicBezTo>
                        <a:pt x="127" y="39"/>
                        <a:pt x="126" y="39"/>
                        <a:pt x="124" y="39"/>
                      </a:cubicBezTo>
                      <a:cubicBezTo>
                        <a:pt x="124" y="39"/>
                        <a:pt x="124" y="40"/>
                        <a:pt x="123" y="40"/>
                      </a:cubicBezTo>
                      <a:cubicBezTo>
                        <a:pt x="122" y="40"/>
                        <a:pt x="119" y="40"/>
                        <a:pt x="118" y="40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7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5" y="35"/>
                      </a:cubicBezTo>
                      <a:cubicBezTo>
                        <a:pt x="115" y="35"/>
                        <a:pt x="114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2" y="33"/>
                        <a:pt x="112" y="32"/>
                      </a:cubicBezTo>
                      <a:cubicBezTo>
                        <a:pt x="111" y="32"/>
                        <a:pt x="111" y="32"/>
                        <a:pt x="111" y="32"/>
                      </a:cubicBezTo>
                      <a:cubicBezTo>
                        <a:pt x="111" y="32"/>
                        <a:pt x="111" y="32"/>
                        <a:pt x="110" y="32"/>
                      </a:cubicBezTo>
                      <a:cubicBezTo>
                        <a:pt x="109" y="32"/>
                        <a:pt x="108" y="32"/>
                        <a:pt x="108" y="32"/>
                      </a:cubicBezTo>
                      <a:cubicBezTo>
                        <a:pt x="108" y="32"/>
                        <a:pt x="107" y="32"/>
                        <a:pt x="107" y="31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lose/>
                      <a:moveTo>
                        <a:pt x="102" y="107"/>
                      </a:moveTo>
                      <a:cubicBezTo>
                        <a:pt x="102" y="88"/>
                        <a:pt x="102" y="88"/>
                        <a:pt x="102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6"/>
                        <a:pt x="103" y="86"/>
                        <a:pt x="103" y="85"/>
                      </a:cubicBezTo>
                      <a:cubicBezTo>
                        <a:pt x="104" y="85"/>
                        <a:pt x="106" y="85"/>
                        <a:pt x="107" y="85"/>
                      </a:cubicBezTo>
                      <a:cubicBezTo>
                        <a:pt x="107" y="85"/>
                        <a:pt x="107" y="86"/>
                        <a:pt x="108" y="86"/>
                      </a:cubicBezTo>
                      <a:cubicBezTo>
                        <a:pt x="108" y="86"/>
                        <a:pt x="109" y="86"/>
                        <a:pt x="109" y="86"/>
                      </a:cubicBezTo>
                      <a:cubicBezTo>
                        <a:pt x="109" y="86"/>
                        <a:pt x="109" y="87"/>
                        <a:pt x="109" y="87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11" y="88"/>
                        <a:pt x="111" y="88"/>
                      </a:cubicBezTo>
                      <a:cubicBezTo>
                        <a:pt x="111" y="88"/>
                        <a:pt x="112" y="88"/>
                        <a:pt x="112" y="88"/>
                      </a:cubicBezTo>
                      <a:cubicBezTo>
                        <a:pt x="112" y="89"/>
                        <a:pt x="113" y="89"/>
                        <a:pt x="113" y="89"/>
                      </a:cubicBezTo>
                      <a:cubicBezTo>
                        <a:pt x="113" y="89"/>
                        <a:pt x="114" y="89"/>
                        <a:pt x="114" y="89"/>
                      </a:cubicBezTo>
                      <a:cubicBezTo>
                        <a:pt x="114" y="89"/>
                        <a:pt x="114" y="90"/>
                        <a:pt x="114" y="90"/>
                      </a:cubicBezTo>
                      <a:cubicBezTo>
                        <a:pt x="114" y="90"/>
                        <a:pt x="115" y="90"/>
                        <a:pt x="115" y="90"/>
                      </a:cubicBezTo>
                      <a:cubicBezTo>
                        <a:pt x="116" y="90"/>
                        <a:pt x="116" y="91"/>
                        <a:pt x="117" y="91"/>
                      </a:cubicBezTo>
                      <a:cubicBezTo>
                        <a:pt x="117" y="91"/>
                        <a:pt x="117" y="91"/>
                        <a:pt x="118" y="91"/>
                      </a:cubicBezTo>
                      <a:cubicBezTo>
                        <a:pt x="118" y="91"/>
                        <a:pt x="118" y="91"/>
                        <a:pt x="118" y="92"/>
                      </a:cubicBezTo>
                      <a:cubicBezTo>
                        <a:pt x="118" y="92"/>
                        <a:pt x="118" y="92"/>
                        <a:pt x="119" y="92"/>
                      </a:cubicBezTo>
                      <a:cubicBezTo>
                        <a:pt x="119" y="92"/>
                        <a:pt x="119" y="93"/>
                        <a:pt x="119" y="93"/>
                      </a:cubicBezTo>
                      <a:cubicBezTo>
                        <a:pt x="119" y="93"/>
                        <a:pt x="119" y="93"/>
                        <a:pt x="119" y="93"/>
                      </a:cubicBezTo>
                      <a:cubicBezTo>
                        <a:pt x="119" y="93"/>
                        <a:pt x="120" y="93"/>
                        <a:pt x="120" y="94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21" y="95"/>
                        <a:pt x="121" y="96"/>
                        <a:pt x="121" y="97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9"/>
                        <a:pt x="120" y="100"/>
                        <a:pt x="120" y="101"/>
                      </a:cubicBezTo>
                      <a:cubicBezTo>
                        <a:pt x="120" y="101"/>
                        <a:pt x="121" y="101"/>
                        <a:pt x="121" y="102"/>
                      </a:cubicBezTo>
                      <a:cubicBezTo>
                        <a:pt x="121" y="103"/>
                        <a:pt x="121" y="104"/>
                        <a:pt x="121" y="105"/>
                      </a:cubicBezTo>
                      <a:cubicBezTo>
                        <a:pt x="121" y="106"/>
                        <a:pt x="121" y="106"/>
                        <a:pt x="121" y="106"/>
                      </a:cubicBezTo>
                      <a:cubicBezTo>
                        <a:pt x="121" y="106"/>
                        <a:pt x="121" y="108"/>
                        <a:pt x="121" y="108"/>
                      </a:cubicBezTo>
                      <a:cubicBezTo>
                        <a:pt x="121" y="109"/>
                        <a:pt x="122" y="109"/>
                        <a:pt x="122" y="109"/>
                      </a:cubicBezTo>
                      <a:cubicBezTo>
                        <a:pt x="122" y="109"/>
                        <a:pt x="122" y="110"/>
                        <a:pt x="122" y="110"/>
                      </a:cubicBezTo>
                      <a:cubicBezTo>
                        <a:pt x="122" y="110"/>
                        <a:pt x="122" y="110"/>
                        <a:pt x="122" y="111"/>
                      </a:cubicBezTo>
                      <a:cubicBezTo>
                        <a:pt x="122" y="111"/>
                        <a:pt x="122" y="112"/>
                        <a:pt x="122" y="113"/>
                      </a:cubicBezTo>
                      <a:cubicBezTo>
                        <a:pt x="122" y="113"/>
                        <a:pt x="123" y="113"/>
                        <a:pt x="123" y="114"/>
                      </a:cubicBezTo>
                      <a:cubicBezTo>
                        <a:pt x="123" y="116"/>
                        <a:pt x="123" y="119"/>
                        <a:pt x="123" y="121"/>
                      </a:cubicBezTo>
                      <a:cubicBezTo>
                        <a:pt x="123" y="121"/>
                        <a:pt x="124" y="121"/>
                        <a:pt x="124" y="121"/>
                      </a:cubicBezTo>
                      <a:cubicBezTo>
                        <a:pt x="124" y="123"/>
                        <a:pt x="124" y="124"/>
                        <a:pt x="124" y="125"/>
                      </a:cubicBezTo>
                      <a:cubicBezTo>
                        <a:pt x="124" y="125"/>
                        <a:pt x="124" y="125"/>
                        <a:pt x="123" y="126"/>
                      </a:cubicBezTo>
                      <a:cubicBezTo>
                        <a:pt x="123" y="126"/>
                        <a:pt x="123" y="126"/>
                        <a:pt x="123" y="126"/>
                      </a:cubicBezTo>
                      <a:cubicBezTo>
                        <a:pt x="123" y="126"/>
                        <a:pt x="123" y="126"/>
                        <a:pt x="122" y="126"/>
                      </a:cubicBezTo>
                      <a:cubicBezTo>
                        <a:pt x="122" y="127"/>
                        <a:pt x="122" y="127"/>
                        <a:pt x="122" y="128"/>
                      </a:cubicBezTo>
                      <a:cubicBezTo>
                        <a:pt x="122" y="128"/>
                        <a:pt x="122" y="128"/>
                        <a:pt x="121" y="128"/>
                      </a:cubicBezTo>
                      <a:cubicBezTo>
                        <a:pt x="121" y="128"/>
                        <a:pt x="121" y="128"/>
                        <a:pt x="120" y="129"/>
                      </a:cubicBezTo>
                      <a:cubicBezTo>
                        <a:pt x="119" y="129"/>
                        <a:pt x="118" y="129"/>
                        <a:pt x="117" y="129"/>
                      </a:cubicBezTo>
                      <a:cubicBezTo>
                        <a:pt x="116" y="129"/>
                        <a:pt x="116" y="129"/>
                        <a:pt x="116" y="128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30"/>
                        <a:pt x="113" y="131"/>
                        <a:pt x="113" y="133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3" y="133"/>
                        <a:pt x="113" y="133"/>
                        <a:pt x="112" y="133"/>
                      </a:cubicBezTo>
                      <a:cubicBezTo>
                        <a:pt x="111" y="133"/>
                        <a:pt x="111" y="133"/>
                        <a:pt x="109" y="133"/>
                      </a:cubicBezTo>
                      <a:cubicBezTo>
                        <a:pt x="109" y="133"/>
                        <a:pt x="109" y="132"/>
                        <a:pt x="109" y="132"/>
                      </a:cubicBezTo>
                      <a:cubicBezTo>
                        <a:pt x="109" y="132"/>
                        <a:pt x="109" y="132"/>
                        <a:pt x="108" y="132"/>
                      </a:cubicBezTo>
                      <a:cubicBezTo>
                        <a:pt x="108" y="131"/>
                        <a:pt x="108" y="130"/>
                        <a:pt x="108" y="130"/>
                      </a:cubicBezTo>
                      <a:cubicBezTo>
                        <a:pt x="108" y="130"/>
                        <a:pt x="108" y="130"/>
                        <a:pt x="107" y="130"/>
                      </a:cubicBezTo>
                      <a:cubicBezTo>
                        <a:pt x="107" y="130"/>
                        <a:pt x="107" y="130"/>
                        <a:pt x="107" y="129"/>
                      </a:cubicBezTo>
                      <a:cubicBezTo>
                        <a:pt x="107" y="129"/>
                        <a:pt x="107" y="129"/>
                        <a:pt x="107" y="129"/>
                      </a:cubicBezTo>
                      <a:cubicBezTo>
                        <a:pt x="107" y="127"/>
                        <a:pt x="107" y="126"/>
                        <a:pt x="107" y="124"/>
                      </a:cubicBezTo>
                      <a:cubicBezTo>
                        <a:pt x="106" y="124"/>
                        <a:pt x="106" y="124"/>
                        <a:pt x="106" y="124"/>
                      </a:cubicBezTo>
                      <a:cubicBezTo>
                        <a:pt x="106" y="121"/>
                        <a:pt x="106" y="120"/>
                        <a:pt x="106" y="118"/>
                      </a:cubicBezTo>
                      <a:cubicBezTo>
                        <a:pt x="106" y="118"/>
                        <a:pt x="106" y="118"/>
                        <a:pt x="106" y="117"/>
                      </a:cubicBezTo>
                      <a:cubicBezTo>
                        <a:pt x="106" y="116"/>
                        <a:pt x="106" y="116"/>
                        <a:pt x="106" y="116"/>
                      </a:cubicBezTo>
                      <a:cubicBezTo>
                        <a:pt x="105" y="116"/>
                        <a:pt x="105" y="115"/>
                        <a:pt x="104" y="115"/>
                      </a:cubicBezTo>
                      <a:cubicBezTo>
                        <a:pt x="104" y="115"/>
                        <a:pt x="104" y="114"/>
                        <a:pt x="104" y="113"/>
                      </a:cubicBezTo>
                      <a:cubicBezTo>
                        <a:pt x="104" y="113"/>
                        <a:pt x="104" y="113"/>
                        <a:pt x="103" y="113"/>
                      </a:cubicBezTo>
                      <a:cubicBezTo>
                        <a:pt x="103" y="111"/>
                        <a:pt x="103" y="110"/>
                        <a:pt x="103" y="109"/>
                      </a:cubicBezTo>
                      <a:cubicBezTo>
                        <a:pt x="103" y="109"/>
                        <a:pt x="103" y="109"/>
                        <a:pt x="102" y="109"/>
                      </a:cubicBezTo>
                      <a:cubicBezTo>
                        <a:pt x="102" y="108"/>
                        <a:pt x="102" y="108"/>
                        <a:pt x="102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lose/>
                      <a:moveTo>
                        <a:pt x="102" y="8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ubicBezTo>
                        <a:pt x="104" y="79"/>
                        <a:pt x="105" y="79"/>
                        <a:pt x="106" y="79"/>
                      </a:cubicBezTo>
                      <a:cubicBezTo>
                        <a:pt x="106" y="78"/>
                        <a:pt x="106" y="76"/>
                        <a:pt x="106" y="75"/>
                      </a:cubicBezTo>
                      <a:cubicBezTo>
                        <a:pt x="106" y="75"/>
                        <a:pt x="105" y="75"/>
                        <a:pt x="104" y="75"/>
                      </a:cubicBezTo>
                      <a:cubicBezTo>
                        <a:pt x="104" y="75"/>
                        <a:pt x="104" y="75"/>
                        <a:pt x="104" y="74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2"/>
                        <a:pt x="104" y="71"/>
                      </a:cubicBezTo>
                      <a:cubicBezTo>
                        <a:pt x="104" y="71"/>
                        <a:pt x="104" y="71"/>
                        <a:pt x="104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5" y="69"/>
                        <a:pt x="105" y="69"/>
                        <a:pt x="106" y="69"/>
                      </a:cubicBezTo>
                      <a:cubicBezTo>
                        <a:pt x="106" y="68"/>
                        <a:pt x="106" y="68"/>
                        <a:pt x="106" y="66"/>
                      </a:cubicBezTo>
                      <a:cubicBezTo>
                        <a:pt x="105" y="66"/>
                        <a:pt x="105" y="66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4" y="66"/>
                        <a:pt x="104" y="66"/>
                        <a:pt x="103" y="66"/>
                      </a:cubicBezTo>
                      <a:cubicBezTo>
                        <a:pt x="103" y="66"/>
                        <a:pt x="103" y="65"/>
                        <a:pt x="103" y="65"/>
                      </a:cubicBezTo>
                      <a:cubicBezTo>
                        <a:pt x="103" y="65"/>
                        <a:pt x="103" y="65"/>
                        <a:pt x="103" y="65"/>
                      </a:cubicBezTo>
                      <a:cubicBezTo>
                        <a:pt x="103" y="65"/>
                        <a:pt x="103" y="64"/>
                        <a:pt x="102" y="64"/>
                      </a:cubicBezTo>
                      <a:cubicBezTo>
                        <a:pt x="102" y="64"/>
                        <a:pt x="102" y="63"/>
                        <a:pt x="102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4" y="62"/>
                        <a:pt x="104" y="62"/>
                        <a:pt x="104" y="62"/>
                      </a:cubicBezTo>
                      <a:cubicBezTo>
                        <a:pt x="105" y="61"/>
                        <a:pt x="105" y="61"/>
                        <a:pt x="106" y="61"/>
                      </a:cubicBezTo>
                      <a:cubicBezTo>
                        <a:pt x="106" y="61"/>
                        <a:pt x="106" y="61"/>
                        <a:pt x="106" y="61"/>
                      </a:cubicBezTo>
                      <a:cubicBezTo>
                        <a:pt x="106" y="61"/>
                        <a:pt x="106" y="60"/>
                        <a:pt x="106" y="60"/>
                      </a:cubicBezTo>
                      <a:cubicBezTo>
                        <a:pt x="107" y="60"/>
                        <a:pt x="107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09" y="60"/>
                        <a:pt x="109" y="60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10" y="59"/>
                        <a:pt x="111" y="59"/>
                        <a:pt x="111" y="59"/>
                      </a:cubicBezTo>
                      <a:cubicBezTo>
                        <a:pt x="111" y="58"/>
                        <a:pt x="111" y="58"/>
                        <a:pt x="111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8"/>
                        <a:pt x="112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6"/>
                        <a:pt x="113" y="56"/>
                        <a:pt x="113" y="55"/>
                      </a:cubicBezTo>
                      <a:cubicBezTo>
                        <a:pt x="113" y="55"/>
                        <a:pt x="113" y="55"/>
                        <a:pt x="113" y="55"/>
                      </a:cubicBezTo>
                      <a:cubicBezTo>
                        <a:pt x="113" y="55"/>
                        <a:pt x="113" y="54"/>
                        <a:pt x="113" y="54"/>
                      </a:cubicBezTo>
                      <a:cubicBezTo>
                        <a:pt x="113" y="54"/>
                        <a:pt x="113" y="53"/>
                        <a:pt x="113" y="53"/>
                      </a:cubicBezTo>
                      <a:cubicBezTo>
                        <a:pt x="113" y="53"/>
                        <a:pt x="113" y="52"/>
                        <a:pt x="113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1"/>
                        <a:pt x="112" y="50"/>
                        <a:pt x="112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49"/>
                        <a:pt x="111" y="49"/>
                        <a:pt x="111" y="48"/>
                      </a:cubicBezTo>
                      <a:cubicBezTo>
                        <a:pt x="110" y="48"/>
                        <a:pt x="110" y="48"/>
                        <a:pt x="109" y="48"/>
                      </a:cubicBezTo>
                      <a:cubicBezTo>
                        <a:pt x="109" y="47"/>
                        <a:pt x="109" y="46"/>
                        <a:pt x="109" y="45"/>
                      </a:cubicBezTo>
                      <a:cubicBezTo>
                        <a:pt x="109" y="45"/>
                        <a:pt x="108" y="45"/>
                        <a:pt x="108" y="45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3"/>
                        <a:pt x="107" y="43"/>
                        <a:pt x="107" y="43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6" y="41"/>
                        <a:pt x="106" y="41"/>
                      </a:cubicBezTo>
                      <a:cubicBezTo>
                        <a:pt x="105" y="41"/>
                        <a:pt x="105" y="41"/>
                        <a:pt x="104" y="41"/>
                      </a:cubicBezTo>
                      <a:cubicBezTo>
                        <a:pt x="104" y="41"/>
                        <a:pt x="104" y="41"/>
                        <a:pt x="103" y="41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lnTo>
                        <a:pt x="102" y="80"/>
                      </a:lnTo>
                      <a:close/>
                      <a:moveTo>
                        <a:pt x="81" y="7"/>
                      </a:move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8"/>
                        <a:pt x="81" y="8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10"/>
                      </a:cubicBezTo>
                      <a:cubicBezTo>
                        <a:pt x="83" y="10"/>
                        <a:pt x="83" y="10"/>
                        <a:pt x="84" y="10"/>
                      </a:cubicBezTo>
                      <a:cubicBezTo>
                        <a:pt x="84" y="10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5" y="11"/>
                      </a:cubicBezTo>
                      <a:cubicBezTo>
                        <a:pt x="85" y="12"/>
                        <a:pt x="85" y="12"/>
                        <a:pt x="85" y="13"/>
                      </a:cubicBezTo>
                      <a:cubicBezTo>
                        <a:pt x="85" y="13"/>
                        <a:pt x="85" y="13"/>
                        <a:pt x="86" y="13"/>
                      </a:cubicBezTo>
                      <a:cubicBezTo>
                        <a:pt x="86" y="14"/>
                        <a:pt x="86" y="14"/>
                        <a:pt x="86" y="14"/>
                      </a:cubicBezTo>
                      <a:cubicBezTo>
                        <a:pt x="87" y="14"/>
                        <a:pt x="88" y="14"/>
                        <a:pt x="89" y="14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91" y="15"/>
                        <a:pt x="91" y="15"/>
                        <a:pt x="91" y="16"/>
                      </a:cubicBezTo>
                      <a:cubicBezTo>
                        <a:pt x="92" y="16"/>
                        <a:pt x="93" y="16"/>
                        <a:pt x="93" y="16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cubicBezTo>
                        <a:pt x="95" y="15"/>
                        <a:pt x="96" y="15"/>
                        <a:pt x="97" y="15"/>
                      </a:cubicBezTo>
                      <a:cubicBezTo>
                        <a:pt x="97" y="15"/>
                        <a:pt x="97" y="15"/>
                        <a:pt x="97" y="16"/>
                      </a:cubicBezTo>
                      <a:cubicBezTo>
                        <a:pt x="98" y="16"/>
                        <a:pt x="99" y="16"/>
                        <a:pt x="100" y="16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2"/>
                        <a:pt x="93" y="32"/>
                      </a:cubicBezTo>
                      <a:cubicBezTo>
                        <a:pt x="93" y="32"/>
                        <a:pt x="93" y="32"/>
                        <a:pt x="92" y="32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1" y="32"/>
                        <a:pt x="91" y="32"/>
                      </a:cubicBezTo>
                      <a:cubicBezTo>
                        <a:pt x="91" y="33"/>
                        <a:pt x="91" y="34"/>
                        <a:pt x="91" y="34"/>
                      </a:cubicBezTo>
                      <a:cubicBezTo>
                        <a:pt x="90" y="34"/>
                        <a:pt x="89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7" y="34"/>
                        <a:pt x="85" y="34"/>
                        <a:pt x="84" y="34"/>
                      </a:cubicBezTo>
                      <a:cubicBezTo>
                        <a:pt x="84" y="35"/>
                        <a:pt x="84" y="35"/>
                        <a:pt x="84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1" y="36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7"/>
                        <a:pt x="81" y="7"/>
                        <a:pt x="81" y="7"/>
                      </a:cubicBezTo>
                      <a:close/>
                      <a:moveTo>
                        <a:pt x="102" y="40"/>
                      </a:moveTo>
                      <a:cubicBezTo>
                        <a:pt x="102" y="80"/>
                        <a:pt x="102" y="80"/>
                        <a:pt x="102" y="80"/>
                      </a:cubicBezTo>
                      <a:cubicBezTo>
                        <a:pt x="100" y="80"/>
                        <a:pt x="100" y="80"/>
                        <a:pt x="100" y="80"/>
                      </a:cubicBezTo>
                      <a:cubicBezTo>
                        <a:pt x="100" y="80"/>
                        <a:pt x="100" y="80"/>
                        <a:pt x="99" y="80"/>
                      </a:cubicBezTo>
                      <a:cubicBezTo>
                        <a:pt x="98" y="80"/>
                        <a:pt x="97" y="80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4" y="80"/>
                        <a:pt x="92" y="80"/>
                        <a:pt x="91" y="80"/>
                      </a:cubicBezTo>
                      <a:cubicBezTo>
                        <a:pt x="91" y="80"/>
                        <a:pt x="90" y="80"/>
                        <a:pt x="89" y="81"/>
                      </a:cubicBezTo>
                      <a:cubicBezTo>
                        <a:pt x="89" y="81"/>
                        <a:pt x="89" y="81"/>
                        <a:pt x="88" y="81"/>
                      </a:cubicBezTo>
                      <a:cubicBezTo>
                        <a:pt x="88" y="81"/>
                        <a:pt x="88" y="81"/>
                        <a:pt x="88" y="81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3"/>
                        <a:pt x="87" y="84"/>
                        <a:pt x="87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8" y="86"/>
                        <a:pt x="88" y="87"/>
                        <a:pt x="88" y="88"/>
                      </a:cubicBezTo>
                      <a:cubicBezTo>
                        <a:pt x="88" y="88"/>
                        <a:pt x="87" y="88"/>
                        <a:pt x="87" y="88"/>
                      </a:cubicBezTo>
                      <a:cubicBezTo>
                        <a:pt x="87" y="90"/>
                        <a:pt x="87" y="92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4"/>
                        <a:pt x="86" y="95"/>
                        <a:pt x="86" y="95"/>
                      </a:cubicBezTo>
                      <a:cubicBezTo>
                        <a:pt x="86" y="95"/>
                        <a:pt x="86" y="96"/>
                        <a:pt x="86" y="96"/>
                      </a:cubicBezTo>
                      <a:cubicBezTo>
                        <a:pt x="86" y="96"/>
                        <a:pt x="86" y="97"/>
                        <a:pt x="86" y="97"/>
                      </a:cubicBezTo>
                      <a:cubicBezTo>
                        <a:pt x="85" y="98"/>
                        <a:pt x="85" y="98"/>
                        <a:pt x="85" y="98"/>
                      </a:cubicBezTo>
                      <a:cubicBezTo>
                        <a:pt x="85" y="99"/>
                        <a:pt x="85" y="101"/>
                        <a:pt x="85" y="103"/>
                      </a:cubicBezTo>
                      <a:cubicBezTo>
                        <a:pt x="84" y="103"/>
                        <a:pt x="84" y="103"/>
                        <a:pt x="84" y="103"/>
                      </a:cubicBezTo>
                      <a:cubicBezTo>
                        <a:pt x="84" y="105"/>
                        <a:pt x="84" y="108"/>
                        <a:pt x="84" y="110"/>
                      </a:cubicBezTo>
                      <a:cubicBezTo>
                        <a:pt x="84" y="110"/>
                        <a:pt x="84" y="110"/>
                        <a:pt x="85" y="111"/>
                      </a:cubicBezTo>
                      <a:cubicBezTo>
                        <a:pt x="85" y="112"/>
                        <a:pt x="85" y="113"/>
                        <a:pt x="85" y="114"/>
                      </a:cubicBezTo>
                      <a:cubicBezTo>
                        <a:pt x="85" y="114"/>
                        <a:pt x="85" y="114"/>
                        <a:pt x="86" y="115"/>
                      </a:cubicBezTo>
                      <a:cubicBezTo>
                        <a:pt x="86" y="115"/>
                        <a:pt x="86" y="115"/>
                        <a:pt x="86" y="116"/>
                      </a:cubicBezTo>
                      <a:cubicBezTo>
                        <a:pt x="86" y="116"/>
                        <a:pt x="86" y="116"/>
                        <a:pt x="87" y="117"/>
                      </a:cubicBezTo>
                      <a:cubicBezTo>
                        <a:pt x="87" y="118"/>
                        <a:pt x="87" y="119"/>
                        <a:pt x="87" y="120"/>
                      </a:cubicBezTo>
                      <a:cubicBezTo>
                        <a:pt x="86" y="121"/>
                        <a:pt x="86" y="121"/>
                        <a:pt x="86" y="122"/>
                      </a:cubicBezTo>
                      <a:cubicBezTo>
                        <a:pt x="86" y="124"/>
                        <a:pt x="86" y="126"/>
                        <a:pt x="86" y="128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6" y="129"/>
                        <a:pt x="86" y="130"/>
                      </a:cubicBezTo>
                      <a:cubicBezTo>
                        <a:pt x="86" y="130"/>
                        <a:pt x="87" y="130"/>
                        <a:pt x="87" y="130"/>
                      </a:cubicBezTo>
                      <a:cubicBezTo>
                        <a:pt x="87" y="131"/>
                        <a:pt x="87" y="133"/>
                        <a:pt x="87" y="134"/>
                      </a:cubicBezTo>
                      <a:cubicBezTo>
                        <a:pt x="87" y="134"/>
                        <a:pt x="88" y="134"/>
                        <a:pt x="88" y="135"/>
                      </a:cubicBezTo>
                      <a:cubicBezTo>
                        <a:pt x="88" y="135"/>
                        <a:pt x="88" y="136"/>
                        <a:pt x="88" y="137"/>
                      </a:cubicBezTo>
                      <a:cubicBezTo>
                        <a:pt x="87" y="138"/>
                        <a:pt x="87" y="138"/>
                        <a:pt x="87" y="138"/>
                      </a:cubicBezTo>
                      <a:cubicBezTo>
                        <a:pt x="87" y="138"/>
                        <a:pt x="87" y="139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41"/>
                        <a:pt x="87" y="143"/>
                        <a:pt x="8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4"/>
                        <a:pt x="86" y="44"/>
                        <a:pt x="86" y="44"/>
                      </a:cubicBezTo>
                      <a:cubicBezTo>
                        <a:pt x="88" y="44"/>
                        <a:pt x="90" y="44"/>
                        <a:pt x="92" y="44"/>
                      </a:cubicBezTo>
                      <a:cubicBezTo>
                        <a:pt x="92" y="44"/>
                        <a:pt x="92" y="44"/>
                        <a:pt x="92" y="44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3" y="44"/>
                        <a:pt x="93" y="43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4" y="42"/>
                        <a:pt x="94" y="42"/>
                        <a:pt x="94" y="41"/>
                      </a:cubicBezTo>
                      <a:cubicBezTo>
                        <a:pt x="95" y="41"/>
                        <a:pt x="96" y="41"/>
                        <a:pt x="97" y="41"/>
                      </a:cubicBezTo>
                      <a:cubicBezTo>
                        <a:pt x="97" y="41"/>
                        <a:pt x="97" y="41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7" y="40"/>
                        <a:pt x="98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lose/>
                      <a:moveTo>
                        <a:pt x="102" y="88"/>
                      </a:moveTo>
                      <a:cubicBezTo>
                        <a:pt x="98" y="88"/>
                        <a:pt x="98" y="88"/>
                        <a:pt x="98" y="88"/>
                      </a:cubicBezTo>
                      <a:cubicBezTo>
                        <a:pt x="98" y="88"/>
                        <a:pt x="98" y="88"/>
                        <a:pt x="98" y="87"/>
                      </a:cubicBezTo>
                      <a:cubicBezTo>
                        <a:pt x="97" y="87"/>
                        <a:pt x="97" y="87"/>
                        <a:pt x="96" y="87"/>
                      </a:cubicBezTo>
                      <a:cubicBezTo>
                        <a:pt x="96" y="88"/>
                        <a:pt x="95" y="88"/>
                        <a:pt x="95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90"/>
                        <a:pt x="94" y="91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3"/>
                        <a:pt x="93" y="93"/>
                        <a:pt x="92" y="93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6"/>
                        <a:pt x="91" y="97"/>
                        <a:pt x="91" y="98"/>
                      </a:cubicBezTo>
                      <a:cubicBezTo>
                        <a:pt x="91" y="98"/>
                        <a:pt x="92" y="98"/>
                        <a:pt x="92" y="98"/>
                      </a:cubicBezTo>
                      <a:cubicBezTo>
                        <a:pt x="92" y="98"/>
                        <a:pt x="92" y="99"/>
                        <a:pt x="92" y="99"/>
                      </a:cubicBezTo>
                      <a:cubicBezTo>
                        <a:pt x="92" y="99"/>
                        <a:pt x="93" y="99"/>
                        <a:pt x="93" y="99"/>
                      </a:cubicBezTo>
                      <a:cubicBezTo>
                        <a:pt x="93" y="99"/>
                        <a:pt x="93" y="100"/>
                        <a:pt x="93" y="100"/>
                      </a:cubicBezTo>
                      <a:cubicBezTo>
                        <a:pt x="94" y="100"/>
                        <a:pt x="94" y="100"/>
                        <a:pt x="96" y="100"/>
                      </a:cubicBezTo>
                      <a:cubicBezTo>
                        <a:pt x="96" y="101"/>
                        <a:pt x="96" y="101"/>
                        <a:pt x="96" y="102"/>
                      </a:cubicBezTo>
                      <a:cubicBezTo>
                        <a:pt x="96" y="102"/>
                        <a:pt x="96" y="102"/>
                        <a:pt x="97" y="102"/>
                      </a:cubicBezTo>
                      <a:cubicBezTo>
                        <a:pt x="97" y="103"/>
                        <a:pt x="97" y="103"/>
                        <a:pt x="97" y="103"/>
                      </a:cubicBezTo>
                      <a:cubicBezTo>
                        <a:pt x="98" y="103"/>
                        <a:pt x="98" y="103"/>
                        <a:pt x="99" y="103"/>
                      </a:cubicBezTo>
                      <a:cubicBezTo>
                        <a:pt x="99" y="103"/>
                        <a:pt x="99" y="103"/>
                        <a:pt x="99" y="104"/>
                      </a:cubicBezTo>
                      <a:cubicBezTo>
                        <a:pt x="99" y="104"/>
                        <a:pt x="100" y="104"/>
                        <a:pt x="100" y="104"/>
                      </a:cubicBezTo>
                      <a:cubicBezTo>
                        <a:pt x="100" y="104"/>
                        <a:pt x="100" y="104"/>
                        <a:pt x="100" y="105"/>
                      </a:cubicBezTo>
                      <a:cubicBezTo>
                        <a:pt x="101" y="105"/>
                        <a:pt x="101" y="105"/>
                        <a:pt x="101" y="105"/>
                      </a:cubicBezTo>
                      <a:cubicBezTo>
                        <a:pt x="101" y="105"/>
                        <a:pt x="101" y="106"/>
                        <a:pt x="101" y="107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lnTo>
                        <a:pt x="102" y="88"/>
                      </a:lnTo>
                      <a:close/>
                      <a:moveTo>
                        <a:pt x="49" y="30"/>
                      </a:move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50" y="29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2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4" y="27"/>
                        <a:pt x="54" y="27"/>
                      </a:cubicBezTo>
                      <a:cubicBezTo>
                        <a:pt x="54" y="26"/>
                        <a:pt x="54" y="26"/>
                        <a:pt x="55" y="26"/>
                      </a:cubicBezTo>
                      <a:cubicBezTo>
                        <a:pt x="55" y="26"/>
                        <a:pt x="55" y="26"/>
                        <a:pt x="56" y="26"/>
                      </a:cubicBezTo>
                      <a:cubicBezTo>
                        <a:pt x="56" y="26"/>
                        <a:pt x="56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4"/>
                        <a:pt x="57" y="24"/>
                      </a:cubicBezTo>
                      <a:cubicBezTo>
                        <a:pt x="57" y="24"/>
                        <a:pt x="57" y="24"/>
                        <a:pt x="58" y="24"/>
                      </a:cubicBezTo>
                      <a:cubicBezTo>
                        <a:pt x="58" y="24"/>
                        <a:pt x="58" y="23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0"/>
                        <a:pt x="60" y="19"/>
                        <a:pt x="60" y="18"/>
                      </a:cubicBezTo>
                      <a:cubicBezTo>
                        <a:pt x="60" y="18"/>
                        <a:pt x="59" y="18"/>
                        <a:pt x="59" y="18"/>
                      </a:cubicBezTo>
                      <a:cubicBezTo>
                        <a:pt x="59" y="17"/>
                        <a:pt x="59" y="16"/>
                        <a:pt x="59" y="15"/>
                      </a:cubicBezTo>
                      <a:cubicBezTo>
                        <a:pt x="59" y="14"/>
                        <a:pt x="59" y="14"/>
                        <a:pt x="58" y="14"/>
                      </a:cubicBezTo>
                      <a:cubicBezTo>
                        <a:pt x="58" y="12"/>
                        <a:pt x="58" y="11"/>
                        <a:pt x="58" y="10"/>
                      </a:cubicBezTo>
                      <a:cubicBezTo>
                        <a:pt x="58" y="10"/>
                        <a:pt x="59" y="10"/>
                        <a:pt x="59" y="10"/>
                      </a:cubicBezTo>
                      <a:cubicBezTo>
                        <a:pt x="59" y="9"/>
                        <a:pt x="59" y="7"/>
                        <a:pt x="59" y="6"/>
                      </a:cubicBezTo>
                      <a:cubicBezTo>
                        <a:pt x="59" y="6"/>
                        <a:pt x="60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1" y="4"/>
                        <a:pt x="61" y="2"/>
                      </a:cubicBezTo>
                      <a:cubicBezTo>
                        <a:pt x="62" y="2"/>
                        <a:pt x="62" y="2"/>
                        <a:pt x="63" y="2"/>
                      </a:cubicBezTo>
                      <a:cubicBezTo>
                        <a:pt x="63" y="2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4" y="1"/>
                      </a:cubicBezTo>
                      <a:cubicBezTo>
                        <a:pt x="64" y="1"/>
                        <a:pt x="64" y="1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5" y="0"/>
                      </a:cubicBezTo>
                      <a:cubicBezTo>
                        <a:pt x="66" y="0"/>
                        <a:pt x="67" y="0"/>
                        <a:pt x="67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0" y="2"/>
                        <a:pt x="71" y="2"/>
                        <a:pt x="71" y="2"/>
                      </a:cubicBezTo>
                      <a:cubicBezTo>
                        <a:pt x="71" y="4"/>
                        <a:pt x="71" y="4"/>
                        <a:pt x="71" y="5"/>
                      </a:cubicBezTo>
                      <a:cubicBezTo>
                        <a:pt x="71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3" y="6"/>
                        <a:pt x="74" y="6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6"/>
                        <a:pt x="77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9" y="6"/>
                        <a:pt x="79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0" y="37"/>
                        <a:pt x="79" y="37"/>
                        <a:pt x="78" y="37"/>
                      </a:cubicBezTo>
                      <a:cubicBezTo>
                        <a:pt x="78" y="37"/>
                        <a:pt x="78" y="37"/>
                        <a:pt x="78" y="38"/>
                      </a:cubicBezTo>
                      <a:cubicBezTo>
                        <a:pt x="77" y="38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7" y="39"/>
                      </a:cubicBezTo>
                      <a:cubicBezTo>
                        <a:pt x="76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39"/>
                        <a:pt x="72" y="39"/>
                        <a:pt x="72" y="3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1" y="40"/>
                        <a:pt x="71" y="40"/>
                        <a:pt x="70" y="40"/>
                      </a:cubicBezTo>
                      <a:cubicBezTo>
                        <a:pt x="70" y="40"/>
                        <a:pt x="70" y="40"/>
                        <a:pt x="69" y="41"/>
                      </a:cubicBezTo>
                      <a:cubicBezTo>
                        <a:pt x="69" y="41"/>
                        <a:pt x="69" y="41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6" y="41"/>
                        <a:pt x="66" y="41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3" y="42"/>
                        <a:pt x="63" y="42"/>
                        <a:pt x="63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0" y="44"/>
                        <a:pt x="59" y="44"/>
                        <a:pt x="58" y="44"/>
                      </a:cubicBezTo>
                      <a:cubicBezTo>
                        <a:pt x="58" y="44"/>
                        <a:pt x="58" y="45"/>
                        <a:pt x="58" y="45"/>
                      </a:cubicBezTo>
                      <a:cubicBezTo>
                        <a:pt x="58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9"/>
                      </a:cubicBezTo>
                      <a:cubicBezTo>
                        <a:pt x="53" y="49"/>
                        <a:pt x="52" y="49"/>
                        <a:pt x="51" y="49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0" y="50"/>
                        <a:pt x="49" y="5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81" y="43"/>
                      </a:move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4"/>
                        <a:pt x="73" y="44"/>
                        <a:pt x="72" y="44"/>
                      </a:cubicBezTo>
                      <a:cubicBezTo>
                        <a:pt x="72" y="44"/>
                        <a:pt x="71" y="44"/>
                        <a:pt x="71" y="44"/>
                      </a:cubicBezTo>
                      <a:cubicBezTo>
                        <a:pt x="71" y="44"/>
                        <a:pt x="71" y="45"/>
                        <a:pt x="71" y="45"/>
                      </a:cubicBezTo>
                      <a:cubicBezTo>
                        <a:pt x="71" y="45"/>
                        <a:pt x="70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8" y="46"/>
                        <a:pt x="67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6" y="47"/>
                      </a:cubicBezTo>
                      <a:cubicBezTo>
                        <a:pt x="66" y="47"/>
                        <a:pt x="66" y="48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4" y="49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1" y="50"/>
                      </a:cubicBezTo>
                      <a:cubicBezTo>
                        <a:pt x="61" y="51"/>
                        <a:pt x="61" y="51"/>
                        <a:pt x="60" y="51"/>
                      </a:cubicBezTo>
                      <a:cubicBezTo>
                        <a:pt x="59" y="51"/>
                        <a:pt x="58" y="51"/>
                        <a:pt x="57" y="51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3" y="52"/>
                        <a:pt x="53" y="53"/>
                        <a:pt x="53" y="53"/>
                      </a:cubicBezTo>
                      <a:cubicBezTo>
                        <a:pt x="53" y="53"/>
                        <a:pt x="52" y="53"/>
                        <a:pt x="52" y="53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5"/>
                        <a:pt x="53" y="55"/>
                        <a:pt x="53" y="55"/>
                      </a:cubicBezTo>
                      <a:cubicBezTo>
                        <a:pt x="53" y="56"/>
                        <a:pt x="53" y="56"/>
                        <a:pt x="53" y="57"/>
                      </a:cubicBezTo>
                      <a:cubicBezTo>
                        <a:pt x="53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6" y="58"/>
                        <a:pt x="56" y="59"/>
                      </a:cubicBezTo>
                      <a:cubicBezTo>
                        <a:pt x="59" y="59"/>
                        <a:pt x="62" y="59"/>
                        <a:pt x="65" y="59"/>
                      </a:cubicBezTo>
                      <a:cubicBezTo>
                        <a:pt x="65" y="58"/>
                        <a:pt x="66" y="58"/>
                        <a:pt x="66" y="58"/>
                      </a:cubicBezTo>
                      <a:cubicBezTo>
                        <a:pt x="66" y="58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9" y="56"/>
                        <a:pt x="70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4" y="55"/>
                        <a:pt x="74" y="55"/>
                        <a:pt x="76" y="55"/>
                      </a:cubicBezTo>
                      <a:cubicBezTo>
                        <a:pt x="76" y="55"/>
                        <a:pt x="76" y="55"/>
                        <a:pt x="76" y="54"/>
                      </a:cubicBez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9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5"/>
                        <a:pt x="79" y="55"/>
                        <a:pt x="79" y="56"/>
                      </a:cubicBezTo>
                      <a:cubicBezTo>
                        <a:pt x="79" y="56"/>
                        <a:pt x="79" y="56"/>
                        <a:pt x="79" y="57"/>
                      </a:cubicBezTo>
                      <a:cubicBezTo>
                        <a:pt x="79" y="57"/>
                        <a:pt x="79" y="58"/>
                        <a:pt x="79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8" y="58"/>
                        <a:pt x="78" y="59"/>
                        <a:pt x="78" y="59"/>
                      </a:cubicBezTo>
                      <a:cubicBezTo>
                        <a:pt x="77" y="59"/>
                        <a:pt x="76" y="59"/>
                        <a:pt x="76" y="59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75" y="60"/>
                        <a:pt x="74" y="60"/>
                        <a:pt x="74" y="60"/>
                      </a:cubicBezTo>
                      <a:cubicBezTo>
                        <a:pt x="73" y="60"/>
                        <a:pt x="73" y="61"/>
                        <a:pt x="73" y="61"/>
                      </a:cubicBezTo>
                      <a:cubicBezTo>
                        <a:pt x="73" y="61"/>
                        <a:pt x="72" y="61"/>
                        <a:pt x="72" y="61"/>
                      </a:cubicBezTo>
                      <a:cubicBezTo>
                        <a:pt x="72" y="61"/>
                        <a:pt x="72" y="62"/>
                        <a:pt x="72" y="63"/>
                      </a:cubicBezTo>
                      <a:cubicBezTo>
                        <a:pt x="72" y="63"/>
                        <a:pt x="72" y="63"/>
                        <a:pt x="71" y="6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71" y="63"/>
                        <a:pt x="70" y="63"/>
                        <a:pt x="69" y="63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ubicBezTo>
                        <a:pt x="69" y="64"/>
                        <a:pt x="68" y="64"/>
                        <a:pt x="67" y="64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8"/>
                        <a:pt x="62" y="68"/>
                        <a:pt x="61" y="68"/>
                      </a:cubicBezTo>
                      <a:cubicBezTo>
                        <a:pt x="61" y="68"/>
                        <a:pt x="59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3"/>
                        <a:pt x="55" y="74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9"/>
                        <a:pt x="54" y="83"/>
                        <a:pt x="54" y="86"/>
                      </a:cubicBez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6" y="87"/>
                        <a:pt x="56" y="87"/>
                      </a:cubicBezTo>
                      <a:cubicBezTo>
                        <a:pt x="56" y="87"/>
                        <a:pt x="56" y="87"/>
                        <a:pt x="57" y="87"/>
                      </a:cubicBezTo>
                      <a:cubicBezTo>
                        <a:pt x="57" y="88"/>
                        <a:pt x="57" y="88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1" y="89"/>
                        <a:pt x="62" y="89"/>
                        <a:pt x="64" y="89"/>
                      </a:cubicBezTo>
                      <a:cubicBezTo>
                        <a:pt x="64" y="91"/>
                        <a:pt x="64" y="93"/>
                        <a:pt x="64" y="94"/>
                      </a:cubicBezTo>
                      <a:cubicBezTo>
                        <a:pt x="63" y="94"/>
                        <a:pt x="63" y="95"/>
                        <a:pt x="63" y="95"/>
                      </a:cubicBezTo>
                      <a:cubicBezTo>
                        <a:pt x="63" y="100"/>
                        <a:pt x="63" y="105"/>
                        <a:pt x="63" y="110"/>
                      </a:cubicBezTo>
                      <a:cubicBezTo>
                        <a:pt x="63" y="110"/>
                        <a:pt x="63" y="110"/>
                        <a:pt x="64" y="111"/>
                      </a:cubicBezTo>
                      <a:cubicBezTo>
                        <a:pt x="64" y="111"/>
                        <a:pt x="64" y="113"/>
                        <a:pt x="64" y="114"/>
                      </a:cubicBezTo>
                      <a:cubicBezTo>
                        <a:pt x="64" y="114"/>
                        <a:pt x="64" y="114"/>
                        <a:pt x="65" y="114"/>
                      </a:cubicBezTo>
                      <a:cubicBezTo>
                        <a:pt x="65" y="114"/>
                        <a:pt x="65" y="115"/>
                        <a:pt x="65" y="116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66" y="118"/>
                        <a:pt x="66" y="120"/>
                        <a:pt x="66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cubicBezTo>
                        <a:pt x="64" y="125"/>
                        <a:pt x="64" y="125"/>
                        <a:pt x="64" y="125"/>
                      </a:cubicBezTo>
                      <a:cubicBezTo>
                        <a:pt x="63" y="125"/>
                        <a:pt x="61" y="125"/>
                        <a:pt x="60" y="125"/>
                      </a:cubicBezTo>
                      <a:cubicBezTo>
                        <a:pt x="60" y="125"/>
                        <a:pt x="60" y="126"/>
                        <a:pt x="59" y="126"/>
                      </a:cubicBezTo>
                      <a:cubicBezTo>
                        <a:pt x="59" y="126"/>
                        <a:pt x="59" y="126"/>
                        <a:pt x="58" y="126"/>
                      </a:cubicBezTo>
                      <a:cubicBezTo>
                        <a:pt x="58" y="125"/>
                        <a:pt x="58" y="125"/>
                        <a:pt x="58" y="125"/>
                      </a:cubicBezTo>
                      <a:cubicBezTo>
                        <a:pt x="57" y="125"/>
                        <a:pt x="56" y="125"/>
                        <a:pt x="56" y="125"/>
                      </a:cubicBezTo>
                      <a:cubicBezTo>
                        <a:pt x="56" y="125"/>
                        <a:pt x="56" y="124"/>
                        <a:pt x="56" y="124"/>
                      </a:cubicBezTo>
                      <a:cubicBezTo>
                        <a:pt x="54" y="124"/>
                        <a:pt x="53" y="124"/>
                        <a:pt x="52" y="124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2" y="125"/>
                        <a:pt x="51" y="125"/>
                        <a:pt x="51" y="125"/>
                      </a:cubicBezTo>
                      <a:cubicBezTo>
                        <a:pt x="51" y="126"/>
                        <a:pt x="51" y="126"/>
                        <a:pt x="51" y="126"/>
                      </a:cubicBezTo>
                      <a:cubicBezTo>
                        <a:pt x="51" y="126"/>
                        <a:pt x="51" y="126"/>
                        <a:pt x="50" y="126"/>
                      </a:cubicBezTo>
                      <a:cubicBezTo>
                        <a:pt x="50" y="127"/>
                        <a:pt x="50" y="127"/>
                        <a:pt x="50" y="128"/>
                      </a:cubicBezTo>
                      <a:cubicBezTo>
                        <a:pt x="50" y="128"/>
                        <a:pt x="50" y="128"/>
                        <a:pt x="49" y="128"/>
                      </a:cubicBezTo>
                      <a:cubicBezTo>
                        <a:pt x="49" y="129"/>
                        <a:pt x="49" y="129"/>
                        <a:pt x="49" y="130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6"/>
                        <a:pt x="49" y="136"/>
                        <a:pt x="49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1" y="136"/>
                        <a:pt x="51" y="137"/>
                        <a:pt x="51" y="137"/>
                      </a:cubicBezTo>
                      <a:cubicBezTo>
                        <a:pt x="51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4" y="138"/>
                        <a:pt x="55" y="138"/>
                      </a:cubicBezTo>
                      <a:cubicBezTo>
                        <a:pt x="56" y="138"/>
                        <a:pt x="56" y="138"/>
                        <a:pt x="56" y="138"/>
                      </a:cubicBezTo>
                      <a:cubicBezTo>
                        <a:pt x="56" y="138"/>
                        <a:pt x="56" y="138"/>
                        <a:pt x="57" y="138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8" y="139"/>
                        <a:pt x="58" y="139"/>
                        <a:pt x="58" y="139"/>
                      </a:cubicBezTo>
                      <a:cubicBezTo>
                        <a:pt x="58" y="139"/>
                        <a:pt x="58" y="140"/>
                        <a:pt x="58" y="140"/>
                      </a:cubicBezTo>
                      <a:cubicBezTo>
                        <a:pt x="58" y="140"/>
                        <a:pt x="59" y="140"/>
                        <a:pt x="59" y="140"/>
                      </a:cubicBezTo>
                      <a:cubicBezTo>
                        <a:pt x="59" y="140"/>
                        <a:pt x="59" y="141"/>
                        <a:pt x="59" y="141"/>
                      </a:cubicBezTo>
                      <a:cubicBezTo>
                        <a:pt x="59" y="141"/>
                        <a:pt x="60" y="141"/>
                        <a:pt x="60" y="141"/>
                      </a:cubicBezTo>
                      <a:cubicBezTo>
                        <a:pt x="60" y="141"/>
                        <a:pt x="60" y="142"/>
                        <a:pt x="60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1" y="143"/>
                        <a:pt x="61" y="143"/>
                        <a:pt x="61" y="143"/>
                      </a:cubicBezTo>
                      <a:cubicBezTo>
                        <a:pt x="62" y="143"/>
                        <a:pt x="63" y="143"/>
                        <a:pt x="64" y="143"/>
                      </a:cubicBezTo>
                      <a:cubicBezTo>
                        <a:pt x="64" y="143"/>
                        <a:pt x="64" y="144"/>
                        <a:pt x="65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6"/>
                        <a:pt x="67" y="146"/>
                        <a:pt x="67" y="147"/>
                      </a:cubicBezTo>
                      <a:cubicBezTo>
                        <a:pt x="68" y="147"/>
                        <a:pt x="69" y="147"/>
                        <a:pt x="70" y="147"/>
                      </a:cubicBezTo>
                      <a:cubicBezTo>
                        <a:pt x="71" y="146"/>
                        <a:pt x="71" y="146"/>
                        <a:pt x="71" y="146"/>
                      </a:cubicBezTo>
                      <a:cubicBezTo>
                        <a:pt x="71" y="146"/>
                        <a:pt x="72" y="146"/>
                        <a:pt x="72" y="146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3" y="145"/>
                        <a:pt x="75" y="145"/>
                        <a:pt x="77" y="145"/>
                      </a:cubicBezTo>
                      <a:cubicBezTo>
                        <a:pt x="77" y="145"/>
                        <a:pt x="77" y="144"/>
                        <a:pt x="77" y="144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lose/>
                      <a:moveTo>
                        <a:pt x="49" y="85"/>
                      </a:move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8"/>
                        <a:pt x="50" y="70"/>
                        <a:pt x="50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8"/>
                        <a:pt x="51" y="79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2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5"/>
                        <a:pt x="49" y="85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lose/>
                      <a:moveTo>
                        <a:pt x="49" y="64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7"/>
                        <a:pt x="49" y="89"/>
                        <a:pt x="49" y="91"/>
                      </a:cubicBezTo>
                      <a:cubicBezTo>
                        <a:pt x="49" y="91"/>
                        <a:pt x="49" y="91"/>
                        <a:pt x="48" y="9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lose/>
                      <a:moveTo>
                        <a:pt x="49" y="130"/>
                      </a:move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8" y="135"/>
                      </a:cubicBezTo>
                      <a:cubicBezTo>
                        <a:pt x="48" y="135"/>
                        <a:pt x="48" y="135"/>
                        <a:pt x="48" y="134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8" y="130"/>
                        <a:pt x="48" y="130"/>
                        <a:pt x="48" y="130"/>
                      </a:cubicBezTo>
                      <a:cubicBezTo>
                        <a:pt x="49" y="130"/>
                        <a:pt x="49" y="130"/>
                        <a:pt x="49" y="130"/>
                      </a:cubicBezTo>
                      <a:close/>
                      <a:moveTo>
                        <a:pt x="48" y="108"/>
                      </a:move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9" y="106"/>
                        <a:pt x="49" y="106"/>
                        <a:pt x="49" y="106"/>
                      </a:cubicBezTo>
                      <a:cubicBezTo>
                        <a:pt x="49" y="107"/>
                        <a:pt x="49" y="107"/>
                        <a:pt x="49" y="108"/>
                      </a:cubicBezTo>
                      <a:cubicBezTo>
                        <a:pt x="49" y="108"/>
                        <a:pt x="49" y="108"/>
                        <a:pt x="48" y="108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3"/>
                        <a:pt x="44" y="32"/>
                      </a:cubicBezTo>
                      <a:cubicBezTo>
                        <a:pt x="44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7" y="31"/>
                        <a:pt x="47" y="31"/>
                      </a:cubicBezTo>
                      <a:cubicBezTo>
                        <a:pt x="48" y="31"/>
                        <a:pt x="48" y="31"/>
                        <a:pt x="48" y="30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6" y="52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4" y="53"/>
                        <a:pt x="44" y="53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8" y="62"/>
                      </a:move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8" y="93"/>
                        <a:pt x="48" y="93"/>
                      </a:cubicBezTo>
                      <a:cubicBezTo>
                        <a:pt x="48" y="93"/>
                        <a:pt x="47" y="93"/>
                        <a:pt x="47" y="93"/>
                      </a:cubicBezTo>
                      <a:cubicBezTo>
                        <a:pt x="47" y="93"/>
                        <a:pt x="47" y="93"/>
                        <a:pt x="46" y="94"/>
                      </a:cubicBezTo>
                      <a:cubicBezTo>
                        <a:pt x="46" y="94"/>
                        <a:pt x="44" y="94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60"/>
                        <a:pt x="45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7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2"/>
                      </a:cubicBezTo>
                      <a:close/>
                      <a:moveTo>
                        <a:pt x="48" y="106"/>
                      </a:moveTo>
                      <a:cubicBezTo>
                        <a:pt x="48" y="108"/>
                        <a:pt x="48" y="108"/>
                        <a:pt x="48" y="108"/>
                      </a:cubicBezTo>
                      <a:cubicBezTo>
                        <a:pt x="48" y="109"/>
                        <a:pt x="48" y="109"/>
                        <a:pt x="48" y="109"/>
                      </a:cubicBezTo>
                      <a:cubicBezTo>
                        <a:pt x="48" y="109"/>
                        <a:pt x="48" y="109"/>
                        <a:pt x="47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ubicBezTo>
                        <a:pt x="47" y="109"/>
                        <a:pt x="47" y="109"/>
                        <a:pt x="46" y="109"/>
                      </a:cubicBezTo>
                      <a:cubicBezTo>
                        <a:pt x="46" y="110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5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5" y="112"/>
                        <a:pt x="44" y="112"/>
                        <a:pt x="44" y="113"/>
                      </a:cubicBezTo>
                      <a:cubicBezTo>
                        <a:pt x="44" y="113"/>
                        <a:pt x="44" y="113"/>
                        <a:pt x="44" y="114"/>
                      </a:cubicBez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01"/>
                        <a:pt x="44" y="101"/>
                        <a:pt x="44" y="101"/>
                      </a:cubicBezTo>
                      <a:cubicBezTo>
                        <a:pt x="48" y="101"/>
                        <a:pt x="48" y="101"/>
                        <a:pt x="48" y="101"/>
                      </a:cubicBezTo>
                      <a:cubicBezTo>
                        <a:pt x="48" y="101"/>
                        <a:pt x="48" y="101"/>
                        <a:pt x="48" y="102"/>
                      </a:cubicBezTo>
                      <a:cubicBezTo>
                        <a:pt x="48" y="102"/>
                        <a:pt x="48" y="102"/>
                        <a:pt x="47" y="103"/>
                      </a:cubicBezTo>
                      <a:cubicBezTo>
                        <a:pt x="47" y="103"/>
                        <a:pt x="47" y="104"/>
                        <a:pt x="47" y="105"/>
                      </a:cubicBezTo>
                      <a:cubicBezTo>
                        <a:pt x="48" y="105"/>
                        <a:pt x="48" y="105"/>
                        <a:pt x="48" y="105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lose/>
                      <a:moveTo>
                        <a:pt x="48" y="130"/>
                      </a:move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ubicBezTo>
                        <a:pt x="48" y="133"/>
                        <a:pt x="48" y="132"/>
                        <a:pt x="48" y="131"/>
                      </a:cubicBezTo>
                      <a:cubicBezTo>
                        <a:pt x="48" y="131"/>
                        <a:pt x="48" y="131"/>
                        <a:pt x="48" y="130"/>
                      </a:cubicBezTo>
                      <a:close/>
                      <a:moveTo>
                        <a:pt x="15" y="65"/>
                      </a:move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3" y="65"/>
                        <a:pt x="12" y="65"/>
                      </a:cubicBezTo>
                      <a:cubicBezTo>
                        <a:pt x="12" y="65"/>
                        <a:pt x="11" y="65"/>
                        <a:pt x="11" y="64"/>
                      </a:cubicBezTo>
                      <a:cubicBezTo>
                        <a:pt x="8" y="64"/>
                        <a:pt x="5" y="64"/>
                        <a:pt x="3" y="64"/>
                      </a:cubicBezTo>
                      <a:cubicBezTo>
                        <a:pt x="3" y="64"/>
                        <a:pt x="2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2"/>
                      </a:cubicBezTo>
                      <a:cubicBezTo>
                        <a:pt x="1" y="62"/>
                        <a:pt x="1" y="62"/>
                        <a:pt x="0" y="62"/>
                      </a:cubicBezTo>
                      <a:cubicBezTo>
                        <a:pt x="0" y="60"/>
                        <a:pt x="0" y="58"/>
                        <a:pt x="0" y="55"/>
                      </a:cubicBezTo>
                      <a:cubicBezTo>
                        <a:pt x="0" y="55"/>
                        <a:pt x="0" y="55"/>
                        <a:pt x="1" y="55"/>
                      </a:cubicBezTo>
                      <a:cubicBezTo>
                        <a:pt x="1" y="54"/>
                        <a:pt x="1" y="52"/>
                        <a:pt x="1" y="50"/>
                      </a:cubicBezTo>
                      <a:cubicBezTo>
                        <a:pt x="1" y="50"/>
                        <a:pt x="1" y="50"/>
                        <a:pt x="2" y="50"/>
                      </a:cubicBezTo>
                      <a:cubicBezTo>
                        <a:pt x="2" y="49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3" y="47"/>
                      </a:cubicBezTo>
                      <a:cubicBezTo>
                        <a:pt x="3" y="46"/>
                        <a:pt x="3" y="45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3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0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8"/>
                        <a:pt x="7" y="37"/>
                      </a:cubicBezTo>
                      <a:cubicBezTo>
                        <a:pt x="10" y="37"/>
                        <a:pt x="12" y="37"/>
                        <a:pt x="15" y="37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39"/>
                        <a:pt x="15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1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3"/>
                        <a:pt x="17" y="43"/>
                        <a:pt x="19" y="43"/>
                      </a:cubicBezTo>
                      <a:cubicBezTo>
                        <a:pt x="19" y="43"/>
                        <a:pt x="19" y="43"/>
                        <a:pt x="20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42"/>
                        <a:pt x="22" y="42"/>
                        <a:pt x="22" y="41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8"/>
                        <a:pt x="29" y="37"/>
                        <a:pt x="29" y="37"/>
                      </a:cubicBezTo>
                      <a:cubicBezTo>
                        <a:pt x="31" y="37"/>
                        <a:pt x="33" y="37"/>
                        <a:pt x="34" y="37"/>
                      </a:cubicBezTo>
                      <a:cubicBezTo>
                        <a:pt x="34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6" y="36"/>
                        <a:pt x="37" y="36"/>
                        <a:pt x="37" y="36"/>
                      </a:cubicBezTo>
                      <a:cubicBezTo>
                        <a:pt x="38" y="36"/>
                        <a:pt x="40" y="36"/>
                        <a:pt x="42" y="36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4" y="34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5"/>
                        <a:pt x="43" y="55"/>
                        <a:pt x="43" y="55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40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8" y="57"/>
                        <a:pt x="38" y="57"/>
                      </a:cubicBezTo>
                      <a:cubicBezTo>
                        <a:pt x="38" y="57"/>
                        <a:pt x="38" y="58"/>
                        <a:pt x="38" y="58"/>
                      </a:cubicBezTo>
                      <a:cubicBezTo>
                        <a:pt x="37" y="58"/>
                        <a:pt x="37" y="58"/>
                        <a:pt x="36" y="58"/>
                      </a:cubicBezTo>
                      <a:cubicBezTo>
                        <a:pt x="36" y="58"/>
                        <a:pt x="36" y="58"/>
                        <a:pt x="35" y="59"/>
                      </a:cubicBezTo>
                      <a:cubicBezTo>
                        <a:pt x="35" y="59"/>
                        <a:pt x="35" y="59"/>
                        <a:pt x="34" y="59"/>
                      </a:cubicBezTo>
                      <a:cubicBezTo>
                        <a:pt x="34" y="59"/>
                        <a:pt x="34" y="59"/>
                        <a:pt x="34" y="60"/>
                      </a:cubicBezTo>
                      <a:cubicBezTo>
                        <a:pt x="34" y="60"/>
                        <a:pt x="34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1" y="60"/>
                        <a:pt x="31" y="60"/>
                        <a:pt x="31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ubicBezTo>
                        <a:pt x="29" y="61"/>
                        <a:pt x="29" y="61"/>
                        <a:pt x="29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5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1" y="64"/>
                        <a:pt x="21" y="65"/>
                        <a:pt x="21" y="65"/>
                      </a:cubicBezTo>
                      <a:cubicBezTo>
                        <a:pt x="20" y="65"/>
                        <a:pt x="19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7" y="65"/>
                        <a:pt x="17" y="65"/>
                        <a:pt x="15" y="65"/>
                      </a:cubicBezTo>
                      <a:close/>
                      <a:moveTo>
                        <a:pt x="44" y="59"/>
                      </a:move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1" y="60"/>
                        <a:pt x="41" y="61"/>
                        <a:pt x="41" y="61"/>
                      </a:cubicBezTo>
                      <a:cubicBezTo>
                        <a:pt x="41" y="61"/>
                        <a:pt x="41" y="63"/>
                        <a:pt x="41" y="63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5"/>
                        <a:pt x="42" y="66"/>
                        <a:pt x="42" y="66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8"/>
                        <a:pt x="40" y="68"/>
                        <a:pt x="40" y="68"/>
                      </a:cubicBez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40" y="70"/>
                        <a:pt x="39" y="70"/>
                        <a:pt x="39" y="70"/>
                      </a:cubicBezTo>
                      <a:cubicBezTo>
                        <a:pt x="39" y="70"/>
                        <a:pt x="39" y="70"/>
                        <a:pt x="39" y="71"/>
                      </a:cubicBez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5"/>
                        <a:pt x="37" y="75"/>
                        <a:pt x="37" y="75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8"/>
                        <a:pt x="38" y="80"/>
                        <a:pt x="38" y="81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3"/>
                        <a:pt x="37" y="84"/>
                        <a:pt x="37" y="84"/>
                      </a:cubicBezTo>
                      <a:cubicBezTo>
                        <a:pt x="37" y="84"/>
                        <a:pt x="37" y="85"/>
                        <a:pt x="37" y="85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6" y="86"/>
                      </a:cubicBezTo>
                      <a:cubicBezTo>
                        <a:pt x="36" y="88"/>
                        <a:pt x="36" y="89"/>
                        <a:pt x="36" y="90"/>
                      </a:cubicBezTo>
                      <a:cubicBezTo>
                        <a:pt x="37" y="90"/>
                        <a:pt x="37" y="90"/>
                        <a:pt x="37" y="91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7" y="91"/>
                        <a:pt x="38" y="91"/>
                        <a:pt x="38" y="91"/>
                      </a:cubicBezTo>
                      <a:cubicBezTo>
                        <a:pt x="38" y="92"/>
                        <a:pt x="38" y="92"/>
                        <a:pt x="38" y="93"/>
                      </a:cubicBezTo>
                      <a:cubicBezTo>
                        <a:pt x="39" y="93"/>
                        <a:pt x="41" y="93"/>
                        <a:pt x="43" y="93"/>
                      </a:cubicBezTo>
                      <a:cubicBezTo>
                        <a:pt x="43" y="93"/>
                        <a:pt x="43" y="93"/>
                        <a:pt x="44" y="94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44" y="101"/>
                      </a:moveTo>
                      <a:cubicBezTo>
                        <a:pt x="44" y="114"/>
                        <a:pt x="44" y="114"/>
                        <a:pt x="44" y="114"/>
                      </a:cubicBezTo>
                      <a:cubicBezTo>
                        <a:pt x="44" y="114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6"/>
                        <a:pt x="43" y="116"/>
                        <a:pt x="43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2" y="117"/>
                        <a:pt x="42" y="118"/>
                      </a:cubicBezTo>
                      <a:cubicBezTo>
                        <a:pt x="41" y="118"/>
                        <a:pt x="40" y="118"/>
                        <a:pt x="40" y="118"/>
                      </a:cubicBezTo>
                      <a:cubicBezTo>
                        <a:pt x="40" y="118"/>
                        <a:pt x="40" y="119"/>
                        <a:pt x="40" y="119"/>
                      </a:cubicBezTo>
                      <a:cubicBezTo>
                        <a:pt x="39" y="119"/>
                        <a:pt x="39" y="119"/>
                        <a:pt x="38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1"/>
                        <a:pt x="38" y="121"/>
                        <a:pt x="38" y="123"/>
                      </a:cubicBezTo>
                      <a:cubicBezTo>
                        <a:pt x="38" y="123"/>
                        <a:pt x="38" y="123"/>
                        <a:pt x="37" y="123"/>
                      </a:cubicBezTo>
                      <a:cubicBezTo>
                        <a:pt x="37" y="123"/>
                        <a:pt x="37" y="123"/>
                        <a:pt x="37" y="124"/>
                      </a:cubicBezTo>
                      <a:cubicBezTo>
                        <a:pt x="37" y="124"/>
                        <a:pt x="36" y="124"/>
                        <a:pt x="35" y="124"/>
                      </a:cubicBezTo>
                      <a:cubicBezTo>
                        <a:pt x="35" y="124"/>
                        <a:pt x="35" y="124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5"/>
                        <a:pt x="34" y="125"/>
                        <a:pt x="34" y="126"/>
                      </a:cubicBezTo>
                      <a:cubicBezTo>
                        <a:pt x="34" y="126"/>
                        <a:pt x="34" y="126"/>
                        <a:pt x="33" y="126"/>
                      </a:cubicBezTo>
                      <a:cubicBezTo>
                        <a:pt x="33" y="126"/>
                        <a:pt x="33" y="126"/>
                        <a:pt x="33" y="127"/>
                      </a:cubicBezTo>
                      <a:cubicBezTo>
                        <a:pt x="33" y="128"/>
                        <a:pt x="32" y="128"/>
                        <a:pt x="32" y="128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1" y="129"/>
                        <a:pt x="31" y="129"/>
                      </a:cubicBezTo>
                      <a:cubicBezTo>
                        <a:pt x="31" y="130"/>
                        <a:pt x="31" y="130"/>
                        <a:pt x="31" y="130"/>
                      </a:cubicBezTo>
                      <a:cubicBezTo>
                        <a:pt x="30" y="130"/>
                        <a:pt x="30" y="130"/>
                        <a:pt x="29" y="130"/>
                      </a:cubicBezTo>
                      <a:cubicBezTo>
                        <a:pt x="29" y="131"/>
                        <a:pt x="29" y="131"/>
                        <a:pt x="29" y="132"/>
                      </a:cubicBezTo>
                      <a:cubicBezTo>
                        <a:pt x="29" y="132"/>
                        <a:pt x="29" y="132"/>
                        <a:pt x="29" y="132"/>
                      </a:cubicBezTo>
                      <a:cubicBezTo>
                        <a:pt x="29" y="132"/>
                        <a:pt x="29" y="132"/>
                        <a:pt x="28" y="133"/>
                      </a:cubicBezTo>
                      <a:cubicBezTo>
                        <a:pt x="28" y="133"/>
                        <a:pt x="28" y="133"/>
                        <a:pt x="27" y="133"/>
                      </a:cubicBezTo>
                      <a:cubicBezTo>
                        <a:pt x="27" y="133"/>
                        <a:pt x="27" y="133"/>
                        <a:pt x="27" y="133"/>
                      </a:cubicBezTo>
                      <a:cubicBezTo>
                        <a:pt x="27" y="133"/>
                        <a:pt x="26" y="133"/>
                        <a:pt x="25" y="133"/>
                      </a:cubicBezTo>
                      <a:cubicBezTo>
                        <a:pt x="25" y="133"/>
                        <a:pt x="25" y="133"/>
                        <a:pt x="25" y="134"/>
                      </a:cubicBezTo>
                      <a:cubicBezTo>
                        <a:pt x="25" y="134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4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5"/>
                        <a:pt x="22" y="136"/>
                      </a:cubicBezTo>
                      <a:cubicBezTo>
                        <a:pt x="20" y="136"/>
                        <a:pt x="19" y="136"/>
                        <a:pt x="18" y="136"/>
                      </a:cubicBezTo>
                      <a:cubicBezTo>
                        <a:pt x="18" y="136"/>
                        <a:pt x="18" y="135"/>
                        <a:pt x="17" y="135"/>
                      </a:cubicBezTo>
                      <a:cubicBezTo>
                        <a:pt x="17" y="135"/>
                        <a:pt x="17" y="135"/>
                        <a:pt x="17" y="135"/>
                      </a:cubicBezTo>
                      <a:cubicBezTo>
                        <a:pt x="17" y="135"/>
                        <a:pt x="17" y="135"/>
                        <a:pt x="17" y="134"/>
                      </a:cubicBezTo>
                      <a:cubicBezTo>
                        <a:pt x="17" y="134"/>
                        <a:pt x="16" y="134"/>
                        <a:pt x="15" y="134"/>
                      </a:cubicBezTo>
                      <a:cubicBezTo>
                        <a:pt x="15" y="134"/>
                        <a:pt x="15" y="133"/>
                        <a:pt x="15" y="133"/>
                      </a:cubicBezTo>
                      <a:cubicBezTo>
                        <a:pt x="15" y="133"/>
                        <a:pt x="14" y="133"/>
                        <a:pt x="13" y="133"/>
                      </a:cubicBezTo>
                      <a:cubicBezTo>
                        <a:pt x="13" y="133"/>
                        <a:pt x="13" y="132"/>
                        <a:pt x="13" y="131"/>
                      </a:cubicBezTo>
                      <a:cubicBezTo>
                        <a:pt x="13" y="131"/>
                        <a:pt x="13" y="131"/>
                        <a:pt x="12" y="131"/>
                      </a:cubicBezTo>
                      <a:cubicBezTo>
                        <a:pt x="12" y="130"/>
                        <a:pt x="12" y="130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8"/>
                        <a:pt x="12" y="127"/>
                        <a:pt x="12" y="126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2" y="125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2"/>
                        <a:pt x="13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0"/>
                        <a:pt x="14" y="120"/>
                        <a:pt x="14" y="119"/>
                      </a:cubicBezTo>
                      <a:cubicBezTo>
                        <a:pt x="15" y="119"/>
                        <a:pt x="15" y="119"/>
                        <a:pt x="15" y="119"/>
                      </a:cubicBezTo>
                      <a:cubicBezTo>
                        <a:pt x="15" y="118"/>
                        <a:pt x="15" y="117"/>
                        <a:pt x="15" y="116"/>
                      </a:cubicBezTo>
                      <a:cubicBezTo>
                        <a:pt x="16" y="116"/>
                        <a:pt x="16" y="116"/>
                        <a:pt x="17" y="116"/>
                      </a:cubicBezTo>
                      <a:cubicBezTo>
                        <a:pt x="17" y="115"/>
                        <a:pt x="17" y="114"/>
                        <a:pt x="17" y="114"/>
                      </a:cubicBezTo>
                      <a:cubicBezTo>
                        <a:pt x="17" y="114"/>
                        <a:pt x="18" y="114"/>
                        <a:pt x="18" y="114"/>
                      </a:cubicBezTo>
                      <a:cubicBezTo>
                        <a:pt x="18" y="113"/>
                        <a:pt x="18" y="113"/>
                        <a:pt x="18" y="112"/>
                      </a:cubicBezTo>
                      <a:cubicBezTo>
                        <a:pt x="18" y="112"/>
                        <a:pt x="19" y="112"/>
                        <a:pt x="19" y="112"/>
                      </a:cubicBezTo>
                      <a:cubicBezTo>
                        <a:pt x="19" y="111"/>
                        <a:pt x="19" y="110"/>
                        <a:pt x="19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20" y="108"/>
                      </a:cubicBezTo>
                      <a:cubicBezTo>
                        <a:pt x="20" y="108"/>
                        <a:pt x="21" y="108"/>
                        <a:pt x="22" y="108"/>
                      </a:cubicBezTo>
                      <a:cubicBezTo>
                        <a:pt x="22" y="107"/>
                        <a:pt x="22" y="106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4"/>
                        <a:pt x="23" y="103"/>
                      </a:cubicBezTo>
                      <a:cubicBezTo>
                        <a:pt x="23" y="103"/>
                        <a:pt x="23" y="103"/>
                        <a:pt x="24" y="103"/>
                      </a:cubicBezTo>
                      <a:cubicBezTo>
                        <a:pt x="24" y="103"/>
                        <a:pt x="24" y="103"/>
                        <a:pt x="24" y="102"/>
                      </a:cubicBezTo>
                      <a:cubicBezTo>
                        <a:pt x="25" y="102"/>
                        <a:pt x="26" y="102"/>
                        <a:pt x="27" y="102"/>
                      </a:cubicBezTo>
                      <a:cubicBezTo>
                        <a:pt x="27" y="102"/>
                        <a:pt x="27" y="103"/>
                        <a:pt x="27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31" y="104"/>
                        <a:pt x="33" y="104"/>
                        <a:pt x="35" y="104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7" y="103"/>
                        <a:pt x="38" y="103"/>
                        <a:pt x="39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1" y="103"/>
                        <a:pt x="42" y="103"/>
                      </a:cubicBezTo>
                      <a:cubicBezTo>
                        <a:pt x="42" y="102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2" y="101"/>
                      </a:cubicBezTo>
                      <a:cubicBezTo>
                        <a:pt x="42" y="101"/>
                        <a:pt x="42" y="101"/>
                        <a:pt x="43" y="101"/>
                      </a:cubicBezTo>
                      <a:lnTo>
                        <a:pt x="44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49" name="íşľíde"/>
                <p:cNvSpPr/>
                <p:nvPr/>
              </p:nvSpPr>
              <p:spPr bwMode="auto">
                <a:xfrm>
                  <a:off x="6435206" y="2899751"/>
                  <a:ext cx="601889" cy="698003"/>
                </a:xfrm>
                <a:custGeom>
                  <a:avLst/>
                  <a:gdLst>
                    <a:gd name="T0" fmla="*/ 68 w 139"/>
                    <a:gd name="T1" fmla="*/ 64 h 160"/>
                    <a:gd name="T2" fmla="*/ 59 w 139"/>
                    <a:gd name="T3" fmla="*/ 72 h 160"/>
                    <a:gd name="T4" fmla="*/ 62 w 139"/>
                    <a:gd name="T5" fmla="*/ 159 h 160"/>
                    <a:gd name="T6" fmla="*/ 72 w 139"/>
                    <a:gd name="T7" fmla="*/ 149 h 160"/>
                    <a:gd name="T8" fmla="*/ 73 w 139"/>
                    <a:gd name="T9" fmla="*/ 118 h 160"/>
                    <a:gd name="T10" fmla="*/ 85 w 139"/>
                    <a:gd name="T11" fmla="*/ 112 h 160"/>
                    <a:gd name="T12" fmla="*/ 97 w 139"/>
                    <a:gd name="T13" fmla="*/ 107 h 160"/>
                    <a:gd name="T14" fmla="*/ 95 w 139"/>
                    <a:gd name="T15" fmla="*/ 97 h 160"/>
                    <a:gd name="T16" fmla="*/ 86 w 139"/>
                    <a:gd name="T17" fmla="*/ 91 h 160"/>
                    <a:gd name="T18" fmla="*/ 73 w 139"/>
                    <a:gd name="T19" fmla="*/ 93 h 160"/>
                    <a:gd name="T20" fmla="*/ 86 w 139"/>
                    <a:gd name="T21" fmla="*/ 83 h 160"/>
                    <a:gd name="T22" fmla="*/ 83 w 139"/>
                    <a:gd name="T23" fmla="*/ 62 h 160"/>
                    <a:gd name="T24" fmla="*/ 104 w 139"/>
                    <a:gd name="T25" fmla="*/ 56 h 160"/>
                    <a:gd name="T26" fmla="*/ 108 w 139"/>
                    <a:gd name="T27" fmla="*/ 89 h 160"/>
                    <a:gd name="T28" fmla="*/ 110 w 139"/>
                    <a:gd name="T29" fmla="*/ 111 h 160"/>
                    <a:gd name="T30" fmla="*/ 94 w 139"/>
                    <a:gd name="T31" fmla="*/ 130 h 160"/>
                    <a:gd name="T32" fmla="*/ 90 w 139"/>
                    <a:gd name="T33" fmla="*/ 138 h 160"/>
                    <a:gd name="T34" fmla="*/ 103 w 139"/>
                    <a:gd name="T35" fmla="*/ 146 h 160"/>
                    <a:gd name="T36" fmla="*/ 120 w 139"/>
                    <a:gd name="T37" fmla="*/ 148 h 160"/>
                    <a:gd name="T38" fmla="*/ 133 w 139"/>
                    <a:gd name="T39" fmla="*/ 139 h 160"/>
                    <a:gd name="T40" fmla="*/ 134 w 139"/>
                    <a:gd name="T41" fmla="*/ 115 h 160"/>
                    <a:gd name="T42" fmla="*/ 134 w 139"/>
                    <a:gd name="T43" fmla="*/ 85 h 160"/>
                    <a:gd name="T44" fmla="*/ 135 w 139"/>
                    <a:gd name="T45" fmla="*/ 68 h 160"/>
                    <a:gd name="T46" fmla="*/ 129 w 139"/>
                    <a:gd name="T47" fmla="*/ 60 h 160"/>
                    <a:gd name="T48" fmla="*/ 125 w 139"/>
                    <a:gd name="T49" fmla="*/ 49 h 160"/>
                    <a:gd name="T50" fmla="*/ 117 w 139"/>
                    <a:gd name="T51" fmla="*/ 49 h 160"/>
                    <a:gd name="T52" fmla="*/ 96 w 139"/>
                    <a:gd name="T53" fmla="*/ 50 h 160"/>
                    <a:gd name="T54" fmla="*/ 80 w 139"/>
                    <a:gd name="T55" fmla="*/ 49 h 160"/>
                    <a:gd name="T56" fmla="*/ 70 w 139"/>
                    <a:gd name="T57" fmla="*/ 54 h 160"/>
                    <a:gd name="T58" fmla="*/ 77 w 139"/>
                    <a:gd name="T59" fmla="*/ 41 h 160"/>
                    <a:gd name="T60" fmla="*/ 104 w 139"/>
                    <a:gd name="T61" fmla="*/ 41 h 160"/>
                    <a:gd name="T62" fmla="*/ 106 w 139"/>
                    <a:gd name="T63" fmla="*/ 26 h 160"/>
                    <a:gd name="T64" fmla="*/ 93 w 139"/>
                    <a:gd name="T65" fmla="*/ 19 h 160"/>
                    <a:gd name="T66" fmla="*/ 83 w 139"/>
                    <a:gd name="T67" fmla="*/ 5 h 160"/>
                    <a:gd name="T68" fmla="*/ 69 w 139"/>
                    <a:gd name="T69" fmla="*/ 2 h 160"/>
                    <a:gd name="T70" fmla="*/ 63 w 139"/>
                    <a:gd name="T71" fmla="*/ 17 h 160"/>
                    <a:gd name="T72" fmla="*/ 42 w 139"/>
                    <a:gd name="T73" fmla="*/ 74 h 160"/>
                    <a:gd name="T74" fmla="*/ 56 w 139"/>
                    <a:gd name="T75" fmla="*/ 23 h 160"/>
                    <a:gd name="T76" fmla="*/ 41 w 139"/>
                    <a:gd name="T77" fmla="*/ 29 h 160"/>
                    <a:gd name="T78" fmla="*/ 30 w 139"/>
                    <a:gd name="T79" fmla="*/ 38 h 160"/>
                    <a:gd name="T80" fmla="*/ 35 w 139"/>
                    <a:gd name="T81" fmla="*/ 60 h 160"/>
                    <a:gd name="T82" fmla="*/ 30 w 139"/>
                    <a:gd name="T83" fmla="*/ 68 h 160"/>
                    <a:gd name="T84" fmla="*/ 22 w 139"/>
                    <a:gd name="T85" fmla="*/ 80 h 160"/>
                    <a:gd name="T86" fmla="*/ 33 w 139"/>
                    <a:gd name="T87" fmla="*/ 85 h 160"/>
                    <a:gd name="T88" fmla="*/ 30 w 139"/>
                    <a:gd name="T89" fmla="*/ 104 h 160"/>
                    <a:gd name="T90" fmla="*/ 37 w 139"/>
                    <a:gd name="T91" fmla="*/ 105 h 160"/>
                    <a:gd name="T92" fmla="*/ 30 w 139"/>
                    <a:gd name="T93" fmla="*/ 115 h 160"/>
                    <a:gd name="T94" fmla="*/ 31 w 139"/>
                    <a:gd name="T95" fmla="*/ 128 h 160"/>
                    <a:gd name="T96" fmla="*/ 43 w 139"/>
                    <a:gd name="T97" fmla="*/ 125 h 160"/>
                    <a:gd name="T98" fmla="*/ 50 w 139"/>
                    <a:gd name="T99" fmla="*/ 143 h 160"/>
                    <a:gd name="T100" fmla="*/ 50 w 139"/>
                    <a:gd name="T101" fmla="*/ 158 h 160"/>
                    <a:gd name="T102" fmla="*/ 49 w 139"/>
                    <a:gd name="T103" fmla="*/ 77 h 160"/>
                    <a:gd name="T104" fmla="*/ 22 w 139"/>
                    <a:gd name="T105" fmla="*/ 86 h 160"/>
                    <a:gd name="T106" fmla="*/ 24 w 139"/>
                    <a:gd name="T107" fmla="*/ 117 h 160"/>
                    <a:gd name="T108" fmla="*/ 17 w 139"/>
                    <a:gd name="T109" fmla="*/ 72 h 160"/>
                    <a:gd name="T110" fmla="*/ 19 w 139"/>
                    <a:gd name="T111" fmla="*/ 139 h 160"/>
                    <a:gd name="T112" fmla="*/ 1 w 139"/>
                    <a:gd name="T113" fmla="*/ 142 h 160"/>
                    <a:gd name="T114" fmla="*/ 5 w 139"/>
                    <a:gd name="T115" fmla="*/ 127 h 160"/>
                    <a:gd name="T116" fmla="*/ 10 w 139"/>
                    <a:gd name="T117" fmla="*/ 95 h 160"/>
                    <a:gd name="T118" fmla="*/ 12 w 139"/>
                    <a:gd name="T119" fmla="*/ 83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9" h="160">
                      <a:moveTo>
                        <a:pt x="56" y="69"/>
                      </a:moveTo>
                      <a:cubicBezTo>
                        <a:pt x="56" y="69"/>
                        <a:pt x="57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1" y="68"/>
                        <a:pt x="61" y="68"/>
                        <a:pt x="62" y="68"/>
                      </a:cubicBezTo>
                      <a:cubicBezTo>
                        <a:pt x="62" y="67"/>
                        <a:pt x="62" y="67"/>
                        <a:pt x="62" y="67"/>
                      </a:cubicBezTo>
                      <a:cubicBezTo>
                        <a:pt x="63" y="67"/>
                        <a:pt x="64" y="67"/>
                        <a:pt x="64" y="67"/>
                      </a:cubicBezTo>
                      <a:cubicBezTo>
                        <a:pt x="64" y="67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5"/>
                        <a:pt x="65" y="65"/>
                        <a:pt x="65" y="64"/>
                      </a:cubicBez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8" y="64"/>
                        <a:pt x="68" y="64"/>
                      </a:cubicBezTo>
                      <a:cubicBezTo>
                        <a:pt x="68" y="64"/>
                        <a:pt x="69" y="64"/>
                        <a:pt x="70" y="64"/>
                      </a:cubicBezTo>
                      <a:cubicBezTo>
                        <a:pt x="70" y="65"/>
                        <a:pt x="70" y="67"/>
                        <a:pt x="70" y="68"/>
                      </a:cubicBezTo>
                      <a:cubicBezTo>
                        <a:pt x="70" y="68"/>
                        <a:pt x="70" y="68"/>
                        <a:pt x="69" y="68"/>
                      </a:cubicBezTo>
                      <a:cubicBezTo>
                        <a:pt x="69" y="68"/>
                        <a:pt x="69" y="68"/>
                        <a:pt x="69" y="69"/>
                      </a:cubicBezTo>
                      <a:cubicBezTo>
                        <a:pt x="69" y="69"/>
                        <a:pt x="68" y="69"/>
                        <a:pt x="68" y="69"/>
                      </a:cubicBezTo>
                      <a:cubicBezTo>
                        <a:pt x="67" y="69"/>
                        <a:pt x="67" y="69"/>
                        <a:pt x="66" y="70"/>
                      </a:cubicBezTo>
                      <a:cubicBezTo>
                        <a:pt x="66" y="70"/>
                        <a:pt x="66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3" y="70"/>
                        <a:pt x="63" y="71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1" y="71"/>
                        <a:pt x="61" y="72"/>
                        <a:pt x="61" y="72"/>
                      </a:cubicBezTo>
                      <a:cubicBezTo>
                        <a:pt x="60" y="72"/>
                        <a:pt x="60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8" y="73"/>
                        <a:pt x="57" y="73"/>
                      </a:cubicBezTo>
                      <a:cubicBezTo>
                        <a:pt x="57" y="73"/>
                        <a:pt x="57" y="73"/>
                        <a:pt x="57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60"/>
                        <a:pt x="57" y="160"/>
                        <a:pt x="57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9" y="160"/>
                        <a:pt x="59" y="160"/>
                        <a:pt x="59" y="160"/>
                      </a:cubicBezTo>
                      <a:cubicBezTo>
                        <a:pt x="59" y="160"/>
                        <a:pt x="60" y="160"/>
                        <a:pt x="60" y="160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1" y="160"/>
                        <a:pt x="61" y="160"/>
                        <a:pt x="62" y="160"/>
                      </a:cubicBezTo>
                      <a:cubicBezTo>
                        <a:pt x="62" y="160"/>
                        <a:pt x="62" y="159"/>
                        <a:pt x="62" y="159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ubicBezTo>
                        <a:pt x="63" y="159"/>
                        <a:pt x="64" y="160"/>
                        <a:pt x="64" y="160"/>
                      </a:cubicBezTo>
                      <a:cubicBezTo>
                        <a:pt x="65" y="160"/>
                        <a:pt x="66" y="160"/>
                        <a:pt x="68" y="160"/>
                      </a:cubicBezTo>
                      <a:cubicBezTo>
                        <a:pt x="68" y="160"/>
                        <a:pt x="69" y="159"/>
                        <a:pt x="69" y="159"/>
                      </a:cubicBezTo>
                      <a:cubicBezTo>
                        <a:pt x="69" y="159"/>
                        <a:pt x="69" y="159"/>
                        <a:pt x="69" y="159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8"/>
                        <a:pt x="70" y="157"/>
                        <a:pt x="70" y="157"/>
                      </a:cubicBezTo>
                      <a:cubicBezTo>
                        <a:pt x="70" y="157"/>
                        <a:pt x="70" y="157"/>
                        <a:pt x="70" y="157"/>
                      </a:cubicBezTo>
                      <a:cubicBezTo>
                        <a:pt x="70" y="157"/>
                        <a:pt x="71" y="157"/>
                        <a:pt x="71" y="157"/>
                      </a:cubicBezTo>
                      <a:cubicBezTo>
                        <a:pt x="71" y="156"/>
                        <a:pt x="71" y="156"/>
                        <a:pt x="72" y="156"/>
                      </a:cubicBezTo>
                      <a:cubicBezTo>
                        <a:pt x="72" y="156"/>
                        <a:pt x="72" y="156"/>
                        <a:pt x="73" y="156"/>
                      </a:cubicBezTo>
                      <a:cubicBezTo>
                        <a:pt x="73" y="154"/>
                        <a:pt x="73" y="152"/>
                        <a:pt x="73" y="150"/>
                      </a:cubicBezTo>
                      <a:cubicBezTo>
                        <a:pt x="72" y="150"/>
                        <a:pt x="72" y="150"/>
                        <a:pt x="72" y="149"/>
                      </a:cubicBezTo>
                      <a:cubicBezTo>
                        <a:pt x="72" y="149"/>
                        <a:pt x="72" y="149"/>
                        <a:pt x="72" y="148"/>
                      </a:cubicBezTo>
                      <a:cubicBezTo>
                        <a:pt x="71" y="148"/>
                        <a:pt x="71" y="148"/>
                        <a:pt x="71" y="148"/>
                      </a:cubicBezTo>
                      <a:cubicBezTo>
                        <a:pt x="71" y="147"/>
                        <a:pt x="71" y="147"/>
                        <a:pt x="71" y="147"/>
                      </a:cubicBezTo>
                      <a:cubicBezTo>
                        <a:pt x="71" y="147"/>
                        <a:pt x="71" y="146"/>
                        <a:pt x="70" y="146"/>
                      </a:cubicBezTo>
                      <a:cubicBezTo>
                        <a:pt x="70" y="145"/>
                        <a:pt x="70" y="144"/>
                        <a:pt x="70" y="143"/>
                      </a:cubicBezTo>
                      <a:cubicBezTo>
                        <a:pt x="71" y="142"/>
                        <a:pt x="71" y="142"/>
                        <a:pt x="72" y="142"/>
                      </a:cubicBezTo>
                      <a:cubicBezTo>
                        <a:pt x="72" y="139"/>
                        <a:pt x="72" y="136"/>
                        <a:pt x="72" y="133"/>
                      </a:cubicBezTo>
                      <a:cubicBezTo>
                        <a:pt x="71" y="133"/>
                        <a:pt x="71" y="132"/>
                        <a:pt x="70" y="132"/>
                      </a:cubicBezTo>
                      <a:cubicBezTo>
                        <a:pt x="70" y="129"/>
                        <a:pt x="70" y="127"/>
                        <a:pt x="70" y="124"/>
                      </a:cubicBezTo>
                      <a:cubicBezTo>
                        <a:pt x="71" y="123"/>
                        <a:pt x="71" y="123"/>
                        <a:pt x="71" y="123"/>
                      </a:cubicBezTo>
                      <a:cubicBezTo>
                        <a:pt x="71" y="123"/>
                        <a:pt x="71" y="122"/>
                        <a:pt x="71" y="122"/>
                      </a:cubicBezTo>
                      <a:cubicBezTo>
                        <a:pt x="71" y="122"/>
                        <a:pt x="72" y="122"/>
                        <a:pt x="73" y="122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7"/>
                        <a:pt x="73" y="117"/>
                        <a:pt x="73" y="116"/>
                      </a:cubicBezTo>
                      <a:cubicBezTo>
                        <a:pt x="73" y="116"/>
                        <a:pt x="74" y="116"/>
                        <a:pt x="74" y="116"/>
                      </a:cubicBezTo>
                      <a:cubicBezTo>
                        <a:pt x="74" y="115"/>
                        <a:pt x="74" y="114"/>
                        <a:pt x="74" y="113"/>
                      </a:cubicBezTo>
                      <a:cubicBezTo>
                        <a:pt x="74" y="113"/>
                        <a:pt x="74" y="113"/>
                        <a:pt x="75" y="113"/>
                      </a:cubicBezTo>
                      <a:cubicBezTo>
                        <a:pt x="75" y="113"/>
                        <a:pt x="75" y="113"/>
                        <a:pt x="75" y="113"/>
                      </a:cubicBezTo>
                      <a:cubicBezTo>
                        <a:pt x="75" y="113"/>
                        <a:pt x="75" y="113"/>
                        <a:pt x="76" y="113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7" y="112"/>
                        <a:pt x="78" y="112"/>
                      </a:cubicBezTo>
                      <a:cubicBezTo>
                        <a:pt x="78" y="111"/>
                        <a:pt x="78" y="111"/>
                        <a:pt x="78" y="111"/>
                      </a:cubicBezTo>
                      <a:cubicBezTo>
                        <a:pt x="80" y="111"/>
                        <a:pt x="81" y="111"/>
                        <a:pt x="83" y="111"/>
                      </a:cubicBezTo>
                      <a:cubicBezTo>
                        <a:pt x="83" y="112"/>
                        <a:pt x="83" y="112"/>
                        <a:pt x="83" y="112"/>
                      </a:cubicBezTo>
                      <a:cubicBezTo>
                        <a:pt x="84" y="112"/>
                        <a:pt x="84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6" y="112"/>
                        <a:pt x="86" y="112"/>
                      </a:cubicBezTo>
                      <a:cubicBezTo>
                        <a:pt x="86" y="113"/>
                        <a:pt x="86" y="113"/>
                        <a:pt x="86" y="113"/>
                      </a:cubicBezTo>
                      <a:cubicBezTo>
                        <a:pt x="87" y="113"/>
                        <a:pt x="88" y="113"/>
                        <a:pt x="89" y="113"/>
                      </a:cubicBezTo>
                      <a:cubicBezTo>
                        <a:pt x="89" y="114"/>
                        <a:pt x="90" y="114"/>
                        <a:pt x="90" y="114"/>
                      </a:cubicBezTo>
                      <a:cubicBezTo>
                        <a:pt x="90" y="114"/>
                        <a:pt x="91" y="114"/>
                        <a:pt x="91" y="114"/>
                      </a:cubicBezTo>
                      <a:cubicBezTo>
                        <a:pt x="91" y="114"/>
                        <a:pt x="91" y="115"/>
                        <a:pt x="91" y="115"/>
                      </a:cubicBezTo>
                      <a:cubicBezTo>
                        <a:pt x="93" y="115"/>
                        <a:pt x="93" y="115"/>
                        <a:pt x="94" y="115"/>
                      </a:cubicBezTo>
                      <a:cubicBezTo>
                        <a:pt x="94" y="114"/>
                        <a:pt x="95" y="114"/>
                        <a:pt x="95" y="114"/>
                      </a:cubicBezTo>
                      <a:cubicBezTo>
                        <a:pt x="95" y="114"/>
                        <a:pt x="95" y="114"/>
                        <a:pt x="96" y="114"/>
                      </a:cubicBezTo>
                      <a:cubicBezTo>
                        <a:pt x="96" y="113"/>
                        <a:pt x="96" y="112"/>
                        <a:pt x="96" y="111"/>
                      </a:cubicBezTo>
                      <a:cubicBezTo>
                        <a:pt x="96" y="111"/>
                        <a:pt x="96" y="111"/>
                        <a:pt x="97" y="111"/>
                      </a:cubicBezTo>
                      <a:cubicBezTo>
                        <a:pt x="97" y="110"/>
                        <a:pt x="97" y="109"/>
                        <a:pt x="97" y="107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8" y="107"/>
                        <a:pt x="99" y="107"/>
                        <a:pt x="99" y="107"/>
                      </a:cubicBezTo>
                      <a:cubicBezTo>
                        <a:pt x="99" y="107"/>
                        <a:pt x="99" y="107"/>
                        <a:pt x="99" y="107"/>
                      </a:cubicBezTo>
                      <a:cubicBezTo>
                        <a:pt x="99" y="107"/>
                        <a:pt x="99" y="106"/>
                        <a:pt x="99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4"/>
                        <a:pt x="100" y="103"/>
                        <a:pt x="100" y="101"/>
                      </a:cubicBezTo>
                      <a:cubicBezTo>
                        <a:pt x="100" y="101"/>
                        <a:pt x="100" y="101"/>
                        <a:pt x="99" y="101"/>
                      </a:cubicBezTo>
                      <a:cubicBezTo>
                        <a:pt x="99" y="100"/>
                        <a:pt x="99" y="100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8" y="99"/>
                        <a:pt x="98" y="98"/>
                        <a:pt x="98" y="98"/>
                      </a:cubicBezTo>
                      <a:cubicBezTo>
                        <a:pt x="98" y="98"/>
                        <a:pt x="97" y="98"/>
                        <a:pt x="97" y="98"/>
                      </a:cubicBezTo>
                      <a:cubicBezTo>
                        <a:pt x="96" y="98"/>
                        <a:pt x="96" y="98"/>
                        <a:pt x="96" y="97"/>
                      </a:cubicBezTo>
                      <a:cubicBezTo>
                        <a:pt x="96" y="97"/>
                        <a:pt x="95" y="97"/>
                        <a:pt x="95" y="97"/>
                      </a:cubicBezTo>
                      <a:cubicBezTo>
                        <a:pt x="95" y="97"/>
                        <a:pt x="95" y="97"/>
                        <a:pt x="95" y="97"/>
                      </a:cubicBezTo>
                      <a:cubicBezTo>
                        <a:pt x="94" y="97"/>
                        <a:pt x="94" y="97"/>
                        <a:pt x="94" y="97"/>
                      </a:cubicBezTo>
                      <a:cubicBezTo>
                        <a:pt x="93" y="97"/>
                        <a:pt x="93" y="97"/>
                        <a:pt x="93" y="96"/>
                      </a:cubicBezTo>
                      <a:cubicBezTo>
                        <a:pt x="93" y="96"/>
                        <a:pt x="93" y="96"/>
                        <a:pt x="92" y="96"/>
                      </a:cubicBezTo>
                      <a:cubicBezTo>
                        <a:pt x="92" y="96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89" y="93"/>
                        <a:pt x="89" y="93"/>
                        <a:pt x="88" y="93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7" y="92"/>
                        <a:pt x="86" y="92"/>
                        <a:pt x="86" y="92"/>
                      </a:cubicBezTo>
                      <a:cubicBezTo>
                        <a:pt x="86" y="92"/>
                        <a:pt x="86" y="92"/>
                        <a:pt x="86" y="91"/>
                      </a:cubicBezTo>
                      <a:cubicBezTo>
                        <a:pt x="85" y="91"/>
                        <a:pt x="84" y="91"/>
                        <a:pt x="83" y="91"/>
                      </a:cubicBezTo>
                      <a:cubicBezTo>
                        <a:pt x="83" y="92"/>
                        <a:pt x="83" y="93"/>
                        <a:pt x="83" y="93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3" y="94"/>
                        <a:pt x="82" y="94"/>
                        <a:pt x="81" y="94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0" y="95"/>
                        <a:pt x="79" y="95"/>
                        <a:pt x="78" y="95"/>
                      </a:cubicBezTo>
                      <a:cubicBezTo>
                        <a:pt x="78" y="95"/>
                        <a:pt x="77" y="95"/>
                        <a:pt x="77" y="95"/>
                      </a:cubicBezTo>
                      <a:cubicBezTo>
                        <a:pt x="76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4" y="95"/>
                      </a:cubicBezTo>
                      <a:cubicBezTo>
                        <a:pt x="73" y="95"/>
                        <a:pt x="73" y="94"/>
                        <a:pt x="73" y="94"/>
                      </a:cubicBezTo>
                      <a:cubicBezTo>
                        <a:pt x="73" y="94"/>
                        <a:pt x="73" y="94"/>
                        <a:pt x="73" y="93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2" y="92"/>
                        <a:pt x="72" y="91"/>
                        <a:pt x="72" y="91"/>
                      </a:cubicBezTo>
                      <a:cubicBezTo>
                        <a:pt x="72" y="90"/>
                        <a:pt x="72" y="89"/>
                        <a:pt x="72" y="89"/>
                      </a:cubicBezTo>
                      <a:cubicBezTo>
                        <a:pt x="72" y="89"/>
                        <a:pt x="72" y="89"/>
                        <a:pt x="73" y="89"/>
                      </a:cubicBezTo>
                      <a:cubicBezTo>
                        <a:pt x="73" y="88"/>
                        <a:pt x="73" y="88"/>
                        <a:pt x="74" y="88"/>
                      </a:cubicBezTo>
                      <a:cubicBezTo>
                        <a:pt x="74" y="88"/>
                        <a:pt x="75" y="88"/>
                        <a:pt x="76" y="88"/>
                      </a:cubicBezTo>
                      <a:cubicBezTo>
                        <a:pt x="76" y="87"/>
                        <a:pt x="76" y="87"/>
                        <a:pt x="76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5"/>
                        <a:pt x="79" y="85"/>
                      </a:cubicBezTo>
                      <a:cubicBezTo>
                        <a:pt x="81" y="85"/>
                        <a:pt x="82" y="85"/>
                        <a:pt x="83" y="85"/>
                      </a:cubicBezTo>
                      <a:cubicBezTo>
                        <a:pt x="83" y="85"/>
                        <a:pt x="83" y="84"/>
                        <a:pt x="83" y="84"/>
                      </a:cubicBezTo>
                      <a:cubicBezTo>
                        <a:pt x="84" y="84"/>
                        <a:pt x="85" y="84"/>
                        <a:pt x="85" y="84"/>
                      </a:cubicBezTo>
                      <a:cubicBezTo>
                        <a:pt x="85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8" y="83"/>
                      </a:cubicBezTo>
                      <a:cubicBezTo>
                        <a:pt x="88" y="81"/>
                        <a:pt x="88" y="79"/>
                        <a:pt x="88" y="78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ubicBezTo>
                        <a:pt x="86" y="78"/>
                        <a:pt x="86" y="77"/>
                        <a:pt x="86" y="76"/>
                      </a:cubicBezTo>
                      <a:cubicBezTo>
                        <a:pt x="86" y="76"/>
                        <a:pt x="86" y="76"/>
                        <a:pt x="86" y="75"/>
                      </a:cubicBezTo>
                      <a:cubicBezTo>
                        <a:pt x="86" y="74"/>
                        <a:pt x="86" y="72"/>
                        <a:pt x="86" y="70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7" y="68"/>
                        <a:pt x="87" y="67"/>
                        <a:pt x="87" y="65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5" y="64"/>
                        <a:pt x="85" y="64"/>
                        <a:pt x="84" y="64"/>
                      </a:cubicBezTo>
                      <a:cubicBezTo>
                        <a:pt x="84" y="64"/>
                        <a:pt x="84" y="64"/>
                        <a:pt x="83" y="63"/>
                      </a:cubicBezTo>
                      <a:cubicBezTo>
                        <a:pt x="83" y="63"/>
                        <a:pt x="83" y="62"/>
                        <a:pt x="83" y="62"/>
                      </a:cubicBezTo>
                      <a:cubicBezTo>
                        <a:pt x="84" y="62"/>
                        <a:pt x="84" y="61"/>
                        <a:pt x="84" y="61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5" y="60"/>
                        <a:pt x="85" y="60"/>
                        <a:pt x="86" y="60"/>
                      </a:cubicBezTo>
                      <a:cubicBezTo>
                        <a:pt x="86" y="60"/>
                        <a:pt x="86" y="59"/>
                        <a:pt x="86" y="59"/>
                      </a:cubicBezTo>
                      <a:cubicBezTo>
                        <a:pt x="88" y="59"/>
                        <a:pt x="90" y="59"/>
                        <a:pt x="91" y="59"/>
                      </a:cubicBezTo>
                      <a:cubicBezTo>
                        <a:pt x="91" y="59"/>
                        <a:pt x="91" y="58"/>
                        <a:pt x="91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4" y="58"/>
                        <a:pt x="94" y="58"/>
                      </a:cubicBezTo>
                      <a:cubicBezTo>
                        <a:pt x="94" y="57"/>
                        <a:pt x="94" y="57"/>
                        <a:pt x="95" y="57"/>
                      </a:cubicBezTo>
                      <a:cubicBezTo>
                        <a:pt x="96" y="57"/>
                        <a:pt x="98" y="57"/>
                        <a:pt x="100" y="57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101" y="56"/>
                        <a:pt x="103" y="56"/>
                        <a:pt x="104" y="56"/>
                      </a:cubicBezTo>
                      <a:cubicBezTo>
                        <a:pt x="104" y="56"/>
                        <a:pt x="104" y="56"/>
                        <a:pt x="104" y="57"/>
                      </a:cubicBezTo>
                      <a:cubicBezTo>
                        <a:pt x="105" y="57"/>
                        <a:pt x="106" y="57"/>
                        <a:pt x="108" y="57"/>
                      </a:cubicBezTo>
                      <a:cubicBezTo>
                        <a:pt x="108" y="57"/>
                        <a:pt x="108" y="58"/>
                        <a:pt x="109" y="58"/>
                      </a:cubicBezTo>
                      <a:cubicBezTo>
                        <a:pt x="109" y="58"/>
                        <a:pt x="109" y="58"/>
                        <a:pt x="110" y="58"/>
                      </a:cubicBezTo>
                      <a:cubicBezTo>
                        <a:pt x="110" y="60"/>
                        <a:pt x="110" y="63"/>
                        <a:pt x="110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7"/>
                        <a:pt x="110" y="68"/>
                        <a:pt x="110" y="70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10" y="72"/>
                        <a:pt x="110" y="73"/>
                        <a:pt x="110" y="74"/>
                      </a:cubicBezTo>
                      <a:cubicBezTo>
                        <a:pt x="110" y="74"/>
                        <a:pt x="109" y="74"/>
                        <a:pt x="109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09" y="76"/>
                        <a:pt x="108" y="77"/>
                        <a:pt x="108" y="77"/>
                      </a:cubicBezTo>
                      <a:cubicBezTo>
                        <a:pt x="108" y="81"/>
                        <a:pt x="108" y="85"/>
                        <a:pt x="108" y="89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9"/>
                        <a:pt x="109" y="89"/>
                        <a:pt x="109" y="90"/>
                      </a:cubicBez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91"/>
                        <a:pt x="110" y="92"/>
                        <a:pt x="110" y="93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0" y="94"/>
                        <a:pt x="110" y="95"/>
                        <a:pt x="110" y="95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0" y="99"/>
                        <a:pt x="110" y="101"/>
                        <a:pt x="110" y="103"/>
                      </a:cubicBezTo>
                      <a:cubicBezTo>
                        <a:pt x="109" y="104"/>
                        <a:pt x="109" y="104"/>
                        <a:pt x="109" y="104"/>
                      </a:cubicBezTo>
                      <a:cubicBezTo>
                        <a:pt x="109" y="105"/>
                        <a:pt x="109" y="107"/>
                        <a:pt x="109" y="109"/>
                      </a:cubicBezTo>
                      <a:cubicBezTo>
                        <a:pt x="109" y="109"/>
                        <a:pt x="110" y="109"/>
                        <a:pt x="110" y="109"/>
                      </a:cubicBezTo>
                      <a:cubicBezTo>
                        <a:pt x="110" y="109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0" y="111"/>
                      </a:cubicBezTo>
                      <a:cubicBezTo>
                        <a:pt x="110" y="117"/>
                        <a:pt x="110" y="123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30"/>
                        <a:pt x="108" y="131"/>
                      </a:cubicBezTo>
                      <a:cubicBezTo>
                        <a:pt x="106" y="131"/>
                        <a:pt x="105" y="131"/>
                        <a:pt x="104" y="131"/>
                      </a:cubicBezTo>
                      <a:cubicBezTo>
                        <a:pt x="104" y="131"/>
                        <a:pt x="104" y="132"/>
                        <a:pt x="104" y="132"/>
                      </a:cubicBezTo>
                      <a:cubicBezTo>
                        <a:pt x="104" y="132"/>
                        <a:pt x="103" y="132"/>
                        <a:pt x="103" y="132"/>
                      </a:cubicBezTo>
                      <a:cubicBezTo>
                        <a:pt x="103" y="132"/>
                        <a:pt x="103" y="132"/>
                        <a:pt x="102" y="133"/>
                      </a:cubicBezTo>
                      <a:cubicBezTo>
                        <a:pt x="100" y="133"/>
                        <a:pt x="99" y="133"/>
                        <a:pt x="98" y="133"/>
                      </a:cubicBezTo>
                      <a:cubicBezTo>
                        <a:pt x="97" y="132"/>
                        <a:pt x="97" y="132"/>
                        <a:pt x="97" y="132"/>
                      </a:cubicBezTo>
                      <a:cubicBezTo>
                        <a:pt x="96" y="132"/>
                        <a:pt x="96" y="132"/>
                        <a:pt x="96" y="132"/>
                      </a:cubicBezTo>
                      <a:cubicBezTo>
                        <a:pt x="96" y="132"/>
                        <a:pt x="96" y="131"/>
                        <a:pt x="96" y="131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4" y="130"/>
                        <a:pt x="94" y="130"/>
                        <a:pt x="94" y="130"/>
                      </a:cubicBezTo>
                      <a:cubicBezTo>
                        <a:pt x="94" y="130"/>
                        <a:pt x="93" y="130"/>
                        <a:pt x="93" y="130"/>
                      </a:cubicBezTo>
                      <a:cubicBezTo>
                        <a:pt x="93" y="130"/>
                        <a:pt x="93" y="130"/>
                        <a:pt x="92" y="129"/>
                      </a:cubicBezTo>
                      <a:cubicBezTo>
                        <a:pt x="92" y="129"/>
                        <a:pt x="91" y="129"/>
                        <a:pt x="91" y="129"/>
                      </a:cubicBezTo>
                      <a:cubicBezTo>
                        <a:pt x="91" y="130"/>
                        <a:pt x="91" y="130"/>
                        <a:pt x="90" y="130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90" y="130"/>
                        <a:pt x="90" y="131"/>
                        <a:pt x="90" y="132"/>
                      </a:cubicBezTo>
                      <a:cubicBezTo>
                        <a:pt x="90" y="132"/>
                        <a:pt x="89" y="132"/>
                        <a:pt x="89" y="132"/>
                      </a:cubicBezTo>
                      <a:cubicBezTo>
                        <a:pt x="89" y="133"/>
                        <a:pt x="89" y="133"/>
                        <a:pt x="89" y="134"/>
                      </a:cubicBezTo>
                      <a:cubicBezTo>
                        <a:pt x="90" y="134"/>
                        <a:pt x="90" y="135"/>
                        <a:pt x="90" y="135"/>
                      </a:cubicBezTo>
                      <a:cubicBezTo>
                        <a:pt x="90" y="135"/>
                        <a:pt x="90" y="135"/>
                        <a:pt x="90" y="136"/>
                      </a:cubicBezTo>
                      <a:cubicBezTo>
                        <a:pt x="90" y="136"/>
                        <a:pt x="90" y="137"/>
                        <a:pt x="90" y="137"/>
                      </a:cubicBezTo>
                      <a:cubicBezTo>
                        <a:pt x="90" y="137"/>
                        <a:pt x="90" y="138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9"/>
                        <a:pt x="90" y="139"/>
                        <a:pt x="90" y="139"/>
                      </a:cubicBezTo>
                      <a:cubicBezTo>
                        <a:pt x="90" y="140"/>
                        <a:pt x="89" y="140"/>
                        <a:pt x="89" y="140"/>
                      </a:cubicBezTo>
                      <a:cubicBezTo>
                        <a:pt x="89" y="140"/>
                        <a:pt x="89" y="141"/>
                        <a:pt x="89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90" y="142"/>
                        <a:pt x="90" y="142"/>
                        <a:pt x="90" y="143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1" y="143"/>
                        <a:pt x="91" y="144"/>
                        <a:pt x="91" y="144"/>
                      </a:cubicBez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2" y="144"/>
                        <a:pt x="92" y="145"/>
                        <a:pt x="92" y="145"/>
                      </a:cubicBezTo>
                      <a:cubicBezTo>
                        <a:pt x="93" y="145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5"/>
                        <a:pt x="99" y="145"/>
                        <a:pt x="102" y="145"/>
                      </a:cubicBezTo>
                      <a:cubicBezTo>
                        <a:pt x="103" y="145"/>
                        <a:pt x="103" y="146"/>
                        <a:pt x="103" y="146"/>
                      </a:cubicBezTo>
                      <a:cubicBezTo>
                        <a:pt x="104" y="146"/>
                        <a:pt x="104" y="146"/>
                        <a:pt x="105" y="146"/>
                      </a:cubicBezTo>
                      <a:cubicBezTo>
                        <a:pt x="105" y="146"/>
                        <a:pt x="105" y="147"/>
                        <a:pt x="106" y="147"/>
                      </a:cubicBezTo>
                      <a:cubicBezTo>
                        <a:pt x="106" y="147"/>
                        <a:pt x="106" y="147"/>
                        <a:pt x="107" y="147"/>
                      </a:cubicBezTo>
                      <a:cubicBezTo>
                        <a:pt x="107" y="147"/>
                        <a:pt x="107" y="147"/>
                        <a:pt x="108" y="147"/>
                      </a:cubicBezTo>
                      <a:cubicBezTo>
                        <a:pt x="109" y="147"/>
                        <a:pt x="109" y="147"/>
                        <a:pt x="110" y="147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11" y="148"/>
                        <a:pt x="111" y="148"/>
                        <a:pt x="112" y="148"/>
                      </a:cubicBezTo>
                      <a:cubicBezTo>
                        <a:pt x="113" y="149"/>
                        <a:pt x="113" y="149"/>
                        <a:pt x="113" y="149"/>
                      </a:cubicBezTo>
                      <a:cubicBezTo>
                        <a:pt x="113" y="149"/>
                        <a:pt x="114" y="149"/>
                        <a:pt x="114" y="149"/>
                      </a:cubicBezTo>
                      <a:cubicBezTo>
                        <a:pt x="114" y="149"/>
                        <a:pt x="114" y="149"/>
                        <a:pt x="115" y="149"/>
                      </a:cubicBezTo>
                      <a:cubicBezTo>
                        <a:pt x="116" y="149"/>
                        <a:pt x="117" y="149"/>
                        <a:pt x="118" y="149"/>
                      </a:cubicBezTo>
                      <a:cubicBezTo>
                        <a:pt x="118" y="149"/>
                        <a:pt x="119" y="149"/>
                        <a:pt x="119" y="148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8"/>
                        <a:pt x="121" y="148"/>
                        <a:pt x="121" y="148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22" y="147"/>
                        <a:pt x="123" y="147"/>
                        <a:pt x="123" y="147"/>
                      </a:cubicBezTo>
                      <a:cubicBezTo>
                        <a:pt x="124" y="147"/>
                        <a:pt x="124" y="146"/>
                        <a:pt x="124" y="146"/>
                      </a:cubicBezTo>
                      <a:cubicBezTo>
                        <a:pt x="126" y="146"/>
                        <a:pt x="128" y="146"/>
                        <a:pt x="130" y="146"/>
                      </a:cubicBezTo>
                      <a:cubicBezTo>
                        <a:pt x="130" y="145"/>
                        <a:pt x="130" y="145"/>
                        <a:pt x="130" y="145"/>
                      </a:cubicBezTo>
                      <a:cubicBezTo>
                        <a:pt x="130" y="145"/>
                        <a:pt x="130" y="145"/>
                        <a:pt x="131" y="145"/>
                      </a:cubicBezTo>
                      <a:cubicBezTo>
                        <a:pt x="131" y="144"/>
                        <a:pt x="131" y="143"/>
                        <a:pt x="131" y="142"/>
                      </a:cubicBezTo>
                      <a:cubicBezTo>
                        <a:pt x="131" y="142"/>
                        <a:pt x="131" y="142"/>
                        <a:pt x="132" y="142"/>
                      </a:cubicBezTo>
                      <a:cubicBezTo>
                        <a:pt x="132" y="142"/>
                        <a:pt x="132" y="141"/>
                        <a:pt x="132" y="140"/>
                      </a:cubicBezTo>
                      <a:cubicBezTo>
                        <a:pt x="133" y="140"/>
                        <a:pt x="133" y="140"/>
                        <a:pt x="133" y="140"/>
                      </a:cubicBezTo>
                      <a:cubicBezTo>
                        <a:pt x="133" y="140"/>
                        <a:pt x="133" y="140"/>
                        <a:pt x="133" y="139"/>
                      </a:cubicBezTo>
                      <a:cubicBezTo>
                        <a:pt x="134" y="139"/>
                        <a:pt x="134" y="139"/>
                        <a:pt x="134" y="139"/>
                      </a:cubicBezTo>
                      <a:cubicBezTo>
                        <a:pt x="134" y="139"/>
                        <a:pt x="134" y="138"/>
                        <a:pt x="134" y="138"/>
                      </a:cubicBezTo>
                      <a:cubicBezTo>
                        <a:pt x="134" y="138"/>
                        <a:pt x="134" y="137"/>
                        <a:pt x="134" y="137"/>
                      </a:cubicBezTo>
                      <a:cubicBezTo>
                        <a:pt x="134" y="137"/>
                        <a:pt x="134" y="137"/>
                        <a:pt x="134" y="136"/>
                      </a:cubicBezTo>
                      <a:cubicBezTo>
                        <a:pt x="134" y="136"/>
                        <a:pt x="134" y="135"/>
                        <a:pt x="134" y="135"/>
                      </a:cubicBezTo>
                      <a:cubicBezTo>
                        <a:pt x="134" y="131"/>
                        <a:pt x="134" y="127"/>
                        <a:pt x="134" y="123"/>
                      </a:cubicBezTo>
                      <a:cubicBezTo>
                        <a:pt x="134" y="122"/>
                        <a:pt x="134" y="122"/>
                        <a:pt x="133" y="122"/>
                      </a:cubicBezTo>
                      <a:cubicBezTo>
                        <a:pt x="133" y="122"/>
                        <a:pt x="133" y="121"/>
                        <a:pt x="133" y="121"/>
                      </a:cubicBezTo>
                      <a:cubicBezTo>
                        <a:pt x="133" y="120"/>
                        <a:pt x="133" y="120"/>
                        <a:pt x="133" y="120"/>
                      </a:cubicBezTo>
                      <a:cubicBezTo>
                        <a:pt x="133" y="120"/>
                        <a:pt x="133" y="119"/>
                        <a:pt x="133" y="119"/>
                      </a:cubicBezTo>
                      <a:cubicBezTo>
                        <a:pt x="133" y="119"/>
                        <a:pt x="133" y="119"/>
                        <a:pt x="133" y="118"/>
                      </a:cubicBezTo>
                      <a:cubicBezTo>
                        <a:pt x="133" y="118"/>
                        <a:pt x="133" y="117"/>
                        <a:pt x="133" y="116"/>
                      </a:cubicBezTo>
                      <a:cubicBezTo>
                        <a:pt x="134" y="116"/>
                        <a:pt x="134" y="115"/>
                        <a:pt x="134" y="115"/>
                      </a:cubicBezTo>
                      <a:cubicBezTo>
                        <a:pt x="134" y="115"/>
                        <a:pt x="134" y="114"/>
                        <a:pt x="134" y="113"/>
                      </a:cubicBezTo>
                      <a:cubicBezTo>
                        <a:pt x="134" y="113"/>
                        <a:pt x="135" y="112"/>
                        <a:pt x="135" y="112"/>
                      </a:cubicBezTo>
                      <a:cubicBezTo>
                        <a:pt x="135" y="109"/>
                        <a:pt x="135" y="106"/>
                        <a:pt x="135" y="103"/>
                      </a:cubicBezTo>
                      <a:cubicBezTo>
                        <a:pt x="135" y="102"/>
                        <a:pt x="135" y="102"/>
                        <a:pt x="134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4" y="100"/>
                        <a:pt x="134" y="100"/>
                        <a:pt x="133" y="100"/>
                      </a:cubicBezTo>
                      <a:cubicBezTo>
                        <a:pt x="133" y="99"/>
                        <a:pt x="133" y="98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4"/>
                        <a:pt x="133" y="92"/>
                        <a:pt x="133" y="90"/>
                      </a:cubicBezTo>
                      <a:cubicBezTo>
                        <a:pt x="133" y="89"/>
                        <a:pt x="133" y="89"/>
                        <a:pt x="133" y="89"/>
                      </a:cubicBezTo>
                      <a:cubicBezTo>
                        <a:pt x="133" y="88"/>
                        <a:pt x="133" y="88"/>
                        <a:pt x="133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6"/>
                        <a:pt x="134" y="85"/>
                        <a:pt x="134" y="85"/>
                      </a:cubicBezTo>
                      <a:cubicBezTo>
                        <a:pt x="135" y="85"/>
                        <a:pt x="135" y="85"/>
                        <a:pt x="135" y="85"/>
                      </a:cubicBezTo>
                      <a:cubicBezTo>
                        <a:pt x="135" y="84"/>
                        <a:pt x="135" y="83"/>
                        <a:pt x="135" y="83"/>
                      </a:cubicBezTo>
                      <a:cubicBezTo>
                        <a:pt x="136" y="83"/>
                        <a:pt x="136" y="83"/>
                        <a:pt x="136" y="83"/>
                      </a:cubicBezTo>
                      <a:cubicBezTo>
                        <a:pt x="136" y="82"/>
                        <a:pt x="136" y="81"/>
                        <a:pt x="136" y="80"/>
                      </a:cubicBezTo>
                      <a:cubicBezTo>
                        <a:pt x="137" y="80"/>
                        <a:pt x="138" y="80"/>
                        <a:pt x="138" y="80"/>
                      </a:cubicBezTo>
                      <a:cubicBezTo>
                        <a:pt x="138" y="79"/>
                        <a:pt x="138" y="78"/>
                        <a:pt x="138" y="78"/>
                      </a:cubicBezTo>
                      <a:cubicBezTo>
                        <a:pt x="138" y="77"/>
                        <a:pt x="138" y="77"/>
                        <a:pt x="139" y="77"/>
                      </a:cubicBezTo>
                      <a:cubicBezTo>
                        <a:pt x="139" y="75"/>
                        <a:pt x="139" y="73"/>
                        <a:pt x="139" y="71"/>
                      </a:cubicBezTo>
                      <a:cubicBezTo>
                        <a:pt x="138" y="70"/>
                        <a:pt x="138" y="70"/>
                        <a:pt x="138" y="70"/>
                      </a:cubicBezTo>
                      <a:cubicBezTo>
                        <a:pt x="138" y="70"/>
                        <a:pt x="138" y="69"/>
                        <a:pt x="138" y="69"/>
                      </a:cubicBezTo>
                      <a:cubicBezTo>
                        <a:pt x="138" y="69"/>
                        <a:pt x="137" y="69"/>
                        <a:pt x="136" y="69"/>
                      </a:cubicBezTo>
                      <a:cubicBezTo>
                        <a:pt x="136" y="68"/>
                        <a:pt x="136" y="68"/>
                        <a:pt x="136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cubicBezTo>
                        <a:pt x="135" y="68"/>
                        <a:pt x="135" y="67"/>
                        <a:pt x="135" y="67"/>
                      </a:cubicBezTo>
                      <a:cubicBezTo>
                        <a:pt x="135" y="67"/>
                        <a:pt x="135" y="67"/>
                        <a:pt x="134" y="67"/>
                      </a:cubicBezTo>
                      <a:cubicBezTo>
                        <a:pt x="134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3" y="65"/>
                      </a:cubicBezTo>
                      <a:cubicBezTo>
                        <a:pt x="133" y="65"/>
                        <a:pt x="133" y="64"/>
                        <a:pt x="133" y="64"/>
                      </a:cubicBezTo>
                      <a:cubicBezTo>
                        <a:pt x="133" y="64"/>
                        <a:pt x="133" y="64"/>
                        <a:pt x="132" y="64"/>
                      </a:cubicBezTo>
                      <a:cubicBezTo>
                        <a:pt x="132" y="63"/>
                        <a:pt x="132" y="63"/>
                        <a:pt x="132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0" y="62"/>
                        <a:pt x="130" y="62"/>
                        <a:pt x="130" y="62"/>
                      </a:cubicBezTo>
                      <a:cubicBezTo>
                        <a:pt x="129" y="62"/>
                        <a:pt x="129" y="61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29" y="60"/>
                        <a:pt x="129" y="60"/>
                        <a:pt x="129" y="60"/>
                      </a:cubicBezTo>
                      <a:cubicBezTo>
                        <a:pt x="128" y="60"/>
                        <a:pt x="128" y="59"/>
                        <a:pt x="128" y="59"/>
                      </a:cubicBezTo>
                      <a:cubicBezTo>
                        <a:pt x="128" y="59"/>
                        <a:pt x="128" y="58"/>
                        <a:pt x="128" y="58"/>
                      </a:cubicBezTo>
                      <a:cubicBezTo>
                        <a:pt x="128" y="58"/>
                        <a:pt x="128" y="58"/>
                        <a:pt x="129" y="58"/>
                      </a:cubicBezTo>
                      <a:cubicBezTo>
                        <a:pt x="129" y="56"/>
                        <a:pt x="129" y="56"/>
                        <a:pt x="129" y="55"/>
                      </a:cubicBezTo>
                      <a:cubicBezTo>
                        <a:pt x="129" y="55"/>
                        <a:pt x="129" y="55"/>
                        <a:pt x="129" y="54"/>
                      </a:cubicBezTo>
                      <a:cubicBezTo>
                        <a:pt x="129" y="54"/>
                        <a:pt x="129" y="54"/>
                        <a:pt x="129" y="53"/>
                      </a:cubicBezTo>
                      <a:cubicBezTo>
                        <a:pt x="129" y="53"/>
                        <a:pt x="129" y="53"/>
                        <a:pt x="129" y="53"/>
                      </a:cubicBezTo>
                      <a:cubicBezTo>
                        <a:pt x="129" y="53"/>
                        <a:pt x="129" y="52"/>
                        <a:pt x="129" y="51"/>
                      </a:cubicBezTo>
                      <a:cubicBezTo>
                        <a:pt x="128" y="51"/>
                        <a:pt x="128" y="51"/>
                        <a:pt x="128" y="51"/>
                      </a:cubicBezTo>
                      <a:cubicBezTo>
                        <a:pt x="128" y="51"/>
                        <a:pt x="128" y="51"/>
                        <a:pt x="128" y="50"/>
                      </a:cubicBezTo>
                      <a:cubicBezTo>
                        <a:pt x="127" y="50"/>
                        <a:pt x="126" y="50"/>
                        <a:pt x="126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9"/>
                        <a:pt x="125" y="49"/>
                        <a:pt x="125" y="49"/>
                      </a:cubicBezTo>
                      <a:cubicBezTo>
                        <a:pt x="125" y="49"/>
                        <a:pt x="125" y="49"/>
                        <a:pt x="125" y="48"/>
                      </a:cubicBezTo>
                      <a:cubicBezTo>
                        <a:pt x="125" y="48"/>
                        <a:pt x="124" y="48"/>
                        <a:pt x="124" y="48"/>
                      </a:cubicBezTo>
                      <a:cubicBezTo>
                        <a:pt x="124" y="48"/>
                        <a:pt x="124" y="47"/>
                        <a:pt x="124" y="46"/>
                      </a:cubicBezTo>
                      <a:cubicBezTo>
                        <a:pt x="124" y="46"/>
                        <a:pt x="123" y="46"/>
                        <a:pt x="123" y="46"/>
                      </a:cubicBezTo>
                      <a:cubicBezTo>
                        <a:pt x="123" y="46"/>
                        <a:pt x="122" y="46"/>
                        <a:pt x="122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19" y="46"/>
                        <a:pt x="119" y="46"/>
                      </a:cubicBezTo>
                      <a:cubicBezTo>
                        <a:pt x="119" y="46"/>
                        <a:pt x="119" y="46"/>
                        <a:pt x="119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7" y="48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5" y="49"/>
                      </a:cubicBezTo>
                      <a:cubicBezTo>
                        <a:pt x="115" y="49"/>
                        <a:pt x="115" y="49"/>
                        <a:pt x="115" y="50"/>
                      </a:cubicBezTo>
                      <a:cubicBezTo>
                        <a:pt x="113" y="50"/>
                        <a:pt x="112" y="50"/>
                        <a:pt x="111" y="50"/>
                      </a:cubicBezTo>
                      <a:cubicBezTo>
                        <a:pt x="111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9"/>
                      </a:cubicBezTo>
                      <a:cubicBezTo>
                        <a:pt x="110" y="49"/>
                        <a:pt x="110" y="49"/>
                        <a:pt x="110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7" y="48"/>
                        <a:pt x="105" y="48"/>
                        <a:pt x="104" y="48"/>
                      </a:cubicBezTo>
                      <a:cubicBezTo>
                        <a:pt x="104" y="48"/>
                        <a:pt x="103" y="48"/>
                        <a:pt x="103" y="49"/>
                      </a:cubicBezTo>
                      <a:cubicBezTo>
                        <a:pt x="103" y="49"/>
                        <a:pt x="102" y="49"/>
                        <a:pt x="101" y="49"/>
                      </a:cubicBezTo>
                      <a:cubicBezTo>
                        <a:pt x="101" y="49"/>
                        <a:pt x="101" y="49"/>
                        <a:pt x="101" y="50"/>
                      </a:cubicBezTo>
                      <a:cubicBezTo>
                        <a:pt x="100" y="50"/>
                        <a:pt x="98" y="50"/>
                        <a:pt x="96" y="50"/>
                      </a:cubicBezTo>
                      <a:cubicBezTo>
                        <a:pt x="95" y="49"/>
                        <a:pt x="95" y="49"/>
                        <a:pt x="95" y="49"/>
                      </a:cubicBezTo>
                      <a:cubicBezTo>
                        <a:pt x="94" y="49"/>
                        <a:pt x="94" y="49"/>
                        <a:pt x="94" y="49"/>
                      </a:cubicBezTo>
                      <a:cubicBezTo>
                        <a:pt x="94" y="48"/>
                        <a:pt x="94" y="48"/>
                        <a:pt x="94" y="48"/>
                      </a:cubicBezTo>
                      <a:cubicBezTo>
                        <a:pt x="93" y="48"/>
                        <a:pt x="93" y="48"/>
                        <a:pt x="92" y="48"/>
                      </a:cubicBezTo>
                      <a:cubicBezTo>
                        <a:pt x="92" y="47"/>
                        <a:pt x="92" y="46"/>
                        <a:pt x="92" y="46"/>
                      </a:cubicBezTo>
                      <a:cubicBezTo>
                        <a:pt x="92" y="46"/>
                        <a:pt x="91" y="46"/>
                        <a:pt x="91" y="46"/>
                      </a:cubicBezTo>
                      <a:cubicBezTo>
                        <a:pt x="91" y="46"/>
                        <a:pt x="91" y="46"/>
                        <a:pt x="90" y="46"/>
                      </a:cubicBezTo>
                      <a:cubicBezTo>
                        <a:pt x="89" y="46"/>
                        <a:pt x="88" y="46"/>
                        <a:pt x="87" y="46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5" y="46"/>
                        <a:pt x="83" y="46"/>
                        <a:pt x="81" y="46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79" y="49"/>
                      </a:cubicBezTo>
                      <a:cubicBezTo>
                        <a:pt x="79" y="50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8" y="51"/>
                      </a:cubicBezTo>
                      <a:cubicBezTo>
                        <a:pt x="78" y="52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7" y="53"/>
                        <a:pt x="77" y="53"/>
                      </a:cubicBezTo>
                      <a:cubicBezTo>
                        <a:pt x="76" y="53"/>
                        <a:pt x="76" y="53"/>
                        <a:pt x="76" y="53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5" y="54"/>
                        <a:pt x="74" y="54"/>
                        <a:pt x="74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ubicBezTo>
                        <a:pt x="70" y="53"/>
                        <a:pt x="70" y="52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1" y="50"/>
                        <a:pt x="72" y="50"/>
                      </a:cubicBezTo>
                      <a:cubicBezTo>
                        <a:pt x="72" y="50"/>
                        <a:pt x="72" y="50"/>
                        <a:pt x="73" y="50"/>
                      </a:cubicBezTo>
                      <a:cubicBezTo>
                        <a:pt x="73" y="49"/>
                        <a:pt x="73" y="49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5" y="46"/>
                      </a:cubicBezTo>
                      <a:cubicBezTo>
                        <a:pt x="75" y="45"/>
                        <a:pt x="75" y="45"/>
                        <a:pt x="75" y="44"/>
                      </a:cubicBezTo>
                      <a:cubicBezTo>
                        <a:pt x="75" y="44"/>
                        <a:pt x="75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7" y="42"/>
                        <a:pt x="77" y="41"/>
                      </a:cubicBezTo>
                      <a:cubicBezTo>
                        <a:pt x="79" y="41"/>
                        <a:pt x="80" y="41"/>
                        <a:pt x="81" y="41"/>
                      </a:cubicBezTo>
                      <a:cubicBezTo>
                        <a:pt x="82" y="41"/>
                        <a:pt x="82" y="41"/>
                        <a:pt x="82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5" y="40"/>
                        <a:pt x="86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1"/>
                        <a:pt x="94" y="41"/>
                      </a:cubicBezTo>
                      <a:cubicBezTo>
                        <a:pt x="94" y="42"/>
                        <a:pt x="94" y="43"/>
                        <a:pt x="94" y="43"/>
                      </a:cubicBezTo>
                      <a:cubicBezTo>
                        <a:pt x="95" y="43"/>
                        <a:pt x="96" y="43"/>
                        <a:pt x="97" y="43"/>
                      </a:cubicBezTo>
                      <a:cubicBezTo>
                        <a:pt x="97" y="43"/>
                        <a:pt x="97" y="42"/>
                        <a:pt x="97" y="41"/>
                      </a:cubicBezTo>
                      <a:cubicBezTo>
                        <a:pt x="99" y="41"/>
                        <a:pt x="101" y="41"/>
                        <a:pt x="104" y="41"/>
                      </a:cubicBezTo>
                      <a:cubicBezTo>
                        <a:pt x="104" y="41"/>
                        <a:pt x="105" y="41"/>
                        <a:pt x="105" y="40"/>
                      </a:cubicBezTo>
                      <a:cubicBezTo>
                        <a:pt x="105" y="40"/>
                        <a:pt x="106" y="40"/>
                        <a:pt x="106" y="40"/>
                      </a:cubicBezTo>
                      <a:cubicBezTo>
                        <a:pt x="106" y="40"/>
                        <a:pt x="106" y="39"/>
                        <a:pt x="106" y="39"/>
                      </a:cubicBezTo>
                      <a:cubicBezTo>
                        <a:pt x="106" y="39"/>
                        <a:pt x="106" y="38"/>
                        <a:pt x="107" y="38"/>
                      </a:cubicBezTo>
                      <a:cubicBezTo>
                        <a:pt x="107" y="38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7"/>
                      </a:cubicBezTo>
                      <a:cubicBezTo>
                        <a:pt x="105" y="35"/>
                        <a:pt x="105" y="34"/>
                        <a:pt x="105" y="33"/>
                      </a:cubicBezTo>
                      <a:cubicBezTo>
                        <a:pt x="105" y="33"/>
                        <a:pt x="105" y="33"/>
                        <a:pt x="106" y="32"/>
                      </a:cubicBezTo>
                      <a:cubicBezTo>
                        <a:pt x="106" y="32"/>
                        <a:pt x="106" y="31"/>
                        <a:pt x="106" y="31"/>
                      </a:cubicBezTo>
                      <a:cubicBezTo>
                        <a:pt x="105" y="31"/>
                        <a:pt x="105" y="30"/>
                        <a:pt x="105" y="30"/>
                      </a:cubicBezTo>
                      <a:cubicBezTo>
                        <a:pt x="105" y="29"/>
                        <a:pt x="105" y="28"/>
                        <a:pt x="105" y="26"/>
                      </a:cubicBezTo>
                      <a:cubicBezTo>
                        <a:pt x="105" y="26"/>
                        <a:pt x="106" y="26"/>
                        <a:pt x="106" y="26"/>
                      </a:cubicBezTo>
                      <a:cubicBezTo>
                        <a:pt x="106" y="26"/>
                        <a:pt x="106" y="26"/>
                        <a:pt x="106" y="26"/>
                      </a:cubicBezTo>
                      <a:cubicBezTo>
                        <a:pt x="106" y="25"/>
                        <a:pt x="106" y="25"/>
                        <a:pt x="107" y="25"/>
                      </a:cubicBezTo>
                      <a:cubicBezTo>
                        <a:pt x="107" y="24"/>
                        <a:pt x="107" y="24"/>
                        <a:pt x="107" y="23"/>
                      </a:cubicBezTo>
                      <a:cubicBezTo>
                        <a:pt x="106" y="23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0"/>
                      </a:cubicBezTo>
                      <a:cubicBezTo>
                        <a:pt x="104" y="20"/>
                        <a:pt x="102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99" y="20"/>
                        <a:pt x="98" y="20"/>
                        <a:pt x="96" y="20"/>
                      </a:cubicBezTo>
                      <a:cubicBezTo>
                        <a:pt x="96" y="20"/>
                        <a:pt x="96" y="19"/>
                        <a:pt x="96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19"/>
                        <a:pt x="93" y="19"/>
                        <a:pt x="93" y="19"/>
                      </a:cubicBezTo>
                      <a:cubicBezTo>
                        <a:pt x="93" y="19"/>
                        <a:pt x="93" y="18"/>
                        <a:pt x="92" y="18"/>
                      </a:cubicBezTo>
                      <a:cubicBezTo>
                        <a:pt x="91" y="18"/>
                        <a:pt x="91" y="18"/>
                        <a:pt x="90" y="18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8" y="17"/>
                        <a:pt x="88" y="17"/>
                        <a:pt x="87" y="17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6" y="15"/>
                        <a:pt x="86" y="14"/>
                        <a:pt x="86" y="13"/>
                      </a:cubicBezTo>
                      <a:cubicBezTo>
                        <a:pt x="86" y="12"/>
                        <a:pt x="86" y="12"/>
                        <a:pt x="86" y="11"/>
                      </a:cubicBezTo>
                      <a:cubicBezTo>
                        <a:pt x="86" y="10"/>
                        <a:pt x="86" y="9"/>
                        <a:pt x="86" y="7"/>
                      </a:cubicBezTo>
                      <a:cubicBezTo>
                        <a:pt x="86" y="7"/>
                        <a:pt x="86" y="7"/>
                        <a:pt x="86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3"/>
                        <a:pt x="73" y="3"/>
                        <a:pt x="73" y="3"/>
                      </a:cubicBezTo>
                      <a:cubicBezTo>
                        <a:pt x="73" y="2"/>
                        <a:pt x="73" y="1"/>
                        <a:pt x="73" y="0"/>
                      </a:cubicBezTo>
                      <a:cubicBezTo>
                        <a:pt x="71" y="0"/>
                        <a:pt x="71" y="0"/>
                        <a:pt x="70" y="0"/>
                      </a:cubicBezTo>
                      <a:cubicBezTo>
                        <a:pt x="70" y="1"/>
                        <a:pt x="70" y="1"/>
                        <a:pt x="70" y="2"/>
                      </a:cubicBez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5"/>
                        <a:pt x="68" y="5"/>
                      </a:cubicBezTo>
                      <a:cubicBezTo>
                        <a:pt x="67" y="5"/>
                        <a:pt x="67" y="5"/>
                        <a:pt x="66" y="5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5" y="6"/>
                        <a:pt x="65" y="6"/>
                      </a:cubicBezTo>
                      <a:cubicBezTo>
                        <a:pt x="65" y="7"/>
                        <a:pt x="65" y="8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ubicBezTo>
                        <a:pt x="64" y="10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4" y="13"/>
                      </a:cubicBezTo>
                      <a:cubicBezTo>
                        <a:pt x="64" y="13"/>
                        <a:pt x="64" y="13"/>
                        <a:pt x="64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5"/>
                        <a:pt x="63" y="16"/>
                        <a:pt x="63" y="17"/>
                      </a:cubicBezTo>
                      <a:cubicBezTo>
                        <a:pt x="63" y="17"/>
                        <a:pt x="62" y="17"/>
                        <a:pt x="62" y="17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1" y="20"/>
                        <a:pt x="61" y="20"/>
                        <a:pt x="61" y="21"/>
                      </a:cubicBezTo>
                      <a:cubicBezTo>
                        <a:pt x="61" y="21"/>
                        <a:pt x="60" y="22"/>
                        <a:pt x="60" y="22"/>
                      </a:cubicBezTo>
                      <a:cubicBezTo>
                        <a:pt x="60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8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lnTo>
                        <a:pt x="56" y="69"/>
                      </a:lnTo>
                      <a:close/>
                      <a:moveTo>
                        <a:pt x="42" y="81"/>
                      </a:move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78"/>
                        <a:pt x="42" y="76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3"/>
                      </a:cubicBezTo>
                      <a:cubicBezTo>
                        <a:pt x="44" y="73"/>
                        <a:pt x="44" y="73"/>
                        <a:pt x="45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8" y="72"/>
                        <a:pt x="50" y="72"/>
                        <a:pt x="51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3" y="72"/>
                      </a:cubicBezTo>
                      <a:cubicBezTo>
                        <a:pt x="53" y="72"/>
                        <a:pt x="53" y="71"/>
                        <a:pt x="54" y="71"/>
                      </a:cubicBezTo>
                      <a:cubicBezTo>
                        <a:pt x="54" y="71"/>
                        <a:pt x="54" y="71"/>
                        <a:pt x="55" y="71"/>
                      </a:cubicBezTo>
                      <a:cubicBezTo>
                        <a:pt x="55" y="71"/>
                        <a:pt x="55" y="70"/>
                        <a:pt x="55" y="70"/>
                      </a:cubicBezTo>
                      <a:cubicBezTo>
                        <a:pt x="55" y="70"/>
                        <a:pt x="55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4"/>
                        <a:pt x="53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1" y="24"/>
                        <a:pt x="51" y="25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ubicBezTo>
                        <a:pt x="47" y="25"/>
                        <a:pt x="46" y="25"/>
                        <a:pt x="45" y="25"/>
                      </a:cubicBezTo>
                      <a:cubicBezTo>
                        <a:pt x="45" y="26"/>
                        <a:pt x="45" y="26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4" y="27"/>
                        <a:pt x="44" y="28"/>
                        <a:pt x="44" y="28"/>
                      </a:cubicBezTo>
                      <a:cubicBezTo>
                        <a:pt x="44" y="28"/>
                        <a:pt x="43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8" y="29"/>
                      </a:cubicBezTo>
                      <a:cubicBezTo>
                        <a:pt x="37" y="29"/>
                        <a:pt x="36" y="29"/>
                        <a:pt x="35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1"/>
                        <a:pt x="34" y="31"/>
                        <a:pt x="34" y="32"/>
                      </a:cubicBezTo>
                      <a:cubicBezTo>
                        <a:pt x="33" y="32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0" y="35"/>
                      </a:cubicBezTo>
                      <a:cubicBezTo>
                        <a:pt x="30" y="36"/>
                        <a:pt x="30" y="37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43"/>
                        <a:pt x="30" y="48"/>
                        <a:pt x="30" y="52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4"/>
                        <a:pt x="29" y="54"/>
                      </a:cubicBezTo>
                      <a:cubicBezTo>
                        <a:pt x="29" y="54"/>
                        <a:pt x="30" y="55"/>
                        <a:pt x="30" y="55"/>
                      </a:cubicBezTo>
                      <a:cubicBezTo>
                        <a:pt x="30" y="56"/>
                        <a:pt x="30" y="56"/>
                        <a:pt x="30" y="57"/>
                      </a:cubicBezTo>
                      <a:cubicBezTo>
                        <a:pt x="30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1" y="58"/>
                        <a:pt x="32" y="58"/>
                        <a:pt x="32" y="58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4" y="59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0"/>
                        <a:pt x="36" y="60"/>
                        <a:pt x="36" y="60"/>
                      </a:cubicBezTo>
                      <a:cubicBezTo>
                        <a:pt x="36" y="61"/>
                        <a:pt x="36" y="62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3" y="65"/>
                        <a:pt x="33" y="65"/>
                        <a:pt x="33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7"/>
                        <a:pt x="32" y="67"/>
                      </a:cubicBezTo>
                      <a:cubicBezTo>
                        <a:pt x="32" y="67"/>
                        <a:pt x="31" y="67"/>
                        <a:pt x="31" y="67"/>
                      </a:cubicBezTo>
                      <a:cubicBezTo>
                        <a:pt x="30" y="67"/>
                        <a:pt x="30" y="67"/>
                        <a:pt x="30" y="68"/>
                      </a:cubicBezTo>
                      <a:cubicBezTo>
                        <a:pt x="30" y="68"/>
                        <a:pt x="29" y="68"/>
                        <a:pt x="29" y="68"/>
                      </a:cubicBezTo>
                      <a:cubicBezTo>
                        <a:pt x="29" y="68"/>
                        <a:pt x="29" y="68"/>
                        <a:pt x="28" y="68"/>
                      </a:cubicBezTo>
                      <a:cubicBezTo>
                        <a:pt x="28" y="68"/>
                        <a:pt x="28" y="68"/>
                        <a:pt x="27" y="68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7" y="69"/>
                        <a:pt x="26" y="69"/>
                        <a:pt x="26" y="69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4" y="70"/>
                        <a:pt x="23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9"/>
                        <a:pt x="22" y="79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80"/>
                        <a:pt x="25" y="80"/>
                        <a:pt x="25" y="80"/>
                      </a:cubicBezTo>
                      <a:cubicBezTo>
                        <a:pt x="25" y="80"/>
                        <a:pt x="25" y="79"/>
                        <a:pt x="25" y="79"/>
                      </a:cubicBezTo>
                      <a:cubicBezTo>
                        <a:pt x="26" y="79"/>
                        <a:pt x="26" y="79"/>
                        <a:pt x="27" y="79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78"/>
                        <a:pt x="29" y="78"/>
                        <a:pt x="30" y="78"/>
                      </a:cubicBezTo>
                      <a:cubicBezTo>
                        <a:pt x="30" y="78"/>
                        <a:pt x="30" y="77"/>
                        <a:pt x="30" y="77"/>
                      </a:cubicBezTo>
                      <a:cubicBezTo>
                        <a:pt x="31" y="77"/>
                        <a:pt x="32" y="77"/>
                        <a:pt x="33" y="77"/>
                      </a:cubicBezTo>
                      <a:cubicBezTo>
                        <a:pt x="33" y="78"/>
                        <a:pt x="33" y="78"/>
                        <a:pt x="33" y="79"/>
                      </a:cubicBezTo>
                      <a:cubicBezTo>
                        <a:pt x="32" y="79"/>
                        <a:pt x="32" y="80"/>
                        <a:pt x="32" y="80"/>
                      </a:cubicBezTo>
                      <a:cubicBezTo>
                        <a:pt x="32" y="81"/>
                        <a:pt x="32" y="82"/>
                        <a:pt x="32" y="83"/>
                      </a:cubicBezTo>
                      <a:cubicBezTo>
                        <a:pt x="32" y="84"/>
                        <a:pt x="32" y="84"/>
                        <a:pt x="33" y="84"/>
                      </a:cubicBezTo>
                      <a:cubicBezTo>
                        <a:pt x="33" y="84"/>
                        <a:pt x="33" y="85"/>
                        <a:pt x="33" y="85"/>
                      </a:cubicBezTo>
                      <a:cubicBezTo>
                        <a:pt x="33" y="86"/>
                        <a:pt x="33" y="87"/>
                        <a:pt x="33" y="88"/>
                      </a:cubicBez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2" y="88"/>
                        <a:pt x="31" y="88"/>
                        <a:pt x="31" y="89"/>
                      </a:cubicBezTo>
                      <a:cubicBezTo>
                        <a:pt x="31" y="89"/>
                        <a:pt x="30" y="89"/>
                        <a:pt x="30" y="89"/>
                      </a:cubicBezTo>
                      <a:cubicBezTo>
                        <a:pt x="30" y="89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9" y="91"/>
                        <a:pt x="29" y="91"/>
                        <a:pt x="29" y="92"/>
                      </a:cubicBezTo>
                      <a:cubicBezTo>
                        <a:pt x="29" y="92"/>
                        <a:pt x="29" y="92"/>
                        <a:pt x="28" y="92"/>
                      </a:cubicBezTo>
                      <a:cubicBezTo>
                        <a:pt x="28" y="95"/>
                        <a:pt x="28" y="98"/>
                        <a:pt x="28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9" y="102"/>
                        <a:pt x="29" y="102"/>
                        <a:pt x="29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4"/>
                      </a:cubicBezTo>
                      <a:cubicBezTo>
                        <a:pt x="31" y="104"/>
                        <a:pt x="32" y="104"/>
                        <a:pt x="34" y="104"/>
                      </a:cubicBezTo>
                      <a:cubicBezTo>
                        <a:pt x="34" y="103"/>
                        <a:pt x="34" y="103"/>
                        <a:pt x="35" y="103"/>
                      </a:cubicBezTo>
                      <a:cubicBezTo>
                        <a:pt x="35" y="103"/>
                        <a:pt x="35" y="103"/>
                        <a:pt x="36" y="103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7" y="102"/>
                        <a:pt x="37" y="102"/>
                        <a:pt x="38" y="102"/>
                      </a:cubicBezTo>
                      <a:cubicBezTo>
                        <a:pt x="38" y="102"/>
                        <a:pt x="38" y="101"/>
                        <a:pt x="38" y="101"/>
                      </a:cubicBezTo>
                      <a:cubicBezTo>
                        <a:pt x="39" y="101"/>
                        <a:pt x="39" y="101"/>
                        <a:pt x="40" y="101"/>
                      </a:cubicBezTo>
                      <a:cubicBezTo>
                        <a:pt x="40" y="100"/>
                        <a:pt x="40" y="100"/>
                        <a:pt x="41" y="100"/>
                      </a:cubicBezTo>
                      <a:cubicBezTo>
                        <a:pt x="41" y="100"/>
                        <a:pt x="41" y="100"/>
                        <a:pt x="42" y="100"/>
                      </a:cubicBezTo>
                      <a:cubicBezTo>
                        <a:pt x="42" y="102"/>
                        <a:pt x="42" y="103"/>
                        <a:pt x="42" y="104"/>
                      </a:cubicBezTo>
                      <a:cubicBezTo>
                        <a:pt x="41" y="104"/>
                        <a:pt x="40" y="104"/>
                        <a:pt x="39" y="104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5"/>
                        <a:pt x="38" y="105"/>
                        <a:pt x="37" y="105"/>
                      </a:cubicBezTo>
                      <a:cubicBezTo>
                        <a:pt x="37" y="106"/>
                        <a:pt x="37" y="107"/>
                        <a:pt x="37" y="107"/>
                      </a:cubicBezTo>
                      <a:cubicBezTo>
                        <a:pt x="36" y="107"/>
                        <a:pt x="36" y="107"/>
                        <a:pt x="35" y="107"/>
                      </a:cubicBezTo>
                      <a:cubicBezTo>
                        <a:pt x="35" y="107"/>
                        <a:pt x="35" y="108"/>
                        <a:pt x="35" y="108"/>
                      </a:cubicBezTo>
                      <a:cubicBezTo>
                        <a:pt x="35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10"/>
                      </a:cubicBezTo>
                      <a:cubicBezTo>
                        <a:pt x="33" y="110"/>
                        <a:pt x="32" y="110"/>
                        <a:pt x="32" y="110"/>
                      </a:cubicBezTo>
                      <a:cubicBezTo>
                        <a:pt x="32" y="110"/>
                        <a:pt x="32" y="111"/>
                        <a:pt x="32" y="112"/>
                      </a:cubicBezTo>
                      <a:cubicBezTo>
                        <a:pt x="32" y="112"/>
                        <a:pt x="31" y="112"/>
                        <a:pt x="31" y="112"/>
                      </a:cubicBezTo>
                      <a:cubicBezTo>
                        <a:pt x="31" y="112"/>
                        <a:pt x="31" y="112"/>
                        <a:pt x="31" y="113"/>
                      </a:cubicBezTo>
                      <a:cubicBezTo>
                        <a:pt x="31" y="113"/>
                        <a:pt x="30" y="113"/>
                        <a:pt x="30" y="113"/>
                      </a:cubicBezTo>
                      <a:cubicBezTo>
                        <a:pt x="30" y="113"/>
                        <a:pt x="30" y="113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29" y="116"/>
                        <a:pt x="29" y="116"/>
                        <a:pt x="29" y="116"/>
                      </a:cubicBezTo>
                      <a:cubicBezTo>
                        <a:pt x="29" y="117"/>
                        <a:pt x="29" y="118"/>
                        <a:pt x="29" y="120"/>
                      </a:cubicBezTo>
                      <a:cubicBezTo>
                        <a:pt x="29" y="120"/>
                        <a:pt x="29" y="120"/>
                        <a:pt x="28" y="120"/>
                      </a:cubicBezTo>
                      <a:cubicBezTo>
                        <a:pt x="28" y="120"/>
                        <a:pt x="28" y="121"/>
                        <a:pt x="28" y="122"/>
                      </a:cubicBezTo>
                      <a:cubicBezTo>
                        <a:pt x="28" y="122"/>
                        <a:pt x="28" y="122"/>
                        <a:pt x="27" y="122"/>
                      </a:cubicBezTo>
                      <a:cubicBezTo>
                        <a:pt x="27" y="123"/>
                        <a:pt x="27" y="123"/>
                        <a:pt x="27" y="123"/>
                      </a:cubicBezTo>
                      <a:cubicBezTo>
                        <a:pt x="27" y="123"/>
                        <a:pt x="27" y="123"/>
                        <a:pt x="26" y="123"/>
                      </a:cubicBezTo>
                      <a:cubicBezTo>
                        <a:pt x="26" y="124"/>
                        <a:pt x="26" y="125"/>
                        <a:pt x="26" y="125"/>
                      </a:cubicBezTo>
                      <a:cubicBezTo>
                        <a:pt x="27" y="125"/>
                        <a:pt x="27" y="125"/>
                        <a:pt x="27" y="125"/>
                      </a:cubicBezTo>
                      <a:cubicBezTo>
                        <a:pt x="27" y="126"/>
                        <a:pt x="27" y="127"/>
                        <a:pt x="27" y="127"/>
                      </a:cubicBezTo>
                      <a:cubicBezTo>
                        <a:pt x="28" y="127"/>
                        <a:pt x="29" y="127"/>
                        <a:pt x="29" y="127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30" y="128"/>
                        <a:pt x="30" y="128"/>
                        <a:pt x="31" y="128"/>
                      </a:cubicBezTo>
                      <a:cubicBezTo>
                        <a:pt x="31" y="128"/>
                        <a:pt x="31" y="128"/>
                        <a:pt x="32" y="128"/>
                      </a:cubicBezTo>
                      <a:cubicBezTo>
                        <a:pt x="32" y="128"/>
                        <a:pt x="33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5" y="126"/>
                        <a:pt x="35" y="126"/>
                        <a:pt x="35" y="126"/>
                      </a:cubicBezTo>
                      <a:cubicBezTo>
                        <a:pt x="35" y="126"/>
                        <a:pt x="36" y="126"/>
                        <a:pt x="37" y="126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40" y="128"/>
                        <a:pt x="40" y="128"/>
                      </a:cubicBezTo>
                      <a:cubicBezTo>
                        <a:pt x="40" y="128"/>
                        <a:pt x="40" y="128"/>
                        <a:pt x="41" y="127"/>
                      </a:cubicBezTo>
                      <a:cubicBezTo>
                        <a:pt x="41" y="127"/>
                        <a:pt x="42" y="127"/>
                        <a:pt x="43" y="127"/>
                      </a:cubicBezTo>
                      <a:cubicBezTo>
                        <a:pt x="43" y="127"/>
                        <a:pt x="43" y="126"/>
                        <a:pt x="43" y="125"/>
                      </a:cubicBezTo>
                      <a:cubicBezTo>
                        <a:pt x="44" y="125"/>
                        <a:pt x="45" y="125"/>
                        <a:pt x="45" y="125"/>
                      </a:cubicBezTo>
                      <a:cubicBezTo>
                        <a:pt x="45" y="125"/>
                        <a:pt x="45" y="125"/>
                        <a:pt x="45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6" y="124"/>
                        <a:pt x="46" y="124"/>
                        <a:pt x="46" y="124"/>
                      </a:cubicBezTo>
                      <a:cubicBezTo>
                        <a:pt x="47" y="124"/>
                        <a:pt x="49" y="124"/>
                        <a:pt x="49" y="124"/>
                      </a:cubicBezTo>
                      <a:cubicBezTo>
                        <a:pt x="49" y="125"/>
                        <a:pt x="49" y="127"/>
                        <a:pt x="49" y="128"/>
                      </a:cubicBezTo>
                      <a:cubicBezTo>
                        <a:pt x="50" y="129"/>
                        <a:pt x="50" y="129"/>
                        <a:pt x="51" y="129"/>
                      </a:cubicBezTo>
                      <a:cubicBezTo>
                        <a:pt x="51" y="132"/>
                        <a:pt x="51" y="134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8"/>
                        <a:pt x="51" y="139"/>
                        <a:pt x="51" y="141"/>
                      </a:cubicBezTo>
                      <a:cubicBezTo>
                        <a:pt x="51" y="141"/>
                        <a:pt x="51" y="141"/>
                        <a:pt x="51" y="142"/>
                      </a:cubicBezTo>
                      <a:cubicBezTo>
                        <a:pt x="51" y="142"/>
                        <a:pt x="51" y="142"/>
                        <a:pt x="51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0" y="144"/>
                        <a:pt x="50" y="145"/>
                        <a:pt x="50" y="145"/>
                      </a:cubicBezTo>
                      <a:cubicBezTo>
                        <a:pt x="50" y="145"/>
                        <a:pt x="50" y="146"/>
                        <a:pt x="49" y="146"/>
                      </a:cubicBezTo>
                      <a:cubicBezTo>
                        <a:pt x="49" y="147"/>
                        <a:pt x="49" y="148"/>
                        <a:pt x="49" y="148"/>
                      </a:cubicBezTo>
                      <a:cubicBezTo>
                        <a:pt x="49" y="149"/>
                        <a:pt x="49" y="149"/>
                        <a:pt x="49" y="149"/>
                      </a:cubicBezTo>
                      <a:cubicBezTo>
                        <a:pt x="49" y="149"/>
                        <a:pt x="49" y="150"/>
                        <a:pt x="49" y="150"/>
                      </a:cubicBezTo>
                      <a:cubicBezTo>
                        <a:pt x="49" y="150"/>
                        <a:pt x="48" y="151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8" y="153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7"/>
                        <a:pt x="49" y="157"/>
                      </a:cubicBezTo>
                      <a:cubicBezTo>
                        <a:pt x="49" y="157"/>
                        <a:pt x="50" y="157"/>
                        <a:pt x="50" y="157"/>
                      </a:cubicBez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0" y="158"/>
                        <a:pt x="50" y="158"/>
                        <a:pt x="51" y="158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51" y="159"/>
                        <a:pt x="52" y="159"/>
                        <a:pt x="52" y="159"/>
                      </a:cubicBezTo>
                      <a:cubicBezTo>
                        <a:pt x="52" y="159"/>
                        <a:pt x="52" y="159"/>
                        <a:pt x="53" y="159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5" y="74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6"/>
                        <a:pt x="54" y="76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49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8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5" y="80"/>
                      </a:cubicBez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4" y="81"/>
                        <a:pt x="43" y="81"/>
                        <a:pt x="42" y="81"/>
                      </a:cubicBezTo>
                      <a:close/>
                      <a:moveTo>
                        <a:pt x="21" y="133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2" y="85"/>
                        <a:pt x="22" y="85"/>
                        <a:pt x="22" y="85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2" y="88"/>
                        <a:pt x="22" y="90"/>
                        <a:pt x="22" y="92"/>
                      </a:cubicBezTo>
                      <a:cubicBezTo>
                        <a:pt x="22" y="92"/>
                        <a:pt x="22" y="93"/>
                        <a:pt x="23" y="93"/>
                      </a:cubicBezTo>
                      <a:cubicBezTo>
                        <a:pt x="23" y="93"/>
                        <a:pt x="23" y="94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ubicBezTo>
                        <a:pt x="24" y="96"/>
                        <a:pt x="24" y="97"/>
                        <a:pt x="24" y="98"/>
                      </a:cubicBezTo>
                      <a:cubicBezTo>
                        <a:pt x="24" y="98"/>
                        <a:pt x="24" y="98"/>
                        <a:pt x="23" y="98"/>
                      </a:cubicBezTo>
                      <a:cubicBezTo>
                        <a:pt x="23" y="100"/>
                        <a:pt x="23" y="102"/>
                        <a:pt x="23" y="103"/>
                      </a:cubicBezTo>
                      <a:cubicBezTo>
                        <a:pt x="23" y="103"/>
                        <a:pt x="23" y="104"/>
                        <a:pt x="24" y="104"/>
                      </a:cubicBezTo>
                      <a:cubicBezTo>
                        <a:pt x="24" y="105"/>
                        <a:pt x="24" y="107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10"/>
                        <a:pt x="23" y="112"/>
                        <a:pt x="23" y="114"/>
                      </a:cubicBezTo>
                      <a:cubicBezTo>
                        <a:pt x="23" y="114"/>
                        <a:pt x="23" y="114"/>
                        <a:pt x="24" y="114"/>
                      </a:cubicBezTo>
                      <a:cubicBezTo>
                        <a:pt x="24" y="115"/>
                        <a:pt x="24" y="116"/>
                        <a:pt x="24" y="117"/>
                      </a:cubicBezTo>
                      <a:cubicBezTo>
                        <a:pt x="24" y="117"/>
                        <a:pt x="23" y="117"/>
                        <a:pt x="23" y="117"/>
                      </a:cubicBezTo>
                      <a:cubicBezTo>
                        <a:pt x="23" y="122"/>
                        <a:pt x="23" y="125"/>
                        <a:pt x="23" y="129"/>
                      </a:cubicBezTo>
                      <a:cubicBezTo>
                        <a:pt x="22" y="129"/>
                        <a:pt x="22" y="129"/>
                        <a:pt x="22" y="129"/>
                      </a:cubicBezTo>
                      <a:cubicBezTo>
                        <a:pt x="22" y="131"/>
                        <a:pt x="22" y="132"/>
                        <a:pt x="22" y="133"/>
                      </a:cubicBezTo>
                      <a:lnTo>
                        <a:pt x="21" y="133"/>
                      </a:lnTo>
                      <a:close/>
                      <a:moveTo>
                        <a:pt x="21" y="71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7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19" y="77"/>
                        <a:pt x="19" y="76"/>
                        <a:pt x="19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ubicBezTo>
                        <a:pt x="17" y="74"/>
                        <a:pt x="17" y="73"/>
                        <a:pt x="17" y="72"/>
                      </a:cubicBezTo>
                      <a:cubicBezTo>
                        <a:pt x="17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20" y="72"/>
                        <a:pt x="20" y="72"/>
                      </a:cubicBezTo>
                      <a:cubicBezTo>
                        <a:pt x="20" y="72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lose/>
                      <a:moveTo>
                        <a:pt x="21" y="84"/>
                      </a:move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3"/>
                        <a:pt x="21" y="133"/>
                        <a:pt x="21" y="133"/>
                      </a:cubicBezTo>
                      <a:cubicBezTo>
                        <a:pt x="21" y="134"/>
                        <a:pt x="21" y="135"/>
                        <a:pt x="21" y="137"/>
                      </a:cubicBezTo>
                      <a:cubicBezTo>
                        <a:pt x="20" y="137"/>
                        <a:pt x="20" y="137"/>
                        <a:pt x="20" y="137"/>
                      </a:cubicBezTo>
                      <a:cubicBezTo>
                        <a:pt x="20" y="137"/>
                        <a:pt x="20" y="138"/>
                        <a:pt x="20" y="138"/>
                      </a:cubicBezTo>
                      <a:cubicBezTo>
                        <a:pt x="19" y="138"/>
                        <a:pt x="19" y="138"/>
                        <a:pt x="19" y="138"/>
                      </a:cubicBezTo>
                      <a:cubicBezTo>
                        <a:pt x="19" y="139"/>
                        <a:pt x="19" y="139"/>
                        <a:pt x="19" y="139"/>
                      </a:cubicBezTo>
                      <a:cubicBezTo>
                        <a:pt x="17" y="139"/>
                        <a:pt x="16" y="139"/>
                        <a:pt x="15" y="139"/>
                      </a:cubicBezTo>
                      <a:cubicBezTo>
                        <a:pt x="15" y="139"/>
                        <a:pt x="15" y="139"/>
                        <a:pt x="15" y="138"/>
                      </a:cubicBezTo>
                      <a:cubicBezTo>
                        <a:pt x="15" y="138"/>
                        <a:pt x="15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2" y="138"/>
                        <a:pt x="11" y="138"/>
                        <a:pt x="10" y="138"/>
                      </a:cubicBezTo>
                      <a:cubicBezTo>
                        <a:pt x="10" y="138"/>
                        <a:pt x="10" y="139"/>
                        <a:pt x="10" y="139"/>
                      </a:cubicBezTo>
                      <a:cubicBezTo>
                        <a:pt x="10" y="139"/>
                        <a:pt x="9" y="139"/>
                        <a:pt x="9" y="139"/>
                      </a:cubicBezTo>
                      <a:cubicBezTo>
                        <a:pt x="9" y="140"/>
                        <a:pt x="9" y="140"/>
                        <a:pt x="9" y="141"/>
                      </a:cubicBezTo>
                      <a:cubicBezTo>
                        <a:pt x="9" y="141"/>
                        <a:pt x="9" y="141"/>
                        <a:pt x="9" y="141"/>
                      </a:cubicBezTo>
                      <a:cubicBezTo>
                        <a:pt x="8" y="141"/>
                        <a:pt x="8" y="141"/>
                        <a:pt x="8" y="142"/>
                      </a:cubicBezTo>
                      <a:cubicBezTo>
                        <a:pt x="7" y="142"/>
                        <a:pt x="7" y="142"/>
                        <a:pt x="6" y="142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42"/>
                        <a:pt x="3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0" y="141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1" y="139"/>
                      </a:cubicBezTo>
                      <a:cubicBezTo>
                        <a:pt x="1" y="139"/>
                        <a:pt x="1" y="138"/>
                        <a:pt x="1" y="138"/>
                      </a:cubicBezTo>
                      <a:cubicBezTo>
                        <a:pt x="1" y="138"/>
                        <a:pt x="1" y="138"/>
                        <a:pt x="2" y="138"/>
                      </a:cubicBezTo>
                      <a:cubicBezTo>
                        <a:pt x="2" y="137"/>
                        <a:pt x="2" y="136"/>
                        <a:pt x="2" y="135"/>
                      </a:cubicBezTo>
                      <a:cubicBezTo>
                        <a:pt x="2" y="135"/>
                        <a:pt x="2" y="135"/>
                        <a:pt x="3" y="135"/>
                      </a:cubicBezTo>
                      <a:cubicBezTo>
                        <a:pt x="3" y="135"/>
                        <a:pt x="3" y="134"/>
                        <a:pt x="3" y="134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4" y="133"/>
                        <a:pt x="4" y="132"/>
                        <a:pt x="4" y="131"/>
                      </a:cubicBezTo>
                      <a:cubicBezTo>
                        <a:pt x="5" y="131"/>
                        <a:pt x="5" y="131"/>
                        <a:pt x="5" y="131"/>
                      </a:cubicBezTo>
                      <a:cubicBezTo>
                        <a:pt x="5" y="129"/>
                        <a:pt x="5" y="128"/>
                        <a:pt x="5" y="127"/>
                      </a:cubicBezTo>
                      <a:cubicBezTo>
                        <a:pt x="6" y="127"/>
                        <a:pt x="6" y="127"/>
                        <a:pt x="6" y="126"/>
                      </a:cubicBezTo>
                      <a:cubicBezTo>
                        <a:pt x="6" y="124"/>
                        <a:pt x="6" y="123"/>
                        <a:pt x="6" y="122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0"/>
                        <a:pt x="6" y="119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7"/>
                        <a:pt x="7" y="117"/>
                        <a:pt x="7" y="115"/>
                      </a:cubicBezTo>
                      <a:cubicBezTo>
                        <a:pt x="7" y="115"/>
                        <a:pt x="7" y="115"/>
                        <a:pt x="8" y="115"/>
                      </a:cubicBezTo>
                      <a:cubicBezTo>
                        <a:pt x="8" y="113"/>
                        <a:pt x="8" y="112"/>
                        <a:pt x="8" y="110"/>
                      </a:cubicBezTo>
                      <a:cubicBezTo>
                        <a:pt x="8" y="110"/>
                        <a:pt x="8" y="110"/>
                        <a:pt x="9" y="110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9" y="102"/>
                        <a:pt x="9" y="102"/>
                        <a:pt x="10" y="102"/>
                      </a:cubicBezTo>
                      <a:cubicBezTo>
                        <a:pt x="10" y="99"/>
                        <a:pt x="10" y="98"/>
                        <a:pt x="10" y="95"/>
                      </a:cubicBezTo>
                      <a:cubicBezTo>
                        <a:pt x="10" y="95"/>
                        <a:pt x="10" y="95"/>
                        <a:pt x="10" y="95"/>
                      </a:cubicBezTo>
                      <a:cubicBezTo>
                        <a:pt x="10" y="95"/>
                        <a:pt x="10" y="94"/>
                        <a:pt x="10" y="94"/>
                      </a:cubicBezTo>
                      <a:cubicBezTo>
                        <a:pt x="10" y="94"/>
                        <a:pt x="11" y="94"/>
                        <a:pt x="11" y="94"/>
                      </a:cubicBezTo>
                      <a:cubicBezTo>
                        <a:pt x="11" y="93"/>
                        <a:pt x="11" y="92"/>
                        <a:pt x="11" y="92"/>
                      </a:cubicBezTo>
                      <a:cubicBezTo>
                        <a:pt x="11" y="92"/>
                        <a:pt x="11" y="91"/>
                        <a:pt x="12" y="91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12" y="89"/>
                        <a:pt x="11" y="89"/>
                        <a:pt x="11" y="89"/>
                      </a:cubicBezTo>
                      <a:cubicBezTo>
                        <a:pt x="11" y="89"/>
                        <a:pt x="11" y="88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1" y="87"/>
                        <a:pt x="11" y="86"/>
                        <a:pt x="11" y="85"/>
                      </a:cubicBezTo>
                      <a:cubicBezTo>
                        <a:pt x="11" y="85"/>
                        <a:pt x="11" y="85"/>
                        <a:pt x="11" y="84"/>
                      </a:cubicBezTo>
                      <a:cubicBezTo>
                        <a:pt x="11" y="84"/>
                        <a:pt x="11" y="84"/>
                        <a:pt x="11" y="83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3"/>
                      </a:cubicBezTo>
                      <a:cubicBezTo>
                        <a:pt x="12" y="83"/>
                        <a:pt x="13" y="83"/>
                        <a:pt x="14" y="83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5" y="83"/>
                        <a:pt x="15" y="83"/>
                        <a:pt x="16" y="83"/>
                      </a:cubicBezTo>
                      <a:cubicBezTo>
                        <a:pt x="16" y="83"/>
                        <a:pt x="16" y="83"/>
                        <a:pt x="16" y="82"/>
                      </a:cubicBezTo>
                      <a:cubicBezTo>
                        <a:pt x="16" y="82"/>
                        <a:pt x="17" y="82"/>
                        <a:pt x="17" y="82"/>
                      </a:cubicBezTo>
                      <a:cubicBezTo>
                        <a:pt x="17" y="82"/>
                        <a:pt x="17" y="82"/>
                        <a:pt x="17" y="81"/>
                      </a:cubicBezTo>
                      <a:cubicBezTo>
                        <a:pt x="18" y="81"/>
                        <a:pt x="19" y="81"/>
                        <a:pt x="20" y="81"/>
                      </a:cubicBezTo>
                      <a:cubicBezTo>
                        <a:pt x="20" y="81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0" name="íṡḷiďé"/>
                <p:cNvSpPr/>
                <p:nvPr/>
              </p:nvSpPr>
              <p:spPr bwMode="auto">
                <a:xfrm>
                  <a:off x="10385710" y="2882410"/>
                  <a:ext cx="631827" cy="675945"/>
                </a:xfrm>
                <a:custGeom>
                  <a:avLst/>
                  <a:gdLst>
                    <a:gd name="T0" fmla="*/ 115 w 146"/>
                    <a:gd name="T1" fmla="*/ 78 h 155"/>
                    <a:gd name="T2" fmla="*/ 131 w 146"/>
                    <a:gd name="T3" fmla="*/ 85 h 155"/>
                    <a:gd name="T4" fmla="*/ 122 w 146"/>
                    <a:gd name="T5" fmla="*/ 98 h 155"/>
                    <a:gd name="T6" fmla="*/ 102 w 146"/>
                    <a:gd name="T7" fmla="*/ 51 h 155"/>
                    <a:gd name="T8" fmla="*/ 105 w 146"/>
                    <a:gd name="T9" fmla="*/ 67 h 155"/>
                    <a:gd name="T10" fmla="*/ 113 w 146"/>
                    <a:gd name="T11" fmla="*/ 41 h 155"/>
                    <a:gd name="T12" fmla="*/ 106 w 146"/>
                    <a:gd name="T13" fmla="*/ 51 h 155"/>
                    <a:gd name="T14" fmla="*/ 117 w 146"/>
                    <a:gd name="T15" fmla="*/ 57 h 155"/>
                    <a:gd name="T16" fmla="*/ 142 w 146"/>
                    <a:gd name="T17" fmla="*/ 54 h 155"/>
                    <a:gd name="T18" fmla="*/ 142 w 146"/>
                    <a:gd name="T19" fmla="*/ 35 h 155"/>
                    <a:gd name="T20" fmla="*/ 129 w 146"/>
                    <a:gd name="T21" fmla="*/ 28 h 155"/>
                    <a:gd name="T22" fmla="*/ 106 w 146"/>
                    <a:gd name="T23" fmla="*/ 29 h 155"/>
                    <a:gd name="T24" fmla="*/ 118 w 146"/>
                    <a:gd name="T25" fmla="*/ 5 h 155"/>
                    <a:gd name="T26" fmla="*/ 116 w 146"/>
                    <a:gd name="T27" fmla="*/ 23 h 155"/>
                    <a:gd name="T28" fmla="*/ 98 w 146"/>
                    <a:gd name="T29" fmla="*/ 24 h 155"/>
                    <a:gd name="T30" fmla="*/ 99 w 146"/>
                    <a:gd name="T31" fmla="*/ 30 h 155"/>
                    <a:gd name="T32" fmla="*/ 75 w 146"/>
                    <a:gd name="T33" fmla="*/ 44 h 155"/>
                    <a:gd name="T34" fmla="*/ 81 w 146"/>
                    <a:gd name="T35" fmla="*/ 19 h 155"/>
                    <a:gd name="T36" fmla="*/ 94 w 146"/>
                    <a:gd name="T37" fmla="*/ 10 h 155"/>
                    <a:gd name="T38" fmla="*/ 101 w 146"/>
                    <a:gd name="T39" fmla="*/ 49 h 155"/>
                    <a:gd name="T40" fmla="*/ 81 w 146"/>
                    <a:gd name="T41" fmla="*/ 54 h 155"/>
                    <a:gd name="T42" fmla="*/ 73 w 146"/>
                    <a:gd name="T43" fmla="*/ 53 h 155"/>
                    <a:gd name="T44" fmla="*/ 79 w 146"/>
                    <a:gd name="T45" fmla="*/ 51 h 155"/>
                    <a:gd name="T46" fmla="*/ 75 w 146"/>
                    <a:gd name="T47" fmla="*/ 67 h 155"/>
                    <a:gd name="T48" fmla="*/ 91 w 146"/>
                    <a:gd name="T49" fmla="*/ 147 h 155"/>
                    <a:gd name="T50" fmla="*/ 98 w 146"/>
                    <a:gd name="T51" fmla="*/ 115 h 155"/>
                    <a:gd name="T52" fmla="*/ 87 w 146"/>
                    <a:gd name="T53" fmla="*/ 76 h 155"/>
                    <a:gd name="T54" fmla="*/ 102 w 146"/>
                    <a:gd name="T55" fmla="*/ 67 h 155"/>
                    <a:gd name="T56" fmla="*/ 62 w 146"/>
                    <a:gd name="T57" fmla="*/ 25 h 155"/>
                    <a:gd name="T58" fmla="*/ 59 w 146"/>
                    <a:gd name="T59" fmla="*/ 36 h 155"/>
                    <a:gd name="T60" fmla="*/ 72 w 146"/>
                    <a:gd name="T61" fmla="*/ 3 h 155"/>
                    <a:gd name="T62" fmla="*/ 72 w 146"/>
                    <a:gd name="T63" fmla="*/ 54 h 155"/>
                    <a:gd name="T64" fmla="*/ 70 w 146"/>
                    <a:gd name="T65" fmla="*/ 69 h 155"/>
                    <a:gd name="T66" fmla="*/ 67 w 146"/>
                    <a:gd name="T67" fmla="*/ 133 h 155"/>
                    <a:gd name="T68" fmla="*/ 62 w 146"/>
                    <a:gd name="T69" fmla="*/ 106 h 155"/>
                    <a:gd name="T70" fmla="*/ 58 w 146"/>
                    <a:gd name="T71" fmla="*/ 82 h 155"/>
                    <a:gd name="T72" fmla="*/ 73 w 146"/>
                    <a:gd name="T73" fmla="*/ 53 h 155"/>
                    <a:gd name="T74" fmla="*/ 67 w 146"/>
                    <a:gd name="T75" fmla="*/ 69 h 155"/>
                    <a:gd name="T76" fmla="*/ 52 w 146"/>
                    <a:gd name="T77" fmla="*/ 27 h 155"/>
                    <a:gd name="T78" fmla="*/ 54 w 146"/>
                    <a:gd name="T79" fmla="*/ 9 h 155"/>
                    <a:gd name="T80" fmla="*/ 41 w 146"/>
                    <a:gd name="T81" fmla="*/ 9 h 155"/>
                    <a:gd name="T82" fmla="*/ 29 w 146"/>
                    <a:gd name="T83" fmla="*/ 22 h 155"/>
                    <a:gd name="T84" fmla="*/ 28 w 146"/>
                    <a:gd name="T85" fmla="*/ 48 h 155"/>
                    <a:gd name="T86" fmla="*/ 18 w 146"/>
                    <a:gd name="T87" fmla="*/ 46 h 155"/>
                    <a:gd name="T88" fmla="*/ 7 w 146"/>
                    <a:gd name="T89" fmla="*/ 61 h 155"/>
                    <a:gd name="T90" fmla="*/ 1 w 146"/>
                    <a:gd name="T91" fmla="*/ 80 h 155"/>
                    <a:gd name="T92" fmla="*/ 21 w 146"/>
                    <a:gd name="T93" fmla="*/ 80 h 155"/>
                    <a:gd name="T94" fmla="*/ 32 w 146"/>
                    <a:gd name="T95" fmla="*/ 59 h 155"/>
                    <a:gd name="T96" fmla="*/ 46 w 146"/>
                    <a:gd name="T97" fmla="*/ 52 h 155"/>
                    <a:gd name="T98" fmla="*/ 55 w 146"/>
                    <a:gd name="T99" fmla="*/ 39 h 155"/>
                    <a:gd name="T100" fmla="*/ 52 w 146"/>
                    <a:gd name="T101" fmla="*/ 77 h 155"/>
                    <a:gd name="T102" fmla="*/ 43 w 146"/>
                    <a:gd name="T103" fmla="*/ 60 h 155"/>
                    <a:gd name="T104" fmla="*/ 58 w 146"/>
                    <a:gd name="T105" fmla="*/ 53 h 155"/>
                    <a:gd name="T106" fmla="*/ 47 w 146"/>
                    <a:gd name="T107" fmla="*/ 113 h 155"/>
                    <a:gd name="T108" fmla="*/ 30 w 146"/>
                    <a:gd name="T109" fmla="*/ 96 h 155"/>
                    <a:gd name="T110" fmla="*/ 39 w 146"/>
                    <a:gd name="T111" fmla="*/ 87 h 155"/>
                    <a:gd name="T112" fmla="*/ 57 w 146"/>
                    <a:gd name="T113" fmla="*/ 89 h 155"/>
                    <a:gd name="T114" fmla="*/ 42 w 146"/>
                    <a:gd name="T115" fmla="*/ 153 h 155"/>
                    <a:gd name="T116" fmla="*/ 8 w 146"/>
                    <a:gd name="T117" fmla="*/ 152 h 155"/>
                    <a:gd name="T118" fmla="*/ 17 w 146"/>
                    <a:gd name="T119" fmla="*/ 141 h 155"/>
                    <a:gd name="T120" fmla="*/ 48 w 146"/>
                    <a:gd name="T121" fmla="*/ 139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55">
                      <a:moveTo>
                        <a:pt x="102" y="9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7"/>
                        <a:pt x="115" y="77"/>
                        <a:pt x="115" y="76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4" y="76"/>
                        <a:pt x="114" y="75"/>
                        <a:pt x="114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3" y="78"/>
                        <a:pt x="103" y="77"/>
                        <a:pt x="104" y="77"/>
                      </a:cubicBezTo>
                      <a:cubicBezTo>
                        <a:pt x="105" y="77"/>
                        <a:pt x="107" y="77"/>
                        <a:pt x="108" y="77"/>
                      </a:cubicBezTo>
                      <a:cubicBezTo>
                        <a:pt x="109" y="78"/>
                        <a:pt x="109" y="78"/>
                        <a:pt x="109" y="78"/>
                      </a:cubicBezTo>
                      <a:cubicBezTo>
                        <a:pt x="111" y="78"/>
                        <a:pt x="113" y="78"/>
                        <a:pt x="115" y="78"/>
                      </a:cubicBezTo>
                      <a:cubicBezTo>
                        <a:pt x="115" y="78"/>
                        <a:pt x="116" y="78"/>
                        <a:pt x="116" y="78"/>
                      </a:cubicBezTo>
                      <a:cubicBezTo>
                        <a:pt x="116" y="78"/>
                        <a:pt x="116" y="78"/>
                        <a:pt x="117" y="78"/>
                      </a:cubicBezTo>
                      <a:cubicBezTo>
                        <a:pt x="117" y="78"/>
                        <a:pt x="118" y="78"/>
                        <a:pt x="119" y="78"/>
                      </a:cubicBezTo>
                      <a:cubicBezTo>
                        <a:pt x="119" y="79"/>
                        <a:pt x="119" y="79"/>
                        <a:pt x="119" y="79"/>
                      </a:cubicBezTo>
                      <a:cubicBezTo>
                        <a:pt x="121" y="79"/>
                        <a:pt x="121" y="79"/>
                        <a:pt x="122" y="79"/>
                      </a:cubicBezTo>
                      <a:cubicBezTo>
                        <a:pt x="122" y="79"/>
                        <a:pt x="122" y="80"/>
                        <a:pt x="122" y="80"/>
                      </a:cubicBezTo>
                      <a:cubicBezTo>
                        <a:pt x="122" y="80"/>
                        <a:pt x="123" y="80"/>
                        <a:pt x="123" y="80"/>
                      </a:cubicBezTo>
                      <a:cubicBezTo>
                        <a:pt x="123" y="80"/>
                        <a:pt x="124" y="81"/>
                        <a:pt x="124" y="81"/>
                      </a:cubicBezTo>
                      <a:cubicBezTo>
                        <a:pt x="124" y="81"/>
                        <a:pt x="125" y="81"/>
                        <a:pt x="126" y="81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7" y="82"/>
                      </a:cubicBezTo>
                      <a:cubicBezTo>
                        <a:pt x="127" y="82"/>
                        <a:pt x="127" y="83"/>
                        <a:pt x="127" y="83"/>
                      </a:cubicBezTo>
                      <a:cubicBezTo>
                        <a:pt x="127" y="83"/>
                        <a:pt x="128" y="83"/>
                        <a:pt x="128" y="83"/>
                      </a:cubicBezTo>
                      <a:cubicBezTo>
                        <a:pt x="128" y="83"/>
                        <a:pt x="129" y="83"/>
                        <a:pt x="129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0" y="84"/>
                        <a:pt x="130" y="84"/>
                      </a:cubicBezTo>
                      <a:cubicBezTo>
                        <a:pt x="130" y="84"/>
                        <a:pt x="131" y="84"/>
                        <a:pt x="131" y="85"/>
                      </a:cubicBezTo>
                      <a:cubicBezTo>
                        <a:pt x="131" y="85"/>
                        <a:pt x="131" y="85"/>
                        <a:pt x="131" y="86"/>
                      </a:cubicBezTo>
                      <a:cubicBezTo>
                        <a:pt x="131" y="86"/>
                        <a:pt x="131" y="87"/>
                        <a:pt x="130" y="87"/>
                      </a:cubicBezTo>
                      <a:cubicBezTo>
                        <a:pt x="130" y="87"/>
                        <a:pt x="130" y="87"/>
                        <a:pt x="130" y="88"/>
                      </a:cubicBezTo>
                      <a:cubicBezTo>
                        <a:pt x="130" y="88"/>
                        <a:pt x="128" y="88"/>
                        <a:pt x="128" y="88"/>
                      </a:cubicBezTo>
                      <a:cubicBezTo>
                        <a:pt x="128" y="89"/>
                        <a:pt x="128" y="90"/>
                        <a:pt x="128" y="92"/>
                      </a:cubicBezTo>
                      <a:cubicBezTo>
                        <a:pt x="128" y="92"/>
                        <a:pt x="128" y="92"/>
                        <a:pt x="129" y="92"/>
                      </a:cubicBezTo>
                      <a:cubicBezTo>
                        <a:pt x="129" y="93"/>
                        <a:pt x="129" y="94"/>
                        <a:pt x="129" y="95"/>
                      </a:cubicBezTo>
                      <a:cubicBezTo>
                        <a:pt x="128" y="95"/>
                        <a:pt x="128" y="95"/>
                        <a:pt x="128" y="95"/>
                      </a:cubicBezTo>
                      <a:cubicBezTo>
                        <a:pt x="128" y="95"/>
                        <a:pt x="128" y="95"/>
                        <a:pt x="128" y="96"/>
                      </a:cubicBezTo>
                      <a:cubicBezTo>
                        <a:pt x="128" y="96"/>
                        <a:pt x="127" y="96"/>
                        <a:pt x="127" y="97"/>
                      </a:cubicBezTo>
                      <a:cubicBezTo>
                        <a:pt x="127" y="97"/>
                        <a:pt x="127" y="98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7" y="100"/>
                        <a:pt x="127" y="100"/>
                        <a:pt x="127" y="100"/>
                      </a:cubicBezTo>
                      <a:cubicBezTo>
                        <a:pt x="126" y="100"/>
                        <a:pt x="126" y="100"/>
                        <a:pt x="126" y="100"/>
                      </a:cubicBezTo>
                      <a:cubicBezTo>
                        <a:pt x="125" y="100"/>
                        <a:pt x="124" y="99"/>
                        <a:pt x="124" y="99"/>
                      </a:cubicBezTo>
                      <a:cubicBezTo>
                        <a:pt x="123" y="99"/>
                        <a:pt x="123" y="99"/>
                        <a:pt x="122" y="99"/>
                      </a:cubicBezTo>
                      <a:cubicBezTo>
                        <a:pt x="122" y="98"/>
                        <a:pt x="122" y="98"/>
                        <a:pt x="122" y="98"/>
                      </a:cubicBezTo>
                      <a:cubicBezTo>
                        <a:pt x="122" y="98"/>
                        <a:pt x="121" y="98"/>
                        <a:pt x="121" y="98"/>
                      </a:cubicBezTo>
                      <a:cubicBezTo>
                        <a:pt x="121" y="98"/>
                        <a:pt x="121" y="97"/>
                        <a:pt x="120" y="97"/>
                      </a:cubicBezTo>
                      <a:cubicBezTo>
                        <a:pt x="120" y="97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7"/>
                        <a:pt x="117" y="97"/>
                      </a:cubicBez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16" y="96"/>
                        <a:pt x="116" y="96"/>
                        <a:pt x="116" y="96"/>
                      </a:cubicBezTo>
                      <a:cubicBezTo>
                        <a:pt x="115" y="96"/>
                        <a:pt x="115" y="95"/>
                        <a:pt x="115" y="95"/>
                      </a:cubicBezTo>
                      <a:cubicBezTo>
                        <a:pt x="112" y="95"/>
                        <a:pt x="109" y="95"/>
                        <a:pt x="107" y="95"/>
                      </a:cubicBezTo>
                      <a:cubicBezTo>
                        <a:pt x="107" y="95"/>
                        <a:pt x="106" y="95"/>
                        <a:pt x="106" y="96"/>
                      </a:cubicBezTo>
                      <a:cubicBezTo>
                        <a:pt x="106" y="96"/>
                        <a:pt x="105" y="96"/>
                        <a:pt x="105" y="96"/>
                      </a:cubicBezTo>
                      <a:cubicBezTo>
                        <a:pt x="104" y="96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3" y="95"/>
                      </a:cubicBezTo>
                      <a:cubicBezTo>
                        <a:pt x="103" y="95"/>
                        <a:pt x="103" y="95"/>
                        <a:pt x="102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lose/>
                      <a:moveTo>
                        <a:pt x="102" y="67"/>
                      </a:move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ubicBezTo>
                        <a:pt x="102" y="52"/>
                        <a:pt x="102" y="53"/>
                        <a:pt x="102" y="54"/>
                      </a:cubicBezTo>
                      <a:cubicBezTo>
                        <a:pt x="102" y="54"/>
                        <a:pt x="103" y="54"/>
                        <a:pt x="103" y="54"/>
                      </a:cubicBezTo>
                      <a:cubicBezTo>
                        <a:pt x="103" y="54"/>
                        <a:pt x="103" y="54"/>
                        <a:pt x="103" y="55"/>
                      </a:cubicBezTo>
                      <a:cubicBezTo>
                        <a:pt x="103" y="55"/>
                        <a:pt x="104" y="55"/>
                        <a:pt x="104" y="55"/>
                      </a:cubicBezTo>
                      <a:cubicBezTo>
                        <a:pt x="104" y="55"/>
                        <a:pt x="104" y="56"/>
                        <a:pt x="104" y="57"/>
                      </a:cubicBezTo>
                      <a:cubicBezTo>
                        <a:pt x="104" y="57"/>
                        <a:pt x="105" y="57"/>
                        <a:pt x="106" y="57"/>
                      </a:cubicBezTo>
                      <a:cubicBezTo>
                        <a:pt x="106" y="57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9"/>
                        <a:pt x="106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60"/>
                        <a:pt x="107" y="62"/>
                        <a:pt x="107" y="63"/>
                      </a:cubicBezTo>
                      <a:cubicBezTo>
                        <a:pt x="107" y="63"/>
                        <a:pt x="107" y="63"/>
                        <a:pt x="107" y="63"/>
                      </a:cubicBezTo>
                      <a:cubicBezTo>
                        <a:pt x="107" y="64"/>
                        <a:pt x="107" y="64"/>
                        <a:pt x="107" y="65"/>
                      </a:cubicBezTo>
                      <a:cubicBezTo>
                        <a:pt x="106" y="65"/>
                        <a:pt x="106" y="65"/>
                        <a:pt x="106" y="65"/>
                      </a:cubicBezTo>
                      <a:cubicBezTo>
                        <a:pt x="106" y="65"/>
                        <a:pt x="106" y="66"/>
                        <a:pt x="106" y="67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4" y="67"/>
                        <a:pt x="104" y="67"/>
                        <a:pt x="104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8"/>
                      </a:cubicBezTo>
                      <a:cubicBezTo>
                        <a:pt x="103" y="38"/>
                        <a:pt x="103" y="38"/>
                        <a:pt x="104" y="38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8"/>
                        <a:pt x="105" y="38"/>
                        <a:pt x="106" y="38"/>
                      </a:cubicBezTo>
                      <a:cubicBezTo>
                        <a:pt x="106" y="38"/>
                        <a:pt x="106" y="37"/>
                        <a:pt x="106" y="36"/>
                      </a:cubicBezTo>
                      <a:cubicBezTo>
                        <a:pt x="106" y="36"/>
                        <a:pt x="106" y="36"/>
                        <a:pt x="107" y="36"/>
                      </a:cubicBezTo>
                      <a:cubicBezTo>
                        <a:pt x="107" y="36"/>
                        <a:pt x="107" y="36"/>
                        <a:pt x="107" y="36"/>
                      </a:cubicBezTo>
                      <a:cubicBezTo>
                        <a:pt x="108" y="36"/>
                        <a:pt x="109" y="36"/>
                        <a:pt x="111" y="36"/>
                      </a:cubicBezTo>
                      <a:cubicBezTo>
                        <a:pt x="111" y="36"/>
                        <a:pt x="111" y="36"/>
                        <a:pt x="111" y="36"/>
                      </a:cubicBezTo>
                      <a:cubicBezTo>
                        <a:pt x="112" y="36"/>
                        <a:pt x="114" y="36"/>
                        <a:pt x="115" y="36"/>
                      </a:cubicBezTo>
                      <a:cubicBezTo>
                        <a:pt x="115" y="38"/>
                        <a:pt x="115" y="39"/>
                        <a:pt x="115" y="40"/>
                      </a:cubicBezTo>
                      <a:cubicBezTo>
                        <a:pt x="114" y="40"/>
                        <a:pt x="114" y="40"/>
                        <a:pt x="114" y="40"/>
                      </a:cubicBezTo>
                      <a:cubicBezTo>
                        <a:pt x="113" y="40"/>
                        <a:pt x="113" y="40"/>
                        <a:pt x="113" y="41"/>
                      </a:cubicBezTo>
                      <a:cubicBezTo>
                        <a:pt x="113" y="41"/>
                        <a:pt x="113" y="41"/>
                        <a:pt x="112" y="41"/>
                      </a:cubicBezTo>
                      <a:cubicBezTo>
                        <a:pt x="112" y="41"/>
                        <a:pt x="112" y="41"/>
                        <a:pt x="112" y="42"/>
                      </a:cubicBezTo>
                      <a:cubicBezTo>
                        <a:pt x="112" y="42"/>
                        <a:pt x="111" y="42"/>
                        <a:pt x="110" y="42"/>
                      </a:cubicBezTo>
                      <a:cubicBezTo>
                        <a:pt x="110" y="43"/>
                        <a:pt x="110" y="43"/>
                        <a:pt x="110" y="43"/>
                      </a:cubicBezTo>
                      <a:cubicBezTo>
                        <a:pt x="109" y="43"/>
                        <a:pt x="108" y="43"/>
                        <a:pt x="108" y="43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6" y="45"/>
                        <a:pt x="106" y="45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4" y="47"/>
                        <a:pt x="104" y="48"/>
                        <a:pt x="104" y="48"/>
                      </a:cubicBezTo>
                      <a:cubicBezTo>
                        <a:pt x="104" y="48"/>
                        <a:pt x="103" y="48"/>
                        <a:pt x="103" y="48"/>
                      </a:cubicBezTo>
                      <a:cubicBezTo>
                        <a:pt x="103" y="48"/>
                        <a:pt x="103" y="49"/>
                        <a:pt x="103" y="49"/>
                      </a:cubicBezTo>
                      <a:cubicBezTo>
                        <a:pt x="103" y="49"/>
                        <a:pt x="104" y="50"/>
                        <a:pt x="104" y="50"/>
                      </a:cubicBezTo>
                      <a:cubicBezTo>
                        <a:pt x="104" y="50"/>
                        <a:pt x="104" y="51"/>
                        <a:pt x="104" y="51"/>
                      </a:cubicBezTo>
                      <a:cubicBezTo>
                        <a:pt x="104" y="51"/>
                        <a:pt x="105" y="51"/>
                        <a:pt x="106" y="51"/>
                      </a:cubicBezTo>
                      <a:cubicBezTo>
                        <a:pt x="106" y="51"/>
                        <a:pt x="106" y="52"/>
                        <a:pt x="106" y="53"/>
                      </a:cubicBezTo>
                      <a:cubicBezTo>
                        <a:pt x="106" y="53"/>
                        <a:pt x="106" y="53"/>
                        <a:pt x="107" y="53"/>
                      </a:cubicBezTo>
                      <a:cubicBezTo>
                        <a:pt x="107" y="53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5"/>
                        <a:pt x="107" y="55"/>
                        <a:pt x="107" y="55"/>
                      </a:cubicBezTo>
                      <a:cubicBezTo>
                        <a:pt x="108" y="55"/>
                        <a:pt x="108" y="55"/>
                        <a:pt x="109" y="55"/>
                      </a:cubicBezTo>
                      <a:cubicBezTo>
                        <a:pt x="109" y="55"/>
                        <a:pt x="109" y="55"/>
                        <a:pt x="109" y="56"/>
                      </a:cubicBezTo>
                      <a:cubicBezTo>
                        <a:pt x="109" y="56"/>
                        <a:pt x="110" y="56"/>
                        <a:pt x="110" y="56"/>
                      </a:cubicBezTo>
                      <a:cubicBezTo>
                        <a:pt x="110" y="57"/>
                        <a:pt x="110" y="57"/>
                        <a:pt x="110" y="57"/>
                      </a:cubicBezTo>
                      <a:cubicBezTo>
                        <a:pt x="111" y="57"/>
                        <a:pt x="111" y="57"/>
                        <a:pt x="112" y="57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3" y="58"/>
                        <a:pt x="113" y="58"/>
                        <a:pt x="114" y="58"/>
                      </a:cubicBezTo>
                      <a:cubicBezTo>
                        <a:pt x="114" y="58"/>
                        <a:pt x="114" y="59"/>
                        <a:pt x="114" y="59"/>
                      </a:cubicBezTo>
                      <a:cubicBezTo>
                        <a:pt x="114" y="59"/>
                        <a:pt x="115" y="59"/>
                        <a:pt x="116" y="59"/>
                      </a:cubicBezTo>
                      <a:cubicBezTo>
                        <a:pt x="116" y="59"/>
                        <a:pt x="117" y="59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7"/>
                      </a:cubicBezTo>
                      <a:cubicBezTo>
                        <a:pt x="118" y="57"/>
                        <a:pt x="119" y="57"/>
                        <a:pt x="119" y="57"/>
                      </a:cubicBezTo>
                      <a:cubicBezTo>
                        <a:pt x="119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1" y="56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2" y="55"/>
                        <a:pt x="122" y="55"/>
                      </a:cubicBezTo>
                      <a:cubicBezTo>
                        <a:pt x="123" y="55"/>
                        <a:pt x="123" y="54"/>
                        <a:pt x="123" y="54"/>
                      </a:cubicBezTo>
                      <a:cubicBezTo>
                        <a:pt x="127" y="54"/>
                        <a:pt x="131" y="54"/>
                        <a:pt x="135" y="54"/>
                      </a:cubicBezTo>
                      <a:cubicBezTo>
                        <a:pt x="135" y="54"/>
                        <a:pt x="135" y="53"/>
                        <a:pt x="135" y="53"/>
                      </a:cubicBezTo>
                      <a:cubicBezTo>
                        <a:pt x="135" y="53"/>
                        <a:pt x="136" y="53"/>
                        <a:pt x="136" y="53"/>
                      </a:cubicBezTo>
                      <a:cubicBezTo>
                        <a:pt x="136" y="53"/>
                        <a:pt x="136" y="53"/>
                        <a:pt x="137" y="53"/>
                      </a:cubicBezTo>
                      <a:cubicBezTo>
                        <a:pt x="137" y="53"/>
                        <a:pt x="138" y="53"/>
                        <a:pt x="138" y="53"/>
                      </a:cubicBezTo>
                      <a:cubicBezTo>
                        <a:pt x="138" y="53"/>
                        <a:pt x="138" y="53"/>
                        <a:pt x="138" y="54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40" y="54"/>
                        <a:pt x="140" y="54"/>
                        <a:pt x="140" y="54"/>
                      </a:cubicBezTo>
                      <a:cubicBezTo>
                        <a:pt x="140" y="54"/>
                        <a:pt x="141" y="54"/>
                        <a:pt x="141" y="54"/>
                      </a:cubicBez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3"/>
                        <a:pt x="142" y="53"/>
                        <a:pt x="142" y="53"/>
                      </a:cubicBezTo>
                      <a:cubicBezTo>
                        <a:pt x="142" y="53"/>
                        <a:pt x="143" y="53"/>
                        <a:pt x="143" y="53"/>
                      </a:cubicBezTo>
                      <a:cubicBezTo>
                        <a:pt x="143" y="52"/>
                        <a:pt x="143" y="51"/>
                        <a:pt x="143" y="51"/>
                      </a:cubicBezTo>
                      <a:cubicBezTo>
                        <a:pt x="143" y="51"/>
                        <a:pt x="144" y="51"/>
                        <a:pt x="144" y="51"/>
                      </a:cubicBezTo>
                      <a:cubicBezTo>
                        <a:pt x="144" y="51"/>
                        <a:pt x="144" y="50"/>
                        <a:pt x="144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5" y="49"/>
                        <a:pt x="145" y="49"/>
                      </a:cubicBezTo>
                      <a:cubicBezTo>
                        <a:pt x="146" y="49"/>
                        <a:pt x="146" y="49"/>
                        <a:pt x="146" y="48"/>
                      </a:cubicBezTo>
                      <a:cubicBezTo>
                        <a:pt x="146" y="48"/>
                        <a:pt x="146" y="48"/>
                        <a:pt x="146" y="47"/>
                      </a:cubicBezTo>
                      <a:cubicBezTo>
                        <a:pt x="146" y="47"/>
                        <a:pt x="146" y="46"/>
                        <a:pt x="145" y="46"/>
                      </a:cubicBezTo>
                      <a:cubicBezTo>
                        <a:pt x="145" y="44"/>
                        <a:pt x="145" y="41"/>
                        <a:pt x="145" y="38"/>
                      </a:cubicBezTo>
                      <a:cubicBezTo>
                        <a:pt x="145" y="38"/>
                        <a:pt x="145" y="38"/>
                        <a:pt x="144" y="38"/>
                      </a:cubicBezTo>
                      <a:cubicBezTo>
                        <a:pt x="144" y="38"/>
                        <a:pt x="144" y="38"/>
                        <a:pt x="144" y="37"/>
                      </a:cubicBezTo>
                      <a:cubicBezTo>
                        <a:pt x="144" y="37"/>
                        <a:pt x="143" y="37"/>
                        <a:pt x="143" y="37"/>
                      </a:cubicBezTo>
                      <a:cubicBezTo>
                        <a:pt x="143" y="37"/>
                        <a:pt x="143" y="36"/>
                        <a:pt x="143" y="36"/>
                      </a:cubicBezTo>
                      <a:cubicBezTo>
                        <a:pt x="142" y="36"/>
                        <a:pt x="142" y="36"/>
                        <a:pt x="142" y="36"/>
                      </a:cubicBezTo>
                      <a:cubicBezTo>
                        <a:pt x="142" y="35"/>
                        <a:pt x="142" y="35"/>
                        <a:pt x="142" y="35"/>
                      </a:cubicBezTo>
                      <a:cubicBezTo>
                        <a:pt x="141" y="35"/>
                        <a:pt x="141" y="35"/>
                        <a:pt x="141" y="35"/>
                      </a:cubicBezTo>
                      <a:cubicBezTo>
                        <a:pt x="141" y="34"/>
                        <a:pt x="141" y="34"/>
                        <a:pt x="141" y="34"/>
                      </a:cubicBezTo>
                      <a:cubicBezTo>
                        <a:pt x="140" y="34"/>
                        <a:pt x="140" y="34"/>
                        <a:pt x="140" y="34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39" y="33"/>
                        <a:pt x="138" y="33"/>
                        <a:pt x="138" y="33"/>
                      </a:cubicBezTo>
                      <a:cubicBezTo>
                        <a:pt x="138" y="32"/>
                        <a:pt x="138" y="31"/>
                        <a:pt x="138" y="31"/>
                      </a:cubicBezTo>
                      <a:cubicBezTo>
                        <a:pt x="138" y="31"/>
                        <a:pt x="138" y="31"/>
                        <a:pt x="138" y="31"/>
                      </a:cubicBezTo>
                      <a:cubicBezTo>
                        <a:pt x="138" y="30"/>
                        <a:pt x="138" y="30"/>
                        <a:pt x="138" y="30"/>
                      </a:cubicBezTo>
                      <a:cubicBezTo>
                        <a:pt x="137" y="30"/>
                        <a:pt x="137" y="30"/>
                        <a:pt x="137" y="30"/>
                      </a:cubicBezTo>
                      <a:cubicBezTo>
                        <a:pt x="137" y="30"/>
                        <a:pt x="137" y="29"/>
                        <a:pt x="137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9"/>
                        <a:pt x="135" y="29"/>
                        <a:pt x="135" y="28"/>
                      </a:cubicBezTo>
                      <a:cubicBezTo>
                        <a:pt x="135" y="28"/>
                        <a:pt x="134" y="28"/>
                        <a:pt x="133" y="28"/>
                      </a:cubicBezTo>
                      <a:cubicBezTo>
                        <a:pt x="133" y="28"/>
                        <a:pt x="133" y="28"/>
                        <a:pt x="133" y="28"/>
                      </a:cubicBezTo>
                      <a:cubicBezTo>
                        <a:pt x="133" y="28"/>
                        <a:pt x="132" y="28"/>
                        <a:pt x="132" y="28"/>
                      </a:cubicBezTo>
                      <a:cubicBezTo>
                        <a:pt x="132" y="28"/>
                        <a:pt x="132" y="28"/>
                        <a:pt x="131" y="28"/>
                      </a:cubicBezTo>
                      <a:cubicBezTo>
                        <a:pt x="131" y="28"/>
                        <a:pt x="130" y="28"/>
                        <a:pt x="129" y="28"/>
                      </a:cubicBezTo>
                      <a:cubicBezTo>
                        <a:pt x="129" y="29"/>
                        <a:pt x="128" y="29"/>
                        <a:pt x="128" y="29"/>
                      </a:cubicBezTo>
                      <a:cubicBezTo>
                        <a:pt x="128" y="29"/>
                        <a:pt x="127" y="29"/>
                        <a:pt x="127" y="29"/>
                      </a:cubicBezTo>
                      <a:cubicBezTo>
                        <a:pt x="127" y="29"/>
                        <a:pt x="127" y="29"/>
                        <a:pt x="127" y="30"/>
                      </a:cubicBezTo>
                      <a:cubicBezTo>
                        <a:pt x="126" y="30"/>
                        <a:pt x="125" y="30"/>
                        <a:pt x="124" y="30"/>
                      </a:cubicBezTo>
                      <a:cubicBezTo>
                        <a:pt x="124" y="30"/>
                        <a:pt x="124" y="30"/>
                        <a:pt x="123" y="30"/>
                      </a:cubicBezTo>
                      <a:cubicBezTo>
                        <a:pt x="123" y="30"/>
                        <a:pt x="122" y="30"/>
                        <a:pt x="121" y="30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0" y="30"/>
                        <a:pt x="119" y="30"/>
                        <a:pt x="118" y="30"/>
                      </a:cubicBezTo>
                      <a:cubicBezTo>
                        <a:pt x="118" y="29"/>
                        <a:pt x="118" y="29"/>
                        <a:pt x="118" y="29"/>
                      </a:cubicBezTo>
                      <a:cubicBezTo>
                        <a:pt x="117" y="29"/>
                        <a:pt x="116" y="29"/>
                        <a:pt x="115" y="29"/>
                      </a:cubicBezTo>
                      <a:cubicBezTo>
                        <a:pt x="115" y="29"/>
                        <a:pt x="115" y="28"/>
                        <a:pt x="115" y="28"/>
                      </a:cubicBezTo>
                      <a:cubicBezTo>
                        <a:pt x="113" y="28"/>
                        <a:pt x="112" y="28"/>
                        <a:pt x="111" y="28"/>
                      </a:cubicBezTo>
                      <a:cubicBezTo>
                        <a:pt x="111" y="28"/>
                        <a:pt x="111" y="28"/>
                        <a:pt x="110" y="27"/>
                      </a:cubicBezTo>
                      <a:cubicBezTo>
                        <a:pt x="109" y="27"/>
                        <a:pt x="109" y="27"/>
                        <a:pt x="108" y="27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6" y="29"/>
                        <a:pt x="106" y="29"/>
                        <a:pt x="106" y="29"/>
                      </a:cubicBezTo>
                      <a:cubicBezTo>
                        <a:pt x="105" y="29"/>
                        <a:pt x="104" y="29"/>
                        <a:pt x="104" y="29"/>
                      </a:cubicBezTo>
                      <a:cubicBezTo>
                        <a:pt x="103" y="29"/>
                        <a:pt x="103" y="29"/>
                        <a:pt x="103" y="28"/>
                      </a:cubicBezTo>
                      <a:cubicBezTo>
                        <a:pt x="103" y="28"/>
                        <a:pt x="102" y="28"/>
                        <a:pt x="102" y="28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2" y="22"/>
                      </a:move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5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9" y="1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2"/>
                      </a:cubicBezTo>
                      <a:cubicBezTo>
                        <a:pt x="113" y="2"/>
                        <a:pt x="114" y="2"/>
                        <a:pt x="115" y="2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5" y="4"/>
                        <a:pt x="116" y="4"/>
                        <a:pt x="116" y="4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ubicBezTo>
                        <a:pt x="117" y="5"/>
                        <a:pt x="118" y="5"/>
                        <a:pt x="118" y="5"/>
                      </a:cubicBezTo>
                      <a:cubicBezTo>
                        <a:pt x="118" y="6"/>
                        <a:pt x="118" y="6"/>
                        <a:pt x="118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8"/>
                        <a:pt x="119" y="8"/>
                        <a:pt x="119" y="9"/>
                      </a:cubicBezTo>
                      <a:cubicBezTo>
                        <a:pt x="120" y="9"/>
                        <a:pt x="121" y="9"/>
                        <a:pt x="121" y="9"/>
                      </a:cubicBezTo>
                      <a:cubicBezTo>
                        <a:pt x="121" y="9"/>
                        <a:pt x="121" y="10"/>
                        <a:pt x="121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11"/>
                        <a:pt x="122" y="13"/>
                        <a:pt x="122" y="14"/>
                      </a:cubicBezTo>
                      <a:cubicBezTo>
                        <a:pt x="122" y="14"/>
                        <a:pt x="121" y="14"/>
                        <a:pt x="121" y="14"/>
                      </a:cubicBezTo>
                      <a:cubicBezTo>
                        <a:pt x="121" y="14"/>
                        <a:pt x="121" y="14"/>
                        <a:pt x="121" y="15"/>
                      </a:cubicBezTo>
                      <a:cubicBezTo>
                        <a:pt x="121" y="15"/>
                        <a:pt x="120" y="15"/>
                        <a:pt x="119" y="15"/>
                      </a:cubicBezTo>
                      <a:cubicBezTo>
                        <a:pt x="119" y="15"/>
                        <a:pt x="119" y="16"/>
                        <a:pt x="119" y="16"/>
                      </a:cubicBezTo>
                      <a:cubicBezTo>
                        <a:pt x="119" y="16"/>
                        <a:pt x="119" y="16"/>
                        <a:pt x="118" y="16"/>
                      </a:cubicBezTo>
                      <a:cubicBezTo>
                        <a:pt x="118" y="16"/>
                        <a:pt x="118" y="17"/>
                        <a:pt x="118" y="17"/>
                      </a:cubicBezTo>
                      <a:cubicBezTo>
                        <a:pt x="118" y="17"/>
                        <a:pt x="118" y="17"/>
                        <a:pt x="117" y="17"/>
                      </a:cubicBezTo>
                      <a:cubicBezTo>
                        <a:pt x="117" y="18"/>
                        <a:pt x="117" y="19"/>
                        <a:pt x="117" y="20"/>
                      </a:cubicBezTo>
                      <a:cubicBezTo>
                        <a:pt x="117" y="20"/>
                        <a:pt x="117" y="20"/>
                        <a:pt x="116" y="20"/>
                      </a:cubicBezTo>
                      <a:cubicBezTo>
                        <a:pt x="116" y="21"/>
                        <a:pt x="116" y="22"/>
                        <a:pt x="116" y="23"/>
                      </a:cubicBezTo>
                      <a:cubicBezTo>
                        <a:pt x="116" y="23"/>
                        <a:pt x="115" y="23"/>
                        <a:pt x="115" y="23"/>
                      </a:cubicBezTo>
                      <a:cubicBezTo>
                        <a:pt x="115" y="24"/>
                        <a:pt x="115" y="24"/>
                        <a:pt x="115" y="24"/>
                      </a:cubicBezTo>
                      <a:cubicBezTo>
                        <a:pt x="113" y="24"/>
                        <a:pt x="112" y="24"/>
                        <a:pt x="110" y="24"/>
                      </a:cubicBezTo>
                      <a:cubicBezTo>
                        <a:pt x="110" y="24"/>
                        <a:pt x="110" y="24"/>
                        <a:pt x="110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2"/>
                      </a:cubicBezTo>
                      <a:cubicBezTo>
                        <a:pt x="109" y="22"/>
                        <a:pt x="109" y="22"/>
                        <a:pt x="108" y="22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6" y="21"/>
                        <a:pt x="104" y="21"/>
                        <a:pt x="103" y="21"/>
                      </a:cubicBezTo>
                      <a:cubicBezTo>
                        <a:pt x="103" y="21"/>
                        <a:pt x="103" y="21"/>
                        <a:pt x="102" y="22"/>
                      </a:cubicBezTo>
                      <a:close/>
                      <a:moveTo>
                        <a:pt x="102" y="1"/>
                      </a:moveTo>
                      <a:cubicBezTo>
                        <a:pt x="102" y="22"/>
                        <a:pt x="102" y="22"/>
                        <a:pt x="102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3"/>
                        <a:pt x="101" y="23"/>
                        <a:pt x="100" y="23"/>
                      </a:cubicBezTo>
                      <a:cubicBezTo>
                        <a:pt x="100" y="23"/>
                        <a:pt x="100" y="24"/>
                        <a:pt x="99" y="24"/>
                      </a:cubicBezTo>
                      <a:cubicBezTo>
                        <a:pt x="99" y="24"/>
                        <a:pt x="99" y="24"/>
                        <a:pt x="98" y="24"/>
                      </a:cubicBezTo>
                      <a:cubicBezTo>
                        <a:pt x="98" y="24"/>
                        <a:pt x="98" y="24"/>
                        <a:pt x="98" y="24"/>
                      </a:cubicBezTo>
                      <a:cubicBezTo>
                        <a:pt x="97" y="24"/>
                        <a:pt x="97" y="24"/>
                        <a:pt x="96" y="24"/>
                      </a:cubicBezTo>
                      <a:cubicBezTo>
                        <a:pt x="96" y="25"/>
                        <a:pt x="96" y="25"/>
                        <a:pt x="96" y="25"/>
                      </a:cubicBezTo>
                      <a:cubicBezTo>
                        <a:pt x="96" y="25"/>
                        <a:pt x="96" y="25"/>
                        <a:pt x="95" y="25"/>
                      </a:cubicBezTo>
                      <a:cubicBezTo>
                        <a:pt x="95" y="26"/>
                        <a:pt x="95" y="26"/>
                        <a:pt x="95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7"/>
                        <a:pt x="94" y="28"/>
                        <a:pt x="94" y="28"/>
                      </a:cubicBezTo>
                      <a:cubicBezTo>
                        <a:pt x="93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30"/>
                        <a:pt x="91" y="30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4" y="31"/>
                      </a:cubicBezTo>
                      <a:cubicBezTo>
                        <a:pt x="94" y="31"/>
                        <a:pt x="94" y="31"/>
                        <a:pt x="95" y="31"/>
                      </a:cubicBezTo>
                      <a:cubicBezTo>
                        <a:pt x="95" y="31"/>
                        <a:pt x="96" y="31"/>
                        <a:pt x="96" y="31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40"/>
                        <a:pt x="97" y="40"/>
                      </a:cubicBezTo>
                      <a:cubicBezTo>
                        <a:pt x="96" y="40"/>
                        <a:pt x="94" y="40"/>
                        <a:pt x="93" y="40"/>
                      </a:cubicBezTo>
                      <a:cubicBezTo>
                        <a:pt x="92" y="40"/>
                        <a:pt x="92" y="40"/>
                        <a:pt x="92" y="41"/>
                      </a:cubicBezTo>
                      <a:cubicBezTo>
                        <a:pt x="91" y="41"/>
                        <a:pt x="89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6" y="41"/>
                        <a:pt x="86" y="42"/>
                      </a:cubicBezTo>
                      <a:cubicBezTo>
                        <a:pt x="86" y="42"/>
                        <a:pt x="85" y="42"/>
                        <a:pt x="84" y="42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3" y="43"/>
                        <a:pt x="82" y="43"/>
                        <a:pt x="81" y="43"/>
                      </a:cubicBezTo>
                      <a:cubicBezTo>
                        <a:pt x="81" y="43"/>
                        <a:pt x="81" y="44"/>
                        <a:pt x="81" y="44"/>
                      </a:cubicBezTo>
                      <a:cubicBezTo>
                        <a:pt x="79" y="44"/>
                        <a:pt x="77" y="44"/>
                        <a:pt x="75" y="44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5"/>
                        <a:pt x="74" y="5"/>
                      </a:cubicBezTo>
                      <a:cubicBezTo>
                        <a:pt x="74" y="5"/>
                        <a:pt x="74" y="5"/>
                        <a:pt x="75" y="5"/>
                      </a:cubicBezTo>
                      <a:cubicBezTo>
                        <a:pt x="75" y="6"/>
                        <a:pt x="75" y="8"/>
                        <a:pt x="75" y="9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76" y="9"/>
                        <a:pt x="76" y="10"/>
                        <a:pt x="76" y="10"/>
                      </a:cubicBezTo>
                      <a:cubicBezTo>
                        <a:pt x="77" y="10"/>
                        <a:pt x="78" y="10"/>
                        <a:pt x="78" y="10"/>
                      </a:cubicBezTo>
                      <a:cubicBezTo>
                        <a:pt x="78" y="11"/>
                        <a:pt x="78" y="12"/>
                        <a:pt x="78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4"/>
                        <a:pt x="79" y="14"/>
                        <a:pt x="79" y="14"/>
                      </a:cubicBezTo>
                      <a:cubicBezTo>
                        <a:pt x="79" y="14"/>
                        <a:pt x="79" y="15"/>
                        <a:pt x="79" y="15"/>
                      </a:cubicBezTo>
                      <a:cubicBezTo>
                        <a:pt x="79" y="16"/>
                        <a:pt x="79" y="17"/>
                        <a:pt x="79" y="19"/>
                      </a:cubicBezTo>
                      <a:cubicBezTo>
                        <a:pt x="80" y="19"/>
                        <a:pt x="81" y="19"/>
                        <a:pt x="81" y="19"/>
                      </a:cubicBezTo>
                      <a:cubicBezTo>
                        <a:pt x="81" y="19"/>
                        <a:pt x="81" y="20"/>
                        <a:pt x="81" y="20"/>
                      </a:cubicBezTo>
                      <a:cubicBezTo>
                        <a:pt x="81" y="20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3" y="20"/>
                      </a:cubicBezTo>
                      <a:cubicBezTo>
                        <a:pt x="83" y="20"/>
                        <a:pt x="84" y="20"/>
                        <a:pt x="84" y="20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6" y="19"/>
                      </a:cubicBezTo>
                      <a:cubicBezTo>
                        <a:pt x="86" y="18"/>
                        <a:pt x="86" y="18"/>
                        <a:pt x="86" y="17"/>
                      </a:cubicBezTo>
                      <a:cubicBezTo>
                        <a:pt x="86" y="17"/>
                        <a:pt x="87" y="17"/>
                        <a:pt x="88" y="17"/>
                      </a:cubicBezTo>
                      <a:cubicBezTo>
                        <a:pt x="88" y="17"/>
                        <a:pt x="88" y="16"/>
                        <a:pt x="88" y="16"/>
                      </a:cubicBezTo>
                      <a:cubicBezTo>
                        <a:pt x="88" y="16"/>
                        <a:pt x="89" y="16"/>
                        <a:pt x="89" y="16"/>
                      </a:cubicBezTo>
                      <a:cubicBezTo>
                        <a:pt x="89" y="16"/>
                        <a:pt x="89" y="15"/>
                        <a:pt x="89" y="15"/>
                      </a:cubicBezTo>
                      <a:cubicBezTo>
                        <a:pt x="90" y="15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3"/>
                      </a:cubicBezTo>
                      <a:cubicBezTo>
                        <a:pt x="92" y="13"/>
                        <a:pt x="93" y="13"/>
                        <a:pt x="94" y="13"/>
                      </a:cubicBezTo>
                      <a:cubicBezTo>
                        <a:pt x="94" y="13"/>
                        <a:pt x="94" y="13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5" y="8"/>
                      </a:cubicBezTo>
                      <a:cubicBezTo>
                        <a:pt x="95" y="7"/>
                        <a:pt x="96" y="6"/>
                        <a:pt x="96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7" y="5"/>
                        <a:pt x="97" y="3"/>
                        <a:pt x="97" y="1"/>
                      </a:cubicBez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9" y="0"/>
                        <a:pt x="99" y="0"/>
                      </a:cubicBezTo>
                      <a:cubicBezTo>
                        <a:pt x="100" y="0"/>
                        <a:pt x="100" y="1"/>
                        <a:pt x="100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  <a:moveTo>
                        <a:pt x="102" y="51"/>
                      </a:move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0"/>
                        <a:pt x="101" y="49"/>
                      </a:cubicBezTo>
                      <a:cubicBezTo>
                        <a:pt x="101" y="49"/>
                        <a:pt x="100" y="49"/>
                        <a:pt x="99" y="49"/>
                      </a:cubicBezTo>
                      <a:cubicBezTo>
                        <a:pt x="99" y="49"/>
                        <a:pt x="99" y="49"/>
                        <a:pt x="99" y="48"/>
                      </a:cubicBezTo>
                      <a:cubicBezTo>
                        <a:pt x="98" y="48"/>
                        <a:pt x="97" y="48"/>
                        <a:pt x="96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4" y="47"/>
                        <a:pt x="93" y="47"/>
                        <a:pt x="91" y="47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6"/>
                        <a:pt x="90" y="46"/>
                        <a:pt x="89" y="46"/>
                      </a:cubicBezTo>
                      <a:cubicBezTo>
                        <a:pt x="89" y="45"/>
                        <a:pt x="88" y="45"/>
                        <a:pt x="88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4" y="45"/>
                        <a:pt x="83" y="45"/>
                      </a:cubicBezTo>
                      <a:cubicBezTo>
                        <a:pt x="83" y="47"/>
                        <a:pt x="83" y="49"/>
                        <a:pt x="83" y="51"/>
                      </a:cubicBezTo>
                      <a:cubicBezTo>
                        <a:pt x="82" y="51"/>
                        <a:pt x="81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0"/>
                        <a:pt x="78" y="49"/>
                        <a:pt x="78" y="48"/>
                      </a:cubicBezTo>
                      <a:cubicBezTo>
                        <a:pt x="78" y="48"/>
                        <a:pt x="78" y="48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6" y="48"/>
                        <a:pt x="75" y="48"/>
                        <a:pt x="74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4" y="53"/>
                        <a:pt x="74" y="53"/>
                        <a:pt x="74" y="53"/>
                      </a:cubicBezTo>
                      <a:cubicBezTo>
                        <a:pt x="74" y="52"/>
                        <a:pt x="75" y="52"/>
                        <a:pt x="75" y="52"/>
                      </a:cubicBezTo>
                      <a:cubicBezTo>
                        <a:pt x="76" y="52"/>
                        <a:pt x="76" y="52"/>
                        <a:pt x="76" y="52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7" y="51"/>
                        <a:pt x="77" y="51"/>
                        <a:pt x="78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80" y="54"/>
                        <a:pt x="81" y="54"/>
                        <a:pt x="81" y="54"/>
                      </a:cubicBezTo>
                      <a:cubicBezTo>
                        <a:pt x="81" y="55"/>
                        <a:pt x="81" y="55"/>
                        <a:pt x="81" y="56"/>
                      </a:cubicBezTo>
                      <a:cubicBezTo>
                        <a:pt x="81" y="56"/>
                        <a:pt x="81" y="57"/>
                        <a:pt x="81" y="57"/>
                      </a:cubicBezTo>
                      <a:cubicBezTo>
                        <a:pt x="81" y="58"/>
                        <a:pt x="81" y="58"/>
                        <a:pt x="81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60"/>
                        <a:pt x="81" y="61"/>
                        <a:pt x="81" y="62"/>
                      </a:cubicBezTo>
                      <a:cubicBezTo>
                        <a:pt x="81" y="62"/>
                        <a:pt x="80" y="62"/>
                        <a:pt x="79" y="62"/>
                      </a:cubicBezTo>
                      <a:cubicBezTo>
                        <a:pt x="79" y="62"/>
                        <a:pt x="79" y="63"/>
                        <a:pt x="79" y="63"/>
                      </a:cubicBezTo>
                      <a:cubicBezTo>
                        <a:pt x="79" y="63"/>
                        <a:pt x="79" y="63"/>
                        <a:pt x="78" y="63"/>
                      </a:cubicBezTo>
                      <a:cubicBezTo>
                        <a:pt x="78" y="64"/>
                        <a:pt x="78" y="64"/>
                        <a:pt x="78" y="64"/>
                      </a:cubicBezTo>
                      <a:cubicBezTo>
                        <a:pt x="78" y="64"/>
                        <a:pt x="77" y="64"/>
                        <a:pt x="76" y="64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6" y="65"/>
                        <a:pt x="76" y="65"/>
                        <a:pt x="75" y="65"/>
                      </a:cubicBezTo>
                      <a:cubicBezTo>
                        <a:pt x="75" y="66"/>
                        <a:pt x="75" y="66"/>
                        <a:pt x="75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4" y="149"/>
                        <a:pt x="74" y="149"/>
                        <a:pt x="74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6" y="148"/>
                        <a:pt x="76" y="148"/>
                      </a:cubicBezTo>
                      <a:cubicBezTo>
                        <a:pt x="78" y="148"/>
                        <a:pt x="80" y="148"/>
                        <a:pt x="82" y="148"/>
                      </a:cubicBezTo>
                      <a:cubicBezTo>
                        <a:pt x="82" y="148"/>
                        <a:pt x="83" y="149"/>
                        <a:pt x="83" y="149"/>
                      </a:cubicBezTo>
                      <a:cubicBezTo>
                        <a:pt x="84" y="149"/>
                        <a:pt x="85" y="149"/>
                        <a:pt x="86" y="149"/>
                      </a:cubicBezTo>
                      <a:cubicBezTo>
                        <a:pt x="86" y="149"/>
                        <a:pt x="86" y="149"/>
                        <a:pt x="86" y="149"/>
                      </a:cubicBezTo>
                      <a:cubicBezTo>
                        <a:pt x="87" y="149"/>
                        <a:pt x="87" y="149"/>
                        <a:pt x="88" y="149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8" y="148"/>
                        <a:pt x="88" y="148"/>
                        <a:pt x="88" y="148"/>
                      </a:cubicBezTo>
                      <a:cubicBezTo>
                        <a:pt x="89" y="147"/>
                        <a:pt x="89" y="147"/>
                        <a:pt x="89" y="147"/>
                      </a:cubicBezTo>
                      <a:cubicBezTo>
                        <a:pt x="89" y="147"/>
                        <a:pt x="90" y="147"/>
                        <a:pt x="90" y="147"/>
                      </a:cubicBezTo>
                      <a:cubicBezTo>
                        <a:pt x="91" y="147"/>
                        <a:pt x="91" y="147"/>
                        <a:pt x="91" y="147"/>
                      </a:cubicBezTo>
                      <a:cubicBezTo>
                        <a:pt x="91" y="147"/>
                        <a:pt x="92" y="147"/>
                        <a:pt x="93" y="147"/>
                      </a:cubicBezTo>
                      <a:cubicBezTo>
                        <a:pt x="93" y="145"/>
                        <a:pt x="93" y="145"/>
                        <a:pt x="93" y="144"/>
                      </a:cubicBezTo>
                      <a:cubicBezTo>
                        <a:pt x="93" y="144"/>
                        <a:pt x="93" y="144"/>
                        <a:pt x="94" y="144"/>
                      </a:cubicBezTo>
                      <a:cubicBezTo>
                        <a:pt x="94" y="143"/>
                        <a:pt x="94" y="142"/>
                        <a:pt x="94" y="140"/>
                      </a:cubicBezTo>
                      <a:cubicBezTo>
                        <a:pt x="94" y="140"/>
                        <a:pt x="94" y="140"/>
                        <a:pt x="94" y="140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4" y="138"/>
                        <a:pt x="95" y="138"/>
                        <a:pt x="96" y="138"/>
                      </a:cubicBezTo>
                      <a:cubicBezTo>
                        <a:pt x="96" y="135"/>
                        <a:pt x="96" y="134"/>
                        <a:pt x="96" y="132"/>
                      </a:cubicBezTo>
                      <a:cubicBezTo>
                        <a:pt x="95" y="131"/>
                        <a:pt x="94" y="131"/>
                        <a:pt x="94" y="130"/>
                      </a:cubicBezTo>
                      <a:cubicBezTo>
                        <a:pt x="94" y="129"/>
                        <a:pt x="94" y="127"/>
                        <a:pt x="94" y="126"/>
                      </a:cubicBezTo>
                      <a:cubicBezTo>
                        <a:pt x="94" y="125"/>
                        <a:pt x="95" y="125"/>
                        <a:pt x="96" y="124"/>
                      </a:cubicBezTo>
                      <a:cubicBezTo>
                        <a:pt x="96" y="123"/>
                        <a:pt x="96" y="122"/>
                        <a:pt x="96" y="121"/>
                      </a:cubicBezTo>
                      <a:cubicBezTo>
                        <a:pt x="96" y="120"/>
                        <a:pt x="96" y="120"/>
                        <a:pt x="96" y="120"/>
                      </a:cubicBezTo>
                      <a:cubicBezTo>
                        <a:pt x="96" y="119"/>
                        <a:pt x="96" y="119"/>
                        <a:pt x="96" y="118"/>
                      </a:cubicBezTo>
                      <a:cubicBezTo>
                        <a:pt x="97" y="118"/>
                        <a:pt x="97" y="118"/>
                        <a:pt x="97" y="118"/>
                      </a:cubicBezTo>
                      <a:cubicBezTo>
                        <a:pt x="97" y="117"/>
                        <a:pt x="97" y="117"/>
                        <a:pt x="97" y="116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2"/>
                        <a:pt x="98" y="110"/>
                      </a:cubicBezTo>
                      <a:cubicBezTo>
                        <a:pt x="97" y="110"/>
                        <a:pt x="97" y="110"/>
                        <a:pt x="97" y="110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6"/>
                        <a:pt x="97" y="104"/>
                        <a:pt x="97" y="102"/>
                      </a:cubicBezTo>
                      <a:cubicBezTo>
                        <a:pt x="96" y="102"/>
                        <a:pt x="96" y="102"/>
                        <a:pt x="96" y="101"/>
                      </a:cubicBezTo>
                      <a:cubicBezTo>
                        <a:pt x="96" y="99"/>
                        <a:pt x="96" y="97"/>
                        <a:pt x="96" y="95"/>
                      </a:cubicBezTo>
                      <a:cubicBezTo>
                        <a:pt x="96" y="95"/>
                        <a:pt x="97" y="95"/>
                        <a:pt x="97" y="95"/>
                      </a:cubicBezTo>
                      <a:cubicBezTo>
                        <a:pt x="97" y="95"/>
                        <a:pt x="97" y="94"/>
                        <a:pt x="97" y="94"/>
                      </a:cubicBezTo>
                      <a:cubicBezTo>
                        <a:pt x="98" y="94"/>
                        <a:pt x="99" y="94"/>
                        <a:pt x="99" y="94"/>
                      </a:cubicBezTo>
                      <a:cubicBezTo>
                        <a:pt x="100" y="94"/>
                        <a:pt x="100" y="94"/>
                        <a:pt x="100" y="95"/>
                      </a:cubicBezTo>
                      <a:cubicBezTo>
                        <a:pt x="102" y="95"/>
                        <a:pt x="102" y="95"/>
                        <a:pt x="102" y="95"/>
                      </a:cubicBez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8" y="77"/>
                        <a:pt x="87" y="77"/>
                        <a:pt x="87" y="77"/>
                      </a:cubicBezTo>
                      <a:cubicBezTo>
                        <a:pt x="87" y="77"/>
                        <a:pt x="87" y="76"/>
                        <a:pt x="87" y="76"/>
                      </a:cubicBezTo>
                      <a:cubicBezTo>
                        <a:pt x="87" y="76"/>
                        <a:pt x="87" y="75"/>
                        <a:pt x="87" y="75"/>
                      </a:cubicBezTo>
                      <a:cubicBezTo>
                        <a:pt x="87" y="75"/>
                        <a:pt x="87" y="74"/>
                        <a:pt x="87" y="74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4"/>
                        <a:pt x="89" y="73"/>
                        <a:pt x="89" y="73"/>
                      </a:cubicBezTo>
                      <a:cubicBezTo>
                        <a:pt x="89" y="73"/>
                        <a:pt x="90" y="73"/>
                        <a:pt x="90" y="73"/>
                      </a:cubicBezTo>
                      <a:cubicBezTo>
                        <a:pt x="90" y="73"/>
                        <a:pt x="90" y="72"/>
                        <a:pt x="90" y="71"/>
                      </a:cubicBezTo>
                      <a:cubicBezTo>
                        <a:pt x="91" y="71"/>
                        <a:pt x="91" y="71"/>
                        <a:pt x="92" y="71"/>
                      </a:cubicBezTo>
                      <a:cubicBezTo>
                        <a:pt x="92" y="71"/>
                        <a:pt x="92" y="71"/>
                        <a:pt x="93" y="70"/>
                      </a:cubicBezTo>
                      <a:cubicBezTo>
                        <a:pt x="93" y="70"/>
                        <a:pt x="93" y="70"/>
                        <a:pt x="94" y="70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94" y="70"/>
                        <a:pt x="94" y="70"/>
                        <a:pt x="95" y="70"/>
                      </a:cubicBezTo>
                      <a:cubicBezTo>
                        <a:pt x="95" y="70"/>
                        <a:pt x="95" y="69"/>
                        <a:pt x="95" y="69"/>
                      </a:cubicBezTo>
                      <a:cubicBezTo>
                        <a:pt x="96" y="69"/>
                        <a:pt x="96" y="69"/>
                        <a:pt x="97" y="69"/>
                      </a:cubicBezTo>
                      <a:cubicBezTo>
                        <a:pt x="97" y="68"/>
                        <a:pt x="97" y="68"/>
                        <a:pt x="97" y="68"/>
                      </a:cubicBezTo>
                      <a:cubicBezTo>
                        <a:pt x="98" y="68"/>
                        <a:pt x="98" y="68"/>
                        <a:pt x="98" y="68"/>
                      </a:cubicBezTo>
                      <a:cubicBezTo>
                        <a:pt x="98" y="68"/>
                        <a:pt x="98" y="68"/>
                        <a:pt x="98" y="67"/>
                      </a:cubicBezTo>
                      <a:cubicBezTo>
                        <a:pt x="102" y="67"/>
                        <a:pt x="102" y="67"/>
                        <a:pt x="102" y="67"/>
                      </a:cubicBezTo>
                      <a:cubicBezTo>
                        <a:pt x="102" y="51"/>
                        <a:pt x="102" y="51"/>
                        <a:pt x="102" y="51"/>
                      </a:cubicBezTo>
                      <a:close/>
                      <a:moveTo>
                        <a:pt x="102" y="75"/>
                      </a:moveTo>
                      <a:cubicBezTo>
                        <a:pt x="102" y="78"/>
                        <a:pt x="102" y="78"/>
                        <a:pt x="102" y="78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7"/>
                        <a:pt x="88" y="77"/>
                      </a:cubicBezTo>
                      <a:cubicBezTo>
                        <a:pt x="89" y="77"/>
                        <a:pt x="89" y="76"/>
                        <a:pt x="90" y="75"/>
                      </a:cubicBezTo>
                      <a:lnTo>
                        <a:pt x="102" y="75"/>
                      </a:lnTo>
                      <a:close/>
                      <a:moveTo>
                        <a:pt x="58" y="12"/>
                      </a:move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2" y="13"/>
                        <a:pt x="62" y="13"/>
                      </a:cubicBezTo>
                      <a:cubicBezTo>
                        <a:pt x="62" y="14"/>
                        <a:pt x="62" y="15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1" y="19"/>
                        <a:pt x="61" y="19"/>
                        <a:pt x="61" y="20"/>
                      </a:cubicBezTo>
                      <a:cubicBezTo>
                        <a:pt x="61" y="21"/>
                        <a:pt x="61" y="23"/>
                        <a:pt x="61" y="24"/>
                      </a:cubicBezTo>
                      <a:cubicBezTo>
                        <a:pt x="61" y="24"/>
                        <a:pt x="61" y="25"/>
                        <a:pt x="62" y="25"/>
                      </a:cubicBezTo>
                      <a:cubicBezTo>
                        <a:pt x="62" y="25"/>
                        <a:pt x="62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2" y="28"/>
                        <a:pt x="62" y="28"/>
                        <a:pt x="62" y="29"/>
                      </a:cubicBezTo>
                      <a:cubicBezTo>
                        <a:pt x="63" y="29"/>
                        <a:pt x="63" y="29"/>
                        <a:pt x="64" y="29"/>
                      </a:cubicBezTo>
                      <a:cubicBezTo>
                        <a:pt x="64" y="29"/>
                        <a:pt x="64" y="30"/>
                        <a:pt x="64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2"/>
                      </a:cubicBezTo>
                      <a:cubicBezTo>
                        <a:pt x="66" y="32"/>
                        <a:pt x="66" y="32"/>
                        <a:pt x="66" y="33"/>
                      </a:cubicBezTo>
                      <a:cubicBezTo>
                        <a:pt x="66" y="33"/>
                        <a:pt x="66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3" y="34"/>
                        <a:pt x="62" y="34"/>
                        <a:pt x="62" y="34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2" y="35"/>
                        <a:pt x="61" y="35"/>
                        <a:pt x="61" y="35"/>
                      </a:cubicBezTo>
                      <a:cubicBezTo>
                        <a:pt x="61" y="35"/>
                        <a:pt x="61" y="36"/>
                        <a:pt x="61" y="36"/>
                      </a:cubicBezTo>
                      <a:cubicBezTo>
                        <a:pt x="60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9" y="47"/>
                        <a:pt x="61" y="47"/>
                        <a:pt x="62" y="47"/>
                      </a:cubicBezTo>
                      <a:cubicBezTo>
                        <a:pt x="62" y="46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5" y="46"/>
                        <a:pt x="65" y="47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4"/>
                        <a:pt x="72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3" y="5"/>
                        <a:pt x="62" y="5"/>
                        <a:pt x="62" y="5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59" y="6"/>
                        <a:pt x="58" y="6"/>
                      </a:cubicBezTo>
                      <a:cubicBezTo>
                        <a:pt x="58" y="6"/>
                        <a:pt x="58" y="8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lose/>
                      <a:moveTo>
                        <a:pt x="73" y="47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149"/>
                        <a:pt x="73" y="149"/>
                        <a:pt x="73" y="149"/>
                      </a:cubicBezTo>
                      <a:cubicBezTo>
                        <a:pt x="73" y="150"/>
                        <a:pt x="73" y="150"/>
                        <a:pt x="73" y="150"/>
                      </a:cubicBezTo>
                      <a:cubicBezTo>
                        <a:pt x="72" y="150"/>
                        <a:pt x="72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66" y="149"/>
                        <a:pt x="62" y="149"/>
                        <a:pt x="58" y="149"/>
                      </a:cubicBezTo>
                      <a:cubicBezTo>
                        <a:pt x="58" y="149"/>
                        <a:pt x="58" y="149"/>
                        <a:pt x="58" y="150"/>
                      </a:cubicBezTo>
                      <a:cubicBezTo>
                        <a:pt x="58" y="135"/>
                        <a:pt x="58" y="135"/>
                        <a:pt x="58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4"/>
                        <a:pt x="66" y="134"/>
                      </a:cubicBezTo>
                      <a:cubicBezTo>
                        <a:pt x="66" y="134"/>
                        <a:pt x="66" y="134"/>
                        <a:pt x="67" y="134"/>
                      </a:cubicBezTo>
                      <a:cubicBezTo>
                        <a:pt x="67" y="134"/>
                        <a:pt x="67" y="134"/>
                        <a:pt x="67" y="133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7" y="133"/>
                        <a:pt x="67" y="132"/>
                        <a:pt x="67" y="132"/>
                      </a:cubicBezTo>
                      <a:cubicBezTo>
                        <a:pt x="68" y="131"/>
                        <a:pt x="68" y="131"/>
                        <a:pt x="68" y="130"/>
                      </a:cubicBezTo>
                      <a:cubicBezTo>
                        <a:pt x="68" y="128"/>
                        <a:pt x="68" y="126"/>
                        <a:pt x="68" y="123"/>
                      </a:cubicBezTo>
                      <a:cubicBezTo>
                        <a:pt x="68" y="123"/>
                        <a:pt x="68" y="123"/>
                        <a:pt x="67" y="122"/>
                      </a:cubicBezTo>
                      <a:cubicBezTo>
                        <a:pt x="67" y="119"/>
                        <a:pt x="67" y="117"/>
                        <a:pt x="67" y="114"/>
                      </a:cubicBezTo>
                      <a:cubicBezTo>
                        <a:pt x="68" y="114"/>
                        <a:pt x="68" y="113"/>
                        <a:pt x="68" y="113"/>
                      </a:cubicBezTo>
                      <a:cubicBezTo>
                        <a:pt x="68" y="111"/>
                        <a:pt x="68" y="109"/>
                        <a:pt x="68" y="107"/>
                      </a:cubicBezTo>
                      <a:cubicBezTo>
                        <a:pt x="68" y="107"/>
                        <a:pt x="68" y="107"/>
                        <a:pt x="68" y="107"/>
                      </a:cubicBezTo>
                      <a:cubicBezTo>
                        <a:pt x="68" y="106"/>
                        <a:pt x="68" y="105"/>
                        <a:pt x="68" y="105"/>
                      </a:cubicBezTo>
                      <a:cubicBezTo>
                        <a:pt x="68" y="105"/>
                        <a:pt x="67" y="105"/>
                        <a:pt x="67" y="105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6" y="104"/>
                        <a:pt x="65" y="104"/>
                        <a:pt x="64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3" y="105"/>
                        <a:pt x="63" y="105"/>
                      </a:cubicBezTo>
                      <a:cubicBezTo>
                        <a:pt x="63" y="105"/>
                        <a:pt x="63" y="105"/>
                        <a:pt x="63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2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9"/>
                        <a:pt x="58" y="88"/>
                      </a:cubicBezTo>
                      <a:cubicBezTo>
                        <a:pt x="59" y="88"/>
                        <a:pt x="59" y="88"/>
                        <a:pt x="59" y="88"/>
                      </a:cubicBezTo>
                      <a:cubicBezTo>
                        <a:pt x="60" y="88"/>
                        <a:pt x="61" y="88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2" y="87"/>
                        <a:pt x="62" y="87"/>
                        <a:pt x="62" y="86"/>
                      </a:cubicBezTo>
                      <a:cubicBezTo>
                        <a:pt x="61" y="86"/>
                        <a:pt x="61" y="85"/>
                        <a:pt x="61" y="85"/>
                      </a:cubicBezTo>
                      <a:cubicBezTo>
                        <a:pt x="61" y="85"/>
                        <a:pt x="61" y="84"/>
                        <a:pt x="61" y="84"/>
                      </a:cubicBezTo>
                      <a:cubicBezTo>
                        <a:pt x="61" y="84"/>
                        <a:pt x="60" y="84"/>
                        <a:pt x="59" y="84"/>
                      </a:cubicBezTo>
                      <a:cubicBezTo>
                        <a:pt x="59" y="84"/>
                        <a:pt x="59" y="83"/>
                        <a:pt x="59" y="83"/>
                      </a:cubicBezTo>
                      <a:cubicBezTo>
                        <a:pt x="59" y="83"/>
                        <a:pt x="59" y="83"/>
                        <a:pt x="58" y="83"/>
                      </a:cubicBezTo>
                      <a:cubicBezTo>
                        <a:pt x="58" y="83"/>
                        <a:pt x="58" y="82"/>
                        <a:pt x="58" y="82"/>
                      </a:cubicBez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9" y="52"/>
                        <a:pt x="60" y="52"/>
                        <a:pt x="61" y="52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2" y="50"/>
                        <a:pt x="62" y="50"/>
                        <a:pt x="63" y="50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49"/>
                        <a:pt x="65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8"/>
                        <a:pt x="66" y="48"/>
                        <a:pt x="66" y="47"/>
                      </a:cubicBezTo>
                      <a:cubicBezTo>
                        <a:pt x="67" y="47"/>
                        <a:pt x="68" y="47"/>
                        <a:pt x="69" y="47"/>
                      </a:cubicBezTo>
                      <a:cubicBezTo>
                        <a:pt x="69" y="47"/>
                        <a:pt x="69" y="47"/>
                        <a:pt x="69" y="46"/>
                      </a:cubicBezTo>
                      <a:cubicBezTo>
                        <a:pt x="70" y="46"/>
                        <a:pt x="71" y="46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5"/>
                      </a:cubicBezTo>
                      <a:cubicBezTo>
                        <a:pt x="71" y="55"/>
                        <a:pt x="71" y="55"/>
                        <a:pt x="70" y="55"/>
                      </a:cubicBezTo>
                      <a:cubicBezTo>
                        <a:pt x="70" y="55"/>
                        <a:pt x="70" y="55"/>
                        <a:pt x="70" y="56"/>
                      </a:cubicBezTo>
                      <a:cubicBezTo>
                        <a:pt x="70" y="56"/>
                        <a:pt x="70" y="57"/>
                        <a:pt x="69" y="57"/>
                      </a:cubicBezTo>
                      <a:cubicBezTo>
                        <a:pt x="69" y="58"/>
                        <a:pt x="69" y="60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4"/>
                      </a:cubicBezTo>
                      <a:cubicBezTo>
                        <a:pt x="68" y="64"/>
                        <a:pt x="67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6" y="65"/>
                        <a:pt x="66" y="65"/>
                      </a:cubicBezTo>
                      <a:cubicBezTo>
                        <a:pt x="66" y="67"/>
                        <a:pt x="66" y="68"/>
                        <a:pt x="66" y="69"/>
                      </a:cubicBezTo>
                      <a:cubicBezTo>
                        <a:pt x="66" y="69"/>
                        <a:pt x="66" y="69"/>
                        <a:pt x="67" y="69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8" y="70"/>
                        <a:pt x="69" y="70"/>
                        <a:pt x="70" y="70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1" y="69"/>
                        <a:pt x="71" y="69"/>
                        <a:pt x="72" y="69"/>
                      </a:cubicBezTo>
                      <a:cubicBezTo>
                        <a:pt x="72" y="69"/>
                        <a:pt x="72" y="69"/>
                        <a:pt x="72" y="68"/>
                      </a:cubicBezTo>
                      <a:cubicBezTo>
                        <a:pt x="72" y="68"/>
                        <a:pt x="72" y="68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lnTo>
                        <a:pt x="73" y="53"/>
                      </a:lnTo>
                      <a:close/>
                      <a:moveTo>
                        <a:pt x="50" y="41"/>
                      </a:moveTo>
                      <a:cubicBezTo>
                        <a:pt x="50" y="40"/>
                        <a:pt x="50" y="39"/>
                        <a:pt x="50" y="38"/>
                      </a:cubicBezTo>
                      <a:cubicBezTo>
                        <a:pt x="50" y="38"/>
                        <a:pt x="50" y="38"/>
                        <a:pt x="51" y="37"/>
                      </a:cubicBezTo>
                      <a:cubicBezTo>
                        <a:pt x="51" y="36"/>
                        <a:pt x="51" y="36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2"/>
                        <a:pt x="51" y="30"/>
                        <a:pt x="51" y="28"/>
                      </a:cubicBezTo>
                      <a:cubicBezTo>
                        <a:pt x="51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6"/>
                      </a:cubicBezTo>
                      <a:cubicBezTo>
                        <a:pt x="52" y="24"/>
                        <a:pt x="52" y="20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5"/>
                        <a:pt x="54" y="15"/>
                        <a:pt x="55" y="15"/>
                      </a:cubicBezTo>
                      <a:cubicBezTo>
                        <a:pt x="55" y="15"/>
                        <a:pt x="55" y="14"/>
                        <a:pt x="55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2"/>
                        <a:pt x="57" y="12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6" y="9"/>
                        <a:pt x="56" y="9"/>
                      </a:cubicBezTo>
                      <a:cubicBezTo>
                        <a:pt x="56" y="9"/>
                        <a:pt x="54" y="9"/>
                        <a:pt x="54" y="9"/>
                      </a:cubicBezTo>
                      <a:cubicBezTo>
                        <a:pt x="54" y="9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1" y="12"/>
                        <a:pt x="51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7" y="13"/>
                      </a:cubicBezTo>
                      <a:cubicBezTo>
                        <a:pt x="47" y="13"/>
                        <a:pt x="46" y="13"/>
                        <a:pt x="46" y="12"/>
                      </a:cubicBezTo>
                      <a:cubicBezTo>
                        <a:pt x="45" y="12"/>
                        <a:pt x="45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ubicBezTo>
                        <a:pt x="39" y="10"/>
                        <a:pt x="38" y="10"/>
                        <a:pt x="37" y="10"/>
                      </a:cubicBezTo>
                      <a:cubicBezTo>
                        <a:pt x="37" y="11"/>
                        <a:pt x="37" y="11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5"/>
                        <a:pt x="35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1"/>
                        <a:pt x="31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4"/>
                        <a:pt x="29" y="25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8"/>
                        <a:pt x="28" y="29"/>
                        <a:pt x="28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7" y="31"/>
                        <a:pt x="27" y="32"/>
                        <a:pt x="27" y="33"/>
                      </a:cubicBezTo>
                      <a:cubicBezTo>
                        <a:pt x="27" y="33"/>
                        <a:pt x="26" y="33"/>
                        <a:pt x="26" y="33"/>
                      </a:cubicBezTo>
                      <a:cubicBezTo>
                        <a:pt x="26" y="34"/>
                        <a:pt x="26" y="35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40"/>
                        <a:pt x="26" y="41"/>
                        <a:pt x="26" y="42"/>
                      </a:cubicBezTo>
                      <a:cubicBezTo>
                        <a:pt x="26" y="42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6"/>
                        <a:pt x="27" y="46"/>
                      </a:cubicBezTo>
                      <a:cubicBezTo>
                        <a:pt x="27" y="46"/>
                        <a:pt x="28" y="46"/>
                        <a:pt x="28" y="46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ubicBezTo>
                        <a:pt x="28" y="51"/>
                        <a:pt x="27" y="51"/>
                        <a:pt x="27" y="51"/>
                      </a:cubicBezTo>
                      <a:cubicBezTo>
                        <a:pt x="27" y="51"/>
                        <a:pt x="27" y="52"/>
                        <a:pt x="27" y="53"/>
                      </a:cubicBezTo>
                      <a:cubicBezTo>
                        <a:pt x="26" y="53"/>
                        <a:pt x="26" y="53"/>
                        <a:pt x="24" y="53"/>
                      </a:cubicBezTo>
                      <a:cubicBezTo>
                        <a:pt x="24" y="53"/>
                        <a:pt x="24" y="53"/>
                        <a:pt x="24" y="54"/>
                      </a:cubicBezTo>
                      <a:cubicBezTo>
                        <a:pt x="24" y="54"/>
                        <a:pt x="23" y="54"/>
                        <a:pt x="23" y="54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2" y="53"/>
                        <a:pt x="21" y="53"/>
                        <a:pt x="21" y="53"/>
                      </a:cubicBezTo>
                      <a:cubicBezTo>
                        <a:pt x="21" y="53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9"/>
                        <a:pt x="21" y="48"/>
                        <a:pt x="21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8" y="46"/>
                        <a:pt x="18" y="46"/>
                      </a:cubicBezTo>
                      <a:cubicBezTo>
                        <a:pt x="18" y="47"/>
                        <a:pt x="18" y="48"/>
                        <a:pt x="18" y="48"/>
                      </a:cubicBezTo>
                      <a:cubicBezTo>
                        <a:pt x="17" y="48"/>
                        <a:pt x="16" y="48"/>
                        <a:pt x="15" y="48"/>
                      </a:cubicBezTo>
                      <a:cubicBezTo>
                        <a:pt x="15" y="49"/>
                        <a:pt x="15" y="49"/>
                        <a:pt x="15" y="50"/>
                      </a:cubicBezTo>
                      <a:cubicBezTo>
                        <a:pt x="15" y="50"/>
                        <a:pt x="14" y="50"/>
                        <a:pt x="14" y="50"/>
                      </a:cubicBezTo>
                      <a:cubicBezTo>
                        <a:pt x="14" y="50"/>
                        <a:pt x="14" y="51"/>
                        <a:pt x="14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3" y="52"/>
                        <a:pt x="13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4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7"/>
                        <a:pt x="11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8" y="58"/>
                        <a:pt x="8" y="58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7" y="59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5" y="62"/>
                        <a:pt x="4" y="62"/>
                      </a:cubicBezTo>
                      <a:cubicBezTo>
                        <a:pt x="4" y="62"/>
                        <a:pt x="4" y="63"/>
                        <a:pt x="4" y="63"/>
                      </a:cubicBezTo>
                      <a:cubicBezTo>
                        <a:pt x="4" y="63"/>
                        <a:pt x="4" y="63"/>
                        <a:pt x="3" y="63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3" y="65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8"/>
                        <a:pt x="2" y="68"/>
                        <a:pt x="2" y="68"/>
                      </a:cubicBezTo>
                      <a:cubicBezTo>
                        <a:pt x="2" y="69"/>
                        <a:pt x="2" y="69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2"/>
                        <a:pt x="2" y="73"/>
                        <a:pt x="2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7"/>
                        <a:pt x="1" y="77"/>
                      </a:cubicBezTo>
                      <a:cubicBezTo>
                        <a:pt x="1" y="78"/>
                        <a:pt x="1" y="78"/>
                        <a:pt x="0" y="7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80"/>
                        <a:pt x="1" y="80"/>
                        <a:pt x="1" y="80"/>
                      </a:cubicBezTo>
                      <a:cubicBezTo>
                        <a:pt x="1" y="82"/>
                        <a:pt x="1" y="83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8"/>
                        <a:pt x="1" y="92"/>
                        <a:pt x="1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3" y="95"/>
                        <a:pt x="3" y="95"/>
                        <a:pt x="4" y="95"/>
                      </a:cubicBezTo>
                      <a:cubicBezTo>
                        <a:pt x="4" y="96"/>
                        <a:pt x="4" y="96"/>
                        <a:pt x="4" y="97"/>
                      </a:cubicBezTo>
                      <a:cubicBezTo>
                        <a:pt x="8" y="97"/>
                        <a:pt x="12" y="97"/>
                        <a:pt x="16" y="97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8" y="96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9" y="95"/>
                      </a:cubicBezTo>
                      <a:cubicBezTo>
                        <a:pt x="19" y="93"/>
                        <a:pt x="19" y="92"/>
                        <a:pt x="19" y="90"/>
                      </a:cubicBezTo>
                      <a:cubicBezTo>
                        <a:pt x="19" y="90"/>
                        <a:pt x="19" y="90"/>
                        <a:pt x="20" y="90"/>
                      </a:cubicBezTo>
                      <a:cubicBezTo>
                        <a:pt x="20" y="88"/>
                        <a:pt x="20" y="86"/>
                        <a:pt x="20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3"/>
                        <a:pt x="21" y="82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79"/>
                        <a:pt x="22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7"/>
                        <a:pt x="23" y="77"/>
                        <a:pt x="23" y="76"/>
                      </a:cubicBezTo>
                      <a:cubicBezTo>
                        <a:pt x="24" y="76"/>
                        <a:pt x="24" y="75"/>
                        <a:pt x="24" y="75"/>
                      </a:cubicBezTo>
                      <a:cubicBezTo>
                        <a:pt x="24" y="72"/>
                        <a:pt x="24" y="69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4"/>
                        <a:pt x="24" y="64"/>
                      </a:cubicBezTo>
                      <a:cubicBezTo>
                        <a:pt x="25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7" y="63"/>
                        <a:pt x="27" y="63"/>
                        <a:pt x="28" y="63"/>
                      </a:cubicBezTo>
                      <a:cubicBezTo>
                        <a:pt x="28" y="63"/>
                        <a:pt x="28" y="62"/>
                        <a:pt x="28" y="62"/>
                      </a:cubicBezTo>
                      <a:cubicBezTo>
                        <a:pt x="28" y="62"/>
                        <a:pt x="29" y="62"/>
                        <a:pt x="29" y="62"/>
                      </a:cubicBezTo>
                      <a:cubicBezTo>
                        <a:pt x="29" y="62"/>
                        <a:pt x="29" y="61"/>
                        <a:pt x="29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0"/>
                        <a:pt x="31" y="60"/>
                        <a:pt x="31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3" y="59"/>
                        <a:pt x="33" y="59"/>
                      </a:cubicBezTo>
                      <a:cubicBezTo>
                        <a:pt x="33" y="59"/>
                        <a:pt x="34" y="59"/>
                        <a:pt x="34" y="59"/>
                      </a:cubicBezTo>
                      <a:cubicBezTo>
                        <a:pt x="34" y="59"/>
                        <a:pt x="34" y="59"/>
                        <a:pt x="34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40" y="55"/>
                        <a:pt x="41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1" y="54"/>
                        <a:pt x="42" y="54"/>
                        <a:pt x="42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4" y="53"/>
                        <a:pt x="44" y="53"/>
                        <a:pt x="45" y="53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7" y="52"/>
                        <a:pt x="47" y="52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5" y="48"/>
                        <a:pt x="57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6" y="38"/>
                        <a:pt x="56" y="39"/>
                        <a:pt x="55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2" y="41"/>
                        <a:pt x="51" y="41"/>
                        <a:pt x="50" y="41"/>
                      </a:cubicBezTo>
                      <a:close/>
                      <a:moveTo>
                        <a:pt x="58" y="53"/>
                      </a:moveTo>
                      <a:cubicBezTo>
                        <a:pt x="58" y="82"/>
                        <a:pt x="58" y="82"/>
                        <a:pt x="58" y="82"/>
                      </a:cubicBez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0"/>
                      </a:cubicBez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6" y="79"/>
                        <a:pt x="56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7"/>
                        <a:pt x="57" y="75"/>
                        <a:pt x="57" y="74"/>
                      </a:cubicBezTo>
                      <a:cubicBezTo>
                        <a:pt x="56" y="74"/>
                        <a:pt x="55" y="74"/>
                        <a:pt x="54" y="74"/>
                      </a:cubicBezTo>
                      <a:cubicBezTo>
                        <a:pt x="54" y="74"/>
                        <a:pt x="54" y="75"/>
                        <a:pt x="54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2" y="76"/>
                        <a:pt x="52" y="76"/>
                        <a:pt x="52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9"/>
                      </a:cubicBezTo>
                      <a:cubicBezTo>
                        <a:pt x="47" y="79"/>
                        <a:pt x="45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7"/>
                        <a:pt x="42" y="77"/>
                      </a:cubicBez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5"/>
                        <a:pt x="41" y="75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0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6"/>
                        <a:pt x="41" y="64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2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4" y="60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8"/>
                        <a:pt x="46" y="58"/>
                      </a:cubicBez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8" y="55"/>
                        <a:pt x="49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5"/>
                        <a:pt x="52" y="55"/>
                        <a:pt x="53" y="55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lose/>
                      <a:moveTo>
                        <a:pt x="58" y="89"/>
                      </a:move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8" y="107"/>
                      </a:cubicBezTo>
                      <a:cubicBezTo>
                        <a:pt x="58" y="107"/>
                        <a:pt x="58" y="107"/>
                        <a:pt x="57" y="107"/>
                      </a:cubicBezTo>
                      <a:cubicBezTo>
                        <a:pt x="57" y="107"/>
                        <a:pt x="57" y="107"/>
                        <a:pt x="56" y="107"/>
                      </a:cubicBezTo>
                      <a:cubicBezTo>
                        <a:pt x="56" y="107"/>
                        <a:pt x="56" y="108"/>
                        <a:pt x="56" y="108"/>
                      </a:cubicBezTo>
                      <a:cubicBezTo>
                        <a:pt x="55" y="108"/>
                        <a:pt x="54" y="108"/>
                        <a:pt x="53" y="108"/>
                      </a:cubicBezTo>
                      <a:cubicBezTo>
                        <a:pt x="53" y="108"/>
                        <a:pt x="52" y="108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10"/>
                      </a:cubicBezTo>
                      <a:cubicBezTo>
                        <a:pt x="51" y="110"/>
                        <a:pt x="51" y="110"/>
                        <a:pt x="51" y="110"/>
                      </a:cubicBezTo>
                      <a:cubicBezTo>
                        <a:pt x="51" y="110"/>
                        <a:pt x="51" y="110"/>
                        <a:pt x="51" y="111"/>
                      </a:cubicBezTo>
                      <a:cubicBezTo>
                        <a:pt x="50" y="111"/>
                        <a:pt x="50" y="111"/>
                        <a:pt x="50" y="111"/>
                      </a:cubicBezTo>
                      <a:cubicBezTo>
                        <a:pt x="49" y="111"/>
                        <a:pt x="49" y="112"/>
                        <a:pt x="49" y="112"/>
                      </a:cubicBezTo>
                      <a:cubicBezTo>
                        <a:pt x="49" y="112"/>
                        <a:pt x="48" y="112"/>
                        <a:pt x="48" y="112"/>
                      </a:cubicBezTo>
                      <a:cubicBezTo>
                        <a:pt x="48" y="112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ubicBezTo>
                        <a:pt x="47" y="113"/>
                        <a:pt x="46" y="114"/>
                        <a:pt x="46" y="114"/>
                      </a:cubicBezTo>
                      <a:cubicBezTo>
                        <a:pt x="46" y="114"/>
                        <a:pt x="45" y="114"/>
                        <a:pt x="44" y="114"/>
                      </a:cubicBezTo>
                      <a:cubicBezTo>
                        <a:pt x="44" y="114"/>
                        <a:pt x="44" y="114"/>
                        <a:pt x="44" y="115"/>
                      </a:cubicBezTo>
                      <a:cubicBezTo>
                        <a:pt x="42" y="115"/>
                        <a:pt x="40" y="115"/>
                        <a:pt x="38" y="115"/>
                      </a:cubicBezTo>
                      <a:cubicBezTo>
                        <a:pt x="38" y="114"/>
                        <a:pt x="38" y="114"/>
                        <a:pt x="37" y="114"/>
                      </a:cubicBezTo>
                      <a:cubicBezTo>
                        <a:pt x="34" y="114"/>
                        <a:pt x="32" y="114"/>
                        <a:pt x="29" y="114"/>
                      </a:cubicBezTo>
                      <a:cubicBezTo>
                        <a:pt x="29" y="114"/>
                        <a:pt x="29" y="114"/>
                        <a:pt x="29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2"/>
                      </a:cubicBezTo>
                      <a:cubicBezTo>
                        <a:pt x="28" y="112"/>
                        <a:pt x="28" y="112"/>
                        <a:pt x="27" y="112"/>
                      </a:cubicBezTo>
                      <a:cubicBezTo>
                        <a:pt x="27" y="108"/>
                        <a:pt x="27" y="105"/>
                        <a:pt x="27" y="101"/>
                      </a:cubicBezTo>
                      <a:cubicBezTo>
                        <a:pt x="27" y="101"/>
                        <a:pt x="27" y="101"/>
                        <a:pt x="27" y="100"/>
                      </a:cubicBezTo>
                      <a:cubicBezTo>
                        <a:pt x="27" y="99"/>
                        <a:pt x="27" y="98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7"/>
                        <a:pt x="29" y="97"/>
                      </a:cubicBezTo>
                      <a:cubicBezTo>
                        <a:pt x="29" y="97"/>
                        <a:pt x="29" y="96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2" y="94"/>
                      </a:cubicBezTo>
                      <a:cubicBezTo>
                        <a:pt x="32" y="94"/>
                        <a:pt x="32" y="94"/>
                        <a:pt x="33" y="94"/>
                      </a:cubicBezTo>
                      <a:cubicBezTo>
                        <a:pt x="33" y="94"/>
                        <a:pt x="33" y="93"/>
                        <a:pt x="33" y="92"/>
                      </a:cubicBezTo>
                      <a:cubicBezTo>
                        <a:pt x="33" y="92"/>
                        <a:pt x="33" y="92"/>
                        <a:pt x="34" y="92"/>
                      </a:cubicBezTo>
                      <a:cubicBezTo>
                        <a:pt x="34" y="92"/>
                        <a:pt x="34" y="91"/>
                        <a:pt x="34" y="90"/>
                      </a:cubicBezTo>
                      <a:cubicBezTo>
                        <a:pt x="34" y="90"/>
                        <a:pt x="34" y="90"/>
                        <a:pt x="34" y="90"/>
                      </a:cubicBezTo>
                      <a:cubicBezTo>
                        <a:pt x="34" y="90"/>
                        <a:pt x="35" y="90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6" y="89"/>
                        <a:pt x="36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87"/>
                        <a:pt x="39" y="86"/>
                        <a:pt x="40" y="86"/>
                      </a:cubicBezTo>
                      <a:cubicBezTo>
                        <a:pt x="42" y="86"/>
                        <a:pt x="44" y="86"/>
                        <a:pt x="46" y="86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8"/>
                      </a:cubicBezTo>
                      <a:cubicBezTo>
                        <a:pt x="47" y="88"/>
                        <a:pt x="48" y="88"/>
                        <a:pt x="48" y="88"/>
                      </a:cubicBezTo>
                      <a:cubicBezTo>
                        <a:pt x="48" y="89"/>
                        <a:pt x="48" y="91"/>
                        <a:pt x="48" y="92"/>
                      </a:cubicBezTo>
                      <a:cubicBezTo>
                        <a:pt x="48" y="92"/>
                        <a:pt x="49" y="92"/>
                        <a:pt x="50" y="92"/>
                      </a:cubicBezTo>
                      <a:cubicBezTo>
                        <a:pt x="50" y="93"/>
                        <a:pt x="50" y="93"/>
                        <a:pt x="51" y="93"/>
                      </a:cubicBezTo>
                      <a:cubicBezTo>
                        <a:pt x="51" y="93"/>
                        <a:pt x="51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5" y="92"/>
                      </a:cubicBezTo>
                      <a:cubicBezTo>
                        <a:pt x="55" y="92"/>
                        <a:pt x="55" y="91"/>
                        <a:pt x="55" y="90"/>
                      </a:cubicBezTo>
                      <a:cubicBezTo>
                        <a:pt x="56" y="90"/>
                        <a:pt x="56" y="90"/>
                        <a:pt x="56" y="90"/>
                      </a:cubicBezTo>
                      <a:cubicBezTo>
                        <a:pt x="57" y="90"/>
                        <a:pt x="57" y="90"/>
                        <a:pt x="57" y="89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lose/>
                      <a:moveTo>
                        <a:pt x="58" y="135"/>
                      </a:moveTo>
                      <a:cubicBezTo>
                        <a:pt x="58" y="150"/>
                        <a:pt x="58" y="150"/>
                        <a:pt x="58" y="150"/>
                      </a:cubicBezTo>
                      <a:cubicBezTo>
                        <a:pt x="58" y="150"/>
                        <a:pt x="58" y="150"/>
                        <a:pt x="57" y="150"/>
                      </a:cubicBezTo>
                      <a:cubicBezTo>
                        <a:pt x="57" y="150"/>
                        <a:pt x="57" y="150"/>
                        <a:pt x="57" y="151"/>
                      </a:cubicBezTo>
                      <a:cubicBezTo>
                        <a:pt x="57" y="151"/>
                        <a:pt x="56" y="151"/>
                        <a:pt x="55" y="151"/>
                      </a:cubicBezTo>
                      <a:cubicBezTo>
                        <a:pt x="55" y="151"/>
                        <a:pt x="55" y="152"/>
                        <a:pt x="55" y="152"/>
                      </a:cubicBezTo>
                      <a:cubicBezTo>
                        <a:pt x="54" y="152"/>
                        <a:pt x="54" y="152"/>
                        <a:pt x="54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2" y="153"/>
                        <a:pt x="52" y="153"/>
                        <a:pt x="52" y="154"/>
                      </a:cubicBezTo>
                      <a:cubicBezTo>
                        <a:pt x="51" y="154"/>
                        <a:pt x="51" y="154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8" y="154"/>
                        <a:pt x="46" y="154"/>
                        <a:pt x="44" y="154"/>
                      </a:cubicBezTo>
                      <a:cubicBezTo>
                        <a:pt x="44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2" y="154"/>
                      </a:cubicBezTo>
                      <a:cubicBezTo>
                        <a:pt x="42" y="154"/>
                        <a:pt x="42" y="154"/>
                        <a:pt x="42" y="153"/>
                      </a:cubicBezTo>
                      <a:cubicBezTo>
                        <a:pt x="41" y="153"/>
                        <a:pt x="40" y="153"/>
                        <a:pt x="39" y="153"/>
                      </a:cubicBezTo>
                      <a:cubicBezTo>
                        <a:pt x="39" y="153"/>
                        <a:pt x="39" y="153"/>
                        <a:pt x="38" y="153"/>
                      </a:cubicBezTo>
                      <a:cubicBezTo>
                        <a:pt x="38" y="153"/>
                        <a:pt x="36" y="153"/>
                        <a:pt x="35" y="153"/>
                      </a:cubicBezTo>
                      <a:cubicBezTo>
                        <a:pt x="35" y="153"/>
                        <a:pt x="34" y="153"/>
                        <a:pt x="34" y="154"/>
                      </a:cubicBezTo>
                      <a:cubicBezTo>
                        <a:pt x="33" y="154"/>
                        <a:pt x="32" y="154"/>
                        <a:pt x="32" y="154"/>
                      </a:cubicBezTo>
                      <a:cubicBezTo>
                        <a:pt x="31" y="154"/>
                        <a:pt x="31" y="154"/>
                        <a:pt x="31" y="154"/>
                      </a:cubicBezTo>
                      <a:cubicBezTo>
                        <a:pt x="30" y="154"/>
                        <a:pt x="29" y="154"/>
                        <a:pt x="29" y="154"/>
                      </a:cubicBezTo>
                      <a:cubicBezTo>
                        <a:pt x="28" y="155"/>
                        <a:pt x="28" y="155"/>
                        <a:pt x="28" y="155"/>
                      </a:cubicBezTo>
                      <a:cubicBezTo>
                        <a:pt x="26" y="155"/>
                        <a:pt x="23" y="155"/>
                        <a:pt x="20" y="155"/>
                      </a:cubicBezTo>
                      <a:cubicBezTo>
                        <a:pt x="19" y="155"/>
                        <a:pt x="19" y="155"/>
                        <a:pt x="19" y="154"/>
                      </a:cubicBezTo>
                      <a:cubicBezTo>
                        <a:pt x="18" y="154"/>
                        <a:pt x="17" y="154"/>
                        <a:pt x="16" y="154"/>
                      </a:cubicBezTo>
                      <a:cubicBezTo>
                        <a:pt x="16" y="154"/>
                        <a:pt x="16" y="154"/>
                        <a:pt x="15" y="154"/>
                      </a:cubicBezTo>
                      <a:cubicBezTo>
                        <a:pt x="14" y="154"/>
                        <a:pt x="13" y="154"/>
                        <a:pt x="12" y="154"/>
                      </a:cubicBezTo>
                      <a:cubicBezTo>
                        <a:pt x="12" y="154"/>
                        <a:pt x="11" y="154"/>
                        <a:pt x="11" y="153"/>
                      </a:cubicBezTo>
                      <a:cubicBezTo>
                        <a:pt x="11" y="153"/>
                        <a:pt x="10" y="153"/>
                        <a:pt x="9" y="153"/>
                      </a:cubicBezTo>
                      <a:cubicBezTo>
                        <a:pt x="9" y="153"/>
                        <a:pt x="9" y="153"/>
                        <a:pt x="9" y="152"/>
                      </a:cubicBezTo>
                      <a:cubicBezTo>
                        <a:pt x="9" y="152"/>
                        <a:pt x="8" y="152"/>
                        <a:pt x="8" y="152"/>
                      </a:cubicBezTo>
                      <a:cubicBezTo>
                        <a:pt x="8" y="152"/>
                        <a:pt x="8" y="152"/>
                        <a:pt x="8" y="151"/>
                      </a:cubicBezTo>
                      <a:cubicBezTo>
                        <a:pt x="8" y="151"/>
                        <a:pt x="7" y="151"/>
                        <a:pt x="7" y="151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6" y="150"/>
                        <a:pt x="6" y="150"/>
                      </a:cubicBezTo>
                      <a:cubicBezTo>
                        <a:pt x="6" y="149"/>
                        <a:pt x="6" y="149"/>
                        <a:pt x="6" y="149"/>
                      </a:cubicBezTo>
                      <a:cubicBezTo>
                        <a:pt x="5" y="149"/>
                        <a:pt x="4" y="149"/>
                        <a:pt x="3" y="149"/>
                      </a:cubicBezTo>
                      <a:cubicBezTo>
                        <a:pt x="3" y="148"/>
                        <a:pt x="3" y="148"/>
                        <a:pt x="3" y="147"/>
                      </a:cubicBezTo>
                      <a:cubicBezTo>
                        <a:pt x="3" y="147"/>
                        <a:pt x="3" y="147"/>
                        <a:pt x="2" y="147"/>
                      </a:cubicBezTo>
                      <a:cubicBezTo>
                        <a:pt x="2" y="145"/>
                        <a:pt x="2" y="144"/>
                        <a:pt x="2" y="143"/>
                      </a:cubicBezTo>
                      <a:cubicBezTo>
                        <a:pt x="4" y="143"/>
                        <a:pt x="7" y="143"/>
                        <a:pt x="9" y="143"/>
                      </a:cubicBezTo>
                      <a:cubicBezTo>
                        <a:pt x="9" y="143"/>
                        <a:pt x="9" y="142"/>
                        <a:pt x="9" y="142"/>
                      </a:cubicBezTo>
                      <a:cubicBezTo>
                        <a:pt x="9" y="142"/>
                        <a:pt x="9" y="142"/>
                        <a:pt x="10" y="142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1"/>
                        <a:pt x="10" y="140"/>
                        <a:pt x="11" y="140"/>
                      </a:cubicBezTo>
                      <a:cubicBezTo>
                        <a:pt x="11" y="140"/>
                        <a:pt x="11" y="140"/>
                        <a:pt x="11" y="140"/>
                      </a:cubicBezTo>
                      <a:cubicBezTo>
                        <a:pt x="13" y="140"/>
                        <a:pt x="14" y="140"/>
                        <a:pt x="17" y="140"/>
                      </a:cubicBezTo>
                      <a:cubicBezTo>
                        <a:pt x="17" y="140"/>
                        <a:pt x="17" y="140"/>
                        <a:pt x="17" y="141"/>
                      </a:cubicBezTo>
                      <a:cubicBezTo>
                        <a:pt x="18" y="141"/>
                        <a:pt x="18" y="141"/>
                        <a:pt x="19" y="141"/>
                      </a:cubicBezTo>
                      <a:cubicBezTo>
                        <a:pt x="19" y="141"/>
                        <a:pt x="19" y="142"/>
                        <a:pt x="19" y="142"/>
                      </a:cubicBezTo>
                      <a:cubicBezTo>
                        <a:pt x="19" y="142"/>
                        <a:pt x="20" y="142"/>
                        <a:pt x="21" y="142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2"/>
                        <a:pt x="22" y="142"/>
                        <a:pt x="22" y="142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3"/>
                        <a:pt x="23" y="143"/>
                        <a:pt x="24" y="143"/>
                      </a:cubicBezTo>
                      <a:cubicBezTo>
                        <a:pt x="24" y="143"/>
                        <a:pt x="24" y="143"/>
                        <a:pt x="24" y="142"/>
                      </a:cubicBezTo>
                      <a:cubicBezTo>
                        <a:pt x="26" y="142"/>
                        <a:pt x="26" y="142"/>
                        <a:pt x="27" y="142"/>
                      </a:cubicBezTo>
                      <a:cubicBezTo>
                        <a:pt x="27" y="142"/>
                        <a:pt x="27" y="142"/>
                        <a:pt x="27" y="141"/>
                      </a:cubicBezTo>
                      <a:cubicBezTo>
                        <a:pt x="31" y="141"/>
                        <a:pt x="34" y="141"/>
                        <a:pt x="37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40"/>
                        <a:pt x="41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3" y="140"/>
                        <a:pt x="44" y="140"/>
                        <a:pt x="44" y="140"/>
                      </a:cubicBezTo>
                      <a:cubicBezTo>
                        <a:pt x="45" y="139"/>
                        <a:pt x="45" y="139"/>
                        <a:pt x="46" y="139"/>
                      </a:cubicBezTo>
                      <a:cubicBezTo>
                        <a:pt x="47" y="139"/>
                        <a:pt x="47" y="139"/>
                        <a:pt x="48" y="139"/>
                      </a:cubicBezTo>
                      <a:cubicBezTo>
                        <a:pt x="48" y="138"/>
                        <a:pt x="49" y="138"/>
                        <a:pt x="49" y="138"/>
                      </a:cubicBezTo>
                      <a:cubicBezTo>
                        <a:pt x="49" y="138"/>
                        <a:pt x="50" y="138"/>
                        <a:pt x="51" y="138"/>
                      </a:cubicBezTo>
                      <a:cubicBezTo>
                        <a:pt x="51" y="137"/>
                        <a:pt x="51" y="137"/>
                        <a:pt x="52" y="137"/>
                      </a:cubicBezTo>
                      <a:cubicBezTo>
                        <a:pt x="52" y="137"/>
                        <a:pt x="52" y="137"/>
                        <a:pt x="53" y="137"/>
                      </a:cubicBezTo>
                      <a:cubicBezTo>
                        <a:pt x="53" y="136"/>
                        <a:pt x="53" y="135"/>
                        <a:pt x="53" y="135"/>
                      </a:cubicBezTo>
                      <a:lnTo>
                        <a:pt x="58" y="1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2" name="ïṩḷïḓè"/>
                <p:cNvSpPr/>
                <p:nvPr/>
              </p:nvSpPr>
              <p:spPr bwMode="auto">
                <a:xfrm>
                  <a:off x="9626334" y="2979613"/>
                  <a:ext cx="619222" cy="493172"/>
                </a:xfrm>
                <a:custGeom>
                  <a:avLst/>
                  <a:gdLst>
                    <a:gd name="T0" fmla="*/ 128 w 143"/>
                    <a:gd name="T1" fmla="*/ 109 h 113"/>
                    <a:gd name="T2" fmla="*/ 124 w 143"/>
                    <a:gd name="T3" fmla="*/ 105 h 113"/>
                    <a:gd name="T4" fmla="*/ 117 w 143"/>
                    <a:gd name="T5" fmla="*/ 100 h 113"/>
                    <a:gd name="T6" fmla="*/ 110 w 143"/>
                    <a:gd name="T7" fmla="*/ 98 h 113"/>
                    <a:gd name="T8" fmla="*/ 99 w 143"/>
                    <a:gd name="T9" fmla="*/ 97 h 113"/>
                    <a:gd name="T10" fmla="*/ 93 w 143"/>
                    <a:gd name="T11" fmla="*/ 92 h 113"/>
                    <a:gd name="T12" fmla="*/ 89 w 143"/>
                    <a:gd name="T13" fmla="*/ 89 h 113"/>
                    <a:gd name="T14" fmla="*/ 84 w 143"/>
                    <a:gd name="T15" fmla="*/ 84 h 113"/>
                    <a:gd name="T16" fmla="*/ 79 w 143"/>
                    <a:gd name="T17" fmla="*/ 74 h 113"/>
                    <a:gd name="T18" fmla="*/ 75 w 143"/>
                    <a:gd name="T19" fmla="*/ 69 h 113"/>
                    <a:gd name="T20" fmla="*/ 63 w 143"/>
                    <a:gd name="T21" fmla="*/ 67 h 113"/>
                    <a:gd name="T22" fmla="*/ 55 w 143"/>
                    <a:gd name="T23" fmla="*/ 67 h 113"/>
                    <a:gd name="T24" fmla="*/ 51 w 143"/>
                    <a:gd name="T25" fmla="*/ 80 h 113"/>
                    <a:gd name="T26" fmla="*/ 47 w 143"/>
                    <a:gd name="T27" fmla="*/ 88 h 113"/>
                    <a:gd name="T28" fmla="*/ 42 w 143"/>
                    <a:gd name="T29" fmla="*/ 93 h 113"/>
                    <a:gd name="T30" fmla="*/ 36 w 143"/>
                    <a:gd name="T31" fmla="*/ 98 h 113"/>
                    <a:gd name="T32" fmla="*/ 29 w 143"/>
                    <a:gd name="T33" fmla="*/ 101 h 113"/>
                    <a:gd name="T34" fmla="*/ 17 w 143"/>
                    <a:gd name="T35" fmla="*/ 100 h 113"/>
                    <a:gd name="T36" fmla="*/ 4 w 143"/>
                    <a:gd name="T37" fmla="*/ 98 h 113"/>
                    <a:gd name="T38" fmla="*/ 1 w 143"/>
                    <a:gd name="T39" fmla="*/ 90 h 113"/>
                    <a:gd name="T40" fmla="*/ 14 w 143"/>
                    <a:gd name="T41" fmla="*/ 91 h 113"/>
                    <a:gd name="T42" fmla="*/ 21 w 143"/>
                    <a:gd name="T43" fmla="*/ 85 h 113"/>
                    <a:gd name="T44" fmla="*/ 26 w 143"/>
                    <a:gd name="T45" fmla="*/ 79 h 113"/>
                    <a:gd name="T46" fmla="*/ 31 w 143"/>
                    <a:gd name="T47" fmla="*/ 72 h 113"/>
                    <a:gd name="T48" fmla="*/ 25 w 143"/>
                    <a:gd name="T49" fmla="*/ 67 h 113"/>
                    <a:gd name="T50" fmla="*/ 19 w 143"/>
                    <a:gd name="T51" fmla="*/ 61 h 113"/>
                    <a:gd name="T52" fmla="*/ 21 w 143"/>
                    <a:gd name="T53" fmla="*/ 42 h 113"/>
                    <a:gd name="T54" fmla="*/ 27 w 143"/>
                    <a:gd name="T55" fmla="*/ 37 h 113"/>
                    <a:gd name="T56" fmla="*/ 32 w 143"/>
                    <a:gd name="T57" fmla="*/ 35 h 113"/>
                    <a:gd name="T58" fmla="*/ 38 w 143"/>
                    <a:gd name="T59" fmla="*/ 34 h 113"/>
                    <a:gd name="T60" fmla="*/ 47 w 143"/>
                    <a:gd name="T61" fmla="*/ 30 h 113"/>
                    <a:gd name="T62" fmla="*/ 52 w 143"/>
                    <a:gd name="T63" fmla="*/ 21 h 113"/>
                    <a:gd name="T64" fmla="*/ 57 w 143"/>
                    <a:gd name="T65" fmla="*/ 11 h 113"/>
                    <a:gd name="T66" fmla="*/ 59 w 143"/>
                    <a:gd name="T67" fmla="*/ 4 h 113"/>
                    <a:gd name="T68" fmla="*/ 64 w 143"/>
                    <a:gd name="T69" fmla="*/ 0 h 113"/>
                    <a:gd name="T70" fmla="*/ 72 w 143"/>
                    <a:gd name="T71" fmla="*/ 6 h 113"/>
                    <a:gd name="T72" fmla="*/ 75 w 143"/>
                    <a:gd name="T73" fmla="*/ 16 h 113"/>
                    <a:gd name="T74" fmla="*/ 75 w 143"/>
                    <a:gd name="T75" fmla="*/ 23 h 113"/>
                    <a:gd name="T76" fmla="*/ 86 w 143"/>
                    <a:gd name="T77" fmla="*/ 25 h 113"/>
                    <a:gd name="T78" fmla="*/ 93 w 143"/>
                    <a:gd name="T79" fmla="*/ 21 h 113"/>
                    <a:gd name="T80" fmla="*/ 105 w 143"/>
                    <a:gd name="T81" fmla="*/ 21 h 113"/>
                    <a:gd name="T82" fmla="*/ 109 w 143"/>
                    <a:gd name="T83" fmla="*/ 28 h 113"/>
                    <a:gd name="T84" fmla="*/ 104 w 143"/>
                    <a:gd name="T85" fmla="*/ 34 h 113"/>
                    <a:gd name="T86" fmla="*/ 103 w 143"/>
                    <a:gd name="T87" fmla="*/ 43 h 113"/>
                    <a:gd name="T88" fmla="*/ 96 w 143"/>
                    <a:gd name="T89" fmla="*/ 47 h 113"/>
                    <a:gd name="T90" fmla="*/ 83 w 143"/>
                    <a:gd name="T91" fmla="*/ 49 h 113"/>
                    <a:gd name="T92" fmla="*/ 86 w 143"/>
                    <a:gd name="T93" fmla="*/ 54 h 113"/>
                    <a:gd name="T94" fmla="*/ 90 w 143"/>
                    <a:gd name="T95" fmla="*/ 58 h 113"/>
                    <a:gd name="T96" fmla="*/ 96 w 143"/>
                    <a:gd name="T97" fmla="*/ 62 h 113"/>
                    <a:gd name="T98" fmla="*/ 101 w 143"/>
                    <a:gd name="T99" fmla="*/ 68 h 113"/>
                    <a:gd name="T100" fmla="*/ 104 w 143"/>
                    <a:gd name="T101" fmla="*/ 75 h 113"/>
                    <a:gd name="T102" fmla="*/ 111 w 143"/>
                    <a:gd name="T103" fmla="*/ 78 h 113"/>
                    <a:gd name="T104" fmla="*/ 118 w 143"/>
                    <a:gd name="T105" fmla="*/ 83 h 113"/>
                    <a:gd name="T106" fmla="*/ 126 w 143"/>
                    <a:gd name="T107" fmla="*/ 88 h 113"/>
                    <a:gd name="T108" fmla="*/ 131 w 143"/>
                    <a:gd name="T109" fmla="*/ 92 h 113"/>
                    <a:gd name="T110" fmla="*/ 137 w 143"/>
                    <a:gd name="T111" fmla="*/ 97 h 113"/>
                    <a:gd name="T112" fmla="*/ 142 w 143"/>
                    <a:gd name="T113" fmla="*/ 102 h 113"/>
                    <a:gd name="T114" fmla="*/ 138 w 143"/>
                    <a:gd name="T115" fmla="*/ 10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13">
                      <a:moveTo>
                        <a:pt x="133" y="113"/>
                      </a:moveTo>
                      <a:cubicBezTo>
                        <a:pt x="133" y="113"/>
                        <a:pt x="133" y="112"/>
                        <a:pt x="132" y="112"/>
                      </a:cubicBezTo>
                      <a:cubicBezTo>
                        <a:pt x="132" y="112"/>
                        <a:pt x="131" y="112"/>
                        <a:pt x="131" y="112"/>
                      </a:cubicBezTo>
                      <a:cubicBezTo>
                        <a:pt x="131" y="112"/>
                        <a:pt x="131" y="111"/>
                        <a:pt x="131" y="111"/>
                      </a:cubicBezTo>
                      <a:cubicBezTo>
                        <a:pt x="130" y="111"/>
                        <a:pt x="130" y="111"/>
                        <a:pt x="130" y="111"/>
                      </a:cubicBezTo>
                      <a:cubicBezTo>
                        <a:pt x="130" y="110"/>
                        <a:pt x="130" y="110"/>
                        <a:pt x="130" y="110"/>
                      </a:cubicBezTo>
                      <a:cubicBezTo>
                        <a:pt x="129" y="110"/>
                        <a:pt x="129" y="110"/>
                        <a:pt x="129" y="110"/>
                      </a:cubicBezTo>
                      <a:cubicBezTo>
                        <a:pt x="129" y="110"/>
                        <a:pt x="129" y="109"/>
                        <a:pt x="128" y="109"/>
                      </a:cubicBezTo>
                      <a:cubicBezTo>
                        <a:pt x="128" y="109"/>
                        <a:pt x="128" y="109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6" y="109"/>
                      </a:cubicBezTo>
                      <a:cubicBezTo>
                        <a:pt x="126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5" y="108"/>
                      </a:cubicBezTo>
                      <a:cubicBezTo>
                        <a:pt x="125" y="107"/>
                        <a:pt x="125" y="107"/>
                        <a:pt x="125" y="107"/>
                      </a:cubicBezTo>
                      <a:cubicBezTo>
                        <a:pt x="125" y="107"/>
                        <a:pt x="124" y="107"/>
                        <a:pt x="124" y="107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4"/>
                        <a:pt x="123" y="104"/>
                      </a:cubicBezTo>
                      <a:cubicBezTo>
                        <a:pt x="122" y="104"/>
                        <a:pt x="121" y="104"/>
                        <a:pt x="121" y="104"/>
                      </a:cubicBezTo>
                      <a:cubicBezTo>
                        <a:pt x="121" y="104"/>
                        <a:pt x="121" y="103"/>
                        <a:pt x="121" y="103"/>
                      </a:cubicBezTo>
                      <a:cubicBezTo>
                        <a:pt x="119" y="103"/>
                        <a:pt x="119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8" y="102"/>
                        <a:pt x="117" y="102"/>
                        <a:pt x="117" y="102"/>
                      </a:cubicBezTo>
                      <a:cubicBezTo>
                        <a:pt x="117" y="102"/>
                        <a:pt x="117" y="101"/>
                        <a:pt x="117" y="100"/>
                      </a:cubicBezTo>
                      <a:cubicBezTo>
                        <a:pt x="116" y="100"/>
                        <a:pt x="116" y="100"/>
                        <a:pt x="115" y="100"/>
                      </a:cubicBezTo>
                      <a:cubicBezTo>
                        <a:pt x="115" y="100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99"/>
                        <a:pt x="113" y="99"/>
                        <a:pt x="113" y="99"/>
                      </a:cubicBezTo>
                      <a:cubicBezTo>
                        <a:pt x="112" y="99"/>
                        <a:pt x="112" y="99"/>
                        <a:pt x="112" y="99"/>
                      </a:cubicBezTo>
                      <a:cubicBezTo>
                        <a:pt x="112" y="99"/>
                        <a:pt x="112" y="99"/>
                        <a:pt x="112" y="98"/>
                      </a:cubicBezTo>
                      <a:cubicBezTo>
                        <a:pt x="112" y="98"/>
                        <a:pt x="111" y="98"/>
                        <a:pt x="111" y="98"/>
                      </a:cubicBezTo>
                      <a:cubicBezTo>
                        <a:pt x="110" y="98"/>
                        <a:pt x="110" y="98"/>
                        <a:pt x="110" y="98"/>
                      </a:cubicBezTo>
                      <a:cubicBezTo>
                        <a:pt x="109" y="98"/>
                        <a:pt x="108" y="98"/>
                        <a:pt x="107" y="98"/>
                      </a:cubicBezTo>
                      <a:cubicBezTo>
                        <a:pt x="107" y="98"/>
                        <a:pt x="107" y="98"/>
                        <a:pt x="106" y="99"/>
                      </a:cubicBezTo>
                      <a:cubicBezTo>
                        <a:pt x="105" y="99"/>
                        <a:pt x="104" y="99"/>
                        <a:pt x="103" y="99"/>
                      </a:cubicBezTo>
                      <a:cubicBezTo>
                        <a:pt x="103" y="99"/>
                        <a:pt x="103" y="98"/>
                        <a:pt x="102" y="98"/>
                      </a:cubicBezTo>
                      <a:cubicBezTo>
                        <a:pt x="102" y="98"/>
                        <a:pt x="102" y="98"/>
                        <a:pt x="101" y="98"/>
                      </a:cubicBezTo>
                      <a:cubicBezTo>
                        <a:pt x="101" y="98"/>
                        <a:pt x="101" y="98"/>
                        <a:pt x="101" y="98"/>
                      </a:cubicBezTo>
                      <a:cubicBezTo>
                        <a:pt x="100" y="98"/>
                        <a:pt x="100" y="98"/>
                        <a:pt x="99" y="98"/>
                      </a:cubicBezTo>
                      <a:cubicBezTo>
                        <a:pt x="99" y="97"/>
                        <a:pt x="99" y="97"/>
                        <a:pt x="99" y="97"/>
                      </a:cubicBezTo>
                      <a:cubicBezTo>
                        <a:pt x="99" y="97"/>
                        <a:pt x="98" y="97"/>
                        <a:pt x="98" y="97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6" y="95"/>
                        <a:pt x="96" y="95"/>
                        <a:pt x="94" y="95"/>
                      </a:cubicBezTo>
                      <a:cubicBezTo>
                        <a:pt x="94" y="94"/>
                        <a:pt x="94" y="94"/>
                        <a:pt x="94" y="93"/>
                      </a:cubicBezTo>
                      <a:cubicBezTo>
                        <a:pt x="94" y="93"/>
                        <a:pt x="94" y="93"/>
                        <a:pt x="93" y="93"/>
                      </a:cubicBezTo>
                      <a:cubicBezTo>
                        <a:pt x="93" y="93"/>
                        <a:pt x="93" y="93"/>
                        <a:pt x="93" y="92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2"/>
                        <a:pt x="92" y="92"/>
                      </a:cubicBezTo>
                      <a:cubicBezTo>
                        <a:pt x="92" y="92"/>
                        <a:pt x="92" y="92"/>
                        <a:pt x="91" y="92"/>
                      </a:cubicBezTo>
                      <a:cubicBezTo>
                        <a:pt x="91" y="92"/>
                        <a:pt x="91" y="92"/>
                        <a:pt x="91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8"/>
                        <a:pt x="88" y="88"/>
                        <a:pt x="88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6" y="87"/>
                        <a:pt x="86" y="87"/>
                        <a:pt x="86" y="87"/>
                      </a:cubicBezTo>
                      <a:cubicBezTo>
                        <a:pt x="86" y="86"/>
                        <a:pt x="86" y="85"/>
                        <a:pt x="86" y="85"/>
                      </a:cubicBezTo>
                      <a:cubicBezTo>
                        <a:pt x="85" y="85"/>
                        <a:pt x="84" y="85"/>
                        <a:pt x="84" y="85"/>
                      </a:cubicBezTo>
                      <a:cubicBezTo>
                        <a:pt x="84" y="85"/>
                        <a:pt x="84" y="84"/>
                        <a:pt x="84" y="84"/>
                      </a:cubicBezTo>
                      <a:cubicBezTo>
                        <a:pt x="84" y="84"/>
                        <a:pt x="83" y="84"/>
                        <a:pt x="83" y="84"/>
                      </a:cubicBezTo>
                      <a:cubicBezTo>
                        <a:pt x="83" y="83"/>
                        <a:pt x="83" y="82"/>
                        <a:pt x="83" y="82"/>
                      </a:cubicBezTo>
                      <a:cubicBezTo>
                        <a:pt x="83" y="82"/>
                        <a:pt x="82" y="82"/>
                        <a:pt x="82" y="82"/>
                      </a:cubicBezTo>
                      <a:cubicBezTo>
                        <a:pt x="82" y="80"/>
                        <a:pt x="82" y="79"/>
                        <a:pt x="82" y="78"/>
                      </a:cubicBezTo>
                      <a:cubicBezTo>
                        <a:pt x="82" y="78"/>
                        <a:pt x="81" y="78"/>
                        <a:pt x="81" y="78"/>
                      </a:cubicBezTo>
                      <a:cubicBezTo>
                        <a:pt x="81" y="77"/>
                        <a:pt x="81" y="76"/>
                        <a:pt x="81" y="75"/>
                      </a:cubicBezTo>
                      <a:cubicBezTo>
                        <a:pt x="80" y="75"/>
                        <a:pt x="80" y="75"/>
                        <a:pt x="79" y="75"/>
                      </a:cubicBezTo>
                      <a:cubicBezTo>
                        <a:pt x="79" y="75"/>
                        <a:pt x="79" y="74"/>
                        <a:pt x="79" y="74"/>
                      </a:cubicBezTo>
                      <a:cubicBezTo>
                        <a:pt x="79" y="74"/>
                        <a:pt x="79" y="74"/>
                        <a:pt x="78" y="74"/>
                      </a:cubicBezTo>
                      <a:cubicBezTo>
                        <a:pt x="78" y="73"/>
                        <a:pt x="78" y="73"/>
                        <a:pt x="78" y="72"/>
                      </a:cubicBezTo>
                      <a:cubicBezTo>
                        <a:pt x="78" y="72"/>
                        <a:pt x="77" y="72"/>
                        <a:pt x="77" y="72"/>
                      </a:cubicBezTo>
                      <a:cubicBezTo>
                        <a:pt x="77" y="72"/>
                        <a:pt x="77" y="72"/>
                        <a:pt x="77" y="71"/>
                      </a:cubicBezTo>
                      <a:cubicBezTo>
                        <a:pt x="77" y="71"/>
                        <a:pt x="76" y="71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70"/>
                        <a:pt x="76" y="70"/>
                        <a:pt x="75" y="70"/>
                      </a:cubicBezTo>
                      <a:cubicBezTo>
                        <a:pt x="75" y="70"/>
                        <a:pt x="75" y="70"/>
                        <a:pt x="75" y="69"/>
                      </a:cubicBezTo>
                      <a:cubicBezTo>
                        <a:pt x="73" y="69"/>
                        <a:pt x="72" y="69"/>
                        <a:pt x="71" y="69"/>
                      </a:cubicBezTo>
                      <a:cubicBezTo>
                        <a:pt x="71" y="69"/>
                        <a:pt x="71" y="69"/>
                        <a:pt x="71" y="69"/>
                      </a:cubicBezTo>
                      <a:cubicBezTo>
                        <a:pt x="70" y="69"/>
                        <a:pt x="70" y="69"/>
                        <a:pt x="70" y="69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69" y="68"/>
                        <a:pt x="67" y="68"/>
                        <a:pt x="66" y="68"/>
                      </a:cubicBezTo>
                      <a:cubicBezTo>
                        <a:pt x="66" y="68"/>
                        <a:pt x="66" y="67"/>
                        <a:pt x="66" y="67"/>
                      </a:cubicBezTo>
                      <a:cubicBezTo>
                        <a:pt x="65" y="67"/>
                        <a:pt x="64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3" y="65"/>
                      </a:cubicBezTo>
                      <a:cubicBezTo>
                        <a:pt x="62" y="65"/>
                        <a:pt x="62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59" y="65"/>
                        <a:pt x="58" y="65"/>
                        <a:pt x="56" y="65"/>
                      </a:cubicBezTo>
                      <a:cubicBezTo>
                        <a:pt x="56" y="65"/>
                        <a:pt x="56" y="65"/>
                        <a:pt x="56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8"/>
                        <a:pt x="54" y="70"/>
                        <a:pt x="54" y="71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5"/>
                        <a:pt x="53" y="77"/>
                      </a:cubicBezTo>
                      <a:cubicBezTo>
                        <a:pt x="53" y="77"/>
                        <a:pt x="53" y="77"/>
                        <a:pt x="52" y="77"/>
                      </a:cubicBezTo>
                      <a:cubicBezTo>
                        <a:pt x="52" y="77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1" y="78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1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3"/>
                        <a:pt x="49" y="83"/>
                        <a:pt x="49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8" y="84"/>
                        <a:pt x="48" y="85"/>
                        <a:pt x="48" y="85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6"/>
                        <a:pt x="47" y="87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8"/>
                        <a:pt x="46" y="88"/>
                        <a:pt x="46" y="89"/>
                      </a:cubicBezTo>
                      <a:cubicBezTo>
                        <a:pt x="45" y="89"/>
                        <a:pt x="44" y="89"/>
                        <a:pt x="44" y="89"/>
                      </a:cubicBezTo>
                      <a:cubicBezTo>
                        <a:pt x="44" y="89"/>
                        <a:pt x="44" y="89"/>
                        <a:pt x="44" y="90"/>
                      </a:cubicBezTo>
                      <a:cubicBezTo>
                        <a:pt x="44" y="90"/>
                        <a:pt x="43" y="90"/>
                        <a:pt x="43" y="90"/>
                      </a:cubicBezTo>
                      <a:cubicBezTo>
                        <a:pt x="43" y="90"/>
                        <a:pt x="43" y="92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3"/>
                        <a:pt x="42" y="93"/>
                        <a:pt x="42" y="93"/>
                      </a:cubicBezTo>
                      <a:cubicBezTo>
                        <a:pt x="42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1" y="95"/>
                      </a:cubicBezTo>
                      <a:cubicBezTo>
                        <a:pt x="41" y="95"/>
                        <a:pt x="40" y="95"/>
                        <a:pt x="39" y="95"/>
                      </a:cubicBezTo>
                      <a:cubicBezTo>
                        <a:pt x="39" y="95"/>
                        <a:pt x="39" y="95"/>
                        <a:pt x="39" y="96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39" y="96"/>
                        <a:pt x="39" y="96"/>
                        <a:pt x="38" y="97"/>
                      </a:cubicBezTo>
                      <a:cubicBezTo>
                        <a:pt x="38" y="97"/>
                        <a:pt x="38" y="97"/>
                        <a:pt x="37" y="97"/>
                      </a:cubicBezTo>
                      <a:cubicBezTo>
                        <a:pt x="37" y="97"/>
                        <a:pt x="37" y="97"/>
                        <a:pt x="36" y="98"/>
                      </a:cubicBezTo>
                      <a:cubicBezTo>
                        <a:pt x="36" y="98"/>
                        <a:pt x="35" y="98"/>
                        <a:pt x="35" y="98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ubicBezTo>
                        <a:pt x="33" y="98"/>
                        <a:pt x="33" y="99"/>
                        <a:pt x="33" y="99"/>
                      </a:cubicBezTo>
                      <a:cubicBezTo>
                        <a:pt x="32" y="99"/>
                        <a:pt x="32" y="99"/>
                        <a:pt x="31" y="99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31" y="100"/>
                        <a:pt x="30" y="100"/>
                        <a:pt x="29" y="100"/>
                      </a:cubicBezTo>
                      <a:cubicBezTo>
                        <a:pt x="29" y="100"/>
                        <a:pt x="29" y="101"/>
                        <a:pt x="29" y="101"/>
                      </a:cubicBezTo>
                      <a:cubicBezTo>
                        <a:pt x="28" y="101"/>
                        <a:pt x="27" y="101"/>
                        <a:pt x="26" y="101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5" y="100"/>
                        <a:pt x="24" y="100"/>
                        <a:pt x="24" y="100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3" y="99"/>
                        <a:pt x="21" y="99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8" y="99"/>
                        <a:pt x="18" y="99"/>
                      </a:cubicBezTo>
                      <a:cubicBezTo>
                        <a:pt x="18" y="99"/>
                        <a:pt x="18" y="100"/>
                        <a:pt x="17" y="100"/>
                      </a:cubicBezTo>
                      <a:cubicBezTo>
                        <a:pt x="17" y="100"/>
                        <a:pt x="17" y="100"/>
                        <a:pt x="16" y="100"/>
                      </a:cubicBezTo>
                      <a:cubicBezTo>
                        <a:pt x="16" y="100"/>
                        <a:pt x="16" y="100"/>
                        <a:pt x="16" y="100"/>
                      </a:cubicBezTo>
                      <a:cubicBezTo>
                        <a:pt x="15" y="100"/>
                        <a:pt x="14" y="100"/>
                        <a:pt x="13" y="100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0" y="100"/>
                        <a:pt x="8" y="100"/>
                        <a:pt x="6" y="100"/>
                      </a:cubicBezTo>
                      <a:cubicBezTo>
                        <a:pt x="6" y="99"/>
                        <a:pt x="6" y="99"/>
                        <a:pt x="6" y="99"/>
                      </a:cubicBezTo>
                      <a:cubicBezTo>
                        <a:pt x="5" y="99"/>
                        <a:pt x="5" y="99"/>
                        <a:pt x="4" y="99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3" y="98"/>
                        <a:pt x="3" y="98"/>
                        <a:pt x="2" y="98"/>
                      </a:cubicBezTo>
                      <a:cubicBezTo>
                        <a:pt x="2" y="97"/>
                        <a:pt x="2" y="96"/>
                        <a:pt x="2" y="95"/>
                      </a:cubicBezTo>
                      <a:cubicBezTo>
                        <a:pt x="2" y="95"/>
                        <a:pt x="1" y="95"/>
                        <a:pt x="1" y="95"/>
                      </a:cubicBezTo>
                      <a:cubicBezTo>
                        <a:pt x="1" y="95"/>
                        <a:pt x="1" y="95"/>
                        <a:pt x="1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2"/>
                        <a:pt x="0" y="91"/>
                      </a:cubicBezTo>
                      <a:cubicBezTo>
                        <a:pt x="0" y="91"/>
                        <a:pt x="1" y="91"/>
                        <a:pt x="1" y="91"/>
                      </a:cubicBezTo>
                      <a:cubicBezTo>
                        <a:pt x="1" y="91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2" y="90"/>
                      </a:cubicBezTo>
                      <a:cubicBezTo>
                        <a:pt x="2" y="90"/>
                        <a:pt x="2" y="89"/>
                        <a:pt x="2" y="89"/>
                      </a:cubicBezTo>
                      <a:cubicBezTo>
                        <a:pt x="3" y="89"/>
                        <a:pt x="4" y="89"/>
                        <a:pt x="6" y="89"/>
                      </a:cubicBezTo>
                      <a:cubicBezTo>
                        <a:pt x="6" y="90"/>
                        <a:pt x="6" y="90"/>
                        <a:pt x="7" y="90"/>
                      </a:cubicBezTo>
                      <a:cubicBezTo>
                        <a:pt x="7" y="90"/>
                        <a:pt x="7" y="90"/>
                        <a:pt x="8" y="90"/>
                      </a:cubicBezTo>
                      <a:cubicBezTo>
                        <a:pt x="8" y="91"/>
                        <a:pt x="9" y="91"/>
                        <a:pt x="9" y="92"/>
                      </a:cubicBezTo>
                      <a:cubicBezTo>
                        <a:pt x="11" y="92"/>
                        <a:pt x="12" y="92"/>
                        <a:pt x="14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8" y="89"/>
                        <a:pt x="19" y="89"/>
                        <a:pt x="19" y="89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20" y="88"/>
                        <a:pt x="21" y="88"/>
                        <a:pt x="21" y="88"/>
                      </a:cubicBezTo>
                      <a:cubicBezTo>
                        <a:pt x="21" y="87"/>
                        <a:pt x="21" y="86"/>
                        <a:pt x="21" y="85"/>
                      </a:cubicBezTo>
                      <a:cubicBezTo>
                        <a:pt x="21" y="85"/>
                        <a:pt x="22" y="85"/>
                        <a:pt x="22" y="85"/>
                      </a:cubicBezTo>
                      <a:cubicBezTo>
                        <a:pt x="22" y="85"/>
                        <a:pt x="22" y="84"/>
                        <a:pt x="22" y="84"/>
                      </a:cubicBezTo>
                      <a:cubicBezTo>
                        <a:pt x="22" y="84"/>
                        <a:pt x="23" y="84"/>
                        <a:pt x="23" y="84"/>
                      </a:cubicBezTo>
                      <a:cubicBezTo>
                        <a:pt x="23" y="84"/>
                        <a:pt x="23" y="83"/>
                        <a:pt x="23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5" y="82"/>
                        <a:pt x="26" y="82"/>
                      </a:cubicBezTo>
                      <a:cubicBezTo>
                        <a:pt x="26" y="81"/>
                        <a:pt x="26" y="80"/>
                        <a:pt x="26" y="79"/>
                      </a:cubicBezTo>
                      <a:cubicBezTo>
                        <a:pt x="26" y="79"/>
                        <a:pt x="27" y="79"/>
                        <a:pt x="28" y="79"/>
                      </a:cubicBezTo>
                      <a:cubicBezTo>
                        <a:pt x="28" y="79"/>
                        <a:pt x="28" y="78"/>
                        <a:pt x="28" y="77"/>
                      </a:cubicBezTo>
                      <a:cubicBezTo>
                        <a:pt x="28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5"/>
                        <a:pt x="30" y="75"/>
                        <a:pt x="30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3"/>
                        <a:pt x="31" y="72"/>
                      </a:cubicBezTo>
                      <a:cubicBezTo>
                        <a:pt x="32" y="72"/>
                        <a:pt x="32" y="72"/>
                        <a:pt x="33" y="72"/>
                      </a:cubicBezTo>
                      <a:cubicBezTo>
                        <a:pt x="33" y="70"/>
                        <a:pt x="33" y="68"/>
                        <a:pt x="33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1" y="66"/>
                      </a:cubicBezTo>
                      <a:cubicBezTo>
                        <a:pt x="31" y="66"/>
                        <a:pt x="31" y="66"/>
                        <a:pt x="30" y="66"/>
                      </a:cubicBezTo>
                      <a:cubicBezTo>
                        <a:pt x="30" y="67"/>
                        <a:pt x="29" y="67"/>
                        <a:pt x="29" y="67"/>
                      </a:cubicBezTo>
                      <a:cubicBezTo>
                        <a:pt x="28" y="67"/>
                        <a:pt x="27" y="67"/>
                        <a:pt x="26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3" y="64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1" y="63"/>
                        <a:pt x="21" y="63"/>
                        <a:pt x="19" y="63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18" y="61"/>
                      </a:cubicBezTo>
                      <a:cubicBezTo>
                        <a:pt x="18" y="59"/>
                        <a:pt x="18" y="57"/>
                        <a:pt x="18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9"/>
                        <a:pt x="20" y="47"/>
                        <a:pt x="20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1" y="44"/>
                        <a:pt x="21" y="43"/>
                        <a:pt x="21" y="42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1"/>
                        <a:pt x="23" y="41"/>
                      </a:cubicBezTo>
                      <a:cubicBezTo>
                        <a:pt x="23" y="41"/>
                        <a:pt x="24" y="41"/>
                        <a:pt x="24" y="41"/>
                      </a:cubicBezTo>
                      <a:cubicBezTo>
                        <a:pt x="24" y="40"/>
                        <a:pt x="24" y="40"/>
                        <a:pt x="24" y="39"/>
                      </a:cubicBezTo>
                      <a:cubicBezTo>
                        <a:pt x="24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6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7"/>
                        <a:pt x="35" y="37"/>
                      </a:cubicBezTo>
                      <a:cubicBezTo>
                        <a:pt x="35" y="37"/>
                        <a:pt x="35" y="37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3"/>
                      </a:cubicBezTo>
                      <a:cubicBezTo>
                        <a:pt x="41" y="33"/>
                        <a:pt x="42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3"/>
                        <a:pt x="45" y="33"/>
                        <a:pt x="46" y="33"/>
                      </a:cubicBezTo>
                      <a:cubicBezTo>
                        <a:pt x="46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50" y="29"/>
                      </a:cubicBezTo>
                      <a:cubicBezTo>
                        <a:pt x="50" y="29"/>
                        <a:pt x="50" y="28"/>
                        <a:pt x="50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6"/>
                        <a:pt x="51" y="25"/>
                        <a:pt x="51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2"/>
                        <a:pt x="52" y="21"/>
                      </a:cubicBezTo>
                      <a:cubicBezTo>
                        <a:pt x="53" y="21"/>
                        <a:pt x="53" y="21"/>
                        <a:pt x="54" y="21"/>
                      </a:cubicBezTo>
                      <a:cubicBezTo>
                        <a:pt x="54" y="20"/>
                        <a:pt x="54" y="19"/>
                        <a:pt x="54" y="18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7"/>
                        <a:pt x="55" y="16"/>
                        <a:pt x="55" y="15"/>
                      </a:cubicBez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4"/>
                        <a:pt x="56" y="13"/>
                        <a:pt x="56" y="13"/>
                      </a:cubicBezTo>
                      <a:cubicBezTo>
                        <a:pt x="56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8" y="11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9"/>
                        <a:pt x="59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8"/>
                        <a:pt x="61" y="6"/>
                        <a:pt x="61" y="5"/>
                      </a:cubicBezTo>
                      <a:cubicBezTo>
                        <a:pt x="61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60" y="1"/>
                        <a:pt x="60" y="1"/>
                        <a:pt x="61" y="1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3" y="0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6" y="0"/>
                        <a:pt x="67" y="0"/>
                        <a:pt x="68" y="0"/>
                      </a:cubicBezTo>
                      <a:cubicBezTo>
                        <a:pt x="68" y="1"/>
                        <a:pt x="68" y="1"/>
                        <a:pt x="68" y="2"/>
                      </a:cubicBezTo>
                      <a:cubicBezTo>
                        <a:pt x="68" y="2"/>
                        <a:pt x="69" y="2"/>
                        <a:pt x="70" y="2"/>
                      </a:cubicBezTo>
                      <a:cubicBezTo>
                        <a:pt x="70" y="3"/>
                        <a:pt x="70" y="4"/>
                        <a:pt x="70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ubicBezTo>
                        <a:pt x="75" y="8"/>
                        <a:pt x="75" y="8"/>
                        <a:pt x="75" y="9"/>
                      </a:cubicBezTo>
                      <a:cubicBezTo>
                        <a:pt x="75" y="9"/>
                        <a:pt x="76" y="9"/>
                        <a:pt x="76" y="9"/>
                      </a:cubicBezTo>
                      <a:cubicBezTo>
                        <a:pt x="76" y="10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3"/>
                        <a:pt x="75" y="15"/>
                        <a:pt x="75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6" y="16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7" y="18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6" y="21"/>
                        <a:pt x="76" y="22"/>
                      </a:cubicBezTo>
                      <a:cubicBezTo>
                        <a:pt x="76" y="22"/>
                        <a:pt x="75" y="22"/>
                        <a:pt x="75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4" y="23"/>
                        <a:pt x="74" y="23"/>
                        <a:pt x="73" y="23"/>
                      </a:cubicBezTo>
                      <a:cubicBezTo>
                        <a:pt x="73" y="24"/>
                        <a:pt x="73" y="26"/>
                        <a:pt x="73" y="27"/>
                      </a:cubicBezTo>
                      <a:cubicBezTo>
                        <a:pt x="74" y="27"/>
                        <a:pt x="76" y="27"/>
                        <a:pt x="77" y="27"/>
                      </a:cubicBezTo>
                      <a:cubicBezTo>
                        <a:pt x="77" y="27"/>
                        <a:pt x="78" y="26"/>
                        <a:pt x="78" y="26"/>
                      </a:cubicBezTo>
                      <a:cubicBezTo>
                        <a:pt x="78" y="26"/>
                        <a:pt x="79" y="26"/>
                        <a:pt x="79" y="26"/>
                      </a:cubicBezTo>
                      <a:cubicBezTo>
                        <a:pt x="80" y="25"/>
                        <a:pt x="80" y="25"/>
                        <a:pt x="81" y="25"/>
                      </a:cubicBezTo>
                      <a:cubicBezTo>
                        <a:pt x="82" y="25"/>
                        <a:pt x="84" y="25"/>
                        <a:pt x="86" y="25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7" y="25"/>
                        <a:pt x="87" y="25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24"/>
                        <a:pt x="91" y="24"/>
                        <a:pt x="92" y="24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3" y="23"/>
                        <a:pt x="93" y="22"/>
                        <a:pt x="93" y="21"/>
                      </a:cubicBezTo>
                      <a:cubicBezTo>
                        <a:pt x="94" y="21"/>
                        <a:pt x="94" y="21"/>
                        <a:pt x="94" y="21"/>
                      </a:cubicBezTo>
                      <a:cubicBezTo>
                        <a:pt x="94" y="21"/>
                        <a:pt x="94" y="20"/>
                        <a:pt x="94" y="20"/>
                      </a:cubicBezTo>
                      <a:cubicBezTo>
                        <a:pt x="96" y="20"/>
                        <a:pt x="96" y="20"/>
                        <a:pt x="97" y="20"/>
                      </a:cubicBezTo>
                      <a:cubicBezTo>
                        <a:pt x="97" y="20"/>
                        <a:pt x="97" y="19"/>
                        <a:pt x="97" y="19"/>
                      </a:cubicBezTo>
                      <a:cubicBezTo>
                        <a:pt x="98" y="19"/>
                        <a:pt x="99" y="19"/>
                        <a:pt x="101" y="19"/>
                      </a:cubicBezTo>
                      <a:cubicBezTo>
                        <a:pt x="101" y="19"/>
                        <a:pt x="101" y="19"/>
                        <a:pt x="101" y="18"/>
                      </a:cubicBezTo>
                      <a:cubicBezTo>
                        <a:pt x="102" y="18"/>
                        <a:pt x="104" y="18"/>
                        <a:pt x="105" y="18"/>
                      </a:cubicBezTo>
                      <a:cubicBezTo>
                        <a:pt x="105" y="19"/>
                        <a:pt x="105" y="20"/>
                        <a:pt x="105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4"/>
                        <a:pt x="107" y="24"/>
                      </a:cubicBezTo>
                      <a:cubicBezTo>
                        <a:pt x="108" y="24"/>
                        <a:pt x="108" y="24"/>
                        <a:pt x="109" y="24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29"/>
                        <a:pt x="109" y="30"/>
                        <a:pt x="109" y="30"/>
                      </a:cubicBezTo>
                      <a:cubicBezTo>
                        <a:pt x="108" y="30"/>
                        <a:pt x="108" y="30"/>
                        <a:pt x="107" y="30"/>
                      </a:cubicBezTo>
                      <a:cubicBezTo>
                        <a:pt x="107" y="30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6" y="31"/>
                      </a:cubicBezTo>
                      <a:cubicBezTo>
                        <a:pt x="106" y="31"/>
                        <a:pt x="106" y="32"/>
                        <a:pt x="106" y="33"/>
                      </a:cubicBezTo>
                      <a:cubicBezTo>
                        <a:pt x="106" y="33"/>
                        <a:pt x="105" y="33"/>
                        <a:pt x="104" y="33"/>
                      </a:cubicBezTo>
                      <a:cubicBezTo>
                        <a:pt x="104" y="33"/>
                        <a:pt x="104" y="33"/>
                        <a:pt x="104" y="34"/>
                      </a:cubicBezTo>
                      <a:cubicBezTo>
                        <a:pt x="104" y="34"/>
                        <a:pt x="104" y="34"/>
                        <a:pt x="103" y="34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102" y="34"/>
                        <a:pt x="102" y="34"/>
                      </a:cubicBezTo>
                      <a:cubicBezTo>
                        <a:pt x="102" y="35"/>
                        <a:pt x="102" y="37"/>
                        <a:pt x="102" y="38"/>
                      </a:cubicBezTo>
                      <a:cubicBezTo>
                        <a:pt x="102" y="38"/>
                        <a:pt x="102" y="38"/>
                        <a:pt x="103" y="38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1"/>
                        <a:pt x="103" y="42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1" y="45"/>
                      </a:cubicBezTo>
                      <a:cubicBezTo>
                        <a:pt x="100" y="45"/>
                        <a:pt x="100" y="45"/>
                        <a:pt x="99" y="45"/>
                      </a:cubicBezTo>
                      <a:cubicBezTo>
                        <a:pt x="99" y="45"/>
                        <a:pt x="99" y="45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6"/>
                        <a:pt x="97" y="47"/>
                        <a:pt x="96" y="47"/>
                      </a:cubicBezTo>
                      <a:cubicBezTo>
                        <a:pt x="96" y="47"/>
                        <a:pt x="95" y="47"/>
                        <a:pt x="94" y="47"/>
                      </a:cubicBezTo>
                      <a:cubicBezTo>
                        <a:pt x="94" y="47"/>
                        <a:pt x="94" y="47"/>
                        <a:pt x="93" y="47"/>
                      </a:cubicBezTo>
                      <a:cubicBezTo>
                        <a:pt x="92" y="47"/>
                        <a:pt x="91" y="47"/>
                        <a:pt x="90" y="47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9"/>
                        <a:pt x="87" y="49"/>
                      </a:cubicBezTo>
                      <a:cubicBezTo>
                        <a:pt x="86" y="49"/>
                        <a:pt x="84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1"/>
                        <a:pt x="83" y="51"/>
                        <a:pt x="83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5" y="53"/>
                        <a:pt x="86" y="53"/>
                      </a:cubicBezTo>
                      <a:cubicBezTo>
                        <a:pt x="86" y="53"/>
                        <a:pt x="86" y="53"/>
                        <a:pt x="86" y="54"/>
                      </a:cubicBezTo>
                      <a:cubicBezTo>
                        <a:pt x="86" y="54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8" y="55"/>
                        <a:pt x="88" y="55"/>
                      </a:cubicBezTo>
                      <a:cubicBezTo>
                        <a:pt x="88" y="55"/>
                        <a:pt x="88" y="56"/>
                        <a:pt x="89" y="56"/>
                      </a:cubicBezTo>
                      <a:cubicBezTo>
                        <a:pt x="89" y="56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90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1" y="58"/>
                        <a:pt x="92" y="58"/>
                        <a:pt x="92" y="58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0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7" y="62"/>
                        <a:pt x="97" y="63"/>
                        <a:pt x="97" y="63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4"/>
                        <a:pt x="98" y="64"/>
                      </a:cubicBezTo>
                      <a:cubicBezTo>
                        <a:pt x="98" y="64"/>
                        <a:pt x="99" y="64"/>
                        <a:pt x="99" y="64"/>
                      </a:cubicBezTo>
                      <a:cubicBezTo>
                        <a:pt x="99" y="65"/>
                        <a:pt x="99" y="65"/>
                        <a:pt x="99" y="67"/>
                      </a:cubicBezTo>
                      <a:cubicBezTo>
                        <a:pt x="99" y="67"/>
                        <a:pt x="100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9"/>
                        <a:pt x="101" y="70"/>
                        <a:pt x="101" y="70"/>
                      </a:cubicBezTo>
                      <a:cubicBezTo>
                        <a:pt x="101" y="71"/>
                        <a:pt x="102" y="71"/>
                        <a:pt x="102" y="71"/>
                      </a:cubicBezTo>
                      <a:cubicBezTo>
                        <a:pt x="102" y="72"/>
                        <a:pt x="102" y="73"/>
                        <a:pt x="102" y="74"/>
                      </a:cubicBezTo>
                      <a:cubicBezTo>
                        <a:pt x="102" y="74"/>
                        <a:pt x="102" y="74"/>
                        <a:pt x="103" y="74"/>
                      </a:cubicBezTo>
                      <a:cubicBezTo>
                        <a:pt x="103" y="74"/>
                        <a:pt x="103" y="74"/>
                        <a:pt x="103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5"/>
                      </a:cubicBezTo>
                      <a:cubicBezTo>
                        <a:pt x="104" y="75"/>
                        <a:pt x="105" y="75"/>
                        <a:pt x="105" y="75"/>
                      </a:cubicBezTo>
                      <a:cubicBezTo>
                        <a:pt x="106" y="75"/>
                        <a:pt x="106" y="75"/>
                        <a:pt x="106" y="76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76"/>
                        <a:pt x="106" y="77"/>
                        <a:pt x="106" y="77"/>
                      </a:cubicBezTo>
                      <a:cubicBezTo>
                        <a:pt x="107" y="77"/>
                        <a:pt x="107" y="77"/>
                        <a:pt x="108" y="77"/>
                      </a:cubicBezTo>
                      <a:cubicBezTo>
                        <a:pt x="108" y="77"/>
                        <a:pt x="108" y="77"/>
                        <a:pt x="109" y="78"/>
                      </a:cubicBezTo>
                      <a:cubicBezTo>
                        <a:pt x="109" y="78"/>
                        <a:pt x="109" y="78"/>
                        <a:pt x="110" y="78"/>
                      </a:cubicBezTo>
                      <a:cubicBezTo>
                        <a:pt x="110" y="78"/>
                        <a:pt x="110" y="78"/>
                        <a:pt x="111" y="78"/>
                      </a:cubicBezTo>
                      <a:cubicBezTo>
                        <a:pt x="111" y="78"/>
                        <a:pt x="111" y="78"/>
                        <a:pt x="111" y="78"/>
                      </a:cubicBezTo>
                      <a:cubicBezTo>
                        <a:pt x="111" y="79"/>
                        <a:pt x="111" y="79"/>
                        <a:pt x="111" y="79"/>
                      </a:cubicBezTo>
                      <a:cubicBezTo>
                        <a:pt x="112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4" y="80"/>
                        <a:pt x="115" y="80"/>
                        <a:pt x="116" y="80"/>
                      </a:cubicBezTo>
                      <a:cubicBezTo>
                        <a:pt x="116" y="81"/>
                        <a:pt x="116" y="82"/>
                        <a:pt x="116" y="82"/>
                      </a:cubicBezTo>
                      <a:cubicBezTo>
                        <a:pt x="117" y="82"/>
                        <a:pt x="117" y="82"/>
                        <a:pt x="118" y="82"/>
                      </a:cubicBezTo>
                      <a:cubicBezTo>
                        <a:pt x="118" y="82"/>
                        <a:pt x="118" y="83"/>
                        <a:pt x="118" y="83"/>
                      </a:cubicBezTo>
                      <a:cubicBezTo>
                        <a:pt x="118" y="83"/>
                        <a:pt x="119" y="83"/>
                        <a:pt x="119" y="83"/>
                      </a:cubicBezTo>
                      <a:cubicBezTo>
                        <a:pt x="119" y="83"/>
                        <a:pt x="119" y="84"/>
                        <a:pt x="119" y="84"/>
                      </a:cubicBezTo>
                      <a:cubicBezTo>
                        <a:pt x="120" y="84"/>
                        <a:pt x="121" y="84"/>
                        <a:pt x="122" y="84"/>
                      </a:cubicBezTo>
                      <a:cubicBezTo>
                        <a:pt x="122" y="84"/>
                        <a:pt x="122" y="85"/>
                        <a:pt x="122" y="85"/>
                      </a:cubicBezTo>
                      <a:cubicBezTo>
                        <a:pt x="122" y="85"/>
                        <a:pt x="123" y="85"/>
                        <a:pt x="124" y="85"/>
                      </a:cubicBezTo>
                      <a:cubicBezTo>
                        <a:pt x="124" y="85"/>
                        <a:pt x="124" y="86"/>
                        <a:pt x="124" y="87"/>
                      </a:cubicBezTo>
                      <a:cubicBezTo>
                        <a:pt x="124" y="87"/>
                        <a:pt x="126" y="87"/>
                        <a:pt x="126" y="87"/>
                      </a:cubicBezTo>
                      <a:cubicBezTo>
                        <a:pt x="126" y="87"/>
                        <a:pt x="126" y="87"/>
                        <a:pt x="126" y="88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7" y="88"/>
                        <a:pt x="127" y="88"/>
                        <a:pt x="127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89"/>
                        <a:pt x="128" y="90"/>
                      </a:cubicBezTo>
                      <a:cubicBezTo>
                        <a:pt x="129" y="90"/>
                        <a:pt x="129" y="90"/>
                        <a:pt x="130" y="90"/>
                      </a:cubicBezTo>
                      <a:cubicBezTo>
                        <a:pt x="130" y="90"/>
                        <a:pt x="130" y="90"/>
                        <a:pt x="130" y="91"/>
                      </a:cubicBezTo>
                      <a:cubicBezTo>
                        <a:pt x="130" y="91"/>
                        <a:pt x="131" y="91"/>
                        <a:pt x="131" y="91"/>
                      </a:cubicBezTo>
                      <a:cubicBezTo>
                        <a:pt x="131" y="92"/>
                        <a:pt x="131" y="92"/>
                        <a:pt x="131" y="92"/>
                      </a:cubicBezTo>
                      <a:cubicBezTo>
                        <a:pt x="132" y="92"/>
                        <a:pt x="132" y="92"/>
                        <a:pt x="133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4"/>
                        <a:pt x="134" y="94"/>
                        <a:pt x="134" y="95"/>
                      </a:cubicBezTo>
                      <a:cubicBezTo>
                        <a:pt x="135" y="95"/>
                        <a:pt x="135" y="95"/>
                        <a:pt x="136" y="95"/>
                      </a:cubicBezTo>
                      <a:cubicBezTo>
                        <a:pt x="136" y="95"/>
                        <a:pt x="136" y="95"/>
                        <a:pt x="136" y="96"/>
                      </a:cubicBezTo>
                      <a:cubicBezTo>
                        <a:pt x="136" y="96"/>
                        <a:pt x="137" y="96"/>
                        <a:pt x="137" y="96"/>
                      </a:cubicBezTo>
                      <a:cubicBezTo>
                        <a:pt x="137" y="96"/>
                        <a:pt x="137" y="97"/>
                        <a:pt x="137" y="97"/>
                      </a:cubicBezTo>
                      <a:cubicBezTo>
                        <a:pt x="137" y="97"/>
                        <a:pt x="138" y="97"/>
                        <a:pt x="138" y="97"/>
                      </a:cubicBezTo>
                      <a:cubicBezTo>
                        <a:pt x="138" y="97"/>
                        <a:pt x="138" y="98"/>
                        <a:pt x="138" y="98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9" y="98"/>
                        <a:pt x="139" y="98"/>
                        <a:pt x="139" y="99"/>
                      </a:cubicBezTo>
                      <a:cubicBezTo>
                        <a:pt x="139" y="99"/>
                        <a:pt x="140" y="99"/>
                        <a:pt x="141" y="99"/>
                      </a:cubicBezTo>
                      <a:cubicBezTo>
                        <a:pt x="141" y="99"/>
                        <a:pt x="141" y="100"/>
                        <a:pt x="141" y="100"/>
                      </a:cubicBezTo>
                      <a:cubicBezTo>
                        <a:pt x="141" y="100"/>
                        <a:pt x="141" y="100"/>
                        <a:pt x="142" y="100"/>
                      </a:cubicBezTo>
                      <a:cubicBezTo>
                        <a:pt x="142" y="101"/>
                        <a:pt x="142" y="101"/>
                        <a:pt x="142" y="102"/>
                      </a:cubicBezTo>
                      <a:cubicBezTo>
                        <a:pt x="142" y="102"/>
                        <a:pt x="142" y="102"/>
                        <a:pt x="143" y="102"/>
                      </a:cubicBezTo>
                      <a:cubicBezTo>
                        <a:pt x="143" y="103"/>
                        <a:pt x="143" y="104"/>
                        <a:pt x="143" y="105"/>
                      </a:cubicBezTo>
                      <a:cubicBezTo>
                        <a:pt x="142" y="105"/>
                        <a:pt x="142" y="105"/>
                        <a:pt x="142" y="105"/>
                      </a:cubicBezTo>
                      <a:cubicBezTo>
                        <a:pt x="142" y="105"/>
                        <a:pt x="142" y="106"/>
                        <a:pt x="142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1" y="107"/>
                        <a:pt x="141" y="107"/>
                        <a:pt x="141" y="107"/>
                      </a:cubicBezTo>
                      <a:cubicBezTo>
                        <a:pt x="140" y="107"/>
                        <a:pt x="139" y="107"/>
                        <a:pt x="139" y="107"/>
                      </a:cubicBezTo>
                      <a:cubicBezTo>
                        <a:pt x="139" y="107"/>
                        <a:pt x="139" y="107"/>
                        <a:pt x="138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8" y="108"/>
                        <a:pt x="138" y="109"/>
                      </a:cubicBezTo>
                      <a:cubicBezTo>
                        <a:pt x="138" y="109"/>
                        <a:pt x="138" y="109"/>
                        <a:pt x="137" y="109"/>
                      </a:cubicBezTo>
                      <a:cubicBezTo>
                        <a:pt x="137" y="109"/>
                        <a:pt x="137" y="110"/>
                        <a:pt x="137" y="110"/>
                      </a:cubicBezTo>
                      <a:cubicBezTo>
                        <a:pt x="137" y="110"/>
                        <a:pt x="137" y="111"/>
                        <a:pt x="137" y="111"/>
                      </a:cubicBezTo>
                      <a:cubicBezTo>
                        <a:pt x="137" y="112"/>
                        <a:pt x="137" y="112"/>
                        <a:pt x="137" y="113"/>
                      </a:cubicBezTo>
                      <a:cubicBezTo>
                        <a:pt x="136" y="113"/>
                        <a:pt x="134" y="113"/>
                        <a:pt x="133" y="1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3" name="îŝḻídè"/>
                <p:cNvSpPr/>
                <p:nvPr/>
              </p:nvSpPr>
              <p:spPr bwMode="auto">
                <a:xfrm>
                  <a:off x="1174463" y="2504684"/>
                  <a:ext cx="1754580" cy="1859354"/>
                </a:xfrm>
                <a:custGeom>
                  <a:avLst/>
                  <a:gdLst>
                    <a:gd name="T0" fmla="*/ 407 w 408"/>
                    <a:gd name="T1" fmla="*/ 262 h 430"/>
                    <a:gd name="T2" fmla="*/ 407 w 408"/>
                    <a:gd name="T3" fmla="*/ 127 h 430"/>
                    <a:gd name="T4" fmla="*/ 398 w 408"/>
                    <a:gd name="T5" fmla="*/ 81 h 430"/>
                    <a:gd name="T6" fmla="*/ 346 w 408"/>
                    <a:gd name="T7" fmla="*/ 21 h 430"/>
                    <a:gd name="T8" fmla="*/ 254 w 408"/>
                    <a:gd name="T9" fmla="*/ 1 h 430"/>
                    <a:gd name="T10" fmla="*/ 175 w 408"/>
                    <a:gd name="T11" fmla="*/ 1 h 430"/>
                    <a:gd name="T12" fmla="*/ 95 w 408"/>
                    <a:gd name="T13" fmla="*/ 7 h 430"/>
                    <a:gd name="T14" fmla="*/ 56 w 408"/>
                    <a:gd name="T15" fmla="*/ 25 h 430"/>
                    <a:gd name="T16" fmla="*/ 11 w 408"/>
                    <a:gd name="T17" fmla="*/ 85 h 430"/>
                    <a:gd name="T18" fmla="*/ 3 w 408"/>
                    <a:gd name="T19" fmla="*/ 170 h 430"/>
                    <a:gd name="T20" fmla="*/ 3 w 408"/>
                    <a:gd name="T21" fmla="*/ 256 h 430"/>
                    <a:gd name="T22" fmla="*/ 12 w 408"/>
                    <a:gd name="T23" fmla="*/ 350 h 430"/>
                    <a:gd name="T24" fmla="*/ 69 w 408"/>
                    <a:gd name="T25" fmla="*/ 412 h 430"/>
                    <a:gd name="T26" fmla="*/ 162 w 408"/>
                    <a:gd name="T27" fmla="*/ 428 h 430"/>
                    <a:gd name="T28" fmla="*/ 239 w 408"/>
                    <a:gd name="T29" fmla="*/ 428 h 430"/>
                    <a:gd name="T30" fmla="*/ 324 w 408"/>
                    <a:gd name="T31" fmla="*/ 419 h 430"/>
                    <a:gd name="T32" fmla="*/ 359 w 408"/>
                    <a:gd name="T33" fmla="*/ 401 h 430"/>
                    <a:gd name="T34" fmla="*/ 400 w 408"/>
                    <a:gd name="T35" fmla="*/ 343 h 430"/>
                    <a:gd name="T36" fmla="*/ 407 w 408"/>
                    <a:gd name="T37" fmla="*/ 302 h 430"/>
                    <a:gd name="T38" fmla="*/ 407 w 408"/>
                    <a:gd name="T39" fmla="*/ 262 h 430"/>
                    <a:gd name="T40" fmla="*/ 347 w 408"/>
                    <a:gd name="T41" fmla="*/ 277 h 430"/>
                    <a:gd name="T42" fmla="*/ 328 w 408"/>
                    <a:gd name="T43" fmla="*/ 325 h 430"/>
                    <a:gd name="T44" fmla="*/ 289 w 408"/>
                    <a:gd name="T45" fmla="*/ 359 h 430"/>
                    <a:gd name="T46" fmla="*/ 252 w 408"/>
                    <a:gd name="T47" fmla="*/ 370 h 430"/>
                    <a:gd name="T48" fmla="*/ 228 w 408"/>
                    <a:gd name="T49" fmla="*/ 369 h 430"/>
                    <a:gd name="T50" fmla="*/ 168 w 408"/>
                    <a:gd name="T51" fmla="*/ 369 h 430"/>
                    <a:gd name="T52" fmla="*/ 76 w 408"/>
                    <a:gd name="T53" fmla="*/ 312 h 430"/>
                    <a:gd name="T54" fmla="*/ 65 w 408"/>
                    <a:gd name="T55" fmla="*/ 277 h 430"/>
                    <a:gd name="T56" fmla="*/ 65 w 408"/>
                    <a:gd name="T57" fmla="*/ 155 h 430"/>
                    <a:gd name="T58" fmla="*/ 130 w 408"/>
                    <a:gd name="T59" fmla="*/ 70 h 430"/>
                    <a:gd name="T60" fmla="*/ 191 w 408"/>
                    <a:gd name="T61" fmla="*/ 63 h 430"/>
                    <a:gd name="T62" fmla="*/ 248 w 408"/>
                    <a:gd name="T63" fmla="*/ 63 h 430"/>
                    <a:gd name="T64" fmla="*/ 340 w 408"/>
                    <a:gd name="T65" fmla="*/ 128 h 430"/>
                    <a:gd name="T66" fmla="*/ 347 w 408"/>
                    <a:gd name="T67" fmla="*/ 155 h 430"/>
                    <a:gd name="T68" fmla="*/ 347 w 408"/>
                    <a:gd name="T69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8" h="430">
                      <a:moveTo>
                        <a:pt x="407" y="262"/>
                      </a:moveTo>
                      <a:cubicBezTo>
                        <a:pt x="407" y="127"/>
                        <a:pt x="407" y="127"/>
                        <a:pt x="407" y="127"/>
                      </a:cubicBezTo>
                      <a:cubicBezTo>
                        <a:pt x="407" y="112"/>
                        <a:pt x="403" y="95"/>
                        <a:pt x="398" y="81"/>
                      </a:cubicBezTo>
                      <a:cubicBezTo>
                        <a:pt x="388" y="57"/>
                        <a:pt x="368" y="35"/>
                        <a:pt x="346" y="21"/>
                      </a:cubicBezTo>
                      <a:cubicBezTo>
                        <a:pt x="319" y="4"/>
                        <a:pt x="285" y="1"/>
                        <a:pt x="254" y="1"/>
                      </a:cubicBezTo>
                      <a:cubicBezTo>
                        <a:pt x="227" y="1"/>
                        <a:pt x="201" y="1"/>
                        <a:pt x="175" y="1"/>
                      </a:cubicBezTo>
                      <a:cubicBezTo>
                        <a:pt x="148" y="1"/>
                        <a:pt x="121" y="0"/>
                        <a:pt x="95" y="7"/>
                      </a:cubicBezTo>
                      <a:cubicBezTo>
                        <a:pt x="82" y="10"/>
                        <a:pt x="68" y="17"/>
                        <a:pt x="56" y="25"/>
                      </a:cubicBezTo>
                      <a:cubicBezTo>
                        <a:pt x="36" y="39"/>
                        <a:pt x="20" y="62"/>
                        <a:pt x="11" y="85"/>
                      </a:cubicBezTo>
                      <a:cubicBezTo>
                        <a:pt x="0" y="112"/>
                        <a:pt x="3" y="141"/>
                        <a:pt x="3" y="170"/>
                      </a:cubicBezTo>
                      <a:cubicBezTo>
                        <a:pt x="3" y="256"/>
                        <a:pt x="3" y="256"/>
                        <a:pt x="3" y="256"/>
                      </a:cubicBezTo>
                      <a:cubicBezTo>
                        <a:pt x="3" y="287"/>
                        <a:pt x="0" y="320"/>
                        <a:pt x="12" y="350"/>
                      </a:cubicBezTo>
                      <a:cubicBezTo>
                        <a:pt x="23" y="376"/>
                        <a:pt x="45" y="398"/>
                        <a:pt x="69" y="412"/>
                      </a:cubicBezTo>
                      <a:cubicBezTo>
                        <a:pt x="97" y="430"/>
                        <a:pt x="130" y="428"/>
                        <a:pt x="162" y="428"/>
                      </a:cubicBezTo>
                      <a:cubicBezTo>
                        <a:pt x="187" y="428"/>
                        <a:pt x="213" y="428"/>
                        <a:pt x="239" y="428"/>
                      </a:cubicBezTo>
                      <a:cubicBezTo>
                        <a:pt x="268" y="428"/>
                        <a:pt x="296" y="429"/>
                        <a:pt x="324" y="419"/>
                      </a:cubicBezTo>
                      <a:cubicBezTo>
                        <a:pt x="337" y="415"/>
                        <a:pt x="349" y="408"/>
                        <a:pt x="359" y="401"/>
                      </a:cubicBezTo>
                      <a:cubicBezTo>
                        <a:pt x="377" y="386"/>
                        <a:pt x="392" y="365"/>
                        <a:pt x="400" y="343"/>
                      </a:cubicBezTo>
                      <a:cubicBezTo>
                        <a:pt x="405" y="330"/>
                        <a:pt x="407" y="316"/>
                        <a:pt x="407" y="302"/>
                      </a:cubicBezTo>
                      <a:cubicBezTo>
                        <a:pt x="408" y="289"/>
                        <a:pt x="407" y="275"/>
                        <a:pt x="407" y="262"/>
                      </a:cubicBezTo>
                      <a:close/>
                      <a:moveTo>
                        <a:pt x="347" y="277"/>
                      </a:moveTo>
                      <a:cubicBezTo>
                        <a:pt x="347" y="293"/>
                        <a:pt x="337" y="313"/>
                        <a:pt x="328" y="325"/>
                      </a:cubicBezTo>
                      <a:cubicBezTo>
                        <a:pt x="318" y="339"/>
                        <a:pt x="305" y="351"/>
                        <a:pt x="289" y="359"/>
                      </a:cubicBezTo>
                      <a:cubicBezTo>
                        <a:pt x="278" y="364"/>
                        <a:pt x="265" y="370"/>
                        <a:pt x="252" y="370"/>
                      </a:cubicBezTo>
                      <a:cubicBezTo>
                        <a:pt x="244" y="369"/>
                        <a:pt x="236" y="369"/>
                        <a:pt x="228" y="369"/>
                      </a:cubicBezTo>
                      <a:cubicBezTo>
                        <a:pt x="208" y="369"/>
                        <a:pt x="188" y="369"/>
                        <a:pt x="168" y="369"/>
                      </a:cubicBezTo>
                      <a:cubicBezTo>
                        <a:pt x="130" y="369"/>
                        <a:pt x="94" y="345"/>
                        <a:pt x="76" y="312"/>
                      </a:cubicBezTo>
                      <a:cubicBezTo>
                        <a:pt x="70" y="301"/>
                        <a:pt x="67" y="289"/>
                        <a:pt x="65" y="277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7" y="118"/>
                        <a:pt x="96" y="83"/>
                        <a:pt x="130" y="70"/>
                      </a:cubicBezTo>
                      <a:cubicBezTo>
                        <a:pt x="150" y="62"/>
                        <a:pt x="170" y="63"/>
                        <a:pt x="191" y="63"/>
                      </a:cubicBezTo>
                      <a:cubicBezTo>
                        <a:pt x="210" y="63"/>
                        <a:pt x="229" y="63"/>
                        <a:pt x="248" y="63"/>
                      </a:cubicBezTo>
                      <a:cubicBezTo>
                        <a:pt x="287" y="63"/>
                        <a:pt x="326" y="91"/>
                        <a:pt x="340" y="128"/>
                      </a:cubicBezTo>
                      <a:cubicBezTo>
                        <a:pt x="343" y="136"/>
                        <a:pt x="346" y="146"/>
                        <a:pt x="347" y="155"/>
                      </a:cubicBezTo>
                      <a:cubicBezTo>
                        <a:pt x="347" y="155"/>
                        <a:pt x="347" y="277"/>
                        <a:pt x="347" y="27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5" name="íšlíḍê"/>
                <p:cNvSpPr/>
                <p:nvPr/>
              </p:nvSpPr>
              <p:spPr bwMode="auto">
                <a:xfrm>
                  <a:off x="1312078" y="2801805"/>
                  <a:ext cx="193910" cy="200166"/>
                </a:xfrm>
                <a:custGeom>
                  <a:avLst/>
                  <a:gdLst>
                    <a:gd name="T0" fmla="*/ 8 w 45"/>
                    <a:gd name="T1" fmla="*/ 17 h 46"/>
                    <a:gd name="T2" fmla="*/ 7 w 45"/>
                    <a:gd name="T3" fmla="*/ 13 h 46"/>
                    <a:gd name="T4" fmla="*/ 10 w 45"/>
                    <a:gd name="T5" fmla="*/ 13 h 46"/>
                    <a:gd name="T6" fmla="*/ 21 w 45"/>
                    <a:gd name="T7" fmla="*/ 1 h 46"/>
                    <a:gd name="T8" fmla="*/ 14 w 45"/>
                    <a:gd name="T9" fmla="*/ 15 h 46"/>
                    <a:gd name="T10" fmla="*/ 22 w 45"/>
                    <a:gd name="T11" fmla="*/ 7 h 46"/>
                    <a:gd name="T12" fmla="*/ 42 w 45"/>
                    <a:gd name="T13" fmla="*/ 17 h 46"/>
                    <a:gd name="T14" fmla="*/ 39 w 45"/>
                    <a:gd name="T15" fmla="*/ 27 h 46"/>
                    <a:gd name="T16" fmla="*/ 38 w 45"/>
                    <a:gd name="T17" fmla="*/ 23 h 46"/>
                    <a:gd name="T18" fmla="*/ 39 w 45"/>
                    <a:gd name="T19" fmla="*/ 20 h 46"/>
                    <a:gd name="T20" fmla="*/ 24 w 45"/>
                    <a:gd name="T21" fmla="*/ 11 h 46"/>
                    <a:gd name="T22" fmla="*/ 25 w 45"/>
                    <a:gd name="T23" fmla="*/ 17 h 46"/>
                    <a:gd name="T24" fmla="*/ 29 w 45"/>
                    <a:gd name="T25" fmla="*/ 14 h 46"/>
                    <a:gd name="T26" fmla="*/ 26 w 45"/>
                    <a:gd name="T27" fmla="*/ 23 h 46"/>
                    <a:gd name="T28" fmla="*/ 32 w 45"/>
                    <a:gd name="T29" fmla="*/ 18 h 46"/>
                    <a:gd name="T30" fmla="*/ 36 w 45"/>
                    <a:gd name="T31" fmla="*/ 21 h 46"/>
                    <a:gd name="T32" fmla="*/ 37 w 45"/>
                    <a:gd name="T33" fmla="*/ 30 h 46"/>
                    <a:gd name="T34" fmla="*/ 34 w 45"/>
                    <a:gd name="T35" fmla="*/ 34 h 46"/>
                    <a:gd name="T36" fmla="*/ 25 w 45"/>
                    <a:gd name="T37" fmla="*/ 37 h 46"/>
                    <a:gd name="T38" fmla="*/ 22 w 45"/>
                    <a:gd name="T39" fmla="*/ 35 h 46"/>
                    <a:gd name="T40" fmla="*/ 24 w 45"/>
                    <a:gd name="T41" fmla="*/ 27 h 46"/>
                    <a:gd name="T42" fmla="*/ 17 w 45"/>
                    <a:gd name="T43" fmla="*/ 33 h 46"/>
                    <a:gd name="T44" fmla="*/ 18 w 45"/>
                    <a:gd name="T45" fmla="*/ 28 h 46"/>
                    <a:gd name="T46" fmla="*/ 14 w 45"/>
                    <a:gd name="T47" fmla="*/ 27 h 46"/>
                    <a:gd name="T48" fmla="*/ 12 w 45"/>
                    <a:gd name="T49" fmla="*/ 31 h 46"/>
                    <a:gd name="T50" fmla="*/ 29 w 45"/>
                    <a:gd name="T51" fmla="*/ 45 h 46"/>
                    <a:gd name="T52" fmla="*/ 9 w 45"/>
                    <a:gd name="T53" fmla="*/ 34 h 46"/>
                    <a:gd name="T54" fmla="*/ 13 w 45"/>
                    <a:gd name="T55" fmla="*/ 20 h 46"/>
                    <a:gd name="T56" fmla="*/ 4 w 45"/>
                    <a:gd name="T57" fmla="*/ 30 h 46"/>
                    <a:gd name="T58" fmla="*/ 1 w 45"/>
                    <a:gd name="T59" fmla="*/ 28 h 46"/>
                    <a:gd name="T60" fmla="*/ 22 w 45"/>
                    <a:gd name="T61" fmla="*/ 21 h 46"/>
                    <a:gd name="T62" fmla="*/ 16 w 45"/>
                    <a:gd name="T63" fmla="*/ 24 h 46"/>
                    <a:gd name="T64" fmla="*/ 20 w 45"/>
                    <a:gd name="T65" fmla="*/ 2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5" h="46">
                      <a:moveTo>
                        <a:pt x="1" y="28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5"/>
                        <a:pt x="6" y="14"/>
                        <a:pt x="7" y="13"/>
                      </a:cubicBezTo>
                      <a:cubicBezTo>
                        <a:pt x="7" y="12"/>
                        <a:pt x="8" y="12"/>
                        <a:pt x="9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9" y="0"/>
                        <a:pt x="21" y="1"/>
                      </a:cubicBezTo>
                      <a:cubicBezTo>
                        <a:pt x="22" y="2"/>
                        <a:pt x="22" y="3"/>
                        <a:pt x="21" y="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3" y="5"/>
                        <a:pt x="24" y="5"/>
                        <a:pt x="26" y="6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5" y="18"/>
                        <a:pt x="45" y="20"/>
                        <a:pt x="43" y="23"/>
                      </a:cubicBezTo>
                      <a:cubicBezTo>
                        <a:pt x="42" y="26"/>
                        <a:pt x="40" y="27"/>
                        <a:pt x="39" y="27"/>
                      </a:cubicBezTo>
                      <a:cubicBezTo>
                        <a:pt x="37" y="26"/>
                        <a:pt x="37" y="25"/>
                        <a:pt x="37" y="24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0" y="21"/>
                        <a:pt x="40" y="20"/>
                        <a:pt x="39" y="2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5"/>
                        <a:pt x="24" y="16"/>
                        <a:pt x="25" y="17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4"/>
                        <a:pt x="28" y="14"/>
                        <a:pt x="29" y="14"/>
                      </a:cubicBezTo>
                      <a:cubicBezTo>
                        <a:pt x="30" y="15"/>
                        <a:pt x="31" y="16"/>
                        <a:pt x="30" y="17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7"/>
                        <a:pt x="34" y="17"/>
                        <a:pt x="35" y="18"/>
                      </a:cubicBezTo>
                      <a:cubicBezTo>
                        <a:pt x="36" y="19"/>
                        <a:pt x="36" y="20"/>
                        <a:pt x="36" y="21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31"/>
                        <a:pt x="38" y="32"/>
                        <a:pt x="37" y="33"/>
                      </a:cubicBezTo>
                      <a:cubicBezTo>
                        <a:pt x="36" y="34"/>
                        <a:pt x="35" y="34"/>
                        <a:pt x="34" y="34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3" y="38"/>
                        <a:pt x="22" y="37"/>
                      </a:cubicBezTo>
                      <a:cubicBezTo>
                        <a:pt x="21" y="37"/>
                        <a:pt x="21" y="36"/>
                        <a:pt x="22" y="35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4"/>
                        <a:pt x="18" y="34"/>
                        <a:pt x="17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8"/>
                        <a:pt x="16" y="28"/>
                        <a:pt x="15" y="28"/>
                      </a:cubicBezTo>
                      <a:cubicBezTo>
                        <a:pt x="15" y="28"/>
                        <a:pt x="14" y="28"/>
                        <a:pt x="14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0" y="43"/>
                        <a:pt x="30" y="44"/>
                        <a:pt x="29" y="45"/>
                      </a:cubicBezTo>
                      <a:cubicBezTo>
                        <a:pt x="28" y="46"/>
                        <a:pt x="27" y="46"/>
                        <a:pt x="26" y="4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7" y="33"/>
                        <a:pt x="6" y="31"/>
                        <a:pt x="7" y="3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2" y="31"/>
                        <a:pt x="1" y="31"/>
                      </a:cubicBezTo>
                      <a:cubicBezTo>
                        <a:pt x="0" y="30"/>
                        <a:pt x="0" y="29"/>
                        <a:pt x="1" y="28"/>
                      </a:cubicBezTo>
                      <a:close/>
                      <a:moveTo>
                        <a:pt x="20" y="24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1" y="19"/>
                        <a:pt x="20" y="18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7" name="ïṥlîďê"/>
                <p:cNvSpPr/>
                <p:nvPr/>
              </p:nvSpPr>
              <p:spPr bwMode="auto">
                <a:xfrm>
                  <a:off x="1535700" y="2612586"/>
                  <a:ext cx="193910" cy="189219"/>
                </a:xfrm>
                <a:custGeom>
                  <a:avLst/>
                  <a:gdLst>
                    <a:gd name="T0" fmla="*/ 18 w 45"/>
                    <a:gd name="T1" fmla="*/ 7 h 44"/>
                    <a:gd name="T2" fmla="*/ 30 w 45"/>
                    <a:gd name="T3" fmla="*/ 1 h 44"/>
                    <a:gd name="T4" fmla="*/ 33 w 45"/>
                    <a:gd name="T5" fmla="*/ 2 h 44"/>
                    <a:gd name="T6" fmla="*/ 32 w 45"/>
                    <a:gd name="T7" fmla="*/ 5 h 44"/>
                    <a:gd name="T8" fmla="*/ 3 w 45"/>
                    <a:gd name="T9" fmla="*/ 19 h 44"/>
                    <a:gd name="T10" fmla="*/ 0 w 45"/>
                    <a:gd name="T11" fmla="*/ 18 h 44"/>
                    <a:gd name="T12" fmla="*/ 1 w 45"/>
                    <a:gd name="T13" fmla="*/ 15 h 44"/>
                    <a:gd name="T14" fmla="*/ 14 w 45"/>
                    <a:gd name="T15" fmla="*/ 8 h 44"/>
                    <a:gd name="T16" fmla="*/ 12 w 45"/>
                    <a:gd name="T17" fmla="*/ 5 h 44"/>
                    <a:gd name="T18" fmla="*/ 17 w 45"/>
                    <a:gd name="T19" fmla="*/ 5 h 44"/>
                    <a:gd name="T20" fmla="*/ 18 w 45"/>
                    <a:gd name="T21" fmla="*/ 7 h 44"/>
                    <a:gd name="T22" fmla="*/ 8 w 45"/>
                    <a:gd name="T23" fmla="*/ 29 h 44"/>
                    <a:gd name="T24" fmla="*/ 6 w 45"/>
                    <a:gd name="T25" fmla="*/ 23 h 44"/>
                    <a:gd name="T26" fmla="*/ 7 w 45"/>
                    <a:gd name="T27" fmla="*/ 19 h 44"/>
                    <a:gd name="T28" fmla="*/ 29 w 45"/>
                    <a:gd name="T29" fmla="*/ 9 h 44"/>
                    <a:gd name="T30" fmla="*/ 33 w 45"/>
                    <a:gd name="T31" fmla="*/ 10 h 44"/>
                    <a:gd name="T32" fmla="*/ 36 w 45"/>
                    <a:gd name="T33" fmla="*/ 16 h 44"/>
                    <a:gd name="T34" fmla="*/ 35 w 45"/>
                    <a:gd name="T35" fmla="*/ 20 h 44"/>
                    <a:gd name="T36" fmla="*/ 26 w 45"/>
                    <a:gd name="T37" fmla="*/ 24 h 44"/>
                    <a:gd name="T38" fmla="*/ 31 w 45"/>
                    <a:gd name="T39" fmla="*/ 32 h 44"/>
                    <a:gd name="T40" fmla="*/ 29 w 45"/>
                    <a:gd name="T41" fmla="*/ 38 h 44"/>
                    <a:gd name="T42" fmla="*/ 21 w 45"/>
                    <a:gd name="T43" fmla="*/ 37 h 44"/>
                    <a:gd name="T44" fmla="*/ 23 w 45"/>
                    <a:gd name="T45" fmla="*/ 35 h 44"/>
                    <a:gd name="T46" fmla="*/ 25 w 45"/>
                    <a:gd name="T47" fmla="*/ 34 h 44"/>
                    <a:gd name="T48" fmla="*/ 26 w 45"/>
                    <a:gd name="T49" fmla="*/ 33 h 44"/>
                    <a:gd name="T50" fmla="*/ 22 w 45"/>
                    <a:gd name="T51" fmla="*/ 26 h 44"/>
                    <a:gd name="T52" fmla="*/ 13 w 45"/>
                    <a:gd name="T53" fmla="*/ 30 h 44"/>
                    <a:gd name="T54" fmla="*/ 8 w 45"/>
                    <a:gd name="T55" fmla="*/ 29 h 44"/>
                    <a:gd name="T56" fmla="*/ 31 w 45"/>
                    <a:gd name="T57" fmla="*/ 16 h 44"/>
                    <a:gd name="T58" fmla="*/ 30 w 45"/>
                    <a:gd name="T59" fmla="*/ 14 h 44"/>
                    <a:gd name="T60" fmla="*/ 29 w 45"/>
                    <a:gd name="T61" fmla="*/ 13 h 44"/>
                    <a:gd name="T62" fmla="*/ 11 w 45"/>
                    <a:gd name="T63" fmla="*/ 22 h 44"/>
                    <a:gd name="T64" fmla="*/ 11 w 45"/>
                    <a:gd name="T65" fmla="*/ 23 h 44"/>
                    <a:gd name="T66" fmla="*/ 12 w 45"/>
                    <a:gd name="T67" fmla="*/ 25 h 44"/>
                    <a:gd name="T68" fmla="*/ 13 w 45"/>
                    <a:gd name="T69" fmla="*/ 25 h 44"/>
                    <a:gd name="T70" fmla="*/ 31 w 45"/>
                    <a:gd name="T71" fmla="*/ 17 h 44"/>
                    <a:gd name="T72" fmla="*/ 31 w 45"/>
                    <a:gd name="T73" fmla="*/ 16 h 44"/>
                    <a:gd name="T74" fmla="*/ 12 w 45"/>
                    <a:gd name="T75" fmla="*/ 41 h 44"/>
                    <a:gd name="T76" fmla="*/ 15 w 45"/>
                    <a:gd name="T77" fmla="*/ 32 h 44"/>
                    <a:gd name="T78" fmla="*/ 17 w 45"/>
                    <a:gd name="T79" fmla="*/ 30 h 44"/>
                    <a:gd name="T80" fmla="*/ 19 w 45"/>
                    <a:gd name="T81" fmla="*/ 33 h 44"/>
                    <a:gd name="T82" fmla="*/ 16 w 45"/>
                    <a:gd name="T83" fmla="*/ 42 h 44"/>
                    <a:gd name="T84" fmla="*/ 14 w 45"/>
                    <a:gd name="T85" fmla="*/ 44 h 44"/>
                    <a:gd name="T86" fmla="*/ 12 w 45"/>
                    <a:gd name="T87" fmla="*/ 41 h 44"/>
                    <a:gd name="T88" fmla="*/ 41 w 45"/>
                    <a:gd name="T89" fmla="*/ 30 h 44"/>
                    <a:gd name="T90" fmla="*/ 36 w 45"/>
                    <a:gd name="T91" fmla="*/ 28 h 44"/>
                    <a:gd name="T92" fmla="*/ 33 w 45"/>
                    <a:gd name="T93" fmla="*/ 27 h 44"/>
                    <a:gd name="T94" fmla="*/ 31 w 45"/>
                    <a:gd name="T95" fmla="*/ 24 h 44"/>
                    <a:gd name="T96" fmla="*/ 34 w 45"/>
                    <a:gd name="T97" fmla="*/ 22 h 44"/>
                    <a:gd name="T98" fmla="*/ 43 w 45"/>
                    <a:gd name="T99" fmla="*/ 26 h 44"/>
                    <a:gd name="T100" fmla="*/ 44 w 45"/>
                    <a:gd name="T101" fmla="*/ 29 h 44"/>
                    <a:gd name="T102" fmla="*/ 41 w 45"/>
                    <a:gd name="T10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4">
                      <a:moveTo>
                        <a:pt x="18" y="7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1" y="0"/>
                        <a:pt x="32" y="1"/>
                        <a:pt x="33" y="2"/>
                      </a:cubicBezTo>
                      <a:cubicBezTo>
                        <a:pt x="33" y="3"/>
                        <a:pt x="33" y="4"/>
                        <a:pt x="32" y="5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2" y="19"/>
                        <a:pt x="1" y="19"/>
                        <a:pt x="0" y="18"/>
                      </a:cubicBezTo>
                      <a:cubicBezTo>
                        <a:pt x="0" y="16"/>
                        <a:pt x="0" y="15"/>
                        <a:pt x="1" y="15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8"/>
                        <a:pt x="12" y="7"/>
                        <a:pt x="12" y="5"/>
                      </a:cubicBezTo>
                      <a:cubicBezTo>
                        <a:pt x="13" y="4"/>
                        <a:pt x="15" y="4"/>
                        <a:pt x="17" y="5"/>
                      </a:cubicBezTo>
                      <a:cubicBezTo>
                        <a:pt x="18" y="5"/>
                        <a:pt x="18" y="6"/>
                        <a:pt x="18" y="7"/>
                      </a:cubicBezTo>
                      <a:close/>
                      <a:moveTo>
                        <a:pt x="8" y="29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1"/>
                        <a:pt x="5" y="20"/>
                        <a:pt x="7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1" y="8"/>
                        <a:pt x="32" y="8"/>
                        <a:pt x="33" y="1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8"/>
                        <a:pt x="37" y="19"/>
                        <a:pt x="35" y="20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5"/>
                        <a:pt x="31" y="37"/>
                        <a:pt x="29" y="38"/>
                      </a:cubicBezTo>
                      <a:cubicBezTo>
                        <a:pt x="23" y="40"/>
                        <a:pt x="21" y="40"/>
                        <a:pt x="21" y="37"/>
                      </a:cubicBezTo>
                      <a:cubicBezTo>
                        <a:pt x="21" y="36"/>
                        <a:pt x="21" y="35"/>
                        <a:pt x="23" y="35"/>
                      </a:cubicBezTo>
                      <a:cubicBezTo>
                        <a:pt x="24" y="35"/>
                        <a:pt x="24" y="35"/>
                        <a:pt x="25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1" y="31"/>
                        <a:pt x="9" y="31"/>
                        <a:pt x="8" y="29"/>
                      </a:cubicBezTo>
                      <a:close/>
                      <a:moveTo>
                        <a:pt x="31" y="16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3"/>
                        <a:pt x="11" y="2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6"/>
                        <a:pt x="12" y="26"/>
                        <a:pt x="13" y="25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12" y="41"/>
                      </a:moveTo>
                      <a:cubicBezTo>
                        <a:pt x="13" y="39"/>
                        <a:pt x="14" y="36"/>
                        <a:pt x="15" y="32"/>
                      </a:cubicBezTo>
                      <a:cubicBezTo>
                        <a:pt x="15" y="30"/>
                        <a:pt x="16" y="30"/>
                        <a:pt x="17" y="30"/>
                      </a:cubicBezTo>
                      <a:cubicBezTo>
                        <a:pt x="19" y="30"/>
                        <a:pt x="19" y="31"/>
                        <a:pt x="19" y="33"/>
                      </a:cubicBezTo>
                      <a:cubicBezTo>
                        <a:pt x="19" y="36"/>
                        <a:pt x="18" y="39"/>
                        <a:pt x="16" y="42"/>
                      </a:cubicBezTo>
                      <a:cubicBezTo>
                        <a:pt x="16" y="44"/>
                        <a:pt x="15" y="44"/>
                        <a:pt x="14" y="44"/>
                      </a:cubicBezTo>
                      <a:cubicBezTo>
                        <a:pt x="12" y="44"/>
                        <a:pt x="12" y="43"/>
                        <a:pt x="12" y="41"/>
                      </a:cubicBezTo>
                      <a:close/>
                      <a:moveTo>
                        <a:pt x="41" y="30"/>
                      </a:moveTo>
                      <a:cubicBezTo>
                        <a:pt x="39" y="29"/>
                        <a:pt x="38" y="28"/>
                        <a:pt x="36" y="28"/>
                      </a:cubicBezTo>
                      <a:cubicBezTo>
                        <a:pt x="35" y="28"/>
                        <a:pt x="34" y="27"/>
                        <a:pt x="33" y="27"/>
                      </a:cubicBezTo>
                      <a:cubicBezTo>
                        <a:pt x="31" y="26"/>
                        <a:pt x="30" y="25"/>
                        <a:pt x="31" y="24"/>
                      </a:cubicBezTo>
                      <a:cubicBezTo>
                        <a:pt x="31" y="22"/>
                        <a:pt x="32" y="22"/>
                        <a:pt x="34" y="22"/>
                      </a:cubicBezTo>
                      <a:cubicBezTo>
                        <a:pt x="38" y="24"/>
                        <a:pt x="41" y="25"/>
                        <a:pt x="43" y="26"/>
                      </a:cubicBezTo>
                      <a:cubicBezTo>
                        <a:pt x="44" y="27"/>
                        <a:pt x="45" y="28"/>
                        <a:pt x="44" y="29"/>
                      </a:cubicBezTo>
                      <a:cubicBezTo>
                        <a:pt x="44" y="30"/>
                        <a:pt x="43" y="31"/>
                        <a:pt x="4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8" name="ïşļidé"/>
                <p:cNvSpPr/>
                <p:nvPr/>
              </p:nvSpPr>
              <p:spPr bwMode="auto">
                <a:xfrm>
                  <a:off x="2400480" y="2642299"/>
                  <a:ext cx="181401" cy="173582"/>
                </a:xfrm>
                <a:custGeom>
                  <a:avLst/>
                  <a:gdLst>
                    <a:gd name="T0" fmla="*/ 29 w 42"/>
                    <a:gd name="T1" fmla="*/ 9 h 40"/>
                    <a:gd name="T2" fmla="*/ 41 w 42"/>
                    <a:gd name="T3" fmla="*/ 16 h 40"/>
                    <a:gd name="T4" fmla="*/ 41 w 42"/>
                    <a:gd name="T5" fmla="*/ 19 h 40"/>
                    <a:gd name="T6" fmla="*/ 38 w 42"/>
                    <a:gd name="T7" fmla="*/ 20 h 40"/>
                    <a:gd name="T8" fmla="*/ 28 w 42"/>
                    <a:gd name="T9" fmla="*/ 14 h 40"/>
                    <a:gd name="T10" fmla="*/ 31 w 42"/>
                    <a:gd name="T11" fmla="*/ 36 h 40"/>
                    <a:gd name="T12" fmla="*/ 30 w 42"/>
                    <a:gd name="T13" fmla="*/ 40 h 40"/>
                    <a:gd name="T14" fmla="*/ 26 w 42"/>
                    <a:gd name="T15" fmla="*/ 37 h 40"/>
                    <a:gd name="T16" fmla="*/ 24 w 42"/>
                    <a:gd name="T17" fmla="*/ 16 h 40"/>
                    <a:gd name="T18" fmla="*/ 3 w 42"/>
                    <a:gd name="T19" fmla="*/ 25 h 40"/>
                    <a:gd name="T20" fmla="*/ 0 w 42"/>
                    <a:gd name="T21" fmla="*/ 23 h 40"/>
                    <a:gd name="T22" fmla="*/ 2 w 42"/>
                    <a:gd name="T23" fmla="*/ 21 h 40"/>
                    <a:gd name="T24" fmla="*/ 22 w 42"/>
                    <a:gd name="T25" fmla="*/ 11 h 40"/>
                    <a:gd name="T26" fmla="*/ 11 w 42"/>
                    <a:gd name="T27" fmla="*/ 5 h 40"/>
                    <a:gd name="T28" fmla="*/ 11 w 42"/>
                    <a:gd name="T29" fmla="*/ 2 h 40"/>
                    <a:gd name="T30" fmla="*/ 14 w 42"/>
                    <a:gd name="T31" fmla="*/ 1 h 40"/>
                    <a:gd name="T32" fmla="*/ 25 w 42"/>
                    <a:gd name="T33" fmla="*/ 7 h 40"/>
                    <a:gd name="T34" fmla="*/ 27 w 42"/>
                    <a:gd name="T35" fmla="*/ 4 h 40"/>
                    <a:gd name="T36" fmla="*/ 29 w 42"/>
                    <a:gd name="T37" fmla="*/ 1 h 40"/>
                    <a:gd name="T38" fmla="*/ 31 w 42"/>
                    <a:gd name="T39" fmla="*/ 1 h 40"/>
                    <a:gd name="T40" fmla="*/ 33 w 42"/>
                    <a:gd name="T41" fmla="*/ 3 h 40"/>
                    <a:gd name="T42" fmla="*/ 31 w 42"/>
                    <a:gd name="T43" fmla="*/ 5 h 40"/>
                    <a:gd name="T44" fmla="*/ 30 w 42"/>
                    <a:gd name="T45" fmla="*/ 7 h 40"/>
                    <a:gd name="T46" fmla="*/ 29 w 42"/>
                    <a:gd name="T47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40">
                      <a:moveTo>
                        <a:pt x="29" y="9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6"/>
                        <a:pt x="42" y="17"/>
                        <a:pt x="41" y="19"/>
                      </a:cubicBezTo>
                      <a:cubicBezTo>
                        <a:pt x="40" y="20"/>
                        <a:pt x="39" y="20"/>
                        <a:pt x="38" y="20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21"/>
                        <a:pt x="28" y="28"/>
                        <a:pt x="31" y="36"/>
                      </a:cubicBezTo>
                      <a:cubicBezTo>
                        <a:pt x="32" y="38"/>
                        <a:pt x="31" y="39"/>
                        <a:pt x="30" y="40"/>
                      </a:cubicBezTo>
                      <a:cubicBezTo>
                        <a:pt x="28" y="40"/>
                        <a:pt x="27" y="39"/>
                        <a:pt x="26" y="37"/>
                      </a:cubicBezTo>
                      <a:cubicBezTo>
                        <a:pt x="23" y="31"/>
                        <a:pt x="22" y="24"/>
                        <a:pt x="24" y="16"/>
                      </a:cubicBezTo>
                      <a:cubicBezTo>
                        <a:pt x="17" y="21"/>
                        <a:pt x="10" y="24"/>
                        <a:pt x="3" y="25"/>
                      </a:cubicBezTo>
                      <a:cubicBezTo>
                        <a:pt x="1" y="25"/>
                        <a:pt x="0" y="24"/>
                        <a:pt x="0" y="23"/>
                      </a:cubicBezTo>
                      <a:cubicBezTo>
                        <a:pt x="0" y="21"/>
                        <a:pt x="0" y="21"/>
                        <a:pt x="2" y="21"/>
                      </a:cubicBezTo>
                      <a:cubicBezTo>
                        <a:pt x="10" y="20"/>
                        <a:pt x="17" y="16"/>
                        <a:pt x="22" y="11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4"/>
                        <a:pt x="10" y="3"/>
                        <a:pt x="11" y="2"/>
                      </a:cubicBezTo>
                      <a:cubicBezTo>
                        <a:pt x="12" y="1"/>
                        <a:pt x="13" y="1"/>
                        <a:pt x="14" y="1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26" y="6"/>
                        <a:pt x="27" y="4"/>
                      </a:cubicBezTo>
                      <a:cubicBezTo>
                        <a:pt x="28" y="3"/>
                        <a:pt x="28" y="2"/>
                        <a:pt x="29" y="1"/>
                      </a:cubicBezTo>
                      <a:cubicBezTo>
                        <a:pt x="29" y="0"/>
                        <a:pt x="30" y="0"/>
                        <a:pt x="31" y="1"/>
                      </a:cubicBezTo>
                      <a:cubicBezTo>
                        <a:pt x="33" y="2"/>
                        <a:pt x="33" y="2"/>
                        <a:pt x="33" y="3"/>
                      </a:cubicBezTo>
                      <a:cubicBezTo>
                        <a:pt x="32" y="4"/>
                        <a:pt x="32" y="5"/>
                        <a:pt x="31" y="5"/>
                      </a:cubicBezTo>
                      <a:cubicBezTo>
                        <a:pt x="31" y="6"/>
                        <a:pt x="31" y="7"/>
                        <a:pt x="30" y="7"/>
                      </a:cubicBezTo>
                      <a:cubicBezTo>
                        <a:pt x="30" y="8"/>
                        <a:pt x="29" y="9"/>
                        <a:pt x="29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59" name="íṥļîdè"/>
                <p:cNvSpPr/>
                <p:nvPr/>
              </p:nvSpPr>
              <p:spPr bwMode="auto">
                <a:xfrm>
                  <a:off x="2633484" y="2823698"/>
                  <a:ext cx="172017" cy="168890"/>
                </a:xfrm>
                <a:custGeom>
                  <a:avLst/>
                  <a:gdLst>
                    <a:gd name="T0" fmla="*/ 28 w 40"/>
                    <a:gd name="T1" fmla="*/ 26 h 39"/>
                    <a:gd name="T2" fmla="*/ 19 w 40"/>
                    <a:gd name="T3" fmla="*/ 26 h 39"/>
                    <a:gd name="T4" fmla="*/ 25 w 40"/>
                    <a:gd name="T5" fmla="*/ 36 h 39"/>
                    <a:gd name="T6" fmla="*/ 21 w 40"/>
                    <a:gd name="T7" fmla="*/ 38 h 39"/>
                    <a:gd name="T8" fmla="*/ 15 w 40"/>
                    <a:gd name="T9" fmla="*/ 30 h 39"/>
                    <a:gd name="T10" fmla="*/ 2 w 40"/>
                    <a:gd name="T11" fmla="*/ 28 h 39"/>
                    <a:gd name="T12" fmla="*/ 0 w 40"/>
                    <a:gd name="T13" fmla="*/ 24 h 39"/>
                    <a:gd name="T14" fmla="*/ 4 w 40"/>
                    <a:gd name="T15" fmla="*/ 22 h 39"/>
                    <a:gd name="T16" fmla="*/ 11 w 40"/>
                    <a:gd name="T17" fmla="*/ 28 h 39"/>
                    <a:gd name="T18" fmla="*/ 13 w 40"/>
                    <a:gd name="T19" fmla="*/ 26 h 39"/>
                    <a:gd name="T20" fmla="*/ 4 w 40"/>
                    <a:gd name="T21" fmla="*/ 9 h 39"/>
                    <a:gd name="T22" fmla="*/ 15 w 40"/>
                    <a:gd name="T23" fmla="*/ 21 h 39"/>
                    <a:gd name="T24" fmla="*/ 18 w 40"/>
                    <a:gd name="T25" fmla="*/ 21 h 39"/>
                    <a:gd name="T26" fmla="*/ 14 w 40"/>
                    <a:gd name="T27" fmla="*/ 12 h 39"/>
                    <a:gd name="T28" fmla="*/ 17 w 40"/>
                    <a:gd name="T29" fmla="*/ 10 h 39"/>
                    <a:gd name="T30" fmla="*/ 31 w 40"/>
                    <a:gd name="T31" fmla="*/ 20 h 39"/>
                    <a:gd name="T32" fmla="*/ 40 w 40"/>
                    <a:gd name="T33" fmla="*/ 22 h 39"/>
                    <a:gd name="T34" fmla="*/ 37 w 40"/>
                    <a:gd name="T35" fmla="*/ 25 h 39"/>
                    <a:gd name="T36" fmla="*/ 36 w 40"/>
                    <a:gd name="T37" fmla="*/ 27 h 39"/>
                    <a:gd name="T38" fmla="*/ 30 w 40"/>
                    <a:gd name="T39" fmla="*/ 33 h 39"/>
                    <a:gd name="T40" fmla="*/ 28 w 40"/>
                    <a:gd name="T41" fmla="*/ 29 h 39"/>
                    <a:gd name="T42" fmla="*/ 31 w 40"/>
                    <a:gd name="T43" fmla="*/ 28 h 39"/>
                    <a:gd name="T44" fmla="*/ 16 w 40"/>
                    <a:gd name="T45" fmla="*/ 7 h 39"/>
                    <a:gd name="T46" fmla="*/ 11 w 40"/>
                    <a:gd name="T47" fmla="*/ 8 h 39"/>
                    <a:gd name="T48" fmla="*/ 16 w 40"/>
                    <a:gd name="T49" fmla="*/ 2 h 39"/>
                    <a:gd name="T50" fmla="*/ 22 w 40"/>
                    <a:gd name="T51" fmla="*/ 5 h 39"/>
                    <a:gd name="T52" fmla="*/ 23 w 40"/>
                    <a:gd name="T53" fmla="*/ 2 h 39"/>
                    <a:gd name="T54" fmla="*/ 25 w 40"/>
                    <a:gd name="T55" fmla="*/ 7 h 39"/>
                    <a:gd name="T56" fmla="*/ 27 w 40"/>
                    <a:gd name="T57" fmla="*/ 14 h 39"/>
                    <a:gd name="T58" fmla="*/ 30 w 40"/>
                    <a:gd name="T59" fmla="*/ 9 h 39"/>
                    <a:gd name="T60" fmla="*/ 34 w 40"/>
                    <a:gd name="T61" fmla="*/ 11 h 39"/>
                    <a:gd name="T62" fmla="*/ 29 w 40"/>
                    <a:gd name="T6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39">
                      <a:moveTo>
                        <a:pt x="17" y="10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8"/>
                        <a:pt x="27" y="28"/>
                        <a:pt x="26" y="28"/>
                      </a:cubicBezTo>
                      <a:cubicBezTo>
                        <a:pt x="24" y="28"/>
                        <a:pt x="22" y="27"/>
                        <a:pt x="19" y="26"/>
                      </a:cubicBezTo>
                      <a:cubicBezTo>
                        <a:pt x="19" y="25"/>
                        <a:pt x="18" y="26"/>
                        <a:pt x="18" y="2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8"/>
                        <a:pt x="24" y="39"/>
                      </a:cubicBezTo>
                      <a:cubicBezTo>
                        <a:pt x="23" y="39"/>
                        <a:pt x="22" y="39"/>
                        <a:pt x="21" y="38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1"/>
                        <a:pt x="14" y="31"/>
                        <a:pt x="13" y="32"/>
                      </a:cubicBezTo>
                      <a:cubicBezTo>
                        <a:pt x="9" y="35"/>
                        <a:pt x="5" y="33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6"/>
                        <a:pt x="1" y="25"/>
                        <a:pt x="0" y="24"/>
                      </a:cubicBezTo>
                      <a:cubicBezTo>
                        <a:pt x="0" y="22"/>
                        <a:pt x="0" y="21"/>
                        <a:pt x="2" y="21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5" y="24"/>
                        <a:pt x="6" y="25"/>
                        <a:pt x="7" y="27"/>
                      </a:cubicBezTo>
                      <a:cubicBezTo>
                        <a:pt x="8" y="29"/>
                        <a:pt x="9" y="29"/>
                        <a:pt x="11" y="28"/>
                      </a:cubicBezTo>
                      <a:cubicBezTo>
                        <a:pt x="11" y="27"/>
                        <a:pt x="12" y="27"/>
                        <a:pt x="12" y="26"/>
                      </a:cubicBezTo>
                      <a:cubicBezTo>
                        <a:pt x="12" y="26"/>
                        <a:pt x="13" y="26"/>
                        <a:pt x="13" y="26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8"/>
                        <a:pt x="7" y="8"/>
                        <a:pt x="7" y="9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0"/>
                      </a:cubicBezTo>
                      <a:cubicBezTo>
                        <a:pt x="16" y="20"/>
                        <a:pt x="17" y="20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13" y="10"/>
                        <a:pt x="14" y="9"/>
                      </a:cubicBezTo>
                      <a:cubicBezTo>
                        <a:pt x="15" y="9"/>
                        <a:pt x="16" y="9"/>
                        <a:pt x="17" y="10"/>
                      </a:cubicBezTo>
                      <a:close/>
                      <a:moveTo>
                        <a:pt x="29" y="16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5" y="20"/>
                        <a:pt x="37" y="20"/>
                        <a:pt x="38" y="20"/>
                      </a:cubicBezTo>
                      <a:cubicBezTo>
                        <a:pt x="39" y="20"/>
                        <a:pt x="40" y="21"/>
                        <a:pt x="40" y="22"/>
                      </a:cubicBezTo>
                      <a:cubicBezTo>
                        <a:pt x="40" y="24"/>
                        <a:pt x="40" y="24"/>
                        <a:pt x="38" y="25"/>
                      </a:cubicBezTo>
                      <a:cubicBezTo>
                        <a:pt x="38" y="25"/>
                        <a:pt x="38" y="25"/>
                        <a:pt x="37" y="25"/>
                      </a:cubicBezTo>
                      <a:cubicBezTo>
                        <a:pt x="36" y="25"/>
                        <a:pt x="35" y="25"/>
                        <a:pt x="34" y="25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9"/>
                        <a:pt x="36" y="30"/>
                        <a:pt x="35" y="31"/>
                      </a:cubicBezTo>
                      <a:cubicBezTo>
                        <a:pt x="33" y="32"/>
                        <a:pt x="31" y="33"/>
                        <a:pt x="30" y="33"/>
                      </a:cubicBezTo>
                      <a:cubicBezTo>
                        <a:pt x="28" y="33"/>
                        <a:pt x="28" y="33"/>
                        <a:pt x="27" y="32"/>
                      </a:cubicBezTo>
                      <a:cubicBezTo>
                        <a:pt x="27" y="30"/>
                        <a:pt x="27" y="30"/>
                        <a:pt x="28" y="29"/>
                      </a:cubicBezTo>
                      <a:cubicBezTo>
                        <a:pt x="29" y="29"/>
                        <a:pt x="30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6"/>
                        <a:pt x="17" y="6"/>
                        <a:pt x="16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9"/>
                        <a:pt x="12" y="9"/>
                        <a:pt x="11" y="8"/>
                      </a:cubicBezTo>
                      <a:cubicBezTo>
                        <a:pt x="10" y="6"/>
                        <a:pt x="10" y="6"/>
                        <a:pt x="11" y="5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1"/>
                        <a:pt x="19" y="1"/>
                        <a:pt x="20" y="3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3"/>
                        <a:pt x="22" y="3"/>
                        <a:pt x="23" y="2"/>
                      </a:cubicBezTo>
                      <a:cubicBezTo>
                        <a:pt x="25" y="0"/>
                        <a:pt x="26" y="0"/>
                        <a:pt x="27" y="2"/>
                      </a:cubicBezTo>
                      <a:cubicBezTo>
                        <a:pt x="26" y="4"/>
                        <a:pt x="26" y="5"/>
                        <a:pt x="25" y="7"/>
                      </a:cubicBezTo>
                      <a:cubicBezTo>
                        <a:pt x="25" y="8"/>
                        <a:pt x="24" y="9"/>
                        <a:pt x="24" y="9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2"/>
                        <a:pt x="29" y="11"/>
                        <a:pt x="30" y="9"/>
                      </a:cubicBezTo>
                      <a:cubicBezTo>
                        <a:pt x="30" y="8"/>
                        <a:pt x="31" y="8"/>
                        <a:pt x="32" y="9"/>
                      </a:cubicBezTo>
                      <a:cubicBezTo>
                        <a:pt x="33" y="9"/>
                        <a:pt x="34" y="10"/>
                        <a:pt x="34" y="11"/>
                      </a:cubicBezTo>
                      <a:cubicBezTo>
                        <a:pt x="33" y="13"/>
                        <a:pt x="32" y="14"/>
                        <a:pt x="31" y="15"/>
                      </a:cubicBezTo>
                      <a:cubicBezTo>
                        <a:pt x="31" y="17"/>
                        <a:pt x="30" y="17"/>
                        <a:pt x="29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0" name="íŝľíďê"/>
                <p:cNvSpPr/>
                <p:nvPr/>
              </p:nvSpPr>
              <p:spPr bwMode="auto">
                <a:xfrm>
                  <a:off x="1840641" y="2573491"/>
                  <a:ext cx="151689" cy="159508"/>
                </a:xfrm>
                <a:custGeom>
                  <a:avLst/>
                  <a:gdLst>
                    <a:gd name="T0" fmla="*/ 0 w 35"/>
                    <a:gd name="T1" fmla="*/ 27 h 37"/>
                    <a:gd name="T2" fmla="*/ 0 w 35"/>
                    <a:gd name="T3" fmla="*/ 6 h 37"/>
                    <a:gd name="T4" fmla="*/ 2 w 35"/>
                    <a:gd name="T5" fmla="*/ 4 h 37"/>
                    <a:gd name="T6" fmla="*/ 4 w 35"/>
                    <a:gd name="T7" fmla="*/ 6 h 37"/>
                    <a:gd name="T8" fmla="*/ 4 w 35"/>
                    <a:gd name="T9" fmla="*/ 27 h 37"/>
                    <a:gd name="T10" fmla="*/ 2 w 35"/>
                    <a:gd name="T11" fmla="*/ 29 h 37"/>
                    <a:gd name="T12" fmla="*/ 0 w 35"/>
                    <a:gd name="T13" fmla="*/ 27 h 37"/>
                    <a:gd name="T14" fmla="*/ 7 w 35"/>
                    <a:gd name="T15" fmla="*/ 15 h 37"/>
                    <a:gd name="T16" fmla="*/ 7 w 35"/>
                    <a:gd name="T17" fmla="*/ 2 h 37"/>
                    <a:gd name="T18" fmla="*/ 9 w 35"/>
                    <a:gd name="T19" fmla="*/ 0 h 37"/>
                    <a:gd name="T20" fmla="*/ 11 w 35"/>
                    <a:gd name="T21" fmla="*/ 2 h 37"/>
                    <a:gd name="T22" fmla="*/ 11 w 35"/>
                    <a:gd name="T23" fmla="*/ 14 h 37"/>
                    <a:gd name="T24" fmla="*/ 10 w 35"/>
                    <a:gd name="T25" fmla="*/ 29 h 37"/>
                    <a:gd name="T26" fmla="*/ 5 w 35"/>
                    <a:gd name="T27" fmla="*/ 37 h 37"/>
                    <a:gd name="T28" fmla="*/ 1 w 35"/>
                    <a:gd name="T29" fmla="*/ 36 h 37"/>
                    <a:gd name="T30" fmla="*/ 1 w 35"/>
                    <a:gd name="T31" fmla="*/ 33 h 37"/>
                    <a:gd name="T32" fmla="*/ 6 w 35"/>
                    <a:gd name="T33" fmla="*/ 27 h 37"/>
                    <a:gd name="T34" fmla="*/ 7 w 35"/>
                    <a:gd name="T35" fmla="*/ 15 h 37"/>
                    <a:gd name="T36" fmla="*/ 14 w 35"/>
                    <a:gd name="T37" fmla="*/ 1 h 37"/>
                    <a:gd name="T38" fmla="*/ 33 w 35"/>
                    <a:gd name="T39" fmla="*/ 1 h 37"/>
                    <a:gd name="T40" fmla="*/ 35 w 35"/>
                    <a:gd name="T41" fmla="*/ 4 h 37"/>
                    <a:gd name="T42" fmla="*/ 33 w 35"/>
                    <a:gd name="T43" fmla="*/ 6 h 37"/>
                    <a:gd name="T44" fmla="*/ 25 w 35"/>
                    <a:gd name="T45" fmla="*/ 6 h 37"/>
                    <a:gd name="T46" fmla="*/ 25 w 35"/>
                    <a:gd name="T47" fmla="*/ 9 h 37"/>
                    <a:gd name="T48" fmla="*/ 29 w 35"/>
                    <a:gd name="T49" fmla="*/ 9 h 37"/>
                    <a:gd name="T50" fmla="*/ 33 w 35"/>
                    <a:gd name="T51" fmla="*/ 12 h 37"/>
                    <a:gd name="T52" fmla="*/ 33 w 35"/>
                    <a:gd name="T53" fmla="*/ 29 h 37"/>
                    <a:gd name="T54" fmla="*/ 27 w 35"/>
                    <a:gd name="T55" fmla="*/ 32 h 37"/>
                    <a:gd name="T56" fmla="*/ 28 w 35"/>
                    <a:gd name="T57" fmla="*/ 28 h 37"/>
                    <a:gd name="T58" fmla="*/ 29 w 35"/>
                    <a:gd name="T59" fmla="*/ 27 h 37"/>
                    <a:gd name="T60" fmla="*/ 29 w 35"/>
                    <a:gd name="T61" fmla="*/ 14 h 37"/>
                    <a:gd name="T62" fmla="*/ 28 w 35"/>
                    <a:gd name="T63" fmla="*/ 13 h 37"/>
                    <a:gd name="T64" fmla="*/ 25 w 35"/>
                    <a:gd name="T65" fmla="*/ 13 h 37"/>
                    <a:gd name="T66" fmla="*/ 25 w 35"/>
                    <a:gd name="T67" fmla="*/ 35 h 37"/>
                    <a:gd name="T68" fmla="*/ 23 w 35"/>
                    <a:gd name="T69" fmla="*/ 37 h 37"/>
                    <a:gd name="T70" fmla="*/ 21 w 35"/>
                    <a:gd name="T71" fmla="*/ 35 h 37"/>
                    <a:gd name="T72" fmla="*/ 21 w 35"/>
                    <a:gd name="T73" fmla="*/ 13 h 37"/>
                    <a:gd name="T74" fmla="*/ 18 w 35"/>
                    <a:gd name="T75" fmla="*/ 13 h 37"/>
                    <a:gd name="T76" fmla="*/ 18 w 35"/>
                    <a:gd name="T77" fmla="*/ 14 h 37"/>
                    <a:gd name="T78" fmla="*/ 18 w 35"/>
                    <a:gd name="T79" fmla="*/ 30 h 37"/>
                    <a:gd name="T80" fmla="*/ 16 w 35"/>
                    <a:gd name="T81" fmla="*/ 32 h 37"/>
                    <a:gd name="T82" fmla="*/ 13 w 35"/>
                    <a:gd name="T83" fmla="*/ 30 h 37"/>
                    <a:gd name="T84" fmla="*/ 13 w 35"/>
                    <a:gd name="T85" fmla="*/ 13 h 37"/>
                    <a:gd name="T86" fmla="*/ 17 w 35"/>
                    <a:gd name="T87" fmla="*/ 9 h 37"/>
                    <a:gd name="T88" fmla="*/ 21 w 35"/>
                    <a:gd name="T89" fmla="*/ 9 h 37"/>
                    <a:gd name="T90" fmla="*/ 21 w 35"/>
                    <a:gd name="T91" fmla="*/ 6 h 37"/>
                    <a:gd name="T92" fmla="*/ 14 w 35"/>
                    <a:gd name="T93" fmla="*/ 6 h 37"/>
                    <a:gd name="T94" fmla="*/ 12 w 35"/>
                    <a:gd name="T95" fmla="*/ 4 h 37"/>
                    <a:gd name="T96" fmla="*/ 14 w 35"/>
                    <a:gd name="T9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37">
                      <a:moveTo>
                        <a:pt x="0" y="2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4"/>
                        <a:pt x="2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8"/>
                        <a:pt x="3" y="29"/>
                        <a:pt x="2" y="29"/>
                      </a:cubicBezTo>
                      <a:cubicBezTo>
                        <a:pt x="0" y="29"/>
                        <a:pt x="0" y="28"/>
                        <a:pt x="0" y="27"/>
                      </a:cubicBezTo>
                      <a:close/>
                      <a:moveTo>
                        <a:pt x="7" y="15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0"/>
                        <a:pt x="9" y="0"/>
                      </a:cubicBezTo>
                      <a:cubicBezTo>
                        <a:pt x="10" y="0"/>
                        <a:pt x="11" y="1"/>
                        <a:pt x="11" y="2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21"/>
                        <a:pt x="11" y="26"/>
                        <a:pt x="10" y="29"/>
                      </a:cubicBezTo>
                      <a:cubicBezTo>
                        <a:pt x="9" y="32"/>
                        <a:pt x="7" y="34"/>
                        <a:pt x="5" y="37"/>
                      </a:cubicBezTo>
                      <a:cubicBezTo>
                        <a:pt x="3" y="37"/>
                        <a:pt x="2" y="37"/>
                        <a:pt x="1" y="36"/>
                      </a:cubicBezTo>
                      <a:cubicBezTo>
                        <a:pt x="0" y="35"/>
                        <a:pt x="0" y="34"/>
                        <a:pt x="1" y="33"/>
                      </a:cubicBezTo>
                      <a:cubicBezTo>
                        <a:pt x="4" y="32"/>
                        <a:pt x="5" y="30"/>
                        <a:pt x="6" y="27"/>
                      </a:cubicBezTo>
                      <a:cubicBezTo>
                        <a:pt x="6" y="26"/>
                        <a:pt x="7" y="22"/>
                        <a:pt x="7" y="15"/>
                      </a:cubicBezTo>
                      <a:close/>
                      <a:moveTo>
                        <a:pt x="14" y="1"/>
                      </a:move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5" y="2"/>
                        <a:pt x="35" y="4"/>
                      </a:cubicBezTo>
                      <a:cubicBezTo>
                        <a:pt x="35" y="5"/>
                        <a:pt x="34" y="6"/>
                        <a:pt x="33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3" y="9"/>
                        <a:pt x="34" y="10"/>
                        <a:pt x="33" y="12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4" y="32"/>
                        <a:pt x="32" y="33"/>
                        <a:pt x="27" y="32"/>
                      </a:cubicBezTo>
                      <a:cubicBezTo>
                        <a:pt x="25" y="30"/>
                        <a:pt x="26" y="29"/>
                        <a:pt x="28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3"/>
                        <a:pt x="28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7"/>
                        <a:pt x="23" y="37"/>
                      </a:cubicBezTo>
                      <a:cubicBezTo>
                        <a:pt x="22" y="37"/>
                        <a:pt x="21" y="36"/>
                        <a:pt x="21" y="35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4"/>
                        <a:pt x="18" y="14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1"/>
                        <a:pt x="17" y="32"/>
                        <a:pt x="16" y="32"/>
                      </a:cubicBezTo>
                      <a:cubicBezTo>
                        <a:pt x="14" y="32"/>
                        <a:pt x="13" y="32"/>
                        <a:pt x="13" y="30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0"/>
                        <a:pt x="14" y="9"/>
                        <a:pt x="17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2" y="5"/>
                        <a:pt x="12" y="4"/>
                      </a:cubicBezTo>
                      <a:cubicBezTo>
                        <a:pt x="12" y="2"/>
                        <a:pt x="13" y="1"/>
                        <a:pt x="1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1" name="íSḻide"/>
                <p:cNvSpPr/>
                <p:nvPr/>
              </p:nvSpPr>
              <p:spPr bwMode="auto">
                <a:xfrm>
                  <a:off x="2137762" y="2573491"/>
                  <a:ext cx="154817" cy="159508"/>
                </a:xfrm>
                <a:custGeom>
                  <a:avLst/>
                  <a:gdLst>
                    <a:gd name="T0" fmla="*/ 1 w 36"/>
                    <a:gd name="T1" fmla="*/ 21 h 37"/>
                    <a:gd name="T2" fmla="*/ 3 w 36"/>
                    <a:gd name="T3" fmla="*/ 17 h 37"/>
                    <a:gd name="T4" fmla="*/ 9 w 36"/>
                    <a:gd name="T5" fmla="*/ 24 h 37"/>
                    <a:gd name="T6" fmla="*/ 2 w 36"/>
                    <a:gd name="T7" fmla="*/ 4 h 37"/>
                    <a:gd name="T8" fmla="*/ 9 w 36"/>
                    <a:gd name="T9" fmla="*/ 2 h 37"/>
                    <a:gd name="T10" fmla="*/ 13 w 36"/>
                    <a:gd name="T11" fmla="*/ 2 h 37"/>
                    <a:gd name="T12" fmla="*/ 23 w 36"/>
                    <a:gd name="T13" fmla="*/ 4 h 37"/>
                    <a:gd name="T14" fmla="*/ 27 w 36"/>
                    <a:gd name="T15" fmla="*/ 2 h 37"/>
                    <a:gd name="T16" fmla="*/ 34 w 36"/>
                    <a:gd name="T17" fmla="*/ 4 h 37"/>
                    <a:gd name="T18" fmla="*/ 34 w 36"/>
                    <a:gd name="T19" fmla="*/ 8 h 37"/>
                    <a:gd name="T20" fmla="*/ 27 w 36"/>
                    <a:gd name="T21" fmla="*/ 10 h 37"/>
                    <a:gd name="T22" fmla="*/ 29 w 36"/>
                    <a:gd name="T23" fmla="*/ 12 h 37"/>
                    <a:gd name="T24" fmla="*/ 33 w 36"/>
                    <a:gd name="T25" fmla="*/ 23 h 37"/>
                    <a:gd name="T26" fmla="*/ 27 w 36"/>
                    <a:gd name="T27" fmla="*/ 27 h 37"/>
                    <a:gd name="T28" fmla="*/ 21 w 36"/>
                    <a:gd name="T29" fmla="*/ 24 h 37"/>
                    <a:gd name="T30" fmla="*/ 25 w 36"/>
                    <a:gd name="T31" fmla="*/ 23 h 37"/>
                    <a:gd name="T32" fmla="*/ 28 w 36"/>
                    <a:gd name="T33" fmla="*/ 17 h 37"/>
                    <a:gd name="T34" fmla="*/ 18 w 36"/>
                    <a:gd name="T35" fmla="*/ 16 h 37"/>
                    <a:gd name="T36" fmla="*/ 17 w 36"/>
                    <a:gd name="T37" fmla="*/ 30 h 37"/>
                    <a:gd name="T38" fmla="*/ 28 w 36"/>
                    <a:gd name="T39" fmla="*/ 32 h 37"/>
                    <a:gd name="T40" fmla="*/ 34 w 36"/>
                    <a:gd name="T41" fmla="*/ 27 h 37"/>
                    <a:gd name="T42" fmla="*/ 30 w 36"/>
                    <a:gd name="T43" fmla="*/ 36 h 37"/>
                    <a:gd name="T44" fmla="*/ 13 w 36"/>
                    <a:gd name="T45" fmla="*/ 31 h 37"/>
                    <a:gd name="T46" fmla="*/ 17 w 36"/>
                    <a:gd name="T47" fmla="*/ 12 h 37"/>
                    <a:gd name="T48" fmla="*/ 23 w 36"/>
                    <a:gd name="T49" fmla="*/ 10 h 37"/>
                    <a:gd name="T50" fmla="*/ 13 w 36"/>
                    <a:gd name="T51" fmla="*/ 8 h 37"/>
                    <a:gd name="T52" fmla="*/ 11 w 36"/>
                    <a:gd name="T53" fmla="*/ 12 h 37"/>
                    <a:gd name="T54" fmla="*/ 9 w 36"/>
                    <a:gd name="T55" fmla="*/ 8 h 37"/>
                    <a:gd name="T56" fmla="*/ 0 w 36"/>
                    <a:gd name="T57" fmla="*/ 6 h 37"/>
                    <a:gd name="T58" fmla="*/ 1 w 36"/>
                    <a:gd name="T59" fmla="*/ 33 h 37"/>
                    <a:gd name="T60" fmla="*/ 9 w 36"/>
                    <a:gd name="T61" fmla="*/ 26 h 37"/>
                    <a:gd name="T62" fmla="*/ 4 w 36"/>
                    <a:gd name="T63" fmla="*/ 36 h 37"/>
                    <a:gd name="T64" fmla="*/ 1 w 36"/>
                    <a:gd name="T65" fmla="*/ 33 h 37"/>
                    <a:gd name="T66" fmla="*/ 3 w 36"/>
                    <a:gd name="T67" fmla="*/ 13 h 37"/>
                    <a:gd name="T68" fmla="*/ 5 w 36"/>
                    <a:gd name="T69" fmla="*/ 10 h 37"/>
                    <a:gd name="T70" fmla="*/ 11 w 36"/>
                    <a:gd name="T7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" h="37">
                      <a:moveTo>
                        <a:pt x="6" y="24"/>
                      </a:moveTo>
                      <a:cubicBezTo>
                        <a:pt x="4" y="23"/>
                        <a:pt x="3" y="22"/>
                        <a:pt x="1" y="21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5" y="18"/>
                        <a:pt x="7" y="20"/>
                        <a:pt x="9" y="21"/>
                      </a:cubicBezTo>
                      <a:cubicBezTo>
                        <a:pt x="10" y="22"/>
                        <a:pt x="10" y="23"/>
                        <a:pt x="9" y="24"/>
                      </a:cubicBezTo>
                      <a:cubicBezTo>
                        <a:pt x="8" y="25"/>
                        <a:pt x="7" y="25"/>
                        <a:pt x="6" y="24"/>
                      </a:cubicBezTo>
                      <a:close/>
                      <a:moveTo>
                        <a:pt x="2" y="4"/>
                      </a:move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0"/>
                        <a:pt x="25" y="0"/>
                        <a:pt x="27" y="2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5"/>
                        <a:pt x="36" y="6"/>
                      </a:cubicBezTo>
                      <a:cubicBezTo>
                        <a:pt x="36" y="7"/>
                        <a:pt x="35" y="8"/>
                        <a:pt x="34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6" y="12"/>
                        <a:pt x="25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2" y="11"/>
                        <a:pt x="33" y="12"/>
                        <a:pt x="33" y="1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5"/>
                        <a:pt x="32" y="26"/>
                        <a:pt x="31" y="27"/>
                      </a:cubicBezTo>
                      <a:cubicBezTo>
                        <a:pt x="30" y="27"/>
                        <a:pt x="29" y="27"/>
                        <a:pt x="27" y="27"/>
                      </a:cubicBezTo>
                      <a:cubicBezTo>
                        <a:pt x="25" y="27"/>
                        <a:pt x="24" y="27"/>
                        <a:pt x="23" y="27"/>
                      </a:cubicBezTo>
                      <a:cubicBezTo>
                        <a:pt x="21" y="26"/>
                        <a:pt x="21" y="26"/>
                        <a:pt x="21" y="24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4" y="22"/>
                        <a:pt x="24" y="22"/>
                        <a:pt x="25" y="23"/>
                      </a:cubicBezTo>
                      <a:cubicBezTo>
                        <a:pt x="27" y="23"/>
                        <a:pt x="28" y="23"/>
                        <a:pt x="28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6"/>
                        <a:pt x="17" y="1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2"/>
                        <a:pt x="18" y="32"/>
                        <a:pt x="20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1" y="31"/>
                        <a:pt x="31" y="29"/>
                      </a:cubicBezTo>
                      <a:cubicBezTo>
                        <a:pt x="32" y="27"/>
                        <a:pt x="32" y="27"/>
                        <a:pt x="34" y="27"/>
                      </a:cubicBezTo>
                      <a:cubicBezTo>
                        <a:pt x="35" y="27"/>
                        <a:pt x="36" y="28"/>
                        <a:pt x="36" y="29"/>
                      </a:cubicBezTo>
                      <a:cubicBezTo>
                        <a:pt x="35" y="34"/>
                        <a:pt x="33" y="36"/>
                        <a:pt x="3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5" y="36"/>
                        <a:pt x="13" y="35"/>
                        <a:pt x="13" y="31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2"/>
                        <a:pt x="14" y="11"/>
                        <a:pt x="17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2"/>
                        <a:pt x="23" y="11"/>
                        <a:pt x="23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9" y="11"/>
                        <a:pt x="9" y="10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2" y="4"/>
                      </a:cubicBezTo>
                      <a:close/>
                      <a:moveTo>
                        <a:pt x="1" y="33"/>
                      </a:moveTo>
                      <a:cubicBezTo>
                        <a:pt x="3" y="31"/>
                        <a:pt x="5" y="29"/>
                        <a:pt x="6" y="27"/>
                      </a:cubicBezTo>
                      <a:cubicBezTo>
                        <a:pt x="7" y="26"/>
                        <a:pt x="8" y="26"/>
                        <a:pt x="9" y="26"/>
                      </a:cubicBezTo>
                      <a:cubicBezTo>
                        <a:pt x="11" y="27"/>
                        <a:pt x="11" y="28"/>
                        <a:pt x="10" y="29"/>
                      </a:cubicBezTo>
                      <a:cubicBezTo>
                        <a:pt x="8" y="32"/>
                        <a:pt x="6" y="34"/>
                        <a:pt x="4" y="36"/>
                      </a:cubicBezTo>
                      <a:cubicBezTo>
                        <a:pt x="3" y="37"/>
                        <a:pt x="2" y="37"/>
                        <a:pt x="1" y="37"/>
                      </a:cubicBezTo>
                      <a:cubicBezTo>
                        <a:pt x="0" y="36"/>
                        <a:pt x="0" y="34"/>
                        <a:pt x="1" y="33"/>
                      </a:cubicBezTo>
                      <a:close/>
                      <a:moveTo>
                        <a:pt x="8" y="17"/>
                      </a:moveTo>
                      <a:cubicBezTo>
                        <a:pt x="6" y="16"/>
                        <a:pt x="5" y="15"/>
                        <a:pt x="3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0"/>
                        <a:pt x="3" y="10"/>
                        <a:pt x="5" y="10"/>
                      </a:cubicBezTo>
                      <a:cubicBezTo>
                        <a:pt x="7" y="11"/>
                        <a:pt x="9" y="12"/>
                        <a:pt x="11" y="14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0" y="17"/>
                        <a:pt x="9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2" name="ïş1ïḋè"/>
                <p:cNvSpPr/>
                <p:nvPr/>
              </p:nvSpPr>
              <p:spPr bwMode="auto">
                <a:xfrm>
                  <a:off x="1269854" y="3394483"/>
                  <a:ext cx="98520" cy="78190"/>
                </a:xfrm>
                <a:custGeom>
                  <a:avLst/>
                  <a:gdLst>
                    <a:gd name="T0" fmla="*/ 2 w 63"/>
                    <a:gd name="T1" fmla="*/ 0 h 50"/>
                    <a:gd name="T2" fmla="*/ 63 w 63"/>
                    <a:gd name="T3" fmla="*/ 3 h 50"/>
                    <a:gd name="T4" fmla="*/ 63 w 63"/>
                    <a:gd name="T5" fmla="*/ 14 h 50"/>
                    <a:gd name="T6" fmla="*/ 22 w 63"/>
                    <a:gd name="T7" fmla="*/ 36 h 50"/>
                    <a:gd name="T8" fmla="*/ 60 w 63"/>
                    <a:gd name="T9" fmla="*/ 39 h 50"/>
                    <a:gd name="T10" fmla="*/ 60 w 63"/>
                    <a:gd name="T11" fmla="*/ 50 h 50"/>
                    <a:gd name="T12" fmla="*/ 0 w 63"/>
                    <a:gd name="T13" fmla="*/ 47 h 50"/>
                    <a:gd name="T14" fmla="*/ 0 w 63"/>
                    <a:gd name="T15" fmla="*/ 33 h 50"/>
                    <a:gd name="T16" fmla="*/ 41 w 63"/>
                    <a:gd name="T17" fmla="*/ 14 h 50"/>
                    <a:gd name="T18" fmla="*/ 2 w 63"/>
                    <a:gd name="T19" fmla="*/ 11 h 50"/>
                    <a:gd name="T20" fmla="*/ 2 w 63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0">
                      <a:moveTo>
                        <a:pt x="2" y="0"/>
                      </a:moveTo>
                      <a:lnTo>
                        <a:pt x="63" y="3"/>
                      </a:lnTo>
                      <a:lnTo>
                        <a:pt x="63" y="14"/>
                      </a:lnTo>
                      <a:lnTo>
                        <a:pt x="22" y="36"/>
                      </a:lnTo>
                      <a:lnTo>
                        <a:pt x="60" y="39"/>
                      </a:lnTo>
                      <a:lnTo>
                        <a:pt x="60" y="50"/>
                      </a:lnTo>
                      <a:lnTo>
                        <a:pt x="0" y="47"/>
                      </a:lnTo>
                      <a:lnTo>
                        <a:pt x="0" y="33"/>
                      </a:lnTo>
                      <a:lnTo>
                        <a:pt x="41" y="14"/>
                      </a:lnTo>
                      <a:lnTo>
                        <a:pt x="2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3" name="iṡļïdê"/>
                <p:cNvSpPr/>
                <p:nvPr/>
              </p:nvSpPr>
              <p:spPr bwMode="auto">
                <a:xfrm>
                  <a:off x="1269854" y="3511769"/>
                  <a:ext cx="93827" cy="95392"/>
                </a:xfrm>
                <a:custGeom>
                  <a:avLst/>
                  <a:gdLst>
                    <a:gd name="T0" fmla="*/ 0 w 60"/>
                    <a:gd name="T1" fmla="*/ 61 h 61"/>
                    <a:gd name="T2" fmla="*/ 0 w 60"/>
                    <a:gd name="T3" fmla="*/ 47 h 61"/>
                    <a:gd name="T4" fmla="*/ 13 w 60"/>
                    <a:gd name="T5" fmla="*/ 41 h 61"/>
                    <a:gd name="T6" fmla="*/ 13 w 60"/>
                    <a:gd name="T7" fmla="*/ 16 h 61"/>
                    <a:gd name="T8" fmla="*/ 0 w 60"/>
                    <a:gd name="T9" fmla="*/ 11 h 61"/>
                    <a:gd name="T10" fmla="*/ 0 w 60"/>
                    <a:gd name="T11" fmla="*/ 0 h 61"/>
                    <a:gd name="T12" fmla="*/ 60 w 60"/>
                    <a:gd name="T13" fmla="*/ 22 h 61"/>
                    <a:gd name="T14" fmla="*/ 60 w 60"/>
                    <a:gd name="T15" fmla="*/ 36 h 61"/>
                    <a:gd name="T16" fmla="*/ 0 w 60"/>
                    <a:gd name="T17" fmla="*/ 61 h 61"/>
                    <a:gd name="T18" fmla="*/ 24 w 60"/>
                    <a:gd name="T19" fmla="*/ 36 h 61"/>
                    <a:gd name="T20" fmla="*/ 46 w 60"/>
                    <a:gd name="T21" fmla="*/ 28 h 61"/>
                    <a:gd name="T22" fmla="*/ 22 w 60"/>
                    <a:gd name="T23" fmla="*/ 22 h 61"/>
                    <a:gd name="T24" fmla="*/ 24 w 60"/>
                    <a:gd name="T25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61">
                      <a:moveTo>
                        <a:pt x="0" y="61"/>
                      </a:moveTo>
                      <a:lnTo>
                        <a:pt x="0" y="47"/>
                      </a:lnTo>
                      <a:lnTo>
                        <a:pt x="13" y="41"/>
                      </a:lnTo>
                      <a:lnTo>
                        <a:pt x="13" y="16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22"/>
                      </a:lnTo>
                      <a:lnTo>
                        <a:pt x="60" y="36"/>
                      </a:lnTo>
                      <a:lnTo>
                        <a:pt x="0" y="61"/>
                      </a:lnTo>
                      <a:close/>
                      <a:moveTo>
                        <a:pt x="24" y="36"/>
                      </a:moveTo>
                      <a:lnTo>
                        <a:pt x="46" y="28"/>
                      </a:lnTo>
                      <a:lnTo>
                        <a:pt x="22" y="22"/>
                      </a:lnTo>
                      <a:lnTo>
                        <a:pt x="24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4" name="îṥḷiďé"/>
                <p:cNvSpPr/>
                <p:nvPr/>
              </p:nvSpPr>
              <p:spPr bwMode="auto">
                <a:xfrm>
                  <a:off x="1272981" y="3636872"/>
                  <a:ext cx="100083" cy="86009"/>
                </a:xfrm>
                <a:custGeom>
                  <a:avLst/>
                  <a:gdLst>
                    <a:gd name="T0" fmla="*/ 0 w 64"/>
                    <a:gd name="T1" fmla="*/ 8 h 55"/>
                    <a:gd name="T2" fmla="*/ 58 w 64"/>
                    <a:gd name="T3" fmla="*/ 0 h 55"/>
                    <a:gd name="T4" fmla="*/ 61 w 64"/>
                    <a:gd name="T5" fmla="*/ 11 h 55"/>
                    <a:gd name="T6" fmla="*/ 25 w 64"/>
                    <a:gd name="T7" fmla="*/ 42 h 55"/>
                    <a:gd name="T8" fmla="*/ 64 w 64"/>
                    <a:gd name="T9" fmla="*/ 36 h 55"/>
                    <a:gd name="T10" fmla="*/ 64 w 64"/>
                    <a:gd name="T11" fmla="*/ 47 h 55"/>
                    <a:gd name="T12" fmla="*/ 6 w 64"/>
                    <a:gd name="T13" fmla="*/ 55 h 55"/>
                    <a:gd name="T14" fmla="*/ 3 w 64"/>
                    <a:gd name="T15" fmla="*/ 42 h 55"/>
                    <a:gd name="T16" fmla="*/ 39 w 64"/>
                    <a:gd name="T17" fmla="*/ 14 h 55"/>
                    <a:gd name="T18" fmla="*/ 0 w 64"/>
                    <a:gd name="T19" fmla="*/ 19 h 55"/>
                    <a:gd name="T20" fmla="*/ 0 w 64"/>
                    <a:gd name="T21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5">
                      <a:moveTo>
                        <a:pt x="0" y="8"/>
                      </a:moveTo>
                      <a:lnTo>
                        <a:pt x="58" y="0"/>
                      </a:lnTo>
                      <a:lnTo>
                        <a:pt x="61" y="11"/>
                      </a:lnTo>
                      <a:lnTo>
                        <a:pt x="25" y="42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" y="55"/>
                      </a:lnTo>
                      <a:lnTo>
                        <a:pt x="3" y="42"/>
                      </a:lnTo>
                      <a:lnTo>
                        <a:pt x="39" y="14"/>
                      </a:lnTo>
                      <a:lnTo>
                        <a:pt x="0" y="1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5" name="îṣḷïdé"/>
                <p:cNvSpPr/>
                <p:nvPr/>
              </p:nvSpPr>
              <p:spPr bwMode="auto">
                <a:xfrm>
                  <a:off x="1290185" y="3761976"/>
                  <a:ext cx="103211" cy="56297"/>
                </a:xfrm>
                <a:custGeom>
                  <a:avLst/>
                  <a:gdLst>
                    <a:gd name="T0" fmla="*/ 23 w 24"/>
                    <a:gd name="T1" fmla="*/ 5 h 13"/>
                    <a:gd name="T2" fmla="*/ 24 w 24"/>
                    <a:gd name="T3" fmla="*/ 10 h 13"/>
                    <a:gd name="T4" fmla="*/ 11 w 24"/>
                    <a:gd name="T5" fmla="*/ 13 h 13"/>
                    <a:gd name="T6" fmla="*/ 7 w 24"/>
                    <a:gd name="T7" fmla="*/ 13 h 13"/>
                    <a:gd name="T8" fmla="*/ 3 w 24"/>
                    <a:gd name="T9" fmla="*/ 12 h 13"/>
                    <a:gd name="T10" fmla="*/ 1 w 24"/>
                    <a:gd name="T11" fmla="*/ 8 h 13"/>
                    <a:gd name="T12" fmla="*/ 1 w 24"/>
                    <a:gd name="T13" fmla="*/ 3 h 13"/>
                    <a:gd name="T14" fmla="*/ 6 w 24"/>
                    <a:gd name="T15" fmla="*/ 0 h 13"/>
                    <a:gd name="T16" fmla="*/ 8 w 24"/>
                    <a:gd name="T17" fmla="*/ 4 h 13"/>
                    <a:gd name="T18" fmla="*/ 5 w 24"/>
                    <a:gd name="T19" fmla="*/ 5 h 13"/>
                    <a:gd name="T20" fmla="*/ 5 w 24"/>
                    <a:gd name="T21" fmla="*/ 7 h 13"/>
                    <a:gd name="T22" fmla="*/ 6 w 24"/>
                    <a:gd name="T23" fmla="*/ 9 h 13"/>
                    <a:gd name="T24" fmla="*/ 9 w 24"/>
                    <a:gd name="T25" fmla="*/ 9 h 13"/>
                    <a:gd name="T26" fmla="*/ 23 w 24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3">
                      <a:moveTo>
                        <a:pt x="23" y="5"/>
                      </a:move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ubicBezTo>
                        <a:pt x="5" y="13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1" y="8"/>
                      </a:cubicBezTo>
                      <a:cubicBezTo>
                        <a:pt x="0" y="6"/>
                        <a:pt x="1" y="4"/>
                        <a:pt x="1" y="3"/>
                      </a:cubicBez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5" y="5"/>
                        <a:pt x="4" y="6"/>
                        <a:pt x="5" y="7"/>
                      </a:cubicBezTo>
                      <a:cubicBezTo>
                        <a:pt x="5" y="8"/>
                        <a:pt x="5" y="9"/>
                        <a:pt x="6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6" name="íṡļídê"/>
                <p:cNvSpPr/>
                <p:nvPr/>
              </p:nvSpPr>
              <p:spPr bwMode="auto">
                <a:xfrm>
                  <a:off x="1321460" y="3844856"/>
                  <a:ext cx="93827" cy="51606"/>
                </a:xfrm>
                <a:custGeom>
                  <a:avLst/>
                  <a:gdLst>
                    <a:gd name="T0" fmla="*/ 0 w 60"/>
                    <a:gd name="T1" fmla="*/ 19 h 33"/>
                    <a:gd name="T2" fmla="*/ 55 w 60"/>
                    <a:gd name="T3" fmla="*/ 0 h 33"/>
                    <a:gd name="T4" fmla="*/ 60 w 60"/>
                    <a:gd name="T5" fmla="*/ 11 h 33"/>
                    <a:gd name="T6" fmla="*/ 2 w 60"/>
                    <a:gd name="T7" fmla="*/ 33 h 33"/>
                    <a:gd name="T8" fmla="*/ 0 w 60"/>
                    <a:gd name="T9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3">
                      <a:moveTo>
                        <a:pt x="0" y="19"/>
                      </a:moveTo>
                      <a:lnTo>
                        <a:pt x="55" y="0"/>
                      </a:lnTo>
                      <a:lnTo>
                        <a:pt x="60" y="11"/>
                      </a:lnTo>
                      <a:lnTo>
                        <a:pt x="2" y="33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7" name="ïṣḻíḋe"/>
                <p:cNvSpPr/>
                <p:nvPr/>
              </p:nvSpPr>
              <p:spPr bwMode="auto">
                <a:xfrm>
                  <a:off x="1346480" y="3896462"/>
                  <a:ext cx="115722" cy="112593"/>
                </a:xfrm>
                <a:custGeom>
                  <a:avLst/>
                  <a:gdLst>
                    <a:gd name="T0" fmla="*/ 0 w 74"/>
                    <a:gd name="T1" fmla="*/ 30 h 72"/>
                    <a:gd name="T2" fmla="*/ 52 w 74"/>
                    <a:gd name="T3" fmla="*/ 0 h 72"/>
                    <a:gd name="T4" fmla="*/ 58 w 74"/>
                    <a:gd name="T5" fmla="*/ 11 h 72"/>
                    <a:gd name="T6" fmla="*/ 33 w 74"/>
                    <a:gd name="T7" fmla="*/ 53 h 72"/>
                    <a:gd name="T8" fmla="*/ 69 w 74"/>
                    <a:gd name="T9" fmla="*/ 33 h 72"/>
                    <a:gd name="T10" fmla="*/ 74 w 74"/>
                    <a:gd name="T11" fmla="*/ 41 h 72"/>
                    <a:gd name="T12" fmla="*/ 22 w 74"/>
                    <a:gd name="T13" fmla="*/ 72 h 72"/>
                    <a:gd name="T14" fmla="*/ 17 w 74"/>
                    <a:gd name="T15" fmla="*/ 61 h 72"/>
                    <a:gd name="T16" fmla="*/ 39 w 74"/>
                    <a:gd name="T17" fmla="*/ 19 h 72"/>
                    <a:gd name="T18" fmla="*/ 3 w 74"/>
                    <a:gd name="T19" fmla="*/ 39 h 72"/>
                    <a:gd name="T20" fmla="*/ 0 w 74"/>
                    <a:gd name="T21" fmla="*/ 3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4" h="72">
                      <a:moveTo>
                        <a:pt x="0" y="30"/>
                      </a:moveTo>
                      <a:lnTo>
                        <a:pt x="52" y="0"/>
                      </a:lnTo>
                      <a:lnTo>
                        <a:pt x="58" y="11"/>
                      </a:lnTo>
                      <a:lnTo>
                        <a:pt x="33" y="53"/>
                      </a:lnTo>
                      <a:lnTo>
                        <a:pt x="69" y="33"/>
                      </a:lnTo>
                      <a:lnTo>
                        <a:pt x="74" y="41"/>
                      </a:lnTo>
                      <a:lnTo>
                        <a:pt x="22" y="72"/>
                      </a:lnTo>
                      <a:lnTo>
                        <a:pt x="17" y="61"/>
                      </a:lnTo>
                      <a:lnTo>
                        <a:pt x="39" y="19"/>
                      </a:lnTo>
                      <a:lnTo>
                        <a:pt x="3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8" name="îṩliḍê"/>
                <p:cNvSpPr/>
                <p:nvPr/>
              </p:nvSpPr>
              <p:spPr bwMode="auto">
                <a:xfrm>
                  <a:off x="1424670" y="4004364"/>
                  <a:ext cx="98520" cy="103211"/>
                </a:xfrm>
                <a:custGeom>
                  <a:avLst/>
                  <a:gdLst>
                    <a:gd name="T0" fmla="*/ 9 w 23"/>
                    <a:gd name="T1" fmla="*/ 13 h 24"/>
                    <a:gd name="T2" fmla="*/ 12 w 23"/>
                    <a:gd name="T3" fmla="*/ 11 h 24"/>
                    <a:gd name="T4" fmla="*/ 18 w 23"/>
                    <a:gd name="T5" fmla="*/ 18 h 24"/>
                    <a:gd name="T6" fmla="*/ 12 w 23"/>
                    <a:gd name="T7" fmla="*/ 24 h 24"/>
                    <a:gd name="T8" fmla="*/ 8 w 23"/>
                    <a:gd name="T9" fmla="*/ 22 h 24"/>
                    <a:gd name="T10" fmla="*/ 3 w 23"/>
                    <a:gd name="T11" fmla="*/ 19 h 24"/>
                    <a:gd name="T12" fmla="*/ 0 w 23"/>
                    <a:gd name="T13" fmla="*/ 14 h 24"/>
                    <a:gd name="T14" fmla="*/ 1 w 23"/>
                    <a:gd name="T15" fmla="*/ 8 h 24"/>
                    <a:gd name="T16" fmla="*/ 4 w 23"/>
                    <a:gd name="T17" fmla="*/ 3 h 24"/>
                    <a:gd name="T18" fmla="*/ 10 w 23"/>
                    <a:gd name="T19" fmla="*/ 0 h 24"/>
                    <a:gd name="T20" fmla="*/ 16 w 23"/>
                    <a:gd name="T21" fmla="*/ 1 h 24"/>
                    <a:gd name="T22" fmla="*/ 20 w 23"/>
                    <a:gd name="T23" fmla="*/ 4 h 24"/>
                    <a:gd name="T24" fmla="*/ 23 w 23"/>
                    <a:gd name="T25" fmla="*/ 10 h 24"/>
                    <a:gd name="T26" fmla="*/ 21 w 23"/>
                    <a:gd name="T27" fmla="*/ 15 h 24"/>
                    <a:gd name="T28" fmla="*/ 18 w 23"/>
                    <a:gd name="T29" fmla="*/ 12 h 24"/>
                    <a:gd name="T30" fmla="*/ 19 w 23"/>
                    <a:gd name="T31" fmla="*/ 9 h 24"/>
                    <a:gd name="T32" fmla="*/ 17 w 23"/>
                    <a:gd name="T33" fmla="*/ 6 h 24"/>
                    <a:gd name="T34" fmla="*/ 13 w 23"/>
                    <a:gd name="T35" fmla="*/ 4 h 24"/>
                    <a:gd name="T36" fmla="*/ 7 w 23"/>
                    <a:gd name="T37" fmla="*/ 6 h 24"/>
                    <a:gd name="T38" fmla="*/ 4 w 23"/>
                    <a:gd name="T39" fmla="*/ 12 h 24"/>
                    <a:gd name="T40" fmla="*/ 6 w 23"/>
                    <a:gd name="T41" fmla="*/ 16 h 24"/>
                    <a:gd name="T42" fmla="*/ 8 w 23"/>
                    <a:gd name="T43" fmla="*/ 18 h 24"/>
                    <a:gd name="T44" fmla="*/ 11 w 23"/>
                    <a:gd name="T45" fmla="*/ 19 h 24"/>
                    <a:gd name="T46" fmla="*/ 13 w 23"/>
                    <a:gd name="T47" fmla="*/ 17 h 24"/>
                    <a:gd name="T48" fmla="*/ 9 w 23"/>
                    <a:gd name="T49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" h="24">
                      <a:moveTo>
                        <a:pt x="9" y="13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6" y="21"/>
                        <a:pt x="4" y="20"/>
                        <a:pt x="3" y="19"/>
                      </a:cubicBezTo>
                      <a:cubicBezTo>
                        <a:pt x="2" y="17"/>
                        <a:pt x="1" y="15"/>
                        <a:pt x="0" y="14"/>
                      </a:cubicBezTo>
                      <a:cubicBezTo>
                        <a:pt x="0" y="12"/>
                        <a:pt x="0" y="10"/>
                        <a:pt x="1" y="8"/>
                      </a:cubicBezTo>
                      <a:cubicBezTo>
                        <a:pt x="2" y="6"/>
                        <a:pt x="3" y="5"/>
                        <a:pt x="4" y="3"/>
                      </a:cubicBezTo>
                      <a:cubicBezTo>
                        <a:pt x="6" y="2"/>
                        <a:pt x="8" y="1"/>
                        <a:pt x="10" y="0"/>
                      </a:cubicBezTo>
                      <a:cubicBezTo>
                        <a:pt x="12" y="0"/>
                        <a:pt x="14" y="0"/>
                        <a:pt x="16" y="1"/>
                      </a:cubicBezTo>
                      <a:cubicBezTo>
                        <a:pt x="17" y="1"/>
                        <a:pt x="18" y="2"/>
                        <a:pt x="20" y="4"/>
                      </a:cubicBezTo>
                      <a:cubicBezTo>
                        <a:pt x="22" y="6"/>
                        <a:pt x="23" y="8"/>
                        <a:pt x="23" y="10"/>
                      </a:cubicBezTo>
                      <a:cubicBezTo>
                        <a:pt x="23" y="11"/>
                        <a:pt x="23" y="13"/>
                        <a:pt x="21" y="15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8" y="8"/>
                        <a:pt x="18" y="7"/>
                        <a:pt x="17" y="6"/>
                      </a:cubicBezTo>
                      <a:cubicBezTo>
                        <a:pt x="16" y="5"/>
                        <a:pt x="14" y="4"/>
                        <a:pt x="13" y="4"/>
                      </a:cubicBezTo>
                      <a:cubicBezTo>
                        <a:pt x="11" y="4"/>
                        <a:pt x="9" y="5"/>
                        <a:pt x="7" y="6"/>
                      </a:cubicBezTo>
                      <a:cubicBezTo>
                        <a:pt x="6" y="8"/>
                        <a:pt x="4" y="10"/>
                        <a:pt x="4" y="12"/>
                      </a:cubicBezTo>
                      <a:cubicBezTo>
                        <a:pt x="4" y="13"/>
                        <a:pt x="5" y="15"/>
                        <a:pt x="6" y="16"/>
                      </a:cubicBezTo>
                      <a:cubicBezTo>
                        <a:pt x="7" y="17"/>
                        <a:pt x="7" y="17"/>
                        <a:pt x="8" y="18"/>
                      </a:cubicBezTo>
                      <a:cubicBezTo>
                        <a:pt x="9" y="18"/>
                        <a:pt x="10" y="19"/>
                        <a:pt x="11" y="19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69" name="ïṡļíḓè"/>
                <p:cNvSpPr/>
                <p:nvPr/>
              </p:nvSpPr>
              <p:spPr bwMode="auto">
                <a:xfrm>
                  <a:off x="1562285" y="4099756"/>
                  <a:ext cx="106338" cy="117285"/>
                </a:xfrm>
                <a:custGeom>
                  <a:avLst/>
                  <a:gdLst>
                    <a:gd name="T0" fmla="*/ 0 w 68"/>
                    <a:gd name="T1" fmla="*/ 55 h 75"/>
                    <a:gd name="T2" fmla="*/ 27 w 68"/>
                    <a:gd name="T3" fmla="*/ 0 h 75"/>
                    <a:gd name="T4" fmla="*/ 38 w 68"/>
                    <a:gd name="T5" fmla="*/ 5 h 75"/>
                    <a:gd name="T6" fmla="*/ 41 w 68"/>
                    <a:gd name="T7" fmla="*/ 52 h 75"/>
                    <a:gd name="T8" fmla="*/ 60 w 68"/>
                    <a:gd name="T9" fmla="*/ 17 h 75"/>
                    <a:gd name="T10" fmla="*/ 68 w 68"/>
                    <a:gd name="T11" fmla="*/ 22 h 75"/>
                    <a:gd name="T12" fmla="*/ 44 w 68"/>
                    <a:gd name="T13" fmla="*/ 75 h 75"/>
                    <a:gd name="T14" fmla="*/ 33 w 68"/>
                    <a:gd name="T15" fmla="*/ 72 h 75"/>
                    <a:gd name="T16" fmla="*/ 27 w 68"/>
                    <a:gd name="T17" fmla="*/ 25 h 75"/>
                    <a:gd name="T18" fmla="*/ 11 w 68"/>
                    <a:gd name="T19" fmla="*/ 61 h 75"/>
                    <a:gd name="T20" fmla="*/ 0 w 68"/>
                    <a:gd name="T21" fmla="*/ 5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75">
                      <a:moveTo>
                        <a:pt x="0" y="55"/>
                      </a:moveTo>
                      <a:lnTo>
                        <a:pt x="27" y="0"/>
                      </a:lnTo>
                      <a:lnTo>
                        <a:pt x="38" y="5"/>
                      </a:lnTo>
                      <a:lnTo>
                        <a:pt x="41" y="52"/>
                      </a:lnTo>
                      <a:lnTo>
                        <a:pt x="60" y="17"/>
                      </a:lnTo>
                      <a:lnTo>
                        <a:pt x="68" y="22"/>
                      </a:lnTo>
                      <a:lnTo>
                        <a:pt x="44" y="75"/>
                      </a:lnTo>
                      <a:lnTo>
                        <a:pt x="33" y="72"/>
                      </a:lnTo>
                      <a:lnTo>
                        <a:pt x="27" y="25"/>
                      </a:lnTo>
                      <a:lnTo>
                        <a:pt x="11" y="61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0" name="i$1íḍè"/>
                <p:cNvSpPr/>
                <p:nvPr/>
              </p:nvSpPr>
              <p:spPr bwMode="auto">
                <a:xfrm>
                  <a:off x="1682697" y="4146670"/>
                  <a:ext cx="98520" cy="104774"/>
                </a:xfrm>
                <a:custGeom>
                  <a:avLst/>
                  <a:gdLst>
                    <a:gd name="T0" fmla="*/ 1 w 23"/>
                    <a:gd name="T1" fmla="*/ 10 h 24"/>
                    <a:gd name="T2" fmla="*/ 3 w 23"/>
                    <a:gd name="T3" fmla="*/ 4 h 24"/>
                    <a:gd name="T4" fmla="*/ 6 w 23"/>
                    <a:gd name="T5" fmla="*/ 2 h 24"/>
                    <a:gd name="T6" fmla="*/ 9 w 23"/>
                    <a:gd name="T7" fmla="*/ 1 h 24"/>
                    <a:gd name="T8" fmla="*/ 14 w 23"/>
                    <a:gd name="T9" fmla="*/ 1 h 24"/>
                    <a:gd name="T10" fmla="*/ 21 w 23"/>
                    <a:gd name="T11" fmla="*/ 6 h 24"/>
                    <a:gd name="T12" fmla="*/ 22 w 23"/>
                    <a:gd name="T13" fmla="*/ 14 h 24"/>
                    <a:gd name="T14" fmla="*/ 17 w 23"/>
                    <a:gd name="T15" fmla="*/ 22 h 24"/>
                    <a:gd name="T16" fmla="*/ 9 w 23"/>
                    <a:gd name="T17" fmla="*/ 23 h 24"/>
                    <a:gd name="T18" fmla="*/ 2 w 23"/>
                    <a:gd name="T19" fmla="*/ 18 h 24"/>
                    <a:gd name="T20" fmla="*/ 1 w 23"/>
                    <a:gd name="T21" fmla="*/ 10 h 24"/>
                    <a:gd name="T22" fmla="*/ 6 w 23"/>
                    <a:gd name="T23" fmla="*/ 11 h 24"/>
                    <a:gd name="T24" fmla="*/ 6 w 23"/>
                    <a:gd name="T25" fmla="*/ 16 h 24"/>
                    <a:gd name="T26" fmla="*/ 10 w 23"/>
                    <a:gd name="T27" fmla="*/ 19 h 24"/>
                    <a:gd name="T28" fmla="*/ 15 w 23"/>
                    <a:gd name="T29" fmla="*/ 18 h 24"/>
                    <a:gd name="T30" fmla="*/ 17 w 23"/>
                    <a:gd name="T31" fmla="*/ 13 h 24"/>
                    <a:gd name="T32" fmla="*/ 17 w 23"/>
                    <a:gd name="T33" fmla="*/ 7 h 24"/>
                    <a:gd name="T34" fmla="*/ 13 w 23"/>
                    <a:gd name="T35" fmla="*/ 5 h 24"/>
                    <a:gd name="T36" fmla="*/ 8 w 23"/>
                    <a:gd name="T37" fmla="*/ 5 h 24"/>
                    <a:gd name="T38" fmla="*/ 6 w 23"/>
                    <a:gd name="T39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4">
                      <a:moveTo>
                        <a:pt x="1" y="10"/>
                      </a:moveTo>
                      <a:cubicBezTo>
                        <a:pt x="2" y="8"/>
                        <a:pt x="2" y="6"/>
                        <a:pt x="3" y="4"/>
                      </a:cubicBezTo>
                      <a:cubicBezTo>
                        <a:pt x="4" y="3"/>
                        <a:pt x="5" y="3"/>
                        <a:pt x="6" y="2"/>
                      </a:cubicBezTo>
                      <a:cubicBezTo>
                        <a:pt x="7" y="1"/>
                        <a:pt x="8" y="1"/>
                        <a:pt x="9" y="1"/>
                      </a:cubicBezTo>
                      <a:cubicBezTo>
                        <a:pt x="11" y="0"/>
                        <a:pt x="12" y="1"/>
                        <a:pt x="14" y="1"/>
                      </a:cubicBezTo>
                      <a:cubicBezTo>
                        <a:pt x="17" y="2"/>
                        <a:pt x="19" y="3"/>
                        <a:pt x="21" y="6"/>
                      </a:cubicBezTo>
                      <a:cubicBezTo>
                        <a:pt x="22" y="8"/>
                        <a:pt x="23" y="11"/>
                        <a:pt x="22" y="14"/>
                      </a:cubicBezTo>
                      <a:cubicBezTo>
                        <a:pt x="21" y="18"/>
                        <a:pt x="20" y="20"/>
                        <a:pt x="17" y="22"/>
                      </a:cubicBezTo>
                      <a:cubicBezTo>
                        <a:pt x="15" y="23"/>
                        <a:pt x="12" y="24"/>
                        <a:pt x="9" y="23"/>
                      </a:cubicBezTo>
                      <a:cubicBezTo>
                        <a:pt x="6" y="22"/>
                        <a:pt x="4" y="21"/>
                        <a:pt x="2" y="18"/>
                      </a:cubicBezTo>
                      <a:cubicBezTo>
                        <a:pt x="1" y="16"/>
                        <a:pt x="0" y="13"/>
                        <a:pt x="1" y="10"/>
                      </a:cubicBezTo>
                      <a:close/>
                      <a:moveTo>
                        <a:pt x="6" y="11"/>
                      </a:moveTo>
                      <a:cubicBezTo>
                        <a:pt x="5" y="13"/>
                        <a:pt x="5" y="15"/>
                        <a:pt x="6" y="16"/>
                      </a:cubicBezTo>
                      <a:cubicBezTo>
                        <a:pt x="7" y="18"/>
                        <a:pt x="8" y="19"/>
                        <a:pt x="10" y="19"/>
                      </a:cubicBezTo>
                      <a:cubicBezTo>
                        <a:pt x="12" y="20"/>
                        <a:pt x="13" y="19"/>
                        <a:pt x="15" y="18"/>
                      </a:cubicBezTo>
                      <a:cubicBezTo>
                        <a:pt x="16" y="17"/>
                        <a:pt x="17" y="16"/>
                        <a:pt x="17" y="13"/>
                      </a:cubicBezTo>
                      <a:cubicBezTo>
                        <a:pt x="18" y="11"/>
                        <a:pt x="18" y="9"/>
                        <a:pt x="17" y="7"/>
                      </a:cubicBezTo>
                      <a:cubicBezTo>
                        <a:pt x="16" y="6"/>
                        <a:pt x="15" y="5"/>
                        <a:pt x="13" y="5"/>
                      </a:cubicBezTo>
                      <a:cubicBezTo>
                        <a:pt x="11" y="4"/>
                        <a:pt x="10" y="4"/>
                        <a:pt x="8" y="5"/>
                      </a:cubicBezTo>
                      <a:cubicBezTo>
                        <a:pt x="7" y="6"/>
                        <a:pt x="6" y="8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1" name="íşḻíḍê"/>
                <p:cNvSpPr/>
                <p:nvPr/>
              </p:nvSpPr>
              <p:spPr bwMode="auto">
                <a:xfrm>
                  <a:off x="1810928" y="4163872"/>
                  <a:ext cx="86010" cy="104774"/>
                </a:xfrm>
                <a:custGeom>
                  <a:avLst/>
                  <a:gdLst>
                    <a:gd name="T0" fmla="*/ 0 w 20"/>
                    <a:gd name="T1" fmla="*/ 22 h 24"/>
                    <a:gd name="T2" fmla="*/ 2 w 20"/>
                    <a:gd name="T3" fmla="*/ 0 h 24"/>
                    <a:gd name="T4" fmla="*/ 12 w 20"/>
                    <a:gd name="T5" fmla="*/ 1 h 24"/>
                    <a:gd name="T6" fmla="*/ 17 w 20"/>
                    <a:gd name="T7" fmla="*/ 2 h 24"/>
                    <a:gd name="T8" fmla="*/ 19 w 20"/>
                    <a:gd name="T9" fmla="*/ 4 h 24"/>
                    <a:gd name="T10" fmla="*/ 20 w 20"/>
                    <a:gd name="T11" fmla="*/ 8 h 24"/>
                    <a:gd name="T12" fmla="*/ 18 w 20"/>
                    <a:gd name="T13" fmla="*/ 12 h 24"/>
                    <a:gd name="T14" fmla="*/ 13 w 20"/>
                    <a:gd name="T15" fmla="*/ 13 h 24"/>
                    <a:gd name="T16" fmla="*/ 16 w 20"/>
                    <a:gd name="T17" fmla="*/ 16 h 24"/>
                    <a:gd name="T18" fmla="*/ 18 w 20"/>
                    <a:gd name="T19" fmla="*/ 19 h 24"/>
                    <a:gd name="T20" fmla="*/ 20 w 20"/>
                    <a:gd name="T21" fmla="*/ 24 h 24"/>
                    <a:gd name="T22" fmla="*/ 15 w 20"/>
                    <a:gd name="T23" fmla="*/ 23 h 24"/>
                    <a:gd name="T24" fmla="*/ 12 w 20"/>
                    <a:gd name="T25" fmla="*/ 18 h 24"/>
                    <a:gd name="T26" fmla="*/ 10 w 20"/>
                    <a:gd name="T27" fmla="*/ 15 h 24"/>
                    <a:gd name="T28" fmla="*/ 9 w 20"/>
                    <a:gd name="T29" fmla="*/ 14 h 24"/>
                    <a:gd name="T30" fmla="*/ 7 w 20"/>
                    <a:gd name="T31" fmla="*/ 13 h 24"/>
                    <a:gd name="T32" fmla="*/ 6 w 20"/>
                    <a:gd name="T33" fmla="*/ 13 h 24"/>
                    <a:gd name="T34" fmla="*/ 5 w 20"/>
                    <a:gd name="T35" fmla="*/ 22 h 24"/>
                    <a:gd name="T36" fmla="*/ 0 w 20"/>
                    <a:gd name="T37" fmla="*/ 22 h 24"/>
                    <a:gd name="T38" fmla="*/ 6 w 20"/>
                    <a:gd name="T39" fmla="*/ 10 h 24"/>
                    <a:gd name="T40" fmla="*/ 9 w 20"/>
                    <a:gd name="T41" fmla="*/ 10 h 24"/>
                    <a:gd name="T42" fmla="*/ 13 w 20"/>
                    <a:gd name="T43" fmla="*/ 10 h 24"/>
                    <a:gd name="T44" fmla="*/ 15 w 20"/>
                    <a:gd name="T45" fmla="*/ 9 h 24"/>
                    <a:gd name="T46" fmla="*/ 15 w 20"/>
                    <a:gd name="T47" fmla="*/ 8 h 24"/>
                    <a:gd name="T48" fmla="*/ 15 w 20"/>
                    <a:gd name="T49" fmla="*/ 6 h 24"/>
                    <a:gd name="T50" fmla="*/ 13 w 20"/>
                    <a:gd name="T51" fmla="*/ 5 h 24"/>
                    <a:gd name="T52" fmla="*/ 10 w 20"/>
                    <a:gd name="T53" fmla="*/ 5 h 24"/>
                    <a:gd name="T54" fmla="*/ 6 w 20"/>
                    <a:gd name="T55" fmla="*/ 4 h 24"/>
                    <a:gd name="T56" fmla="*/ 6 w 20"/>
                    <a:gd name="T5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" h="24">
                      <a:moveTo>
                        <a:pt x="0" y="2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1"/>
                        <a:pt x="16" y="2"/>
                        <a:pt x="17" y="2"/>
                      </a:cubicBezTo>
                      <a:cubicBezTo>
                        <a:pt x="18" y="3"/>
                        <a:pt x="18" y="3"/>
                        <a:pt x="19" y="4"/>
                      </a:cubicBezTo>
                      <a:cubicBezTo>
                        <a:pt x="20" y="6"/>
                        <a:pt x="20" y="7"/>
                        <a:pt x="20" y="8"/>
                      </a:cubicBezTo>
                      <a:cubicBezTo>
                        <a:pt x="20" y="10"/>
                        <a:pt x="19" y="11"/>
                        <a:pt x="18" y="12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4" y="14"/>
                        <a:pt x="15" y="15"/>
                        <a:pt x="16" y="16"/>
                      </a:cubicBezTo>
                      <a:cubicBezTo>
                        <a:pt x="16" y="16"/>
                        <a:pt x="17" y="18"/>
                        <a:pt x="18" y="19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6"/>
                        <a:pt x="10" y="15"/>
                        <a:pt x="10" y="15"/>
                      </a:cubicBezTo>
                      <a:cubicBezTo>
                        <a:pt x="10" y="14"/>
                        <a:pt x="9" y="14"/>
                        <a:pt x="9" y="14"/>
                      </a:cubicBezTo>
                      <a:cubicBezTo>
                        <a:pt x="8" y="14"/>
                        <a:pt x="8" y="13"/>
                        <a:pt x="7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2"/>
                        <a:pt x="5" y="22"/>
                        <a:pt x="5" y="22"/>
                      </a:cubicBezTo>
                      <a:lnTo>
                        <a:pt x="0" y="22"/>
                      </a:lnTo>
                      <a:close/>
                      <a:moveTo>
                        <a:pt x="6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1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5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7"/>
                        <a:pt x="15" y="7"/>
                        <a:pt x="15" y="6"/>
                      </a:cubicBezTo>
                      <a:cubicBezTo>
                        <a:pt x="14" y="6"/>
                        <a:pt x="14" y="5"/>
                        <a:pt x="13" y="5"/>
                      </a:cubicBezTo>
                      <a:cubicBezTo>
                        <a:pt x="13" y="5"/>
                        <a:pt x="12" y="5"/>
                        <a:pt x="10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2" name="îṧlîdé"/>
                <p:cNvSpPr/>
                <p:nvPr/>
              </p:nvSpPr>
              <p:spPr bwMode="auto">
                <a:xfrm>
                  <a:off x="1940724" y="4177946"/>
                  <a:ext cx="93827" cy="95392"/>
                </a:xfrm>
                <a:custGeom>
                  <a:avLst/>
                  <a:gdLst>
                    <a:gd name="T0" fmla="*/ 0 w 60"/>
                    <a:gd name="T1" fmla="*/ 58 h 61"/>
                    <a:gd name="T2" fmla="*/ 2 w 60"/>
                    <a:gd name="T3" fmla="*/ 0 h 61"/>
                    <a:gd name="T4" fmla="*/ 19 w 60"/>
                    <a:gd name="T5" fmla="*/ 0 h 61"/>
                    <a:gd name="T6" fmla="*/ 30 w 60"/>
                    <a:gd name="T7" fmla="*/ 41 h 61"/>
                    <a:gd name="T8" fmla="*/ 41 w 60"/>
                    <a:gd name="T9" fmla="*/ 0 h 61"/>
                    <a:gd name="T10" fmla="*/ 60 w 60"/>
                    <a:gd name="T11" fmla="*/ 0 h 61"/>
                    <a:gd name="T12" fmla="*/ 57 w 60"/>
                    <a:gd name="T13" fmla="*/ 61 h 61"/>
                    <a:gd name="T14" fmla="*/ 46 w 60"/>
                    <a:gd name="T15" fmla="*/ 61 h 61"/>
                    <a:gd name="T16" fmla="*/ 49 w 60"/>
                    <a:gd name="T17" fmla="*/ 14 h 61"/>
                    <a:gd name="T18" fmla="*/ 35 w 60"/>
                    <a:gd name="T19" fmla="*/ 61 h 61"/>
                    <a:gd name="T20" fmla="*/ 22 w 60"/>
                    <a:gd name="T21" fmla="*/ 61 h 61"/>
                    <a:gd name="T22" fmla="*/ 13 w 60"/>
                    <a:gd name="T23" fmla="*/ 11 h 61"/>
                    <a:gd name="T24" fmla="*/ 11 w 60"/>
                    <a:gd name="T25" fmla="*/ 61 h 61"/>
                    <a:gd name="T26" fmla="*/ 0 w 60"/>
                    <a:gd name="T27" fmla="*/ 5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61">
                      <a:moveTo>
                        <a:pt x="0" y="58"/>
                      </a:moveTo>
                      <a:lnTo>
                        <a:pt x="2" y="0"/>
                      </a:lnTo>
                      <a:lnTo>
                        <a:pt x="19" y="0"/>
                      </a:lnTo>
                      <a:lnTo>
                        <a:pt x="30" y="41"/>
                      </a:lnTo>
                      <a:lnTo>
                        <a:pt x="41" y="0"/>
                      </a:lnTo>
                      <a:lnTo>
                        <a:pt x="60" y="0"/>
                      </a:lnTo>
                      <a:lnTo>
                        <a:pt x="57" y="61"/>
                      </a:lnTo>
                      <a:lnTo>
                        <a:pt x="46" y="61"/>
                      </a:lnTo>
                      <a:lnTo>
                        <a:pt x="49" y="14"/>
                      </a:lnTo>
                      <a:lnTo>
                        <a:pt x="35" y="61"/>
                      </a:lnTo>
                      <a:lnTo>
                        <a:pt x="22" y="61"/>
                      </a:lnTo>
                      <a:lnTo>
                        <a:pt x="13" y="11"/>
                      </a:lnTo>
                      <a:lnTo>
                        <a:pt x="11" y="61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3" name="ïṡlîḑè"/>
                <p:cNvSpPr/>
                <p:nvPr/>
              </p:nvSpPr>
              <p:spPr bwMode="auto">
                <a:xfrm>
                  <a:off x="2073646" y="4177946"/>
                  <a:ext cx="95392" cy="95392"/>
                </a:xfrm>
                <a:custGeom>
                  <a:avLst/>
                  <a:gdLst>
                    <a:gd name="T0" fmla="*/ 61 w 61"/>
                    <a:gd name="T1" fmla="*/ 61 h 61"/>
                    <a:gd name="T2" fmla="*/ 47 w 61"/>
                    <a:gd name="T3" fmla="*/ 61 h 61"/>
                    <a:gd name="T4" fmla="*/ 41 w 61"/>
                    <a:gd name="T5" fmla="*/ 47 h 61"/>
                    <a:gd name="T6" fmla="*/ 17 w 61"/>
                    <a:gd name="T7" fmla="*/ 47 h 61"/>
                    <a:gd name="T8" fmla="*/ 11 w 61"/>
                    <a:gd name="T9" fmla="*/ 61 h 61"/>
                    <a:gd name="T10" fmla="*/ 0 w 61"/>
                    <a:gd name="T11" fmla="*/ 61 h 61"/>
                    <a:gd name="T12" fmla="*/ 22 w 61"/>
                    <a:gd name="T13" fmla="*/ 0 h 61"/>
                    <a:gd name="T14" fmla="*/ 36 w 61"/>
                    <a:gd name="T15" fmla="*/ 0 h 61"/>
                    <a:gd name="T16" fmla="*/ 61 w 61"/>
                    <a:gd name="T17" fmla="*/ 61 h 61"/>
                    <a:gd name="T18" fmla="*/ 36 w 61"/>
                    <a:gd name="T19" fmla="*/ 38 h 61"/>
                    <a:gd name="T20" fmla="*/ 28 w 61"/>
                    <a:gd name="T21" fmla="*/ 16 h 61"/>
                    <a:gd name="T22" fmla="*/ 19 w 61"/>
                    <a:gd name="T23" fmla="*/ 38 h 61"/>
                    <a:gd name="T24" fmla="*/ 36 w 61"/>
                    <a:gd name="T25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" h="61">
                      <a:moveTo>
                        <a:pt x="61" y="61"/>
                      </a:moveTo>
                      <a:lnTo>
                        <a:pt x="47" y="61"/>
                      </a:lnTo>
                      <a:lnTo>
                        <a:pt x="41" y="47"/>
                      </a:lnTo>
                      <a:lnTo>
                        <a:pt x="17" y="47"/>
                      </a:lnTo>
                      <a:lnTo>
                        <a:pt x="11" y="61"/>
                      </a:lnTo>
                      <a:lnTo>
                        <a:pt x="0" y="61"/>
                      </a:lnTo>
                      <a:lnTo>
                        <a:pt x="22" y="0"/>
                      </a:lnTo>
                      <a:lnTo>
                        <a:pt x="36" y="0"/>
                      </a:lnTo>
                      <a:lnTo>
                        <a:pt x="61" y="61"/>
                      </a:lnTo>
                      <a:close/>
                      <a:moveTo>
                        <a:pt x="36" y="38"/>
                      </a:moveTo>
                      <a:lnTo>
                        <a:pt x="28" y="16"/>
                      </a:lnTo>
                      <a:lnTo>
                        <a:pt x="19" y="38"/>
                      </a:lnTo>
                      <a:lnTo>
                        <a:pt x="36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4" name="íṥ1ïďé"/>
                <p:cNvSpPr/>
                <p:nvPr/>
              </p:nvSpPr>
              <p:spPr bwMode="auto">
                <a:xfrm>
                  <a:off x="2203441" y="4177946"/>
                  <a:ext cx="71934" cy="90700"/>
                </a:xfrm>
                <a:custGeom>
                  <a:avLst/>
                  <a:gdLst>
                    <a:gd name="T0" fmla="*/ 5 w 46"/>
                    <a:gd name="T1" fmla="*/ 58 h 58"/>
                    <a:gd name="T2" fmla="*/ 0 w 46"/>
                    <a:gd name="T3" fmla="*/ 0 h 58"/>
                    <a:gd name="T4" fmla="*/ 13 w 46"/>
                    <a:gd name="T5" fmla="*/ 0 h 58"/>
                    <a:gd name="T6" fmla="*/ 16 w 46"/>
                    <a:gd name="T7" fmla="*/ 47 h 58"/>
                    <a:gd name="T8" fmla="*/ 46 w 46"/>
                    <a:gd name="T9" fmla="*/ 47 h 58"/>
                    <a:gd name="T10" fmla="*/ 46 w 46"/>
                    <a:gd name="T11" fmla="*/ 55 h 58"/>
                    <a:gd name="T12" fmla="*/ 5 w 46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5" y="58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6" y="47"/>
                      </a:lnTo>
                      <a:lnTo>
                        <a:pt x="46" y="47"/>
                      </a:lnTo>
                      <a:lnTo>
                        <a:pt x="46" y="55"/>
                      </a:lnTo>
                      <a:lnTo>
                        <a:pt x="5" y="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5" name="işļiḋê"/>
                <p:cNvSpPr/>
                <p:nvPr/>
              </p:nvSpPr>
              <p:spPr bwMode="auto">
                <a:xfrm>
                  <a:off x="2375458" y="4146670"/>
                  <a:ext cx="86010" cy="100083"/>
                </a:xfrm>
                <a:custGeom>
                  <a:avLst/>
                  <a:gdLst>
                    <a:gd name="T0" fmla="*/ 0 w 20"/>
                    <a:gd name="T1" fmla="*/ 3 h 23"/>
                    <a:gd name="T2" fmla="*/ 4 w 20"/>
                    <a:gd name="T3" fmla="*/ 2 h 23"/>
                    <a:gd name="T4" fmla="*/ 6 w 20"/>
                    <a:gd name="T5" fmla="*/ 14 h 23"/>
                    <a:gd name="T6" fmla="*/ 7 w 20"/>
                    <a:gd name="T7" fmla="*/ 17 h 23"/>
                    <a:gd name="T8" fmla="*/ 9 w 20"/>
                    <a:gd name="T9" fmla="*/ 19 h 23"/>
                    <a:gd name="T10" fmla="*/ 12 w 20"/>
                    <a:gd name="T11" fmla="*/ 19 h 23"/>
                    <a:gd name="T12" fmla="*/ 14 w 20"/>
                    <a:gd name="T13" fmla="*/ 18 h 23"/>
                    <a:gd name="T14" fmla="*/ 15 w 20"/>
                    <a:gd name="T15" fmla="*/ 16 h 23"/>
                    <a:gd name="T16" fmla="*/ 15 w 20"/>
                    <a:gd name="T17" fmla="*/ 12 h 23"/>
                    <a:gd name="T18" fmla="*/ 13 w 20"/>
                    <a:gd name="T19" fmla="*/ 0 h 23"/>
                    <a:gd name="T20" fmla="*/ 17 w 20"/>
                    <a:gd name="T21" fmla="*/ 0 h 23"/>
                    <a:gd name="T22" fmla="*/ 19 w 20"/>
                    <a:gd name="T23" fmla="*/ 11 h 23"/>
                    <a:gd name="T24" fmla="*/ 20 w 20"/>
                    <a:gd name="T25" fmla="*/ 16 h 23"/>
                    <a:gd name="T26" fmla="*/ 19 w 20"/>
                    <a:gd name="T27" fmla="*/ 19 h 23"/>
                    <a:gd name="T28" fmla="*/ 17 w 20"/>
                    <a:gd name="T29" fmla="*/ 22 h 23"/>
                    <a:gd name="T30" fmla="*/ 13 w 20"/>
                    <a:gd name="T31" fmla="*/ 23 h 23"/>
                    <a:gd name="T32" fmla="*/ 8 w 20"/>
                    <a:gd name="T33" fmla="*/ 23 h 23"/>
                    <a:gd name="T34" fmla="*/ 5 w 20"/>
                    <a:gd name="T35" fmla="*/ 22 h 23"/>
                    <a:gd name="T36" fmla="*/ 3 w 20"/>
                    <a:gd name="T37" fmla="*/ 20 h 23"/>
                    <a:gd name="T38" fmla="*/ 2 w 20"/>
                    <a:gd name="T39" fmla="*/ 14 h 23"/>
                    <a:gd name="T40" fmla="*/ 0 w 20"/>
                    <a:gd name="T4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0" y="3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5"/>
                        <a:pt x="7" y="17"/>
                        <a:pt x="7" y="17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9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5"/>
                        <a:pt x="15" y="14"/>
                        <a:pt x="15" y="1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4"/>
                        <a:pt x="20" y="15"/>
                        <a:pt x="20" y="16"/>
                      </a:cubicBezTo>
                      <a:cubicBezTo>
                        <a:pt x="20" y="18"/>
                        <a:pt x="19" y="19"/>
                        <a:pt x="19" y="19"/>
                      </a:cubicBezTo>
                      <a:cubicBezTo>
                        <a:pt x="18" y="20"/>
                        <a:pt x="18" y="21"/>
                        <a:pt x="17" y="22"/>
                      </a:cubicBezTo>
                      <a:cubicBezTo>
                        <a:pt x="16" y="22"/>
                        <a:pt x="14" y="23"/>
                        <a:pt x="13" y="23"/>
                      </a:cubicBezTo>
                      <a:cubicBezTo>
                        <a:pt x="11" y="23"/>
                        <a:pt x="9" y="23"/>
                        <a:pt x="8" y="23"/>
                      </a:cubicBezTo>
                      <a:cubicBezTo>
                        <a:pt x="7" y="23"/>
                        <a:pt x="6" y="22"/>
                        <a:pt x="5" y="22"/>
                      </a:cubicBezTo>
                      <a:cubicBezTo>
                        <a:pt x="4" y="21"/>
                        <a:pt x="4" y="20"/>
                        <a:pt x="3" y="20"/>
                      </a:cubicBezTo>
                      <a:cubicBezTo>
                        <a:pt x="3" y="18"/>
                        <a:pt x="2" y="17"/>
                        <a:pt x="2" y="1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6" name="îṩ1íďè"/>
                <p:cNvSpPr/>
                <p:nvPr/>
              </p:nvSpPr>
              <p:spPr bwMode="auto">
                <a:xfrm>
                  <a:off x="2481798" y="4112267"/>
                  <a:ext cx="103211" cy="112593"/>
                </a:xfrm>
                <a:custGeom>
                  <a:avLst/>
                  <a:gdLst>
                    <a:gd name="T0" fmla="*/ 22 w 66"/>
                    <a:gd name="T1" fmla="*/ 72 h 72"/>
                    <a:gd name="T2" fmla="*/ 0 w 66"/>
                    <a:gd name="T3" fmla="*/ 17 h 72"/>
                    <a:gd name="T4" fmla="*/ 11 w 66"/>
                    <a:gd name="T5" fmla="*/ 11 h 72"/>
                    <a:gd name="T6" fmla="*/ 50 w 66"/>
                    <a:gd name="T7" fmla="*/ 42 h 72"/>
                    <a:gd name="T8" fmla="*/ 36 w 66"/>
                    <a:gd name="T9" fmla="*/ 3 h 72"/>
                    <a:gd name="T10" fmla="*/ 47 w 66"/>
                    <a:gd name="T11" fmla="*/ 0 h 72"/>
                    <a:gd name="T12" fmla="*/ 66 w 66"/>
                    <a:gd name="T13" fmla="*/ 58 h 72"/>
                    <a:gd name="T14" fmla="*/ 55 w 66"/>
                    <a:gd name="T15" fmla="*/ 61 h 72"/>
                    <a:gd name="T16" fmla="*/ 20 w 66"/>
                    <a:gd name="T17" fmla="*/ 33 h 72"/>
                    <a:gd name="T18" fmla="*/ 33 w 66"/>
                    <a:gd name="T19" fmla="*/ 69 h 72"/>
                    <a:gd name="T20" fmla="*/ 22 w 66"/>
                    <a:gd name="T2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72">
                      <a:moveTo>
                        <a:pt x="22" y="72"/>
                      </a:moveTo>
                      <a:lnTo>
                        <a:pt x="0" y="17"/>
                      </a:lnTo>
                      <a:lnTo>
                        <a:pt x="11" y="11"/>
                      </a:lnTo>
                      <a:lnTo>
                        <a:pt x="50" y="42"/>
                      </a:lnTo>
                      <a:lnTo>
                        <a:pt x="36" y="3"/>
                      </a:lnTo>
                      <a:lnTo>
                        <a:pt x="47" y="0"/>
                      </a:lnTo>
                      <a:lnTo>
                        <a:pt x="66" y="58"/>
                      </a:lnTo>
                      <a:lnTo>
                        <a:pt x="55" y="61"/>
                      </a:lnTo>
                      <a:lnTo>
                        <a:pt x="20" y="33"/>
                      </a:lnTo>
                      <a:lnTo>
                        <a:pt x="33" y="69"/>
                      </a:lnTo>
                      <a:lnTo>
                        <a:pt x="22" y="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7" name="iś1íḍé"/>
                <p:cNvSpPr/>
                <p:nvPr/>
              </p:nvSpPr>
              <p:spPr bwMode="auto">
                <a:xfrm>
                  <a:off x="2577188" y="4087245"/>
                  <a:ext cx="68807" cy="86009"/>
                </a:xfrm>
                <a:custGeom>
                  <a:avLst/>
                  <a:gdLst>
                    <a:gd name="T0" fmla="*/ 36 w 44"/>
                    <a:gd name="T1" fmla="*/ 55 h 55"/>
                    <a:gd name="T2" fmla="*/ 0 w 44"/>
                    <a:gd name="T3" fmla="*/ 5 h 55"/>
                    <a:gd name="T4" fmla="*/ 11 w 44"/>
                    <a:gd name="T5" fmla="*/ 0 h 55"/>
                    <a:gd name="T6" fmla="*/ 44 w 44"/>
                    <a:gd name="T7" fmla="*/ 49 h 55"/>
                    <a:gd name="T8" fmla="*/ 36 w 44"/>
                    <a:gd name="T9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5">
                      <a:moveTo>
                        <a:pt x="36" y="55"/>
                      </a:move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44" y="49"/>
                      </a:lnTo>
                      <a:lnTo>
                        <a:pt x="36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8" name="îśliḍè"/>
                <p:cNvSpPr/>
                <p:nvPr/>
              </p:nvSpPr>
              <p:spPr bwMode="auto">
                <a:xfrm>
                  <a:off x="2611591" y="4013747"/>
                  <a:ext cx="107903" cy="103211"/>
                </a:xfrm>
                <a:custGeom>
                  <a:avLst/>
                  <a:gdLst>
                    <a:gd name="T0" fmla="*/ 60 w 69"/>
                    <a:gd name="T1" fmla="*/ 66 h 66"/>
                    <a:gd name="T2" fmla="*/ 0 w 69"/>
                    <a:gd name="T3" fmla="*/ 38 h 66"/>
                    <a:gd name="T4" fmla="*/ 11 w 69"/>
                    <a:gd name="T5" fmla="*/ 30 h 66"/>
                    <a:gd name="T6" fmla="*/ 52 w 69"/>
                    <a:gd name="T7" fmla="*/ 49 h 66"/>
                    <a:gd name="T8" fmla="*/ 30 w 69"/>
                    <a:gd name="T9" fmla="*/ 8 h 66"/>
                    <a:gd name="T10" fmla="*/ 38 w 69"/>
                    <a:gd name="T11" fmla="*/ 0 h 66"/>
                    <a:gd name="T12" fmla="*/ 69 w 69"/>
                    <a:gd name="T13" fmla="*/ 55 h 66"/>
                    <a:gd name="T14" fmla="*/ 60 w 69"/>
                    <a:gd name="T1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6">
                      <a:moveTo>
                        <a:pt x="60" y="66"/>
                      </a:moveTo>
                      <a:lnTo>
                        <a:pt x="0" y="38"/>
                      </a:lnTo>
                      <a:lnTo>
                        <a:pt x="11" y="30"/>
                      </a:lnTo>
                      <a:lnTo>
                        <a:pt x="52" y="49"/>
                      </a:lnTo>
                      <a:lnTo>
                        <a:pt x="30" y="8"/>
                      </a:lnTo>
                      <a:lnTo>
                        <a:pt x="38" y="0"/>
                      </a:lnTo>
                      <a:lnTo>
                        <a:pt x="69" y="55"/>
                      </a:lnTo>
                      <a:lnTo>
                        <a:pt x="60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79" name="iṥļîdê"/>
                <p:cNvSpPr/>
                <p:nvPr/>
              </p:nvSpPr>
              <p:spPr bwMode="auto">
                <a:xfrm>
                  <a:off x="2680399" y="3935557"/>
                  <a:ext cx="111030" cy="103211"/>
                </a:xfrm>
                <a:custGeom>
                  <a:avLst/>
                  <a:gdLst>
                    <a:gd name="T0" fmla="*/ 52 w 71"/>
                    <a:gd name="T1" fmla="*/ 66 h 66"/>
                    <a:gd name="T2" fmla="*/ 0 w 71"/>
                    <a:gd name="T3" fmla="*/ 41 h 66"/>
                    <a:gd name="T4" fmla="*/ 16 w 71"/>
                    <a:gd name="T5" fmla="*/ 0 h 66"/>
                    <a:gd name="T6" fmla="*/ 27 w 71"/>
                    <a:gd name="T7" fmla="*/ 5 h 66"/>
                    <a:gd name="T8" fmla="*/ 14 w 71"/>
                    <a:gd name="T9" fmla="*/ 33 h 66"/>
                    <a:gd name="T10" fmla="*/ 25 w 71"/>
                    <a:gd name="T11" fmla="*/ 39 h 66"/>
                    <a:gd name="T12" fmla="*/ 38 w 71"/>
                    <a:gd name="T13" fmla="*/ 11 h 66"/>
                    <a:gd name="T14" fmla="*/ 47 w 71"/>
                    <a:gd name="T15" fmla="*/ 16 h 66"/>
                    <a:gd name="T16" fmla="*/ 33 w 71"/>
                    <a:gd name="T17" fmla="*/ 44 h 66"/>
                    <a:gd name="T18" fmla="*/ 49 w 71"/>
                    <a:gd name="T19" fmla="*/ 50 h 66"/>
                    <a:gd name="T20" fmla="*/ 63 w 71"/>
                    <a:gd name="T21" fmla="*/ 19 h 66"/>
                    <a:gd name="T22" fmla="*/ 71 w 71"/>
                    <a:gd name="T23" fmla="*/ 25 h 66"/>
                    <a:gd name="T24" fmla="*/ 52 w 71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1" h="66">
                      <a:moveTo>
                        <a:pt x="52" y="66"/>
                      </a:moveTo>
                      <a:lnTo>
                        <a:pt x="0" y="41"/>
                      </a:lnTo>
                      <a:lnTo>
                        <a:pt x="16" y="0"/>
                      </a:lnTo>
                      <a:lnTo>
                        <a:pt x="27" y="5"/>
                      </a:lnTo>
                      <a:lnTo>
                        <a:pt x="14" y="33"/>
                      </a:lnTo>
                      <a:lnTo>
                        <a:pt x="25" y="39"/>
                      </a:lnTo>
                      <a:lnTo>
                        <a:pt x="38" y="11"/>
                      </a:lnTo>
                      <a:lnTo>
                        <a:pt x="47" y="16"/>
                      </a:lnTo>
                      <a:lnTo>
                        <a:pt x="33" y="44"/>
                      </a:lnTo>
                      <a:lnTo>
                        <a:pt x="49" y="50"/>
                      </a:lnTo>
                      <a:lnTo>
                        <a:pt x="63" y="19"/>
                      </a:lnTo>
                      <a:lnTo>
                        <a:pt x="71" y="2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0" name="íṩ1íḋè"/>
                <p:cNvSpPr/>
                <p:nvPr/>
              </p:nvSpPr>
              <p:spPr bwMode="auto">
                <a:xfrm>
                  <a:off x="2714802" y="3835474"/>
                  <a:ext cx="111030" cy="90700"/>
                </a:xfrm>
                <a:custGeom>
                  <a:avLst/>
                  <a:gdLst>
                    <a:gd name="T0" fmla="*/ 22 w 26"/>
                    <a:gd name="T1" fmla="*/ 21 h 21"/>
                    <a:gd name="T2" fmla="*/ 0 w 26"/>
                    <a:gd name="T3" fmla="*/ 16 h 21"/>
                    <a:gd name="T4" fmla="*/ 3 w 26"/>
                    <a:gd name="T5" fmla="*/ 7 h 21"/>
                    <a:gd name="T6" fmla="*/ 4 w 26"/>
                    <a:gd name="T7" fmla="*/ 2 h 21"/>
                    <a:gd name="T8" fmla="*/ 7 w 26"/>
                    <a:gd name="T9" fmla="*/ 0 h 21"/>
                    <a:gd name="T10" fmla="*/ 10 w 26"/>
                    <a:gd name="T11" fmla="*/ 0 h 21"/>
                    <a:gd name="T12" fmla="*/ 14 w 26"/>
                    <a:gd name="T13" fmla="*/ 3 h 21"/>
                    <a:gd name="T14" fmla="*/ 15 w 26"/>
                    <a:gd name="T15" fmla="*/ 7 h 21"/>
                    <a:gd name="T16" fmla="*/ 17 w 26"/>
                    <a:gd name="T17" fmla="*/ 5 h 21"/>
                    <a:gd name="T18" fmla="*/ 21 w 26"/>
                    <a:gd name="T19" fmla="*/ 4 h 21"/>
                    <a:gd name="T20" fmla="*/ 26 w 26"/>
                    <a:gd name="T21" fmla="*/ 2 h 21"/>
                    <a:gd name="T22" fmla="*/ 25 w 26"/>
                    <a:gd name="T23" fmla="*/ 7 h 21"/>
                    <a:gd name="T24" fmla="*/ 20 w 26"/>
                    <a:gd name="T25" fmla="*/ 9 h 21"/>
                    <a:gd name="T26" fmla="*/ 16 w 26"/>
                    <a:gd name="T27" fmla="*/ 11 h 21"/>
                    <a:gd name="T28" fmla="*/ 15 w 26"/>
                    <a:gd name="T29" fmla="*/ 12 h 21"/>
                    <a:gd name="T30" fmla="*/ 14 w 26"/>
                    <a:gd name="T31" fmla="*/ 14 h 21"/>
                    <a:gd name="T32" fmla="*/ 14 w 26"/>
                    <a:gd name="T33" fmla="*/ 15 h 21"/>
                    <a:gd name="T34" fmla="*/ 23 w 26"/>
                    <a:gd name="T35" fmla="*/ 17 h 21"/>
                    <a:gd name="T36" fmla="*/ 22 w 26"/>
                    <a:gd name="T37" fmla="*/ 21 h 21"/>
                    <a:gd name="T38" fmla="*/ 10 w 26"/>
                    <a:gd name="T39" fmla="*/ 14 h 21"/>
                    <a:gd name="T40" fmla="*/ 11 w 26"/>
                    <a:gd name="T41" fmla="*/ 11 h 21"/>
                    <a:gd name="T42" fmla="*/ 12 w 26"/>
                    <a:gd name="T43" fmla="*/ 7 h 21"/>
                    <a:gd name="T44" fmla="*/ 11 w 26"/>
                    <a:gd name="T45" fmla="*/ 6 h 21"/>
                    <a:gd name="T46" fmla="*/ 10 w 26"/>
                    <a:gd name="T47" fmla="*/ 5 h 21"/>
                    <a:gd name="T48" fmla="*/ 8 w 26"/>
                    <a:gd name="T49" fmla="*/ 5 h 21"/>
                    <a:gd name="T50" fmla="*/ 7 w 26"/>
                    <a:gd name="T51" fmla="*/ 6 h 21"/>
                    <a:gd name="T52" fmla="*/ 6 w 26"/>
                    <a:gd name="T53" fmla="*/ 9 h 21"/>
                    <a:gd name="T54" fmla="*/ 5 w 26"/>
                    <a:gd name="T55" fmla="*/ 13 h 21"/>
                    <a:gd name="T56" fmla="*/ 10 w 26"/>
                    <a:gd name="T5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1">
                      <a:moveTo>
                        <a:pt x="22" y="21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5"/>
                        <a:pt x="4" y="3"/>
                        <a:pt x="4" y="2"/>
                      </a:cubicBezTo>
                      <a:cubicBezTo>
                        <a:pt x="5" y="2"/>
                        <a:pt x="6" y="1"/>
                        <a:pt x="7" y="0"/>
                      </a:cubicBezTo>
                      <a:cubicBezTo>
                        <a:pt x="8" y="0"/>
                        <a:pt x="9" y="0"/>
                        <a:pt x="10" y="0"/>
                      </a:cubicBezTo>
                      <a:cubicBezTo>
                        <a:pt x="12" y="1"/>
                        <a:pt x="13" y="1"/>
                        <a:pt x="14" y="3"/>
                      </a:cubicBezTo>
                      <a:cubicBezTo>
                        <a:pt x="15" y="4"/>
                        <a:pt x="15" y="5"/>
                        <a:pt x="15" y="7"/>
                      </a:cubicBezTo>
                      <a:cubicBezTo>
                        <a:pt x="16" y="6"/>
                        <a:pt x="17" y="6"/>
                        <a:pt x="17" y="5"/>
                      </a:cubicBezTo>
                      <a:cubicBezTo>
                        <a:pt x="18" y="5"/>
                        <a:pt x="19" y="4"/>
                        <a:pt x="21" y="4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8" y="10"/>
                        <a:pt x="16" y="10"/>
                        <a:pt x="16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4" y="13"/>
                        <a:pt x="14" y="14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2" y="21"/>
                      </a:lnTo>
                      <a:close/>
                      <a:moveTo>
                        <a:pt x="10" y="14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9"/>
                        <a:pt x="12" y="8"/>
                        <a:pt x="12" y="7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5" y="13"/>
                        <a:pt x="5" y="13"/>
                        <a:pt x="5" y="13"/>
                      </a:cubicBezTo>
                      <a:lnTo>
                        <a:pt x="1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1" name="iṥľíďé"/>
                <p:cNvSpPr/>
                <p:nvPr/>
              </p:nvSpPr>
              <p:spPr bwMode="auto">
                <a:xfrm>
                  <a:off x="2739824" y="3727572"/>
                  <a:ext cx="100083" cy="78190"/>
                </a:xfrm>
                <a:custGeom>
                  <a:avLst/>
                  <a:gdLst>
                    <a:gd name="T0" fmla="*/ 14 w 23"/>
                    <a:gd name="T1" fmla="*/ 18 h 18"/>
                    <a:gd name="T2" fmla="*/ 14 w 23"/>
                    <a:gd name="T3" fmla="*/ 13 h 18"/>
                    <a:gd name="T4" fmla="*/ 17 w 23"/>
                    <a:gd name="T5" fmla="*/ 12 h 18"/>
                    <a:gd name="T6" fmla="*/ 19 w 23"/>
                    <a:gd name="T7" fmla="*/ 9 h 18"/>
                    <a:gd name="T8" fmla="*/ 18 w 23"/>
                    <a:gd name="T9" fmla="*/ 6 h 18"/>
                    <a:gd name="T10" fmla="*/ 16 w 23"/>
                    <a:gd name="T11" fmla="*/ 4 h 18"/>
                    <a:gd name="T12" fmla="*/ 15 w 23"/>
                    <a:gd name="T13" fmla="*/ 5 h 18"/>
                    <a:gd name="T14" fmla="*/ 14 w 23"/>
                    <a:gd name="T15" fmla="*/ 6 h 18"/>
                    <a:gd name="T16" fmla="*/ 12 w 23"/>
                    <a:gd name="T17" fmla="*/ 10 h 18"/>
                    <a:gd name="T18" fmla="*/ 10 w 23"/>
                    <a:gd name="T19" fmla="*/ 14 h 18"/>
                    <a:gd name="T20" fmla="*/ 5 w 23"/>
                    <a:gd name="T21" fmla="*/ 16 h 18"/>
                    <a:gd name="T22" fmla="*/ 2 w 23"/>
                    <a:gd name="T23" fmla="*/ 15 h 18"/>
                    <a:gd name="T24" fmla="*/ 0 w 23"/>
                    <a:gd name="T25" fmla="*/ 12 h 18"/>
                    <a:gd name="T26" fmla="*/ 0 w 23"/>
                    <a:gd name="T27" fmla="*/ 7 h 18"/>
                    <a:gd name="T28" fmla="*/ 2 w 23"/>
                    <a:gd name="T29" fmla="*/ 1 h 18"/>
                    <a:gd name="T30" fmla="*/ 7 w 23"/>
                    <a:gd name="T31" fmla="*/ 0 h 18"/>
                    <a:gd name="T32" fmla="*/ 7 w 23"/>
                    <a:gd name="T33" fmla="*/ 4 h 18"/>
                    <a:gd name="T34" fmla="*/ 5 w 23"/>
                    <a:gd name="T35" fmla="*/ 5 h 18"/>
                    <a:gd name="T36" fmla="*/ 4 w 23"/>
                    <a:gd name="T37" fmla="*/ 8 h 18"/>
                    <a:gd name="T38" fmla="*/ 4 w 23"/>
                    <a:gd name="T39" fmla="*/ 11 h 18"/>
                    <a:gd name="T40" fmla="*/ 5 w 23"/>
                    <a:gd name="T41" fmla="*/ 12 h 18"/>
                    <a:gd name="T42" fmla="*/ 7 w 23"/>
                    <a:gd name="T43" fmla="*/ 11 h 18"/>
                    <a:gd name="T44" fmla="*/ 9 w 23"/>
                    <a:gd name="T45" fmla="*/ 7 h 18"/>
                    <a:gd name="T46" fmla="*/ 11 w 23"/>
                    <a:gd name="T47" fmla="*/ 3 h 18"/>
                    <a:gd name="T48" fmla="*/ 13 w 23"/>
                    <a:gd name="T49" fmla="*/ 0 h 18"/>
                    <a:gd name="T50" fmla="*/ 17 w 23"/>
                    <a:gd name="T51" fmla="*/ 0 h 18"/>
                    <a:gd name="T52" fmla="*/ 20 w 23"/>
                    <a:gd name="T53" fmla="*/ 1 h 18"/>
                    <a:gd name="T54" fmla="*/ 22 w 23"/>
                    <a:gd name="T55" fmla="*/ 5 h 18"/>
                    <a:gd name="T56" fmla="*/ 22 w 23"/>
                    <a:gd name="T57" fmla="*/ 9 h 18"/>
                    <a:gd name="T58" fmla="*/ 20 w 23"/>
                    <a:gd name="T59" fmla="*/ 15 h 18"/>
                    <a:gd name="T60" fmla="*/ 14 w 23"/>
                    <a:gd name="T6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3" h="18">
                      <a:moveTo>
                        <a:pt x="14" y="18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8" y="11"/>
                        <a:pt x="19" y="10"/>
                        <a:pt x="19" y="9"/>
                      </a:cubicBezTo>
                      <a:cubicBezTo>
                        <a:pt x="19" y="7"/>
                        <a:pt x="19" y="6"/>
                        <a:pt x="18" y="6"/>
                      </a:cubicBezTo>
                      <a:cubicBezTo>
                        <a:pt x="18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7"/>
                        <a:pt x="13" y="8"/>
                        <a:pt x="12" y="10"/>
                      </a:cubicBezTo>
                      <a:cubicBezTo>
                        <a:pt x="12" y="12"/>
                        <a:pt x="11" y="13"/>
                        <a:pt x="10" y="14"/>
                      </a:cubicBezTo>
                      <a:cubicBezTo>
                        <a:pt x="8" y="15"/>
                        <a:pt x="7" y="16"/>
                        <a:pt x="5" y="16"/>
                      </a:cubicBezTo>
                      <a:cubicBezTo>
                        <a:pt x="4" y="16"/>
                        <a:pt x="3" y="15"/>
                        <a:pt x="2" y="15"/>
                      </a:cubicBezTo>
                      <a:cubicBezTo>
                        <a:pt x="1" y="14"/>
                        <a:pt x="1" y="13"/>
                        <a:pt x="0" y="12"/>
                      </a:cubicBezTo>
                      <a:cubicBezTo>
                        <a:pt x="0" y="10"/>
                        <a:pt x="0" y="9"/>
                        <a:pt x="0" y="7"/>
                      </a:cubicBezTo>
                      <a:cubicBezTo>
                        <a:pt x="0" y="5"/>
                        <a:pt x="1" y="3"/>
                        <a:pt x="2" y="1"/>
                      </a:cubicBezTo>
                      <a:cubicBezTo>
                        <a:pt x="4" y="0"/>
                        <a:pt x="5" y="0"/>
                        <a:pt x="7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6"/>
                        <a:pt x="4" y="6"/>
                        <a:pt x="4" y="8"/>
                      </a:cubicBezTo>
                      <a:cubicBezTo>
                        <a:pt x="3" y="9"/>
                        <a:pt x="4" y="10"/>
                        <a:pt x="4" y="11"/>
                      </a:cubicBezTo>
                      <a:cubicBezTo>
                        <a:pt x="4" y="11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1"/>
                      </a:cubicBezTo>
                      <a:cubicBezTo>
                        <a:pt x="7" y="11"/>
                        <a:pt x="8" y="9"/>
                        <a:pt x="9" y="7"/>
                      </a:cubicBezTo>
                      <a:cubicBezTo>
                        <a:pt x="9" y="5"/>
                        <a:pt x="10" y="4"/>
                        <a:pt x="11" y="3"/>
                      </a:cubicBezTo>
                      <a:cubicBezTo>
                        <a:pt x="11" y="2"/>
                        <a:pt x="12" y="1"/>
                        <a:pt x="13" y="0"/>
                      </a:cubicBezTo>
                      <a:cubicBezTo>
                        <a:pt x="14" y="0"/>
                        <a:pt x="15" y="0"/>
                        <a:pt x="17" y="0"/>
                      </a:cubicBezTo>
                      <a:cubicBezTo>
                        <a:pt x="18" y="0"/>
                        <a:pt x="19" y="1"/>
                        <a:pt x="20" y="1"/>
                      </a:cubicBezTo>
                      <a:cubicBezTo>
                        <a:pt x="21" y="2"/>
                        <a:pt x="22" y="3"/>
                        <a:pt x="22" y="5"/>
                      </a:cubicBezTo>
                      <a:cubicBezTo>
                        <a:pt x="23" y="6"/>
                        <a:pt x="23" y="7"/>
                        <a:pt x="22" y="9"/>
                      </a:cubicBezTo>
                      <a:cubicBezTo>
                        <a:pt x="22" y="12"/>
                        <a:pt x="21" y="14"/>
                        <a:pt x="20" y="15"/>
                      </a:cubicBezTo>
                      <a:cubicBezTo>
                        <a:pt x="19" y="17"/>
                        <a:pt x="17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2" name="íṥļïḍe"/>
                <p:cNvSpPr/>
                <p:nvPr/>
              </p:nvSpPr>
              <p:spPr bwMode="auto">
                <a:xfrm>
                  <a:off x="2749206" y="3658765"/>
                  <a:ext cx="93827" cy="21893"/>
                </a:xfrm>
                <a:custGeom>
                  <a:avLst/>
                  <a:gdLst>
                    <a:gd name="T0" fmla="*/ 60 w 60"/>
                    <a:gd name="T1" fmla="*/ 14 h 14"/>
                    <a:gd name="T2" fmla="*/ 0 w 60"/>
                    <a:gd name="T3" fmla="*/ 11 h 14"/>
                    <a:gd name="T4" fmla="*/ 0 w 60"/>
                    <a:gd name="T5" fmla="*/ 0 h 14"/>
                    <a:gd name="T6" fmla="*/ 60 w 60"/>
                    <a:gd name="T7" fmla="*/ 3 h 14"/>
                    <a:gd name="T8" fmla="*/ 60 w 6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4">
                      <a:moveTo>
                        <a:pt x="60" y="14"/>
                      </a:move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60" y="3"/>
                      </a:lnTo>
                      <a:lnTo>
                        <a:pt x="6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3" name="íṧ1íḍé"/>
                <p:cNvSpPr/>
                <p:nvPr/>
              </p:nvSpPr>
              <p:spPr bwMode="auto">
                <a:xfrm>
                  <a:off x="2749206" y="3541480"/>
                  <a:ext cx="93827" cy="78190"/>
                </a:xfrm>
                <a:custGeom>
                  <a:avLst/>
                  <a:gdLst>
                    <a:gd name="T0" fmla="*/ 60 w 60"/>
                    <a:gd name="T1" fmla="*/ 31 h 50"/>
                    <a:gd name="T2" fmla="*/ 11 w 60"/>
                    <a:gd name="T3" fmla="*/ 31 h 50"/>
                    <a:gd name="T4" fmla="*/ 11 w 60"/>
                    <a:gd name="T5" fmla="*/ 50 h 50"/>
                    <a:gd name="T6" fmla="*/ 0 w 60"/>
                    <a:gd name="T7" fmla="*/ 47 h 50"/>
                    <a:gd name="T8" fmla="*/ 3 w 60"/>
                    <a:gd name="T9" fmla="*/ 0 h 50"/>
                    <a:gd name="T10" fmla="*/ 11 w 60"/>
                    <a:gd name="T11" fmla="*/ 0 h 50"/>
                    <a:gd name="T12" fmla="*/ 11 w 60"/>
                    <a:gd name="T13" fmla="*/ 20 h 50"/>
                    <a:gd name="T14" fmla="*/ 60 w 60"/>
                    <a:gd name="T15" fmla="*/ 20 h 50"/>
                    <a:gd name="T16" fmla="*/ 60 w 60"/>
                    <a:gd name="T17" fmla="*/ 3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" h="50">
                      <a:moveTo>
                        <a:pt x="60" y="31"/>
                      </a:moveTo>
                      <a:lnTo>
                        <a:pt x="11" y="31"/>
                      </a:lnTo>
                      <a:lnTo>
                        <a:pt x="11" y="50"/>
                      </a:lnTo>
                      <a:lnTo>
                        <a:pt x="0" y="47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11" y="20"/>
                      </a:lnTo>
                      <a:lnTo>
                        <a:pt x="60" y="20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4" name="íSľídê"/>
                <p:cNvSpPr/>
                <p:nvPr/>
              </p:nvSpPr>
              <p:spPr bwMode="auto">
                <a:xfrm>
                  <a:off x="2749206" y="3421069"/>
                  <a:ext cx="93827" cy="86009"/>
                </a:xfrm>
                <a:custGeom>
                  <a:avLst/>
                  <a:gdLst>
                    <a:gd name="T0" fmla="*/ 60 w 60"/>
                    <a:gd name="T1" fmla="*/ 33 h 55"/>
                    <a:gd name="T2" fmla="*/ 36 w 60"/>
                    <a:gd name="T3" fmla="*/ 33 h 55"/>
                    <a:gd name="T4" fmla="*/ 3 w 60"/>
                    <a:gd name="T5" fmla="*/ 55 h 55"/>
                    <a:gd name="T6" fmla="*/ 3 w 60"/>
                    <a:gd name="T7" fmla="*/ 41 h 55"/>
                    <a:gd name="T8" fmla="*/ 25 w 60"/>
                    <a:gd name="T9" fmla="*/ 27 h 55"/>
                    <a:gd name="T10" fmla="*/ 0 w 60"/>
                    <a:gd name="T11" fmla="*/ 14 h 55"/>
                    <a:gd name="T12" fmla="*/ 0 w 60"/>
                    <a:gd name="T13" fmla="*/ 0 h 55"/>
                    <a:gd name="T14" fmla="*/ 36 w 60"/>
                    <a:gd name="T15" fmla="*/ 22 h 55"/>
                    <a:gd name="T16" fmla="*/ 60 w 60"/>
                    <a:gd name="T17" fmla="*/ 22 h 55"/>
                    <a:gd name="T18" fmla="*/ 60 w 60"/>
                    <a:gd name="T19" fmla="*/ 3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" h="55">
                      <a:moveTo>
                        <a:pt x="60" y="33"/>
                      </a:moveTo>
                      <a:lnTo>
                        <a:pt x="36" y="33"/>
                      </a:lnTo>
                      <a:lnTo>
                        <a:pt x="3" y="55"/>
                      </a:lnTo>
                      <a:lnTo>
                        <a:pt x="3" y="41"/>
                      </a:lnTo>
                      <a:lnTo>
                        <a:pt x="25" y="27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0" y="22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5" name="íSlidè"/>
                <p:cNvSpPr/>
                <p:nvPr/>
              </p:nvSpPr>
              <p:spPr bwMode="auto">
                <a:xfrm>
                  <a:off x="1837513" y="3830783"/>
                  <a:ext cx="128231" cy="134486"/>
                </a:xfrm>
                <a:custGeom>
                  <a:avLst/>
                  <a:gdLst>
                    <a:gd name="T0" fmla="*/ 0 w 82"/>
                    <a:gd name="T1" fmla="*/ 86 h 86"/>
                    <a:gd name="T2" fmla="*/ 0 w 82"/>
                    <a:gd name="T3" fmla="*/ 0 h 86"/>
                    <a:gd name="T4" fmla="*/ 22 w 82"/>
                    <a:gd name="T5" fmla="*/ 0 h 86"/>
                    <a:gd name="T6" fmla="*/ 63 w 82"/>
                    <a:gd name="T7" fmla="*/ 59 h 86"/>
                    <a:gd name="T8" fmla="*/ 63 w 82"/>
                    <a:gd name="T9" fmla="*/ 0 h 86"/>
                    <a:gd name="T10" fmla="*/ 82 w 82"/>
                    <a:gd name="T11" fmla="*/ 0 h 86"/>
                    <a:gd name="T12" fmla="*/ 82 w 82"/>
                    <a:gd name="T13" fmla="*/ 86 h 86"/>
                    <a:gd name="T14" fmla="*/ 63 w 82"/>
                    <a:gd name="T15" fmla="*/ 86 h 86"/>
                    <a:gd name="T16" fmla="*/ 19 w 82"/>
                    <a:gd name="T17" fmla="*/ 31 h 86"/>
                    <a:gd name="T18" fmla="*/ 19 w 82"/>
                    <a:gd name="T19" fmla="*/ 86 h 86"/>
                    <a:gd name="T20" fmla="*/ 0 w 82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63" y="59"/>
                      </a:lnTo>
                      <a:lnTo>
                        <a:pt x="63" y="0"/>
                      </a:lnTo>
                      <a:lnTo>
                        <a:pt x="82" y="0"/>
                      </a:lnTo>
                      <a:lnTo>
                        <a:pt x="82" y="86"/>
                      </a:lnTo>
                      <a:lnTo>
                        <a:pt x="63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6" name="íṧ1îḋê"/>
                <p:cNvSpPr/>
                <p:nvPr/>
              </p:nvSpPr>
              <p:spPr bwMode="auto">
                <a:xfrm>
                  <a:off x="2000148" y="3830783"/>
                  <a:ext cx="129796" cy="134486"/>
                </a:xfrm>
                <a:custGeom>
                  <a:avLst/>
                  <a:gdLst>
                    <a:gd name="T0" fmla="*/ 0 w 83"/>
                    <a:gd name="T1" fmla="*/ 86 h 86"/>
                    <a:gd name="T2" fmla="*/ 0 w 83"/>
                    <a:gd name="T3" fmla="*/ 0 h 86"/>
                    <a:gd name="T4" fmla="*/ 19 w 83"/>
                    <a:gd name="T5" fmla="*/ 0 h 86"/>
                    <a:gd name="T6" fmla="*/ 64 w 83"/>
                    <a:gd name="T7" fmla="*/ 59 h 86"/>
                    <a:gd name="T8" fmla="*/ 64 w 83"/>
                    <a:gd name="T9" fmla="*/ 0 h 86"/>
                    <a:gd name="T10" fmla="*/ 83 w 83"/>
                    <a:gd name="T11" fmla="*/ 0 h 86"/>
                    <a:gd name="T12" fmla="*/ 83 w 83"/>
                    <a:gd name="T13" fmla="*/ 86 h 86"/>
                    <a:gd name="T14" fmla="*/ 61 w 83"/>
                    <a:gd name="T15" fmla="*/ 86 h 86"/>
                    <a:gd name="T16" fmla="*/ 19 w 83"/>
                    <a:gd name="T17" fmla="*/ 31 h 86"/>
                    <a:gd name="T18" fmla="*/ 19 w 83"/>
                    <a:gd name="T19" fmla="*/ 86 h 86"/>
                    <a:gd name="T20" fmla="*/ 0 w 83"/>
                    <a:gd name="T2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64" y="59"/>
                      </a:lnTo>
                      <a:lnTo>
                        <a:pt x="64" y="0"/>
                      </a:lnTo>
                      <a:lnTo>
                        <a:pt x="83" y="0"/>
                      </a:lnTo>
                      <a:lnTo>
                        <a:pt x="83" y="86"/>
                      </a:lnTo>
                      <a:lnTo>
                        <a:pt x="61" y="86"/>
                      </a:lnTo>
                      <a:lnTo>
                        <a:pt x="19" y="31"/>
                      </a:lnTo>
                      <a:lnTo>
                        <a:pt x="19" y="86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7" name="iśľîḓê"/>
                <p:cNvSpPr/>
                <p:nvPr/>
              </p:nvSpPr>
              <p:spPr bwMode="auto">
                <a:xfrm>
                  <a:off x="2164346" y="3830783"/>
                  <a:ext cx="128231" cy="139178"/>
                </a:xfrm>
                <a:custGeom>
                  <a:avLst/>
                  <a:gdLst>
                    <a:gd name="T0" fmla="*/ 0 w 30"/>
                    <a:gd name="T1" fmla="*/ 0 h 32"/>
                    <a:gd name="T2" fmla="*/ 7 w 30"/>
                    <a:gd name="T3" fmla="*/ 0 h 32"/>
                    <a:gd name="T4" fmla="*/ 7 w 30"/>
                    <a:gd name="T5" fmla="*/ 17 h 32"/>
                    <a:gd name="T6" fmla="*/ 8 w 30"/>
                    <a:gd name="T7" fmla="*/ 22 h 32"/>
                    <a:gd name="T8" fmla="*/ 10 w 30"/>
                    <a:gd name="T9" fmla="*/ 25 h 32"/>
                    <a:gd name="T10" fmla="*/ 15 w 30"/>
                    <a:gd name="T11" fmla="*/ 26 h 32"/>
                    <a:gd name="T12" fmla="*/ 20 w 30"/>
                    <a:gd name="T13" fmla="*/ 25 h 32"/>
                    <a:gd name="T14" fmla="*/ 22 w 30"/>
                    <a:gd name="T15" fmla="*/ 23 h 32"/>
                    <a:gd name="T16" fmla="*/ 22 w 30"/>
                    <a:gd name="T17" fmla="*/ 17 h 32"/>
                    <a:gd name="T18" fmla="*/ 22 w 30"/>
                    <a:gd name="T19" fmla="*/ 0 h 32"/>
                    <a:gd name="T20" fmla="*/ 30 w 30"/>
                    <a:gd name="T21" fmla="*/ 0 h 32"/>
                    <a:gd name="T22" fmla="*/ 30 w 30"/>
                    <a:gd name="T23" fmla="*/ 16 h 32"/>
                    <a:gd name="T24" fmla="*/ 29 w 30"/>
                    <a:gd name="T25" fmla="*/ 24 h 32"/>
                    <a:gd name="T26" fmla="*/ 27 w 30"/>
                    <a:gd name="T27" fmla="*/ 28 h 32"/>
                    <a:gd name="T28" fmla="*/ 23 w 30"/>
                    <a:gd name="T29" fmla="*/ 31 h 32"/>
                    <a:gd name="T30" fmla="*/ 15 w 30"/>
                    <a:gd name="T31" fmla="*/ 32 h 32"/>
                    <a:gd name="T32" fmla="*/ 7 w 30"/>
                    <a:gd name="T33" fmla="*/ 31 h 32"/>
                    <a:gd name="T34" fmla="*/ 3 w 30"/>
                    <a:gd name="T35" fmla="*/ 28 h 32"/>
                    <a:gd name="T36" fmla="*/ 0 w 30"/>
                    <a:gd name="T37" fmla="*/ 25 h 32"/>
                    <a:gd name="T38" fmla="*/ 0 w 30"/>
                    <a:gd name="T39" fmla="*/ 17 h 32"/>
                    <a:gd name="T40" fmla="*/ 0 w 3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2">
                      <a:moveTo>
                        <a:pt x="0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0"/>
                        <a:pt x="7" y="21"/>
                        <a:pt x="8" y="22"/>
                      </a:cubicBezTo>
                      <a:cubicBezTo>
                        <a:pt x="8" y="23"/>
                        <a:pt x="9" y="24"/>
                        <a:pt x="10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7" y="26"/>
                        <a:pt x="19" y="26"/>
                        <a:pt x="20" y="25"/>
                      </a:cubicBezTo>
                      <a:cubicBezTo>
                        <a:pt x="21" y="25"/>
                        <a:pt x="22" y="24"/>
                        <a:pt x="22" y="23"/>
                      </a:cubicBezTo>
                      <a:cubicBezTo>
                        <a:pt x="22" y="21"/>
                        <a:pt x="22" y="20"/>
                        <a:pt x="22" y="17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20"/>
                        <a:pt x="30" y="23"/>
                        <a:pt x="29" y="24"/>
                      </a:cubicBezTo>
                      <a:cubicBezTo>
                        <a:pt x="29" y="26"/>
                        <a:pt x="28" y="27"/>
                        <a:pt x="27" y="28"/>
                      </a:cubicBezTo>
                      <a:cubicBezTo>
                        <a:pt x="26" y="29"/>
                        <a:pt x="24" y="30"/>
                        <a:pt x="23" y="31"/>
                      </a:cubicBezTo>
                      <a:cubicBezTo>
                        <a:pt x="21" y="32"/>
                        <a:pt x="18" y="32"/>
                        <a:pt x="15" y="32"/>
                      </a:cubicBezTo>
                      <a:cubicBezTo>
                        <a:pt x="12" y="32"/>
                        <a:pt x="9" y="32"/>
                        <a:pt x="7" y="31"/>
                      </a:cubicBezTo>
                      <a:cubicBezTo>
                        <a:pt x="5" y="30"/>
                        <a:pt x="4" y="29"/>
                        <a:pt x="3" y="28"/>
                      </a:cubicBezTo>
                      <a:cubicBezTo>
                        <a:pt x="1" y="27"/>
                        <a:pt x="1" y="26"/>
                        <a:pt x="0" y="25"/>
                      </a:cubicBezTo>
                      <a:cubicBezTo>
                        <a:pt x="0" y="23"/>
                        <a:pt x="0" y="20"/>
                        <a:pt x="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8" name="ï$1íḋè"/>
                <p:cNvSpPr/>
                <p:nvPr/>
              </p:nvSpPr>
              <p:spPr bwMode="auto">
                <a:xfrm>
                  <a:off x="1901627" y="3191190"/>
                  <a:ext cx="46914" cy="82881"/>
                </a:xfrm>
                <a:custGeom>
                  <a:avLst/>
                  <a:gdLst>
                    <a:gd name="T0" fmla="*/ 11 w 11"/>
                    <a:gd name="T1" fmla="*/ 19 h 19"/>
                    <a:gd name="T2" fmla="*/ 6 w 11"/>
                    <a:gd name="T3" fmla="*/ 19 h 19"/>
                    <a:gd name="T4" fmla="*/ 6 w 11"/>
                    <a:gd name="T5" fmla="*/ 5 h 19"/>
                    <a:gd name="T6" fmla="*/ 0 w 11"/>
                    <a:gd name="T7" fmla="*/ 8 h 19"/>
                    <a:gd name="T8" fmla="*/ 0 w 11"/>
                    <a:gd name="T9" fmla="*/ 5 h 19"/>
                    <a:gd name="T10" fmla="*/ 4 w 11"/>
                    <a:gd name="T11" fmla="*/ 3 h 19"/>
                    <a:gd name="T12" fmla="*/ 7 w 11"/>
                    <a:gd name="T13" fmla="*/ 0 h 19"/>
                    <a:gd name="T14" fmla="*/ 11 w 11"/>
                    <a:gd name="T15" fmla="*/ 0 h 19"/>
                    <a:gd name="T16" fmla="*/ 11 w 1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11" y="19"/>
                      </a:move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7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4" y="3"/>
                      </a:cubicBezTo>
                      <a:cubicBezTo>
                        <a:pt x="5" y="2"/>
                        <a:pt x="7" y="1"/>
                        <a:pt x="7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89" name="ïš1íďè"/>
                <p:cNvSpPr/>
                <p:nvPr/>
              </p:nvSpPr>
              <p:spPr bwMode="auto">
                <a:xfrm>
                  <a:off x="1978254" y="3191190"/>
                  <a:ext cx="73499" cy="82881"/>
                </a:xfrm>
                <a:custGeom>
                  <a:avLst/>
                  <a:gdLst>
                    <a:gd name="T0" fmla="*/ 1 w 17"/>
                    <a:gd name="T1" fmla="*/ 14 h 19"/>
                    <a:gd name="T2" fmla="*/ 5 w 17"/>
                    <a:gd name="T3" fmla="*/ 14 h 19"/>
                    <a:gd name="T4" fmla="*/ 6 w 17"/>
                    <a:gd name="T5" fmla="*/ 15 h 19"/>
                    <a:gd name="T6" fmla="*/ 8 w 17"/>
                    <a:gd name="T7" fmla="*/ 16 h 19"/>
                    <a:gd name="T8" fmla="*/ 11 w 17"/>
                    <a:gd name="T9" fmla="*/ 15 h 19"/>
                    <a:gd name="T10" fmla="*/ 12 w 17"/>
                    <a:gd name="T11" fmla="*/ 11 h 19"/>
                    <a:gd name="T12" fmla="*/ 8 w 17"/>
                    <a:gd name="T13" fmla="*/ 12 h 19"/>
                    <a:gd name="T14" fmla="*/ 2 w 17"/>
                    <a:gd name="T15" fmla="*/ 11 h 19"/>
                    <a:gd name="T16" fmla="*/ 0 w 17"/>
                    <a:gd name="T17" fmla="*/ 6 h 19"/>
                    <a:gd name="T18" fmla="*/ 2 w 17"/>
                    <a:gd name="T19" fmla="*/ 2 h 19"/>
                    <a:gd name="T20" fmla="*/ 8 w 17"/>
                    <a:gd name="T21" fmla="*/ 0 h 19"/>
                    <a:gd name="T22" fmla="*/ 15 w 17"/>
                    <a:gd name="T23" fmla="*/ 2 h 19"/>
                    <a:gd name="T24" fmla="*/ 17 w 17"/>
                    <a:gd name="T25" fmla="*/ 9 h 19"/>
                    <a:gd name="T26" fmla="*/ 15 w 17"/>
                    <a:gd name="T27" fmla="*/ 17 h 19"/>
                    <a:gd name="T28" fmla="*/ 8 w 17"/>
                    <a:gd name="T29" fmla="*/ 19 h 19"/>
                    <a:gd name="T30" fmla="*/ 3 w 17"/>
                    <a:gd name="T31" fmla="*/ 18 h 19"/>
                    <a:gd name="T32" fmla="*/ 1 w 17"/>
                    <a:gd name="T33" fmla="*/ 14 h 19"/>
                    <a:gd name="T34" fmla="*/ 12 w 17"/>
                    <a:gd name="T35" fmla="*/ 7 h 19"/>
                    <a:gd name="T36" fmla="*/ 11 w 17"/>
                    <a:gd name="T37" fmla="*/ 4 h 19"/>
                    <a:gd name="T38" fmla="*/ 8 w 17"/>
                    <a:gd name="T39" fmla="*/ 3 h 19"/>
                    <a:gd name="T40" fmla="*/ 6 w 17"/>
                    <a:gd name="T41" fmla="*/ 4 h 19"/>
                    <a:gd name="T42" fmla="*/ 5 w 17"/>
                    <a:gd name="T43" fmla="*/ 6 h 19"/>
                    <a:gd name="T44" fmla="*/ 6 w 17"/>
                    <a:gd name="T45" fmla="*/ 9 h 19"/>
                    <a:gd name="T46" fmla="*/ 8 w 17"/>
                    <a:gd name="T47" fmla="*/ 10 h 19"/>
                    <a:gd name="T48" fmla="*/ 11 w 17"/>
                    <a:gd name="T49" fmla="*/ 9 h 19"/>
                    <a:gd name="T50" fmla="*/ 12 w 17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6"/>
                        <a:pt x="10" y="16"/>
                        <a:pt x="11" y="15"/>
                      </a:cubicBezTo>
                      <a:cubicBezTo>
                        <a:pt x="12" y="14"/>
                        <a:pt x="12" y="13"/>
                        <a:pt x="12" y="11"/>
                      </a:cubicBezTo>
                      <a:cubicBezTo>
                        <a:pt x="11" y="12"/>
                        <a:pt x="9" y="12"/>
                        <a:pt x="8" y="12"/>
                      </a:cubicBezTo>
                      <a:cubicBezTo>
                        <a:pt x="6" y="12"/>
                        <a:pt x="4" y="12"/>
                        <a:pt x="2" y="11"/>
                      </a:cubicBezTo>
                      <a:cubicBezTo>
                        <a:pt x="1" y="10"/>
                        <a:pt x="0" y="8"/>
                        <a:pt x="0" y="6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1" y="0"/>
                        <a:pt x="13" y="1"/>
                        <a:pt x="15" y="2"/>
                      </a:cubicBezTo>
                      <a:cubicBezTo>
                        <a:pt x="16" y="4"/>
                        <a:pt x="17" y="6"/>
                        <a:pt x="17" y="9"/>
                      </a:cubicBezTo>
                      <a:cubicBezTo>
                        <a:pt x="17" y="13"/>
                        <a:pt x="16" y="15"/>
                        <a:pt x="15" y="17"/>
                      </a:cubicBezTo>
                      <a:cubicBezTo>
                        <a:pt x="13" y="18"/>
                        <a:pt x="11" y="19"/>
                        <a:pt x="8" y="19"/>
                      </a:cubicBezTo>
                      <a:cubicBezTo>
                        <a:pt x="6" y="19"/>
                        <a:pt x="4" y="19"/>
                        <a:pt x="3" y="18"/>
                      </a:cubicBezTo>
                      <a:cubicBezTo>
                        <a:pt x="2" y="17"/>
                        <a:pt x="1" y="16"/>
                        <a:pt x="1" y="14"/>
                      </a:cubicBezTo>
                      <a:close/>
                      <a:moveTo>
                        <a:pt x="12" y="7"/>
                      </a:moveTo>
                      <a:cubicBezTo>
                        <a:pt x="12" y="6"/>
                        <a:pt x="11" y="5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6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9" y="10"/>
                        <a:pt x="10" y="10"/>
                        <a:pt x="11" y="9"/>
                      </a:cubicBezTo>
                      <a:cubicBezTo>
                        <a:pt x="11" y="8"/>
                        <a:pt x="12" y="8"/>
                        <a:pt x="12" y="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0" name="ïšľîďê"/>
                <p:cNvSpPr/>
                <p:nvPr/>
              </p:nvSpPr>
              <p:spPr bwMode="auto">
                <a:xfrm>
                  <a:off x="2068955" y="3191190"/>
                  <a:ext cx="68807" cy="82881"/>
                </a:xfrm>
                <a:custGeom>
                  <a:avLst/>
                  <a:gdLst>
                    <a:gd name="T0" fmla="*/ 8 w 16"/>
                    <a:gd name="T1" fmla="*/ 0 h 19"/>
                    <a:gd name="T2" fmla="*/ 14 w 16"/>
                    <a:gd name="T3" fmla="*/ 2 h 19"/>
                    <a:gd name="T4" fmla="*/ 16 w 16"/>
                    <a:gd name="T5" fmla="*/ 10 h 19"/>
                    <a:gd name="T6" fmla="*/ 14 w 16"/>
                    <a:gd name="T7" fmla="*/ 17 h 19"/>
                    <a:gd name="T8" fmla="*/ 8 w 16"/>
                    <a:gd name="T9" fmla="*/ 19 h 19"/>
                    <a:gd name="T10" fmla="*/ 2 w 16"/>
                    <a:gd name="T11" fmla="*/ 17 h 19"/>
                    <a:gd name="T12" fmla="*/ 0 w 16"/>
                    <a:gd name="T13" fmla="*/ 9 h 19"/>
                    <a:gd name="T14" fmla="*/ 2 w 16"/>
                    <a:gd name="T15" fmla="*/ 2 h 19"/>
                    <a:gd name="T16" fmla="*/ 8 w 16"/>
                    <a:gd name="T17" fmla="*/ 0 h 19"/>
                    <a:gd name="T18" fmla="*/ 8 w 16"/>
                    <a:gd name="T19" fmla="*/ 3 h 19"/>
                    <a:gd name="T20" fmla="*/ 6 w 16"/>
                    <a:gd name="T21" fmla="*/ 3 h 19"/>
                    <a:gd name="T22" fmla="*/ 5 w 16"/>
                    <a:gd name="T23" fmla="*/ 5 h 19"/>
                    <a:gd name="T24" fmla="*/ 5 w 16"/>
                    <a:gd name="T25" fmla="*/ 10 h 19"/>
                    <a:gd name="T26" fmla="*/ 5 w 16"/>
                    <a:gd name="T27" fmla="*/ 14 h 19"/>
                    <a:gd name="T28" fmla="*/ 6 w 16"/>
                    <a:gd name="T29" fmla="*/ 16 h 19"/>
                    <a:gd name="T30" fmla="*/ 8 w 16"/>
                    <a:gd name="T31" fmla="*/ 16 h 19"/>
                    <a:gd name="T32" fmla="*/ 9 w 16"/>
                    <a:gd name="T33" fmla="*/ 16 h 19"/>
                    <a:gd name="T34" fmla="*/ 11 w 16"/>
                    <a:gd name="T35" fmla="*/ 14 h 19"/>
                    <a:gd name="T36" fmla="*/ 11 w 16"/>
                    <a:gd name="T37" fmla="*/ 10 h 19"/>
                    <a:gd name="T38" fmla="*/ 11 w 16"/>
                    <a:gd name="T39" fmla="*/ 5 h 19"/>
                    <a:gd name="T40" fmla="*/ 9 w 16"/>
                    <a:gd name="T41" fmla="*/ 3 h 19"/>
                    <a:gd name="T42" fmla="*/ 8 w 16"/>
                    <a:gd name="T4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9">
                      <a:moveTo>
                        <a:pt x="8" y="0"/>
                      </a:moveTo>
                      <a:cubicBezTo>
                        <a:pt x="10" y="0"/>
                        <a:pt x="12" y="1"/>
                        <a:pt x="14" y="2"/>
                      </a:cubicBezTo>
                      <a:cubicBezTo>
                        <a:pt x="15" y="4"/>
                        <a:pt x="16" y="6"/>
                        <a:pt x="16" y="10"/>
                      </a:cubicBezTo>
                      <a:cubicBezTo>
                        <a:pt x="16" y="13"/>
                        <a:pt x="15" y="15"/>
                        <a:pt x="14" y="17"/>
                      </a:cubicBezTo>
                      <a:cubicBezTo>
                        <a:pt x="12" y="18"/>
                        <a:pt x="10" y="19"/>
                        <a:pt x="8" y="19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0" y="15"/>
                        <a:pt x="0" y="13"/>
                        <a:pt x="0" y="9"/>
                      </a:cubicBezTo>
                      <a:cubicBezTo>
                        <a:pt x="0" y="6"/>
                        <a:pt x="0" y="4"/>
                        <a:pt x="2" y="2"/>
                      </a:cubicBezTo>
                      <a:cubicBezTo>
                        <a:pt x="3" y="1"/>
                        <a:pt x="5" y="0"/>
                        <a:pt x="8" y="0"/>
                      </a:cubicBezTo>
                      <a:close/>
                      <a:moveTo>
                        <a:pt x="8" y="3"/>
                      </a:move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5" y="6"/>
                        <a:pt x="5" y="7"/>
                        <a:pt x="5" y="10"/>
                      </a:cubicBezTo>
                      <a:cubicBezTo>
                        <a:pt x="5" y="12"/>
                        <a:pt x="5" y="13"/>
                        <a:pt x="5" y="14"/>
                      </a:cubicBezTo>
                      <a:cubicBezTo>
                        <a:pt x="5" y="15"/>
                        <a:pt x="6" y="15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10" y="15"/>
                        <a:pt x="10" y="15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0" y="4"/>
                        <a:pt x="10" y="4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1" name="í$ľiḑé"/>
                <p:cNvSpPr/>
                <p:nvPr/>
              </p:nvSpPr>
              <p:spPr bwMode="auto">
                <a:xfrm>
                  <a:off x="2151835" y="3191190"/>
                  <a:ext cx="71934" cy="82881"/>
                </a:xfrm>
                <a:custGeom>
                  <a:avLst/>
                  <a:gdLst>
                    <a:gd name="T0" fmla="*/ 17 w 17"/>
                    <a:gd name="T1" fmla="*/ 15 h 19"/>
                    <a:gd name="T2" fmla="*/ 17 w 17"/>
                    <a:gd name="T3" fmla="*/ 19 h 19"/>
                    <a:gd name="T4" fmla="*/ 0 w 17"/>
                    <a:gd name="T5" fmla="*/ 19 h 19"/>
                    <a:gd name="T6" fmla="*/ 2 w 17"/>
                    <a:gd name="T7" fmla="*/ 15 h 19"/>
                    <a:gd name="T8" fmla="*/ 7 w 17"/>
                    <a:gd name="T9" fmla="*/ 11 h 19"/>
                    <a:gd name="T10" fmla="*/ 11 w 17"/>
                    <a:gd name="T11" fmla="*/ 8 h 19"/>
                    <a:gd name="T12" fmla="*/ 12 w 17"/>
                    <a:gd name="T13" fmla="*/ 6 h 19"/>
                    <a:gd name="T14" fmla="*/ 11 w 17"/>
                    <a:gd name="T15" fmla="*/ 4 h 19"/>
                    <a:gd name="T16" fmla="*/ 9 w 17"/>
                    <a:gd name="T17" fmla="*/ 3 h 19"/>
                    <a:gd name="T18" fmla="*/ 6 w 17"/>
                    <a:gd name="T19" fmla="*/ 4 h 19"/>
                    <a:gd name="T20" fmla="*/ 5 w 17"/>
                    <a:gd name="T21" fmla="*/ 6 h 19"/>
                    <a:gd name="T22" fmla="*/ 1 w 17"/>
                    <a:gd name="T23" fmla="*/ 6 h 19"/>
                    <a:gd name="T24" fmla="*/ 3 w 17"/>
                    <a:gd name="T25" fmla="*/ 1 h 19"/>
                    <a:gd name="T26" fmla="*/ 9 w 17"/>
                    <a:gd name="T27" fmla="*/ 0 h 19"/>
                    <a:gd name="T28" fmla="*/ 15 w 17"/>
                    <a:gd name="T29" fmla="*/ 2 h 19"/>
                    <a:gd name="T30" fmla="*/ 17 w 17"/>
                    <a:gd name="T31" fmla="*/ 5 h 19"/>
                    <a:gd name="T32" fmla="*/ 17 w 17"/>
                    <a:gd name="T33" fmla="*/ 8 h 19"/>
                    <a:gd name="T34" fmla="*/ 15 w 17"/>
                    <a:gd name="T35" fmla="*/ 10 h 19"/>
                    <a:gd name="T36" fmla="*/ 11 w 17"/>
                    <a:gd name="T37" fmla="*/ 12 h 19"/>
                    <a:gd name="T38" fmla="*/ 8 w 17"/>
                    <a:gd name="T39" fmla="*/ 14 h 19"/>
                    <a:gd name="T40" fmla="*/ 7 w 17"/>
                    <a:gd name="T41" fmla="*/ 15 h 19"/>
                    <a:gd name="T42" fmla="*/ 17 w 17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9">
                      <a:moveTo>
                        <a:pt x="17" y="15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7"/>
                        <a:pt x="1" y="16"/>
                        <a:pt x="2" y="15"/>
                      </a:cubicBezTo>
                      <a:cubicBezTo>
                        <a:pt x="3" y="14"/>
                        <a:pt x="4" y="12"/>
                        <a:pt x="7" y="11"/>
                      </a:cubicBezTo>
                      <a:cubicBezTo>
                        <a:pt x="9" y="9"/>
                        <a:pt x="11" y="8"/>
                        <a:pt x="11" y="8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5" y="1"/>
                        <a:pt x="7" y="0"/>
                        <a:pt x="9" y="0"/>
                      </a:cubicBezTo>
                      <a:cubicBezTo>
                        <a:pt x="12" y="0"/>
                        <a:pt x="14" y="1"/>
                        <a:pt x="15" y="2"/>
                      </a:cubicBezTo>
                      <a:cubicBezTo>
                        <a:pt x="17" y="3"/>
                        <a:pt x="17" y="4"/>
                        <a:pt x="17" y="5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6" y="8"/>
                        <a:pt x="16" y="9"/>
                        <a:pt x="15" y="10"/>
                      </a:cubicBezTo>
                      <a:cubicBezTo>
                        <a:pt x="14" y="11"/>
                        <a:pt x="13" y="11"/>
                        <a:pt x="11" y="12"/>
                      </a:cubicBezTo>
                      <a:cubicBezTo>
                        <a:pt x="10" y="13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7" y="15"/>
                      </a:cubicBez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2" name="iŝļiḋe"/>
                <p:cNvSpPr/>
                <p:nvPr/>
              </p:nvSpPr>
              <p:spPr bwMode="auto">
                <a:xfrm>
                  <a:off x="1771834" y="3325677"/>
                  <a:ext cx="577041" cy="134486"/>
                </a:xfrm>
                <a:custGeom>
                  <a:avLst/>
                  <a:gdLst>
                    <a:gd name="T0" fmla="*/ 23 w 134"/>
                    <a:gd name="T1" fmla="*/ 0 h 31"/>
                    <a:gd name="T2" fmla="*/ 110 w 134"/>
                    <a:gd name="T3" fmla="*/ 0 h 31"/>
                    <a:gd name="T4" fmla="*/ 110 w 134"/>
                    <a:gd name="T5" fmla="*/ 15 h 31"/>
                    <a:gd name="T6" fmla="*/ 134 w 134"/>
                    <a:gd name="T7" fmla="*/ 15 h 31"/>
                    <a:gd name="T8" fmla="*/ 123 w 134"/>
                    <a:gd name="T9" fmla="*/ 27 h 31"/>
                    <a:gd name="T10" fmla="*/ 106 w 134"/>
                    <a:gd name="T11" fmla="*/ 31 h 31"/>
                    <a:gd name="T12" fmla="*/ 87 w 134"/>
                    <a:gd name="T13" fmla="*/ 31 h 31"/>
                    <a:gd name="T14" fmla="*/ 64 w 134"/>
                    <a:gd name="T15" fmla="*/ 31 h 31"/>
                    <a:gd name="T16" fmla="*/ 41 w 134"/>
                    <a:gd name="T17" fmla="*/ 31 h 31"/>
                    <a:gd name="T18" fmla="*/ 24 w 134"/>
                    <a:gd name="T19" fmla="*/ 31 h 31"/>
                    <a:gd name="T20" fmla="*/ 15 w 134"/>
                    <a:gd name="T21" fmla="*/ 28 h 31"/>
                    <a:gd name="T22" fmla="*/ 4 w 134"/>
                    <a:gd name="T23" fmla="*/ 21 h 31"/>
                    <a:gd name="T24" fmla="*/ 2 w 134"/>
                    <a:gd name="T25" fmla="*/ 18 h 31"/>
                    <a:gd name="T26" fmla="*/ 0 w 134"/>
                    <a:gd name="T27" fmla="*/ 15 h 31"/>
                    <a:gd name="T28" fmla="*/ 23 w 134"/>
                    <a:gd name="T29" fmla="*/ 15 h 31"/>
                    <a:gd name="T30" fmla="*/ 23 w 134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4" h="31">
                      <a:moveTo>
                        <a:pt x="23" y="0"/>
                      </a:moveTo>
                      <a:cubicBezTo>
                        <a:pt x="23" y="0"/>
                        <a:pt x="109" y="0"/>
                        <a:pt x="110" y="0"/>
                      </a:cubicBezTo>
                      <a:cubicBezTo>
                        <a:pt x="110" y="0"/>
                        <a:pt x="110" y="14"/>
                        <a:pt x="110" y="15"/>
                      </a:cubicBezTo>
                      <a:cubicBezTo>
                        <a:pt x="118" y="16"/>
                        <a:pt x="126" y="15"/>
                        <a:pt x="134" y="15"/>
                      </a:cubicBezTo>
                      <a:cubicBezTo>
                        <a:pt x="132" y="21"/>
                        <a:pt x="127" y="24"/>
                        <a:pt x="123" y="27"/>
                      </a:cubicBezTo>
                      <a:cubicBezTo>
                        <a:pt x="117" y="31"/>
                        <a:pt x="113" y="31"/>
                        <a:pt x="106" y="31"/>
                      </a:cubicBezTo>
                      <a:cubicBezTo>
                        <a:pt x="100" y="31"/>
                        <a:pt x="94" y="31"/>
                        <a:pt x="87" y="31"/>
                      </a:cubicBezTo>
                      <a:cubicBezTo>
                        <a:pt x="80" y="31"/>
                        <a:pt x="72" y="31"/>
                        <a:pt x="64" y="31"/>
                      </a:cubicBezTo>
                      <a:cubicBezTo>
                        <a:pt x="56" y="31"/>
                        <a:pt x="49" y="31"/>
                        <a:pt x="41" y="31"/>
                      </a:cubicBezTo>
                      <a:cubicBezTo>
                        <a:pt x="36" y="31"/>
                        <a:pt x="30" y="31"/>
                        <a:pt x="24" y="31"/>
                      </a:cubicBezTo>
                      <a:cubicBezTo>
                        <a:pt x="21" y="31"/>
                        <a:pt x="18" y="30"/>
                        <a:pt x="15" y="28"/>
                      </a:cubicBezTo>
                      <a:cubicBezTo>
                        <a:pt x="11" y="26"/>
                        <a:pt x="7" y="24"/>
                        <a:pt x="4" y="21"/>
                      </a:cubicBezTo>
                      <a:cubicBezTo>
                        <a:pt x="3" y="20"/>
                        <a:pt x="2" y="19"/>
                        <a:pt x="2" y="18"/>
                      </a:cubicBezTo>
                      <a:cubicBezTo>
                        <a:pt x="2" y="18"/>
                        <a:pt x="0" y="15"/>
                        <a:pt x="0" y="15"/>
                      </a:cubicBezTo>
                      <a:cubicBezTo>
                        <a:pt x="0" y="15"/>
                        <a:pt x="23" y="15"/>
                        <a:pt x="23" y="15"/>
                      </a:cubicBez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3" name="íṧlîḑê"/>
                <p:cNvSpPr/>
                <p:nvPr/>
              </p:nvSpPr>
              <p:spPr bwMode="auto">
                <a:xfrm>
                  <a:off x="1493477" y="3389792"/>
                  <a:ext cx="351854" cy="121976"/>
                </a:xfrm>
                <a:custGeom>
                  <a:avLst/>
                  <a:gdLst>
                    <a:gd name="T0" fmla="*/ 82 w 82"/>
                    <a:gd name="T1" fmla="*/ 19 h 28"/>
                    <a:gd name="T2" fmla="*/ 82 w 82"/>
                    <a:gd name="T3" fmla="*/ 28 h 28"/>
                    <a:gd name="T4" fmla="*/ 55 w 82"/>
                    <a:gd name="T5" fmla="*/ 28 h 28"/>
                    <a:gd name="T6" fmla="*/ 34 w 82"/>
                    <a:gd name="T7" fmla="*/ 28 h 28"/>
                    <a:gd name="T8" fmla="*/ 14 w 82"/>
                    <a:gd name="T9" fmla="*/ 27 h 28"/>
                    <a:gd name="T10" fmla="*/ 0 w 82"/>
                    <a:gd name="T11" fmla="*/ 15 h 28"/>
                    <a:gd name="T12" fmla="*/ 6 w 82"/>
                    <a:gd name="T13" fmla="*/ 14 h 28"/>
                    <a:gd name="T14" fmla="*/ 13 w 82"/>
                    <a:gd name="T15" fmla="*/ 12 h 28"/>
                    <a:gd name="T16" fmla="*/ 17 w 82"/>
                    <a:gd name="T17" fmla="*/ 0 h 28"/>
                    <a:gd name="T18" fmla="*/ 60 w 82"/>
                    <a:gd name="T19" fmla="*/ 0 h 28"/>
                    <a:gd name="T20" fmla="*/ 82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82" y="19"/>
                      </a:move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73" y="28"/>
                        <a:pt x="64" y="28"/>
                        <a:pt x="55" y="28"/>
                      </a:cubicBezTo>
                      <a:cubicBezTo>
                        <a:pt x="48" y="28"/>
                        <a:pt x="41" y="28"/>
                        <a:pt x="34" y="28"/>
                      </a:cubicBezTo>
                      <a:cubicBezTo>
                        <a:pt x="28" y="28"/>
                        <a:pt x="16" y="28"/>
                        <a:pt x="14" y="27"/>
                      </a:cubicBezTo>
                      <a:cubicBezTo>
                        <a:pt x="6" y="22"/>
                        <a:pt x="2" y="19"/>
                        <a:pt x="0" y="15"/>
                      </a:cubicBezTo>
                      <a:cubicBezTo>
                        <a:pt x="0" y="15"/>
                        <a:pt x="6" y="14"/>
                        <a:pt x="6" y="14"/>
                      </a:cubicBezTo>
                      <a:cubicBezTo>
                        <a:pt x="9" y="14"/>
                        <a:pt x="11" y="13"/>
                        <a:pt x="13" y="12"/>
                      </a:cubicBezTo>
                      <a:cubicBezTo>
                        <a:pt x="18" y="9"/>
                        <a:pt x="18" y="5"/>
                        <a:pt x="17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0"/>
                        <a:pt x="62" y="13"/>
                        <a:pt x="82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4" name="îšḷïḋe"/>
                <p:cNvSpPr/>
                <p:nvPr/>
              </p:nvSpPr>
              <p:spPr bwMode="auto">
                <a:xfrm>
                  <a:off x="2280067" y="3389792"/>
                  <a:ext cx="353418" cy="121976"/>
                </a:xfrm>
                <a:custGeom>
                  <a:avLst/>
                  <a:gdLst>
                    <a:gd name="T0" fmla="*/ 0 w 82"/>
                    <a:gd name="T1" fmla="*/ 19 h 28"/>
                    <a:gd name="T2" fmla="*/ 0 w 82"/>
                    <a:gd name="T3" fmla="*/ 28 h 28"/>
                    <a:gd name="T4" fmla="*/ 26 w 82"/>
                    <a:gd name="T5" fmla="*/ 28 h 28"/>
                    <a:gd name="T6" fmla="*/ 48 w 82"/>
                    <a:gd name="T7" fmla="*/ 28 h 28"/>
                    <a:gd name="T8" fmla="*/ 68 w 82"/>
                    <a:gd name="T9" fmla="*/ 27 h 28"/>
                    <a:gd name="T10" fmla="*/ 82 w 82"/>
                    <a:gd name="T11" fmla="*/ 15 h 28"/>
                    <a:gd name="T12" fmla="*/ 75 w 82"/>
                    <a:gd name="T13" fmla="*/ 14 h 28"/>
                    <a:gd name="T14" fmla="*/ 68 w 82"/>
                    <a:gd name="T15" fmla="*/ 12 h 28"/>
                    <a:gd name="T16" fmla="*/ 65 w 82"/>
                    <a:gd name="T17" fmla="*/ 0 h 28"/>
                    <a:gd name="T18" fmla="*/ 21 w 82"/>
                    <a:gd name="T19" fmla="*/ 0 h 28"/>
                    <a:gd name="T20" fmla="*/ 0 w 82"/>
                    <a:gd name="T21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" h="28">
                      <a:moveTo>
                        <a:pt x="0" y="1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9" y="28"/>
                        <a:pt x="18" y="28"/>
                        <a:pt x="26" y="28"/>
                      </a:cubicBezTo>
                      <a:cubicBezTo>
                        <a:pt x="34" y="28"/>
                        <a:pt x="41" y="28"/>
                        <a:pt x="48" y="28"/>
                      </a:cubicBezTo>
                      <a:cubicBezTo>
                        <a:pt x="53" y="28"/>
                        <a:pt x="66" y="28"/>
                        <a:pt x="68" y="27"/>
                      </a:cubicBezTo>
                      <a:cubicBezTo>
                        <a:pt x="76" y="22"/>
                        <a:pt x="79" y="19"/>
                        <a:pt x="82" y="15"/>
                      </a:cubicBezTo>
                      <a:cubicBezTo>
                        <a:pt x="82" y="15"/>
                        <a:pt x="76" y="14"/>
                        <a:pt x="75" y="14"/>
                      </a:cubicBezTo>
                      <a:cubicBezTo>
                        <a:pt x="73" y="14"/>
                        <a:pt x="70" y="13"/>
                        <a:pt x="68" y="12"/>
                      </a:cubicBezTo>
                      <a:cubicBezTo>
                        <a:pt x="64" y="9"/>
                        <a:pt x="63" y="5"/>
                        <a:pt x="6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13"/>
                        <a:pt x="0" y="1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5" name="íşḻïḓè"/>
                <p:cNvSpPr/>
                <p:nvPr/>
              </p:nvSpPr>
              <p:spPr bwMode="auto">
                <a:xfrm>
                  <a:off x="1565413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6" name="íṥlîḋé"/>
                <p:cNvSpPr/>
                <p:nvPr/>
              </p:nvSpPr>
              <p:spPr bwMode="auto">
                <a:xfrm>
                  <a:off x="1665496" y="3568066"/>
                  <a:ext cx="81318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7" name="íŝļíḋé"/>
                <p:cNvSpPr/>
                <p:nvPr/>
              </p:nvSpPr>
              <p:spPr bwMode="auto">
                <a:xfrm>
                  <a:off x="1768705" y="3568066"/>
                  <a:ext cx="76626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8" name="îṧḷïde"/>
                <p:cNvSpPr/>
                <p:nvPr/>
              </p:nvSpPr>
              <p:spPr bwMode="auto">
                <a:xfrm>
                  <a:off x="1565413" y="3568066"/>
                  <a:ext cx="82881" cy="142306"/>
                </a:xfrm>
                <a:custGeom>
                  <a:avLst/>
                  <a:gdLst>
                    <a:gd name="T0" fmla="*/ 0 w 53"/>
                    <a:gd name="T1" fmla="*/ 52 h 91"/>
                    <a:gd name="T2" fmla="*/ 53 w 53"/>
                    <a:gd name="T3" fmla="*/ 52 h 91"/>
                    <a:gd name="T4" fmla="*/ 53 w 53"/>
                    <a:gd name="T5" fmla="*/ 30 h 91"/>
                    <a:gd name="T6" fmla="*/ 0 w 53"/>
                    <a:gd name="T7" fmla="*/ 30 h 91"/>
                    <a:gd name="T8" fmla="*/ 0 w 53"/>
                    <a:gd name="T9" fmla="*/ 52 h 91"/>
                    <a:gd name="T10" fmla="*/ 0 w 53"/>
                    <a:gd name="T11" fmla="*/ 91 h 91"/>
                    <a:gd name="T12" fmla="*/ 53 w 53"/>
                    <a:gd name="T13" fmla="*/ 91 h 91"/>
                    <a:gd name="T14" fmla="*/ 53 w 53"/>
                    <a:gd name="T15" fmla="*/ 63 h 91"/>
                    <a:gd name="T16" fmla="*/ 0 w 53"/>
                    <a:gd name="T17" fmla="*/ 63 h 91"/>
                    <a:gd name="T18" fmla="*/ 0 w 53"/>
                    <a:gd name="T19" fmla="*/ 91 h 91"/>
                    <a:gd name="T20" fmla="*/ 0 w 53"/>
                    <a:gd name="T21" fmla="*/ 0 h 91"/>
                    <a:gd name="T22" fmla="*/ 0 w 53"/>
                    <a:gd name="T23" fmla="*/ 16 h 91"/>
                    <a:gd name="T24" fmla="*/ 53 w 53"/>
                    <a:gd name="T25" fmla="*/ 16 h 91"/>
                    <a:gd name="T26" fmla="*/ 53 w 53"/>
                    <a:gd name="T27" fmla="*/ 0 h 91"/>
                    <a:gd name="T28" fmla="*/ 0 w 53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91">
                      <a:moveTo>
                        <a:pt x="0" y="52"/>
                      </a:moveTo>
                      <a:lnTo>
                        <a:pt x="53" y="52"/>
                      </a:lnTo>
                      <a:lnTo>
                        <a:pt x="53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91"/>
                      </a:moveTo>
                      <a:lnTo>
                        <a:pt x="53" y="91"/>
                      </a:lnTo>
                      <a:lnTo>
                        <a:pt x="53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53" y="16"/>
                      </a:lnTo>
                      <a:lnTo>
                        <a:pt x="5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99" name="ïṡľîďe"/>
                <p:cNvSpPr/>
                <p:nvPr/>
              </p:nvSpPr>
              <p:spPr bwMode="auto">
                <a:xfrm>
                  <a:off x="2275376" y="3528969"/>
                  <a:ext cx="279920" cy="17202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0" name="iṡḻíḑé"/>
                <p:cNvSpPr/>
                <p:nvPr/>
              </p:nvSpPr>
              <p:spPr bwMode="auto">
                <a:xfrm>
                  <a:off x="2378587" y="3568066"/>
                  <a:ext cx="78190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1" name="ïṡḻíḑé"/>
                <p:cNvSpPr/>
                <p:nvPr/>
              </p:nvSpPr>
              <p:spPr bwMode="auto">
                <a:xfrm>
                  <a:off x="2275376" y="3568066"/>
                  <a:ext cx="82881" cy="142306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2" name="ïṧļïdê"/>
                <p:cNvSpPr/>
                <p:nvPr/>
              </p:nvSpPr>
              <p:spPr bwMode="auto">
                <a:xfrm>
                  <a:off x="2478669" y="3568066"/>
                  <a:ext cx="76626" cy="142306"/>
                </a:xfrm>
                <a:custGeom>
                  <a:avLst/>
                  <a:gdLst>
                    <a:gd name="T0" fmla="*/ 0 w 49"/>
                    <a:gd name="T1" fmla="*/ 91 h 91"/>
                    <a:gd name="T2" fmla="*/ 49 w 49"/>
                    <a:gd name="T3" fmla="*/ 91 h 91"/>
                    <a:gd name="T4" fmla="*/ 49 w 49"/>
                    <a:gd name="T5" fmla="*/ 63 h 91"/>
                    <a:gd name="T6" fmla="*/ 0 w 49"/>
                    <a:gd name="T7" fmla="*/ 63 h 91"/>
                    <a:gd name="T8" fmla="*/ 0 w 49"/>
                    <a:gd name="T9" fmla="*/ 91 h 91"/>
                    <a:gd name="T10" fmla="*/ 0 w 49"/>
                    <a:gd name="T11" fmla="*/ 52 h 91"/>
                    <a:gd name="T12" fmla="*/ 49 w 49"/>
                    <a:gd name="T13" fmla="*/ 52 h 91"/>
                    <a:gd name="T14" fmla="*/ 49 w 49"/>
                    <a:gd name="T15" fmla="*/ 30 h 91"/>
                    <a:gd name="T16" fmla="*/ 0 w 49"/>
                    <a:gd name="T17" fmla="*/ 30 h 91"/>
                    <a:gd name="T18" fmla="*/ 0 w 49"/>
                    <a:gd name="T19" fmla="*/ 52 h 91"/>
                    <a:gd name="T20" fmla="*/ 0 w 49"/>
                    <a:gd name="T21" fmla="*/ 0 h 91"/>
                    <a:gd name="T22" fmla="*/ 0 w 49"/>
                    <a:gd name="T23" fmla="*/ 16 h 91"/>
                    <a:gd name="T24" fmla="*/ 49 w 49"/>
                    <a:gd name="T25" fmla="*/ 16 h 91"/>
                    <a:gd name="T26" fmla="*/ 49 w 49"/>
                    <a:gd name="T27" fmla="*/ 0 h 91"/>
                    <a:gd name="T28" fmla="*/ 0 w 49"/>
                    <a:gd name="T2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" h="91">
                      <a:moveTo>
                        <a:pt x="0" y="91"/>
                      </a:moveTo>
                      <a:lnTo>
                        <a:pt x="49" y="91"/>
                      </a:lnTo>
                      <a:lnTo>
                        <a:pt x="49" y="63"/>
                      </a:lnTo>
                      <a:lnTo>
                        <a:pt x="0" y="63"/>
                      </a:lnTo>
                      <a:lnTo>
                        <a:pt x="0" y="91"/>
                      </a:lnTo>
                      <a:close/>
                      <a:moveTo>
                        <a:pt x="0" y="52"/>
                      </a:moveTo>
                      <a:lnTo>
                        <a:pt x="49" y="52"/>
                      </a:lnTo>
                      <a:lnTo>
                        <a:pt x="49" y="30"/>
                      </a:lnTo>
                      <a:lnTo>
                        <a:pt x="0" y="30"/>
                      </a:lnTo>
                      <a:lnTo>
                        <a:pt x="0" y="52"/>
                      </a:lnTo>
                      <a:close/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49" y="16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3" name="iṡļiḋé"/>
                <p:cNvSpPr/>
                <p:nvPr/>
              </p:nvSpPr>
              <p:spPr bwMode="auto">
                <a:xfrm>
                  <a:off x="1867225" y="3477365"/>
                  <a:ext cx="390950" cy="21893"/>
                </a:xfrm>
                <a:prstGeom prst="rect">
                  <a:avLst/>
                </a:pr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4" name="íṥḻîďè"/>
                <p:cNvSpPr/>
                <p:nvPr/>
              </p:nvSpPr>
              <p:spPr bwMode="auto">
                <a:xfrm>
                  <a:off x="2026731" y="3614979"/>
                  <a:ext cx="0" cy="0"/>
                </a:xfrm>
                <a:prstGeom prst="line">
                  <a:avLst/>
                </a:pr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5" name="ïṧļiḍê"/>
                <p:cNvSpPr/>
                <p:nvPr/>
              </p:nvSpPr>
              <p:spPr bwMode="auto">
                <a:xfrm>
                  <a:off x="1948542" y="3568066"/>
                  <a:ext cx="220496" cy="29713"/>
                </a:xfrm>
                <a:custGeom>
                  <a:avLst/>
                  <a:gdLst>
                    <a:gd name="T0" fmla="*/ 19 w 141"/>
                    <a:gd name="T1" fmla="*/ 0 h 19"/>
                    <a:gd name="T2" fmla="*/ 121 w 141"/>
                    <a:gd name="T3" fmla="*/ 0 h 19"/>
                    <a:gd name="T4" fmla="*/ 141 w 141"/>
                    <a:gd name="T5" fmla="*/ 19 h 19"/>
                    <a:gd name="T6" fmla="*/ 0 w 141"/>
                    <a:gd name="T7" fmla="*/ 19 h 19"/>
                    <a:gd name="T8" fmla="*/ 19 w 141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9">
                      <a:moveTo>
                        <a:pt x="19" y="0"/>
                      </a:moveTo>
                      <a:lnTo>
                        <a:pt x="121" y="0"/>
                      </a:lnTo>
                      <a:lnTo>
                        <a:pt x="141" y="19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6" name="î$1iḑê"/>
                <p:cNvSpPr/>
                <p:nvPr/>
              </p:nvSpPr>
              <p:spPr bwMode="auto">
                <a:xfrm>
                  <a:off x="1867225" y="3507076"/>
                  <a:ext cx="390950" cy="203294"/>
                </a:xfrm>
                <a:custGeom>
                  <a:avLst/>
                  <a:gdLst>
                    <a:gd name="T0" fmla="*/ 12 w 91"/>
                    <a:gd name="T1" fmla="*/ 16 h 47"/>
                    <a:gd name="T2" fmla="*/ 22 w 91"/>
                    <a:gd name="T3" fmla="*/ 11 h 47"/>
                    <a:gd name="T4" fmla="*/ 22 w 91"/>
                    <a:gd name="T5" fmla="*/ 0 h 47"/>
                    <a:gd name="T6" fmla="*/ 0 w 91"/>
                    <a:gd name="T7" fmla="*/ 0 h 47"/>
                    <a:gd name="T8" fmla="*/ 0 w 91"/>
                    <a:gd name="T9" fmla="*/ 47 h 47"/>
                    <a:gd name="T10" fmla="*/ 23 w 91"/>
                    <a:gd name="T11" fmla="*/ 47 h 47"/>
                    <a:gd name="T12" fmla="*/ 24 w 91"/>
                    <a:gd name="T13" fmla="*/ 26 h 47"/>
                    <a:gd name="T14" fmla="*/ 12 w 91"/>
                    <a:gd name="T15" fmla="*/ 16 h 47"/>
                    <a:gd name="T16" fmla="*/ 63 w 91"/>
                    <a:gd name="T17" fmla="*/ 0 h 47"/>
                    <a:gd name="T18" fmla="*/ 27 w 91"/>
                    <a:gd name="T19" fmla="*/ 0 h 47"/>
                    <a:gd name="T20" fmla="*/ 27 w 91"/>
                    <a:gd name="T21" fmla="*/ 10 h 47"/>
                    <a:gd name="T22" fmla="*/ 63 w 91"/>
                    <a:gd name="T23" fmla="*/ 10 h 47"/>
                    <a:gd name="T24" fmla="*/ 63 w 91"/>
                    <a:gd name="T25" fmla="*/ 0 h 47"/>
                    <a:gd name="T26" fmla="*/ 57 w 91"/>
                    <a:gd name="T27" fmla="*/ 47 h 47"/>
                    <a:gd name="T28" fmla="*/ 63 w 91"/>
                    <a:gd name="T29" fmla="*/ 47 h 47"/>
                    <a:gd name="T30" fmla="*/ 63 w 91"/>
                    <a:gd name="T31" fmla="*/ 25 h 47"/>
                    <a:gd name="T32" fmla="*/ 57 w 91"/>
                    <a:gd name="T33" fmla="*/ 25 h 47"/>
                    <a:gd name="T34" fmla="*/ 57 w 91"/>
                    <a:gd name="T35" fmla="*/ 47 h 47"/>
                    <a:gd name="T36" fmla="*/ 26 w 91"/>
                    <a:gd name="T37" fmla="*/ 47 h 47"/>
                    <a:gd name="T38" fmla="*/ 33 w 91"/>
                    <a:gd name="T39" fmla="*/ 47 h 47"/>
                    <a:gd name="T40" fmla="*/ 33 w 91"/>
                    <a:gd name="T41" fmla="*/ 25 h 47"/>
                    <a:gd name="T42" fmla="*/ 26 w 91"/>
                    <a:gd name="T43" fmla="*/ 25 h 47"/>
                    <a:gd name="T44" fmla="*/ 26 w 91"/>
                    <a:gd name="T45" fmla="*/ 47 h 47"/>
                    <a:gd name="T46" fmla="*/ 38 w 91"/>
                    <a:gd name="T47" fmla="*/ 47 h 47"/>
                    <a:gd name="T48" fmla="*/ 53 w 91"/>
                    <a:gd name="T49" fmla="*/ 47 h 47"/>
                    <a:gd name="T50" fmla="*/ 53 w 91"/>
                    <a:gd name="T51" fmla="*/ 25 h 47"/>
                    <a:gd name="T52" fmla="*/ 38 w 91"/>
                    <a:gd name="T53" fmla="*/ 25 h 47"/>
                    <a:gd name="T54" fmla="*/ 38 w 91"/>
                    <a:gd name="T55" fmla="*/ 47 h 47"/>
                    <a:gd name="T56" fmla="*/ 68 w 91"/>
                    <a:gd name="T57" fmla="*/ 0 h 47"/>
                    <a:gd name="T58" fmla="*/ 68 w 91"/>
                    <a:gd name="T59" fmla="*/ 10 h 47"/>
                    <a:gd name="T60" fmla="*/ 78 w 91"/>
                    <a:gd name="T61" fmla="*/ 17 h 47"/>
                    <a:gd name="T62" fmla="*/ 68 w 91"/>
                    <a:gd name="T63" fmla="*/ 25 h 47"/>
                    <a:gd name="T64" fmla="*/ 67 w 91"/>
                    <a:gd name="T65" fmla="*/ 25 h 47"/>
                    <a:gd name="T66" fmla="*/ 67 w 91"/>
                    <a:gd name="T67" fmla="*/ 47 h 47"/>
                    <a:gd name="T68" fmla="*/ 91 w 91"/>
                    <a:gd name="T69" fmla="*/ 47 h 47"/>
                    <a:gd name="T70" fmla="*/ 91 w 91"/>
                    <a:gd name="T71" fmla="*/ 0 h 47"/>
                    <a:gd name="T72" fmla="*/ 68 w 91"/>
                    <a:gd name="T7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47">
                      <a:moveTo>
                        <a:pt x="12" y="16"/>
                      </a:moveTo>
                      <a:cubicBezTo>
                        <a:pt x="21" y="16"/>
                        <a:pt x="22" y="11"/>
                        <a:pt x="22" y="1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14" y="24"/>
                        <a:pt x="12" y="16"/>
                        <a:pt x="12" y="16"/>
                      </a:cubicBezTo>
                      <a:close/>
                      <a:moveTo>
                        <a:pt x="63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lnTo>
                        <a:pt x="63" y="0"/>
                      </a:lnTo>
                      <a:close/>
                      <a:moveTo>
                        <a:pt x="57" y="47"/>
                      </a:move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lnTo>
                        <a:pt x="57" y="47"/>
                      </a:lnTo>
                      <a:close/>
                      <a:moveTo>
                        <a:pt x="26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lnTo>
                        <a:pt x="26" y="47"/>
                      </a:lnTo>
                      <a:close/>
                      <a:moveTo>
                        <a:pt x="38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lnTo>
                        <a:pt x="38" y="47"/>
                      </a:lnTo>
                      <a:close/>
                      <a:moveTo>
                        <a:pt x="68" y="0"/>
                      </a:move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9" y="17"/>
                        <a:pt x="78" y="17"/>
                        <a:pt x="78" y="17"/>
                      </a:cubicBezTo>
                      <a:cubicBezTo>
                        <a:pt x="76" y="22"/>
                        <a:pt x="68" y="25"/>
                        <a:pt x="68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7" name="îṡ1ide"/>
                <p:cNvSpPr/>
                <p:nvPr/>
              </p:nvSpPr>
              <p:spPr bwMode="auto">
                <a:xfrm>
                  <a:off x="1995456" y="2845591"/>
                  <a:ext cx="129796" cy="121976"/>
                </a:xfrm>
                <a:custGeom>
                  <a:avLst/>
                  <a:gdLst>
                    <a:gd name="T0" fmla="*/ 30 w 30"/>
                    <a:gd name="T1" fmla="*/ 10 h 28"/>
                    <a:gd name="T2" fmla="*/ 22 w 30"/>
                    <a:gd name="T3" fmla="*/ 6 h 28"/>
                    <a:gd name="T4" fmla="*/ 20 w 30"/>
                    <a:gd name="T5" fmla="*/ 7 h 28"/>
                    <a:gd name="T6" fmla="*/ 20 w 30"/>
                    <a:gd name="T7" fmla="*/ 7 h 28"/>
                    <a:gd name="T8" fmla="*/ 15 w 30"/>
                    <a:gd name="T9" fmla="*/ 0 h 28"/>
                    <a:gd name="T10" fmla="*/ 10 w 30"/>
                    <a:gd name="T11" fmla="*/ 7 h 28"/>
                    <a:gd name="T12" fmla="*/ 10 w 30"/>
                    <a:gd name="T13" fmla="*/ 7 h 28"/>
                    <a:gd name="T14" fmla="*/ 9 w 30"/>
                    <a:gd name="T15" fmla="*/ 6 h 28"/>
                    <a:gd name="T16" fmla="*/ 1 w 30"/>
                    <a:gd name="T17" fmla="*/ 10 h 28"/>
                    <a:gd name="T18" fmla="*/ 6 w 30"/>
                    <a:gd name="T19" fmla="*/ 17 h 28"/>
                    <a:gd name="T20" fmla="*/ 8 w 30"/>
                    <a:gd name="T21" fmla="*/ 17 h 28"/>
                    <a:gd name="T22" fmla="*/ 7 w 30"/>
                    <a:gd name="T23" fmla="*/ 17 h 28"/>
                    <a:gd name="T24" fmla="*/ 6 w 30"/>
                    <a:gd name="T25" fmla="*/ 26 h 28"/>
                    <a:gd name="T26" fmla="*/ 14 w 30"/>
                    <a:gd name="T27" fmla="*/ 25 h 28"/>
                    <a:gd name="T28" fmla="*/ 15 w 30"/>
                    <a:gd name="T29" fmla="*/ 24 h 28"/>
                    <a:gd name="T30" fmla="*/ 17 w 30"/>
                    <a:gd name="T31" fmla="*/ 26 h 28"/>
                    <a:gd name="T32" fmla="*/ 25 w 30"/>
                    <a:gd name="T33" fmla="*/ 25 h 28"/>
                    <a:gd name="T34" fmla="*/ 23 w 30"/>
                    <a:gd name="T35" fmla="*/ 17 h 28"/>
                    <a:gd name="T36" fmla="*/ 23 w 30"/>
                    <a:gd name="T37" fmla="*/ 17 h 28"/>
                    <a:gd name="T38" fmla="*/ 24 w 30"/>
                    <a:gd name="T39" fmla="*/ 17 h 28"/>
                    <a:gd name="T40" fmla="*/ 30 w 30"/>
                    <a:gd name="T41" fmla="*/ 10 h 28"/>
                    <a:gd name="T42" fmla="*/ 15 w 30"/>
                    <a:gd name="T43" fmla="*/ 16 h 28"/>
                    <a:gd name="T44" fmla="*/ 12 w 30"/>
                    <a:gd name="T45" fmla="*/ 14 h 28"/>
                    <a:gd name="T46" fmla="*/ 15 w 30"/>
                    <a:gd name="T47" fmla="*/ 11 h 28"/>
                    <a:gd name="T48" fmla="*/ 18 w 30"/>
                    <a:gd name="T49" fmla="*/ 14 h 28"/>
                    <a:gd name="T50" fmla="*/ 15 w 30"/>
                    <a:gd name="T5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" h="28">
                      <a:moveTo>
                        <a:pt x="30" y="10"/>
                      </a:moveTo>
                      <a:cubicBezTo>
                        <a:pt x="29" y="7"/>
                        <a:pt x="25" y="5"/>
                        <a:pt x="22" y="6"/>
                      </a:cubicBezTo>
                      <a:cubicBezTo>
                        <a:pt x="21" y="6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3"/>
                        <a:pt x="18" y="0"/>
                        <a:pt x="15" y="0"/>
                      </a:cubicBezTo>
                      <a:cubicBezTo>
                        <a:pt x="12" y="0"/>
                        <a:pt x="10" y="3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6"/>
                        <a:pt x="9" y="6"/>
                      </a:cubicBezTo>
                      <a:cubicBezTo>
                        <a:pt x="5" y="5"/>
                        <a:pt x="2" y="7"/>
                        <a:pt x="1" y="10"/>
                      </a:cubicBezTo>
                      <a:cubicBezTo>
                        <a:pt x="0" y="13"/>
                        <a:pt x="3" y="16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4" y="20"/>
                        <a:pt x="4" y="23"/>
                        <a:pt x="6" y="26"/>
                      </a:cubicBezTo>
                      <a:cubicBezTo>
                        <a:pt x="7" y="28"/>
                        <a:pt x="11" y="28"/>
                        <a:pt x="14" y="25"/>
                      </a:cubicBezTo>
                      <a:cubicBezTo>
                        <a:pt x="14" y="25"/>
                        <a:pt x="15" y="24"/>
                        <a:pt x="15" y="24"/>
                      </a:cubicBezTo>
                      <a:cubicBezTo>
                        <a:pt x="16" y="24"/>
                        <a:pt x="16" y="25"/>
                        <a:pt x="17" y="26"/>
                      </a:cubicBezTo>
                      <a:cubicBezTo>
                        <a:pt x="20" y="28"/>
                        <a:pt x="23" y="28"/>
                        <a:pt x="25" y="25"/>
                      </a:cubicBezTo>
                      <a:cubicBezTo>
                        <a:pt x="27" y="23"/>
                        <a:pt x="26" y="19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4" y="17"/>
                        <a:pt x="24" y="17"/>
                      </a:cubicBezTo>
                      <a:cubicBezTo>
                        <a:pt x="28" y="16"/>
                        <a:pt x="30" y="13"/>
                        <a:pt x="30" y="10"/>
                      </a:cubicBezTo>
                      <a:close/>
                      <a:moveTo>
                        <a:pt x="15" y="16"/>
                      </a:moveTo>
                      <a:cubicBezTo>
                        <a:pt x="14" y="16"/>
                        <a:pt x="12" y="15"/>
                        <a:pt x="12" y="14"/>
                      </a:cubicBezTo>
                      <a:cubicBezTo>
                        <a:pt x="12" y="12"/>
                        <a:pt x="14" y="11"/>
                        <a:pt x="15" y="11"/>
                      </a:cubicBezTo>
                      <a:cubicBezTo>
                        <a:pt x="17" y="11"/>
                        <a:pt x="18" y="12"/>
                        <a:pt x="18" y="14"/>
                      </a:cubicBezTo>
                      <a:cubicBezTo>
                        <a:pt x="18" y="15"/>
                        <a:pt x="17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8" name="îslîḑé"/>
                <p:cNvSpPr/>
                <p:nvPr/>
              </p:nvSpPr>
              <p:spPr bwMode="auto">
                <a:xfrm>
                  <a:off x="2068955" y="3066086"/>
                  <a:ext cx="68807" cy="78190"/>
                </a:xfrm>
                <a:custGeom>
                  <a:avLst/>
                  <a:gdLst>
                    <a:gd name="T0" fmla="*/ 0 w 44"/>
                    <a:gd name="T1" fmla="*/ 0 h 50"/>
                    <a:gd name="T2" fmla="*/ 33 w 44"/>
                    <a:gd name="T3" fmla="*/ 50 h 50"/>
                    <a:gd name="T4" fmla="*/ 36 w 44"/>
                    <a:gd name="T5" fmla="*/ 50 h 50"/>
                    <a:gd name="T6" fmla="*/ 44 w 44"/>
                    <a:gd name="T7" fmla="*/ 39 h 50"/>
                    <a:gd name="T8" fmla="*/ 17 w 44"/>
                    <a:gd name="T9" fmla="*/ 0 h 50"/>
                    <a:gd name="T10" fmla="*/ 0 w 44"/>
                    <a:gd name="T11" fmla="*/ 0 h 50"/>
                    <a:gd name="T12" fmla="*/ 0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0" y="0"/>
                      </a:move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4" y="39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09" name="îš1íḓe"/>
                <p:cNvSpPr/>
                <p:nvPr/>
              </p:nvSpPr>
              <p:spPr bwMode="auto">
                <a:xfrm>
                  <a:off x="1651420" y="2967568"/>
                  <a:ext cx="469138" cy="181401"/>
                </a:xfrm>
                <a:custGeom>
                  <a:avLst/>
                  <a:gdLst>
                    <a:gd name="T0" fmla="*/ 0 w 109"/>
                    <a:gd name="T1" fmla="*/ 42 h 42"/>
                    <a:gd name="T2" fmla="*/ 44 w 109"/>
                    <a:gd name="T3" fmla="*/ 8 h 42"/>
                    <a:gd name="T4" fmla="*/ 97 w 109"/>
                    <a:gd name="T5" fmla="*/ 24 h 42"/>
                    <a:gd name="T6" fmla="*/ 109 w 109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" h="42">
                      <a:moveTo>
                        <a:pt x="0" y="42"/>
                      </a:moveTo>
                      <a:cubicBezTo>
                        <a:pt x="0" y="42"/>
                        <a:pt x="14" y="16"/>
                        <a:pt x="44" y="8"/>
                      </a:cubicBezTo>
                      <a:cubicBezTo>
                        <a:pt x="44" y="8"/>
                        <a:pt x="75" y="0"/>
                        <a:pt x="97" y="24"/>
                      </a:cubicBezTo>
                      <a:cubicBezTo>
                        <a:pt x="97" y="24"/>
                        <a:pt x="107" y="37"/>
                        <a:pt x="109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0" name="îSļíḍê"/>
                <p:cNvSpPr/>
                <p:nvPr/>
              </p:nvSpPr>
              <p:spPr bwMode="auto">
                <a:xfrm>
                  <a:off x="1565413" y="3144276"/>
                  <a:ext cx="90700" cy="125104"/>
                </a:xfrm>
                <a:custGeom>
                  <a:avLst/>
                  <a:gdLst>
                    <a:gd name="T0" fmla="*/ 14 w 21"/>
                    <a:gd name="T1" fmla="*/ 17 h 29"/>
                    <a:gd name="T2" fmla="*/ 0 w 21"/>
                    <a:gd name="T3" fmla="*/ 28 h 29"/>
                    <a:gd name="T4" fmla="*/ 6 w 21"/>
                    <a:gd name="T5" fmla="*/ 11 h 29"/>
                    <a:gd name="T6" fmla="*/ 20 w 21"/>
                    <a:gd name="T7" fmla="*/ 0 h 29"/>
                    <a:gd name="T8" fmla="*/ 14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14" y="17"/>
                      </a:moveTo>
                      <a:cubicBezTo>
                        <a:pt x="9" y="25"/>
                        <a:pt x="1" y="29"/>
                        <a:pt x="0" y="28"/>
                      </a:cubicBezTo>
                      <a:cubicBezTo>
                        <a:pt x="0" y="28"/>
                        <a:pt x="1" y="19"/>
                        <a:pt x="6" y="11"/>
                      </a:cubicBezTo>
                      <a:cubicBezTo>
                        <a:pt x="11" y="4"/>
                        <a:pt x="19" y="0"/>
                        <a:pt x="20" y="0"/>
                      </a:cubicBezTo>
                      <a:cubicBezTo>
                        <a:pt x="21" y="1"/>
                        <a:pt x="19" y="9"/>
                        <a:pt x="14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1" name="iṣlîḋê"/>
                <p:cNvSpPr/>
                <p:nvPr/>
              </p:nvSpPr>
              <p:spPr bwMode="auto">
                <a:xfrm>
                  <a:off x="1562285" y="3087979"/>
                  <a:ext cx="120413" cy="51606"/>
                </a:xfrm>
                <a:custGeom>
                  <a:avLst/>
                  <a:gdLst>
                    <a:gd name="T0" fmla="*/ 14 w 28"/>
                    <a:gd name="T1" fmla="*/ 11 h 12"/>
                    <a:gd name="T2" fmla="*/ 0 w 28"/>
                    <a:gd name="T3" fmla="*/ 10 h 12"/>
                    <a:gd name="T4" fmla="*/ 13 w 28"/>
                    <a:gd name="T5" fmla="*/ 1 h 12"/>
                    <a:gd name="T6" fmla="*/ 28 w 28"/>
                    <a:gd name="T7" fmla="*/ 4 h 12"/>
                    <a:gd name="T8" fmla="*/ 14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4" y="11"/>
                      </a:moveTo>
                      <a:cubicBezTo>
                        <a:pt x="6" y="12"/>
                        <a:pt x="0" y="11"/>
                        <a:pt x="0" y="10"/>
                      </a:cubicBezTo>
                      <a:cubicBezTo>
                        <a:pt x="0" y="9"/>
                        <a:pt x="5" y="3"/>
                        <a:pt x="13" y="1"/>
                      </a:cubicBezTo>
                      <a:cubicBezTo>
                        <a:pt x="21" y="0"/>
                        <a:pt x="28" y="3"/>
                        <a:pt x="28" y="4"/>
                      </a:cubicBezTo>
                      <a:cubicBezTo>
                        <a:pt x="28" y="5"/>
                        <a:pt x="22" y="10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2" name="îSḷîḍê"/>
                <p:cNvSpPr/>
                <p:nvPr/>
              </p:nvSpPr>
              <p:spPr bwMode="auto">
                <a:xfrm>
                  <a:off x="1660803" y="3100490"/>
                  <a:ext cx="42222" cy="117285"/>
                </a:xfrm>
                <a:custGeom>
                  <a:avLst/>
                  <a:gdLst>
                    <a:gd name="T0" fmla="*/ 1 w 10"/>
                    <a:gd name="T1" fmla="*/ 14 h 27"/>
                    <a:gd name="T2" fmla="*/ 5 w 10"/>
                    <a:gd name="T3" fmla="*/ 27 h 27"/>
                    <a:gd name="T4" fmla="*/ 10 w 10"/>
                    <a:gd name="T5" fmla="*/ 14 h 27"/>
                    <a:gd name="T6" fmla="*/ 5 w 10"/>
                    <a:gd name="T7" fmla="*/ 1 h 27"/>
                    <a:gd name="T8" fmla="*/ 1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" y="14"/>
                      </a:moveTo>
                      <a:cubicBezTo>
                        <a:pt x="1" y="22"/>
                        <a:pt x="4" y="27"/>
                        <a:pt x="5" y="27"/>
                      </a:cubicBezTo>
                      <a:cubicBezTo>
                        <a:pt x="6" y="27"/>
                        <a:pt x="10" y="22"/>
                        <a:pt x="10" y="14"/>
                      </a:cubicBezTo>
                      <a:cubicBezTo>
                        <a:pt x="10" y="7"/>
                        <a:pt x="6" y="1"/>
                        <a:pt x="5" y="1"/>
                      </a:cubicBezTo>
                      <a:cubicBezTo>
                        <a:pt x="4" y="0"/>
                        <a:pt x="0" y="7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3" name="íṡľîdé"/>
                <p:cNvSpPr/>
                <p:nvPr/>
              </p:nvSpPr>
              <p:spPr bwMode="auto">
                <a:xfrm>
                  <a:off x="1626399" y="3022300"/>
                  <a:ext cx="125104" cy="43786"/>
                </a:xfrm>
                <a:custGeom>
                  <a:avLst/>
                  <a:gdLst>
                    <a:gd name="T0" fmla="*/ 14 w 29"/>
                    <a:gd name="T1" fmla="*/ 10 h 10"/>
                    <a:gd name="T2" fmla="*/ 0 w 29"/>
                    <a:gd name="T3" fmla="*/ 6 h 10"/>
                    <a:gd name="T4" fmla="*/ 14 w 29"/>
                    <a:gd name="T5" fmla="*/ 0 h 10"/>
                    <a:gd name="T6" fmla="*/ 29 w 29"/>
                    <a:gd name="T7" fmla="*/ 5 h 10"/>
                    <a:gd name="T8" fmla="*/ 14 w 29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0">
                      <a:moveTo>
                        <a:pt x="14" y="10"/>
                      </a:moveTo>
                      <a:cubicBezTo>
                        <a:pt x="6" y="10"/>
                        <a:pt x="0" y="7"/>
                        <a:pt x="0" y="6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2" y="0"/>
                        <a:pt x="29" y="4"/>
                        <a:pt x="29" y="5"/>
                      </a:cubicBezTo>
                      <a:cubicBezTo>
                        <a:pt x="29" y="6"/>
                        <a:pt x="22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4" name="iṡliḑé"/>
                <p:cNvSpPr/>
                <p:nvPr/>
              </p:nvSpPr>
              <p:spPr bwMode="auto">
                <a:xfrm>
                  <a:off x="1720228" y="3041065"/>
                  <a:ext cx="48479" cy="115722"/>
                </a:xfrm>
                <a:custGeom>
                  <a:avLst/>
                  <a:gdLst>
                    <a:gd name="T0" fmla="*/ 1 w 11"/>
                    <a:gd name="T1" fmla="*/ 14 h 27"/>
                    <a:gd name="T2" fmla="*/ 3 w 11"/>
                    <a:gd name="T3" fmla="*/ 27 h 27"/>
                    <a:gd name="T4" fmla="*/ 10 w 11"/>
                    <a:gd name="T5" fmla="*/ 15 h 27"/>
                    <a:gd name="T6" fmla="*/ 7 w 11"/>
                    <a:gd name="T7" fmla="*/ 1 h 27"/>
                    <a:gd name="T8" fmla="*/ 1 w 11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4"/>
                      </a:moveTo>
                      <a:cubicBezTo>
                        <a:pt x="0" y="21"/>
                        <a:pt x="2" y="27"/>
                        <a:pt x="3" y="27"/>
                      </a:cubicBezTo>
                      <a:cubicBezTo>
                        <a:pt x="4" y="27"/>
                        <a:pt x="9" y="22"/>
                        <a:pt x="10" y="15"/>
                      </a:cubicBezTo>
                      <a:cubicBezTo>
                        <a:pt x="11" y="7"/>
                        <a:pt x="7" y="1"/>
                        <a:pt x="7" y="1"/>
                      </a:cubicBezTo>
                      <a:cubicBezTo>
                        <a:pt x="6" y="0"/>
                        <a:pt x="1" y="6"/>
                        <a:pt x="1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5" name="ïśľiḍé"/>
                <p:cNvSpPr/>
                <p:nvPr/>
              </p:nvSpPr>
              <p:spPr bwMode="auto">
                <a:xfrm>
                  <a:off x="1707717" y="2948802"/>
                  <a:ext cx="120413" cy="65679"/>
                </a:xfrm>
                <a:custGeom>
                  <a:avLst/>
                  <a:gdLst>
                    <a:gd name="T0" fmla="*/ 13 w 28"/>
                    <a:gd name="T1" fmla="*/ 12 h 15"/>
                    <a:gd name="T2" fmla="*/ 1 w 28"/>
                    <a:gd name="T3" fmla="*/ 4 h 15"/>
                    <a:gd name="T4" fmla="*/ 16 w 28"/>
                    <a:gd name="T5" fmla="*/ 3 h 15"/>
                    <a:gd name="T6" fmla="*/ 28 w 28"/>
                    <a:gd name="T7" fmla="*/ 13 h 15"/>
                    <a:gd name="T8" fmla="*/ 13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3" y="12"/>
                      </a:moveTo>
                      <a:cubicBezTo>
                        <a:pt x="5" y="9"/>
                        <a:pt x="0" y="5"/>
                        <a:pt x="1" y="4"/>
                      </a:cubicBezTo>
                      <a:cubicBezTo>
                        <a:pt x="1" y="3"/>
                        <a:pt x="9" y="0"/>
                        <a:pt x="16" y="3"/>
                      </a:cubicBezTo>
                      <a:cubicBezTo>
                        <a:pt x="24" y="6"/>
                        <a:pt x="28" y="12"/>
                        <a:pt x="28" y="13"/>
                      </a:cubicBezTo>
                      <a:cubicBezTo>
                        <a:pt x="28" y="14"/>
                        <a:pt x="20" y="15"/>
                        <a:pt x="13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6" name="íśḻídè"/>
                <p:cNvSpPr/>
                <p:nvPr/>
              </p:nvSpPr>
              <p:spPr bwMode="auto">
                <a:xfrm>
                  <a:off x="1815620" y="2914399"/>
                  <a:ext cx="107903" cy="82881"/>
                </a:xfrm>
                <a:custGeom>
                  <a:avLst/>
                  <a:gdLst>
                    <a:gd name="T0" fmla="*/ 10 w 25"/>
                    <a:gd name="T1" fmla="*/ 11 h 19"/>
                    <a:gd name="T2" fmla="*/ 1 w 25"/>
                    <a:gd name="T3" fmla="*/ 2 h 19"/>
                    <a:gd name="T4" fmla="*/ 17 w 25"/>
                    <a:gd name="T5" fmla="*/ 5 h 19"/>
                    <a:gd name="T6" fmla="*/ 24 w 25"/>
                    <a:gd name="T7" fmla="*/ 18 h 19"/>
                    <a:gd name="T8" fmla="*/ 10 w 2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9">
                      <a:moveTo>
                        <a:pt x="10" y="11"/>
                      </a:moveTo>
                      <a:cubicBezTo>
                        <a:pt x="4" y="7"/>
                        <a:pt x="0" y="3"/>
                        <a:pt x="1" y="2"/>
                      </a:cubicBezTo>
                      <a:cubicBezTo>
                        <a:pt x="1" y="1"/>
                        <a:pt x="11" y="0"/>
                        <a:pt x="17" y="5"/>
                      </a:cubicBezTo>
                      <a:cubicBezTo>
                        <a:pt x="23" y="10"/>
                        <a:pt x="25" y="18"/>
                        <a:pt x="24" y="18"/>
                      </a:cubicBezTo>
                      <a:cubicBezTo>
                        <a:pt x="23" y="19"/>
                        <a:pt x="17" y="16"/>
                        <a:pt x="10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7" name="ïşḻíḓè"/>
                <p:cNvSpPr/>
                <p:nvPr/>
              </p:nvSpPr>
              <p:spPr bwMode="auto">
                <a:xfrm>
                  <a:off x="1923521" y="2901888"/>
                  <a:ext cx="81318" cy="117285"/>
                </a:xfrm>
                <a:custGeom>
                  <a:avLst/>
                  <a:gdLst>
                    <a:gd name="T0" fmla="*/ 7 w 19"/>
                    <a:gd name="T1" fmla="*/ 14 h 27"/>
                    <a:gd name="T2" fmla="*/ 0 w 19"/>
                    <a:gd name="T3" fmla="*/ 0 h 27"/>
                    <a:gd name="T4" fmla="*/ 15 w 19"/>
                    <a:gd name="T5" fmla="*/ 10 h 27"/>
                    <a:gd name="T6" fmla="*/ 18 w 19"/>
                    <a:gd name="T7" fmla="*/ 27 h 27"/>
                    <a:gd name="T8" fmla="*/ 7 w 1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7">
                      <a:moveTo>
                        <a:pt x="7" y="14"/>
                      </a:moveTo>
                      <a:cubicBezTo>
                        <a:pt x="2" y="7"/>
                        <a:pt x="0" y="1"/>
                        <a:pt x="0" y="0"/>
                      </a:cubicBezTo>
                      <a:cubicBezTo>
                        <a:pt x="0" y="0"/>
                        <a:pt x="10" y="2"/>
                        <a:pt x="15" y="10"/>
                      </a:cubicBezTo>
                      <a:cubicBezTo>
                        <a:pt x="19" y="18"/>
                        <a:pt x="19" y="27"/>
                        <a:pt x="18" y="27"/>
                      </a:cubicBezTo>
                      <a:cubicBezTo>
                        <a:pt x="17" y="27"/>
                        <a:pt x="12" y="22"/>
                        <a:pt x="7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8" name="ïšľiďè"/>
                <p:cNvSpPr/>
                <p:nvPr/>
              </p:nvSpPr>
              <p:spPr bwMode="auto">
                <a:xfrm>
                  <a:off x="1793727" y="3001972"/>
                  <a:ext cx="46914" cy="112593"/>
                </a:xfrm>
                <a:custGeom>
                  <a:avLst/>
                  <a:gdLst>
                    <a:gd name="T0" fmla="*/ 1 w 11"/>
                    <a:gd name="T1" fmla="*/ 13 h 26"/>
                    <a:gd name="T2" fmla="*/ 2 w 11"/>
                    <a:gd name="T3" fmla="*/ 26 h 26"/>
                    <a:gd name="T4" fmla="*/ 10 w 11"/>
                    <a:gd name="T5" fmla="*/ 15 h 26"/>
                    <a:gd name="T6" fmla="*/ 8 w 11"/>
                    <a:gd name="T7" fmla="*/ 1 h 26"/>
                    <a:gd name="T8" fmla="*/ 1 w 11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6">
                      <a:moveTo>
                        <a:pt x="1" y="13"/>
                      </a:moveTo>
                      <a:cubicBezTo>
                        <a:pt x="0" y="20"/>
                        <a:pt x="1" y="26"/>
                        <a:pt x="2" y="26"/>
                      </a:cubicBezTo>
                      <a:cubicBezTo>
                        <a:pt x="3" y="26"/>
                        <a:pt x="9" y="22"/>
                        <a:pt x="10" y="15"/>
                      </a:cubicBezTo>
                      <a:cubicBezTo>
                        <a:pt x="11" y="8"/>
                        <a:pt x="8" y="1"/>
                        <a:pt x="8" y="1"/>
                      </a:cubicBezTo>
                      <a:cubicBezTo>
                        <a:pt x="8" y="0"/>
                        <a:pt x="2" y="6"/>
                        <a:pt x="1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19" name="îş1ïḍê"/>
                <p:cNvSpPr/>
                <p:nvPr/>
              </p:nvSpPr>
              <p:spPr bwMode="auto">
                <a:xfrm>
                  <a:off x="1854714" y="2987897"/>
                  <a:ext cx="64116" cy="87572"/>
                </a:xfrm>
                <a:custGeom>
                  <a:avLst/>
                  <a:gdLst>
                    <a:gd name="T0" fmla="*/ 4 w 15"/>
                    <a:gd name="T1" fmla="*/ 9 h 20"/>
                    <a:gd name="T2" fmla="*/ 1 w 15"/>
                    <a:gd name="T3" fmla="*/ 20 h 20"/>
                    <a:gd name="T4" fmla="*/ 12 w 15"/>
                    <a:gd name="T5" fmla="*/ 14 h 20"/>
                    <a:gd name="T6" fmla="*/ 15 w 15"/>
                    <a:gd name="T7" fmla="*/ 1 h 20"/>
                    <a:gd name="T8" fmla="*/ 4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4" y="9"/>
                      </a:moveTo>
                      <a:cubicBezTo>
                        <a:pt x="1" y="14"/>
                        <a:pt x="0" y="19"/>
                        <a:pt x="1" y="20"/>
                      </a:cubicBezTo>
                      <a:cubicBezTo>
                        <a:pt x="2" y="20"/>
                        <a:pt x="8" y="19"/>
                        <a:pt x="12" y="14"/>
                      </a:cubicBezTo>
                      <a:cubicBezTo>
                        <a:pt x="15" y="8"/>
                        <a:pt x="15" y="2"/>
                        <a:pt x="15" y="1"/>
                      </a:cubicBezTo>
                      <a:cubicBezTo>
                        <a:pt x="15" y="0"/>
                        <a:pt x="8" y="3"/>
                        <a:pt x="4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0" name="îSḻîďê"/>
                <p:cNvSpPr/>
                <p:nvPr/>
              </p:nvSpPr>
              <p:spPr bwMode="auto">
                <a:xfrm>
                  <a:off x="1909447" y="3014481"/>
                  <a:ext cx="95392" cy="73499"/>
                </a:xfrm>
                <a:custGeom>
                  <a:avLst/>
                  <a:gdLst>
                    <a:gd name="T0" fmla="*/ 8 w 22"/>
                    <a:gd name="T1" fmla="*/ 5 h 17"/>
                    <a:gd name="T2" fmla="*/ 0 w 22"/>
                    <a:gd name="T3" fmla="*/ 16 h 17"/>
                    <a:gd name="T4" fmla="*/ 13 w 22"/>
                    <a:gd name="T5" fmla="*/ 13 h 17"/>
                    <a:gd name="T6" fmla="*/ 22 w 22"/>
                    <a:gd name="T7" fmla="*/ 1 h 17"/>
                    <a:gd name="T8" fmla="*/ 8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8" y="5"/>
                      </a:moveTo>
                      <a:cubicBezTo>
                        <a:pt x="2" y="10"/>
                        <a:pt x="0" y="15"/>
                        <a:pt x="0" y="16"/>
                      </a:cubicBezTo>
                      <a:cubicBezTo>
                        <a:pt x="1" y="16"/>
                        <a:pt x="7" y="17"/>
                        <a:pt x="13" y="13"/>
                      </a:cubicBezTo>
                      <a:cubicBezTo>
                        <a:pt x="19" y="8"/>
                        <a:pt x="22" y="2"/>
                        <a:pt x="22" y="1"/>
                      </a:cubicBezTo>
                      <a:cubicBezTo>
                        <a:pt x="22" y="0"/>
                        <a:pt x="14" y="1"/>
                        <a:pt x="8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1" name="íŝḷiḍe"/>
                <p:cNvSpPr/>
                <p:nvPr/>
              </p:nvSpPr>
              <p:spPr bwMode="auto">
                <a:xfrm>
                  <a:off x="1987637" y="3066086"/>
                  <a:ext cx="68807" cy="78190"/>
                </a:xfrm>
                <a:custGeom>
                  <a:avLst/>
                  <a:gdLst>
                    <a:gd name="T0" fmla="*/ 44 w 44"/>
                    <a:gd name="T1" fmla="*/ 0 h 50"/>
                    <a:gd name="T2" fmla="*/ 11 w 44"/>
                    <a:gd name="T3" fmla="*/ 50 h 50"/>
                    <a:gd name="T4" fmla="*/ 8 w 44"/>
                    <a:gd name="T5" fmla="*/ 50 h 50"/>
                    <a:gd name="T6" fmla="*/ 0 w 44"/>
                    <a:gd name="T7" fmla="*/ 39 h 50"/>
                    <a:gd name="T8" fmla="*/ 25 w 44"/>
                    <a:gd name="T9" fmla="*/ 0 h 50"/>
                    <a:gd name="T10" fmla="*/ 44 w 44"/>
                    <a:gd name="T11" fmla="*/ 0 h 50"/>
                    <a:gd name="T12" fmla="*/ 44 w 44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0">
                      <a:moveTo>
                        <a:pt x="44" y="0"/>
                      </a:moveTo>
                      <a:lnTo>
                        <a:pt x="11" y="50"/>
                      </a:lnTo>
                      <a:lnTo>
                        <a:pt x="8" y="50"/>
                      </a:lnTo>
                      <a:lnTo>
                        <a:pt x="0" y="39"/>
                      </a:lnTo>
                      <a:lnTo>
                        <a:pt x="25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2" name="ïSliḓe"/>
                <p:cNvSpPr/>
                <p:nvPr/>
              </p:nvSpPr>
              <p:spPr bwMode="auto">
                <a:xfrm>
                  <a:off x="2000148" y="2967568"/>
                  <a:ext cx="473831" cy="181401"/>
                </a:xfrm>
                <a:custGeom>
                  <a:avLst/>
                  <a:gdLst>
                    <a:gd name="T0" fmla="*/ 110 w 110"/>
                    <a:gd name="T1" fmla="*/ 42 h 42"/>
                    <a:gd name="T2" fmla="*/ 65 w 110"/>
                    <a:gd name="T3" fmla="*/ 8 h 42"/>
                    <a:gd name="T4" fmla="*/ 13 w 110"/>
                    <a:gd name="T5" fmla="*/ 24 h 42"/>
                    <a:gd name="T6" fmla="*/ 0 w 110"/>
                    <a:gd name="T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0" h="42">
                      <a:moveTo>
                        <a:pt x="110" y="42"/>
                      </a:moveTo>
                      <a:cubicBezTo>
                        <a:pt x="110" y="42"/>
                        <a:pt x="95" y="16"/>
                        <a:pt x="65" y="8"/>
                      </a:cubicBezTo>
                      <a:cubicBezTo>
                        <a:pt x="65" y="8"/>
                        <a:pt x="35" y="0"/>
                        <a:pt x="13" y="24"/>
                      </a:cubicBezTo>
                      <a:cubicBezTo>
                        <a:pt x="13" y="24"/>
                        <a:pt x="2" y="37"/>
                        <a:pt x="0" y="41"/>
                      </a:cubicBezTo>
                    </a:path>
                  </a:pathLst>
                </a:custGeom>
                <a:noFill/>
                <a:ln w="3175" cap="flat">
                  <a:solidFill>
                    <a:srgbClr val="006641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3" name="ïṣļîdê"/>
                <p:cNvSpPr/>
                <p:nvPr/>
              </p:nvSpPr>
              <p:spPr bwMode="auto">
                <a:xfrm>
                  <a:off x="2469287" y="3144276"/>
                  <a:ext cx="90700" cy="125104"/>
                </a:xfrm>
                <a:custGeom>
                  <a:avLst/>
                  <a:gdLst>
                    <a:gd name="T0" fmla="*/ 6 w 21"/>
                    <a:gd name="T1" fmla="*/ 17 h 29"/>
                    <a:gd name="T2" fmla="*/ 20 w 21"/>
                    <a:gd name="T3" fmla="*/ 28 h 29"/>
                    <a:gd name="T4" fmla="*/ 14 w 21"/>
                    <a:gd name="T5" fmla="*/ 11 h 29"/>
                    <a:gd name="T6" fmla="*/ 1 w 21"/>
                    <a:gd name="T7" fmla="*/ 0 h 29"/>
                    <a:gd name="T8" fmla="*/ 6 w 21"/>
                    <a:gd name="T9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9">
                      <a:moveTo>
                        <a:pt x="6" y="17"/>
                      </a:moveTo>
                      <a:cubicBezTo>
                        <a:pt x="12" y="25"/>
                        <a:pt x="19" y="29"/>
                        <a:pt x="20" y="28"/>
                      </a:cubicBezTo>
                      <a:cubicBezTo>
                        <a:pt x="21" y="28"/>
                        <a:pt x="20" y="19"/>
                        <a:pt x="14" y="11"/>
                      </a:cubicBezTo>
                      <a:cubicBezTo>
                        <a:pt x="9" y="4"/>
                        <a:pt x="1" y="0"/>
                        <a:pt x="1" y="0"/>
                      </a:cubicBezTo>
                      <a:cubicBezTo>
                        <a:pt x="0" y="1"/>
                        <a:pt x="1" y="9"/>
                        <a:pt x="6" y="17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4" name="iŝliḍè"/>
                <p:cNvSpPr/>
                <p:nvPr/>
              </p:nvSpPr>
              <p:spPr bwMode="auto">
                <a:xfrm>
                  <a:off x="2444266" y="3087979"/>
                  <a:ext cx="120413" cy="51606"/>
                </a:xfrm>
                <a:custGeom>
                  <a:avLst/>
                  <a:gdLst>
                    <a:gd name="T0" fmla="*/ 13 w 28"/>
                    <a:gd name="T1" fmla="*/ 11 h 12"/>
                    <a:gd name="T2" fmla="*/ 28 w 28"/>
                    <a:gd name="T3" fmla="*/ 10 h 12"/>
                    <a:gd name="T4" fmla="*/ 15 w 28"/>
                    <a:gd name="T5" fmla="*/ 1 h 12"/>
                    <a:gd name="T6" fmla="*/ 0 w 28"/>
                    <a:gd name="T7" fmla="*/ 4 h 12"/>
                    <a:gd name="T8" fmla="*/ 13 w 28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">
                      <a:moveTo>
                        <a:pt x="13" y="11"/>
                      </a:moveTo>
                      <a:cubicBezTo>
                        <a:pt x="21" y="12"/>
                        <a:pt x="28" y="11"/>
                        <a:pt x="28" y="10"/>
                      </a:cubicBezTo>
                      <a:cubicBezTo>
                        <a:pt x="28" y="9"/>
                        <a:pt x="23" y="3"/>
                        <a:pt x="15" y="1"/>
                      </a:cubicBezTo>
                      <a:cubicBezTo>
                        <a:pt x="7" y="0"/>
                        <a:pt x="0" y="3"/>
                        <a:pt x="0" y="4"/>
                      </a:cubicBezTo>
                      <a:cubicBezTo>
                        <a:pt x="0" y="5"/>
                        <a:pt x="5" y="10"/>
                        <a:pt x="13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5" name="íṩḻiḑe"/>
                <p:cNvSpPr/>
                <p:nvPr/>
              </p:nvSpPr>
              <p:spPr bwMode="auto">
                <a:xfrm>
                  <a:off x="2417681" y="3100490"/>
                  <a:ext cx="43786" cy="117285"/>
                </a:xfrm>
                <a:custGeom>
                  <a:avLst/>
                  <a:gdLst>
                    <a:gd name="T0" fmla="*/ 10 w 10"/>
                    <a:gd name="T1" fmla="*/ 14 h 27"/>
                    <a:gd name="T2" fmla="*/ 6 w 10"/>
                    <a:gd name="T3" fmla="*/ 27 h 27"/>
                    <a:gd name="T4" fmla="*/ 0 w 10"/>
                    <a:gd name="T5" fmla="*/ 14 h 27"/>
                    <a:gd name="T6" fmla="*/ 5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9" y="22"/>
                        <a:pt x="7" y="27"/>
                        <a:pt x="6" y="27"/>
                      </a:cubicBezTo>
                      <a:cubicBezTo>
                        <a:pt x="5" y="27"/>
                        <a:pt x="0" y="22"/>
                        <a:pt x="0" y="14"/>
                      </a:cubicBezTo>
                      <a:cubicBezTo>
                        <a:pt x="1" y="7"/>
                        <a:pt x="5" y="1"/>
                        <a:pt x="5" y="1"/>
                      </a:cubicBezTo>
                      <a:cubicBezTo>
                        <a:pt x="6" y="0"/>
                        <a:pt x="10" y="7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6" name="íś1ide"/>
                <p:cNvSpPr/>
                <p:nvPr/>
              </p:nvSpPr>
              <p:spPr bwMode="auto">
                <a:xfrm>
                  <a:off x="2375458" y="3022300"/>
                  <a:ext cx="120413" cy="43786"/>
                </a:xfrm>
                <a:custGeom>
                  <a:avLst/>
                  <a:gdLst>
                    <a:gd name="T0" fmla="*/ 14 w 28"/>
                    <a:gd name="T1" fmla="*/ 10 h 10"/>
                    <a:gd name="T2" fmla="*/ 28 w 28"/>
                    <a:gd name="T3" fmla="*/ 6 h 10"/>
                    <a:gd name="T4" fmla="*/ 14 w 28"/>
                    <a:gd name="T5" fmla="*/ 0 h 10"/>
                    <a:gd name="T6" fmla="*/ 0 w 28"/>
                    <a:gd name="T7" fmla="*/ 5 h 10"/>
                    <a:gd name="T8" fmla="*/ 14 w 2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0">
                      <a:moveTo>
                        <a:pt x="14" y="10"/>
                      </a:moveTo>
                      <a:cubicBezTo>
                        <a:pt x="22" y="10"/>
                        <a:pt x="28" y="7"/>
                        <a:pt x="28" y="6"/>
                      </a:cubicBezTo>
                      <a:cubicBezTo>
                        <a:pt x="28" y="6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5"/>
                      </a:cubicBezTo>
                      <a:cubicBezTo>
                        <a:pt x="0" y="6"/>
                        <a:pt x="6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7" name="ïŝľídê"/>
                <p:cNvSpPr/>
                <p:nvPr/>
              </p:nvSpPr>
              <p:spPr bwMode="auto">
                <a:xfrm>
                  <a:off x="2358256" y="3041065"/>
                  <a:ext cx="42222" cy="115722"/>
                </a:xfrm>
                <a:custGeom>
                  <a:avLst/>
                  <a:gdLst>
                    <a:gd name="T0" fmla="*/ 10 w 10"/>
                    <a:gd name="T1" fmla="*/ 14 h 27"/>
                    <a:gd name="T2" fmla="*/ 7 w 10"/>
                    <a:gd name="T3" fmla="*/ 27 h 27"/>
                    <a:gd name="T4" fmla="*/ 0 w 10"/>
                    <a:gd name="T5" fmla="*/ 15 h 27"/>
                    <a:gd name="T6" fmla="*/ 4 w 10"/>
                    <a:gd name="T7" fmla="*/ 1 h 27"/>
                    <a:gd name="T8" fmla="*/ 10 w 1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7">
                      <a:moveTo>
                        <a:pt x="10" y="14"/>
                      </a:moveTo>
                      <a:cubicBezTo>
                        <a:pt x="10" y="21"/>
                        <a:pt x="8" y="27"/>
                        <a:pt x="7" y="27"/>
                      </a:cubicBezTo>
                      <a:cubicBezTo>
                        <a:pt x="7" y="27"/>
                        <a:pt x="1" y="22"/>
                        <a:pt x="0" y="15"/>
                      </a:cubicBezTo>
                      <a:cubicBezTo>
                        <a:pt x="0" y="7"/>
                        <a:pt x="3" y="1"/>
                        <a:pt x="4" y="1"/>
                      </a:cubicBezTo>
                      <a:cubicBezTo>
                        <a:pt x="4" y="0"/>
                        <a:pt x="9" y="6"/>
                        <a:pt x="10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8" name="iṣlidé"/>
                <p:cNvSpPr/>
                <p:nvPr/>
              </p:nvSpPr>
              <p:spPr bwMode="auto">
                <a:xfrm>
                  <a:off x="2292577" y="2948802"/>
                  <a:ext cx="120413" cy="65679"/>
                </a:xfrm>
                <a:custGeom>
                  <a:avLst/>
                  <a:gdLst>
                    <a:gd name="T0" fmla="*/ 16 w 28"/>
                    <a:gd name="T1" fmla="*/ 12 h 15"/>
                    <a:gd name="T2" fmla="*/ 28 w 28"/>
                    <a:gd name="T3" fmla="*/ 4 h 15"/>
                    <a:gd name="T4" fmla="*/ 12 w 28"/>
                    <a:gd name="T5" fmla="*/ 3 h 15"/>
                    <a:gd name="T6" fmla="*/ 1 w 28"/>
                    <a:gd name="T7" fmla="*/ 13 h 15"/>
                    <a:gd name="T8" fmla="*/ 16 w 28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5">
                      <a:moveTo>
                        <a:pt x="16" y="12"/>
                      </a:moveTo>
                      <a:cubicBezTo>
                        <a:pt x="23" y="9"/>
                        <a:pt x="28" y="5"/>
                        <a:pt x="28" y="4"/>
                      </a:cubicBezTo>
                      <a:cubicBezTo>
                        <a:pt x="28" y="3"/>
                        <a:pt x="20" y="0"/>
                        <a:pt x="12" y="3"/>
                      </a:cubicBezTo>
                      <a:cubicBezTo>
                        <a:pt x="5" y="6"/>
                        <a:pt x="0" y="12"/>
                        <a:pt x="1" y="13"/>
                      </a:cubicBezTo>
                      <a:cubicBezTo>
                        <a:pt x="1" y="14"/>
                        <a:pt x="8" y="15"/>
                        <a:pt x="16" y="12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29" name="íşḻiḑe"/>
                <p:cNvSpPr/>
                <p:nvPr/>
              </p:nvSpPr>
              <p:spPr bwMode="auto">
                <a:xfrm>
                  <a:off x="2203441" y="2914399"/>
                  <a:ext cx="103211" cy="82881"/>
                </a:xfrm>
                <a:custGeom>
                  <a:avLst/>
                  <a:gdLst>
                    <a:gd name="T0" fmla="*/ 14 w 24"/>
                    <a:gd name="T1" fmla="*/ 11 h 19"/>
                    <a:gd name="T2" fmla="*/ 24 w 24"/>
                    <a:gd name="T3" fmla="*/ 2 h 19"/>
                    <a:gd name="T4" fmla="*/ 8 w 24"/>
                    <a:gd name="T5" fmla="*/ 5 h 19"/>
                    <a:gd name="T6" fmla="*/ 1 w 24"/>
                    <a:gd name="T7" fmla="*/ 18 h 19"/>
                    <a:gd name="T8" fmla="*/ 14 w 24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14" y="11"/>
                      </a:moveTo>
                      <a:cubicBezTo>
                        <a:pt x="20" y="7"/>
                        <a:pt x="24" y="3"/>
                        <a:pt x="24" y="2"/>
                      </a:cubicBezTo>
                      <a:cubicBezTo>
                        <a:pt x="24" y="1"/>
                        <a:pt x="14" y="0"/>
                        <a:pt x="8" y="5"/>
                      </a:cubicBezTo>
                      <a:cubicBezTo>
                        <a:pt x="2" y="10"/>
                        <a:pt x="0" y="18"/>
                        <a:pt x="1" y="18"/>
                      </a:cubicBezTo>
                      <a:cubicBezTo>
                        <a:pt x="1" y="19"/>
                        <a:pt x="8" y="16"/>
                        <a:pt x="14" y="11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0" name="îśliḓê"/>
                <p:cNvSpPr/>
                <p:nvPr/>
              </p:nvSpPr>
              <p:spPr bwMode="auto">
                <a:xfrm>
                  <a:off x="2117432" y="2901888"/>
                  <a:ext cx="86010" cy="117285"/>
                </a:xfrm>
                <a:custGeom>
                  <a:avLst/>
                  <a:gdLst>
                    <a:gd name="T0" fmla="*/ 13 w 20"/>
                    <a:gd name="T1" fmla="*/ 14 h 27"/>
                    <a:gd name="T2" fmla="*/ 19 w 20"/>
                    <a:gd name="T3" fmla="*/ 0 h 27"/>
                    <a:gd name="T4" fmla="*/ 5 w 20"/>
                    <a:gd name="T5" fmla="*/ 10 h 27"/>
                    <a:gd name="T6" fmla="*/ 1 w 20"/>
                    <a:gd name="T7" fmla="*/ 27 h 27"/>
                    <a:gd name="T8" fmla="*/ 13 w 20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7">
                      <a:moveTo>
                        <a:pt x="13" y="14"/>
                      </a:moveTo>
                      <a:cubicBezTo>
                        <a:pt x="17" y="7"/>
                        <a:pt x="20" y="1"/>
                        <a:pt x="19" y="0"/>
                      </a:cubicBezTo>
                      <a:cubicBezTo>
                        <a:pt x="19" y="0"/>
                        <a:pt x="9" y="2"/>
                        <a:pt x="5" y="10"/>
                      </a:cubicBezTo>
                      <a:cubicBezTo>
                        <a:pt x="0" y="18"/>
                        <a:pt x="0" y="27"/>
                        <a:pt x="1" y="27"/>
                      </a:cubicBezTo>
                      <a:cubicBezTo>
                        <a:pt x="2" y="27"/>
                        <a:pt x="8" y="22"/>
                        <a:pt x="13" y="14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1" name="işľíḑé"/>
                <p:cNvSpPr/>
                <p:nvPr/>
              </p:nvSpPr>
              <p:spPr bwMode="auto">
                <a:xfrm>
                  <a:off x="2280067" y="3001972"/>
                  <a:ext cx="51606" cy="112593"/>
                </a:xfrm>
                <a:custGeom>
                  <a:avLst/>
                  <a:gdLst>
                    <a:gd name="T0" fmla="*/ 10 w 12"/>
                    <a:gd name="T1" fmla="*/ 13 h 26"/>
                    <a:gd name="T2" fmla="*/ 9 w 12"/>
                    <a:gd name="T3" fmla="*/ 26 h 26"/>
                    <a:gd name="T4" fmla="*/ 2 w 12"/>
                    <a:gd name="T5" fmla="*/ 15 h 26"/>
                    <a:gd name="T6" fmla="*/ 3 w 12"/>
                    <a:gd name="T7" fmla="*/ 1 h 26"/>
                    <a:gd name="T8" fmla="*/ 10 w 1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6">
                      <a:moveTo>
                        <a:pt x="10" y="13"/>
                      </a:moveTo>
                      <a:cubicBezTo>
                        <a:pt x="12" y="20"/>
                        <a:pt x="10" y="26"/>
                        <a:pt x="9" y="26"/>
                      </a:cubicBezTo>
                      <a:cubicBezTo>
                        <a:pt x="9" y="26"/>
                        <a:pt x="3" y="22"/>
                        <a:pt x="2" y="15"/>
                      </a:cubicBezTo>
                      <a:cubicBezTo>
                        <a:pt x="0" y="8"/>
                        <a:pt x="3" y="1"/>
                        <a:pt x="3" y="1"/>
                      </a:cubicBezTo>
                      <a:cubicBezTo>
                        <a:pt x="4" y="0"/>
                        <a:pt x="9" y="6"/>
                        <a:pt x="10" y="13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2" name="ïṧļíďè"/>
                <p:cNvSpPr/>
                <p:nvPr/>
              </p:nvSpPr>
              <p:spPr bwMode="auto">
                <a:xfrm>
                  <a:off x="2203441" y="2987897"/>
                  <a:ext cx="64116" cy="87572"/>
                </a:xfrm>
                <a:custGeom>
                  <a:avLst/>
                  <a:gdLst>
                    <a:gd name="T0" fmla="*/ 11 w 15"/>
                    <a:gd name="T1" fmla="*/ 9 h 20"/>
                    <a:gd name="T2" fmla="*/ 14 w 15"/>
                    <a:gd name="T3" fmla="*/ 20 h 20"/>
                    <a:gd name="T4" fmla="*/ 4 w 15"/>
                    <a:gd name="T5" fmla="*/ 14 h 20"/>
                    <a:gd name="T6" fmla="*/ 0 w 15"/>
                    <a:gd name="T7" fmla="*/ 1 h 20"/>
                    <a:gd name="T8" fmla="*/ 11 w 15"/>
                    <a:gd name="T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0">
                      <a:moveTo>
                        <a:pt x="11" y="9"/>
                      </a:moveTo>
                      <a:cubicBezTo>
                        <a:pt x="15" y="14"/>
                        <a:pt x="15" y="19"/>
                        <a:pt x="14" y="20"/>
                      </a:cubicBezTo>
                      <a:cubicBezTo>
                        <a:pt x="14" y="20"/>
                        <a:pt x="7" y="19"/>
                        <a:pt x="4" y="14"/>
                      </a:cubicBezTo>
                      <a:cubicBezTo>
                        <a:pt x="0" y="8"/>
                        <a:pt x="0" y="2"/>
                        <a:pt x="0" y="1"/>
                      </a:cubicBezTo>
                      <a:cubicBezTo>
                        <a:pt x="1" y="0"/>
                        <a:pt x="7" y="3"/>
                        <a:pt x="11" y="9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3" name="íṧļíďê"/>
                <p:cNvSpPr/>
                <p:nvPr/>
              </p:nvSpPr>
              <p:spPr bwMode="auto">
                <a:xfrm>
                  <a:off x="2120560" y="3014481"/>
                  <a:ext cx="95392" cy="73499"/>
                </a:xfrm>
                <a:custGeom>
                  <a:avLst/>
                  <a:gdLst>
                    <a:gd name="T0" fmla="*/ 13 w 22"/>
                    <a:gd name="T1" fmla="*/ 5 h 17"/>
                    <a:gd name="T2" fmla="*/ 21 w 22"/>
                    <a:gd name="T3" fmla="*/ 16 h 17"/>
                    <a:gd name="T4" fmla="*/ 8 w 22"/>
                    <a:gd name="T5" fmla="*/ 13 h 17"/>
                    <a:gd name="T6" fmla="*/ 0 w 22"/>
                    <a:gd name="T7" fmla="*/ 1 h 17"/>
                    <a:gd name="T8" fmla="*/ 13 w 22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7">
                      <a:moveTo>
                        <a:pt x="13" y="5"/>
                      </a:moveTo>
                      <a:cubicBezTo>
                        <a:pt x="19" y="10"/>
                        <a:pt x="22" y="15"/>
                        <a:pt x="21" y="16"/>
                      </a:cubicBezTo>
                      <a:cubicBezTo>
                        <a:pt x="21" y="16"/>
                        <a:pt x="14" y="17"/>
                        <a:pt x="8" y="13"/>
                      </a:cubicBezTo>
                      <a:cubicBezTo>
                        <a:pt x="2" y="8"/>
                        <a:pt x="0" y="2"/>
                        <a:pt x="0" y="1"/>
                      </a:cubicBezTo>
                      <a:cubicBezTo>
                        <a:pt x="0" y="0"/>
                        <a:pt x="7" y="1"/>
                        <a:pt x="13" y="5"/>
                      </a:cubicBezTo>
                      <a:close/>
                    </a:path>
                  </a:pathLst>
                </a:custGeom>
                <a:solidFill>
                  <a:srgbClr val="0066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  <p:sp>
              <p:nvSpPr>
                <p:cNvPr id="134" name="íṩľiḑé"/>
                <p:cNvSpPr/>
                <p:nvPr/>
              </p:nvSpPr>
              <p:spPr>
                <a:xfrm>
                  <a:off x="6014209" y="3206602"/>
                  <a:ext cx="107902" cy="10790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charset="-122"/>
                    <a:ea typeface="微软雅黑" panose="020B0503020204020204" charset="-122"/>
                    <a:cs typeface="+mn-cs"/>
                  </a:endParaRPr>
                </a:p>
              </p:txBody>
            </p:sp>
          </p:grpSp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 bwMode="auto">
              <a:xfrm>
                <a:off x="17046" y="43"/>
                <a:ext cx="1916" cy="12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2" name="矩形 41"/>
              <p:cNvSpPr/>
              <p:nvPr/>
            </p:nvSpPr>
            <p:spPr>
              <a:xfrm>
                <a:off x="0" y="1159"/>
                <a:ext cx="14400" cy="12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lumMod val="75000"/>
                </a:schemeClr>
              </a:lnRef>
              <a:fillRef idx="1">
                <a:schemeClr val="accent1"/>
              </a:fillRef>
              <a:effectRef idx="0">
                <a:srgbClr val="FFFFFF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0" y="1159"/>
              <a:ext cx="19201" cy="12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1029" name="Rounded Rectangle 1028"/>
          <p:cNvSpPr/>
          <p:nvPr/>
        </p:nvSpPr>
        <p:spPr>
          <a:xfrm>
            <a:off x="852678" y="3372612"/>
            <a:ext cx="5285232" cy="3474720"/>
          </a:xfrm>
          <a:prstGeom prst="roundRect">
            <a:avLst/>
          </a:prstGeom>
          <a:solidFill>
            <a:srgbClr val="F8FBFD"/>
          </a:solidFill>
          <a:ln w="12700">
            <a:solidFill>
              <a:srgbClr val="BAD3E1"/>
            </a:solidFill>
          </a:ln>
        </p:spPr>
        <p:txBody>
          <a:bodyPr rtlCol="0" anchor="ctr"/>
          <a:lstStyle/>
          <a:p>
            <a:pPr algn="ctr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4910" y="4187190"/>
            <a:ext cx="4427855" cy="903605"/>
          </a:xfrm>
          <a:prstGeom prst="rect">
            <a:avLst/>
          </a:prstGeom>
        </p:spPr>
      </p:pic>
      <p:pic>
        <p:nvPicPr>
          <p:cNvPr id="3" name="图片 2" descr="/Users/shourong/Library/Containers/com.kingsoft.wpsoffice.mac/Data/tmp/photoeditapp/20260521171437/temp.pngtemp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5870" y="5031740"/>
            <a:ext cx="4502150" cy="1631950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994410" y="3558540"/>
            <a:ext cx="495554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b="1"/>
              <a:t>After expanding the amplitude，we can derive the SU(3) relations</a:t>
            </a:r>
            <a:endParaRPr lang="en-US" altLang="zh-CN" b="1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70" y="4357370"/>
            <a:ext cx="704850" cy="33655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860" y="5374005"/>
            <a:ext cx="666750" cy="336550"/>
          </a:xfrm>
          <a:prstGeom prst="rect">
            <a:avLst/>
          </a:prstGeom>
        </p:spPr>
      </p:pic>
      <p:sp>
        <p:nvSpPr>
          <p:cNvPr id="10" name="TextBox 1026"/>
          <p:cNvSpPr txBox="1"/>
          <p:nvPr/>
        </p:nvSpPr>
        <p:spPr>
          <a:xfrm>
            <a:off x="960120" y="868680"/>
            <a:ext cx="9875520" cy="603504"/>
          </a:xfrm>
          <a:prstGeom prst="rect">
            <a:avLst/>
          </a:prstGeom>
          <a:noFill/>
          <a:ln>
            <a:noFill/>
          </a:ln>
        </p:spPr>
        <p:txBody>
          <a:bodyPr wrap="square" lIns="54864" tIns="27432" rIns="54864" bIns="27432" anchor="t"/>
          <a:lstStyle/>
          <a:p>
            <a:pPr algn="l">
              <a:lnSpc>
                <a:spcPct val="103000"/>
              </a:lnSpc>
            </a:pPr>
            <a:r>
              <a:rPr lang="en-US" sz="2900" b="1">
                <a:solidFill>
                  <a:srgbClr val="182D44"/>
                </a:solidFill>
                <a:latin typeface="Arial" panose="020B0604020202090204"/>
              </a:rPr>
              <a:t>SU(3) aymmetry analysis and its breaking</a:t>
            </a:r>
            <a:endParaRPr lang="en-US" altLang="zh-CN" sz="2900" b="1">
              <a:solidFill>
                <a:srgbClr val="182D44"/>
              </a:solidFill>
              <a:latin typeface="Arial" panose="020B0604020202090204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419340" y="3096895"/>
            <a:ext cx="404050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/>
              <a:t>CP violation relation from u-spin </a:t>
            </a:r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1515" y="1537970"/>
            <a:ext cx="8945880" cy="1258570"/>
          </a:xfrm>
          <a:prstGeom prst="rect">
            <a:avLst/>
          </a:prstGeom>
        </p:spPr>
      </p:pic>
      <p:sp>
        <p:nvSpPr>
          <p:cNvPr id="15" name="左右箭头 14"/>
          <p:cNvSpPr/>
          <p:nvPr/>
        </p:nvSpPr>
        <p:spPr>
          <a:xfrm>
            <a:off x="3727450" y="2778125"/>
            <a:ext cx="2214245" cy="462915"/>
          </a:xfrm>
          <a:prstGeom prst="leftRightArrow">
            <a:avLst/>
          </a:prstGeom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/>
              <a:t>U-spin</a:t>
            </a:r>
            <a:endParaRPr lang="en-US" altLang="zh-CN"/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03670" y="3725545"/>
            <a:ext cx="5495290" cy="1464945"/>
          </a:xfrm>
          <a:prstGeom prst="rect">
            <a:avLst/>
          </a:prstGeom>
        </p:spPr>
      </p:pic>
      <p:sp>
        <p:nvSpPr>
          <p:cNvPr id="56" name="左右箭头 55"/>
          <p:cNvSpPr/>
          <p:nvPr/>
        </p:nvSpPr>
        <p:spPr>
          <a:xfrm rot="16200000">
            <a:off x="-231140" y="1945005"/>
            <a:ext cx="1217295" cy="462915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/>
              <a:t>iospin</a:t>
            </a:r>
            <a:endParaRPr lang="en-US" altLang="zh-CN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2.xml><?xml version="1.0" encoding="utf-8"?>
<p:tagLst xmlns:p="http://schemas.openxmlformats.org/presentationml/2006/main">
  <p:tag name="KSO_WM_TEMPLATE_THUMBS_INDEX" val="1、4、7、12、13、14、15、16、17、18、20、24、25、28、33、36、40、43、44"/>
  <p:tag name="KSO_WM_TEMPLATE_SUBCATEGORY" val="19"/>
  <p:tag name="KSO_WM_TAG_VERSION" val="1.0"/>
  <p:tag name="KSO_WM_BEAUTIFY_FLAG" val="#wm#"/>
  <p:tag name="KSO_WM_TEMPLATE_CATEGORY" val="custom"/>
  <p:tag name="KSO_WM_TEMPLATE_INDEX" val="20205081"/>
  <p:tag name="KSO_WM_TEMPLATE_MASTER_TYPE" val="0"/>
  <p:tag name="KSO_WM_TEMPLATE_COLOR_TYPE" val="1"/>
  <p:tag name="KSO_WM_UNIT_SHOW_EDIT_AREA_INDICATION" val="1"/>
</p:tagLst>
</file>

<file path=ppt/tags/tag63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4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5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6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7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8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69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70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71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72.xml><?xml version="1.0" encoding="utf-8"?>
<p:tagLst xmlns:p="http://schemas.openxmlformats.org/presentationml/2006/main">
  <p:tag name="KSO_WM_DIAGRAM_VIRTUALLY_FRAME" val="{&quot;height&quot;:264.4,&quot;left&quot;:64.8,&quot;top&quot;:137.5,&quot;width&quot;:529.2}"/>
</p:tagLst>
</file>

<file path=ppt/tags/tag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PS">
  <a:themeElements>
    <a:clrScheme name="WP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874CB"/>
      </a:accent1>
      <a:accent2>
        <a:srgbClr val="EE822F"/>
      </a:accent2>
      <a:accent3>
        <a:srgbClr val="F2BA02"/>
      </a:accent3>
      <a:accent4>
        <a:srgbClr val="75BD42"/>
      </a:accent4>
      <a:accent5>
        <a:srgbClr val="30C0B4"/>
      </a:accent5>
      <a:accent6>
        <a:srgbClr val="E54C5E"/>
      </a:accent6>
      <a:hlink>
        <a:srgbClr val="0026E5"/>
      </a:hlink>
      <a:folHlink>
        <a:srgbClr val="7E1FAD"/>
      </a:folHlink>
    </a:clrScheme>
    <a:fontScheme name="WPS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WPS">
      <a:fillStyleLst>
        <a:solidFill>
          <a:schemeClr val="phClr"/>
        </a:solidFill>
        <a:gradFill>
          <a:gsLst>
            <a:gs pos="0">
              <a:schemeClr val="phClr">
                <a:lumOff val="17500"/>
              </a:schemeClr>
            </a:gs>
            <a:gs pos="100000">
              <a:schemeClr val="phClr"/>
            </a:gs>
          </a:gsLst>
          <a:lin ang="2700000" scaled="0"/>
        </a:gradFill>
        <a:gradFill>
          <a:gsLst>
            <a:gs pos="0">
              <a:schemeClr val="phClr">
                <a:hueOff val="-2520000"/>
              </a:schemeClr>
            </a:gs>
            <a:gs pos="100000">
              <a:schemeClr val="phClr"/>
            </a:gs>
          </a:gsLst>
          <a:lin ang="27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gradFill>
            <a:gsLst>
              <a:gs pos="0">
                <a:schemeClr val="phClr">
                  <a:hueOff val="-4200000"/>
                </a:schemeClr>
              </a:gs>
              <a:gs pos="100000">
                <a:schemeClr val="phClr"/>
              </a:gs>
            </a:gsLst>
            <a:lin ang="2700000" scaled="1"/>
          </a:gradFill>
          <a:prstDash val="solid"/>
          <a:miter lim="800000"/>
        </a:ln>
      </a:lnStyleLst>
      <a:effectStyleLst>
        <a:effectStyle>
          <a:effectLst>
            <a:outerShdw blurRad="101600" dist="50800" dir="5400000" algn="ctr" rotWithShape="0">
              <a:schemeClr val="phClr">
                <a:alpha val="60000"/>
              </a:schemeClr>
            </a:outerShdw>
          </a:effectLst>
        </a:effectStyle>
        <a:effectStyle>
          <a:effectLst>
            <a:reflection stA="50000" endA="300" endPos="40000" dist="25400" dir="5400000" sy="-100000" algn="bl" rotWithShape="0"/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item1.xml><?xml version="1.0" encoding="utf-8"?>
<s:customData xmlns="http://www.wps.cn/officeDocument/2013/wpsCustomData" xmlns:s="http://www.wps.cn/officeDocument/2013/wpsCustomData">
  <extobjs>
    <extobj name="334E55B0-647D-440b-865C-3EC943EB4CBC-1">
      <extobjdata type="334E55B0-647D-440b-865C-3EC943EB4CBC" data="ewoJIkltZ1NldHRpbmdKc29uIiA6ICJ7XCJkcGlcIjpcIjYwMFwiLFwiZm9ybWF0XCI6XCJQTkdcIixcInRyYW5zcGFyZW50XCI6dHJ1ZSxcImF1dG9cIjpmYWxzZX0iLAoJIkxhdGV4IiA6ICJYRnNnZTF4dFlYUm9ZMkZzSUVoOVgzdHRZWE56ZlQxN1hHMWhkR2hqWVd3Z1NIMWZlM041YlcxbGRISjVmU3Q3WEcxaGRHaGpZV3dnU0gxZmUySnlaV0ZyYVc1bmZTQmNYUT09IiwKCSJMYXRleEltZ0Jhc2U2NCIgOiAiaVZCT1J3MEtHZ29BQUFBTlNVaEVVZ0FBQklnQUFBQlNCQU1BQUFETjZQS3FBQUFBTUZCTVZFWC8vLzhBQUFBQUFBQUFBQUFBQUFBQUFBQUFBQUFBQUFBQUFBQUFBQUFBQUFBQUFBQUFBQUFBQUFBQUFBQUFBQUF2M2FCN0FBQUFEM1JTVGxNQU1uYXJ1OTN2WmlLSkVNMlpWRVNEMnJpQUFBQUFDWEJJV1hNQUFBN0VBQUFPeEFHVkt3NGJBQUFaeDBsRVFWUjRBZDFkZld4azExVi9ZM3ZYNDFtdmJhRzBFa3FGRFVXSWhqL3NzcHVvWkduR0ltUUxXY0ZzMlNVS0JUSkx1NlFmb1R3THBSVkNpQmxCbXFpRXlpNUtCRkpCTTRUc0lwSktOc215TkczYU1RSkVSWUN4QkttZy84eElDWkZRSzd6TjdrdzJPMGt1djNQdXg3djMybjV2eHZQaG1iMS92SGUveitjOTU5eDczOWhCb0ZQcXZmZUU1MWQwU2IwLy80dGV4WEFVdisvNGZjMFBlYWlrbnp6dDFkeE14WkdRVHVhSEJhV1d5L2d4djhKdFBxRFNVem5HZGNNRnZ5aThDcmQ1cEV1aklaMVVsZVVpeEpyTjdFeEZ2R0dYaHlQL0hvWHFtdzQ2endxeDRsVGNSSVhSa0U1YXJtMUk1N1ROKzNFaGJ0amxvY2cvb25SSU5CeDBza0tVbllxYnB6QWkwaWtKY2Y0bmJ5ZnBYTEY1dnlyRXNsMGVodnlVRU0yNy95RlB1TnJvcElXNFpwZHZwbnhwSktUekx0SDZIWEM5QnNHY3M3a1A3TGZzOGhEa1UzbnhkK1VnT0FwVW16WTYwSzIzN2ZKTmxCOE42VXlLSm9jVFk1Q000ODVDZDdVUGcyQUs0dU9NeHFKdzNkbGh6NGdPQTY2OXdXRkVwTE1vUHNIMHdpVTQ3aXNseE5YZU1LSm5zNHlKWnBFbmc2ZDEzTmU4RUVzOWd6SlVFNDJHZE9BSnBHQXlVQ0piRXROQ3ZETlUvQXlDa3JndU1WcjNGTHdxUkgzSWNHMGJuY2x2eG5RZEVla1U5RDZlTE5HYVJjK3NGeUpaVFFlVW5UVDdlRmdpWjR2dmhVZ0hoTi8rd000N050V2JZelNrQTZlMUlSR2ZnUkp0V1RUVWhOaTBpa09RblRlSG45dHVJSTFBKzYwaHdHOS9LTlRjd3dwbmtoR1J6a1VoNWlUZXRPVlJXYTdJRFp1THlJVGllNHJGVUhDZHBacUo0Zk84Q3RFMlhnVm5uK2tPR0JIcDVNVHJDbSs0WC92QURpRlNESFV1cllNcFFWVVdGS1NTZXc2NlBuU2V0d09PeENuUmFFZ0hQbXhKRVl3RGFsdHJFSUE0WVVjSGJPbFQxKzFvdDVoMXRhYmdSbk45Z3QrbmFXT1VhRVNrY3lqU2xDUHVCU3lLdHNmb0V3YzdtVFlmeGYwVkU4bnhCQ2phanJpVFNRKytiNHdTalloMFZxOGE3dVBBemo0WHdnYm85TUZ6Mk1JZ0xkNXZTbUZrUUZHSGZXVk1jR29HRFdrbVJvbEdSRHFwaUxNSUxIUjRSSldMUStjaWpMb0hkS1MxRUdHT3MvWWg4N3dSYnNtNUdDVWFKZWxJUXVmZExRNWNSRDJaQXdmVEF6dGZHemw0M21FN0Z1MkFMekZLWk0weUl0SXBPUGRQdzdjNXN6aUtvTisreEljTlBXZTFqbGkyUFNVYUVlbFVuV0FWY3JJanBPRVNERzVrN0k4d3dlQ2w0VUt3RTJ6YVU2SVJrVTdGQ1lKd0tETzhIMWZBZjlsQlVNNDlhdTlFZ2tQUXR6MGxHaEhwQ0NmT21IV1A4NGFBMlJZS1FNNE9nb0I1MldvZHNXeDdTalFhMHFIN1Y0djlOZmU3RUt0bENMS3JUdmlHKzVxNE84d2h3RGNXaGJhVWFFU2tneURJampPcTVzWThsZ01IMDFod3dqZEVTRVA0ZzRLMk9kT1dFbzJJZEhEclljY1pvZjdNcUcxbURMQmoxZ25mY0VxcVBqTWFJQXE5QTlXV0VvMklkQTQ1a1RST1lvYjRFRGp2Uk5MenczYTIzcG1DdGFWRUl5S2RkU2VTeHBXK2JaYzZZMHNudlRNLzhIOTdwZUplODlDQmRUbHFMRGwyS2FvZmtWeGJTblJBMHVtVWhUVm5QVVB6QjNQOWlpOW05a3IySll4RERTSnAyMHptUi9uNk5RamFVcUxhd1VqSFlYc2JoWklRbTFHM1ZXZi9FOVgzUExlOWx3ckZiTGxnSnEwUEdiMk5TODh4N1BlRWJTblJBVW1uSTlvblR6NElZVFlmTkNrYzFBNS9ISkQyU0Evc1RzTEREOUlRZyttRHdIeVVkL2h0V0tKNDZhUi82ODlPM2JlMU82L2FySDNzZmYvNHR4OXVzKytlM1NaM2srVENudDBQdE9HenU2amNubzd2UURGdEUzaWlKVXFReml3eFpLVk5ZTHQySTF2ZWZmUlNwVm44RkgxNXNTdmtBNnJFb2RET05KandyVThVSnlwUmduVEdMNE1oeFc2UXk5d0RJM0xGbitIV2EyVy9LcTVNdjMzZG1lSkdIRnpiNGs1RWQySEF3ZUhYT2VRa0pVcVd6aUZoZjlmY09RWUJmYUMxNFkyRGVWcnlxbUtMWThlT0hjc2hzc0JMcHAvQTMyOFowampqdmNlT0hZY2UzYTFSUGZaRkxOVGxXUEw2MjFqdWR2cEVKUUtwOGRLWjdmcURDeWpSbWtjSFRQNnlWNVZZWEhYMmtMZ21IOTQ0QTJ2RTN1RlhuSzhjRXdudGNZZEZhNS9ZOXRUTzRWaTFhUitVRlhlZEpGNDY4MTFmKytBWEFYVVBNRDdqV1BHcUVvdUxqaTdPOWlEUVNnUzUzdzdlMTdDd1MzUDduYXJyY1RqWkwzYytTY2VIWS9IU0tYUjk3WU5ERTUrS0dmc1l4Vy9jbzR6MWJJbGllNWpqRFBkM0tQVEQzVDFvR2tBMWpQNCtvSUM5ZTZYZG80aEtySFN5WFgvWWVjUzVmSmNVZmFIWUtXWGUxN0RRL09WT3B4aFkvM1huYTFqWXBkMFpQeEI4RHU4TGVLZUhZd25TQ2JzVzFteFBMcm04cjJGempuTWJpRGphQjFKdzlnM3czWU81NWRzVndkWHVZOGVrd0JwdzQ2V0RHSEZoVitUYXI5eDJQdkpyZjV6YjAvc2FGc1oyeSswd1JDVm91SVhjclBQMXdhRFJMSFIvU05lR0VzVkxCMWVKVmlTeUx3NlV4STE5alhNSFFSUlhvaHI2U1U0eEtnNVpEc2haR00wZjZOZEUzWWNqYlZ4N0JQSFMyVjljWnJFd0NISTkrYUhxdGhNRXdYeDJlM3psNE5qVEFpSnBPd2dxT0JGU1R5RzFNVm5ZMlluY2JqTzJZWW5pcFhQSTRjZHVJQkxybk12M3hONTdkYWc2cHdMNGpzNlcwMTZEZWxMZjhmZEVXSGoyMTdCWlIvMTdnbEw3a3lBY1dXbS85KzQ5MjFDaWVPbXNkeDJYd2ZOWUFjTHVhTFpSR3pybkhZY0hGNngyZkdRU0FEbmJnUVB6dFRZSTdFOFhtT3hpdHpPM29VVHgwcWwxSFpkaGgxdnVsb3dnZ0NyYVgrbXZlOEhxazQwUEVJejNYRzYrVUtUTWQrOXJQbGVtakU2ZnY2ZHhsODdMOTlFVDRVTjIxWDljYmo1ZmQ3dHdhUnNSemg1cEQyTTQ3OXp6WVBlN1l4WFpzR2RPdHJTT3FZT1BXR0ttOG1lS3dDdjFVdmpRbnhKK00vOFVQblFiWlV6Ni9YdkNzd3U2TkI2NS9iL08vOG9jTHFFZU52MWZEVjlRM2RML3BmdnY5azVXb2dUcFZCSE8vbWRlbzdrREQ0THBJSTIvZ1BGRS9remR3bVZDWFFHOGt0Y292L3JnYzdvOTR0ZUxJTkJLdnREaEl1eHJEa2oydXRYN1FpdEhINnpkSXM3ZUx1aVUvenZpMGttbi95MmlkVUlzcFU1dG1VRlRvbkgzUGVMVHBsd1NaNC9ubTFHN2FlajB5Q1FJcXM2T2xzNGFpMlkyenRpd003bFdwU2xwUHlvWGJDd3htZndsb2pDVmE5eWRKNUpuS3EyZkRwME45R2RBV0lWclprS3QvS2NCbGthQ2hZdmkrWXIwY0UrTHI0bGZrNGpWWW5kUHlVb1VMNTBnTDVhL0pTN2xKZGdkZUJBS0VkS01VQ29ITEs4R3QzeGRvaGNnY09mTG0xdkYyWENENndqNSsyV3J6Uy9uTjlIZklhRXZwNzVtaE9xNWlJS3pWd3R5QzBkeEZqTW0vb1grZnV0U01DMndOck1XYTZmRVc4WGdrV3ZyMFFZdmszK3JIQVIvSk9vU2tlQUNqVTFYMzFIRnJsNlFYVG1hQUE3RjNxdWh3WUY5NFZyNWlOcDVISlo2SDB2TXhPdEJEZDV4RWRoUDBhMW05ZlZ5TUc2dmwyK0pUeGFEVFBWTndJbHUxMG1KZU9UQ0JQMUo4Qng5bVpMSjN4dFUxQldmcTRab2RGS3lFc1ZMQjdiNGllWnQrQVB4ckFnK0hnVEtRcG9obDhRM2czVHUzb2h4OCtKdE5JdzFGNEpWdGlXWi9GSlFVYTdKNHhkUFFJOHZpemZMd1NPdCtVam9NRDNMcHBrWCs1V29PQU51UW5EWnI2RHFDRTZsY25jaWN6aXlWWmtLTzVSS1BwcnZnblF4SldJdlVpWlBTQVpUOXIwcFZld25lWnN6ckZKUGlSell1VTNvL0JzTVo1VTVGVS9NOWhKVzVZM3hWaEVqS3FJK2NiV01UQmladXFjRjE0eXpHbWVlZVdaUmZPK1paNmhQSUVkV3ZocEE2VWlhRTNoVXBYRkE5TDFGWGZaSXlVb1VLNTJBYlBHOW1MdkcwSHc4ME9BZ2pmS3p6SWdqalloeGl4eGxRcTVUTXFxWndDS3BTcVI5Zm1raTBubTJFTGt3RW5yVjNXVlVuQ3Y5aWV2RXlOL2xFQVhyazloRHJLTFZ5T2tDRkF0cDFZcFZzcXpRNlJ4R1VocVhadXVSU0JxeWZqOVBiM09HaXpSUE5XM1lrMmlUUWlWUGN3UHc0b25KRmJFNjNxZ3VFMkl3dWxCQnBLeUozTk9oektha2RsRFRPZXFCbEtXUlRlTFJJdTlzQzFnL1diRkpUUWxoYTdJU3hVb0hncGRmZ2h4aStudzg0QUE4cEROUy9GRHRGbUZIaWNsNEZqS3JTV1lTOGpsSnFzY3YyUi9QZDh2Z0FFSlhob0oweEZuTzBPMWwwejFZM1NCTEZISU4va3RBZFpPYXBxTnZXUElTSE00RnVBV05NM0xtaTNyYnNNMXl4bDkvbmFPaDNhWERycXVkOVU4akhOaUhvTVZIRktieVFDMldtRFRZT2l0VkFiL0NFTC9CeXdWcmNrbWgvQ2diR1ZoV3JVVG1tQ2pESTVuc0NpK3ZmSkZzR1EvVVllc2VkQ2NyVWF4MFFKOEVNMFZ3ZCtBUkJEN1MrbS80WlJVeFFJdklTT2ZycEUxc0tnajVVRXJUNVpkWnI5RE1GYUxIRVhxa0VtaUJraHA5UUxHMFFGKytOY3ZJMGkwTzJJVTBidlI0WEprQ05HMXhFelV5OTJyYTFHVTVJc1B4dkdydjVyV3RlS2JtV0hWKytZRktCM1poT1FqME1ZcWtLWmFZS1N6R2RTRSt4WE1YdEdYTm1xLytRclhzam9vNmR3R2pGamdUcUpGRmxITGs2Q2NoRERDTlcxWFlLanZ1ZkNZcUVmd1Y4MDhOOWFRRHJaZWluYVMzandmRytFaG5GUkVGOW1vMEtXWmNDZDc5RG5KVlh2YUVQTmVoeHVZWFRDcDFwNlJYcGlOMDZaRmtCL2F5QzV6L0RNME12UVFkbEFPU2V0OTJ4QnhINnVzamdDaHlId3FZTmlnM3IxVXhaTVZMUmFxdit1M25sUlZLZ25Jd2RJcGRaekJKS3duSmdaMkhXcXV2YlZMU1k4Y1NRNFlMRThxSlNwcWVpamJMOEtSekRHTkNuZWVEaGJJaWtDUFpjajNlUXQwaEJJRm9MVkwzaEcvR0VwVUlxMTB5bjJINzBnSENnSVdFTlZyZWdRZTVEQmRwZy9NaUtUc25RblNHOTdCUE4rcW9JZVFoNkNJMTJ2eWFGdVllbzhxK2s3dVZxUnZTckRDK25ZcEFSeHFyMTBneE02VGcycitCb0FYcUFsbEpXeDk5bm11ZG1hakZQL1BQM05Vc3llK3V5SEpYVCs5R3BxYk9yN0hobHZLMFlXZUk2SXBjZVZMSDQ0bFpQNDJscDFkSFZ1L0tsR0VuL1dKamp3VXJRM1ZZUGMxVk9aS0NMcG5XejlGcWxTWWlrcFp1ZGQ2SlNoUXJIVUw0Q3MvSDJ1SGpzUlBwZGRHUzRMTkc1a1JHNGY0SUtVSmVmZVBpOEd0Q0R5VTd0Y1Q5clErUklJbk5hQTZLQkZtSjhGNkdZZnNvOFVQcUplWldiTk5PZ3ZScmk4Y2Vqb3d1eUg1dXpwb1FQdkFIcldJM1dTaTQwbDQ1eTZKU0lobk9vczZHbmY0RnRzc0wxSFdDTVk4bjVsSDByT2dGR2lvbWE2OUVUWExOdjZ3V2t1WTBadi9jaXRGV0FoWjhib0YyR3RKRzVveTB1TWwvSkNwUnJIUUk3QVpQQ1duVmQrQ3hFK21TSW9JRElZa0xKUGVYOWs4N0NIbGwzengrYWJlS3p3cnFQTmI2RUNtclRaNmNGSHJCaXJhdEFpR1NqQnErS3Q2VWZjeForN3AybEt2UmxSWjBUb2dYSlJqcVhrR3g5ZTl5WUpkUG1FSTZoakdwSkFNRytGc1p5WkMrTzdEQjJ5TDFqblE4aGhqMDAyc01pMjJOeHBGZGxnc0MyblFsQ1A3aXYzUGlHOXdRcVlrc3VpdVJ0bW5TWDVqb1c0M3lYb2xLbE5VSXlJRytkRFNlNEV5ZGV6aDQrRWpMTXZycG9BZlpWZEZRdFBKNGZtUjFQT3NJWDFsZ2pGQzJaRDd5dE40Mm1jNWV5QXZuamJ6a2FSU3FqTzdRV1R1bmdyYnhLdmFnU3ZLSGNEdFNDQ2pYdVB4Sjd0L2xBNGJtdEQxRkZWUFg0Y1lObzMzWWg1UU5qblE4aGhpK0FOcmkrWTN1Z0JzU0lOU1JVL09ER29HQ1lSQnFFSFRKa2JvMUwwMkVKUzNkNHJ3VGxTaGVPZ1lzV0ZDa2lVMEZRL0dSaHROYjVnWUtoRGhEVWFOby9NbWNLc2dYZEcxSlZ4aCs2VlZCNjBNWkZYbHVRajNCTDYxaVBCREdTb2dmZjk5SjBTaHlXWit4b0dCMHgzeVNtZE5qSXg5TGZwcVNHVTZMQitsK05WczNyNW9LMS9RY09jeDc5WWVlQ0tQSlM2aXhZR3ZsaVhUY0VMNlRHT3RReCtpTytRSVdiSG4rMkwvKzhlK1ZOZXlJRzFRRGNVVXRLR3Zsc2FSRjNYYWtKQ1ZLa0k0QmkrVlZwc2xOQlVQeWtVWjVoUnVpZUE1a0lEWC9ucXZWQTBqWGRkbndLL0xMRmUwVGMyYm5pb2szOUFoNmt5WGlkS2V1TlI4dDVaVWVROTBsTGpELzEyVXYyMnBQaGp4ZWVaZ2drTDk5YnBiMWZQdC81NVJoMFRNd0F3RHNxcG5iZzYwLzJvdDBQSVlZQ3Axa05BemJwcUpvczdtS3JKMEdycm5CWlROU3RXTGxNRTZXdFBRNDU1MmtSQW5TTVdBUmZQQzhwb0pMUHRKUXRTSTNSTzQ5QUJsZnlEbE9FRUdCOGxmb2EvaGx1c0JPM2VCSklQMDFtY0hSaU9LWEtrdVBJTVFEcWt5QndpYm5NWHFCTTVwRFpEeXZjSTFlZUZ3SVptQWI3TzlKL3Zja2FaVUdLUHZzNXdrRWxwMXhOWm9YaHFjZTFicXd0YUFqSGQrYkdNeGhEblhNemtGcklZWHNFUkRLR1c1d3RSbXBPbWt0dEtTbFd0eFhraElsU01kTVgxSTdEaGNQSCtsNVRZUzIwSXFNakRwblZMaVoyQmRselM5WXB6blpERm1mNHh5a1g1ZFZRYUd4cFhMcUJiVkV1c3RVWXBEc1lRSUZZK01SMFc1d1A5OXFweDkyTitPUFlkSnpac2I5WmliRnI3cERzVTZScnRhZFdnczJVRitndGtqSFk0aEJQM25EaG95Si9vempYdGRHaXVhalpMakJKUk02Y0NtS3VpTnBxUWJ2bGFSRUNkS1oxZUZFWHNXNExoNCswdHZha2tmdVhaSUI5Mk5wUVVuN0YrYWNiSkQ3VzhJZVFsOWlLdUE2TlRXUEZYVk92Y2RDMFh6aDIxRWxGS1RNSlJNb0dCdVBwalhWRkJsQU9mSmRFUVNxU09WMUxDNmI5L1ZNLzdZLzdFZUVlT2pQeTM2dGdhMEZIUzJqR0dJd1MwRWJhaDB3Ulk1NzFqUFk1UFl0dUdha3F0TmE2RVRmVm4rZFRWS2lCT21zSzkyQldUekhVN3A0K0VnWGhOcGVWODJTVm1Sb3hlQkp6TXJoTTlNeTE2M3JvYlI2cE5Damt5UHU0VDMrMENucm13MjRTbjNjUnJ5ZTNtQVFLOXlYcmZmVWFlUlRkSmVOQkxMNGZXdXJ6Ty8xSGlnUlQrUSswbkoyV2VuRHBtTXNib2tFSGtNTWV1cExnYUNpL0NZR0FzQkxhREpIQXp3aEhzcGhUVWdHbUpHcXVhVEkxZHFvUi9udmdnckMvUHFZc2kyZFZXVXpRT2dDRDNIeDhKRXVSSVpyT1FpZXBCR0tERDV2U2ozQWM4RFViQVhCeTBVcUdIN3hhaGo3Q0tyUUxHbTJqb21vYTJ3eXg5Tm1FR3ZxS2xRR1NnbHdTQnhESEw2QzNLcHl6a0dXMlFQM3NVa2RnQTM2OXpsNXNDTVc2QWpGT212ZlNReVFNOGZUZXJHeDQwNFRKV1lGYVJwbTVXbGlhWTByb3FCTHRtdGg2cUJNai9MZjJ5Mi9wcU95WHBybUdOakZ3MGU2SnQ3bTZXVThGMUplUlgrOGFzYmY0VmE1R2NnWHFXQ0VYeUg1elpLRUlkSTZOUVhXTVJHWDR4NG1VTkEvY3BPYVd0cmtVNGs2RDJVOW5kOUFQcXNQRWJKdlVRc093WmE0eDdoU0ppNzA2ZUhCSnVqU2RwbzRPWXA2ZGhKakJRQ2dzTTQ0OHRIdEZGR0NMeVkxMXBtN0tEZlB4MFFadWQySmdpN1ZLU3RObVJ0OTZ3bXM5NUZQVzRYT3M3UEs0R250OFBEd2tkWmlaL2VlWXYydHlkTXVYajVzQlVpdlFIQktrcXVGRDBMV0VDb3VFNHFoc2h5NURweUxDY0swaVpiT0lTeGlQbTJKUXBwdmNRRTFlVzB4UXo1YnhpWnpCYldrMG5QODd1ZkRneDE5c29MUHh4VGNPR0xNcGFseGcvSXM2UEIxREVaMHBGRS93b0ZGZ1ZrNHpmbG9wTzVUbFdzSHNXZGZ5WjVRUVZ4ZUxWRm9SMUdqZ0xlUDlLeXlSSWVKbURHK2wxRkNaWGVJYjlvb3NWNk55OE5EelM4UVVzUit2MDd0VmVrNlViVkJ4YlpTVmdkaDdEY3hoTDhFT01xbmxtbys3SkxPNFg2ampFWk56cGprNGlIU2FrcUw2cFJUbHZyejlHRFQwUnRiSXZEeWlvSVlSd3dNbDlvZW1KdkZDbEZSWTk1V3RIZ3lsZE0wbVl4TnR6a2ZqZFNFTFVwTE5CK3BubTdwNlh0U3JnNzFUU0taWG5lRDR5RTliUzcwME8zSURVS0YvWml5QnJrNVJxNUV3cVI3V0NUTnIya3l4TVk2YlZEVG92YjVWRWhLeHMzcVFST0V5a1ZhbnZBT3kvVEtDbmpNbEZTckQxTUZyTDA4WEp4dVNNUlMrblpMdHZibldYVmgwMHBrbmw0UUVrMUFqU01HMWxKcHVnbVljbGgwR2JhNWNGK2JFdXZYR2tYS0xOSTZUQ3UzWjBiS0x1VHN6aUdieWV1OWlLN3Y5VHZrTlZvUVg1VVQrM2g0U0tjbE9vZ3hvQkx6U3pSR1JlUjVXRXlsSTVLeTNBclBxUG5GSDUzVFZ5SklVN3dsaEQ5U3hITmwvQVBlY0l0N1lEM1hPVE5GU3BSYm9Qd1l6L2Q0YXhzOG0rQ3diRjdhOTZQcXh3NHB0UjJzcVY5ZDhBVDllbml3QWFaQ0tFT1UwZ0R6bm5GdlloQU1TQzVCQlppV0FEYzRDL1FWUGlYSnVpRDRBLzZtbWRUa05MNFRWVGRHNjlxSmMxYzg2SFAwQUQ5UlVFdGZWL2Y4WFNQN2VOU29xbytIai9RaThTTmQrUVl0THZaTk92b3JRY2lIRk5IeldISmpMVWJWQ0o5L0NWQmFrdmhuTWN0ay9vVU9yQ3gyWUdVZUN4OG81OGhBL1o5VmF6WUw1WGhLTEkyRFo2VmxhcDdrVys2WlhLdElKUnk5dE9wNHZpcStRb1UrSng4MjdDWHA4bWRiSmpLSko2YW1JZ3lzeFNzUzFZdGlNMU5SckN0UmRJZVRUQlVLVDhHVGpFSEhPTlhFZFpuUnowd0l4a3lHRlJPTTZZWWV2NmZFSi9EYkRZMEd3aGtQRHcvcGNmQWpnOGdDYWpERm5sNGZnbHlFWGMydFNlUW1ZQkdxSCtHODRWZVFid1hqVXJISWREUlBpSS9HSHhPNWRFNEtOWll0R3JkdGkxUGF0bytKeGdueG14UWhuR3FWdWZGL1JPdnVVNEorUGNOcEppOHVIYStJajZ0aWYxOGViRnAwNHZtVHpWZTAra1BGNDRncDZFaXhKSlRpeklockZYWVl3QnVVUEg5Q2lLOXJFckxpZUFqS09SWElMRG5wY2RGQ2MxWnJvOVBXeTBKQm5NbUxuOUV6N3NERFIzcFJuS2swNnpncHZTYlA4NmFGOUJ6cGZPTU9UV2dtMzhvcFlScCs0V1B0U3pCUUtqMTF1Zm1oc3ZINXVqYnVmY2Vkc2pWelVuRTJ5THpVZUw4ZThkVGx4Z2VSbjdtanNhYXF2djlVK05EUHp1bjJJUFhFNWVhbEw1cGlmek1lYk9CMUlqeS9ZcTVwZ2lDV21QR1BsU1Y2VDM5TW8vbmx5aGxEeXN6dDRhKy8rRzNkRXFSdWIveWNMb3lmTCtxc2ZyOENSaU1FVzlibFByMHpQeGFldmMzTVBYNithUEl5NHlHTjdtZTIwUEpLK0V2Y2J1enM1TW56ZFRrQ2x1YmtlZXBEU2ZNckNMN1UvSGxacFovRzUrdUttL3U5N1Vjc2d5TFhITzRPQ3VBZzRSaWZQMGlnQndlcjJuZW5zZ2R0MFhYTEhoMUd1VHF2bmY4b0U1R00rMUg4bWhsSm5yWW1kKzloajVldmxXbTJkUlZ4OUhEbW9aa0ttL1dGb1VHbWo0aHNTeG42SjNCOWhLaW1oaHRibzZ3K3F1cy94TUZCeU56eEFBTzdxYTJzeGM2YzRBMUhqYzlzclBxK1ozR0N2d2tnMkNEWCt3NXIwQUQwdjRHWXY0bXRyTTNUa0xYSHU1UzBPL1FyZjFocXorcEJCZlQ5b292bTNaYm5KZmdwOWFmNkNXWm81czZ6VTNtMDM2ZkdPK21WdjNnSG54ZDJ0bzE2amZxdHg2UG1BSGZVQ1VyQXYzby9PdURYc2ZXRWZqMXZubTRVTWVkckEzZWpQU2RrbHdscmdnNnpzVURVSC9IYXBjdE5WWFhoYWpGSVo5VmQxeUFweStRL1FKZHNjb3MyU01BRGdMVXUvZ1liM3BLNFdoNEFzQ0VBa2E0MGpvZkNPMmdkQ0Y2UGl6TW54Ylg2UUdBTkdBaDJubWVQVlc1UzRuYmo1Y3dKY2ZaSGQydm9lOTBybGNaUEZmc081VUFBL05YdFF2enl2NVVWN1A4SE42STRlZEZyQkNvQUFBQUFTVVZPUks1Q1lJST0iCn0K"/>
    </extobj>
  </extobjs>
</s:customData>
</file>

<file path=customXml/itemProps73.xml><?xml version="1.0" encoding="utf-8"?>
<ds:datastoreItem xmlns:ds="http://schemas.openxmlformats.org/officeDocument/2006/customXml" ds:itemID="s:customData">
  <ds:schemaRefs>
    <ds:schemaRef ds:uri="http://www.wps.cn/officeDocument/2013/wpsCustomDat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3443</Words>
  <Application>WPS 演示</Application>
  <PresentationFormat>宽屏</PresentationFormat>
  <Paragraphs>151</Paragraphs>
  <Slides>15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30" baseType="lpstr">
      <vt:lpstr>Arial</vt:lpstr>
      <vt:lpstr>宋体</vt:lpstr>
      <vt:lpstr>Wingdings</vt:lpstr>
      <vt:lpstr>Wingdings</vt:lpstr>
      <vt:lpstr>微软雅黑</vt:lpstr>
      <vt:lpstr>Arial</vt:lpstr>
      <vt:lpstr>汉仪旗黑</vt:lpstr>
      <vt:lpstr>宋体</vt:lpstr>
      <vt:lpstr>Arial Unicode MS</vt:lpstr>
      <vt:lpstr>Calibri</vt:lpstr>
      <vt:lpstr>Helvetica Neue</vt:lpstr>
      <vt:lpstr>汉仪书宋二KW</vt:lpstr>
      <vt:lpstr>微软雅黑</vt:lpstr>
      <vt:lpstr>helvetica</vt:lpstr>
      <vt:lpstr>WPS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空白演示</dc:title>
  <dc:creator/>
  <cp:lastModifiedBy>WPS_1644547891</cp:lastModifiedBy>
  <cp:revision>161</cp:revision>
  <dcterms:created xsi:type="dcterms:W3CDTF">2026-05-22T17:13:43Z</dcterms:created>
  <dcterms:modified xsi:type="dcterms:W3CDTF">2026-05-22T17:13:43Z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2052-12.1.25895.25895</vt:lpwstr>
  </property>
  <property fmtid="{D5CDD505-2E9C-101B-9397-08002B2CF9AE}" pid="3" name="ICV">
    <vt:lpwstr>641D82AF7252664F9EAD0E6A02D193E9_43</vt:lpwstr>
  </property>
</Properties>
</file>