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8" r:id="rId2"/>
    <p:sldId id="1307" r:id="rId3"/>
    <p:sldId id="331" r:id="rId4"/>
    <p:sldId id="1313" r:id="rId5"/>
    <p:sldId id="1381" r:id="rId6"/>
    <p:sldId id="1417" r:id="rId7"/>
    <p:sldId id="1383" r:id="rId8"/>
    <p:sldId id="1426" r:id="rId9"/>
    <p:sldId id="1422" r:id="rId10"/>
    <p:sldId id="1423" r:id="rId11"/>
    <p:sldId id="1419" r:id="rId12"/>
    <p:sldId id="1418" r:id="rId13"/>
    <p:sldId id="1420" r:id="rId14"/>
    <p:sldId id="1421" r:id="rId15"/>
    <p:sldId id="1427" r:id="rId16"/>
    <p:sldId id="1424" r:id="rId17"/>
    <p:sldId id="1428" r:id="rId18"/>
    <p:sldId id="1425" r:id="rId19"/>
    <p:sldId id="1406" r:id="rId20"/>
    <p:sldId id="272" r:id="rId21"/>
  </p:sldIdLst>
  <p:sldSz cx="9144000" cy="6858000" type="screen4x3"/>
  <p:notesSz cx="6858000" cy="9144000"/>
  <p:defaultTextStyle>
    <a:defPPr>
      <a:defRPr lang="zh-CN"/>
    </a:defPPr>
    <a:lvl1pPr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extLst>
    <p:ext uri="{521415D9-36F7-43E2-AB2F-B90AF26B5E84}">
      <p14:sectionLst xmlns:p14="http://schemas.microsoft.com/office/powerpoint/2010/main">
        <p14:section name="默认节" id="{22BD094E-AF5D-460F-BDD2-D19C2C5E51D5}">
          <p14:sldIdLst>
            <p14:sldId id="258"/>
            <p14:sldId id="1307"/>
            <p14:sldId id="331"/>
            <p14:sldId id="1313"/>
            <p14:sldId id="1381"/>
            <p14:sldId id="1417"/>
            <p14:sldId id="1383"/>
            <p14:sldId id="1426"/>
            <p14:sldId id="1422"/>
            <p14:sldId id="1423"/>
            <p14:sldId id="1419"/>
            <p14:sldId id="1418"/>
            <p14:sldId id="1420"/>
            <p14:sldId id="1421"/>
            <p14:sldId id="1427"/>
            <p14:sldId id="1424"/>
            <p14:sldId id="1428"/>
            <p14:sldId id="1425"/>
            <p14:sldId id="1406"/>
            <p14:sldId id="272"/>
          </p14:sldIdLst>
        </p14:section>
      </p14:sectionLst>
    </p:ext>
    <p:ext uri="{EFAFB233-063F-42B5-8137-9DF3F51BA10A}">
      <p15:sldGuideLst xmlns:p15="http://schemas.microsoft.com/office/powerpoint/2012/main">
        <p15:guide id="1" orient="horz" pos="2160" userDrawn="1">
          <p15:clr>
            <a:srgbClr val="A4A3A4"/>
          </p15:clr>
        </p15:guide>
        <p15:guide id="2" pos="292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4A9F"/>
    <a:srgbClr val="0165B3"/>
    <a:srgbClr val="26BDD8"/>
    <a:srgbClr val="0051A3"/>
    <a:srgbClr val="F6F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89191" autoAdjust="0"/>
  </p:normalViewPr>
  <p:slideViewPr>
    <p:cSldViewPr showGuides="1">
      <p:cViewPr varScale="1">
        <p:scale>
          <a:sx n="91" d="100"/>
          <a:sy n="91" d="100"/>
        </p:scale>
        <p:origin x="672" y="56"/>
      </p:cViewPr>
      <p:guideLst>
        <p:guide orient="horz" pos="2160"/>
        <p:guide pos="292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2">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3EF43DC-A890-4B22-83D2-F6C3065182AD}" type="doc">
      <dgm:prSet loTypeId="urn:microsoft.com/office/officeart/2005/8/layout/list1#1" loCatId="list" qsTypeId="urn:microsoft.com/office/officeart/2005/8/quickstyle/simple5#1" qsCatId="simple" csTypeId="urn:microsoft.com/office/officeart/2005/8/colors/accent0_1#1" csCatId="mainScheme" phldr="1"/>
      <dgm:spPr/>
      <dgm:t>
        <a:bodyPr/>
        <a:lstStyle/>
        <a:p>
          <a:endParaRPr lang="zh-CN" altLang="en-US"/>
        </a:p>
      </dgm:t>
    </dgm:pt>
    <dgm:pt modelId="{CCB17728-4B11-4672-96F6-A69010A66C18}">
      <dgm:prSet phldrT="[文本]" custT="1"/>
      <dgm:spPr/>
      <dgm:t>
        <a:bodyPr/>
        <a:lstStyle/>
        <a:p>
          <a:r>
            <a:rPr lang="zh-CN" altLang="en-US" sz="2400" b="1" dirty="0"/>
            <a:t>研究背景与意义</a:t>
          </a:r>
        </a:p>
      </dgm:t>
    </dgm:pt>
    <dgm:pt modelId="{FFACC5FE-179B-4895-9AFC-CC2F74539F1D}" type="parTrans" cxnId="{9E6DD48F-F294-4879-B999-3C27D965046E}">
      <dgm:prSet/>
      <dgm:spPr/>
      <dgm:t>
        <a:bodyPr/>
        <a:lstStyle/>
        <a:p>
          <a:endParaRPr lang="zh-CN" altLang="en-US"/>
        </a:p>
      </dgm:t>
    </dgm:pt>
    <dgm:pt modelId="{0C93D7C7-6808-435A-AB88-11481B785602}" type="sibTrans" cxnId="{9E6DD48F-F294-4879-B999-3C27D965046E}">
      <dgm:prSet/>
      <dgm:spPr/>
      <dgm:t>
        <a:bodyPr/>
        <a:lstStyle/>
        <a:p>
          <a:endParaRPr lang="zh-CN" altLang="en-US"/>
        </a:p>
      </dgm:t>
    </dgm:pt>
    <dgm:pt modelId="{645A90AF-3290-483F-94F3-706D809655D4}">
      <dgm:prSet phldrT="[文本]" custT="1"/>
      <dgm:spPr/>
      <dgm:t>
        <a:bodyPr/>
        <a:lstStyle/>
        <a:p>
          <a:r>
            <a:rPr lang="zh-CN" altLang="en-US" sz="2400" dirty="0">
              <a:solidFill>
                <a:schemeClr val="bg2"/>
              </a:solidFill>
            </a:rPr>
            <a:t>系统分析与方案设计</a:t>
          </a:r>
        </a:p>
      </dgm:t>
    </dgm:pt>
    <dgm:pt modelId="{7952D377-397C-4D8D-B0BF-5CA656B649EA}" type="parTrans" cxnId="{6DB44935-25CE-4D4A-93C2-F21314BEEE5B}">
      <dgm:prSet/>
      <dgm:spPr/>
      <dgm:t>
        <a:bodyPr/>
        <a:lstStyle/>
        <a:p>
          <a:endParaRPr lang="zh-CN" altLang="en-US"/>
        </a:p>
      </dgm:t>
    </dgm:pt>
    <dgm:pt modelId="{3CD01D05-447F-4EF1-B537-E6375C34C04C}" type="sibTrans" cxnId="{6DB44935-25CE-4D4A-93C2-F21314BEEE5B}">
      <dgm:prSet/>
      <dgm:spPr/>
      <dgm:t>
        <a:bodyPr/>
        <a:lstStyle/>
        <a:p>
          <a:endParaRPr lang="zh-CN" altLang="en-US"/>
        </a:p>
      </dgm:t>
    </dgm:pt>
    <dgm:pt modelId="{792223F5-E2F8-4600-9796-0728757D5A2D}">
      <dgm:prSet phldrT="[文本]" custT="1"/>
      <dgm:spPr/>
      <dgm:t>
        <a:bodyPr/>
        <a:lstStyle/>
        <a:p>
          <a:r>
            <a:rPr lang="zh-CN" altLang="en-US" sz="2400" dirty="0">
              <a:solidFill>
                <a:schemeClr val="bg2"/>
              </a:solidFill>
            </a:rPr>
            <a:t>总结与下一步工作</a:t>
          </a:r>
        </a:p>
      </dgm:t>
    </dgm:pt>
    <dgm:pt modelId="{0AFC71B8-EC24-4DC9-8412-3E241E9AA671}" type="parTrans" cxnId="{8D2F5161-14D8-407D-B87C-8FFEC50862DD}">
      <dgm:prSet/>
      <dgm:spPr/>
      <dgm:t>
        <a:bodyPr/>
        <a:lstStyle/>
        <a:p>
          <a:endParaRPr lang="zh-CN" altLang="en-US"/>
        </a:p>
      </dgm:t>
    </dgm:pt>
    <dgm:pt modelId="{3B605181-A880-4EDF-B88C-14F784A6C3EE}" type="sibTrans" cxnId="{8D2F5161-14D8-407D-B87C-8FFEC50862DD}">
      <dgm:prSet/>
      <dgm:spPr/>
      <dgm:t>
        <a:bodyPr/>
        <a:lstStyle/>
        <a:p>
          <a:endParaRPr lang="zh-CN" altLang="en-US"/>
        </a:p>
      </dgm:t>
    </dgm:pt>
    <dgm:pt modelId="{533B3F2F-DFD3-41DA-9F21-7E0D62360E44}">
      <dgm:prSet/>
      <dgm:spPr/>
      <dgm:t>
        <a:bodyPr/>
        <a:lstStyle/>
        <a:p>
          <a:r>
            <a:rPr lang="zh-CN" altLang="en-US" dirty="0">
              <a:solidFill>
                <a:schemeClr val="bg2"/>
              </a:solidFill>
            </a:rPr>
            <a:t>系统测试</a:t>
          </a:r>
        </a:p>
      </dgm:t>
    </dgm:pt>
    <dgm:pt modelId="{41C4F7F6-FBE0-4C9F-80AF-0C131270A66D}" type="parTrans" cxnId="{EF3BF03C-A7C5-4C72-B596-5C61C74F3E11}">
      <dgm:prSet/>
      <dgm:spPr/>
      <dgm:t>
        <a:bodyPr/>
        <a:lstStyle/>
        <a:p>
          <a:endParaRPr lang="zh-CN" altLang="en-US"/>
        </a:p>
      </dgm:t>
    </dgm:pt>
    <dgm:pt modelId="{727337A7-04C5-4B4B-98C4-E3C7B9B36DEC}" type="sibTrans" cxnId="{EF3BF03C-A7C5-4C72-B596-5C61C74F3E11}">
      <dgm:prSet/>
      <dgm:spPr/>
      <dgm:t>
        <a:bodyPr/>
        <a:lstStyle/>
        <a:p>
          <a:endParaRPr lang="zh-CN" altLang="en-US"/>
        </a:p>
      </dgm:t>
    </dgm:pt>
    <dgm:pt modelId="{27BBC4D6-C221-4931-8081-4758869C6D14}" type="pres">
      <dgm:prSet presAssocID="{C3EF43DC-A890-4B22-83D2-F6C3065182AD}" presName="linear" presStyleCnt="0">
        <dgm:presLayoutVars>
          <dgm:dir/>
          <dgm:animLvl val="lvl"/>
          <dgm:resizeHandles val="exact"/>
        </dgm:presLayoutVars>
      </dgm:prSet>
      <dgm:spPr/>
    </dgm:pt>
    <dgm:pt modelId="{F620C162-6784-4F0A-BD80-6DEA84DA9892}" type="pres">
      <dgm:prSet presAssocID="{CCB17728-4B11-4672-96F6-A69010A66C18}" presName="parentLin" presStyleCnt="0"/>
      <dgm:spPr/>
    </dgm:pt>
    <dgm:pt modelId="{A363050B-2A59-476E-92F5-3690157513B8}" type="pres">
      <dgm:prSet presAssocID="{CCB17728-4B11-4672-96F6-A69010A66C18}" presName="parentLeftMargin" presStyleLbl="node1" presStyleIdx="0" presStyleCnt="4"/>
      <dgm:spPr/>
    </dgm:pt>
    <dgm:pt modelId="{4F0F6827-B2AE-4BB2-9A77-DCF26C166D9F}" type="pres">
      <dgm:prSet presAssocID="{CCB17728-4B11-4672-96F6-A69010A66C18}" presName="parentText" presStyleLbl="node1" presStyleIdx="0" presStyleCnt="4">
        <dgm:presLayoutVars>
          <dgm:chMax val="0"/>
          <dgm:bulletEnabled val="1"/>
        </dgm:presLayoutVars>
      </dgm:prSet>
      <dgm:spPr/>
    </dgm:pt>
    <dgm:pt modelId="{DE0F1579-7BC4-4F9C-9592-D1329E3AE819}" type="pres">
      <dgm:prSet presAssocID="{CCB17728-4B11-4672-96F6-A69010A66C18}" presName="negativeSpace" presStyleCnt="0"/>
      <dgm:spPr/>
    </dgm:pt>
    <dgm:pt modelId="{1B175CDA-CDFF-47AC-B7A8-D8761BBD14CD}" type="pres">
      <dgm:prSet presAssocID="{CCB17728-4B11-4672-96F6-A69010A66C18}" presName="childText" presStyleLbl="conFgAcc1" presStyleIdx="0" presStyleCnt="4">
        <dgm:presLayoutVars>
          <dgm:bulletEnabled val="1"/>
        </dgm:presLayoutVars>
      </dgm:prSet>
      <dgm:spPr/>
    </dgm:pt>
    <dgm:pt modelId="{C9D50EA8-62E2-4EB7-B816-2AACD9DA8C46}" type="pres">
      <dgm:prSet presAssocID="{0C93D7C7-6808-435A-AB88-11481B785602}" presName="spaceBetweenRectangles" presStyleCnt="0"/>
      <dgm:spPr/>
    </dgm:pt>
    <dgm:pt modelId="{3252F993-6813-4A4D-95C5-3C976FA3D435}" type="pres">
      <dgm:prSet presAssocID="{645A90AF-3290-483F-94F3-706D809655D4}" presName="parentLin" presStyleCnt="0"/>
      <dgm:spPr/>
    </dgm:pt>
    <dgm:pt modelId="{6FE409D6-4979-44C1-92B0-4D2BC8D8B026}" type="pres">
      <dgm:prSet presAssocID="{645A90AF-3290-483F-94F3-706D809655D4}" presName="parentLeftMargin" presStyleLbl="node1" presStyleIdx="0" presStyleCnt="4"/>
      <dgm:spPr/>
    </dgm:pt>
    <dgm:pt modelId="{2E5D9613-D765-4A80-8380-ED7B7C6FEFAF}" type="pres">
      <dgm:prSet presAssocID="{645A90AF-3290-483F-94F3-706D809655D4}" presName="parentText" presStyleLbl="node1" presStyleIdx="1" presStyleCnt="4">
        <dgm:presLayoutVars>
          <dgm:chMax val="0"/>
          <dgm:bulletEnabled val="1"/>
        </dgm:presLayoutVars>
      </dgm:prSet>
      <dgm:spPr/>
    </dgm:pt>
    <dgm:pt modelId="{4B4FEDB2-2C44-49E6-B45A-925EBC334DD4}" type="pres">
      <dgm:prSet presAssocID="{645A90AF-3290-483F-94F3-706D809655D4}" presName="negativeSpace" presStyleCnt="0"/>
      <dgm:spPr/>
    </dgm:pt>
    <dgm:pt modelId="{4DA5571E-E469-4A77-A3FE-B56AAADED7B8}" type="pres">
      <dgm:prSet presAssocID="{645A90AF-3290-483F-94F3-706D809655D4}" presName="childText" presStyleLbl="conFgAcc1" presStyleIdx="1" presStyleCnt="4">
        <dgm:presLayoutVars>
          <dgm:bulletEnabled val="1"/>
        </dgm:presLayoutVars>
      </dgm:prSet>
      <dgm:spPr/>
    </dgm:pt>
    <dgm:pt modelId="{BC73A8E6-3F49-46A3-9900-177496359CE5}" type="pres">
      <dgm:prSet presAssocID="{3CD01D05-447F-4EF1-B537-E6375C34C04C}" presName="spaceBetweenRectangles" presStyleCnt="0"/>
      <dgm:spPr/>
    </dgm:pt>
    <dgm:pt modelId="{E6E16E19-625A-4CF6-9712-D6C60F20A5A7}" type="pres">
      <dgm:prSet presAssocID="{533B3F2F-DFD3-41DA-9F21-7E0D62360E44}" presName="parentLin" presStyleCnt="0"/>
      <dgm:spPr/>
    </dgm:pt>
    <dgm:pt modelId="{7CF9A3A6-9BF5-4C33-9DFE-30760AB30FFF}" type="pres">
      <dgm:prSet presAssocID="{533B3F2F-DFD3-41DA-9F21-7E0D62360E44}" presName="parentLeftMargin" presStyleLbl="node1" presStyleIdx="1" presStyleCnt="4"/>
      <dgm:spPr/>
    </dgm:pt>
    <dgm:pt modelId="{6AD979DE-879C-4466-99D6-8C222F20B1A0}" type="pres">
      <dgm:prSet presAssocID="{533B3F2F-DFD3-41DA-9F21-7E0D62360E44}" presName="parentText" presStyleLbl="node1" presStyleIdx="2" presStyleCnt="4">
        <dgm:presLayoutVars>
          <dgm:chMax val="0"/>
          <dgm:bulletEnabled val="1"/>
        </dgm:presLayoutVars>
      </dgm:prSet>
      <dgm:spPr/>
    </dgm:pt>
    <dgm:pt modelId="{1229BDCB-4688-4FB2-B0C7-1A7383CC43B4}" type="pres">
      <dgm:prSet presAssocID="{533B3F2F-DFD3-41DA-9F21-7E0D62360E44}" presName="negativeSpace" presStyleCnt="0"/>
      <dgm:spPr/>
    </dgm:pt>
    <dgm:pt modelId="{FD42BE40-A0D7-4B59-A3FB-9E2AE98D7952}" type="pres">
      <dgm:prSet presAssocID="{533B3F2F-DFD3-41DA-9F21-7E0D62360E44}" presName="childText" presStyleLbl="conFgAcc1" presStyleIdx="2" presStyleCnt="4">
        <dgm:presLayoutVars>
          <dgm:bulletEnabled val="1"/>
        </dgm:presLayoutVars>
      </dgm:prSet>
      <dgm:spPr/>
    </dgm:pt>
    <dgm:pt modelId="{08A4430E-3354-45DA-92B5-AE9085A8C4D8}" type="pres">
      <dgm:prSet presAssocID="{727337A7-04C5-4B4B-98C4-E3C7B9B36DEC}" presName="spaceBetweenRectangles" presStyleCnt="0"/>
      <dgm:spPr/>
    </dgm:pt>
    <dgm:pt modelId="{B74005CD-D565-48A5-93A4-372EEF6462D4}" type="pres">
      <dgm:prSet presAssocID="{792223F5-E2F8-4600-9796-0728757D5A2D}" presName="parentLin" presStyleCnt="0"/>
      <dgm:spPr/>
    </dgm:pt>
    <dgm:pt modelId="{92A4B458-F29D-4653-A510-655578424517}" type="pres">
      <dgm:prSet presAssocID="{792223F5-E2F8-4600-9796-0728757D5A2D}" presName="parentLeftMargin" presStyleLbl="node1" presStyleIdx="2" presStyleCnt="4"/>
      <dgm:spPr/>
    </dgm:pt>
    <dgm:pt modelId="{0F140057-6674-446F-BE8B-E67EDC430067}" type="pres">
      <dgm:prSet presAssocID="{792223F5-E2F8-4600-9796-0728757D5A2D}" presName="parentText" presStyleLbl="node1" presStyleIdx="3" presStyleCnt="4">
        <dgm:presLayoutVars>
          <dgm:chMax val="0"/>
          <dgm:bulletEnabled val="1"/>
        </dgm:presLayoutVars>
      </dgm:prSet>
      <dgm:spPr/>
    </dgm:pt>
    <dgm:pt modelId="{A6D35338-24AF-4518-877E-004175DEB929}" type="pres">
      <dgm:prSet presAssocID="{792223F5-E2F8-4600-9796-0728757D5A2D}" presName="negativeSpace" presStyleCnt="0"/>
      <dgm:spPr/>
    </dgm:pt>
    <dgm:pt modelId="{1119EE09-5A7D-4CD8-A186-6E8F9B2B567F}" type="pres">
      <dgm:prSet presAssocID="{792223F5-E2F8-4600-9796-0728757D5A2D}" presName="childText" presStyleLbl="conFgAcc1" presStyleIdx="3" presStyleCnt="4">
        <dgm:presLayoutVars>
          <dgm:bulletEnabled val="1"/>
        </dgm:presLayoutVars>
      </dgm:prSet>
      <dgm:spPr/>
    </dgm:pt>
  </dgm:ptLst>
  <dgm:cxnLst>
    <dgm:cxn modelId="{9D04ED01-DB27-4FD5-A73D-7B58A22EAB70}" type="presOf" srcId="{CCB17728-4B11-4672-96F6-A69010A66C18}" destId="{4F0F6827-B2AE-4BB2-9A77-DCF26C166D9F}" srcOrd="1" destOrd="0" presId="urn:microsoft.com/office/officeart/2005/8/layout/list1#1"/>
    <dgm:cxn modelId="{14BD910A-58D4-444F-BC67-452B88166EBF}" type="presOf" srcId="{792223F5-E2F8-4600-9796-0728757D5A2D}" destId="{92A4B458-F29D-4653-A510-655578424517}" srcOrd="0" destOrd="0" presId="urn:microsoft.com/office/officeart/2005/8/layout/list1#1"/>
    <dgm:cxn modelId="{13E7BE33-FE5C-4BEB-99A0-13B02F9F7542}" type="presOf" srcId="{533B3F2F-DFD3-41DA-9F21-7E0D62360E44}" destId="{6AD979DE-879C-4466-99D6-8C222F20B1A0}" srcOrd="1" destOrd="0" presId="urn:microsoft.com/office/officeart/2005/8/layout/list1#1"/>
    <dgm:cxn modelId="{6DB44935-25CE-4D4A-93C2-F21314BEEE5B}" srcId="{C3EF43DC-A890-4B22-83D2-F6C3065182AD}" destId="{645A90AF-3290-483F-94F3-706D809655D4}" srcOrd="1" destOrd="0" parTransId="{7952D377-397C-4D8D-B0BF-5CA656B649EA}" sibTransId="{3CD01D05-447F-4EF1-B537-E6375C34C04C}"/>
    <dgm:cxn modelId="{EF3BF03C-A7C5-4C72-B596-5C61C74F3E11}" srcId="{C3EF43DC-A890-4B22-83D2-F6C3065182AD}" destId="{533B3F2F-DFD3-41DA-9F21-7E0D62360E44}" srcOrd="2" destOrd="0" parTransId="{41C4F7F6-FBE0-4C9F-80AF-0C131270A66D}" sibTransId="{727337A7-04C5-4B4B-98C4-E3C7B9B36DEC}"/>
    <dgm:cxn modelId="{8D2F5161-14D8-407D-B87C-8FFEC50862DD}" srcId="{C3EF43DC-A890-4B22-83D2-F6C3065182AD}" destId="{792223F5-E2F8-4600-9796-0728757D5A2D}" srcOrd="3" destOrd="0" parTransId="{0AFC71B8-EC24-4DC9-8412-3E241E9AA671}" sibTransId="{3B605181-A880-4EDF-B88C-14F784A6C3EE}"/>
    <dgm:cxn modelId="{EE3FDB51-557F-4DBD-9361-6005D2CD3C5C}" type="presOf" srcId="{645A90AF-3290-483F-94F3-706D809655D4}" destId="{6FE409D6-4979-44C1-92B0-4D2BC8D8B026}" srcOrd="0" destOrd="0" presId="urn:microsoft.com/office/officeart/2005/8/layout/list1#1"/>
    <dgm:cxn modelId="{1D5FEA72-7742-4B56-A105-D6D9750544DB}" type="presOf" srcId="{792223F5-E2F8-4600-9796-0728757D5A2D}" destId="{0F140057-6674-446F-BE8B-E67EDC430067}" srcOrd="1" destOrd="0" presId="urn:microsoft.com/office/officeart/2005/8/layout/list1#1"/>
    <dgm:cxn modelId="{9E6DD48F-F294-4879-B999-3C27D965046E}" srcId="{C3EF43DC-A890-4B22-83D2-F6C3065182AD}" destId="{CCB17728-4B11-4672-96F6-A69010A66C18}" srcOrd="0" destOrd="0" parTransId="{FFACC5FE-179B-4895-9AFC-CC2F74539F1D}" sibTransId="{0C93D7C7-6808-435A-AB88-11481B785602}"/>
    <dgm:cxn modelId="{8A93AA94-D854-436A-9A3D-CF2CB29FE78B}" type="presOf" srcId="{645A90AF-3290-483F-94F3-706D809655D4}" destId="{2E5D9613-D765-4A80-8380-ED7B7C6FEFAF}" srcOrd="1" destOrd="0" presId="urn:microsoft.com/office/officeart/2005/8/layout/list1#1"/>
    <dgm:cxn modelId="{EBC8D39A-3491-42F3-B068-96F83352AF71}" type="presOf" srcId="{CCB17728-4B11-4672-96F6-A69010A66C18}" destId="{A363050B-2A59-476E-92F5-3690157513B8}" srcOrd="0" destOrd="0" presId="urn:microsoft.com/office/officeart/2005/8/layout/list1#1"/>
    <dgm:cxn modelId="{E362E3B1-16D9-49FD-8AB4-B9449E630550}" type="presOf" srcId="{C3EF43DC-A890-4B22-83D2-F6C3065182AD}" destId="{27BBC4D6-C221-4931-8081-4758869C6D14}" srcOrd="0" destOrd="0" presId="urn:microsoft.com/office/officeart/2005/8/layout/list1#1"/>
    <dgm:cxn modelId="{3955D6C9-BB11-42A9-A320-A33993A95744}" type="presOf" srcId="{533B3F2F-DFD3-41DA-9F21-7E0D62360E44}" destId="{7CF9A3A6-9BF5-4C33-9DFE-30760AB30FFF}" srcOrd="0" destOrd="0" presId="urn:microsoft.com/office/officeart/2005/8/layout/list1#1"/>
    <dgm:cxn modelId="{5160409D-8A01-4C12-A52E-BBFEF6B382EF}" type="presParOf" srcId="{27BBC4D6-C221-4931-8081-4758869C6D14}" destId="{F620C162-6784-4F0A-BD80-6DEA84DA9892}" srcOrd="0" destOrd="0" presId="urn:microsoft.com/office/officeart/2005/8/layout/list1#1"/>
    <dgm:cxn modelId="{58F65F2E-C2AE-41D2-B795-69774291213B}" type="presParOf" srcId="{F620C162-6784-4F0A-BD80-6DEA84DA9892}" destId="{A363050B-2A59-476E-92F5-3690157513B8}" srcOrd="0" destOrd="0" presId="urn:microsoft.com/office/officeart/2005/8/layout/list1#1"/>
    <dgm:cxn modelId="{C3657DB6-19E0-4AB7-B9E3-5382569C6BF2}" type="presParOf" srcId="{F620C162-6784-4F0A-BD80-6DEA84DA9892}" destId="{4F0F6827-B2AE-4BB2-9A77-DCF26C166D9F}" srcOrd="1" destOrd="0" presId="urn:microsoft.com/office/officeart/2005/8/layout/list1#1"/>
    <dgm:cxn modelId="{6554F1B0-0CAD-4184-AF8C-A82CFBA4D9F1}" type="presParOf" srcId="{27BBC4D6-C221-4931-8081-4758869C6D14}" destId="{DE0F1579-7BC4-4F9C-9592-D1329E3AE819}" srcOrd="1" destOrd="0" presId="urn:microsoft.com/office/officeart/2005/8/layout/list1#1"/>
    <dgm:cxn modelId="{9D15EB20-5167-40A1-822D-B9147B329CDB}" type="presParOf" srcId="{27BBC4D6-C221-4931-8081-4758869C6D14}" destId="{1B175CDA-CDFF-47AC-B7A8-D8761BBD14CD}" srcOrd="2" destOrd="0" presId="urn:microsoft.com/office/officeart/2005/8/layout/list1#1"/>
    <dgm:cxn modelId="{1E3101FB-5737-4210-AE0B-2E94495F52E1}" type="presParOf" srcId="{27BBC4D6-C221-4931-8081-4758869C6D14}" destId="{C9D50EA8-62E2-4EB7-B816-2AACD9DA8C46}" srcOrd="3" destOrd="0" presId="urn:microsoft.com/office/officeart/2005/8/layout/list1#1"/>
    <dgm:cxn modelId="{814AEB98-35B6-4EB1-BB93-3130B8D53D01}" type="presParOf" srcId="{27BBC4D6-C221-4931-8081-4758869C6D14}" destId="{3252F993-6813-4A4D-95C5-3C976FA3D435}" srcOrd="4" destOrd="0" presId="urn:microsoft.com/office/officeart/2005/8/layout/list1#1"/>
    <dgm:cxn modelId="{45AA7012-0190-4791-88BA-9E81067DD307}" type="presParOf" srcId="{3252F993-6813-4A4D-95C5-3C976FA3D435}" destId="{6FE409D6-4979-44C1-92B0-4D2BC8D8B026}" srcOrd="0" destOrd="0" presId="urn:microsoft.com/office/officeart/2005/8/layout/list1#1"/>
    <dgm:cxn modelId="{FF53A7D8-DBB4-492F-9EB3-11F0EC1BFDCD}" type="presParOf" srcId="{3252F993-6813-4A4D-95C5-3C976FA3D435}" destId="{2E5D9613-D765-4A80-8380-ED7B7C6FEFAF}" srcOrd="1" destOrd="0" presId="urn:microsoft.com/office/officeart/2005/8/layout/list1#1"/>
    <dgm:cxn modelId="{254055EB-34C6-466D-A2F5-C158F705C804}" type="presParOf" srcId="{27BBC4D6-C221-4931-8081-4758869C6D14}" destId="{4B4FEDB2-2C44-49E6-B45A-925EBC334DD4}" srcOrd="5" destOrd="0" presId="urn:microsoft.com/office/officeart/2005/8/layout/list1#1"/>
    <dgm:cxn modelId="{88AEF14B-BE42-4168-96D7-7C3AEBBF021F}" type="presParOf" srcId="{27BBC4D6-C221-4931-8081-4758869C6D14}" destId="{4DA5571E-E469-4A77-A3FE-B56AAADED7B8}" srcOrd="6" destOrd="0" presId="urn:microsoft.com/office/officeart/2005/8/layout/list1#1"/>
    <dgm:cxn modelId="{8CE8E5C0-2794-4AAC-8773-0A8ADE3C2B05}" type="presParOf" srcId="{27BBC4D6-C221-4931-8081-4758869C6D14}" destId="{BC73A8E6-3F49-46A3-9900-177496359CE5}" srcOrd="7" destOrd="0" presId="urn:microsoft.com/office/officeart/2005/8/layout/list1#1"/>
    <dgm:cxn modelId="{7E8E6EDD-3562-4928-AC27-F4DC294ADE9E}" type="presParOf" srcId="{27BBC4D6-C221-4931-8081-4758869C6D14}" destId="{E6E16E19-625A-4CF6-9712-D6C60F20A5A7}" srcOrd="8" destOrd="0" presId="urn:microsoft.com/office/officeart/2005/8/layout/list1#1"/>
    <dgm:cxn modelId="{8345E901-B287-42EA-9F54-D0EFB6A217A2}" type="presParOf" srcId="{E6E16E19-625A-4CF6-9712-D6C60F20A5A7}" destId="{7CF9A3A6-9BF5-4C33-9DFE-30760AB30FFF}" srcOrd="0" destOrd="0" presId="urn:microsoft.com/office/officeart/2005/8/layout/list1#1"/>
    <dgm:cxn modelId="{971CB7FC-A5AF-4E8E-A57B-58DA955D0C5F}" type="presParOf" srcId="{E6E16E19-625A-4CF6-9712-D6C60F20A5A7}" destId="{6AD979DE-879C-4466-99D6-8C222F20B1A0}" srcOrd="1" destOrd="0" presId="urn:microsoft.com/office/officeart/2005/8/layout/list1#1"/>
    <dgm:cxn modelId="{A8F83CDB-6AC9-4D42-BECB-21978DD6BFBD}" type="presParOf" srcId="{27BBC4D6-C221-4931-8081-4758869C6D14}" destId="{1229BDCB-4688-4FB2-B0C7-1A7383CC43B4}" srcOrd="9" destOrd="0" presId="urn:microsoft.com/office/officeart/2005/8/layout/list1#1"/>
    <dgm:cxn modelId="{B0F48491-D996-4879-8F44-11EC345B485D}" type="presParOf" srcId="{27BBC4D6-C221-4931-8081-4758869C6D14}" destId="{FD42BE40-A0D7-4B59-A3FB-9E2AE98D7952}" srcOrd="10" destOrd="0" presId="urn:microsoft.com/office/officeart/2005/8/layout/list1#1"/>
    <dgm:cxn modelId="{FD3C5BE2-B541-48DC-A1DE-70CAE5290D57}" type="presParOf" srcId="{27BBC4D6-C221-4931-8081-4758869C6D14}" destId="{08A4430E-3354-45DA-92B5-AE9085A8C4D8}" srcOrd="11" destOrd="0" presId="urn:microsoft.com/office/officeart/2005/8/layout/list1#1"/>
    <dgm:cxn modelId="{3D3BD0E6-53A3-42A2-B889-318CC71EAF60}" type="presParOf" srcId="{27BBC4D6-C221-4931-8081-4758869C6D14}" destId="{B74005CD-D565-48A5-93A4-372EEF6462D4}" srcOrd="12" destOrd="0" presId="urn:microsoft.com/office/officeart/2005/8/layout/list1#1"/>
    <dgm:cxn modelId="{35725EB8-0488-4DD0-A001-DB5908F8165F}" type="presParOf" srcId="{B74005CD-D565-48A5-93A4-372EEF6462D4}" destId="{92A4B458-F29D-4653-A510-655578424517}" srcOrd="0" destOrd="0" presId="urn:microsoft.com/office/officeart/2005/8/layout/list1#1"/>
    <dgm:cxn modelId="{97B70601-6413-4271-9FE5-F7DF71909C9D}" type="presParOf" srcId="{B74005CD-D565-48A5-93A4-372EEF6462D4}" destId="{0F140057-6674-446F-BE8B-E67EDC430067}" srcOrd="1" destOrd="0" presId="urn:microsoft.com/office/officeart/2005/8/layout/list1#1"/>
    <dgm:cxn modelId="{B5B8F787-1AFE-40A1-A15A-5E114CC4B0BA}" type="presParOf" srcId="{27BBC4D6-C221-4931-8081-4758869C6D14}" destId="{A6D35338-24AF-4518-877E-004175DEB929}" srcOrd="13" destOrd="0" presId="urn:microsoft.com/office/officeart/2005/8/layout/list1#1"/>
    <dgm:cxn modelId="{DFDE24DE-778D-4531-8A31-59B063B4D46C}" type="presParOf" srcId="{27BBC4D6-C221-4931-8081-4758869C6D14}" destId="{1119EE09-5A7D-4CD8-A186-6E8F9B2B567F}" srcOrd="14" destOrd="0" presId="urn:microsoft.com/office/officeart/2005/8/layout/list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EF43DC-A890-4B22-83D2-F6C3065182AD}" type="doc">
      <dgm:prSet loTypeId="urn:microsoft.com/office/officeart/2005/8/layout/list1#2" loCatId="list" qsTypeId="urn:microsoft.com/office/officeart/2005/8/quickstyle/simple5#2" qsCatId="simple" csTypeId="urn:microsoft.com/office/officeart/2005/8/colors/accent0_1#2" csCatId="mainScheme" phldr="1"/>
      <dgm:spPr/>
      <dgm:t>
        <a:bodyPr/>
        <a:lstStyle/>
        <a:p>
          <a:endParaRPr lang="zh-CN" altLang="en-US"/>
        </a:p>
      </dgm:t>
    </dgm:pt>
    <dgm:pt modelId="{CCB17728-4B11-4672-96F6-A69010A66C18}">
      <dgm:prSet phldrT="[文本]" custT="1"/>
      <dgm:spPr/>
      <dgm:t>
        <a:bodyPr/>
        <a:lstStyle/>
        <a:p>
          <a:pPr marL="0" lvl="0" indent="0" algn="l" defTabSz="1022350">
            <a:lnSpc>
              <a:spcPct val="90000"/>
            </a:lnSpc>
            <a:spcBef>
              <a:spcPct val="0"/>
            </a:spcBef>
            <a:spcAft>
              <a:spcPct val="35000"/>
            </a:spcAft>
            <a:buNone/>
          </a:pPr>
          <a:r>
            <a:rPr lang="zh-CN" altLang="en-US" sz="2300" kern="1200" dirty="0">
              <a:solidFill>
                <a:srgbClr val="808080"/>
              </a:solidFill>
              <a:latin typeface="Calibri"/>
              <a:ea typeface="黑体"/>
              <a:cs typeface="+mn-cs"/>
            </a:rPr>
            <a:t>研究背景与意义</a:t>
          </a:r>
        </a:p>
      </dgm:t>
    </dgm:pt>
    <dgm:pt modelId="{FFACC5FE-179B-4895-9AFC-CC2F74539F1D}" type="parTrans" cxnId="{9E6DD48F-F294-4879-B999-3C27D965046E}">
      <dgm:prSet/>
      <dgm:spPr/>
      <dgm:t>
        <a:bodyPr/>
        <a:lstStyle/>
        <a:p>
          <a:endParaRPr lang="zh-CN" altLang="en-US"/>
        </a:p>
      </dgm:t>
    </dgm:pt>
    <dgm:pt modelId="{0C93D7C7-6808-435A-AB88-11481B785602}" type="sibTrans" cxnId="{9E6DD48F-F294-4879-B999-3C27D965046E}">
      <dgm:prSet/>
      <dgm:spPr/>
      <dgm:t>
        <a:bodyPr/>
        <a:lstStyle/>
        <a:p>
          <a:endParaRPr lang="zh-CN" altLang="en-US"/>
        </a:p>
      </dgm:t>
    </dgm:pt>
    <dgm:pt modelId="{645A90AF-3290-483F-94F3-706D809655D4}">
      <dgm:prSet phldrT="[文本]" custT="1"/>
      <dgm:spPr/>
      <dgm: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系统分析与方案设计</a:t>
          </a:r>
        </a:p>
      </dgm:t>
    </dgm:pt>
    <dgm:pt modelId="{7952D377-397C-4D8D-B0BF-5CA656B649EA}" type="parTrans" cxnId="{6DB44935-25CE-4D4A-93C2-F21314BEEE5B}">
      <dgm:prSet/>
      <dgm:spPr/>
      <dgm:t>
        <a:bodyPr/>
        <a:lstStyle/>
        <a:p>
          <a:endParaRPr lang="zh-CN" altLang="en-US"/>
        </a:p>
      </dgm:t>
    </dgm:pt>
    <dgm:pt modelId="{3CD01D05-447F-4EF1-B537-E6375C34C04C}" type="sibTrans" cxnId="{6DB44935-25CE-4D4A-93C2-F21314BEEE5B}">
      <dgm:prSet/>
      <dgm:spPr/>
      <dgm:t>
        <a:bodyPr/>
        <a:lstStyle/>
        <a:p>
          <a:endParaRPr lang="zh-CN" altLang="en-US"/>
        </a:p>
      </dgm:t>
    </dgm:pt>
    <dgm:pt modelId="{792223F5-E2F8-4600-9796-0728757D5A2D}">
      <dgm:prSet phldrT="[文本]" custT="1"/>
      <dgm:spPr/>
      <dgm:t>
        <a:bodyPr/>
        <a:lstStyle/>
        <a:p>
          <a:r>
            <a:rPr lang="zh-CN" altLang="en-US" sz="2400" dirty="0">
              <a:solidFill>
                <a:schemeClr val="bg2"/>
              </a:solidFill>
            </a:rPr>
            <a:t>总结与下一步工作</a:t>
          </a:r>
        </a:p>
      </dgm:t>
    </dgm:pt>
    <dgm:pt modelId="{0AFC71B8-EC24-4DC9-8412-3E241E9AA671}" type="parTrans" cxnId="{8D2F5161-14D8-407D-B87C-8FFEC50862DD}">
      <dgm:prSet/>
      <dgm:spPr/>
      <dgm:t>
        <a:bodyPr/>
        <a:lstStyle/>
        <a:p>
          <a:endParaRPr lang="zh-CN" altLang="en-US"/>
        </a:p>
      </dgm:t>
    </dgm:pt>
    <dgm:pt modelId="{3B605181-A880-4EDF-B88C-14F784A6C3EE}" type="sibTrans" cxnId="{8D2F5161-14D8-407D-B87C-8FFEC50862DD}">
      <dgm:prSet/>
      <dgm:spPr/>
      <dgm:t>
        <a:bodyPr/>
        <a:lstStyle/>
        <a:p>
          <a:endParaRPr lang="zh-CN" altLang="en-US"/>
        </a:p>
      </dgm:t>
    </dgm:pt>
    <dgm:pt modelId="{4D51438C-453E-4212-B432-DA5C6C35AD15}">
      <dgm:prSet/>
      <dgm:spPr/>
      <dgm:t>
        <a:bodyPr/>
        <a:lstStyle/>
        <a:p>
          <a:r>
            <a:rPr lang="zh-CN" altLang="en-US" dirty="0">
              <a:solidFill>
                <a:schemeClr val="bg2"/>
              </a:solidFill>
            </a:rPr>
            <a:t>系统测试</a:t>
          </a:r>
        </a:p>
      </dgm:t>
    </dgm:pt>
    <dgm:pt modelId="{7593B6E1-AF19-4C02-8CF5-7D119B999BBF}" type="parTrans" cxnId="{E75840D7-9C6C-403D-9C58-F806F9AB9F8D}">
      <dgm:prSet/>
      <dgm:spPr/>
      <dgm:t>
        <a:bodyPr/>
        <a:lstStyle/>
        <a:p>
          <a:endParaRPr lang="zh-CN" altLang="en-US"/>
        </a:p>
      </dgm:t>
    </dgm:pt>
    <dgm:pt modelId="{C19A5171-398A-4D60-8F42-0DBFC03139F9}" type="sibTrans" cxnId="{E75840D7-9C6C-403D-9C58-F806F9AB9F8D}">
      <dgm:prSet/>
      <dgm:spPr/>
      <dgm:t>
        <a:bodyPr/>
        <a:lstStyle/>
        <a:p>
          <a:endParaRPr lang="zh-CN" altLang="en-US"/>
        </a:p>
      </dgm:t>
    </dgm:pt>
    <dgm:pt modelId="{27BBC4D6-C221-4931-8081-4758869C6D14}" type="pres">
      <dgm:prSet presAssocID="{C3EF43DC-A890-4B22-83D2-F6C3065182AD}" presName="linear" presStyleCnt="0">
        <dgm:presLayoutVars>
          <dgm:dir/>
          <dgm:animLvl val="lvl"/>
          <dgm:resizeHandles val="exact"/>
        </dgm:presLayoutVars>
      </dgm:prSet>
      <dgm:spPr/>
    </dgm:pt>
    <dgm:pt modelId="{F620C162-6784-4F0A-BD80-6DEA84DA9892}" type="pres">
      <dgm:prSet presAssocID="{CCB17728-4B11-4672-96F6-A69010A66C18}" presName="parentLin" presStyleCnt="0"/>
      <dgm:spPr/>
    </dgm:pt>
    <dgm:pt modelId="{A363050B-2A59-476E-92F5-3690157513B8}" type="pres">
      <dgm:prSet presAssocID="{CCB17728-4B11-4672-96F6-A69010A66C18}" presName="parentLeftMargin" presStyleLbl="node1" presStyleIdx="0" presStyleCnt="4"/>
      <dgm:spPr/>
    </dgm:pt>
    <dgm:pt modelId="{4F0F6827-B2AE-4BB2-9A77-DCF26C166D9F}" type="pres">
      <dgm:prSet presAssocID="{CCB17728-4B11-4672-96F6-A69010A66C18}" presName="parentText" presStyleLbl="node1" presStyleIdx="0" presStyleCnt="4">
        <dgm:presLayoutVars>
          <dgm:chMax val="0"/>
          <dgm:bulletEnabled val="1"/>
        </dgm:presLayoutVars>
      </dgm:prSet>
      <dgm:spPr/>
    </dgm:pt>
    <dgm:pt modelId="{DE0F1579-7BC4-4F9C-9592-D1329E3AE819}" type="pres">
      <dgm:prSet presAssocID="{CCB17728-4B11-4672-96F6-A69010A66C18}" presName="negativeSpace" presStyleCnt="0"/>
      <dgm:spPr/>
    </dgm:pt>
    <dgm:pt modelId="{1B175CDA-CDFF-47AC-B7A8-D8761BBD14CD}" type="pres">
      <dgm:prSet presAssocID="{CCB17728-4B11-4672-96F6-A69010A66C18}" presName="childText" presStyleLbl="conFgAcc1" presStyleIdx="0" presStyleCnt="4">
        <dgm:presLayoutVars>
          <dgm:bulletEnabled val="1"/>
        </dgm:presLayoutVars>
      </dgm:prSet>
      <dgm:spPr/>
    </dgm:pt>
    <dgm:pt modelId="{C9D50EA8-62E2-4EB7-B816-2AACD9DA8C46}" type="pres">
      <dgm:prSet presAssocID="{0C93D7C7-6808-435A-AB88-11481B785602}" presName="spaceBetweenRectangles" presStyleCnt="0"/>
      <dgm:spPr/>
    </dgm:pt>
    <dgm:pt modelId="{3252F993-6813-4A4D-95C5-3C976FA3D435}" type="pres">
      <dgm:prSet presAssocID="{645A90AF-3290-483F-94F3-706D809655D4}" presName="parentLin" presStyleCnt="0"/>
      <dgm:spPr/>
    </dgm:pt>
    <dgm:pt modelId="{6FE409D6-4979-44C1-92B0-4D2BC8D8B026}" type="pres">
      <dgm:prSet presAssocID="{645A90AF-3290-483F-94F3-706D809655D4}" presName="parentLeftMargin" presStyleLbl="node1" presStyleIdx="0" presStyleCnt="4"/>
      <dgm:spPr/>
    </dgm:pt>
    <dgm:pt modelId="{2E5D9613-D765-4A80-8380-ED7B7C6FEFAF}" type="pres">
      <dgm:prSet presAssocID="{645A90AF-3290-483F-94F3-706D809655D4}" presName="parentText" presStyleLbl="node1" presStyleIdx="1" presStyleCnt="4">
        <dgm:presLayoutVars>
          <dgm:chMax val="0"/>
          <dgm:bulletEnabled val="1"/>
        </dgm:presLayoutVars>
      </dgm:prSet>
      <dgm:spPr/>
    </dgm:pt>
    <dgm:pt modelId="{4B4FEDB2-2C44-49E6-B45A-925EBC334DD4}" type="pres">
      <dgm:prSet presAssocID="{645A90AF-3290-483F-94F3-706D809655D4}" presName="negativeSpace" presStyleCnt="0"/>
      <dgm:spPr/>
    </dgm:pt>
    <dgm:pt modelId="{4DA5571E-E469-4A77-A3FE-B56AAADED7B8}" type="pres">
      <dgm:prSet presAssocID="{645A90AF-3290-483F-94F3-706D809655D4}" presName="childText" presStyleLbl="conFgAcc1" presStyleIdx="1" presStyleCnt="4">
        <dgm:presLayoutVars>
          <dgm:bulletEnabled val="1"/>
        </dgm:presLayoutVars>
      </dgm:prSet>
      <dgm:spPr/>
    </dgm:pt>
    <dgm:pt modelId="{BC73A8E6-3F49-46A3-9900-177496359CE5}" type="pres">
      <dgm:prSet presAssocID="{3CD01D05-447F-4EF1-B537-E6375C34C04C}" presName="spaceBetweenRectangles" presStyleCnt="0"/>
      <dgm:spPr/>
    </dgm:pt>
    <dgm:pt modelId="{70184F8B-CDF1-4F8E-973E-4E2FBDDE5C53}" type="pres">
      <dgm:prSet presAssocID="{4D51438C-453E-4212-B432-DA5C6C35AD15}" presName="parentLin" presStyleCnt="0"/>
      <dgm:spPr/>
    </dgm:pt>
    <dgm:pt modelId="{F4C2C6C8-8BBD-4B21-9253-C9EBD37C30B4}" type="pres">
      <dgm:prSet presAssocID="{4D51438C-453E-4212-B432-DA5C6C35AD15}" presName="parentLeftMargin" presStyleLbl="node1" presStyleIdx="1" presStyleCnt="4"/>
      <dgm:spPr/>
    </dgm:pt>
    <dgm:pt modelId="{81220C2D-EC85-45AC-AA60-070909B3B5C9}" type="pres">
      <dgm:prSet presAssocID="{4D51438C-453E-4212-B432-DA5C6C35AD15}" presName="parentText" presStyleLbl="node1" presStyleIdx="2" presStyleCnt="4">
        <dgm:presLayoutVars>
          <dgm:chMax val="0"/>
          <dgm:bulletEnabled val="1"/>
        </dgm:presLayoutVars>
      </dgm:prSet>
      <dgm:spPr/>
    </dgm:pt>
    <dgm:pt modelId="{5D7CA85B-3F29-46FC-B9EA-08FE01DA6CB5}" type="pres">
      <dgm:prSet presAssocID="{4D51438C-453E-4212-B432-DA5C6C35AD15}" presName="negativeSpace" presStyleCnt="0"/>
      <dgm:spPr/>
    </dgm:pt>
    <dgm:pt modelId="{0CF4CDB3-3A52-4042-B614-E424EB176BB4}" type="pres">
      <dgm:prSet presAssocID="{4D51438C-453E-4212-B432-DA5C6C35AD15}" presName="childText" presStyleLbl="conFgAcc1" presStyleIdx="2" presStyleCnt="4">
        <dgm:presLayoutVars>
          <dgm:bulletEnabled val="1"/>
        </dgm:presLayoutVars>
      </dgm:prSet>
      <dgm:spPr/>
    </dgm:pt>
    <dgm:pt modelId="{D17ABDF6-7E1F-43CE-8255-D4FA5B2B8B0F}" type="pres">
      <dgm:prSet presAssocID="{C19A5171-398A-4D60-8F42-0DBFC03139F9}" presName="spaceBetweenRectangles" presStyleCnt="0"/>
      <dgm:spPr/>
    </dgm:pt>
    <dgm:pt modelId="{B74005CD-D565-48A5-93A4-372EEF6462D4}" type="pres">
      <dgm:prSet presAssocID="{792223F5-E2F8-4600-9796-0728757D5A2D}" presName="parentLin" presStyleCnt="0"/>
      <dgm:spPr/>
    </dgm:pt>
    <dgm:pt modelId="{92A4B458-F29D-4653-A510-655578424517}" type="pres">
      <dgm:prSet presAssocID="{792223F5-E2F8-4600-9796-0728757D5A2D}" presName="parentLeftMargin" presStyleLbl="node1" presStyleIdx="2" presStyleCnt="4"/>
      <dgm:spPr/>
    </dgm:pt>
    <dgm:pt modelId="{0F140057-6674-446F-BE8B-E67EDC430067}" type="pres">
      <dgm:prSet presAssocID="{792223F5-E2F8-4600-9796-0728757D5A2D}" presName="parentText" presStyleLbl="node1" presStyleIdx="3" presStyleCnt="4">
        <dgm:presLayoutVars>
          <dgm:chMax val="0"/>
          <dgm:bulletEnabled val="1"/>
        </dgm:presLayoutVars>
      </dgm:prSet>
      <dgm:spPr/>
    </dgm:pt>
    <dgm:pt modelId="{A6D35338-24AF-4518-877E-004175DEB929}" type="pres">
      <dgm:prSet presAssocID="{792223F5-E2F8-4600-9796-0728757D5A2D}" presName="negativeSpace" presStyleCnt="0"/>
      <dgm:spPr/>
    </dgm:pt>
    <dgm:pt modelId="{1119EE09-5A7D-4CD8-A186-6E8F9B2B567F}" type="pres">
      <dgm:prSet presAssocID="{792223F5-E2F8-4600-9796-0728757D5A2D}" presName="childText" presStyleLbl="conFgAcc1" presStyleIdx="3" presStyleCnt="4">
        <dgm:presLayoutVars>
          <dgm:bulletEnabled val="1"/>
        </dgm:presLayoutVars>
      </dgm:prSet>
      <dgm:spPr/>
    </dgm:pt>
  </dgm:ptLst>
  <dgm:cxnLst>
    <dgm:cxn modelId="{9D04ED01-DB27-4FD5-A73D-7B58A22EAB70}" type="presOf" srcId="{CCB17728-4B11-4672-96F6-A69010A66C18}" destId="{4F0F6827-B2AE-4BB2-9A77-DCF26C166D9F}" srcOrd="1" destOrd="0" presId="urn:microsoft.com/office/officeart/2005/8/layout/list1#2"/>
    <dgm:cxn modelId="{149CFA01-6E79-4C1C-9D87-8B76F90AFB21}" type="presOf" srcId="{4D51438C-453E-4212-B432-DA5C6C35AD15}" destId="{81220C2D-EC85-45AC-AA60-070909B3B5C9}" srcOrd="1" destOrd="0" presId="urn:microsoft.com/office/officeart/2005/8/layout/list1#2"/>
    <dgm:cxn modelId="{14BD910A-58D4-444F-BC67-452B88166EBF}" type="presOf" srcId="{792223F5-E2F8-4600-9796-0728757D5A2D}" destId="{92A4B458-F29D-4653-A510-655578424517}" srcOrd="0" destOrd="0" presId="urn:microsoft.com/office/officeart/2005/8/layout/list1#2"/>
    <dgm:cxn modelId="{6DB44935-25CE-4D4A-93C2-F21314BEEE5B}" srcId="{C3EF43DC-A890-4B22-83D2-F6C3065182AD}" destId="{645A90AF-3290-483F-94F3-706D809655D4}" srcOrd="1" destOrd="0" parTransId="{7952D377-397C-4D8D-B0BF-5CA656B649EA}" sibTransId="{3CD01D05-447F-4EF1-B537-E6375C34C04C}"/>
    <dgm:cxn modelId="{8D2F5161-14D8-407D-B87C-8FFEC50862DD}" srcId="{C3EF43DC-A890-4B22-83D2-F6C3065182AD}" destId="{792223F5-E2F8-4600-9796-0728757D5A2D}" srcOrd="3" destOrd="0" parTransId="{0AFC71B8-EC24-4DC9-8412-3E241E9AA671}" sibTransId="{3B605181-A880-4EDF-B88C-14F784A6C3EE}"/>
    <dgm:cxn modelId="{EE3FDB51-557F-4DBD-9361-6005D2CD3C5C}" type="presOf" srcId="{645A90AF-3290-483F-94F3-706D809655D4}" destId="{6FE409D6-4979-44C1-92B0-4D2BC8D8B026}" srcOrd="0" destOrd="0" presId="urn:microsoft.com/office/officeart/2005/8/layout/list1#2"/>
    <dgm:cxn modelId="{1D5FEA72-7742-4B56-A105-D6D9750544DB}" type="presOf" srcId="{792223F5-E2F8-4600-9796-0728757D5A2D}" destId="{0F140057-6674-446F-BE8B-E67EDC430067}" srcOrd="1" destOrd="0" presId="urn:microsoft.com/office/officeart/2005/8/layout/list1#2"/>
    <dgm:cxn modelId="{9E6DD48F-F294-4879-B999-3C27D965046E}" srcId="{C3EF43DC-A890-4B22-83D2-F6C3065182AD}" destId="{CCB17728-4B11-4672-96F6-A69010A66C18}" srcOrd="0" destOrd="0" parTransId="{FFACC5FE-179B-4895-9AFC-CC2F74539F1D}" sibTransId="{0C93D7C7-6808-435A-AB88-11481B785602}"/>
    <dgm:cxn modelId="{8A93AA94-D854-436A-9A3D-CF2CB29FE78B}" type="presOf" srcId="{645A90AF-3290-483F-94F3-706D809655D4}" destId="{2E5D9613-D765-4A80-8380-ED7B7C6FEFAF}" srcOrd="1" destOrd="0" presId="urn:microsoft.com/office/officeart/2005/8/layout/list1#2"/>
    <dgm:cxn modelId="{EBC8D39A-3491-42F3-B068-96F83352AF71}" type="presOf" srcId="{CCB17728-4B11-4672-96F6-A69010A66C18}" destId="{A363050B-2A59-476E-92F5-3690157513B8}" srcOrd="0" destOrd="0" presId="urn:microsoft.com/office/officeart/2005/8/layout/list1#2"/>
    <dgm:cxn modelId="{E362E3B1-16D9-49FD-8AB4-B9449E630550}" type="presOf" srcId="{C3EF43DC-A890-4B22-83D2-F6C3065182AD}" destId="{27BBC4D6-C221-4931-8081-4758869C6D14}" srcOrd="0" destOrd="0" presId="urn:microsoft.com/office/officeart/2005/8/layout/list1#2"/>
    <dgm:cxn modelId="{2E9773B3-9E9B-4E6D-8555-6A8D872BA671}" type="presOf" srcId="{4D51438C-453E-4212-B432-DA5C6C35AD15}" destId="{F4C2C6C8-8BBD-4B21-9253-C9EBD37C30B4}" srcOrd="0" destOrd="0" presId="urn:microsoft.com/office/officeart/2005/8/layout/list1#2"/>
    <dgm:cxn modelId="{E75840D7-9C6C-403D-9C58-F806F9AB9F8D}" srcId="{C3EF43DC-A890-4B22-83D2-F6C3065182AD}" destId="{4D51438C-453E-4212-B432-DA5C6C35AD15}" srcOrd="2" destOrd="0" parTransId="{7593B6E1-AF19-4C02-8CF5-7D119B999BBF}" sibTransId="{C19A5171-398A-4D60-8F42-0DBFC03139F9}"/>
    <dgm:cxn modelId="{5160409D-8A01-4C12-A52E-BBFEF6B382EF}" type="presParOf" srcId="{27BBC4D6-C221-4931-8081-4758869C6D14}" destId="{F620C162-6784-4F0A-BD80-6DEA84DA9892}" srcOrd="0" destOrd="0" presId="urn:microsoft.com/office/officeart/2005/8/layout/list1#2"/>
    <dgm:cxn modelId="{58F65F2E-C2AE-41D2-B795-69774291213B}" type="presParOf" srcId="{F620C162-6784-4F0A-BD80-6DEA84DA9892}" destId="{A363050B-2A59-476E-92F5-3690157513B8}" srcOrd="0" destOrd="0" presId="urn:microsoft.com/office/officeart/2005/8/layout/list1#2"/>
    <dgm:cxn modelId="{C3657DB6-19E0-4AB7-B9E3-5382569C6BF2}" type="presParOf" srcId="{F620C162-6784-4F0A-BD80-6DEA84DA9892}" destId="{4F0F6827-B2AE-4BB2-9A77-DCF26C166D9F}" srcOrd="1" destOrd="0" presId="urn:microsoft.com/office/officeart/2005/8/layout/list1#2"/>
    <dgm:cxn modelId="{6554F1B0-0CAD-4184-AF8C-A82CFBA4D9F1}" type="presParOf" srcId="{27BBC4D6-C221-4931-8081-4758869C6D14}" destId="{DE0F1579-7BC4-4F9C-9592-D1329E3AE819}" srcOrd="1" destOrd="0" presId="urn:microsoft.com/office/officeart/2005/8/layout/list1#2"/>
    <dgm:cxn modelId="{9D15EB20-5167-40A1-822D-B9147B329CDB}" type="presParOf" srcId="{27BBC4D6-C221-4931-8081-4758869C6D14}" destId="{1B175CDA-CDFF-47AC-B7A8-D8761BBD14CD}" srcOrd="2" destOrd="0" presId="urn:microsoft.com/office/officeart/2005/8/layout/list1#2"/>
    <dgm:cxn modelId="{1E3101FB-5737-4210-AE0B-2E94495F52E1}" type="presParOf" srcId="{27BBC4D6-C221-4931-8081-4758869C6D14}" destId="{C9D50EA8-62E2-4EB7-B816-2AACD9DA8C46}" srcOrd="3" destOrd="0" presId="urn:microsoft.com/office/officeart/2005/8/layout/list1#2"/>
    <dgm:cxn modelId="{814AEB98-35B6-4EB1-BB93-3130B8D53D01}" type="presParOf" srcId="{27BBC4D6-C221-4931-8081-4758869C6D14}" destId="{3252F993-6813-4A4D-95C5-3C976FA3D435}" srcOrd="4" destOrd="0" presId="urn:microsoft.com/office/officeart/2005/8/layout/list1#2"/>
    <dgm:cxn modelId="{45AA7012-0190-4791-88BA-9E81067DD307}" type="presParOf" srcId="{3252F993-6813-4A4D-95C5-3C976FA3D435}" destId="{6FE409D6-4979-44C1-92B0-4D2BC8D8B026}" srcOrd="0" destOrd="0" presId="urn:microsoft.com/office/officeart/2005/8/layout/list1#2"/>
    <dgm:cxn modelId="{FF53A7D8-DBB4-492F-9EB3-11F0EC1BFDCD}" type="presParOf" srcId="{3252F993-6813-4A4D-95C5-3C976FA3D435}" destId="{2E5D9613-D765-4A80-8380-ED7B7C6FEFAF}" srcOrd="1" destOrd="0" presId="urn:microsoft.com/office/officeart/2005/8/layout/list1#2"/>
    <dgm:cxn modelId="{254055EB-34C6-466D-A2F5-C158F705C804}" type="presParOf" srcId="{27BBC4D6-C221-4931-8081-4758869C6D14}" destId="{4B4FEDB2-2C44-49E6-B45A-925EBC334DD4}" srcOrd="5" destOrd="0" presId="urn:microsoft.com/office/officeart/2005/8/layout/list1#2"/>
    <dgm:cxn modelId="{88AEF14B-BE42-4168-96D7-7C3AEBBF021F}" type="presParOf" srcId="{27BBC4D6-C221-4931-8081-4758869C6D14}" destId="{4DA5571E-E469-4A77-A3FE-B56AAADED7B8}" srcOrd="6" destOrd="0" presId="urn:microsoft.com/office/officeart/2005/8/layout/list1#2"/>
    <dgm:cxn modelId="{8CE8E5C0-2794-4AAC-8773-0A8ADE3C2B05}" type="presParOf" srcId="{27BBC4D6-C221-4931-8081-4758869C6D14}" destId="{BC73A8E6-3F49-46A3-9900-177496359CE5}" srcOrd="7" destOrd="0" presId="urn:microsoft.com/office/officeart/2005/8/layout/list1#2"/>
    <dgm:cxn modelId="{E9B4B40E-62BC-4A88-A921-600C676C51E8}" type="presParOf" srcId="{27BBC4D6-C221-4931-8081-4758869C6D14}" destId="{70184F8B-CDF1-4F8E-973E-4E2FBDDE5C53}" srcOrd="8" destOrd="0" presId="urn:microsoft.com/office/officeart/2005/8/layout/list1#2"/>
    <dgm:cxn modelId="{88AFFD56-71EB-4EE6-AF3C-D1736F4B5A34}" type="presParOf" srcId="{70184F8B-CDF1-4F8E-973E-4E2FBDDE5C53}" destId="{F4C2C6C8-8BBD-4B21-9253-C9EBD37C30B4}" srcOrd="0" destOrd="0" presId="urn:microsoft.com/office/officeart/2005/8/layout/list1#2"/>
    <dgm:cxn modelId="{5C6A2A01-28CA-466E-9F47-A65204E38601}" type="presParOf" srcId="{70184F8B-CDF1-4F8E-973E-4E2FBDDE5C53}" destId="{81220C2D-EC85-45AC-AA60-070909B3B5C9}" srcOrd="1" destOrd="0" presId="urn:microsoft.com/office/officeart/2005/8/layout/list1#2"/>
    <dgm:cxn modelId="{E2AF7F16-873E-4F9B-BAB8-B18D239C07EC}" type="presParOf" srcId="{27BBC4D6-C221-4931-8081-4758869C6D14}" destId="{5D7CA85B-3F29-46FC-B9EA-08FE01DA6CB5}" srcOrd="9" destOrd="0" presId="urn:microsoft.com/office/officeart/2005/8/layout/list1#2"/>
    <dgm:cxn modelId="{7D5C2213-C21D-444B-B147-C42B4081FDCF}" type="presParOf" srcId="{27BBC4D6-C221-4931-8081-4758869C6D14}" destId="{0CF4CDB3-3A52-4042-B614-E424EB176BB4}" srcOrd="10" destOrd="0" presId="urn:microsoft.com/office/officeart/2005/8/layout/list1#2"/>
    <dgm:cxn modelId="{8016D348-5520-4CBC-B67D-6BD7B5CAB8B3}" type="presParOf" srcId="{27BBC4D6-C221-4931-8081-4758869C6D14}" destId="{D17ABDF6-7E1F-43CE-8255-D4FA5B2B8B0F}" srcOrd="11" destOrd="0" presId="urn:microsoft.com/office/officeart/2005/8/layout/list1#2"/>
    <dgm:cxn modelId="{3D3BD0E6-53A3-42A2-B889-318CC71EAF60}" type="presParOf" srcId="{27BBC4D6-C221-4931-8081-4758869C6D14}" destId="{B74005CD-D565-48A5-93A4-372EEF6462D4}" srcOrd="12" destOrd="0" presId="urn:microsoft.com/office/officeart/2005/8/layout/list1#2"/>
    <dgm:cxn modelId="{35725EB8-0488-4DD0-A001-DB5908F8165F}" type="presParOf" srcId="{B74005CD-D565-48A5-93A4-372EEF6462D4}" destId="{92A4B458-F29D-4653-A510-655578424517}" srcOrd="0" destOrd="0" presId="urn:microsoft.com/office/officeart/2005/8/layout/list1#2"/>
    <dgm:cxn modelId="{97B70601-6413-4271-9FE5-F7DF71909C9D}" type="presParOf" srcId="{B74005CD-D565-48A5-93A4-372EEF6462D4}" destId="{0F140057-6674-446F-BE8B-E67EDC430067}" srcOrd="1" destOrd="0" presId="urn:microsoft.com/office/officeart/2005/8/layout/list1#2"/>
    <dgm:cxn modelId="{B5B8F787-1AFE-40A1-A15A-5E114CC4B0BA}" type="presParOf" srcId="{27BBC4D6-C221-4931-8081-4758869C6D14}" destId="{A6D35338-24AF-4518-877E-004175DEB929}" srcOrd="13" destOrd="0" presId="urn:microsoft.com/office/officeart/2005/8/layout/list1#2"/>
    <dgm:cxn modelId="{DFDE24DE-778D-4531-8A31-59B063B4D46C}" type="presParOf" srcId="{27BBC4D6-C221-4931-8081-4758869C6D14}" destId="{1119EE09-5A7D-4CD8-A186-6E8F9B2B567F}" srcOrd="14" destOrd="0" presId="urn:microsoft.com/office/officeart/2005/8/layout/list1#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EF43DC-A890-4B22-83D2-F6C3065182AD}" type="doc">
      <dgm:prSet loTypeId="urn:microsoft.com/office/officeart/2005/8/layout/list1#1" loCatId="list" qsTypeId="urn:microsoft.com/office/officeart/2005/8/quickstyle/simple5#1" qsCatId="simple" csTypeId="urn:microsoft.com/office/officeart/2005/8/colors/accent0_1#1" csCatId="mainScheme" phldr="1"/>
      <dgm:spPr/>
      <dgm:t>
        <a:bodyPr/>
        <a:lstStyle/>
        <a:p>
          <a:endParaRPr lang="zh-CN" altLang="en-US"/>
        </a:p>
      </dgm:t>
    </dgm:pt>
    <dgm:pt modelId="{CCB17728-4B11-4672-96F6-A69010A66C18}">
      <dgm:prSet phldrT="[文本]" custT="1"/>
      <dgm:spPr/>
      <dgm: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研究背景与意义</a:t>
          </a:r>
        </a:p>
      </dgm:t>
    </dgm:pt>
    <dgm:pt modelId="{FFACC5FE-179B-4895-9AFC-CC2F74539F1D}" type="parTrans" cxnId="{9E6DD48F-F294-4879-B999-3C27D965046E}">
      <dgm:prSet/>
      <dgm:spPr/>
      <dgm:t>
        <a:bodyPr/>
        <a:lstStyle/>
        <a:p>
          <a:endParaRPr lang="zh-CN" altLang="en-US"/>
        </a:p>
      </dgm:t>
    </dgm:pt>
    <dgm:pt modelId="{0C93D7C7-6808-435A-AB88-11481B785602}" type="sibTrans" cxnId="{9E6DD48F-F294-4879-B999-3C27D965046E}">
      <dgm:prSet/>
      <dgm:spPr/>
      <dgm:t>
        <a:bodyPr/>
        <a:lstStyle/>
        <a:p>
          <a:endParaRPr lang="zh-CN" altLang="en-US"/>
        </a:p>
      </dgm:t>
    </dgm:pt>
    <dgm:pt modelId="{645A90AF-3290-483F-94F3-706D809655D4}">
      <dgm:prSet phldrT="[文本]" custT="1"/>
      <dgm:spPr/>
      <dgm:t>
        <a:bodyPr/>
        <a:lstStyle/>
        <a:p>
          <a:r>
            <a:rPr lang="zh-CN" altLang="en-US" sz="2400" dirty="0">
              <a:solidFill>
                <a:schemeClr val="bg2"/>
              </a:solidFill>
            </a:rPr>
            <a:t>系统分析与方案设计</a:t>
          </a:r>
        </a:p>
      </dgm:t>
    </dgm:pt>
    <dgm:pt modelId="{7952D377-397C-4D8D-B0BF-5CA656B649EA}" type="parTrans" cxnId="{6DB44935-25CE-4D4A-93C2-F21314BEEE5B}">
      <dgm:prSet/>
      <dgm:spPr/>
      <dgm:t>
        <a:bodyPr/>
        <a:lstStyle/>
        <a:p>
          <a:endParaRPr lang="zh-CN" altLang="en-US"/>
        </a:p>
      </dgm:t>
    </dgm:pt>
    <dgm:pt modelId="{3CD01D05-447F-4EF1-B537-E6375C34C04C}" type="sibTrans" cxnId="{6DB44935-25CE-4D4A-93C2-F21314BEEE5B}">
      <dgm:prSet/>
      <dgm:spPr/>
      <dgm:t>
        <a:bodyPr/>
        <a:lstStyle/>
        <a:p>
          <a:endParaRPr lang="zh-CN" altLang="en-US"/>
        </a:p>
      </dgm:t>
    </dgm:pt>
    <dgm:pt modelId="{792223F5-E2F8-4600-9796-0728757D5A2D}">
      <dgm:prSet phldrT="[文本]" custT="1"/>
      <dgm:spPr/>
      <dgm:t>
        <a:bodyPr/>
        <a:lstStyle/>
        <a:p>
          <a:r>
            <a:rPr lang="zh-CN" altLang="en-US" sz="2400" dirty="0">
              <a:solidFill>
                <a:schemeClr val="bg2"/>
              </a:solidFill>
            </a:rPr>
            <a:t>总结与下一步工作</a:t>
          </a:r>
        </a:p>
      </dgm:t>
    </dgm:pt>
    <dgm:pt modelId="{0AFC71B8-EC24-4DC9-8412-3E241E9AA671}" type="parTrans" cxnId="{8D2F5161-14D8-407D-B87C-8FFEC50862DD}">
      <dgm:prSet/>
      <dgm:spPr/>
      <dgm:t>
        <a:bodyPr/>
        <a:lstStyle/>
        <a:p>
          <a:endParaRPr lang="zh-CN" altLang="en-US"/>
        </a:p>
      </dgm:t>
    </dgm:pt>
    <dgm:pt modelId="{3B605181-A880-4EDF-B88C-14F784A6C3EE}" type="sibTrans" cxnId="{8D2F5161-14D8-407D-B87C-8FFEC50862DD}">
      <dgm:prSet/>
      <dgm:spPr/>
      <dgm:t>
        <a:bodyPr/>
        <a:lstStyle/>
        <a:p>
          <a:endParaRPr lang="zh-CN" altLang="en-US"/>
        </a:p>
      </dgm:t>
    </dgm:pt>
    <dgm:pt modelId="{533B3F2F-DFD3-41DA-9F21-7E0D62360E44}">
      <dgm:prSet custT="1"/>
      <dgm:spPr/>
      <dgm: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系统测试</a:t>
          </a:r>
        </a:p>
      </dgm:t>
    </dgm:pt>
    <dgm:pt modelId="{41C4F7F6-FBE0-4C9F-80AF-0C131270A66D}" type="parTrans" cxnId="{EF3BF03C-A7C5-4C72-B596-5C61C74F3E11}">
      <dgm:prSet/>
      <dgm:spPr/>
      <dgm:t>
        <a:bodyPr/>
        <a:lstStyle/>
        <a:p>
          <a:endParaRPr lang="zh-CN" altLang="en-US"/>
        </a:p>
      </dgm:t>
    </dgm:pt>
    <dgm:pt modelId="{727337A7-04C5-4B4B-98C4-E3C7B9B36DEC}" type="sibTrans" cxnId="{EF3BF03C-A7C5-4C72-B596-5C61C74F3E11}">
      <dgm:prSet/>
      <dgm:spPr/>
      <dgm:t>
        <a:bodyPr/>
        <a:lstStyle/>
        <a:p>
          <a:endParaRPr lang="zh-CN" altLang="en-US"/>
        </a:p>
      </dgm:t>
    </dgm:pt>
    <dgm:pt modelId="{27BBC4D6-C221-4931-8081-4758869C6D14}" type="pres">
      <dgm:prSet presAssocID="{C3EF43DC-A890-4B22-83D2-F6C3065182AD}" presName="linear" presStyleCnt="0">
        <dgm:presLayoutVars>
          <dgm:dir/>
          <dgm:animLvl val="lvl"/>
          <dgm:resizeHandles val="exact"/>
        </dgm:presLayoutVars>
      </dgm:prSet>
      <dgm:spPr/>
    </dgm:pt>
    <dgm:pt modelId="{F620C162-6784-4F0A-BD80-6DEA84DA9892}" type="pres">
      <dgm:prSet presAssocID="{CCB17728-4B11-4672-96F6-A69010A66C18}" presName="parentLin" presStyleCnt="0"/>
      <dgm:spPr/>
    </dgm:pt>
    <dgm:pt modelId="{A363050B-2A59-476E-92F5-3690157513B8}" type="pres">
      <dgm:prSet presAssocID="{CCB17728-4B11-4672-96F6-A69010A66C18}" presName="parentLeftMargin" presStyleLbl="node1" presStyleIdx="0" presStyleCnt="4"/>
      <dgm:spPr/>
    </dgm:pt>
    <dgm:pt modelId="{4F0F6827-B2AE-4BB2-9A77-DCF26C166D9F}" type="pres">
      <dgm:prSet presAssocID="{CCB17728-4B11-4672-96F6-A69010A66C18}" presName="parentText" presStyleLbl="node1" presStyleIdx="0" presStyleCnt="4">
        <dgm:presLayoutVars>
          <dgm:chMax val="0"/>
          <dgm:bulletEnabled val="1"/>
        </dgm:presLayoutVars>
      </dgm:prSet>
      <dgm:spPr/>
    </dgm:pt>
    <dgm:pt modelId="{DE0F1579-7BC4-4F9C-9592-D1329E3AE819}" type="pres">
      <dgm:prSet presAssocID="{CCB17728-4B11-4672-96F6-A69010A66C18}" presName="negativeSpace" presStyleCnt="0"/>
      <dgm:spPr/>
    </dgm:pt>
    <dgm:pt modelId="{1B175CDA-CDFF-47AC-B7A8-D8761BBD14CD}" type="pres">
      <dgm:prSet presAssocID="{CCB17728-4B11-4672-96F6-A69010A66C18}" presName="childText" presStyleLbl="conFgAcc1" presStyleIdx="0" presStyleCnt="4">
        <dgm:presLayoutVars>
          <dgm:bulletEnabled val="1"/>
        </dgm:presLayoutVars>
      </dgm:prSet>
      <dgm:spPr/>
    </dgm:pt>
    <dgm:pt modelId="{C9D50EA8-62E2-4EB7-B816-2AACD9DA8C46}" type="pres">
      <dgm:prSet presAssocID="{0C93D7C7-6808-435A-AB88-11481B785602}" presName="spaceBetweenRectangles" presStyleCnt="0"/>
      <dgm:spPr/>
    </dgm:pt>
    <dgm:pt modelId="{3252F993-6813-4A4D-95C5-3C976FA3D435}" type="pres">
      <dgm:prSet presAssocID="{645A90AF-3290-483F-94F3-706D809655D4}" presName="parentLin" presStyleCnt="0"/>
      <dgm:spPr/>
    </dgm:pt>
    <dgm:pt modelId="{6FE409D6-4979-44C1-92B0-4D2BC8D8B026}" type="pres">
      <dgm:prSet presAssocID="{645A90AF-3290-483F-94F3-706D809655D4}" presName="parentLeftMargin" presStyleLbl="node1" presStyleIdx="0" presStyleCnt="4"/>
      <dgm:spPr/>
    </dgm:pt>
    <dgm:pt modelId="{2E5D9613-D765-4A80-8380-ED7B7C6FEFAF}" type="pres">
      <dgm:prSet presAssocID="{645A90AF-3290-483F-94F3-706D809655D4}" presName="parentText" presStyleLbl="node1" presStyleIdx="1" presStyleCnt="4">
        <dgm:presLayoutVars>
          <dgm:chMax val="0"/>
          <dgm:bulletEnabled val="1"/>
        </dgm:presLayoutVars>
      </dgm:prSet>
      <dgm:spPr/>
    </dgm:pt>
    <dgm:pt modelId="{4B4FEDB2-2C44-49E6-B45A-925EBC334DD4}" type="pres">
      <dgm:prSet presAssocID="{645A90AF-3290-483F-94F3-706D809655D4}" presName="negativeSpace" presStyleCnt="0"/>
      <dgm:spPr/>
    </dgm:pt>
    <dgm:pt modelId="{4DA5571E-E469-4A77-A3FE-B56AAADED7B8}" type="pres">
      <dgm:prSet presAssocID="{645A90AF-3290-483F-94F3-706D809655D4}" presName="childText" presStyleLbl="conFgAcc1" presStyleIdx="1" presStyleCnt="4">
        <dgm:presLayoutVars>
          <dgm:bulletEnabled val="1"/>
        </dgm:presLayoutVars>
      </dgm:prSet>
      <dgm:spPr/>
    </dgm:pt>
    <dgm:pt modelId="{BC73A8E6-3F49-46A3-9900-177496359CE5}" type="pres">
      <dgm:prSet presAssocID="{3CD01D05-447F-4EF1-B537-E6375C34C04C}" presName="spaceBetweenRectangles" presStyleCnt="0"/>
      <dgm:spPr/>
    </dgm:pt>
    <dgm:pt modelId="{E6E16E19-625A-4CF6-9712-D6C60F20A5A7}" type="pres">
      <dgm:prSet presAssocID="{533B3F2F-DFD3-41DA-9F21-7E0D62360E44}" presName="parentLin" presStyleCnt="0"/>
      <dgm:spPr/>
    </dgm:pt>
    <dgm:pt modelId="{7CF9A3A6-9BF5-4C33-9DFE-30760AB30FFF}" type="pres">
      <dgm:prSet presAssocID="{533B3F2F-DFD3-41DA-9F21-7E0D62360E44}" presName="parentLeftMargin" presStyleLbl="node1" presStyleIdx="1" presStyleCnt="4"/>
      <dgm:spPr/>
    </dgm:pt>
    <dgm:pt modelId="{6AD979DE-879C-4466-99D6-8C222F20B1A0}" type="pres">
      <dgm:prSet presAssocID="{533B3F2F-DFD3-41DA-9F21-7E0D62360E44}" presName="parentText" presStyleLbl="node1" presStyleIdx="2" presStyleCnt="4">
        <dgm:presLayoutVars>
          <dgm:chMax val="0"/>
          <dgm:bulletEnabled val="1"/>
        </dgm:presLayoutVars>
      </dgm:prSet>
      <dgm:spPr/>
    </dgm:pt>
    <dgm:pt modelId="{1229BDCB-4688-4FB2-B0C7-1A7383CC43B4}" type="pres">
      <dgm:prSet presAssocID="{533B3F2F-DFD3-41DA-9F21-7E0D62360E44}" presName="negativeSpace" presStyleCnt="0"/>
      <dgm:spPr/>
    </dgm:pt>
    <dgm:pt modelId="{FD42BE40-A0D7-4B59-A3FB-9E2AE98D7952}" type="pres">
      <dgm:prSet presAssocID="{533B3F2F-DFD3-41DA-9F21-7E0D62360E44}" presName="childText" presStyleLbl="conFgAcc1" presStyleIdx="2" presStyleCnt="4">
        <dgm:presLayoutVars>
          <dgm:bulletEnabled val="1"/>
        </dgm:presLayoutVars>
      </dgm:prSet>
      <dgm:spPr/>
    </dgm:pt>
    <dgm:pt modelId="{08A4430E-3354-45DA-92B5-AE9085A8C4D8}" type="pres">
      <dgm:prSet presAssocID="{727337A7-04C5-4B4B-98C4-E3C7B9B36DEC}" presName="spaceBetweenRectangles" presStyleCnt="0"/>
      <dgm:spPr/>
    </dgm:pt>
    <dgm:pt modelId="{B74005CD-D565-48A5-93A4-372EEF6462D4}" type="pres">
      <dgm:prSet presAssocID="{792223F5-E2F8-4600-9796-0728757D5A2D}" presName="parentLin" presStyleCnt="0"/>
      <dgm:spPr/>
    </dgm:pt>
    <dgm:pt modelId="{92A4B458-F29D-4653-A510-655578424517}" type="pres">
      <dgm:prSet presAssocID="{792223F5-E2F8-4600-9796-0728757D5A2D}" presName="parentLeftMargin" presStyleLbl="node1" presStyleIdx="2" presStyleCnt="4"/>
      <dgm:spPr/>
    </dgm:pt>
    <dgm:pt modelId="{0F140057-6674-446F-BE8B-E67EDC430067}" type="pres">
      <dgm:prSet presAssocID="{792223F5-E2F8-4600-9796-0728757D5A2D}" presName="parentText" presStyleLbl="node1" presStyleIdx="3" presStyleCnt="4">
        <dgm:presLayoutVars>
          <dgm:chMax val="0"/>
          <dgm:bulletEnabled val="1"/>
        </dgm:presLayoutVars>
      </dgm:prSet>
      <dgm:spPr/>
    </dgm:pt>
    <dgm:pt modelId="{A6D35338-24AF-4518-877E-004175DEB929}" type="pres">
      <dgm:prSet presAssocID="{792223F5-E2F8-4600-9796-0728757D5A2D}" presName="negativeSpace" presStyleCnt="0"/>
      <dgm:spPr/>
    </dgm:pt>
    <dgm:pt modelId="{1119EE09-5A7D-4CD8-A186-6E8F9B2B567F}" type="pres">
      <dgm:prSet presAssocID="{792223F5-E2F8-4600-9796-0728757D5A2D}" presName="childText" presStyleLbl="conFgAcc1" presStyleIdx="3" presStyleCnt="4">
        <dgm:presLayoutVars>
          <dgm:bulletEnabled val="1"/>
        </dgm:presLayoutVars>
      </dgm:prSet>
      <dgm:spPr/>
    </dgm:pt>
  </dgm:ptLst>
  <dgm:cxnLst>
    <dgm:cxn modelId="{9D04ED01-DB27-4FD5-A73D-7B58A22EAB70}" type="presOf" srcId="{CCB17728-4B11-4672-96F6-A69010A66C18}" destId="{4F0F6827-B2AE-4BB2-9A77-DCF26C166D9F}" srcOrd="1" destOrd="0" presId="urn:microsoft.com/office/officeart/2005/8/layout/list1#1"/>
    <dgm:cxn modelId="{14BD910A-58D4-444F-BC67-452B88166EBF}" type="presOf" srcId="{792223F5-E2F8-4600-9796-0728757D5A2D}" destId="{92A4B458-F29D-4653-A510-655578424517}" srcOrd="0" destOrd="0" presId="urn:microsoft.com/office/officeart/2005/8/layout/list1#1"/>
    <dgm:cxn modelId="{13E7BE33-FE5C-4BEB-99A0-13B02F9F7542}" type="presOf" srcId="{533B3F2F-DFD3-41DA-9F21-7E0D62360E44}" destId="{6AD979DE-879C-4466-99D6-8C222F20B1A0}" srcOrd="1" destOrd="0" presId="urn:microsoft.com/office/officeart/2005/8/layout/list1#1"/>
    <dgm:cxn modelId="{6DB44935-25CE-4D4A-93C2-F21314BEEE5B}" srcId="{C3EF43DC-A890-4B22-83D2-F6C3065182AD}" destId="{645A90AF-3290-483F-94F3-706D809655D4}" srcOrd="1" destOrd="0" parTransId="{7952D377-397C-4D8D-B0BF-5CA656B649EA}" sibTransId="{3CD01D05-447F-4EF1-B537-E6375C34C04C}"/>
    <dgm:cxn modelId="{EF3BF03C-A7C5-4C72-B596-5C61C74F3E11}" srcId="{C3EF43DC-A890-4B22-83D2-F6C3065182AD}" destId="{533B3F2F-DFD3-41DA-9F21-7E0D62360E44}" srcOrd="2" destOrd="0" parTransId="{41C4F7F6-FBE0-4C9F-80AF-0C131270A66D}" sibTransId="{727337A7-04C5-4B4B-98C4-E3C7B9B36DEC}"/>
    <dgm:cxn modelId="{8D2F5161-14D8-407D-B87C-8FFEC50862DD}" srcId="{C3EF43DC-A890-4B22-83D2-F6C3065182AD}" destId="{792223F5-E2F8-4600-9796-0728757D5A2D}" srcOrd="3" destOrd="0" parTransId="{0AFC71B8-EC24-4DC9-8412-3E241E9AA671}" sibTransId="{3B605181-A880-4EDF-B88C-14F784A6C3EE}"/>
    <dgm:cxn modelId="{EE3FDB51-557F-4DBD-9361-6005D2CD3C5C}" type="presOf" srcId="{645A90AF-3290-483F-94F3-706D809655D4}" destId="{6FE409D6-4979-44C1-92B0-4D2BC8D8B026}" srcOrd="0" destOrd="0" presId="urn:microsoft.com/office/officeart/2005/8/layout/list1#1"/>
    <dgm:cxn modelId="{1D5FEA72-7742-4B56-A105-D6D9750544DB}" type="presOf" srcId="{792223F5-E2F8-4600-9796-0728757D5A2D}" destId="{0F140057-6674-446F-BE8B-E67EDC430067}" srcOrd="1" destOrd="0" presId="urn:microsoft.com/office/officeart/2005/8/layout/list1#1"/>
    <dgm:cxn modelId="{9E6DD48F-F294-4879-B999-3C27D965046E}" srcId="{C3EF43DC-A890-4B22-83D2-F6C3065182AD}" destId="{CCB17728-4B11-4672-96F6-A69010A66C18}" srcOrd="0" destOrd="0" parTransId="{FFACC5FE-179B-4895-9AFC-CC2F74539F1D}" sibTransId="{0C93D7C7-6808-435A-AB88-11481B785602}"/>
    <dgm:cxn modelId="{8A93AA94-D854-436A-9A3D-CF2CB29FE78B}" type="presOf" srcId="{645A90AF-3290-483F-94F3-706D809655D4}" destId="{2E5D9613-D765-4A80-8380-ED7B7C6FEFAF}" srcOrd="1" destOrd="0" presId="urn:microsoft.com/office/officeart/2005/8/layout/list1#1"/>
    <dgm:cxn modelId="{EBC8D39A-3491-42F3-B068-96F83352AF71}" type="presOf" srcId="{CCB17728-4B11-4672-96F6-A69010A66C18}" destId="{A363050B-2A59-476E-92F5-3690157513B8}" srcOrd="0" destOrd="0" presId="urn:microsoft.com/office/officeart/2005/8/layout/list1#1"/>
    <dgm:cxn modelId="{E362E3B1-16D9-49FD-8AB4-B9449E630550}" type="presOf" srcId="{C3EF43DC-A890-4B22-83D2-F6C3065182AD}" destId="{27BBC4D6-C221-4931-8081-4758869C6D14}" srcOrd="0" destOrd="0" presId="urn:microsoft.com/office/officeart/2005/8/layout/list1#1"/>
    <dgm:cxn modelId="{3955D6C9-BB11-42A9-A320-A33993A95744}" type="presOf" srcId="{533B3F2F-DFD3-41DA-9F21-7E0D62360E44}" destId="{7CF9A3A6-9BF5-4C33-9DFE-30760AB30FFF}" srcOrd="0" destOrd="0" presId="urn:microsoft.com/office/officeart/2005/8/layout/list1#1"/>
    <dgm:cxn modelId="{5160409D-8A01-4C12-A52E-BBFEF6B382EF}" type="presParOf" srcId="{27BBC4D6-C221-4931-8081-4758869C6D14}" destId="{F620C162-6784-4F0A-BD80-6DEA84DA9892}" srcOrd="0" destOrd="0" presId="urn:microsoft.com/office/officeart/2005/8/layout/list1#1"/>
    <dgm:cxn modelId="{58F65F2E-C2AE-41D2-B795-69774291213B}" type="presParOf" srcId="{F620C162-6784-4F0A-BD80-6DEA84DA9892}" destId="{A363050B-2A59-476E-92F5-3690157513B8}" srcOrd="0" destOrd="0" presId="urn:microsoft.com/office/officeart/2005/8/layout/list1#1"/>
    <dgm:cxn modelId="{C3657DB6-19E0-4AB7-B9E3-5382569C6BF2}" type="presParOf" srcId="{F620C162-6784-4F0A-BD80-6DEA84DA9892}" destId="{4F0F6827-B2AE-4BB2-9A77-DCF26C166D9F}" srcOrd="1" destOrd="0" presId="urn:microsoft.com/office/officeart/2005/8/layout/list1#1"/>
    <dgm:cxn modelId="{6554F1B0-0CAD-4184-AF8C-A82CFBA4D9F1}" type="presParOf" srcId="{27BBC4D6-C221-4931-8081-4758869C6D14}" destId="{DE0F1579-7BC4-4F9C-9592-D1329E3AE819}" srcOrd="1" destOrd="0" presId="urn:microsoft.com/office/officeart/2005/8/layout/list1#1"/>
    <dgm:cxn modelId="{9D15EB20-5167-40A1-822D-B9147B329CDB}" type="presParOf" srcId="{27BBC4D6-C221-4931-8081-4758869C6D14}" destId="{1B175CDA-CDFF-47AC-B7A8-D8761BBD14CD}" srcOrd="2" destOrd="0" presId="urn:microsoft.com/office/officeart/2005/8/layout/list1#1"/>
    <dgm:cxn modelId="{1E3101FB-5737-4210-AE0B-2E94495F52E1}" type="presParOf" srcId="{27BBC4D6-C221-4931-8081-4758869C6D14}" destId="{C9D50EA8-62E2-4EB7-B816-2AACD9DA8C46}" srcOrd="3" destOrd="0" presId="urn:microsoft.com/office/officeart/2005/8/layout/list1#1"/>
    <dgm:cxn modelId="{814AEB98-35B6-4EB1-BB93-3130B8D53D01}" type="presParOf" srcId="{27BBC4D6-C221-4931-8081-4758869C6D14}" destId="{3252F993-6813-4A4D-95C5-3C976FA3D435}" srcOrd="4" destOrd="0" presId="urn:microsoft.com/office/officeart/2005/8/layout/list1#1"/>
    <dgm:cxn modelId="{45AA7012-0190-4791-88BA-9E81067DD307}" type="presParOf" srcId="{3252F993-6813-4A4D-95C5-3C976FA3D435}" destId="{6FE409D6-4979-44C1-92B0-4D2BC8D8B026}" srcOrd="0" destOrd="0" presId="urn:microsoft.com/office/officeart/2005/8/layout/list1#1"/>
    <dgm:cxn modelId="{FF53A7D8-DBB4-492F-9EB3-11F0EC1BFDCD}" type="presParOf" srcId="{3252F993-6813-4A4D-95C5-3C976FA3D435}" destId="{2E5D9613-D765-4A80-8380-ED7B7C6FEFAF}" srcOrd="1" destOrd="0" presId="urn:microsoft.com/office/officeart/2005/8/layout/list1#1"/>
    <dgm:cxn modelId="{254055EB-34C6-466D-A2F5-C158F705C804}" type="presParOf" srcId="{27BBC4D6-C221-4931-8081-4758869C6D14}" destId="{4B4FEDB2-2C44-49E6-B45A-925EBC334DD4}" srcOrd="5" destOrd="0" presId="urn:microsoft.com/office/officeart/2005/8/layout/list1#1"/>
    <dgm:cxn modelId="{88AEF14B-BE42-4168-96D7-7C3AEBBF021F}" type="presParOf" srcId="{27BBC4D6-C221-4931-8081-4758869C6D14}" destId="{4DA5571E-E469-4A77-A3FE-B56AAADED7B8}" srcOrd="6" destOrd="0" presId="urn:microsoft.com/office/officeart/2005/8/layout/list1#1"/>
    <dgm:cxn modelId="{8CE8E5C0-2794-4AAC-8773-0A8ADE3C2B05}" type="presParOf" srcId="{27BBC4D6-C221-4931-8081-4758869C6D14}" destId="{BC73A8E6-3F49-46A3-9900-177496359CE5}" srcOrd="7" destOrd="0" presId="urn:microsoft.com/office/officeart/2005/8/layout/list1#1"/>
    <dgm:cxn modelId="{7E8E6EDD-3562-4928-AC27-F4DC294ADE9E}" type="presParOf" srcId="{27BBC4D6-C221-4931-8081-4758869C6D14}" destId="{E6E16E19-625A-4CF6-9712-D6C60F20A5A7}" srcOrd="8" destOrd="0" presId="urn:microsoft.com/office/officeart/2005/8/layout/list1#1"/>
    <dgm:cxn modelId="{8345E901-B287-42EA-9F54-D0EFB6A217A2}" type="presParOf" srcId="{E6E16E19-625A-4CF6-9712-D6C60F20A5A7}" destId="{7CF9A3A6-9BF5-4C33-9DFE-30760AB30FFF}" srcOrd="0" destOrd="0" presId="urn:microsoft.com/office/officeart/2005/8/layout/list1#1"/>
    <dgm:cxn modelId="{971CB7FC-A5AF-4E8E-A57B-58DA955D0C5F}" type="presParOf" srcId="{E6E16E19-625A-4CF6-9712-D6C60F20A5A7}" destId="{6AD979DE-879C-4466-99D6-8C222F20B1A0}" srcOrd="1" destOrd="0" presId="urn:microsoft.com/office/officeart/2005/8/layout/list1#1"/>
    <dgm:cxn modelId="{A8F83CDB-6AC9-4D42-BECB-21978DD6BFBD}" type="presParOf" srcId="{27BBC4D6-C221-4931-8081-4758869C6D14}" destId="{1229BDCB-4688-4FB2-B0C7-1A7383CC43B4}" srcOrd="9" destOrd="0" presId="urn:microsoft.com/office/officeart/2005/8/layout/list1#1"/>
    <dgm:cxn modelId="{B0F48491-D996-4879-8F44-11EC345B485D}" type="presParOf" srcId="{27BBC4D6-C221-4931-8081-4758869C6D14}" destId="{FD42BE40-A0D7-4B59-A3FB-9E2AE98D7952}" srcOrd="10" destOrd="0" presId="urn:microsoft.com/office/officeart/2005/8/layout/list1#1"/>
    <dgm:cxn modelId="{FD3C5BE2-B541-48DC-A1DE-70CAE5290D57}" type="presParOf" srcId="{27BBC4D6-C221-4931-8081-4758869C6D14}" destId="{08A4430E-3354-45DA-92B5-AE9085A8C4D8}" srcOrd="11" destOrd="0" presId="urn:microsoft.com/office/officeart/2005/8/layout/list1#1"/>
    <dgm:cxn modelId="{3D3BD0E6-53A3-42A2-B889-318CC71EAF60}" type="presParOf" srcId="{27BBC4D6-C221-4931-8081-4758869C6D14}" destId="{B74005CD-D565-48A5-93A4-372EEF6462D4}" srcOrd="12" destOrd="0" presId="urn:microsoft.com/office/officeart/2005/8/layout/list1#1"/>
    <dgm:cxn modelId="{35725EB8-0488-4DD0-A001-DB5908F8165F}" type="presParOf" srcId="{B74005CD-D565-48A5-93A4-372EEF6462D4}" destId="{92A4B458-F29D-4653-A510-655578424517}" srcOrd="0" destOrd="0" presId="urn:microsoft.com/office/officeart/2005/8/layout/list1#1"/>
    <dgm:cxn modelId="{97B70601-6413-4271-9FE5-F7DF71909C9D}" type="presParOf" srcId="{B74005CD-D565-48A5-93A4-372EEF6462D4}" destId="{0F140057-6674-446F-BE8B-E67EDC430067}" srcOrd="1" destOrd="0" presId="urn:microsoft.com/office/officeart/2005/8/layout/list1#1"/>
    <dgm:cxn modelId="{B5B8F787-1AFE-40A1-A15A-5E114CC4B0BA}" type="presParOf" srcId="{27BBC4D6-C221-4931-8081-4758869C6D14}" destId="{A6D35338-24AF-4518-877E-004175DEB929}" srcOrd="13" destOrd="0" presId="urn:microsoft.com/office/officeart/2005/8/layout/list1#1"/>
    <dgm:cxn modelId="{DFDE24DE-778D-4531-8A31-59B063B4D46C}" type="presParOf" srcId="{27BBC4D6-C221-4931-8081-4758869C6D14}" destId="{1119EE09-5A7D-4CD8-A186-6E8F9B2B567F}" srcOrd="14" destOrd="0" presId="urn:microsoft.com/office/officeart/2005/8/layout/list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EF43DC-A890-4B22-83D2-F6C3065182AD}" type="doc">
      <dgm:prSet loTypeId="urn:microsoft.com/office/officeart/2005/8/layout/list1#1" loCatId="list" qsTypeId="urn:microsoft.com/office/officeart/2005/8/quickstyle/simple5#1" qsCatId="simple" csTypeId="urn:microsoft.com/office/officeart/2005/8/colors/accent0_1#1" csCatId="mainScheme" phldr="1"/>
      <dgm:spPr/>
      <dgm:t>
        <a:bodyPr/>
        <a:lstStyle/>
        <a:p>
          <a:endParaRPr lang="zh-CN" altLang="en-US"/>
        </a:p>
      </dgm:t>
    </dgm:pt>
    <dgm:pt modelId="{CCB17728-4B11-4672-96F6-A69010A66C18}">
      <dgm:prSet phldrT="[文本]" custT="1"/>
      <dgm:spPr/>
      <dgm: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研究背景与意义</a:t>
          </a:r>
        </a:p>
      </dgm:t>
    </dgm:pt>
    <dgm:pt modelId="{FFACC5FE-179B-4895-9AFC-CC2F74539F1D}" type="parTrans" cxnId="{9E6DD48F-F294-4879-B999-3C27D965046E}">
      <dgm:prSet/>
      <dgm:spPr/>
      <dgm:t>
        <a:bodyPr/>
        <a:lstStyle/>
        <a:p>
          <a:endParaRPr lang="zh-CN" altLang="en-US"/>
        </a:p>
      </dgm:t>
    </dgm:pt>
    <dgm:pt modelId="{0C93D7C7-6808-435A-AB88-11481B785602}" type="sibTrans" cxnId="{9E6DD48F-F294-4879-B999-3C27D965046E}">
      <dgm:prSet/>
      <dgm:spPr/>
      <dgm:t>
        <a:bodyPr/>
        <a:lstStyle/>
        <a:p>
          <a:endParaRPr lang="zh-CN" altLang="en-US"/>
        </a:p>
      </dgm:t>
    </dgm:pt>
    <dgm:pt modelId="{645A90AF-3290-483F-94F3-706D809655D4}">
      <dgm:prSet phldrT="[文本]" custT="1"/>
      <dgm:spPr/>
      <dgm:t>
        <a:bodyPr/>
        <a:lstStyle/>
        <a:p>
          <a:r>
            <a:rPr lang="zh-CN" altLang="en-US" sz="2400" dirty="0">
              <a:solidFill>
                <a:schemeClr val="bg2"/>
              </a:solidFill>
            </a:rPr>
            <a:t>系统分析与方案设计</a:t>
          </a:r>
        </a:p>
      </dgm:t>
    </dgm:pt>
    <dgm:pt modelId="{7952D377-397C-4D8D-B0BF-5CA656B649EA}" type="parTrans" cxnId="{6DB44935-25CE-4D4A-93C2-F21314BEEE5B}">
      <dgm:prSet/>
      <dgm:spPr/>
      <dgm:t>
        <a:bodyPr/>
        <a:lstStyle/>
        <a:p>
          <a:endParaRPr lang="zh-CN" altLang="en-US"/>
        </a:p>
      </dgm:t>
    </dgm:pt>
    <dgm:pt modelId="{3CD01D05-447F-4EF1-B537-E6375C34C04C}" type="sibTrans" cxnId="{6DB44935-25CE-4D4A-93C2-F21314BEEE5B}">
      <dgm:prSet/>
      <dgm:spPr/>
      <dgm:t>
        <a:bodyPr/>
        <a:lstStyle/>
        <a:p>
          <a:endParaRPr lang="zh-CN" altLang="en-US"/>
        </a:p>
      </dgm:t>
    </dgm:pt>
    <dgm:pt modelId="{792223F5-E2F8-4600-9796-0728757D5A2D}">
      <dgm:prSet phldrT="[文本]" custT="1"/>
      <dgm:spPr/>
      <dgm: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总结与下一步工作</a:t>
          </a:r>
        </a:p>
      </dgm:t>
    </dgm:pt>
    <dgm:pt modelId="{0AFC71B8-EC24-4DC9-8412-3E241E9AA671}" type="parTrans" cxnId="{8D2F5161-14D8-407D-B87C-8FFEC50862DD}">
      <dgm:prSet/>
      <dgm:spPr/>
      <dgm:t>
        <a:bodyPr/>
        <a:lstStyle/>
        <a:p>
          <a:endParaRPr lang="zh-CN" altLang="en-US"/>
        </a:p>
      </dgm:t>
    </dgm:pt>
    <dgm:pt modelId="{3B605181-A880-4EDF-B88C-14F784A6C3EE}" type="sibTrans" cxnId="{8D2F5161-14D8-407D-B87C-8FFEC50862DD}">
      <dgm:prSet/>
      <dgm:spPr/>
      <dgm:t>
        <a:bodyPr/>
        <a:lstStyle/>
        <a:p>
          <a:endParaRPr lang="zh-CN" altLang="en-US"/>
        </a:p>
      </dgm:t>
    </dgm:pt>
    <dgm:pt modelId="{533B3F2F-DFD3-41DA-9F21-7E0D62360E44}">
      <dgm:prSet custT="1"/>
      <dgm:spPr/>
      <dgm: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系统测试</a:t>
          </a:r>
        </a:p>
      </dgm:t>
    </dgm:pt>
    <dgm:pt modelId="{41C4F7F6-FBE0-4C9F-80AF-0C131270A66D}" type="parTrans" cxnId="{EF3BF03C-A7C5-4C72-B596-5C61C74F3E11}">
      <dgm:prSet/>
      <dgm:spPr/>
      <dgm:t>
        <a:bodyPr/>
        <a:lstStyle/>
        <a:p>
          <a:endParaRPr lang="zh-CN" altLang="en-US"/>
        </a:p>
      </dgm:t>
    </dgm:pt>
    <dgm:pt modelId="{727337A7-04C5-4B4B-98C4-E3C7B9B36DEC}" type="sibTrans" cxnId="{EF3BF03C-A7C5-4C72-B596-5C61C74F3E11}">
      <dgm:prSet/>
      <dgm:spPr/>
      <dgm:t>
        <a:bodyPr/>
        <a:lstStyle/>
        <a:p>
          <a:endParaRPr lang="zh-CN" altLang="en-US"/>
        </a:p>
      </dgm:t>
    </dgm:pt>
    <dgm:pt modelId="{27BBC4D6-C221-4931-8081-4758869C6D14}" type="pres">
      <dgm:prSet presAssocID="{C3EF43DC-A890-4B22-83D2-F6C3065182AD}" presName="linear" presStyleCnt="0">
        <dgm:presLayoutVars>
          <dgm:dir/>
          <dgm:animLvl val="lvl"/>
          <dgm:resizeHandles val="exact"/>
        </dgm:presLayoutVars>
      </dgm:prSet>
      <dgm:spPr/>
    </dgm:pt>
    <dgm:pt modelId="{F620C162-6784-4F0A-BD80-6DEA84DA9892}" type="pres">
      <dgm:prSet presAssocID="{CCB17728-4B11-4672-96F6-A69010A66C18}" presName="parentLin" presStyleCnt="0"/>
      <dgm:spPr/>
    </dgm:pt>
    <dgm:pt modelId="{A363050B-2A59-476E-92F5-3690157513B8}" type="pres">
      <dgm:prSet presAssocID="{CCB17728-4B11-4672-96F6-A69010A66C18}" presName="parentLeftMargin" presStyleLbl="node1" presStyleIdx="0" presStyleCnt="4"/>
      <dgm:spPr/>
    </dgm:pt>
    <dgm:pt modelId="{4F0F6827-B2AE-4BB2-9A77-DCF26C166D9F}" type="pres">
      <dgm:prSet presAssocID="{CCB17728-4B11-4672-96F6-A69010A66C18}" presName="parentText" presStyleLbl="node1" presStyleIdx="0" presStyleCnt="4">
        <dgm:presLayoutVars>
          <dgm:chMax val="0"/>
          <dgm:bulletEnabled val="1"/>
        </dgm:presLayoutVars>
      </dgm:prSet>
      <dgm:spPr/>
    </dgm:pt>
    <dgm:pt modelId="{DE0F1579-7BC4-4F9C-9592-D1329E3AE819}" type="pres">
      <dgm:prSet presAssocID="{CCB17728-4B11-4672-96F6-A69010A66C18}" presName="negativeSpace" presStyleCnt="0"/>
      <dgm:spPr/>
    </dgm:pt>
    <dgm:pt modelId="{1B175CDA-CDFF-47AC-B7A8-D8761BBD14CD}" type="pres">
      <dgm:prSet presAssocID="{CCB17728-4B11-4672-96F6-A69010A66C18}" presName="childText" presStyleLbl="conFgAcc1" presStyleIdx="0" presStyleCnt="4">
        <dgm:presLayoutVars>
          <dgm:bulletEnabled val="1"/>
        </dgm:presLayoutVars>
      </dgm:prSet>
      <dgm:spPr/>
    </dgm:pt>
    <dgm:pt modelId="{C9D50EA8-62E2-4EB7-B816-2AACD9DA8C46}" type="pres">
      <dgm:prSet presAssocID="{0C93D7C7-6808-435A-AB88-11481B785602}" presName="spaceBetweenRectangles" presStyleCnt="0"/>
      <dgm:spPr/>
    </dgm:pt>
    <dgm:pt modelId="{3252F993-6813-4A4D-95C5-3C976FA3D435}" type="pres">
      <dgm:prSet presAssocID="{645A90AF-3290-483F-94F3-706D809655D4}" presName="parentLin" presStyleCnt="0"/>
      <dgm:spPr/>
    </dgm:pt>
    <dgm:pt modelId="{6FE409D6-4979-44C1-92B0-4D2BC8D8B026}" type="pres">
      <dgm:prSet presAssocID="{645A90AF-3290-483F-94F3-706D809655D4}" presName="parentLeftMargin" presStyleLbl="node1" presStyleIdx="0" presStyleCnt="4"/>
      <dgm:spPr/>
    </dgm:pt>
    <dgm:pt modelId="{2E5D9613-D765-4A80-8380-ED7B7C6FEFAF}" type="pres">
      <dgm:prSet presAssocID="{645A90AF-3290-483F-94F3-706D809655D4}" presName="parentText" presStyleLbl="node1" presStyleIdx="1" presStyleCnt="4">
        <dgm:presLayoutVars>
          <dgm:chMax val="0"/>
          <dgm:bulletEnabled val="1"/>
        </dgm:presLayoutVars>
      </dgm:prSet>
      <dgm:spPr/>
    </dgm:pt>
    <dgm:pt modelId="{4B4FEDB2-2C44-49E6-B45A-925EBC334DD4}" type="pres">
      <dgm:prSet presAssocID="{645A90AF-3290-483F-94F3-706D809655D4}" presName="negativeSpace" presStyleCnt="0"/>
      <dgm:spPr/>
    </dgm:pt>
    <dgm:pt modelId="{4DA5571E-E469-4A77-A3FE-B56AAADED7B8}" type="pres">
      <dgm:prSet presAssocID="{645A90AF-3290-483F-94F3-706D809655D4}" presName="childText" presStyleLbl="conFgAcc1" presStyleIdx="1" presStyleCnt="4">
        <dgm:presLayoutVars>
          <dgm:bulletEnabled val="1"/>
        </dgm:presLayoutVars>
      </dgm:prSet>
      <dgm:spPr/>
    </dgm:pt>
    <dgm:pt modelId="{BC73A8E6-3F49-46A3-9900-177496359CE5}" type="pres">
      <dgm:prSet presAssocID="{3CD01D05-447F-4EF1-B537-E6375C34C04C}" presName="spaceBetweenRectangles" presStyleCnt="0"/>
      <dgm:spPr/>
    </dgm:pt>
    <dgm:pt modelId="{E6E16E19-625A-4CF6-9712-D6C60F20A5A7}" type="pres">
      <dgm:prSet presAssocID="{533B3F2F-DFD3-41DA-9F21-7E0D62360E44}" presName="parentLin" presStyleCnt="0"/>
      <dgm:spPr/>
    </dgm:pt>
    <dgm:pt modelId="{7CF9A3A6-9BF5-4C33-9DFE-30760AB30FFF}" type="pres">
      <dgm:prSet presAssocID="{533B3F2F-DFD3-41DA-9F21-7E0D62360E44}" presName="parentLeftMargin" presStyleLbl="node1" presStyleIdx="1" presStyleCnt="4"/>
      <dgm:spPr/>
    </dgm:pt>
    <dgm:pt modelId="{6AD979DE-879C-4466-99D6-8C222F20B1A0}" type="pres">
      <dgm:prSet presAssocID="{533B3F2F-DFD3-41DA-9F21-7E0D62360E44}" presName="parentText" presStyleLbl="node1" presStyleIdx="2" presStyleCnt="4">
        <dgm:presLayoutVars>
          <dgm:chMax val="0"/>
          <dgm:bulletEnabled val="1"/>
        </dgm:presLayoutVars>
      </dgm:prSet>
      <dgm:spPr/>
    </dgm:pt>
    <dgm:pt modelId="{1229BDCB-4688-4FB2-B0C7-1A7383CC43B4}" type="pres">
      <dgm:prSet presAssocID="{533B3F2F-DFD3-41DA-9F21-7E0D62360E44}" presName="negativeSpace" presStyleCnt="0"/>
      <dgm:spPr/>
    </dgm:pt>
    <dgm:pt modelId="{FD42BE40-A0D7-4B59-A3FB-9E2AE98D7952}" type="pres">
      <dgm:prSet presAssocID="{533B3F2F-DFD3-41DA-9F21-7E0D62360E44}" presName="childText" presStyleLbl="conFgAcc1" presStyleIdx="2" presStyleCnt="4">
        <dgm:presLayoutVars>
          <dgm:bulletEnabled val="1"/>
        </dgm:presLayoutVars>
      </dgm:prSet>
      <dgm:spPr/>
    </dgm:pt>
    <dgm:pt modelId="{08A4430E-3354-45DA-92B5-AE9085A8C4D8}" type="pres">
      <dgm:prSet presAssocID="{727337A7-04C5-4B4B-98C4-E3C7B9B36DEC}" presName="spaceBetweenRectangles" presStyleCnt="0"/>
      <dgm:spPr/>
    </dgm:pt>
    <dgm:pt modelId="{B74005CD-D565-48A5-93A4-372EEF6462D4}" type="pres">
      <dgm:prSet presAssocID="{792223F5-E2F8-4600-9796-0728757D5A2D}" presName="parentLin" presStyleCnt="0"/>
      <dgm:spPr/>
    </dgm:pt>
    <dgm:pt modelId="{92A4B458-F29D-4653-A510-655578424517}" type="pres">
      <dgm:prSet presAssocID="{792223F5-E2F8-4600-9796-0728757D5A2D}" presName="parentLeftMargin" presStyleLbl="node1" presStyleIdx="2" presStyleCnt="4"/>
      <dgm:spPr/>
    </dgm:pt>
    <dgm:pt modelId="{0F140057-6674-446F-BE8B-E67EDC430067}" type="pres">
      <dgm:prSet presAssocID="{792223F5-E2F8-4600-9796-0728757D5A2D}" presName="parentText" presStyleLbl="node1" presStyleIdx="3" presStyleCnt="4">
        <dgm:presLayoutVars>
          <dgm:chMax val="0"/>
          <dgm:bulletEnabled val="1"/>
        </dgm:presLayoutVars>
      </dgm:prSet>
      <dgm:spPr/>
    </dgm:pt>
    <dgm:pt modelId="{A6D35338-24AF-4518-877E-004175DEB929}" type="pres">
      <dgm:prSet presAssocID="{792223F5-E2F8-4600-9796-0728757D5A2D}" presName="negativeSpace" presStyleCnt="0"/>
      <dgm:spPr/>
    </dgm:pt>
    <dgm:pt modelId="{1119EE09-5A7D-4CD8-A186-6E8F9B2B567F}" type="pres">
      <dgm:prSet presAssocID="{792223F5-E2F8-4600-9796-0728757D5A2D}" presName="childText" presStyleLbl="conFgAcc1" presStyleIdx="3" presStyleCnt="4">
        <dgm:presLayoutVars>
          <dgm:bulletEnabled val="1"/>
        </dgm:presLayoutVars>
      </dgm:prSet>
      <dgm:spPr/>
    </dgm:pt>
  </dgm:ptLst>
  <dgm:cxnLst>
    <dgm:cxn modelId="{9D04ED01-DB27-4FD5-A73D-7B58A22EAB70}" type="presOf" srcId="{CCB17728-4B11-4672-96F6-A69010A66C18}" destId="{4F0F6827-B2AE-4BB2-9A77-DCF26C166D9F}" srcOrd="1" destOrd="0" presId="urn:microsoft.com/office/officeart/2005/8/layout/list1#1"/>
    <dgm:cxn modelId="{14BD910A-58D4-444F-BC67-452B88166EBF}" type="presOf" srcId="{792223F5-E2F8-4600-9796-0728757D5A2D}" destId="{92A4B458-F29D-4653-A510-655578424517}" srcOrd="0" destOrd="0" presId="urn:microsoft.com/office/officeart/2005/8/layout/list1#1"/>
    <dgm:cxn modelId="{13E7BE33-FE5C-4BEB-99A0-13B02F9F7542}" type="presOf" srcId="{533B3F2F-DFD3-41DA-9F21-7E0D62360E44}" destId="{6AD979DE-879C-4466-99D6-8C222F20B1A0}" srcOrd="1" destOrd="0" presId="urn:microsoft.com/office/officeart/2005/8/layout/list1#1"/>
    <dgm:cxn modelId="{6DB44935-25CE-4D4A-93C2-F21314BEEE5B}" srcId="{C3EF43DC-A890-4B22-83D2-F6C3065182AD}" destId="{645A90AF-3290-483F-94F3-706D809655D4}" srcOrd="1" destOrd="0" parTransId="{7952D377-397C-4D8D-B0BF-5CA656B649EA}" sibTransId="{3CD01D05-447F-4EF1-B537-E6375C34C04C}"/>
    <dgm:cxn modelId="{EF3BF03C-A7C5-4C72-B596-5C61C74F3E11}" srcId="{C3EF43DC-A890-4B22-83D2-F6C3065182AD}" destId="{533B3F2F-DFD3-41DA-9F21-7E0D62360E44}" srcOrd="2" destOrd="0" parTransId="{41C4F7F6-FBE0-4C9F-80AF-0C131270A66D}" sibTransId="{727337A7-04C5-4B4B-98C4-E3C7B9B36DEC}"/>
    <dgm:cxn modelId="{8D2F5161-14D8-407D-B87C-8FFEC50862DD}" srcId="{C3EF43DC-A890-4B22-83D2-F6C3065182AD}" destId="{792223F5-E2F8-4600-9796-0728757D5A2D}" srcOrd="3" destOrd="0" parTransId="{0AFC71B8-EC24-4DC9-8412-3E241E9AA671}" sibTransId="{3B605181-A880-4EDF-B88C-14F784A6C3EE}"/>
    <dgm:cxn modelId="{EE3FDB51-557F-4DBD-9361-6005D2CD3C5C}" type="presOf" srcId="{645A90AF-3290-483F-94F3-706D809655D4}" destId="{6FE409D6-4979-44C1-92B0-4D2BC8D8B026}" srcOrd="0" destOrd="0" presId="urn:microsoft.com/office/officeart/2005/8/layout/list1#1"/>
    <dgm:cxn modelId="{1D5FEA72-7742-4B56-A105-D6D9750544DB}" type="presOf" srcId="{792223F5-E2F8-4600-9796-0728757D5A2D}" destId="{0F140057-6674-446F-BE8B-E67EDC430067}" srcOrd="1" destOrd="0" presId="urn:microsoft.com/office/officeart/2005/8/layout/list1#1"/>
    <dgm:cxn modelId="{9E6DD48F-F294-4879-B999-3C27D965046E}" srcId="{C3EF43DC-A890-4B22-83D2-F6C3065182AD}" destId="{CCB17728-4B11-4672-96F6-A69010A66C18}" srcOrd="0" destOrd="0" parTransId="{FFACC5FE-179B-4895-9AFC-CC2F74539F1D}" sibTransId="{0C93D7C7-6808-435A-AB88-11481B785602}"/>
    <dgm:cxn modelId="{8A93AA94-D854-436A-9A3D-CF2CB29FE78B}" type="presOf" srcId="{645A90AF-3290-483F-94F3-706D809655D4}" destId="{2E5D9613-D765-4A80-8380-ED7B7C6FEFAF}" srcOrd="1" destOrd="0" presId="urn:microsoft.com/office/officeart/2005/8/layout/list1#1"/>
    <dgm:cxn modelId="{EBC8D39A-3491-42F3-B068-96F83352AF71}" type="presOf" srcId="{CCB17728-4B11-4672-96F6-A69010A66C18}" destId="{A363050B-2A59-476E-92F5-3690157513B8}" srcOrd="0" destOrd="0" presId="urn:microsoft.com/office/officeart/2005/8/layout/list1#1"/>
    <dgm:cxn modelId="{E362E3B1-16D9-49FD-8AB4-B9449E630550}" type="presOf" srcId="{C3EF43DC-A890-4B22-83D2-F6C3065182AD}" destId="{27BBC4D6-C221-4931-8081-4758869C6D14}" srcOrd="0" destOrd="0" presId="urn:microsoft.com/office/officeart/2005/8/layout/list1#1"/>
    <dgm:cxn modelId="{3955D6C9-BB11-42A9-A320-A33993A95744}" type="presOf" srcId="{533B3F2F-DFD3-41DA-9F21-7E0D62360E44}" destId="{7CF9A3A6-9BF5-4C33-9DFE-30760AB30FFF}" srcOrd="0" destOrd="0" presId="urn:microsoft.com/office/officeart/2005/8/layout/list1#1"/>
    <dgm:cxn modelId="{5160409D-8A01-4C12-A52E-BBFEF6B382EF}" type="presParOf" srcId="{27BBC4D6-C221-4931-8081-4758869C6D14}" destId="{F620C162-6784-4F0A-BD80-6DEA84DA9892}" srcOrd="0" destOrd="0" presId="urn:microsoft.com/office/officeart/2005/8/layout/list1#1"/>
    <dgm:cxn modelId="{58F65F2E-C2AE-41D2-B795-69774291213B}" type="presParOf" srcId="{F620C162-6784-4F0A-BD80-6DEA84DA9892}" destId="{A363050B-2A59-476E-92F5-3690157513B8}" srcOrd="0" destOrd="0" presId="urn:microsoft.com/office/officeart/2005/8/layout/list1#1"/>
    <dgm:cxn modelId="{C3657DB6-19E0-4AB7-B9E3-5382569C6BF2}" type="presParOf" srcId="{F620C162-6784-4F0A-BD80-6DEA84DA9892}" destId="{4F0F6827-B2AE-4BB2-9A77-DCF26C166D9F}" srcOrd="1" destOrd="0" presId="urn:microsoft.com/office/officeart/2005/8/layout/list1#1"/>
    <dgm:cxn modelId="{6554F1B0-0CAD-4184-AF8C-A82CFBA4D9F1}" type="presParOf" srcId="{27BBC4D6-C221-4931-8081-4758869C6D14}" destId="{DE0F1579-7BC4-4F9C-9592-D1329E3AE819}" srcOrd="1" destOrd="0" presId="urn:microsoft.com/office/officeart/2005/8/layout/list1#1"/>
    <dgm:cxn modelId="{9D15EB20-5167-40A1-822D-B9147B329CDB}" type="presParOf" srcId="{27BBC4D6-C221-4931-8081-4758869C6D14}" destId="{1B175CDA-CDFF-47AC-B7A8-D8761BBD14CD}" srcOrd="2" destOrd="0" presId="urn:microsoft.com/office/officeart/2005/8/layout/list1#1"/>
    <dgm:cxn modelId="{1E3101FB-5737-4210-AE0B-2E94495F52E1}" type="presParOf" srcId="{27BBC4D6-C221-4931-8081-4758869C6D14}" destId="{C9D50EA8-62E2-4EB7-B816-2AACD9DA8C46}" srcOrd="3" destOrd="0" presId="urn:microsoft.com/office/officeart/2005/8/layout/list1#1"/>
    <dgm:cxn modelId="{814AEB98-35B6-4EB1-BB93-3130B8D53D01}" type="presParOf" srcId="{27BBC4D6-C221-4931-8081-4758869C6D14}" destId="{3252F993-6813-4A4D-95C5-3C976FA3D435}" srcOrd="4" destOrd="0" presId="urn:microsoft.com/office/officeart/2005/8/layout/list1#1"/>
    <dgm:cxn modelId="{45AA7012-0190-4791-88BA-9E81067DD307}" type="presParOf" srcId="{3252F993-6813-4A4D-95C5-3C976FA3D435}" destId="{6FE409D6-4979-44C1-92B0-4D2BC8D8B026}" srcOrd="0" destOrd="0" presId="urn:microsoft.com/office/officeart/2005/8/layout/list1#1"/>
    <dgm:cxn modelId="{FF53A7D8-DBB4-492F-9EB3-11F0EC1BFDCD}" type="presParOf" srcId="{3252F993-6813-4A4D-95C5-3C976FA3D435}" destId="{2E5D9613-D765-4A80-8380-ED7B7C6FEFAF}" srcOrd="1" destOrd="0" presId="urn:microsoft.com/office/officeart/2005/8/layout/list1#1"/>
    <dgm:cxn modelId="{254055EB-34C6-466D-A2F5-C158F705C804}" type="presParOf" srcId="{27BBC4D6-C221-4931-8081-4758869C6D14}" destId="{4B4FEDB2-2C44-49E6-B45A-925EBC334DD4}" srcOrd="5" destOrd="0" presId="urn:microsoft.com/office/officeart/2005/8/layout/list1#1"/>
    <dgm:cxn modelId="{88AEF14B-BE42-4168-96D7-7C3AEBBF021F}" type="presParOf" srcId="{27BBC4D6-C221-4931-8081-4758869C6D14}" destId="{4DA5571E-E469-4A77-A3FE-B56AAADED7B8}" srcOrd="6" destOrd="0" presId="urn:microsoft.com/office/officeart/2005/8/layout/list1#1"/>
    <dgm:cxn modelId="{8CE8E5C0-2794-4AAC-8773-0A8ADE3C2B05}" type="presParOf" srcId="{27BBC4D6-C221-4931-8081-4758869C6D14}" destId="{BC73A8E6-3F49-46A3-9900-177496359CE5}" srcOrd="7" destOrd="0" presId="urn:microsoft.com/office/officeart/2005/8/layout/list1#1"/>
    <dgm:cxn modelId="{7E8E6EDD-3562-4928-AC27-F4DC294ADE9E}" type="presParOf" srcId="{27BBC4D6-C221-4931-8081-4758869C6D14}" destId="{E6E16E19-625A-4CF6-9712-D6C60F20A5A7}" srcOrd="8" destOrd="0" presId="urn:microsoft.com/office/officeart/2005/8/layout/list1#1"/>
    <dgm:cxn modelId="{8345E901-B287-42EA-9F54-D0EFB6A217A2}" type="presParOf" srcId="{E6E16E19-625A-4CF6-9712-D6C60F20A5A7}" destId="{7CF9A3A6-9BF5-4C33-9DFE-30760AB30FFF}" srcOrd="0" destOrd="0" presId="urn:microsoft.com/office/officeart/2005/8/layout/list1#1"/>
    <dgm:cxn modelId="{971CB7FC-A5AF-4E8E-A57B-58DA955D0C5F}" type="presParOf" srcId="{E6E16E19-625A-4CF6-9712-D6C60F20A5A7}" destId="{6AD979DE-879C-4466-99D6-8C222F20B1A0}" srcOrd="1" destOrd="0" presId="urn:microsoft.com/office/officeart/2005/8/layout/list1#1"/>
    <dgm:cxn modelId="{A8F83CDB-6AC9-4D42-BECB-21978DD6BFBD}" type="presParOf" srcId="{27BBC4D6-C221-4931-8081-4758869C6D14}" destId="{1229BDCB-4688-4FB2-B0C7-1A7383CC43B4}" srcOrd="9" destOrd="0" presId="urn:microsoft.com/office/officeart/2005/8/layout/list1#1"/>
    <dgm:cxn modelId="{B0F48491-D996-4879-8F44-11EC345B485D}" type="presParOf" srcId="{27BBC4D6-C221-4931-8081-4758869C6D14}" destId="{FD42BE40-A0D7-4B59-A3FB-9E2AE98D7952}" srcOrd="10" destOrd="0" presId="urn:microsoft.com/office/officeart/2005/8/layout/list1#1"/>
    <dgm:cxn modelId="{FD3C5BE2-B541-48DC-A1DE-70CAE5290D57}" type="presParOf" srcId="{27BBC4D6-C221-4931-8081-4758869C6D14}" destId="{08A4430E-3354-45DA-92B5-AE9085A8C4D8}" srcOrd="11" destOrd="0" presId="urn:microsoft.com/office/officeart/2005/8/layout/list1#1"/>
    <dgm:cxn modelId="{3D3BD0E6-53A3-42A2-B889-318CC71EAF60}" type="presParOf" srcId="{27BBC4D6-C221-4931-8081-4758869C6D14}" destId="{B74005CD-D565-48A5-93A4-372EEF6462D4}" srcOrd="12" destOrd="0" presId="urn:microsoft.com/office/officeart/2005/8/layout/list1#1"/>
    <dgm:cxn modelId="{35725EB8-0488-4DD0-A001-DB5908F8165F}" type="presParOf" srcId="{B74005CD-D565-48A5-93A4-372EEF6462D4}" destId="{92A4B458-F29D-4653-A510-655578424517}" srcOrd="0" destOrd="0" presId="urn:microsoft.com/office/officeart/2005/8/layout/list1#1"/>
    <dgm:cxn modelId="{97B70601-6413-4271-9FE5-F7DF71909C9D}" type="presParOf" srcId="{B74005CD-D565-48A5-93A4-372EEF6462D4}" destId="{0F140057-6674-446F-BE8B-E67EDC430067}" srcOrd="1" destOrd="0" presId="urn:microsoft.com/office/officeart/2005/8/layout/list1#1"/>
    <dgm:cxn modelId="{B5B8F787-1AFE-40A1-A15A-5E114CC4B0BA}" type="presParOf" srcId="{27BBC4D6-C221-4931-8081-4758869C6D14}" destId="{A6D35338-24AF-4518-877E-004175DEB929}" srcOrd="13" destOrd="0" presId="urn:microsoft.com/office/officeart/2005/8/layout/list1#1"/>
    <dgm:cxn modelId="{DFDE24DE-778D-4531-8A31-59B063B4D46C}" type="presParOf" srcId="{27BBC4D6-C221-4931-8081-4758869C6D14}" destId="{1119EE09-5A7D-4CD8-A186-6E8F9B2B567F}" srcOrd="14" destOrd="0" presId="urn:microsoft.com/office/officeart/2005/8/layout/list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75CDA-CDFF-47AC-B7A8-D8761BBD14CD}">
      <dsp:nvSpPr>
        <dsp:cNvPr id="0" name=""/>
        <dsp:cNvSpPr/>
      </dsp:nvSpPr>
      <dsp:spPr>
        <a:xfrm>
          <a:off x="0" y="34702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F0F6827-B2AE-4BB2-9A77-DCF26C166D9F}">
      <dsp:nvSpPr>
        <dsp:cNvPr id="0" name=""/>
        <dsp:cNvSpPr/>
      </dsp:nvSpPr>
      <dsp:spPr>
        <a:xfrm>
          <a:off x="304800" y="753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b="1" kern="1200" dirty="0"/>
            <a:t>研究背景与意义</a:t>
          </a:r>
        </a:p>
      </dsp:txBody>
      <dsp:txXfrm>
        <a:off x="337944" y="40683"/>
        <a:ext cx="4200912" cy="612672"/>
      </dsp:txXfrm>
    </dsp:sp>
    <dsp:sp modelId="{4DA5571E-E469-4A77-A3FE-B56AAADED7B8}">
      <dsp:nvSpPr>
        <dsp:cNvPr id="0" name=""/>
        <dsp:cNvSpPr/>
      </dsp:nvSpPr>
      <dsp:spPr>
        <a:xfrm>
          <a:off x="0" y="139030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E5D9613-D765-4A80-8380-ED7B7C6FEFAF}">
      <dsp:nvSpPr>
        <dsp:cNvPr id="0" name=""/>
        <dsp:cNvSpPr/>
      </dsp:nvSpPr>
      <dsp:spPr>
        <a:xfrm>
          <a:off x="304800" y="105081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系统分析与方案设计</a:t>
          </a:r>
        </a:p>
      </dsp:txBody>
      <dsp:txXfrm>
        <a:off x="337944" y="1083963"/>
        <a:ext cx="4200912" cy="612672"/>
      </dsp:txXfrm>
    </dsp:sp>
    <dsp:sp modelId="{FD42BE40-A0D7-4B59-A3FB-9E2AE98D7952}">
      <dsp:nvSpPr>
        <dsp:cNvPr id="0" name=""/>
        <dsp:cNvSpPr/>
      </dsp:nvSpPr>
      <dsp:spPr>
        <a:xfrm>
          <a:off x="0" y="243358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AD979DE-879C-4466-99D6-8C222F20B1A0}">
      <dsp:nvSpPr>
        <dsp:cNvPr id="0" name=""/>
        <dsp:cNvSpPr/>
      </dsp:nvSpPr>
      <dsp:spPr>
        <a:xfrm>
          <a:off x="304800" y="209410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solidFill>
                <a:schemeClr val="bg2"/>
              </a:solidFill>
            </a:rPr>
            <a:t>系统测试</a:t>
          </a:r>
        </a:p>
      </dsp:txBody>
      <dsp:txXfrm>
        <a:off x="337944" y="2127244"/>
        <a:ext cx="4200912" cy="612672"/>
      </dsp:txXfrm>
    </dsp:sp>
    <dsp:sp modelId="{1119EE09-5A7D-4CD8-A186-6E8F9B2B567F}">
      <dsp:nvSpPr>
        <dsp:cNvPr id="0" name=""/>
        <dsp:cNvSpPr/>
      </dsp:nvSpPr>
      <dsp:spPr>
        <a:xfrm>
          <a:off x="0" y="347686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F140057-6674-446F-BE8B-E67EDC430067}">
      <dsp:nvSpPr>
        <dsp:cNvPr id="0" name=""/>
        <dsp:cNvSpPr/>
      </dsp:nvSpPr>
      <dsp:spPr>
        <a:xfrm>
          <a:off x="304800" y="313738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总结与下一步工作</a:t>
          </a:r>
        </a:p>
      </dsp:txBody>
      <dsp:txXfrm>
        <a:off x="337944" y="3170524"/>
        <a:ext cx="420091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75CDA-CDFF-47AC-B7A8-D8761BBD14CD}">
      <dsp:nvSpPr>
        <dsp:cNvPr id="0" name=""/>
        <dsp:cNvSpPr/>
      </dsp:nvSpPr>
      <dsp:spPr>
        <a:xfrm>
          <a:off x="0" y="34702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F0F6827-B2AE-4BB2-9A77-DCF26C166D9F}">
      <dsp:nvSpPr>
        <dsp:cNvPr id="0" name=""/>
        <dsp:cNvSpPr/>
      </dsp:nvSpPr>
      <dsp:spPr>
        <a:xfrm>
          <a:off x="304800" y="753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solidFill>
                <a:srgbClr val="808080"/>
              </a:solidFill>
              <a:latin typeface="Calibri"/>
              <a:ea typeface="黑体"/>
              <a:cs typeface="+mn-cs"/>
            </a:rPr>
            <a:t>研究背景与意义</a:t>
          </a:r>
        </a:p>
      </dsp:txBody>
      <dsp:txXfrm>
        <a:off x="337944" y="40683"/>
        <a:ext cx="4200912" cy="612672"/>
      </dsp:txXfrm>
    </dsp:sp>
    <dsp:sp modelId="{4DA5571E-E469-4A77-A3FE-B56AAADED7B8}">
      <dsp:nvSpPr>
        <dsp:cNvPr id="0" name=""/>
        <dsp:cNvSpPr/>
      </dsp:nvSpPr>
      <dsp:spPr>
        <a:xfrm>
          <a:off x="0" y="139030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E5D9613-D765-4A80-8380-ED7B7C6FEFAF}">
      <dsp:nvSpPr>
        <dsp:cNvPr id="0" name=""/>
        <dsp:cNvSpPr/>
      </dsp:nvSpPr>
      <dsp:spPr>
        <a:xfrm>
          <a:off x="304800" y="105081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系统分析与方案设计</a:t>
          </a:r>
        </a:p>
      </dsp:txBody>
      <dsp:txXfrm>
        <a:off x="337944" y="1083963"/>
        <a:ext cx="4200912" cy="612672"/>
      </dsp:txXfrm>
    </dsp:sp>
    <dsp:sp modelId="{0CF4CDB3-3A52-4042-B614-E424EB176BB4}">
      <dsp:nvSpPr>
        <dsp:cNvPr id="0" name=""/>
        <dsp:cNvSpPr/>
      </dsp:nvSpPr>
      <dsp:spPr>
        <a:xfrm>
          <a:off x="0" y="243358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1220C2D-EC85-45AC-AA60-070909B3B5C9}">
      <dsp:nvSpPr>
        <dsp:cNvPr id="0" name=""/>
        <dsp:cNvSpPr/>
      </dsp:nvSpPr>
      <dsp:spPr>
        <a:xfrm>
          <a:off x="304800" y="209410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zh-CN" altLang="en-US" sz="2300" kern="1200" dirty="0">
              <a:solidFill>
                <a:schemeClr val="bg2"/>
              </a:solidFill>
            </a:rPr>
            <a:t>系统测试</a:t>
          </a:r>
        </a:p>
      </dsp:txBody>
      <dsp:txXfrm>
        <a:off x="337944" y="2127244"/>
        <a:ext cx="4200912" cy="612672"/>
      </dsp:txXfrm>
    </dsp:sp>
    <dsp:sp modelId="{1119EE09-5A7D-4CD8-A186-6E8F9B2B567F}">
      <dsp:nvSpPr>
        <dsp:cNvPr id="0" name=""/>
        <dsp:cNvSpPr/>
      </dsp:nvSpPr>
      <dsp:spPr>
        <a:xfrm>
          <a:off x="0" y="347686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F140057-6674-446F-BE8B-E67EDC430067}">
      <dsp:nvSpPr>
        <dsp:cNvPr id="0" name=""/>
        <dsp:cNvSpPr/>
      </dsp:nvSpPr>
      <dsp:spPr>
        <a:xfrm>
          <a:off x="304800" y="313738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总结与下一步工作</a:t>
          </a:r>
        </a:p>
      </dsp:txBody>
      <dsp:txXfrm>
        <a:off x="337944" y="3170524"/>
        <a:ext cx="4200912"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75CDA-CDFF-47AC-B7A8-D8761BBD14CD}">
      <dsp:nvSpPr>
        <dsp:cNvPr id="0" name=""/>
        <dsp:cNvSpPr/>
      </dsp:nvSpPr>
      <dsp:spPr>
        <a:xfrm>
          <a:off x="0" y="34702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F0F6827-B2AE-4BB2-9A77-DCF26C166D9F}">
      <dsp:nvSpPr>
        <dsp:cNvPr id="0" name=""/>
        <dsp:cNvSpPr/>
      </dsp:nvSpPr>
      <dsp:spPr>
        <a:xfrm>
          <a:off x="304800" y="753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研究背景与意义</a:t>
          </a:r>
        </a:p>
      </dsp:txBody>
      <dsp:txXfrm>
        <a:off x="337944" y="40683"/>
        <a:ext cx="4200912" cy="612672"/>
      </dsp:txXfrm>
    </dsp:sp>
    <dsp:sp modelId="{4DA5571E-E469-4A77-A3FE-B56AAADED7B8}">
      <dsp:nvSpPr>
        <dsp:cNvPr id="0" name=""/>
        <dsp:cNvSpPr/>
      </dsp:nvSpPr>
      <dsp:spPr>
        <a:xfrm>
          <a:off x="0" y="139030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E5D9613-D765-4A80-8380-ED7B7C6FEFAF}">
      <dsp:nvSpPr>
        <dsp:cNvPr id="0" name=""/>
        <dsp:cNvSpPr/>
      </dsp:nvSpPr>
      <dsp:spPr>
        <a:xfrm>
          <a:off x="304800" y="105081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系统分析与方案设计</a:t>
          </a:r>
        </a:p>
      </dsp:txBody>
      <dsp:txXfrm>
        <a:off x="337944" y="1083963"/>
        <a:ext cx="4200912" cy="612672"/>
      </dsp:txXfrm>
    </dsp:sp>
    <dsp:sp modelId="{FD42BE40-A0D7-4B59-A3FB-9E2AE98D7952}">
      <dsp:nvSpPr>
        <dsp:cNvPr id="0" name=""/>
        <dsp:cNvSpPr/>
      </dsp:nvSpPr>
      <dsp:spPr>
        <a:xfrm>
          <a:off x="0" y="243358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AD979DE-879C-4466-99D6-8C222F20B1A0}">
      <dsp:nvSpPr>
        <dsp:cNvPr id="0" name=""/>
        <dsp:cNvSpPr/>
      </dsp:nvSpPr>
      <dsp:spPr>
        <a:xfrm>
          <a:off x="304800" y="209410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系统测试</a:t>
          </a:r>
        </a:p>
      </dsp:txBody>
      <dsp:txXfrm>
        <a:off x="337944" y="2127244"/>
        <a:ext cx="4200912" cy="612672"/>
      </dsp:txXfrm>
    </dsp:sp>
    <dsp:sp modelId="{1119EE09-5A7D-4CD8-A186-6E8F9B2B567F}">
      <dsp:nvSpPr>
        <dsp:cNvPr id="0" name=""/>
        <dsp:cNvSpPr/>
      </dsp:nvSpPr>
      <dsp:spPr>
        <a:xfrm>
          <a:off x="0" y="347686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F140057-6674-446F-BE8B-E67EDC430067}">
      <dsp:nvSpPr>
        <dsp:cNvPr id="0" name=""/>
        <dsp:cNvSpPr/>
      </dsp:nvSpPr>
      <dsp:spPr>
        <a:xfrm>
          <a:off x="304800" y="313738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总结与下一步工作</a:t>
          </a:r>
        </a:p>
      </dsp:txBody>
      <dsp:txXfrm>
        <a:off x="337944" y="3170524"/>
        <a:ext cx="4200912"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175CDA-CDFF-47AC-B7A8-D8761BBD14CD}">
      <dsp:nvSpPr>
        <dsp:cNvPr id="0" name=""/>
        <dsp:cNvSpPr/>
      </dsp:nvSpPr>
      <dsp:spPr>
        <a:xfrm>
          <a:off x="0" y="34702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F0F6827-B2AE-4BB2-9A77-DCF26C166D9F}">
      <dsp:nvSpPr>
        <dsp:cNvPr id="0" name=""/>
        <dsp:cNvSpPr/>
      </dsp:nvSpPr>
      <dsp:spPr>
        <a:xfrm>
          <a:off x="304800" y="753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研究背景与意义</a:t>
          </a:r>
        </a:p>
      </dsp:txBody>
      <dsp:txXfrm>
        <a:off x="337944" y="40683"/>
        <a:ext cx="4200912" cy="612672"/>
      </dsp:txXfrm>
    </dsp:sp>
    <dsp:sp modelId="{4DA5571E-E469-4A77-A3FE-B56AAADED7B8}">
      <dsp:nvSpPr>
        <dsp:cNvPr id="0" name=""/>
        <dsp:cNvSpPr/>
      </dsp:nvSpPr>
      <dsp:spPr>
        <a:xfrm>
          <a:off x="0" y="139030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2E5D9613-D765-4A80-8380-ED7B7C6FEFAF}">
      <dsp:nvSpPr>
        <dsp:cNvPr id="0" name=""/>
        <dsp:cNvSpPr/>
      </dsp:nvSpPr>
      <dsp:spPr>
        <a:xfrm>
          <a:off x="304800" y="1050819"/>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chemeClr val="bg2"/>
              </a:solidFill>
            </a:rPr>
            <a:t>系统分析与方案设计</a:t>
          </a:r>
        </a:p>
      </dsp:txBody>
      <dsp:txXfrm>
        <a:off x="337944" y="1083963"/>
        <a:ext cx="4200912" cy="612672"/>
      </dsp:txXfrm>
    </dsp:sp>
    <dsp:sp modelId="{FD42BE40-A0D7-4B59-A3FB-9E2AE98D7952}">
      <dsp:nvSpPr>
        <dsp:cNvPr id="0" name=""/>
        <dsp:cNvSpPr/>
      </dsp:nvSpPr>
      <dsp:spPr>
        <a:xfrm>
          <a:off x="0" y="243358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AD979DE-879C-4466-99D6-8C222F20B1A0}">
      <dsp:nvSpPr>
        <dsp:cNvPr id="0" name=""/>
        <dsp:cNvSpPr/>
      </dsp:nvSpPr>
      <dsp:spPr>
        <a:xfrm>
          <a:off x="304800" y="209410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kern="1200" dirty="0">
              <a:solidFill>
                <a:srgbClr val="808080"/>
              </a:solidFill>
              <a:latin typeface="Calibri"/>
              <a:ea typeface="黑体"/>
              <a:cs typeface="+mn-cs"/>
            </a:rPr>
            <a:t>系统测试</a:t>
          </a:r>
        </a:p>
      </dsp:txBody>
      <dsp:txXfrm>
        <a:off x="337944" y="2127244"/>
        <a:ext cx="4200912" cy="612672"/>
      </dsp:txXfrm>
    </dsp:sp>
    <dsp:sp modelId="{1119EE09-5A7D-4CD8-A186-6E8F9B2B567F}">
      <dsp:nvSpPr>
        <dsp:cNvPr id="0" name=""/>
        <dsp:cNvSpPr/>
      </dsp:nvSpPr>
      <dsp:spPr>
        <a:xfrm>
          <a:off x="0" y="3476860"/>
          <a:ext cx="6096000" cy="579600"/>
        </a:xfrm>
        <a:prstGeom prst="rect">
          <a:avLst/>
        </a:prstGeom>
        <a:solidFill>
          <a:schemeClr val="dk1">
            <a:alpha val="90000"/>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0F140057-6674-446F-BE8B-E67EDC430067}">
      <dsp:nvSpPr>
        <dsp:cNvPr id="0" name=""/>
        <dsp:cNvSpPr/>
      </dsp:nvSpPr>
      <dsp:spPr>
        <a:xfrm>
          <a:off x="304800" y="3137380"/>
          <a:ext cx="4267200" cy="67896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zh-CN" altLang="en-US" sz="2400" b="1" kern="1200" dirty="0">
              <a:solidFill>
                <a:srgbClr val="000000">
                  <a:hueOff val="0"/>
                  <a:satOff val="0"/>
                  <a:lumOff val="0"/>
                  <a:alphaOff val="0"/>
                </a:srgbClr>
              </a:solidFill>
              <a:latin typeface="Calibri"/>
              <a:ea typeface="黑体"/>
              <a:cs typeface="+mn-cs"/>
            </a:rPr>
            <a:t>总结与下一步工作</a:t>
          </a:r>
        </a:p>
      </dsp:txBody>
      <dsp:txXfrm>
        <a:off x="337944" y="3170524"/>
        <a:ext cx="420091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6EDE7207-17DC-46C6-9ED0-64340DD3CF2F}" type="datetimeFigureOut">
              <a:rPr lang="zh-CN" altLang="en-US"/>
              <a:t>2026/8/10</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1" hangingPunct="1">
              <a:defRPr sz="1200" smtClean="0"/>
            </a:lvl1pPr>
          </a:lstStyle>
          <a:p>
            <a:pPr>
              <a:defRPr/>
            </a:pPr>
            <a:fld id="{6312BD11-A5B8-4F54-8336-84B7D113A103}"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732DB-403F-45C4-36A2-A4C9347631A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47C19D2-2685-1674-DADE-66C641EF671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3994E26-52AB-FF56-ED33-9FD1ECF71B9E}"/>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E89E1F15-1CE5-DFBB-FA4B-F786B67BCD98}"/>
              </a:ext>
            </a:extLst>
          </p:cNvPr>
          <p:cNvSpPr>
            <a:spLocks noGrp="1"/>
          </p:cNvSpPr>
          <p:nvPr>
            <p:ph type="sldNum" sz="quarter" idx="5"/>
          </p:nvPr>
        </p:nvSpPr>
        <p:spPr/>
        <p:txBody>
          <a:bodyPr/>
          <a:lstStyle/>
          <a:p>
            <a:pPr>
              <a:defRPr/>
            </a:pPr>
            <a:fld id="{6312BD11-A5B8-4F54-8336-84B7D113A103}" type="slidenum">
              <a:rPr lang="zh-CN" altLang="en-US" smtClean="0"/>
              <a:t>10</a:t>
            </a:fld>
            <a:endParaRPr lang="zh-CN" altLang="en-US"/>
          </a:p>
        </p:txBody>
      </p:sp>
    </p:spTree>
    <p:extLst>
      <p:ext uri="{BB962C8B-B14F-4D97-AF65-F5344CB8AC3E}">
        <p14:creationId xmlns:p14="http://schemas.microsoft.com/office/powerpoint/2010/main" val="3538323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B6E92-E9C7-BF33-B27C-74FEE668A36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581C47C-5A8F-B575-0731-8ECE8CC3A20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812E64A-C78D-626F-07C4-7E162F9837D6}"/>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5F4D3CE2-D0D4-7CB9-3BFA-0B20972F454D}"/>
              </a:ext>
            </a:extLst>
          </p:cNvPr>
          <p:cNvSpPr>
            <a:spLocks noGrp="1"/>
          </p:cNvSpPr>
          <p:nvPr>
            <p:ph type="sldNum" sz="quarter" idx="5"/>
          </p:nvPr>
        </p:nvSpPr>
        <p:spPr/>
        <p:txBody>
          <a:bodyPr/>
          <a:lstStyle/>
          <a:p>
            <a:pPr>
              <a:defRPr/>
            </a:pPr>
            <a:fld id="{6312BD11-A5B8-4F54-8336-84B7D113A103}" type="slidenum">
              <a:rPr lang="zh-CN" altLang="en-US" smtClean="0"/>
              <a:t>11</a:t>
            </a:fld>
            <a:endParaRPr lang="zh-CN" altLang="en-US"/>
          </a:p>
        </p:txBody>
      </p:sp>
    </p:spTree>
    <p:extLst>
      <p:ext uri="{BB962C8B-B14F-4D97-AF65-F5344CB8AC3E}">
        <p14:creationId xmlns:p14="http://schemas.microsoft.com/office/powerpoint/2010/main" val="302936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0FE0D-2F72-E187-A23B-DDC95FEC856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FCB5559-46A4-8E0E-A7CC-064FDE4A68F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A0693C5-416D-7DDB-713E-AE75FE3E0BA4}"/>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B0998F2D-C3B5-304C-D2BE-280850F3937E}"/>
              </a:ext>
            </a:extLst>
          </p:cNvPr>
          <p:cNvSpPr>
            <a:spLocks noGrp="1"/>
          </p:cNvSpPr>
          <p:nvPr>
            <p:ph type="sldNum" sz="quarter" idx="5"/>
          </p:nvPr>
        </p:nvSpPr>
        <p:spPr/>
        <p:txBody>
          <a:bodyPr/>
          <a:lstStyle/>
          <a:p>
            <a:pPr>
              <a:defRPr/>
            </a:pPr>
            <a:fld id="{6312BD11-A5B8-4F54-8336-84B7D113A103}" type="slidenum">
              <a:rPr lang="zh-CN" altLang="en-US" smtClean="0"/>
              <a:t>12</a:t>
            </a:fld>
            <a:endParaRPr lang="zh-CN" altLang="en-US"/>
          </a:p>
        </p:txBody>
      </p:sp>
    </p:spTree>
    <p:extLst>
      <p:ext uri="{BB962C8B-B14F-4D97-AF65-F5344CB8AC3E}">
        <p14:creationId xmlns:p14="http://schemas.microsoft.com/office/powerpoint/2010/main" val="1244060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97EA9-1D0F-4D62-4F11-B537818B30F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C7E0995-69BF-D227-FC2B-FDA99C07A9F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9EA3A0F-0E0C-107B-378C-480C3884B27B}"/>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CFB14B7-406F-8A7B-8550-2581CDC1BFF4}"/>
              </a:ext>
            </a:extLst>
          </p:cNvPr>
          <p:cNvSpPr>
            <a:spLocks noGrp="1"/>
          </p:cNvSpPr>
          <p:nvPr>
            <p:ph type="sldNum" sz="quarter" idx="5"/>
          </p:nvPr>
        </p:nvSpPr>
        <p:spPr/>
        <p:txBody>
          <a:bodyPr/>
          <a:lstStyle/>
          <a:p>
            <a:pPr>
              <a:defRPr/>
            </a:pPr>
            <a:fld id="{6312BD11-A5B8-4F54-8336-84B7D113A103}" type="slidenum">
              <a:rPr lang="zh-CN" altLang="en-US" smtClean="0"/>
              <a:t>13</a:t>
            </a:fld>
            <a:endParaRPr lang="zh-CN" altLang="en-US"/>
          </a:p>
        </p:txBody>
      </p:sp>
    </p:spTree>
    <p:extLst>
      <p:ext uri="{BB962C8B-B14F-4D97-AF65-F5344CB8AC3E}">
        <p14:creationId xmlns:p14="http://schemas.microsoft.com/office/powerpoint/2010/main" val="4194586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710CD-DA81-841E-83F4-38D2A13B2BD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DCDA676-680E-E5C4-E04A-9C03907E2A3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63609C1-F0EE-5766-2B87-015E2F0A7A8D}"/>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8053278F-18C9-40D7-11E9-B6D1D02BAC13}"/>
              </a:ext>
            </a:extLst>
          </p:cNvPr>
          <p:cNvSpPr>
            <a:spLocks noGrp="1"/>
          </p:cNvSpPr>
          <p:nvPr>
            <p:ph type="sldNum" sz="quarter" idx="5"/>
          </p:nvPr>
        </p:nvSpPr>
        <p:spPr/>
        <p:txBody>
          <a:bodyPr/>
          <a:lstStyle/>
          <a:p>
            <a:pPr>
              <a:defRPr/>
            </a:pPr>
            <a:fld id="{6312BD11-A5B8-4F54-8336-84B7D113A103}" type="slidenum">
              <a:rPr lang="zh-CN" altLang="en-US" smtClean="0"/>
              <a:t>14</a:t>
            </a:fld>
            <a:endParaRPr lang="zh-CN" altLang="en-US"/>
          </a:p>
        </p:txBody>
      </p:sp>
    </p:spTree>
    <p:extLst>
      <p:ext uri="{BB962C8B-B14F-4D97-AF65-F5344CB8AC3E}">
        <p14:creationId xmlns:p14="http://schemas.microsoft.com/office/powerpoint/2010/main" val="1950601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CFE5E-7988-E286-127B-4C34833033F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7E8BE80-A57B-B266-41EA-2959C29FE18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DCB900E-BA43-EE3D-0828-37052ED93E28}"/>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F8BF347A-9771-004B-ED37-BFFF8FB6B84B}"/>
              </a:ext>
            </a:extLst>
          </p:cNvPr>
          <p:cNvSpPr>
            <a:spLocks noGrp="1"/>
          </p:cNvSpPr>
          <p:nvPr>
            <p:ph type="sldNum" sz="quarter" idx="5"/>
          </p:nvPr>
        </p:nvSpPr>
        <p:spPr/>
        <p:txBody>
          <a:bodyPr/>
          <a:lstStyle/>
          <a:p>
            <a:pPr>
              <a:defRPr/>
            </a:pPr>
            <a:fld id="{6312BD11-A5B8-4F54-8336-84B7D113A103}" type="slidenum">
              <a:rPr lang="zh-CN" altLang="en-US" smtClean="0"/>
              <a:t>15</a:t>
            </a:fld>
            <a:endParaRPr lang="zh-CN" altLang="en-US"/>
          </a:p>
        </p:txBody>
      </p:sp>
    </p:spTree>
    <p:extLst>
      <p:ext uri="{BB962C8B-B14F-4D97-AF65-F5344CB8AC3E}">
        <p14:creationId xmlns:p14="http://schemas.microsoft.com/office/powerpoint/2010/main" val="4029569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72020-127D-53F9-BB87-87E8F0690C0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AAE4CDE-2D3A-E347-134C-58377704006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F2453CB-30A3-07B8-E6BF-4507BC43DF0E}"/>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C1A78A90-A45C-059A-BB06-8E6E04BFC7E6}"/>
              </a:ext>
            </a:extLst>
          </p:cNvPr>
          <p:cNvSpPr>
            <a:spLocks noGrp="1"/>
          </p:cNvSpPr>
          <p:nvPr>
            <p:ph type="sldNum" sz="quarter" idx="5"/>
          </p:nvPr>
        </p:nvSpPr>
        <p:spPr/>
        <p:txBody>
          <a:bodyPr/>
          <a:lstStyle/>
          <a:p>
            <a:pPr>
              <a:defRPr/>
            </a:pPr>
            <a:fld id="{6312BD11-A5B8-4F54-8336-84B7D113A103}" type="slidenum">
              <a:rPr lang="zh-CN" altLang="en-US" smtClean="0"/>
              <a:t>16</a:t>
            </a:fld>
            <a:endParaRPr lang="zh-CN" altLang="en-US"/>
          </a:p>
        </p:txBody>
      </p:sp>
    </p:spTree>
    <p:extLst>
      <p:ext uri="{BB962C8B-B14F-4D97-AF65-F5344CB8AC3E}">
        <p14:creationId xmlns:p14="http://schemas.microsoft.com/office/powerpoint/2010/main" val="3073689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8B595-7049-B727-47EF-74E58A3BB11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DDFC66D-D270-5186-33FD-7B667B9464F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8C46A88-2818-C4FA-9C9F-1DF002D4B03D}"/>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1D1B89DC-0C20-DE27-7B22-B13C9E15B30F}"/>
              </a:ext>
            </a:extLst>
          </p:cNvPr>
          <p:cNvSpPr>
            <a:spLocks noGrp="1"/>
          </p:cNvSpPr>
          <p:nvPr>
            <p:ph type="sldNum" sz="quarter" idx="5"/>
          </p:nvPr>
        </p:nvSpPr>
        <p:spPr/>
        <p:txBody>
          <a:bodyPr/>
          <a:lstStyle/>
          <a:p>
            <a:pPr>
              <a:defRPr/>
            </a:pPr>
            <a:fld id="{6312BD11-A5B8-4F54-8336-84B7D113A103}" type="slidenum">
              <a:rPr lang="zh-CN" altLang="en-US" smtClean="0"/>
              <a:t>17</a:t>
            </a:fld>
            <a:endParaRPr lang="zh-CN" altLang="en-US"/>
          </a:p>
        </p:txBody>
      </p:sp>
    </p:spTree>
    <p:extLst>
      <p:ext uri="{BB962C8B-B14F-4D97-AF65-F5344CB8AC3E}">
        <p14:creationId xmlns:p14="http://schemas.microsoft.com/office/powerpoint/2010/main" val="2977956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F3890-92E7-7359-7175-1F4A3330096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255EDE3-B56E-FFE6-F48B-EFF65F10B5B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194DEF7-3FA1-C6C0-D8D4-BF3E898A980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A9338BE-605A-0347-C750-63CE5AA0BB31}"/>
              </a:ext>
            </a:extLst>
          </p:cNvPr>
          <p:cNvSpPr>
            <a:spLocks noGrp="1"/>
          </p:cNvSpPr>
          <p:nvPr>
            <p:ph type="sldNum" sz="quarter" idx="5"/>
          </p:nvPr>
        </p:nvSpPr>
        <p:spPr/>
        <p:txBody>
          <a:bodyPr/>
          <a:lstStyle/>
          <a:p>
            <a:pPr>
              <a:defRPr/>
            </a:pPr>
            <a:fld id="{6312BD11-A5B8-4F54-8336-84B7D113A103}" type="slidenum">
              <a:rPr lang="zh-CN" altLang="en-US" smtClean="0"/>
              <a:t>18</a:t>
            </a:fld>
            <a:endParaRPr lang="zh-CN" altLang="en-US"/>
          </a:p>
        </p:txBody>
      </p:sp>
    </p:spTree>
    <p:extLst>
      <p:ext uri="{BB962C8B-B14F-4D97-AF65-F5344CB8AC3E}">
        <p14:creationId xmlns:p14="http://schemas.microsoft.com/office/powerpoint/2010/main" val="1933935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20000"/>
              </a:lnSpc>
              <a:buFont typeface="Wingdings" panose="05000000000000000000" pitchFamily="2" charset="2"/>
              <a:buNone/>
            </a:pPr>
            <a:br>
              <a:rPr lang="zh-CN" altLang="en-US" dirty="0"/>
            </a:b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444444"/>
                </a:solidFill>
                <a:effectLst/>
                <a:latin typeface="微软雅黑" panose="020B0503020204020204" pitchFamily="34" charset="-122"/>
                <a:ea typeface="微软雅黑" panose="020B0503020204020204" pitchFamily="34" charset="-122"/>
              </a:rPr>
              <a:t>自由电子激光包括能量调制、电子束微群聚和功率放大三个关键物理过程。自由电子激光的基本物理过程是：电磁波和电子束之间相互作用导致电子束的能量调制；而能量调制会使电子束团在辐射波长尺度内形成空间密度调制，又称微群聚；电子束微群聚会增强自由电子激光功率增长；而放大的自由电子激光功率又进一步增强和加快电子束微群聚的过程。这个正反馈机制是目前所有自由电子激光的物理基础。</a:t>
            </a:r>
            <a:endParaRPr lang="en-US" altLang="zh-CN" b="0" i="0" dirty="0">
              <a:solidFill>
                <a:srgbClr val="444444"/>
              </a:solidFill>
              <a:effectLst/>
              <a:latin typeface="微软雅黑" panose="020B0503020204020204" pitchFamily="34" charset="-122"/>
              <a:ea typeface="微软雅黑" panose="020B0503020204020204" pitchFamily="34" charset="-122"/>
            </a:endParaRPr>
          </a:p>
          <a:p>
            <a:endParaRPr lang="en-US" altLang="zh-CN" sz="1200" b="0" i="0" baseline="0" dirty="0">
              <a:solidFill>
                <a:srgbClr val="444444"/>
              </a:solidFill>
              <a:effectLst/>
              <a:latin typeface="微软雅黑" panose="020B0503020204020204" pitchFamily="34" charset="-122"/>
              <a:ea typeface="微软雅黑" panose="020B0503020204020204" pitchFamily="34" charset="-122"/>
            </a:endParaRPr>
          </a:p>
          <a:p>
            <a:r>
              <a:rPr lang="en-US" altLang="zh-CN" sz="1200" b="0" i="0" baseline="0" dirty="0">
                <a:solidFill>
                  <a:srgbClr val="444444"/>
                </a:solidFill>
                <a:effectLst/>
                <a:latin typeface="微软雅黑" panose="020B0503020204020204" pitchFamily="34" charset="-122"/>
                <a:ea typeface="微软雅黑" panose="020B0503020204020204" pitchFamily="34" charset="-122"/>
              </a:rPr>
              <a:t>a</a:t>
            </a:r>
            <a:r>
              <a:rPr lang="zh-CN" altLang="en-US" sz="1200" b="0" i="0" baseline="0" dirty="0">
                <a:solidFill>
                  <a:srgbClr val="444444"/>
                </a:solidFill>
                <a:effectLst/>
                <a:latin typeface="微软雅黑" panose="020B0503020204020204" pitchFamily="34" charset="-122"/>
                <a:ea typeface="微软雅黑" panose="020B0503020204020204" pitchFamily="34" charset="-122"/>
              </a:rPr>
              <a:t>、自由电子激光器的电子加速器、电子束和振荡器</a:t>
            </a:r>
            <a:endParaRPr lang="en-US" altLang="zh-CN" sz="1200" b="0" i="0" baseline="0" dirty="0">
              <a:solidFill>
                <a:srgbClr val="444444"/>
              </a:solidFill>
              <a:effectLst/>
              <a:latin typeface="微软雅黑" panose="020B0503020204020204" pitchFamily="34" charset="-122"/>
              <a:ea typeface="微软雅黑" panose="020B0503020204020204" pitchFamily="34" charset="-122"/>
            </a:endParaRPr>
          </a:p>
          <a:p>
            <a:r>
              <a:rPr lang="en-US" altLang="zh-CN" sz="1200" b="0" i="0" baseline="0" dirty="0">
                <a:solidFill>
                  <a:srgbClr val="444444"/>
                </a:solidFill>
                <a:effectLst/>
                <a:latin typeface="微软雅黑" panose="020B0503020204020204" pitchFamily="34" charset="-122"/>
                <a:ea typeface="微软雅黑" panose="020B0503020204020204" pitchFamily="34" charset="-122"/>
              </a:rPr>
              <a:t>b</a:t>
            </a:r>
            <a:r>
              <a:rPr lang="zh-CN" altLang="en-US" sz="1200" b="0" i="0" baseline="0" dirty="0">
                <a:solidFill>
                  <a:srgbClr val="444444"/>
                </a:solidFill>
                <a:effectLst/>
                <a:latin typeface="微软雅黑" panose="020B0503020204020204" pitchFamily="34" charset="-122"/>
                <a:ea typeface="微软雅黑" panose="020B0503020204020204" pitchFamily="34" charset="-122"/>
              </a:rPr>
              <a:t>、振荡器的截面图</a:t>
            </a:r>
            <a:endParaRPr lang="en-US" altLang="zh-CN" sz="1200" b="0" i="0" baseline="0" dirty="0">
              <a:solidFill>
                <a:srgbClr val="444444"/>
              </a:solidFill>
              <a:effectLst/>
              <a:latin typeface="微软雅黑" panose="020B0503020204020204" pitchFamily="34" charset="-122"/>
              <a:ea typeface="微软雅黑" panose="020B0503020204020204" pitchFamily="34" charset="-122"/>
            </a:endParaRPr>
          </a:p>
          <a:p>
            <a:r>
              <a:rPr lang="en-US" altLang="zh-CN" sz="1200" b="0" i="0" baseline="0" dirty="0">
                <a:solidFill>
                  <a:srgbClr val="444444"/>
                </a:solidFill>
                <a:effectLst/>
                <a:latin typeface="微软雅黑" panose="020B0503020204020204" pitchFamily="34" charset="-122"/>
                <a:ea typeface="微软雅黑" panose="020B0503020204020204" pitchFamily="34" charset="-122"/>
              </a:rPr>
              <a:t>c</a:t>
            </a:r>
            <a:r>
              <a:rPr lang="zh-CN" altLang="en-US" sz="1200" b="0" i="0" baseline="0" dirty="0">
                <a:solidFill>
                  <a:srgbClr val="444444"/>
                </a:solidFill>
                <a:effectLst/>
                <a:latin typeface="微软雅黑" panose="020B0503020204020204" pitchFamily="34" charset="-122"/>
                <a:ea typeface="微软雅黑" panose="020B0503020204020204" pitchFamily="34" charset="-122"/>
              </a:rPr>
              <a:t>、</a:t>
            </a:r>
            <a:r>
              <a:rPr lang="zh-CN" altLang="en-US" b="0" i="0" dirty="0">
                <a:solidFill>
                  <a:srgbClr val="000000"/>
                </a:solidFill>
                <a:effectLst/>
                <a:latin typeface="微软雅黑" panose="020B0503020204020204" pitchFamily="34" charset="-122"/>
                <a:ea typeface="微软雅黑" panose="020B0503020204020204" pitchFamily="34" charset="-122"/>
              </a:rPr>
              <a:t>具有自由电子激光（</a:t>
            </a:r>
            <a:r>
              <a:rPr lang="en-US" altLang="zh-CN" b="0" i="0" dirty="0">
                <a:solidFill>
                  <a:srgbClr val="000000"/>
                </a:solidFill>
                <a:effectLst/>
                <a:latin typeface="微软雅黑" panose="020B0503020204020204" pitchFamily="34" charset="-122"/>
                <a:ea typeface="微软雅黑" panose="020B0503020204020204" pitchFamily="34" charset="-122"/>
              </a:rPr>
              <a:t>FEL</a:t>
            </a:r>
            <a:r>
              <a:rPr lang="zh-CN" altLang="en-US" b="0" i="0" dirty="0">
                <a:solidFill>
                  <a:srgbClr val="000000"/>
                </a:solidFill>
                <a:effectLst/>
                <a:latin typeface="微软雅黑" panose="020B0503020204020204" pitchFamily="34" charset="-122"/>
                <a:ea typeface="微软雅黑" panose="020B0503020204020204" pitchFamily="34" charset="-122"/>
              </a:rPr>
              <a:t>）介质的光学谐振腔</a:t>
            </a:r>
            <a:endParaRPr lang="en-US" altLang="zh-CN" sz="1200" baseline="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r>
              <a:rPr lang="zh-CN" altLang="en-US" b="0" i="0" dirty="0">
                <a:solidFill>
                  <a:srgbClr val="000000"/>
                </a:solidFill>
                <a:effectLst/>
                <a:latin typeface="微软雅黑" panose="020B0503020204020204" pitchFamily="34" charset="-122"/>
                <a:ea typeface="微软雅黑" panose="020B0503020204020204" pitchFamily="34" charset="-122"/>
              </a:rPr>
              <a:t>主振荡器提供具有所需频率（例如 </a:t>
            </a:r>
            <a:r>
              <a:rPr lang="en-US" altLang="zh-CN" b="0" i="0" dirty="0">
                <a:solidFill>
                  <a:srgbClr val="000000"/>
                </a:solidFill>
                <a:effectLst/>
                <a:latin typeface="微软雅黑" panose="020B0503020204020204" pitchFamily="34" charset="-122"/>
                <a:ea typeface="微软雅黑" panose="020B0503020204020204" pitchFamily="34" charset="-122"/>
              </a:rPr>
              <a:t>1.3 GHz</a:t>
            </a:r>
            <a:r>
              <a:rPr lang="zh-CN" altLang="en-US" b="0" i="0" dirty="0">
                <a:solidFill>
                  <a:srgbClr val="000000"/>
                </a:solidFill>
                <a:effectLst/>
                <a:latin typeface="微软雅黑" panose="020B0503020204020204" pitchFamily="34" charset="-122"/>
                <a:ea typeface="微软雅黑" panose="020B0503020204020204" pitchFamily="34" charset="-122"/>
              </a:rPr>
              <a:t>）的恒定正弦信号。该主振荡器信号从低功率（几伏）放大到高功率以驱动腔体。传感器（例如传感器或磁环）放置在腔体内以检测射频场的一部分。控制器使用该信息通过调制主振荡器信号的幅度和相位来控制腔内的幅度和相位。</a:t>
            </a:r>
            <a:r>
              <a:rPr lang="en-US" altLang="zh-CN" b="0" i="0" dirty="0">
                <a:solidFill>
                  <a:srgbClr val="000000"/>
                </a:solidFill>
                <a:effectLst/>
                <a:latin typeface="微软雅黑" panose="020B0503020204020204" pitchFamily="34" charset="-122"/>
                <a:ea typeface="微软雅黑" panose="020B0503020204020204" pitchFamily="34" charset="-122"/>
              </a:rPr>
              <a:t>LLRF </a:t>
            </a:r>
            <a:r>
              <a:rPr lang="zh-CN" altLang="en-US" b="0" i="0" dirty="0">
                <a:solidFill>
                  <a:srgbClr val="000000"/>
                </a:solidFill>
                <a:effectLst/>
                <a:latin typeface="微软雅黑" panose="020B0503020204020204" pitchFamily="34" charset="-122"/>
                <a:ea typeface="微软雅黑" panose="020B0503020204020204" pitchFamily="34" charset="-122"/>
              </a:rPr>
              <a:t>调节低功率信号，而只有放大器之后和腔体中的部分在高功率下运行（例如，在兆伏范围内）。</a:t>
            </a:r>
            <a:endParaRPr lang="en-US" altLang="zh-CN" b="0" i="0" dirty="0">
              <a:solidFill>
                <a:srgbClr val="000000"/>
              </a:solidFill>
              <a:effectLst/>
              <a:latin typeface="微软雅黑" panose="020B0503020204020204" pitchFamily="34" charset="-122"/>
              <a:ea typeface="微软雅黑" panose="020B0503020204020204" pitchFamily="34" charset="-122"/>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主振荡器提供指定频率的恒定射频信号</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矢量调制器调制相位和幅度</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调速管放大，波导系统分配</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直接模拟下变频至中频，</a:t>
            </a:r>
            <a:r>
              <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rPr>
              <a:t>ADC</a:t>
            </a: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采样</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解调后的</a:t>
            </a:r>
            <a:r>
              <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与设定点进行比较得到误差</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经过控制系统反馈回矢量调制器</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marL="0" indent="0">
              <a:buNone/>
            </a:pPr>
            <a:endParaRPr lang="en-US" altLang="zh-CN" b="0" i="0" dirty="0">
              <a:solidFill>
                <a:srgbClr val="000000"/>
              </a:solidFill>
              <a:effectLst/>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lgn="just">
              <a:buAutoNum type="alphaLcParenBoth"/>
            </a:pP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自由电子激光对束流品质要求极高，而束流品质在很大程度上由射频系统决定。射频场的幅度和相位稳定性最终依赖低电平射频控制系统实现，因此，</a:t>
            </a:r>
            <a:r>
              <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rPr>
              <a:t>LLRF </a:t>
            </a:r>
            <a:r>
              <a:rPr lang="zh-CN" altLang="en-US" sz="1200" b="1" baseline="0" dirty="0">
                <a:latin typeface="Times New Roman" panose="02020603050405020304" pitchFamily="18" charset="0"/>
                <a:ea typeface="黑体" panose="02010609060101010101" pitchFamily="49" charset="-122"/>
                <a:cs typeface="Times New Roman" panose="02020603050405020304" pitchFamily="18" charset="0"/>
              </a:rPr>
              <a:t>系统成为自由电子激光装置中的关键电子学系统。</a:t>
            </a:r>
            <a:br>
              <a:rPr lang="zh-CN" altLang="en-US" dirty="0"/>
            </a:br>
            <a:endParaRPr lang="en-US" altLang="zh-CN" sz="1200" baseline="0"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pPr>
              <a:defRPr/>
            </a:pPr>
            <a:fld id="{6312BD11-A5B8-4F54-8336-84B7D113A10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01F50-0C1B-3127-8C4D-2333CCAB94D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D16014F-F246-851B-DE2A-EACAE98B7C3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FC3A7D9-605F-AAB8-A3E9-F91742793203}"/>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00FAFE02-7913-A994-AD2C-2E20B0E131E6}"/>
              </a:ext>
            </a:extLst>
          </p:cNvPr>
          <p:cNvSpPr>
            <a:spLocks noGrp="1"/>
          </p:cNvSpPr>
          <p:nvPr>
            <p:ph type="sldNum" sz="quarter" idx="5"/>
          </p:nvPr>
        </p:nvSpPr>
        <p:spPr/>
        <p:txBody>
          <a:bodyPr/>
          <a:lstStyle/>
          <a:p>
            <a:pPr>
              <a:defRPr/>
            </a:pPr>
            <a:fld id="{6312BD11-A5B8-4F54-8336-84B7D113A103}" type="slidenum">
              <a:rPr lang="zh-CN" altLang="en-US" smtClean="0"/>
              <a:t>8</a:t>
            </a:fld>
            <a:endParaRPr lang="zh-CN" altLang="en-US"/>
          </a:p>
        </p:txBody>
      </p:sp>
    </p:spTree>
    <p:extLst>
      <p:ext uri="{BB962C8B-B14F-4D97-AF65-F5344CB8AC3E}">
        <p14:creationId xmlns:p14="http://schemas.microsoft.com/office/powerpoint/2010/main" val="3803737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01F89-8D18-EB84-8163-3D28DCD64B2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F8662FC-C816-27EE-3E59-8A537C4DD59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AF503FA-B088-6670-20DA-002557670426}"/>
              </a:ext>
            </a:extLst>
          </p:cNvPr>
          <p:cNvSpPr>
            <a:spLocks noGrp="1"/>
          </p:cNvSpPr>
          <p:nvPr>
            <p:ph type="body" idx="1"/>
          </p:nvPr>
        </p:nvSpPr>
        <p:spPr/>
        <p:txBody>
          <a:bodyPr/>
          <a:lstStyle/>
          <a:p>
            <a:pPr>
              <a:lnSpc>
                <a:spcPct val="120000"/>
              </a:lnSpc>
              <a:buFont typeface="Wingdings" panose="05000000000000000000" pitchFamily="2" charset="2"/>
              <a:buNone/>
            </a:pPr>
            <a:br>
              <a:rPr lang="zh-CN" altLang="en-US" dirty="0"/>
            </a:br>
            <a:r>
              <a:rPr lang="zh-CN" altLang="en-US" dirty="0"/>
              <a:t>基于以上存在的问题，本课题确立了如下的研究内容</a:t>
            </a: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60A41150-001A-2F0F-2A7A-25DAF1089952}"/>
              </a:ext>
            </a:extLst>
          </p:cNvPr>
          <p:cNvSpPr>
            <a:spLocks noGrp="1"/>
          </p:cNvSpPr>
          <p:nvPr>
            <p:ph type="sldNum" sz="quarter" idx="5"/>
          </p:nvPr>
        </p:nvSpPr>
        <p:spPr/>
        <p:txBody>
          <a:bodyPr/>
          <a:lstStyle/>
          <a:p>
            <a:pPr>
              <a:defRPr/>
            </a:pPr>
            <a:fld id="{6312BD11-A5B8-4F54-8336-84B7D113A103}" type="slidenum">
              <a:rPr lang="zh-CN" altLang="en-US" smtClean="0"/>
              <a:t>9</a:t>
            </a:fld>
            <a:endParaRPr lang="zh-CN" altLang="en-US"/>
          </a:p>
        </p:txBody>
      </p:sp>
    </p:spTree>
    <p:extLst>
      <p:ext uri="{BB962C8B-B14F-4D97-AF65-F5344CB8AC3E}">
        <p14:creationId xmlns:p14="http://schemas.microsoft.com/office/powerpoint/2010/main" val="2800739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6" name="Rectangle 6"/>
          <p:cNvSpPr>
            <a:spLocks noGrp="1" noChangeArrowheads="1"/>
          </p:cNvSpPr>
          <p:nvPr>
            <p:ph type="sldNum" sz="quarter" idx="12"/>
          </p:nvPr>
        </p:nvSpPr>
        <p:spPr/>
        <p:txBody>
          <a:bodyPr/>
          <a:lstStyle>
            <a:lvl1pPr>
              <a:defRPr/>
            </a:lvl1pPr>
          </a:lstStyle>
          <a:p>
            <a:pPr>
              <a:defRPr/>
            </a:pPr>
            <a:fld id="{B7F6F62A-6084-485C-9F59-8CF5D279D937}" type="slidenum">
              <a:rPr lang="en-US" altLang="zh-CN"/>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6" name="Rectangle 6"/>
          <p:cNvSpPr>
            <a:spLocks noGrp="1" noChangeArrowheads="1"/>
          </p:cNvSpPr>
          <p:nvPr>
            <p:ph type="sldNum" sz="quarter" idx="12"/>
          </p:nvPr>
        </p:nvSpPr>
        <p:spPr/>
        <p:txBody>
          <a:bodyPr/>
          <a:lstStyle>
            <a:lvl1pPr>
              <a:defRPr/>
            </a:lvl1pPr>
          </a:lstStyle>
          <a:p>
            <a:pPr>
              <a:defRPr/>
            </a:pPr>
            <a:fld id="{DA016C8C-4F74-4118-876D-EF000A0AC70F}" type="slidenum">
              <a:rPr lang="en-US" altLang="zh-CN"/>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6" name="Rectangle 6"/>
          <p:cNvSpPr>
            <a:spLocks noGrp="1" noChangeArrowheads="1"/>
          </p:cNvSpPr>
          <p:nvPr>
            <p:ph type="sldNum" sz="quarter" idx="12"/>
          </p:nvPr>
        </p:nvSpPr>
        <p:spPr/>
        <p:txBody>
          <a:bodyPr/>
          <a:lstStyle>
            <a:lvl1pPr>
              <a:defRPr/>
            </a:lvl1pPr>
          </a:lstStyle>
          <a:p>
            <a:pPr>
              <a:defRPr/>
            </a:pPr>
            <a:fld id="{D121155E-4700-4A69-93F4-F4DF64815AB3}" type="slidenum">
              <a:rPr lang="en-US" altLang="zh-CN"/>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6" name="Rectangle 6"/>
          <p:cNvSpPr>
            <a:spLocks noGrp="1" noChangeArrowheads="1"/>
          </p:cNvSpPr>
          <p:nvPr>
            <p:ph type="sldNum" sz="quarter" idx="12"/>
          </p:nvPr>
        </p:nvSpPr>
        <p:spPr/>
        <p:txBody>
          <a:bodyPr/>
          <a:lstStyle>
            <a:lvl1pPr>
              <a:defRPr/>
            </a:lvl1pPr>
          </a:lstStyle>
          <a:p>
            <a:pPr>
              <a:defRPr/>
            </a:pPr>
            <a:fld id="{D24506D5-508D-4E86-B481-02084AE77EBF}" type="slidenum">
              <a:rPr lang="en-US" altLang="zh-CN"/>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6" name="Rectangle 6"/>
          <p:cNvSpPr>
            <a:spLocks noGrp="1" noChangeArrowheads="1"/>
          </p:cNvSpPr>
          <p:nvPr>
            <p:ph type="sldNum" sz="quarter" idx="12"/>
          </p:nvPr>
        </p:nvSpPr>
        <p:spPr/>
        <p:txBody>
          <a:bodyPr/>
          <a:lstStyle>
            <a:lvl1pPr>
              <a:defRPr/>
            </a:lvl1pPr>
          </a:lstStyle>
          <a:p>
            <a:pPr>
              <a:defRPr/>
            </a:pPr>
            <a:fld id="{6D8D3D1C-EFA6-4D22-8143-7DEDBF598FD8}" type="slidenum">
              <a:rPr lang="en-US" altLang="zh-CN"/>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7" name="Rectangle 6"/>
          <p:cNvSpPr>
            <a:spLocks noGrp="1" noChangeArrowheads="1"/>
          </p:cNvSpPr>
          <p:nvPr>
            <p:ph type="sldNum" sz="quarter" idx="12"/>
          </p:nvPr>
        </p:nvSpPr>
        <p:spPr/>
        <p:txBody>
          <a:bodyPr/>
          <a:lstStyle>
            <a:lvl1pPr>
              <a:defRPr/>
            </a:lvl1pPr>
          </a:lstStyle>
          <a:p>
            <a:pPr>
              <a:defRPr/>
            </a:pPr>
            <a:fld id="{3E8600EC-52C4-4624-ADA1-265602E9372E}" type="slidenum">
              <a:rPr lang="en-US" altLang="zh-CN"/>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9" name="Rectangle 6"/>
          <p:cNvSpPr>
            <a:spLocks noGrp="1" noChangeArrowheads="1"/>
          </p:cNvSpPr>
          <p:nvPr>
            <p:ph type="sldNum" sz="quarter" idx="12"/>
          </p:nvPr>
        </p:nvSpPr>
        <p:spPr/>
        <p:txBody>
          <a:bodyPr/>
          <a:lstStyle>
            <a:lvl1pPr>
              <a:defRPr/>
            </a:lvl1pPr>
          </a:lstStyle>
          <a:p>
            <a:pPr>
              <a:defRPr/>
            </a:pPr>
            <a:fld id="{1093DC7C-EFBF-43D8-B088-F0FC6419761D}" type="slidenum">
              <a:rPr lang="en-US" altLang="zh-CN"/>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5" name="Rectangle 6"/>
          <p:cNvSpPr>
            <a:spLocks noGrp="1" noChangeArrowheads="1"/>
          </p:cNvSpPr>
          <p:nvPr>
            <p:ph type="sldNum" sz="quarter" idx="12"/>
          </p:nvPr>
        </p:nvSpPr>
        <p:spPr/>
        <p:txBody>
          <a:bodyPr/>
          <a:lstStyle>
            <a:lvl1pPr>
              <a:defRPr/>
            </a:lvl1pPr>
          </a:lstStyle>
          <a:p>
            <a:pPr>
              <a:defRPr/>
            </a:pPr>
            <a:fld id="{DE753CF7-3892-4409-914D-EA093C936D50}" type="slidenum">
              <a:rPr lang="en-US" altLang="zh-CN"/>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4" name="Rectangle 6"/>
          <p:cNvSpPr>
            <a:spLocks noGrp="1" noChangeArrowheads="1"/>
          </p:cNvSpPr>
          <p:nvPr>
            <p:ph type="sldNum" sz="quarter" idx="12"/>
          </p:nvPr>
        </p:nvSpPr>
        <p:spPr/>
        <p:txBody>
          <a:bodyPr/>
          <a:lstStyle>
            <a:lvl1pPr>
              <a:defRPr/>
            </a:lvl1pPr>
          </a:lstStyle>
          <a:p>
            <a:pPr>
              <a:defRPr/>
            </a:pPr>
            <a:fld id="{3D7450DC-B5E5-457C-90DD-CB3B1C5BA371}" type="slidenum">
              <a:rPr lang="en-US" altLang="zh-CN"/>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7" name="Rectangle 6"/>
          <p:cNvSpPr>
            <a:spLocks noGrp="1" noChangeArrowheads="1"/>
          </p:cNvSpPr>
          <p:nvPr>
            <p:ph type="sldNum" sz="quarter" idx="12"/>
          </p:nvPr>
        </p:nvSpPr>
        <p:spPr/>
        <p:txBody>
          <a:bodyPr/>
          <a:lstStyle>
            <a:lvl1pPr>
              <a:defRPr/>
            </a:lvl1pPr>
          </a:lstStyle>
          <a:p>
            <a:pPr>
              <a:defRPr/>
            </a:pPr>
            <a:fld id="{823F053B-43EF-463D-B3AE-ECDB862FEE5F}" type="slidenum">
              <a:rPr lang="en-US" altLang="zh-CN"/>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r>
              <a:rPr lang="en-US" altLang="zh-CN"/>
              <a:t>2</a:t>
            </a:r>
          </a:p>
        </p:txBody>
      </p:sp>
      <p:sp>
        <p:nvSpPr>
          <p:cNvPr id="7" name="Rectangle 6"/>
          <p:cNvSpPr>
            <a:spLocks noGrp="1" noChangeArrowheads="1"/>
          </p:cNvSpPr>
          <p:nvPr>
            <p:ph type="sldNum" sz="quarter" idx="12"/>
          </p:nvPr>
        </p:nvSpPr>
        <p:spPr/>
        <p:txBody>
          <a:bodyPr/>
          <a:lstStyle>
            <a:lvl1pPr>
              <a:defRPr/>
            </a:lvl1pPr>
          </a:lstStyle>
          <a:p>
            <a:pPr>
              <a:defRPr/>
            </a:pPr>
            <a:fld id="{6B62B497-FA73-4368-B7F0-1051F08FB180}" type="slidenum">
              <a:rPr lang="en-US" altLang="zh-CN"/>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baseline="0"/>
            </a:lvl1pPr>
          </a:lstStyle>
          <a:p>
            <a:pPr>
              <a:defRPr/>
            </a:pPr>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baseline="0"/>
            </a:lvl1pPr>
          </a:lstStyle>
          <a:p>
            <a:pPr>
              <a:defRPr/>
            </a:pPr>
            <a:r>
              <a:rPr lang="en-US" altLang="zh-CN"/>
              <a:t>2</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baseline="0" smtClean="0"/>
            </a:lvl1pPr>
          </a:lstStyle>
          <a:p>
            <a:pPr>
              <a:defRPr/>
            </a:pPr>
            <a:fld id="{24713A72-F1D3-48C1-804D-8F47D2FA0432}" type="slidenum">
              <a:rPr lang="en-US" altLang="zh-CN"/>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package" Target="../embeddings/Microsoft_Visio_Drawing.vsdx"/></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0"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1"/>
          <p:cNvSpPr>
            <a:spLocks noGrp="1" noChangeArrowheads="1"/>
          </p:cNvSpPr>
          <p:nvPr>
            <p:ph type="ctrTitle"/>
          </p:nvPr>
        </p:nvSpPr>
        <p:spPr>
          <a:xfrm>
            <a:off x="152400" y="2590800"/>
            <a:ext cx="8839200" cy="1470025"/>
          </a:xfrm>
        </p:spPr>
        <p:txBody>
          <a:bodyPr anchor="ctr"/>
          <a:lstStyle/>
          <a:p>
            <a:pPr eaLnBrk="1" hangingPunct="1"/>
            <a:r>
              <a:rPr lang="zh-CN" altLang="en-US" sz="4400" b="1" dirty="0">
                <a:solidFill>
                  <a:schemeClr val="bg1"/>
                </a:solidFill>
                <a:latin typeface="Times New Roman" panose="02020603050405020304" pitchFamily="18" charset="0"/>
                <a:ea typeface="黑体" panose="02010609060101010101" pitchFamily="49" charset="-122"/>
              </a:rPr>
              <a:t>面向超导自由电子激光的</a:t>
            </a:r>
            <a:br>
              <a:rPr lang="en-US" altLang="zh-CN" sz="4400" b="1" dirty="0">
                <a:solidFill>
                  <a:schemeClr val="bg1"/>
                </a:solidFill>
                <a:latin typeface="Times New Roman" panose="02020603050405020304" pitchFamily="18" charset="0"/>
                <a:ea typeface="黑体" panose="02010609060101010101" pitchFamily="49" charset="-122"/>
              </a:rPr>
            </a:br>
            <a:r>
              <a:rPr lang="zh-CN" altLang="en-US" sz="4400" b="1" dirty="0">
                <a:solidFill>
                  <a:schemeClr val="bg1"/>
                </a:solidFill>
                <a:latin typeface="Times New Roman" panose="02020603050405020304" pitchFamily="18" charset="0"/>
                <a:ea typeface="黑体" panose="02010609060101010101" pitchFamily="49" charset="-122"/>
              </a:rPr>
              <a:t>低电平电子学研究</a:t>
            </a:r>
          </a:p>
        </p:txBody>
      </p:sp>
      <p:sp>
        <p:nvSpPr>
          <p:cNvPr id="3076" name="Rectangle 12"/>
          <p:cNvSpPr>
            <a:spLocks noGrp="1" noChangeArrowheads="1"/>
          </p:cNvSpPr>
          <p:nvPr>
            <p:ph type="subTitle" idx="1"/>
          </p:nvPr>
        </p:nvSpPr>
        <p:spPr>
          <a:xfrm>
            <a:off x="2940050" y="5156835"/>
            <a:ext cx="2931795" cy="935990"/>
          </a:xfrm>
        </p:spPr>
        <p:txBody>
          <a:bodyPr/>
          <a:lstStyle/>
          <a:p>
            <a:pPr algn="ctr" eaLnBrk="1" hangingPunct="1"/>
            <a:r>
              <a:rPr lang="zh-CN" altLang="en-US" sz="2000" b="1" dirty="0">
                <a:solidFill>
                  <a:srgbClr val="044A9F"/>
                </a:solidFill>
                <a:latin typeface="+mn-ea"/>
                <a:cs typeface="+mn-ea"/>
              </a:rPr>
              <a:t>报告人：黄增轩</a:t>
            </a:r>
          </a:p>
          <a:p>
            <a:pPr algn="ctr" eaLnBrk="1" hangingPunct="1"/>
            <a:r>
              <a:rPr lang="en-US" altLang="zh-CN" sz="2000" b="1" dirty="0">
                <a:solidFill>
                  <a:srgbClr val="044A9F"/>
                </a:solidFill>
                <a:latin typeface="+mn-ea"/>
                <a:cs typeface="+mn-ea"/>
              </a:rPr>
              <a:t>2026</a:t>
            </a:r>
            <a:r>
              <a:rPr lang="zh-CN" altLang="en-US" sz="2000" b="1" dirty="0">
                <a:solidFill>
                  <a:srgbClr val="044A9F"/>
                </a:solidFill>
                <a:latin typeface="+mn-ea"/>
                <a:cs typeface="+mn-ea"/>
              </a:rPr>
              <a:t>年</a:t>
            </a:r>
            <a:r>
              <a:rPr lang="en-US" altLang="zh-CN" sz="2000" b="1" dirty="0">
                <a:solidFill>
                  <a:srgbClr val="044A9F"/>
                </a:solidFill>
                <a:latin typeface="+mn-ea"/>
                <a:cs typeface="+mn-ea"/>
              </a:rPr>
              <a:t>8</a:t>
            </a:r>
            <a:r>
              <a:rPr lang="zh-CN" altLang="en-US" sz="2000" b="1" dirty="0">
                <a:solidFill>
                  <a:srgbClr val="044A9F"/>
                </a:solidFill>
                <a:latin typeface="+mn-ea"/>
                <a:cs typeface="+mn-ea"/>
              </a:rPr>
              <a:t>月</a:t>
            </a:r>
            <a:r>
              <a:rPr lang="en-US" altLang="zh-CN" sz="2000" b="1" dirty="0">
                <a:solidFill>
                  <a:srgbClr val="044A9F"/>
                </a:solidFill>
                <a:latin typeface="+mn-ea"/>
                <a:cs typeface="+mn-ea"/>
              </a:rPr>
              <a:t>12</a:t>
            </a:r>
            <a:r>
              <a:rPr lang="zh-CN" altLang="en-US" sz="2000" b="1" dirty="0">
                <a:solidFill>
                  <a:srgbClr val="044A9F"/>
                </a:solidFill>
                <a:latin typeface="+mn-ea"/>
                <a:cs typeface="+mn-ea"/>
              </a:rPr>
              <a:t>日</a:t>
            </a:r>
          </a:p>
        </p:txBody>
      </p:sp>
      <p:sp>
        <p:nvSpPr>
          <p:cNvPr id="5" name="Rectangle 12"/>
          <p:cNvSpPr txBox="1">
            <a:spLocks noChangeArrowheads="1"/>
          </p:cNvSpPr>
          <p:nvPr/>
        </p:nvSpPr>
        <p:spPr bwMode="auto">
          <a:xfrm>
            <a:off x="1571625" y="6020435"/>
            <a:ext cx="5716905" cy="630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0" indent="0" algn="ctr" rtl="0" eaLnBrk="0" fontAlgn="base" hangingPunct="0">
              <a:spcBef>
                <a:spcPct val="20000"/>
              </a:spcBef>
              <a:spcAft>
                <a:spcPct val="0"/>
              </a:spcAft>
              <a:buNone/>
              <a:defRPr sz="2400" kern="1200">
                <a:solidFill>
                  <a:schemeClr val="tx1"/>
                </a:solidFill>
                <a:latin typeface="+mn-lt"/>
                <a:ea typeface="+mn-ea"/>
                <a:cs typeface="+mn-cs"/>
              </a:defRPr>
            </a:lvl1pPr>
            <a:lvl2pPr marL="457200" indent="0" algn="ctr" rtl="0" eaLnBrk="0" fontAlgn="base" hangingPunct="0">
              <a:spcBef>
                <a:spcPct val="20000"/>
              </a:spcBef>
              <a:spcAft>
                <a:spcPct val="0"/>
              </a:spcAft>
              <a:buNone/>
              <a:defRPr sz="2000" kern="1200">
                <a:solidFill>
                  <a:schemeClr val="tx1"/>
                </a:solidFill>
                <a:latin typeface="+mn-lt"/>
                <a:ea typeface="+mn-ea"/>
                <a:cs typeface="+mn-cs"/>
              </a:defRPr>
            </a:lvl2pPr>
            <a:lvl3pPr marL="914400" indent="0" algn="ctr" rtl="0" eaLnBrk="0" fontAlgn="base" hangingPunct="0">
              <a:spcBef>
                <a:spcPct val="20000"/>
              </a:spcBef>
              <a:spcAft>
                <a:spcPct val="0"/>
              </a:spcAft>
              <a:buNone/>
              <a:defRPr sz="1800" kern="1200">
                <a:solidFill>
                  <a:schemeClr val="tx1"/>
                </a:solidFill>
                <a:latin typeface="+mn-lt"/>
                <a:ea typeface="+mn-ea"/>
                <a:cs typeface="+mn-cs"/>
              </a:defRPr>
            </a:lvl3pPr>
            <a:lvl4pPr marL="1371600" indent="0" algn="ctr" rtl="0" eaLnBrk="0" fontAlgn="base" hangingPunct="0">
              <a:spcBef>
                <a:spcPct val="20000"/>
              </a:spcBef>
              <a:spcAft>
                <a:spcPct val="0"/>
              </a:spcAft>
              <a:buNone/>
              <a:defRPr sz="1600" kern="1200">
                <a:solidFill>
                  <a:schemeClr val="tx1"/>
                </a:solidFill>
                <a:latin typeface="+mn-lt"/>
                <a:ea typeface="+mn-ea"/>
                <a:cs typeface="+mn-cs"/>
              </a:defRPr>
            </a:lvl4pPr>
            <a:lvl5pPr marL="1828800" indent="0" algn="ctr" rtl="0" eaLnBrk="0" fontAlgn="base" hangingPunct="0">
              <a:spcBef>
                <a:spcPct val="20000"/>
              </a:spcBef>
              <a:spcAft>
                <a:spcPct val="0"/>
              </a:spcAft>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1" hangingPunct="1"/>
            <a:r>
              <a:rPr lang="zh-CN" altLang="en-US" sz="2000" b="1" baseline="0" dirty="0">
                <a:solidFill>
                  <a:srgbClr val="0051A3"/>
                </a:solidFill>
                <a:latin typeface="黑体" panose="02010609060101010101" pitchFamily="49" charset="-122"/>
                <a:ea typeface="黑体" panose="02010609060101010101" pitchFamily="49" charset="-122"/>
              </a:rPr>
              <a:t>第二十三届全国核电子学与核探测技术学术年会</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4B406-CBDE-0696-A154-128BC66B909E}"/>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D55BB24E-F7BF-A3F3-B2EA-2821B2B92D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9577681B-C148-7AE0-B238-07EC94849B05}"/>
              </a:ext>
            </a:extLst>
          </p:cNvPr>
          <p:cNvSpPr>
            <a:spLocks noGrp="1" noChangeArrowheads="1"/>
          </p:cNvSpPr>
          <p:nvPr>
            <p:ph type="body" idx="1"/>
          </p:nvPr>
        </p:nvSpPr>
        <p:spPr>
          <a:xfrm>
            <a:off x="533400" y="1069975"/>
            <a:ext cx="8305800" cy="5202238"/>
          </a:xfrm>
        </p:spPr>
        <p:txBody>
          <a:bodyPr/>
          <a:lstStyle/>
          <a:p>
            <a:pPr>
              <a:lnSpc>
                <a:spcPct val="120000"/>
              </a:lnSpc>
              <a:buFont typeface="Wingdings" panose="05000000000000000000" pitchFamily="2" charset="2"/>
              <a:buChar char="n"/>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闭环行为仿真和测试</a:t>
            </a:r>
            <a:endParaRPr lang="en-US" altLang="zh-CN" sz="20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对于</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CORDIC</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等相位提取算法，对于带杂散的信号提取后会产生贝塞尔级数展开</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携带更多杂散的信号进入</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上变频系统中会产生相干叠加，形成一个迭代过程</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随着迭代次数增加，关键杂散功率趋于稳定，信号会以基带频率展开为频率梳</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通过前向功率直连仿真与实测的对应，验证了这一结论</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实际使用需要对多个频率的基带信号进行校准</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相比之下中频上变频通过对镜像的抑制，不会产生类似问题，因此本系统目前使用中频上变频方案</a:t>
            </a:r>
            <a:endParaRPr lang="zh-CN" altLang="en-US" sz="28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A2A56602-498E-7588-831A-56FF5BF7DEE4}"/>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上变频方案设计</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5D0696C3-FEAB-A4BD-B9BA-0DAC68133FA1}"/>
              </a:ext>
            </a:extLst>
          </p:cNvPr>
          <p:cNvSpPr>
            <a:spLocks noGrp="1"/>
          </p:cNvSpPr>
          <p:nvPr>
            <p:ph type="sldNum" sz="quarter" idx="12"/>
          </p:nvPr>
        </p:nvSpPr>
        <p:spPr/>
        <p:txBody>
          <a:bodyPr/>
          <a:lstStyle/>
          <a:p>
            <a:pPr>
              <a:defRPr/>
            </a:pPr>
            <a:fld id="{D24506D5-508D-4E86-B481-02084AE77EBF}" type="slidenum">
              <a:rPr lang="en-US" altLang="zh-CN" smtClean="0"/>
              <a:t>10</a:t>
            </a:fld>
            <a:endParaRPr lang="en-US" altLang="zh-CN" dirty="0"/>
          </a:p>
        </p:txBody>
      </p:sp>
      <p:graphicFrame>
        <p:nvGraphicFramePr>
          <p:cNvPr id="2" name="对象 1">
            <a:extLst>
              <a:ext uri="{FF2B5EF4-FFF2-40B4-BE49-F238E27FC236}">
                <a16:creationId xmlns:a16="http://schemas.microsoft.com/office/drawing/2014/main" id="{7BAD3BBE-ECEC-778A-5D12-4C5ADB96BC36}"/>
              </a:ext>
            </a:extLst>
          </p:cNvPr>
          <p:cNvGraphicFramePr>
            <a:graphicFrameLocks noChangeAspect="1"/>
          </p:cNvGraphicFramePr>
          <p:nvPr>
            <p:extLst>
              <p:ext uri="{D42A27DB-BD31-4B8C-83A1-F6EECF244321}">
                <p14:modId xmlns:p14="http://schemas.microsoft.com/office/powerpoint/2010/main" val="924528497"/>
              </p:ext>
            </p:extLst>
          </p:nvPr>
        </p:nvGraphicFramePr>
        <p:xfrm>
          <a:off x="665416" y="4035253"/>
          <a:ext cx="3941825" cy="1889731"/>
        </p:xfrm>
        <a:graphic>
          <a:graphicData uri="http://schemas.openxmlformats.org/presentationml/2006/ole">
            <mc:AlternateContent xmlns:mc="http://schemas.openxmlformats.org/markup-compatibility/2006">
              <mc:Choice xmlns:v="urn:schemas-microsoft-com:vml" Requires="v">
                <p:oleObj name="Visio" r:id="rId4" imgW="5550080" imgH="2660733" progId="Visio.Drawing.15">
                  <p:embed/>
                </p:oleObj>
              </mc:Choice>
              <mc:Fallback>
                <p:oleObj name="Visio" r:id="rId4" imgW="5550080" imgH="2660733" progId="Visio.Drawing.15">
                  <p:embed/>
                  <p:pic>
                    <p:nvPicPr>
                      <p:cNvPr id="0" name=""/>
                      <p:cNvPicPr/>
                      <p:nvPr/>
                    </p:nvPicPr>
                    <p:blipFill>
                      <a:blip r:embed="rId5"/>
                      <a:stretch>
                        <a:fillRect/>
                      </a:stretch>
                    </p:blipFill>
                    <p:spPr>
                      <a:xfrm>
                        <a:off x="665416" y="4035253"/>
                        <a:ext cx="3941825" cy="1889731"/>
                      </a:xfrm>
                      <a:prstGeom prst="rect">
                        <a:avLst/>
                      </a:prstGeom>
                    </p:spPr>
                  </p:pic>
                </p:oleObj>
              </mc:Fallback>
            </mc:AlternateContent>
          </a:graphicData>
        </a:graphic>
      </p:graphicFrame>
      <p:pic>
        <p:nvPicPr>
          <p:cNvPr id="5" name="图片 4">
            <a:extLst>
              <a:ext uri="{FF2B5EF4-FFF2-40B4-BE49-F238E27FC236}">
                <a16:creationId xmlns:a16="http://schemas.microsoft.com/office/drawing/2014/main" id="{3C31D49B-D901-4B86-7DA6-E3FBAFA0399D}"/>
              </a:ext>
            </a:extLst>
          </p:cNvPr>
          <p:cNvPicPr>
            <a:picLocks noChangeAspect="1"/>
          </p:cNvPicPr>
          <p:nvPr/>
        </p:nvPicPr>
        <p:blipFill>
          <a:blip r:embed="rId6"/>
          <a:stretch>
            <a:fillRect/>
          </a:stretch>
        </p:blipFill>
        <p:spPr>
          <a:xfrm>
            <a:off x="4748915" y="3688026"/>
            <a:ext cx="4067944" cy="2584187"/>
          </a:xfrm>
          <a:prstGeom prst="rect">
            <a:avLst/>
          </a:prstGeom>
        </p:spPr>
      </p:pic>
    </p:spTree>
    <p:extLst>
      <p:ext uri="{BB962C8B-B14F-4D97-AF65-F5344CB8AC3E}">
        <p14:creationId xmlns:p14="http://schemas.microsoft.com/office/powerpoint/2010/main" val="12312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EDE9-164B-8D6D-AB8A-07CA1DA38E40}"/>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B1789E9B-44C5-8047-5E03-9AFE41E1EB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E0C77A27-1214-3211-764A-AB386FC2271B}"/>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6B298F5E-4655-B199-798E-2A7FE7315B6E}"/>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噪声分析</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2360B052-84DB-6E38-AFF3-2C04F145592E}"/>
              </a:ext>
            </a:extLst>
          </p:cNvPr>
          <p:cNvSpPr>
            <a:spLocks noGrp="1"/>
          </p:cNvSpPr>
          <p:nvPr>
            <p:ph type="sldNum" sz="quarter" idx="12"/>
          </p:nvPr>
        </p:nvSpPr>
        <p:spPr/>
        <p:txBody>
          <a:bodyPr/>
          <a:lstStyle/>
          <a:p>
            <a:pPr>
              <a:defRPr/>
            </a:pPr>
            <a:fld id="{D24506D5-508D-4E86-B481-02084AE77EBF}" type="slidenum">
              <a:rPr lang="en-US" altLang="zh-CN" smtClean="0"/>
              <a:t>11</a:t>
            </a:fld>
            <a:endParaRPr lang="en-US" altLang="zh-CN" dirty="0"/>
          </a:p>
        </p:txBody>
      </p:sp>
      <p:sp>
        <p:nvSpPr>
          <p:cNvPr id="7" name="Rectangle 10">
            <a:extLst>
              <a:ext uri="{FF2B5EF4-FFF2-40B4-BE49-F238E27FC236}">
                <a16:creationId xmlns:a16="http://schemas.microsoft.com/office/drawing/2014/main" id="{519F4358-6CB4-33A4-0FD2-AE0060CE6E90}"/>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下变频通道附加噪声</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marL="0" indent="0">
              <a:lnSpc>
                <a:spcPct val="120000"/>
              </a:lnSpc>
              <a:buNone/>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如表所示，产生</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12.8dB</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NF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，平均分配到幅相噪声中，经计算小于指标的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1/10000</a:t>
            </a: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时钟噪声</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频综输出的时钟和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IF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噪声确定时，取决于</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IF-CLK</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的相干性，因此对于时钟树，仅使用分布模式而非锁相模式，以减少时钟非相干噪声的产生</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a:extLst>
              <a:ext uri="{FF2B5EF4-FFF2-40B4-BE49-F238E27FC236}">
                <a16:creationId xmlns:a16="http://schemas.microsoft.com/office/drawing/2014/main" id="{96F431DA-F24F-B439-8FEC-18B1107B6E2F}"/>
              </a:ext>
            </a:extLst>
          </p:cNvPr>
          <p:cNvPicPr>
            <a:picLocks noChangeAspect="1"/>
          </p:cNvPicPr>
          <p:nvPr/>
        </p:nvPicPr>
        <p:blipFill>
          <a:blip r:embed="rId4"/>
          <a:stretch>
            <a:fillRect/>
          </a:stretch>
        </p:blipFill>
        <p:spPr>
          <a:xfrm>
            <a:off x="1889704" y="1621506"/>
            <a:ext cx="5029458" cy="2038455"/>
          </a:xfrm>
          <a:prstGeom prst="rect">
            <a:avLst/>
          </a:prstGeom>
        </p:spPr>
      </p:pic>
      <p:pic>
        <p:nvPicPr>
          <p:cNvPr id="8" name="图片 7">
            <a:extLst>
              <a:ext uri="{FF2B5EF4-FFF2-40B4-BE49-F238E27FC236}">
                <a16:creationId xmlns:a16="http://schemas.microsoft.com/office/drawing/2014/main" id="{4C9C9DE9-7330-3DD5-2684-60CE2EB35577}"/>
              </a:ext>
            </a:extLst>
          </p:cNvPr>
          <p:cNvPicPr>
            <a:picLocks noChangeAspect="1"/>
          </p:cNvPicPr>
          <p:nvPr/>
        </p:nvPicPr>
        <p:blipFill>
          <a:blip r:embed="rId5"/>
          <a:srcRect b="69964"/>
          <a:stretch>
            <a:fillRect/>
          </a:stretch>
        </p:blipFill>
        <p:spPr>
          <a:xfrm>
            <a:off x="978010" y="4722215"/>
            <a:ext cx="3251710" cy="351301"/>
          </a:xfrm>
          <a:prstGeom prst="rect">
            <a:avLst/>
          </a:prstGeom>
        </p:spPr>
      </p:pic>
      <p:pic>
        <p:nvPicPr>
          <p:cNvPr id="9" name="图片 8">
            <a:extLst>
              <a:ext uri="{FF2B5EF4-FFF2-40B4-BE49-F238E27FC236}">
                <a16:creationId xmlns:a16="http://schemas.microsoft.com/office/drawing/2014/main" id="{91E9DE69-D9FB-E7A9-C117-3E4D439F38A8}"/>
              </a:ext>
            </a:extLst>
          </p:cNvPr>
          <p:cNvPicPr>
            <a:picLocks noChangeAspect="1"/>
          </p:cNvPicPr>
          <p:nvPr/>
        </p:nvPicPr>
        <p:blipFill>
          <a:blip r:embed="rId5"/>
          <a:srcRect t="24626"/>
          <a:stretch>
            <a:fillRect/>
          </a:stretch>
        </p:blipFill>
        <p:spPr>
          <a:xfrm>
            <a:off x="3702353" y="4491642"/>
            <a:ext cx="3251710" cy="881575"/>
          </a:xfrm>
          <a:prstGeom prst="rect">
            <a:avLst/>
          </a:prstGeom>
        </p:spPr>
      </p:pic>
    </p:spTree>
    <p:extLst>
      <p:ext uri="{BB962C8B-B14F-4D97-AF65-F5344CB8AC3E}">
        <p14:creationId xmlns:p14="http://schemas.microsoft.com/office/powerpoint/2010/main" val="298454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1D142-EB92-DAA8-9E99-25A50C5DA3AE}"/>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A9F9505A-A80A-A41B-D19B-7C8B69882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3A6FDE56-630D-42D5-EE86-2C9841892DFD}"/>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0238ACEA-87C6-DF70-F470-14E5C97A55A2}"/>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基于</a:t>
            </a:r>
            <a:r>
              <a:rPr lang="en-US" altLang="zh-CN" sz="3200" b="1" dirty="0">
                <a:solidFill>
                  <a:schemeClr val="bg1"/>
                </a:solidFill>
                <a:latin typeface="Times New Roman" panose="02020603050405020304" pitchFamily="18" charset="0"/>
                <a:ea typeface="黑体" panose="02010609060101010101" pitchFamily="49" charset="-122"/>
              </a:rPr>
              <a:t>mTCA.4</a:t>
            </a:r>
            <a:r>
              <a:rPr lang="zh-CN" altLang="en-US" sz="3200" b="1" dirty="0">
                <a:solidFill>
                  <a:schemeClr val="bg1"/>
                </a:solidFill>
                <a:latin typeface="Times New Roman" panose="02020603050405020304" pitchFamily="18" charset="0"/>
                <a:ea typeface="黑体" panose="02010609060101010101" pitchFamily="49" charset="-122"/>
              </a:rPr>
              <a:t>平台板卡设计</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A574E6C8-D583-6439-BB99-C9A861B3D02E}"/>
              </a:ext>
            </a:extLst>
          </p:cNvPr>
          <p:cNvSpPr>
            <a:spLocks noGrp="1"/>
          </p:cNvSpPr>
          <p:nvPr>
            <p:ph type="sldNum" sz="quarter" idx="12"/>
          </p:nvPr>
        </p:nvSpPr>
        <p:spPr/>
        <p:txBody>
          <a:bodyPr/>
          <a:lstStyle/>
          <a:p>
            <a:pPr>
              <a:defRPr/>
            </a:pPr>
            <a:fld id="{D24506D5-508D-4E86-B481-02084AE77EBF}" type="slidenum">
              <a:rPr lang="en-US" altLang="zh-CN" smtClean="0"/>
              <a:t>12</a:t>
            </a:fld>
            <a:endParaRPr lang="en-US" altLang="zh-CN" dirty="0"/>
          </a:p>
        </p:txBody>
      </p:sp>
      <p:sp>
        <p:nvSpPr>
          <p:cNvPr id="7" name="Rectangle 10">
            <a:extLst>
              <a:ext uri="{FF2B5EF4-FFF2-40B4-BE49-F238E27FC236}">
                <a16:creationId xmlns:a16="http://schemas.microsoft.com/office/drawing/2014/main" id="{CAD966C3-1219-C7CA-027D-F93619F12BA7}"/>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MTCA.4</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平台优势</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前后卡分离：</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AMC(</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数字</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 + RTM(</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模拟</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 → </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模数隔离每槽位独立散热，支持</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30-80W FPGA/</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射频板卡</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冗余电源、冗余</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MCH</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、热插拔，支持</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7×24</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运行，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Zone 3</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统一时钟</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触发</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联锁信号</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 D1.0</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模拟射频规范</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a:extLst>
              <a:ext uri="{FF2B5EF4-FFF2-40B4-BE49-F238E27FC236}">
                <a16:creationId xmlns:a16="http://schemas.microsoft.com/office/drawing/2014/main" id="{898982AE-CF85-4F44-41D9-E8165C141A23}"/>
              </a:ext>
            </a:extLst>
          </p:cNvPr>
          <p:cNvPicPr>
            <a:picLocks noChangeAspect="1"/>
          </p:cNvPicPr>
          <p:nvPr/>
        </p:nvPicPr>
        <p:blipFill>
          <a:blip r:embed="rId4"/>
          <a:stretch>
            <a:fillRect/>
          </a:stretch>
        </p:blipFill>
        <p:spPr>
          <a:xfrm>
            <a:off x="209908" y="4732310"/>
            <a:ext cx="5034736" cy="1927207"/>
          </a:xfrm>
          <a:prstGeom prst="rect">
            <a:avLst/>
          </a:prstGeom>
        </p:spPr>
      </p:pic>
      <p:pic>
        <p:nvPicPr>
          <p:cNvPr id="6" name="图片 5">
            <a:extLst>
              <a:ext uri="{FF2B5EF4-FFF2-40B4-BE49-F238E27FC236}">
                <a16:creationId xmlns:a16="http://schemas.microsoft.com/office/drawing/2014/main" id="{959E2EFA-1C6A-5879-FBEE-8B1858662E75}"/>
              </a:ext>
            </a:extLst>
          </p:cNvPr>
          <p:cNvPicPr>
            <a:picLocks/>
          </p:cNvPicPr>
          <p:nvPr/>
        </p:nvPicPr>
        <p:blipFill>
          <a:blip r:embed="rId5" cstate="print">
            <a:extLst>
              <a:ext uri="{28A0092B-C50C-407E-A947-70E740481C1C}">
                <a14:useLocalDpi xmlns:a14="http://schemas.microsoft.com/office/drawing/2010/main" val="0"/>
              </a:ext>
            </a:extLst>
          </a:blip>
          <a:srcRect l="3465" t="18791" b="19968"/>
          <a:stretch>
            <a:fillRect/>
          </a:stretch>
        </p:blipFill>
        <p:spPr>
          <a:xfrm>
            <a:off x="408112" y="2924944"/>
            <a:ext cx="4273507" cy="1807366"/>
          </a:xfrm>
          <a:prstGeom prst="rect">
            <a:avLst/>
          </a:prstGeom>
        </p:spPr>
      </p:pic>
      <p:pic>
        <p:nvPicPr>
          <p:cNvPr id="11" name="图片 10">
            <a:extLst>
              <a:ext uri="{FF2B5EF4-FFF2-40B4-BE49-F238E27FC236}">
                <a16:creationId xmlns:a16="http://schemas.microsoft.com/office/drawing/2014/main" id="{9EF47A5E-96B8-61F7-8757-3F4B785C4984}"/>
              </a:ext>
            </a:extLst>
          </p:cNvPr>
          <p:cNvPicPr>
            <a:picLocks noChangeAspect="1"/>
          </p:cNvPicPr>
          <p:nvPr/>
        </p:nvPicPr>
        <p:blipFill>
          <a:blip r:embed="rId6"/>
          <a:stretch>
            <a:fillRect/>
          </a:stretch>
        </p:blipFill>
        <p:spPr>
          <a:xfrm>
            <a:off x="5215019" y="4729413"/>
            <a:ext cx="3025654" cy="1800633"/>
          </a:xfrm>
          <a:prstGeom prst="rect">
            <a:avLst/>
          </a:prstGeom>
        </p:spPr>
      </p:pic>
      <p:pic>
        <p:nvPicPr>
          <p:cNvPr id="13" name="图片 12">
            <a:extLst>
              <a:ext uri="{FF2B5EF4-FFF2-40B4-BE49-F238E27FC236}">
                <a16:creationId xmlns:a16="http://schemas.microsoft.com/office/drawing/2014/main" id="{06E37CB4-C14E-81A0-3244-C740114D54C0}"/>
              </a:ext>
            </a:extLst>
          </p:cNvPr>
          <p:cNvPicPr>
            <a:picLocks noChangeAspect="1"/>
          </p:cNvPicPr>
          <p:nvPr/>
        </p:nvPicPr>
        <p:blipFill>
          <a:blip r:embed="rId7"/>
          <a:stretch>
            <a:fillRect/>
          </a:stretch>
        </p:blipFill>
        <p:spPr>
          <a:xfrm>
            <a:off x="5005111" y="2965303"/>
            <a:ext cx="3280142" cy="1317745"/>
          </a:xfrm>
          <a:prstGeom prst="rect">
            <a:avLst/>
          </a:prstGeom>
        </p:spPr>
      </p:pic>
    </p:spTree>
    <p:extLst>
      <p:ext uri="{BB962C8B-B14F-4D97-AF65-F5344CB8AC3E}">
        <p14:creationId xmlns:p14="http://schemas.microsoft.com/office/powerpoint/2010/main" val="250763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539CA-AA8B-A77B-37D9-AFD2FEA43990}"/>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F1D953FE-C581-3532-662C-096C85A9F9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a:extLst>
              <a:ext uri="{FF2B5EF4-FFF2-40B4-BE49-F238E27FC236}">
                <a16:creationId xmlns:a16="http://schemas.microsoft.com/office/drawing/2014/main" id="{AD3FF023-8CF9-7F55-7AD2-BD7E38DBA930}"/>
              </a:ext>
            </a:extLst>
          </p:cNvPr>
          <p:cNvSpPr>
            <a:spLocks noGrp="1" noChangeArrowheads="1"/>
          </p:cNvSpPr>
          <p:nvPr>
            <p:ph type="title"/>
          </p:nvPr>
        </p:nvSpPr>
        <p:spPr>
          <a:xfrm>
            <a:off x="457200" y="274638"/>
            <a:ext cx="5029200" cy="563562"/>
          </a:xfrm>
        </p:spPr>
        <p:txBody>
          <a:bodyPr/>
          <a:lstStyle/>
          <a:p>
            <a:pPr algn="l" eaLnBrk="1" hangingPunct="1"/>
            <a:r>
              <a:rPr lang="zh-CN" altLang="en-US" sz="4000" b="1" dirty="0">
                <a:solidFill>
                  <a:schemeClr val="bg1"/>
                </a:solidFill>
                <a:latin typeface="Times New Roman" panose="02020603050405020304" pitchFamily="18" charset="0"/>
                <a:ea typeface="黑体" panose="02010609060101010101" pitchFamily="49" charset="-122"/>
              </a:rPr>
              <a:t>目录</a:t>
            </a:r>
            <a:endParaRPr lang="zh-CN" altLang="zh-CN" sz="4000" b="1" dirty="0">
              <a:solidFill>
                <a:schemeClr val="bg1"/>
              </a:solidFill>
              <a:latin typeface="Times New Roman" panose="02020603050405020304" pitchFamily="18" charset="0"/>
              <a:ea typeface="黑体" panose="02010609060101010101" pitchFamily="49" charset="-122"/>
            </a:endParaRPr>
          </a:p>
        </p:txBody>
      </p:sp>
      <p:sp>
        <p:nvSpPr>
          <p:cNvPr id="2" name="灯片编号占位符 1">
            <a:extLst>
              <a:ext uri="{FF2B5EF4-FFF2-40B4-BE49-F238E27FC236}">
                <a16:creationId xmlns:a16="http://schemas.microsoft.com/office/drawing/2014/main" id="{52C4DD23-A656-A3EA-04DC-951BB476439F}"/>
              </a:ext>
            </a:extLst>
          </p:cNvPr>
          <p:cNvSpPr>
            <a:spLocks noGrp="1"/>
          </p:cNvSpPr>
          <p:nvPr>
            <p:ph type="sldNum" sz="quarter" idx="12"/>
          </p:nvPr>
        </p:nvSpPr>
        <p:spPr/>
        <p:txBody>
          <a:bodyPr/>
          <a:lstStyle/>
          <a:p>
            <a:pPr>
              <a:defRPr/>
            </a:pPr>
            <a:fld id="{D24506D5-508D-4E86-B481-02084AE77EBF}" type="slidenum">
              <a:rPr lang="en-US" altLang="zh-CN" smtClean="0"/>
              <a:t>13</a:t>
            </a:fld>
            <a:endParaRPr lang="en-US" altLang="zh-CN"/>
          </a:p>
        </p:txBody>
      </p:sp>
      <p:graphicFrame>
        <p:nvGraphicFramePr>
          <p:cNvPr id="3" name="图示 2">
            <a:extLst>
              <a:ext uri="{FF2B5EF4-FFF2-40B4-BE49-F238E27FC236}">
                <a16:creationId xmlns:a16="http://schemas.microsoft.com/office/drawing/2014/main" id="{E7AB9B05-A3A4-1BBE-0246-E0DDD17D3CC9}"/>
              </a:ext>
            </a:extLst>
          </p:cNvPr>
          <p:cNvGraphicFramePr/>
          <p:nvPr>
            <p:extLst>
              <p:ext uri="{D42A27DB-BD31-4B8C-83A1-F6EECF244321}">
                <p14:modId xmlns:p14="http://schemas.microsoft.com/office/powerpoint/2010/main" val="2190891804"/>
              </p:ext>
            </p:extLst>
          </p:nvPr>
        </p:nvGraphicFramePr>
        <p:xfrm>
          <a:off x="1524000" y="181689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6922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9C4A7-D2E7-23C1-E26B-93C45528F404}"/>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114234D0-F91A-9953-4523-70877BE294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16E4F395-B520-42CC-78CF-097DC30A7759}"/>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92946DD3-D769-1706-D90C-D0C96048F626}"/>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电子学性能测试</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A0F69FAC-3C44-3E30-5DCD-F0DDE0BC62EC}"/>
              </a:ext>
            </a:extLst>
          </p:cNvPr>
          <p:cNvSpPr>
            <a:spLocks noGrp="1"/>
          </p:cNvSpPr>
          <p:nvPr>
            <p:ph type="sldNum" sz="quarter" idx="12"/>
          </p:nvPr>
        </p:nvSpPr>
        <p:spPr/>
        <p:txBody>
          <a:bodyPr/>
          <a:lstStyle/>
          <a:p>
            <a:pPr>
              <a:defRPr/>
            </a:pPr>
            <a:fld id="{D24506D5-508D-4E86-B481-02084AE77EBF}" type="slidenum">
              <a:rPr lang="en-US" altLang="zh-CN" smtClean="0"/>
              <a:t>14</a:t>
            </a:fld>
            <a:endParaRPr lang="en-US" altLang="zh-CN" dirty="0"/>
          </a:p>
        </p:txBody>
      </p:sp>
      <p:sp>
        <p:nvSpPr>
          <p:cNvPr id="7" name="Rectangle 10">
            <a:extLst>
              <a:ext uri="{FF2B5EF4-FFF2-40B4-BE49-F238E27FC236}">
                <a16:creationId xmlns:a16="http://schemas.microsoft.com/office/drawing/2014/main" id="{45C4703B-853B-9D01-7E41-2FE40CC15E62}"/>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测试目的</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项目对电子学的噪声提出了具体要求，需要对系统的关键指标进行测试</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测试方法</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使用同一频综产生的同源</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REF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LO</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接入系统，</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IF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理论抖动将为</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REF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1/72</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可以忽略</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因此对数字端采到的时长</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IF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信号进行分析，即可得到系统的附加相位噪声以及频谱信息，同时通过</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DDC</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下变频到基带，进行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RMS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分析可以得到系统开环状态下的稳定度</a:t>
            </a:r>
            <a:br>
              <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a:extLst>
              <a:ext uri="{FF2B5EF4-FFF2-40B4-BE49-F238E27FC236}">
                <a16:creationId xmlns:a16="http://schemas.microsoft.com/office/drawing/2014/main" id="{004A0076-E9C7-FDB7-63BF-E2CCDB4CE4FB}"/>
              </a:ext>
            </a:extLst>
          </p:cNvPr>
          <p:cNvPicPr>
            <a:picLocks noChangeAspect="1"/>
          </p:cNvPicPr>
          <p:nvPr/>
        </p:nvPicPr>
        <p:blipFill>
          <a:blip r:embed="rId4"/>
          <a:stretch>
            <a:fillRect/>
          </a:stretch>
        </p:blipFill>
        <p:spPr>
          <a:xfrm>
            <a:off x="358532" y="3852405"/>
            <a:ext cx="8305800" cy="1830273"/>
          </a:xfrm>
          <a:prstGeom prst="rect">
            <a:avLst/>
          </a:prstGeom>
        </p:spPr>
      </p:pic>
    </p:spTree>
    <p:extLst>
      <p:ext uri="{BB962C8B-B14F-4D97-AF65-F5344CB8AC3E}">
        <p14:creationId xmlns:p14="http://schemas.microsoft.com/office/powerpoint/2010/main" val="3502259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31D6B-989A-26CB-D8EF-DEED06F72D33}"/>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E0A5B76B-7D86-D8E9-BE98-E0B610CC6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4347698B-C903-083D-E822-2DB68BBABCF9}"/>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570CB6E5-4272-A06A-90EF-CBFDEE39F2C0}"/>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电子学性能测试</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6508BE8D-DAD4-D527-9D6C-49FEF7DB4D44}"/>
              </a:ext>
            </a:extLst>
          </p:cNvPr>
          <p:cNvSpPr>
            <a:spLocks noGrp="1"/>
          </p:cNvSpPr>
          <p:nvPr>
            <p:ph type="sldNum" sz="quarter" idx="12"/>
          </p:nvPr>
        </p:nvSpPr>
        <p:spPr/>
        <p:txBody>
          <a:bodyPr/>
          <a:lstStyle/>
          <a:p>
            <a:pPr>
              <a:defRPr/>
            </a:pPr>
            <a:fld id="{D24506D5-508D-4E86-B481-02084AE77EBF}" type="slidenum">
              <a:rPr lang="en-US" altLang="zh-CN" smtClean="0"/>
              <a:t>15</a:t>
            </a:fld>
            <a:endParaRPr lang="en-US" altLang="zh-CN" dirty="0"/>
          </a:p>
        </p:txBody>
      </p:sp>
      <p:sp>
        <p:nvSpPr>
          <p:cNvPr id="7" name="Rectangle 10">
            <a:extLst>
              <a:ext uri="{FF2B5EF4-FFF2-40B4-BE49-F238E27FC236}">
                <a16:creationId xmlns:a16="http://schemas.microsoft.com/office/drawing/2014/main" id="{65DDEA33-3163-5AB2-0E21-2DDF186F9C88}"/>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测试结果</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提取</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的波形数据，幅相稳定性达到了</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0.0056%</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0.0061°</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10Hz-1MHz</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的积分相位噪声小于</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10fs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，激励信号相位噪声</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10.5fs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，数字滤波前</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SFDR&lt;70dBFS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（包含模拟和数字部分），</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CIC</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后</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&lt;100dBFS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，激励信号杂散</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&lt;90dBFS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（小于底噪），达到了国际先进水平</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拟合幅度和相位分布，与标准曲线相差很小，证明除去热噪声之外，系统并没有带来其他显著抖动来源</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a:extLst>
              <a:ext uri="{FF2B5EF4-FFF2-40B4-BE49-F238E27FC236}">
                <a16:creationId xmlns:a16="http://schemas.microsoft.com/office/drawing/2014/main" id="{85F598B6-E420-BCA5-FA7B-0D01A2D9A5AB}"/>
              </a:ext>
            </a:extLst>
          </p:cNvPr>
          <p:cNvPicPr>
            <a:picLocks noChangeAspect="1"/>
          </p:cNvPicPr>
          <p:nvPr/>
        </p:nvPicPr>
        <p:blipFill>
          <a:blip r:embed="rId4"/>
          <a:stretch>
            <a:fillRect/>
          </a:stretch>
        </p:blipFill>
        <p:spPr>
          <a:xfrm>
            <a:off x="2483768" y="3441751"/>
            <a:ext cx="4068308" cy="3159926"/>
          </a:xfrm>
          <a:prstGeom prst="rect">
            <a:avLst/>
          </a:prstGeom>
        </p:spPr>
      </p:pic>
    </p:spTree>
    <p:extLst>
      <p:ext uri="{BB962C8B-B14F-4D97-AF65-F5344CB8AC3E}">
        <p14:creationId xmlns:p14="http://schemas.microsoft.com/office/powerpoint/2010/main" val="4073336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B11D1-BDCA-617C-728D-782E4E4357A6}"/>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59739428-04F6-DFB9-4258-06BB853F83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8DC16771-5597-2DB9-5618-E906A0A2A178}"/>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6F4EB890-6A9F-44C7-44D8-336ED267C94B}"/>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加速器线上测试</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FCEC6A65-D22C-8A43-12D6-46B79E9EF749}"/>
              </a:ext>
            </a:extLst>
          </p:cNvPr>
          <p:cNvSpPr>
            <a:spLocks noGrp="1"/>
          </p:cNvSpPr>
          <p:nvPr>
            <p:ph type="sldNum" sz="quarter" idx="12"/>
          </p:nvPr>
        </p:nvSpPr>
        <p:spPr/>
        <p:txBody>
          <a:bodyPr/>
          <a:lstStyle/>
          <a:p>
            <a:pPr>
              <a:defRPr/>
            </a:pPr>
            <a:fld id="{D24506D5-508D-4E86-B481-02084AE77EBF}" type="slidenum">
              <a:rPr lang="en-US" altLang="zh-CN" smtClean="0"/>
              <a:t>16</a:t>
            </a:fld>
            <a:endParaRPr lang="en-US" altLang="zh-CN" dirty="0"/>
          </a:p>
        </p:txBody>
      </p:sp>
      <p:sp>
        <p:nvSpPr>
          <p:cNvPr id="7" name="Rectangle 10">
            <a:extLst>
              <a:ext uri="{FF2B5EF4-FFF2-40B4-BE49-F238E27FC236}">
                <a16:creationId xmlns:a16="http://schemas.microsoft.com/office/drawing/2014/main" id="{04D20F01-BF99-CE42-4F19-26BACE6C26AF}"/>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测试目的</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在具有类似超导腔的大连先进光源进行了线上测试，联合项目组同事研发的调谐系统对单个超导腔进行控制，先期实验表明该腔体同样需要</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0.02%</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0.02°</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的幅相稳定性才能运行</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测试方案</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将电子学系统接入控制环路中，对大连先进光源使用的超导腔体进行控制</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从束流打开进行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8</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小时测试，监测测得的腔体功率，腔压，幅相等信息</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a:extLst>
              <a:ext uri="{FF2B5EF4-FFF2-40B4-BE49-F238E27FC236}">
                <a16:creationId xmlns:a16="http://schemas.microsoft.com/office/drawing/2014/main" id="{F06423A5-252B-EAD3-473F-3F2AD11D36EB}"/>
              </a:ext>
            </a:extLst>
          </p:cNvPr>
          <p:cNvPicPr>
            <a:picLocks noChangeAspect="1"/>
          </p:cNvPicPr>
          <p:nvPr/>
        </p:nvPicPr>
        <p:blipFill>
          <a:blip r:embed="rId4"/>
          <a:stretch>
            <a:fillRect/>
          </a:stretch>
        </p:blipFill>
        <p:spPr>
          <a:xfrm>
            <a:off x="134144" y="3793796"/>
            <a:ext cx="8875712" cy="2163608"/>
          </a:xfrm>
          <a:prstGeom prst="rect">
            <a:avLst/>
          </a:prstGeom>
        </p:spPr>
      </p:pic>
    </p:spTree>
    <p:extLst>
      <p:ext uri="{BB962C8B-B14F-4D97-AF65-F5344CB8AC3E}">
        <p14:creationId xmlns:p14="http://schemas.microsoft.com/office/powerpoint/2010/main" val="3798266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F82B5-2554-4838-AC19-FB678D71E759}"/>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2DF4435D-063C-58F4-EAE6-352BDB56E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38DF4AC6-0A3A-71AF-10B9-A830DF6C4620}"/>
              </a:ext>
            </a:extLst>
          </p:cNvPr>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a:extLst>
              <a:ext uri="{FF2B5EF4-FFF2-40B4-BE49-F238E27FC236}">
                <a16:creationId xmlns:a16="http://schemas.microsoft.com/office/drawing/2014/main" id="{BC7360BE-2481-CA67-917C-29CBDC474182}"/>
              </a:ext>
            </a:extLst>
          </p:cNvPr>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加速器线上测试</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82EC8E97-AC1C-912B-B615-45B18A985164}"/>
              </a:ext>
            </a:extLst>
          </p:cNvPr>
          <p:cNvSpPr>
            <a:spLocks noGrp="1"/>
          </p:cNvSpPr>
          <p:nvPr>
            <p:ph type="sldNum" sz="quarter" idx="12"/>
          </p:nvPr>
        </p:nvSpPr>
        <p:spPr/>
        <p:txBody>
          <a:bodyPr/>
          <a:lstStyle/>
          <a:p>
            <a:pPr>
              <a:defRPr/>
            </a:pPr>
            <a:fld id="{D24506D5-508D-4E86-B481-02084AE77EBF}" type="slidenum">
              <a:rPr lang="en-US" altLang="zh-CN" smtClean="0"/>
              <a:t>17</a:t>
            </a:fld>
            <a:endParaRPr lang="en-US" altLang="zh-CN" dirty="0"/>
          </a:p>
        </p:txBody>
      </p:sp>
      <p:sp>
        <p:nvSpPr>
          <p:cNvPr id="7" name="Rectangle 10">
            <a:extLst>
              <a:ext uri="{FF2B5EF4-FFF2-40B4-BE49-F238E27FC236}">
                <a16:creationId xmlns:a16="http://schemas.microsoft.com/office/drawing/2014/main" id="{C56D8EA1-9D59-6D8C-A796-02527C025D2F}"/>
              </a:ext>
            </a:extLst>
          </p:cNvPr>
          <p:cNvSpPr txBox="1">
            <a:spLocks noChangeArrowheads="1"/>
          </p:cNvSpPr>
          <p:nvPr/>
        </p:nvSpPr>
        <p:spPr bwMode="auto">
          <a:xfrm>
            <a:off x="438150" y="1196752"/>
            <a:ext cx="8526338" cy="1169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测试结果</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启动束流后进行</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8</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小时测试加速器功率保持稳定，未出现掉功率现象，表明系统运行稳定，从而说明系统能够满足超导腔体所需输出稳定性条件</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1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a:extLst>
              <a:ext uri="{FF2B5EF4-FFF2-40B4-BE49-F238E27FC236}">
                <a16:creationId xmlns:a16="http://schemas.microsoft.com/office/drawing/2014/main" id="{1E3E2B92-F14E-E2E5-43E0-53516F7776D1}"/>
              </a:ext>
            </a:extLst>
          </p:cNvPr>
          <p:cNvPicPr>
            <a:picLocks noChangeAspect="1"/>
          </p:cNvPicPr>
          <p:nvPr/>
        </p:nvPicPr>
        <p:blipFill>
          <a:blip r:embed="rId4"/>
          <a:stretch>
            <a:fillRect/>
          </a:stretch>
        </p:blipFill>
        <p:spPr>
          <a:xfrm>
            <a:off x="1583668" y="2317031"/>
            <a:ext cx="5976664" cy="4266331"/>
          </a:xfrm>
          <a:prstGeom prst="rect">
            <a:avLst/>
          </a:prstGeom>
        </p:spPr>
      </p:pic>
    </p:spTree>
    <p:extLst>
      <p:ext uri="{BB962C8B-B14F-4D97-AF65-F5344CB8AC3E}">
        <p14:creationId xmlns:p14="http://schemas.microsoft.com/office/powerpoint/2010/main" val="3756144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3F6F4-EE95-7E9E-9EDC-805F1254E83F}"/>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5DC2831F-3426-EE35-C376-24109EDE6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a:extLst>
              <a:ext uri="{FF2B5EF4-FFF2-40B4-BE49-F238E27FC236}">
                <a16:creationId xmlns:a16="http://schemas.microsoft.com/office/drawing/2014/main" id="{FA295A92-B630-C9AE-BE3F-C898F9476BB9}"/>
              </a:ext>
            </a:extLst>
          </p:cNvPr>
          <p:cNvSpPr>
            <a:spLocks noGrp="1" noChangeArrowheads="1"/>
          </p:cNvSpPr>
          <p:nvPr>
            <p:ph type="title"/>
          </p:nvPr>
        </p:nvSpPr>
        <p:spPr>
          <a:xfrm>
            <a:off x="457200" y="274638"/>
            <a:ext cx="5029200" cy="563562"/>
          </a:xfrm>
        </p:spPr>
        <p:txBody>
          <a:bodyPr/>
          <a:lstStyle/>
          <a:p>
            <a:pPr algn="l" eaLnBrk="1" hangingPunct="1"/>
            <a:r>
              <a:rPr lang="zh-CN" altLang="en-US" sz="4000" b="1" dirty="0">
                <a:solidFill>
                  <a:schemeClr val="bg1"/>
                </a:solidFill>
                <a:latin typeface="Times New Roman" panose="02020603050405020304" pitchFamily="18" charset="0"/>
                <a:ea typeface="黑体" panose="02010609060101010101" pitchFamily="49" charset="-122"/>
              </a:rPr>
              <a:t>目录</a:t>
            </a:r>
            <a:endParaRPr lang="zh-CN" altLang="zh-CN" sz="4000" b="1" dirty="0">
              <a:solidFill>
                <a:schemeClr val="bg1"/>
              </a:solidFill>
              <a:latin typeface="Times New Roman" panose="02020603050405020304" pitchFamily="18" charset="0"/>
              <a:ea typeface="黑体" panose="02010609060101010101" pitchFamily="49" charset="-122"/>
            </a:endParaRPr>
          </a:p>
        </p:txBody>
      </p:sp>
      <p:sp>
        <p:nvSpPr>
          <p:cNvPr id="2" name="灯片编号占位符 1">
            <a:extLst>
              <a:ext uri="{FF2B5EF4-FFF2-40B4-BE49-F238E27FC236}">
                <a16:creationId xmlns:a16="http://schemas.microsoft.com/office/drawing/2014/main" id="{9B8A3200-856D-1DB9-5CBB-8CD3A1CDD8F6}"/>
              </a:ext>
            </a:extLst>
          </p:cNvPr>
          <p:cNvSpPr>
            <a:spLocks noGrp="1"/>
          </p:cNvSpPr>
          <p:nvPr>
            <p:ph type="sldNum" sz="quarter" idx="12"/>
          </p:nvPr>
        </p:nvSpPr>
        <p:spPr/>
        <p:txBody>
          <a:bodyPr/>
          <a:lstStyle/>
          <a:p>
            <a:pPr>
              <a:defRPr/>
            </a:pPr>
            <a:fld id="{D24506D5-508D-4E86-B481-02084AE77EBF}" type="slidenum">
              <a:rPr lang="en-US" altLang="zh-CN" smtClean="0"/>
              <a:t>18</a:t>
            </a:fld>
            <a:endParaRPr lang="en-US" altLang="zh-CN"/>
          </a:p>
        </p:txBody>
      </p:sp>
      <p:graphicFrame>
        <p:nvGraphicFramePr>
          <p:cNvPr id="3" name="图示 2">
            <a:extLst>
              <a:ext uri="{FF2B5EF4-FFF2-40B4-BE49-F238E27FC236}">
                <a16:creationId xmlns:a16="http://schemas.microsoft.com/office/drawing/2014/main" id="{CA55886A-EB2B-19E4-0617-CC6DDE08A839}"/>
              </a:ext>
            </a:extLst>
          </p:cNvPr>
          <p:cNvGraphicFramePr/>
          <p:nvPr>
            <p:extLst>
              <p:ext uri="{D42A27DB-BD31-4B8C-83A1-F6EECF244321}">
                <p14:modId xmlns:p14="http://schemas.microsoft.com/office/powerpoint/2010/main" val="3425838731"/>
              </p:ext>
            </p:extLst>
          </p:nvPr>
        </p:nvGraphicFramePr>
        <p:xfrm>
          <a:off x="1524000" y="181689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98398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2800" b="1" dirty="0">
                <a:solidFill>
                  <a:schemeClr val="bg1"/>
                </a:solidFill>
                <a:latin typeface="Times New Roman" panose="02020603050405020304" pitchFamily="18" charset="0"/>
                <a:ea typeface="黑体" panose="02010609060101010101" pitchFamily="49" charset="-122"/>
              </a:rPr>
              <a:t>总结与下一步工作</a:t>
            </a:r>
          </a:p>
        </p:txBody>
      </p:sp>
      <p:sp>
        <p:nvSpPr>
          <p:cNvPr id="3" name="灯片编号占位符 2"/>
          <p:cNvSpPr>
            <a:spLocks noGrp="1"/>
          </p:cNvSpPr>
          <p:nvPr>
            <p:ph type="sldNum" sz="quarter" idx="12"/>
          </p:nvPr>
        </p:nvSpPr>
        <p:spPr/>
        <p:txBody>
          <a:bodyPr/>
          <a:lstStyle/>
          <a:p>
            <a:pPr>
              <a:defRPr/>
            </a:pPr>
            <a:fld id="{D24506D5-508D-4E86-B481-02084AE77EBF}" type="slidenum">
              <a:rPr lang="en-US" altLang="zh-CN" smtClean="0"/>
              <a:t>19</a:t>
            </a:fld>
            <a:endParaRPr lang="en-US" altLang="zh-CN" dirty="0"/>
          </a:p>
        </p:txBody>
      </p:sp>
      <p:sp>
        <p:nvSpPr>
          <p:cNvPr id="13" name="Rectangle 10"/>
          <p:cNvSpPr txBox="1">
            <a:spLocks noChangeArrowheads="1"/>
          </p:cNvSpPr>
          <p:nvPr/>
        </p:nvSpPr>
        <p:spPr bwMode="auto">
          <a:xfrm>
            <a:off x="457200" y="1122361"/>
            <a:ext cx="8229600" cy="498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总结</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完成了主加速器</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LLRF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电子学研制，并达到了指标要求</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下一步计划</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完成谐波腔频段的电子学设计</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完成谐波腔射频前端设计</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进一步探索上变频方案，使用更加先进的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DDS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等架构实现极低杂散激励输出</a:t>
            </a:r>
            <a:b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br>
            <a:endParaRPr lang="en-US" altLang="zh-CN" sz="5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a:extLst>
              <a:ext uri="{FF2B5EF4-FFF2-40B4-BE49-F238E27FC236}">
                <a16:creationId xmlns:a16="http://schemas.microsoft.com/office/drawing/2014/main" id="{22424EDB-FB17-19BC-0B95-8863BF8818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78999" y="3442636"/>
            <a:ext cx="2526839" cy="3370436"/>
          </a:xfrm>
          <a:prstGeom prst="rect">
            <a:avLst/>
          </a:prstGeom>
        </p:spPr>
      </p:pic>
      <p:pic>
        <p:nvPicPr>
          <p:cNvPr id="6" name="图片 5">
            <a:extLst>
              <a:ext uri="{FF2B5EF4-FFF2-40B4-BE49-F238E27FC236}">
                <a16:creationId xmlns:a16="http://schemas.microsoft.com/office/drawing/2014/main" id="{EDDDFD46-1342-31AD-A78B-154929917F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7339" y="3886995"/>
            <a:ext cx="3339037" cy="25042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4000" b="1" dirty="0">
                <a:solidFill>
                  <a:schemeClr val="bg1"/>
                </a:solidFill>
                <a:latin typeface="Times New Roman" panose="02020603050405020304" pitchFamily="18" charset="0"/>
                <a:ea typeface="黑体" panose="02010609060101010101" pitchFamily="49" charset="-122"/>
              </a:rPr>
              <a:t>目录</a:t>
            </a:r>
            <a:endParaRPr lang="zh-CN" altLang="zh-CN" sz="4000" b="1" dirty="0">
              <a:solidFill>
                <a:schemeClr val="bg1"/>
              </a:solidFill>
              <a:latin typeface="Times New Roman" panose="02020603050405020304" pitchFamily="18" charset="0"/>
              <a:ea typeface="黑体" panose="02010609060101010101" pitchFamily="49" charset="-122"/>
            </a:endParaRPr>
          </a:p>
        </p:txBody>
      </p:sp>
      <p:sp>
        <p:nvSpPr>
          <p:cNvPr id="2" name="灯片编号占位符 1"/>
          <p:cNvSpPr>
            <a:spLocks noGrp="1"/>
          </p:cNvSpPr>
          <p:nvPr>
            <p:ph type="sldNum" sz="quarter" idx="12"/>
          </p:nvPr>
        </p:nvSpPr>
        <p:spPr/>
        <p:txBody>
          <a:bodyPr/>
          <a:lstStyle/>
          <a:p>
            <a:pPr>
              <a:defRPr/>
            </a:pPr>
            <a:fld id="{D24506D5-508D-4E86-B481-02084AE77EBF}" type="slidenum">
              <a:rPr lang="en-US" altLang="zh-CN" smtClean="0"/>
              <a:t>2</a:t>
            </a:fld>
            <a:endParaRPr lang="en-US" altLang="zh-CN"/>
          </a:p>
        </p:txBody>
      </p:sp>
      <p:graphicFrame>
        <p:nvGraphicFramePr>
          <p:cNvPr id="3" name="图示 2"/>
          <p:cNvGraphicFramePr/>
          <p:nvPr>
            <p:extLst>
              <p:ext uri="{D42A27DB-BD31-4B8C-83A1-F6EECF244321}">
                <p14:modId xmlns:p14="http://schemas.microsoft.com/office/powerpoint/2010/main" val="3730467584"/>
              </p:ext>
            </p:extLst>
          </p:nvPr>
        </p:nvGraphicFramePr>
        <p:xfrm>
          <a:off x="1524000" y="181689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11"/>
          <p:cNvSpPr>
            <a:spLocks noGrp="1" noChangeArrowheads="1"/>
          </p:cNvSpPr>
          <p:nvPr>
            <p:ph type="ctrTitle"/>
          </p:nvPr>
        </p:nvSpPr>
        <p:spPr>
          <a:xfrm>
            <a:off x="152400" y="2590800"/>
            <a:ext cx="8839200" cy="1470025"/>
          </a:xfrm>
        </p:spPr>
        <p:txBody>
          <a:bodyPr anchor="ctr"/>
          <a:lstStyle/>
          <a:p>
            <a:pPr eaLnBrk="1" hangingPunct="1"/>
            <a:r>
              <a:rPr lang="zh-CN" altLang="en-US" sz="4400" b="1" dirty="0">
                <a:solidFill>
                  <a:schemeClr val="bg1"/>
                </a:solidFill>
              </a:rPr>
              <a:t>请各位老师同学批评指正！</a:t>
            </a:r>
            <a:endParaRPr lang="zh-CN" altLang="zh-CN" sz="4400" b="1" dirty="0">
              <a:solidFill>
                <a:schemeClr val="bg1"/>
              </a:solidFill>
            </a:endParaRPr>
          </a:p>
        </p:txBody>
      </p:sp>
      <p:sp>
        <p:nvSpPr>
          <p:cNvPr id="2" name="灯片编号占位符 1"/>
          <p:cNvSpPr>
            <a:spLocks noGrp="1"/>
          </p:cNvSpPr>
          <p:nvPr>
            <p:ph type="sldNum" sz="quarter" idx="12"/>
          </p:nvPr>
        </p:nvSpPr>
        <p:spPr/>
        <p:txBody>
          <a:bodyPr/>
          <a:lstStyle/>
          <a:p>
            <a:pPr>
              <a:defRPr/>
            </a:pPr>
            <a:fld id="{B7F6F62A-6084-485C-9F59-8CF5D279D937}" type="slidenum">
              <a:rPr lang="en-US" altLang="zh-CN" smtClean="0"/>
              <a:t>20</a:t>
            </a:fld>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自由电子激光装置</a:t>
            </a:r>
          </a:p>
        </p:txBody>
      </p:sp>
      <p:sp>
        <p:nvSpPr>
          <p:cNvPr id="3" name="灯片编号占位符 2"/>
          <p:cNvSpPr>
            <a:spLocks noGrp="1"/>
          </p:cNvSpPr>
          <p:nvPr>
            <p:ph type="sldNum" sz="quarter" idx="12"/>
          </p:nvPr>
        </p:nvSpPr>
        <p:spPr/>
        <p:txBody>
          <a:bodyPr/>
          <a:lstStyle/>
          <a:p>
            <a:pPr>
              <a:defRPr/>
            </a:pPr>
            <a:fld id="{D24506D5-508D-4E86-B481-02084AE77EBF}" type="slidenum">
              <a:rPr lang="en-US" altLang="zh-CN" smtClean="0"/>
              <a:t>3</a:t>
            </a:fld>
            <a:endParaRPr lang="en-US" altLang="zh-CN" dirty="0"/>
          </a:p>
        </p:txBody>
      </p:sp>
      <p:sp>
        <p:nvSpPr>
          <p:cNvPr id="20" name="Rectangle 10"/>
          <p:cNvSpPr txBox="1">
            <a:spLocks noChangeArrowheads="1"/>
          </p:cNvSpPr>
          <p:nvPr/>
        </p:nvSpPr>
        <p:spPr bwMode="auto">
          <a:xfrm>
            <a:off x="457200" y="1287462"/>
            <a:ext cx="8229600" cy="498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自由电子激光（</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F</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ree-</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E</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lectron </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L</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aser</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FEL</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）利用相对论性电子束在波荡器周期性变化的磁场中的相互作用，产生相干的电磁辐射</a:t>
            </a: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深圳超导软</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X</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射线自由电子激光装置</a:t>
            </a:r>
          </a:p>
          <a:p>
            <a:pPr lvl="1">
              <a:lnSpc>
                <a:spcPct val="120000"/>
              </a:lnSpc>
              <a:buFont typeface="Wingdings" panose="05000000000000000000" pitchFamily="2" charset="2"/>
              <a:buChar char="n"/>
            </a:pP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1300 MHz</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连续波超导直线加速器</a:t>
            </a:r>
          </a:p>
          <a:p>
            <a:pPr lvl="1">
              <a:lnSpc>
                <a:spcPct val="120000"/>
              </a:lnSpc>
              <a:buFont typeface="Wingdings" panose="05000000000000000000" pitchFamily="2" charset="2"/>
              <a:buChar char="n"/>
            </a:pP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24</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个超导腔，分</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个低温模组</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(L1/L2/L3)</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目标：</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0.5~20 nm</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软</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X</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射线，最高</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 MHz</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重频</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主加速器幅相稳定性要求：</a:t>
            </a:r>
            <a:r>
              <a:rPr lang="en-US" altLang="zh-CN" sz="2000" b="1" baseline="0" dirty="0" err="1">
                <a:latin typeface="Times New Roman" panose="02020603050405020304" pitchFamily="18" charset="0"/>
                <a:ea typeface="黑体" panose="02010609060101010101" pitchFamily="49" charset="-122"/>
                <a:cs typeface="Times New Roman" panose="02020603050405020304" pitchFamily="18" charset="0"/>
              </a:rPr>
              <a:t>σA</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/A &lt; 0.02%,  </a:t>
            </a:r>
            <a:r>
              <a:rPr lang="en-US" altLang="zh-CN" sz="2000" b="1" baseline="0" dirty="0" err="1">
                <a:latin typeface="Times New Roman" panose="02020603050405020304" pitchFamily="18" charset="0"/>
                <a:ea typeface="黑体" panose="02010609060101010101" pitchFamily="49" charset="-122"/>
                <a:cs typeface="Times New Roman" panose="02020603050405020304" pitchFamily="18" charset="0"/>
              </a:rPr>
              <a:t>σϕ</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 &lt; 0.02° (rms)</a:t>
            </a:r>
          </a:p>
          <a:p>
            <a:pPr marL="457200" lvl="1" indent="0">
              <a:lnSpc>
                <a:spcPct val="150000"/>
              </a:lnSpc>
              <a:buNone/>
            </a:pPr>
            <a:endParaRPr lang="en-US" altLang="zh-CN" sz="12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50000"/>
              </a:lnSpc>
              <a:buFont typeface="Wingdings" panose="05000000000000000000" pitchFamily="2" charset="2"/>
              <a:buChar char="Ø"/>
            </a:pPr>
            <a:endParaRPr lang="en-US" altLang="zh-CN" sz="5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7" name="文本框 26"/>
          <p:cNvSpPr txBox="1"/>
          <p:nvPr/>
        </p:nvSpPr>
        <p:spPr>
          <a:xfrm>
            <a:off x="971600" y="5843482"/>
            <a:ext cx="2903984" cy="334259"/>
          </a:xfrm>
          <a:prstGeom prst="rect">
            <a:avLst/>
          </a:prstGeom>
          <a:noFill/>
        </p:spPr>
        <p:txBody>
          <a:bodyPr wrap="square" rtlCol="0">
            <a:spAutoFit/>
          </a:bodyPr>
          <a:lstStyle/>
          <a:p>
            <a:pPr algn="ctr">
              <a:lnSpc>
                <a:spcPct val="150000"/>
              </a:lnSpc>
              <a:defRPr/>
            </a:pPr>
            <a:r>
              <a:rPr lang="zh-CN" altLang="en-US" sz="1200" b="1" baseline="0" dirty="0">
                <a:latin typeface="Times New Roman" panose="02020603050405020304" pitchFamily="18" charset="0"/>
                <a:ea typeface="黑体" panose="02010609060101010101" pitchFamily="49" charset="-122"/>
              </a:rPr>
              <a:t>深圳自由电子激光装置</a:t>
            </a:r>
            <a:r>
              <a:rPr lang="en-US" altLang="zh-CN" sz="1200" b="1" baseline="0" dirty="0">
                <a:latin typeface="Times New Roman" panose="02020603050405020304" pitchFamily="18" charset="0"/>
                <a:ea typeface="黑体" panose="02010609060101010101" pitchFamily="49" charset="-122"/>
              </a:rPr>
              <a:t>S</a:t>
            </a:r>
            <a:r>
              <a:rPr lang="en-US" altLang="zh-CN" sz="1200" b="1" baseline="30000" dirty="0">
                <a:latin typeface="Times New Roman" panose="02020603050405020304" pitchFamily="18" charset="0"/>
                <a:ea typeface="黑体" panose="02010609060101010101" pitchFamily="49" charset="-122"/>
              </a:rPr>
              <a:t>3</a:t>
            </a:r>
            <a:r>
              <a:rPr lang="en-US" altLang="zh-CN" sz="1200" b="1" baseline="0" dirty="0">
                <a:latin typeface="Times New Roman" panose="02020603050405020304" pitchFamily="18" charset="0"/>
                <a:ea typeface="黑体" panose="02010609060101010101" pitchFamily="49" charset="-122"/>
              </a:rPr>
              <a:t>FEL</a:t>
            </a:r>
            <a:endParaRPr lang="en-US" altLang="zh-CN" sz="900" b="1" baseline="0" dirty="0">
              <a:latin typeface="Times New Roman" panose="02020603050405020304" pitchFamily="18" charset="0"/>
              <a:ea typeface="黑体" panose="02010609060101010101" pitchFamily="49" charset="-122"/>
            </a:endParaRPr>
          </a:p>
        </p:txBody>
      </p:sp>
      <p:pic>
        <p:nvPicPr>
          <p:cNvPr id="4" name="图片 3">
            <a:extLst>
              <a:ext uri="{FF2B5EF4-FFF2-40B4-BE49-F238E27FC236}">
                <a16:creationId xmlns:a16="http://schemas.microsoft.com/office/drawing/2014/main" id="{CAE661D2-45C5-ED6C-C100-005E8378C398}"/>
              </a:ext>
            </a:extLst>
          </p:cNvPr>
          <p:cNvPicPr>
            <a:picLocks noChangeAspect="1"/>
          </p:cNvPicPr>
          <p:nvPr/>
        </p:nvPicPr>
        <p:blipFill>
          <a:blip r:embed="rId4"/>
          <a:stretch>
            <a:fillRect/>
          </a:stretch>
        </p:blipFill>
        <p:spPr>
          <a:xfrm>
            <a:off x="47996" y="4149080"/>
            <a:ext cx="4893159" cy="1380248"/>
          </a:xfrm>
          <a:prstGeom prst="rect">
            <a:avLst/>
          </a:prstGeom>
        </p:spPr>
      </p:pic>
      <p:graphicFrame>
        <p:nvGraphicFramePr>
          <p:cNvPr id="7" name="表格 5">
            <a:extLst>
              <a:ext uri="{FF2B5EF4-FFF2-40B4-BE49-F238E27FC236}">
                <a16:creationId xmlns:a16="http://schemas.microsoft.com/office/drawing/2014/main" id="{E1C17DDC-C553-795F-C3F7-DC90C9B214C5}"/>
              </a:ext>
            </a:extLst>
          </p:cNvPr>
          <p:cNvGraphicFramePr>
            <a:graphicFrameLocks noGrp="1"/>
          </p:cNvGraphicFramePr>
          <p:nvPr>
            <p:extLst>
              <p:ext uri="{D42A27DB-BD31-4B8C-83A1-F6EECF244321}">
                <p14:modId xmlns:p14="http://schemas.microsoft.com/office/powerpoint/2010/main" val="3440452201"/>
              </p:ext>
            </p:extLst>
          </p:nvPr>
        </p:nvGraphicFramePr>
        <p:xfrm>
          <a:off x="4993287" y="4320163"/>
          <a:ext cx="3975336" cy="1209165"/>
        </p:xfrm>
        <a:graphic>
          <a:graphicData uri="http://schemas.openxmlformats.org/drawingml/2006/table">
            <a:tbl>
              <a:tblPr firstRow="1" bandRow="1">
                <a:tableStyleId>{21E4AEA4-8DFA-4A89-87EB-49C32662AFE0}</a:tableStyleId>
              </a:tblPr>
              <a:tblGrid>
                <a:gridCol w="993834">
                  <a:extLst>
                    <a:ext uri="{9D8B030D-6E8A-4147-A177-3AD203B41FA5}">
                      <a16:colId xmlns:a16="http://schemas.microsoft.com/office/drawing/2014/main" val="20000"/>
                    </a:ext>
                  </a:extLst>
                </a:gridCol>
                <a:gridCol w="993834">
                  <a:extLst>
                    <a:ext uri="{9D8B030D-6E8A-4147-A177-3AD203B41FA5}">
                      <a16:colId xmlns:a16="http://schemas.microsoft.com/office/drawing/2014/main" val="20001"/>
                    </a:ext>
                  </a:extLst>
                </a:gridCol>
                <a:gridCol w="993834">
                  <a:extLst>
                    <a:ext uri="{9D8B030D-6E8A-4147-A177-3AD203B41FA5}">
                      <a16:colId xmlns:a16="http://schemas.microsoft.com/office/drawing/2014/main" val="20002"/>
                    </a:ext>
                  </a:extLst>
                </a:gridCol>
                <a:gridCol w="993834">
                  <a:extLst>
                    <a:ext uri="{9D8B030D-6E8A-4147-A177-3AD203B41FA5}">
                      <a16:colId xmlns:a16="http://schemas.microsoft.com/office/drawing/2014/main" val="20003"/>
                    </a:ext>
                  </a:extLst>
                </a:gridCol>
              </a:tblGrid>
              <a:tr h="241833">
                <a:tc>
                  <a:txBody>
                    <a:bodyPr/>
                    <a:lstStyle/>
                    <a:p>
                      <a:r>
                        <a:rPr lang="zh-CN" altLang="en-US" sz="1100" dirty="0">
                          <a:solidFill>
                            <a:schemeClr val="tx1"/>
                          </a:solidFill>
                        </a:rPr>
                        <a:t>主要参数</a:t>
                      </a:r>
                    </a:p>
                  </a:txBody>
                  <a:tcPr marL="59630" marR="59630" marT="29815" marB="29815">
                    <a:solidFill>
                      <a:schemeClr val="accent3">
                        <a:lumMod val="85000"/>
                      </a:schemeClr>
                    </a:solidFill>
                  </a:tcPr>
                </a:tc>
                <a:tc>
                  <a:txBody>
                    <a:bodyPr/>
                    <a:lstStyle/>
                    <a:p>
                      <a:r>
                        <a:rPr lang="zh-CN" altLang="en-US" sz="1100" dirty="0">
                          <a:solidFill>
                            <a:schemeClr val="tx1"/>
                          </a:solidFill>
                        </a:rPr>
                        <a:t>超导加速器</a:t>
                      </a:r>
                    </a:p>
                  </a:txBody>
                  <a:tcPr marL="59630" marR="59630" marT="29815" marB="29815">
                    <a:solidFill>
                      <a:schemeClr val="accent3">
                        <a:lumMod val="85000"/>
                      </a:schemeClr>
                    </a:solidFill>
                  </a:tcPr>
                </a:tc>
                <a:tc>
                  <a:txBody>
                    <a:bodyPr/>
                    <a:lstStyle/>
                    <a:p>
                      <a:r>
                        <a:rPr lang="zh-CN" altLang="en-US" sz="1100" dirty="0">
                          <a:solidFill>
                            <a:schemeClr val="tx1"/>
                          </a:solidFill>
                        </a:rPr>
                        <a:t>超导谐波腔</a:t>
                      </a:r>
                    </a:p>
                  </a:txBody>
                  <a:tcPr marL="59630" marR="59630" marT="29815" marB="29815">
                    <a:solidFill>
                      <a:schemeClr val="accent3">
                        <a:lumMod val="85000"/>
                      </a:schemeClr>
                    </a:solidFill>
                  </a:tcPr>
                </a:tc>
                <a:tc>
                  <a:txBody>
                    <a:bodyPr/>
                    <a:lstStyle/>
                    <a:p>
                      <a:r>
                        <a:rPr lang="en-US" altLang="zh-CN" sz="1100" dirty="0">
                          <a:solidFill>
                            <a:schemeClr val="tx1"/>
                          </a:solidFill>
                        </a:rPr>
                        <a:t>S</a:t>
                      </a:r>
                      <a:r>
                        <a:rPr lang="zh-CN" altLang="en-US" sz="1100" dirty="0">
                          <a:solidFill>
                            <a:schemeClr val="tx1"/>
                          </a:solidFill>
                        </a:rPr>
                        <a:t>波段偏转腔</a:t>
                      </a:r>
                    </a:p>
                  </a:txBody>
                  <a:tcPr marL="59630" marR="59630" marT="29815" marB="29815">
                    <a:solidFill>
                      <a:schemeClr val="accent3">
                        <a:lumMod val="85000"/>
                      </a:schemeClr>
                    </a:solidFill>
                  </a:tcPr>
                </a:tc>
                <a:extLst>
                  <a:ext uri="{0D108BD9-81ED-4DB2-BD59-A6C34878D82A}">
                    <a16:rowId xmlns:a16="http://schemas.microsoft.com/office/drawing/2014/main" val="10000"/>
                  </a:ext>
                </a:extLst>
              </a:tr>
              <a:tr h="241833">
                <a:tc>
                  <a:txBody>
                    <a:bodyPr/>
                    <a:lstStyle/>
                    <a:p>
                      <a:r>
                        <a:rPr lang="zh-CN" altLang="en-US" sz="1100" dirty="0">
                          <a:solidFill>
                            <a:schemeClr val="tx1"/>
                          </a:solidFill>
                        </a:rPr>
                        <a:t>工作频率</a:t>
                      </a:r>
                    </a:p>
                  </a:txBody>
                  <a:tcPr marL="59630" marR="59630" marT="29815" marB="29815">
                    <a:solidFill>
                      <a:schemeClr val="accent3">
                        <a:lumMod val="75000"/>
                      </a:schemeClr>
                    </a:solidFill>
                  </a:tcPr>
                </a:tc>
                <a:tc>
                  <a:txBody>
                    <a:bodyPr/>
                    <a:lstStyle/>
                    <a:p>
                      <a:r>
                        <a:rPr lang="en-US" altLang="zh-CN" sz="1100" dirty="0">
                          <a:solidFill>
                            <a:schemeClr val="tx1"/>
                          </a:solidFill>
                        </a:rPr>
                        <a:t>1300MHz</a:t>
                      </a:r>
                    </a:p>
                  </a:txBody>
                  <a:tcPr marL="59630" marR="59630" marT="29815" marB="29815">
                    <a:solidFill>
                      <a:schemeClr val="accent3">
                        <a:lumMod val="75000"/>
                      </a:schemeClr>
                    </a:solidFill>
                  </a:tcPr>
                </a:tc>
                <a:tc>
                  <a:txBody>
                    <a:bodyPr/>
                    <a:lstStyle/>
                    <a:p>
                      <a:r>
                        <a:rPr lang="en-US" altLang="zh-CN" sz="1100" dirty="0">
                          <a:solidFill>
                            <a:schemeClr val="tx1"/>
                          </a:solidFill>
                        </a:rPr>
                        <a:t>3900MHz</a:t>
                      </a:r>
                    </a:p>
                  </a:txBody>
                  <a:tcPr marL="59630" marR="59630" marT="29815" marB="29815">
                    <a:solidFill>
                      <a:schemeClr val="accent3">
                        <a:lumMod val="75000"/>
                      </a:schemeClr>
                    </a:solidFill>
                  </a:tcPr>
                </a:tc>
                <a:tc>
                  <a:txBody>
                    <a:bodyPr/>
                    <a:lstStyle/>
                    <a:p>
                      <a:r>
                        <a:rPr lang="en-US" altLang="zh-CN" sz="1100" dirty="0">
                          <a:solidFill>
                            <a:schemeClr val="tx1"/>
                          </a:solidFill>
                        </a:rPr>
                        <a:t>2856MHz</a:t>
                      </a:r>
                    </a:p>
                  </a:txBody>
                  <a:tcPr marL="59630" marR="59630" marT="29815" marB="29815">
                    <a:solidFill>
                      <a:schemeClr val="accent3">
                        <a:lumMod val="75000"/>
                      </a:schemeClr>
                    </a:solidFill>
                  </a:tcPr>
                </a:tc>
                <a:extLst>
                  <a:ext uri="{0D108BD9-81ED-4DB2-BD59-A6C34878D82A}">
                    <a16:rowId xmlns:a16="http://schemas.microsoft.com/office/drawing/2014/main" val="10001"/>
                  </a:ext>
                </a:extLst>
              </a:tr>
              <a:tr h="241833">
                <a:tc>
                  <a:txBody>
                    <a:bodyPr/>
                    <a:lstStyle/>
                    <a:p>
                      <a:r>
                        <a:rPr lang="zh-CN" altLang="en-US" sz="1100" dirty="0">
                          <a:solidFill>
                            <a:schemeClr val="tx1"/>
                          </a:solidFill>
                        </a:rPr>
                        <a:t>工作模式</a:t>
                      </a:r>
                    </a:p>
                  </a:txBody>
                  <a:tcPr marL="59630" marR="59630" marT="29815" marB="29815">
                    <a:solidFill>
                      <a:schemeClr val="accent3">
                        <a:lumMod val="85000"/>
                      </a:schemeClr>
                    </a:solidFill>
                  </a:tcPr>
                </a:tc>
                <a:tc>
                  <a:txBody>
                    <a:bodyPr/>
                    <a:lstStyle/>
                    <a:p>
                      <a:r>
                        <a:rPr lang="zh-CN" altLang="en-US" sz="1100" dirty="0">
                          <a:solidFill>
                            <a:schemeClr val="tx1"/>
                          </a:solidFill>
                        </a:rPr>
                        <a:t>连续波</a:t>
                      </a:r>
                    </a:p>
                  </a:txBody>
                  <a:tcPr marL="59630" marR="59630" marT="29815" marB="29815">
                    <a:solidFill>
                      <a:schemeClr val="accent3">
                        <a:lumMod val="85000"/>
                      </a:schemeClr>
                    </a:solidFill>
                  </a:tcPr>
                </a:tc>
                <a:tc>
                  <a:txBody>
                    <a:bodyPr/>
                    <a:lstStyle/>
                    <a:p>
                      <a:r>
                        <a:rPr lang="zh-CN" altLang="en-US" sz="1100" dirty="0">
                          <a:solidFill>
                            <a:schemeClr val="tx1"/>
                          </a:solidFill>
                        </a:rPr>
                        <a:t>连续波</a:t>
                      </a:r>
                    </a:p>
                  </a:txBody>
                  <a:tcPr marL="59630" marR="59630" marT="29815" marB="29815">
                    <a:solidFill>
                      <a:schemeClr val="accent3">
                        <a:lumMod val="85000"/>
                      </a:schemeClr>
                    </a:solidFill>
                  </a:tcPr>
                </a:tc>
                <a:tc>
                  <a:txBody>
                    <a:bodyPr/>
                    <a:lstStyle/>
                    <a:p>
                      <a:r>
                        <a:rPr lang="zh-CN" altLang="en-US" sz="1100" dirty="0">
                          <a:solidFill>
                            <a:schemeClr val="tx1"/>
                          </a:solidFill>
                        </a:rPr>
                        <a:t>脉冲波</a:t>
                      </a:r>
                    </a:p>
                  </a:txBody>
                  <a:tcPr marL="59630" marR="59630" marT="29815" marB="29815">
                    <a:solidFill>
                      <a:schemeClr val="accent3">
                        <a:lumMod val="85000"/>
                      </a:schemeClr>
                    </a:solidFill>
                  </a:tcPr>
                </a:tc>
                <a:extLst>
                  <a:ext uri="{0D108BD9-81ED-4DB2-BD59-A6C34878D82A}">
                    <a16:rowId xmlns:a16="http://schemas.microsoft.com/office/drawing/2014/main" val="10002"/>
                  </a:ext>
                </a:extLst>
              </a:tr>
              <a:tr h="241833">
                <a:tc>
                  <a:txBody>
                    <a:bodyPr/>
                    <a:lstStyle/>
                    <a:p>
                      <a:r>
                        <a:rPr lang="zh-CN" altLang="en-US" sz="1100" dirty="0">
                          <a:solidFill>
                            <a:schemeClr val="tx1"/>
                          </a:solidFill>
                        </a:rPr>
                        <a:t>幅度稳定</a:t>
                      </a:r>
                    </a:p>
                  </a:txBody>
                  <a:tcPr marL="59630" marR="59630" marT="29815" marB="29815">
                    <a:solidFill>
                      <a:schemeClr val="accent3">
                        <a:lumMod val="95000"/>
                      </a:schemeClr>
                    </a:solidFill>
                  </a:tcPr>
                </a:tc>
                <a:tc>
                  <a:txBody>
                    <a:bodyPr/>
                    <a:lstStyle/>
                    <a:p>
                      <a:r>
                        <a:rPr lang="en-US" altLang="zh-CN" sz="1100" dirty="0">
                          <a:solidFill>
                            <a:schemeClr val="tx1"/>
                          </a:solidFill>
                        </a:rPr>
                        <a:t>0.02%</a:t>
                      </a:r>
                    </a:p>
                  </a:txBody>
                  <a:tcPr marL="59630" marR="59630" marT="29815" marB="29815">
                    <a:solidFill>
                      <a:schemeClr val="accent3">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tx1"/>
                          </a:solidFill>
                        </a:rPr>
                        <a:t>0.02%</a:t>
                      </a:r>
                    </a:p>
                  </a:txBody>
                  <a:tcPr marL="59630" marR="59630" marT="29815" marB="29815">
                    <a:solidFill>
                      <a:schemeClr val="accent3">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tx1"/>
                          </a:solidFill>
                        </a:rPr>
                        <a:t>0.02%</a:t>
                      </a:r>
                    </a:p>
                  </a:txBody>
                  <a:tcPr marL="59630" marR="59630" marT="29815" marB="29815">
                    <a:solidFill>
                      <a:schemeClr val="accent3">
                        <a:lumMod val="95000"/>
                      </a:schemeClr>
                    </a:solidFill>
                  </a:tcPr>
                </a:tc>
                <a:extLst>
                  <a:ext uri="{0D108BD9-81ED-4DB2-BD59-A6C34878D82A}">
                    <a16:rowId xmlns:a16="http://schemas.microsoft.com/office/drawing/2014/main" val="10003"/>
                  </a:ext>
                </a:extLst>
              </a:tr>
              <a:tr h="241833">
                <a:tc>
                  <a:txBody>
                    <a:bodyPr/>
                    <a:lstStyle/>
                    <a:p>
                      <a:r>
                        <a:rPr lang="zh-CN" altLang="en-US" sz="1100" dirty="0">
                          <a:solidFill>
                            <a:schemeClr val="tx1"/>
                          </a:solidFill>
                        </a:rPr>
                        <a:t>相位稳定</a:t>
                      </a:r>
                    </a:p>
                  </a:txBody>
                  <a:tcPr marL="59630" marR="59630" marT="29815" marB="29815">
                    <a:solidFill>
                      <a:schemeClr val="accent3">
                        <a:lumMod val="85000"/>
                      </a:schemeClr>
                    </a:solidFill>
                  </a:tcPr>
                </a:tc>
                <a:tc>
                  <a:txBody>
                    <a:bodyPr/>
                    <a:lstStyle/>
                    <a:p>
                      <a:r>
                        <a:rPr lang="en-US" altLang="zh-CN" sz="1100" dirty="0">
                          <a:solidFill>
                            <a:schemeClr val="tx1"/>
                          </a:solidFill>
                        </a:rPr>
                        <a:t>0.02°</a:t>
                      </a:r>
                    </a:p>
                  </a:txBody>
                  <a:tcPr marL="59630" marR="59630" marT="29815" marB="29815">
                    <a:solidFill>
                      <a:schemeClr val="accent3">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tx1"/>
                          </a:solidFill>
                        </a:rPr>
                        <a:t>0.02°</a:t>
                      </a:r>
                    </a:p>
                  </a:txBody>
                  <a:tcPr marL="59630" marR="59630" marT="29815" marB="29815">
                    <a:solidFill>
                      <a:schemeClr val="accent3">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100" dirty="0">
                          <a:solidFill>
                            <a:schemeClr val="tx1"/>
                          </a:solidFill>
                        </a:rPr>
                        <a:t>0.02°</a:t>
                      </a:r>
                    </a:p>
                  </a:txBody>
                  <a:tcPr marL="59630" marR="59630" marT="29815" marB="29815">
                    <a:solidFill>
                      <a:schemeClr val="accent3">
                        <a:lumMod val="85000"/>
                      </a:schemeClr>
                    </a:solidFill>
                  </a:tcPr>
                </a:tc>
                <a:extLst>
                  <a:ext uri="{0D108BD9-81ED-4DB2-BD59-A6C34878D82A}">
                    <a16:rowId xmlns:a16="http://schemas.microsoft.com/office/drawing/2014/main" val="10004"/>
                  </a:ext>
                </a:extLst>
              </a:tr>
            </a:tbl>
          </a:graphicData>
        </a:graphic>
      </p:graphicFrame>
      <p:sp>
        <p:nvSpPr>
          <p:cNvPr id="9" name="文本框 8">
            <a:extLst>
              <a:ext uri="{FF2B5EF4-FFF2-40B4-BE49-F238E27FC236}">
                <a16:creationId xmlns:a16="http://schemas.microsoft.com/office/drawing/2014/main" id="{3FE59D54-DDCA-C000-C9A1-69CBF00D70A6}"/>
              </a:ext>
            </a:extLst>
          </p:cNvPr>
          <p:cNvSpPr txBox="1"/>
          <p:nvPr/>
        </p:nvSpPr>
        <p:spPr>
          <a:xfrm>
            <a:off x="5101208" y="5843482"/>
            <a:ext cx="2903984" cy="334259"/>
          </a:xfrm>
          <a:prstGeom prst="rect">
            <a:avLst/>
          </a:prstGeom>
          <a:noFill/>
        </p:spPr>
        <p:txBody>
          <a:bodyPr wrap="square" rtlCol="0">
            <a:spAutoFit/>
          </a:bodyPr>
          <a:lstStyle/>
          <a:p>
            <a:pPr algn="ctr">
              <a:lnSpc>
                <a:spcPct val="150000"/>
              </a:lnSpc>
              <a:defRPr/>
            </a:pPr>
            <a:r>
              <a:rPr lang="en-US" altLang="zh-CN" sz="1200" b="1" baseline="0" dirty="0">
                <a:latin typeface="Times New Roman" panose="02020603050405020304" pitchFamily="18" charset="0"/>
                <a:ea typeface="黑体" panose="02010609060101010101" pitchFamily="49" charset="-122"/>
              </a:rPr>
              <a:t>S</a:t>
            </a:r>
            <a:r>
              <a:rPr lang="en-US" altLang="zh-CN" sz="1200" b="1" baseline="30000" dirty="0">
                <a:latin typeface="Times New Roman" panose="02020603050405020304" pitchFamily="18" charset="0"/>
                <a:ea typeface="黑体" panose="02010609060101010101" pitchFamily="49" charset="-122"/>
              </a:rPr>
              <a:t>3</a:t>
            </a:r>
            <a:r>
              <a:rPr lang="en-US" altLang="zh-CN" sz="1200" b="1" baseline="0" dirty="0">
                <a:latin typeface="Times New Roman" panose="02020603050405020304" pitchFamily="18" charset="0"/>
                <a:ea typeface="黑体" panose="02010609060101010101" pitchFamily="49" charset="-122"/>
              </a:rPr>
              <a:t>FEL</a:t>
            </a:r>
            <a:r>
              <a:rPr lang="zh-CN" altLang="en-US" sz="1200" b="1" baseline="0" dirty="0">
                <a:latin typeface="Times New Roman" panose="02020603050405020304" pitchFamily="18" charset="0"/>
                <a:ea typeface="黑体" panose="02010609060101010101" pitchFamily="49" charset="-122"/>
              </a:rPr>
              <a:t>关键指标</a:t>
            </a:r>
            <a:endParaRPr lang="en-US" altLang="zh-CN" sz="900" b="1" baseline="0" dirty="0">
              <a:latin typeface="Times New Roman" panose="02020603050405020304" pitchFamily="18" charset="0"/>
              <a:ea typeface="黑体" panose="02010609060101010101"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p:cNvSpPr>
            <a:spLocks noGrp="1" noChangeArrowheads="1"/>
          </p:cNvSpPr>
          <p:nvPr>
            <p:ph type="body" idx="1"/>
          </p:nvPr>
        </p:nvSpPr>
        <p:spPr>
          <a:xfrm>
            <a:off x="533400" y="1069975"/>
            <a:ext cx="8305800" cy="5202238"/>
          </a:xfrm>
        </p:spPr>
        <p:txBody>
          <a:bodyPr/>
          <a:lstStyle/>
          <a:p>
            <a:pPr marL="0" indent="0" eaLnBrk="1" hangingPunct="1">
              <a:buNone/>
            </a:pPr>
            <a:r>
              <a:rPr lang="en-US" altLang="zh-CN" sz="2400" dirty="0">
                <a:latin typeface="Times New Roman" panose="02020603050405020304" pitchFamily="18" charset="0"/>
                <a:ea typeface="黑体" panose="02010609060101010101" pitchFamily="49" charset="-122"/>
              </a:rPr>
              <a:t> </a:t>
            </a:r>
            <a:endParaRPr lang="zh-CN" altLang="en-US" sz="2400" dirty="0">
              <a:latin typeface="Times New Roman" panose="02020603050405020304" pitchFamily="18" charset="0"/>
              <a:ea typeface="黑体" panose="02010609060101010101" pitchFamily="49" charset="-122"/>
            </a:endParaRPr>
          </a:p>
        </p:txBody>
      </p:sp>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低电平控制系统</a:t>
            </a:r>
          </a:p>
        </p:txBody>
      </p:sp>
      <p:sp>
        <p:nvSpPr>
          <p:cNvPr id="3" name="灯片编号占位符 2"/>
          <p:cNvSpPr>
            <a:spLocks noGrp="1"/>
          </p:cNvSpPr>
          <p:nvPr>
            <p:ph type="sldNum" sz="quarter" idx="12"/>
          </p:nvPr>
        </p:nvSpPr>
        <p:spPr/>
        <p:txBody>
          <a:bodyPr/>
          <a:lstStyle/>
          <a:p>
            <a:pPr>
              <a:defRPr/>
            </a:pPr>
            <a:fld id="{D24506D5-508D-4E86-B481-02084AE77EBF}" type="slidenum">
              <a:rPr lang="en-US" altLang="zh-CN" smtClean="0"/>
              <a:t>4</a:t>
            </a:fld>
            <a:endParaRPr lang="en-US" altLang="zh-CN" dirty="0"/>
          </a:p>
        </p:txBody>
      </p:sp>
      <p:sp>
        <p:nvSpPr>
          <p:cNvPr id="19" name="文本框 18"/>
          <p:cNvSpPr txBox="1"/>
          <p:nvPr/>
        </p:nvSpPr>
        <p:spPr>
          <a:xfrm>
            <a:off x="76200" y="6413956"/>
            <a:ext cx="9144000" cy="215444"/>
          </a:xfrm>
          <a:prstGeom prst="rect">
            <a:avLst/>
          </a:prstGeom>
          <a:noFill/>
        </p:spPr>
        <p:txBody>
          <a:bodyPr wrap="square" rtlCol="0">
            <a:spAutoFit/>
          </a:bodyPr>
          <a:lstStyle/>
          <a:p>
            <a:r>
              <a:rPr lang="en-US" altLang="zh-CN" sz="1200" dirty="0"/>
              <a:t>[1]  S. Pfeiffer, LLRF Controls and Feedback: Free-Electron Lasers and Energy Recovery </a:t>
            </a:r>
            <a:r>
              <a:rPr lang="en-US" altLang="zh-CN" sz="1200" dirty="0" err="1"/>
              <a:t>Linacs</a:t>
            </a:r>
            <a:r>
              <a:rPr lang="en-US" altLang="zh-CN" sz="1200" dirty="0"/>
              <a:t>, DOI 10.23730/CYRSP-2018-001.501.</a:t>
            </a:r>
            <a:endParaRPr lang="zh-CN" altLang="en-US" sz="1200" dirty="0"/>
          </a:p>
        </p:txBody>
      </p:sp>
      <p:sp>
        <p:nvSpPr>
          <p:cNvPr id="13" name="Rectangle 10"/>
          <p:cNvSpPr txBox="1">
            <a:spLocks noChangeArrowheads="1"/>
          </p:cNvSpPr>
          <p:nvPr/>
        </p:nvSpPr>
        <p:spPr bwMode="auto">
          <a:xfrm>
            <a:off x="304800" y="1260474"/>
            <a:ext cx="8229600" cy="498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低电平控制系统（</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L</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ow-</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l</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evel </a:t>
            </a:r>
            <a:r>
              <a:rPr lang="en-US" altLang="zh-CN" sz="2000" b="1" baseline="0"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RF</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LLRF</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）用于对加速和偏转腔内的射频场进行高精度幅度与相位控制，从而保障束流品质的稳定性</a:t>
            </a:r>
            <a:r>
              <a:rPr lang="en-US" altLang="zh-CN" sz="2000" b="1" baseline="30000" dirty="0">
                <a:latin typeface="Times New Roman" panose="02020603050405020304" pitchFamily="18" charset="0"/>
                <a:ea typeface="黑体" panose="02010609060101010101" pitchFamily="49" charset="-122"/>
                <a:cs typeface="Times New Roman" panose="02020603050405020304" pitchFamily="18" charset="0"/>
              </a:rPr>
              <a:t>[1]</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对腔体的前向功率，反射功率，腔压和参考信号进行测量</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通过下变频、数字采集与处理，实现射频场状态的精确获取，并向高功率射频系统提供稳定的控制信号</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en-US" altLang="zh-CN" sz="1600" b="1" baseline="0" dirty="0">
                <a:latin typeface="+mn-ea"/>
                <a:cs typeface="Times New Roman" panose="02020603050405020304" pitchFamily="18" charset="0"/>
              </a:rPr>
              <a:t>LLRF</a:t>
            </a:r>
            <a:r>
              <a:rPr lang="zh-CN" altLang="en-US" sz="1600" b="1" baseline="0" dirty="0">
                <a:latin typeface="+mn-ea"/>
                <a:cs typeface="Times New Roman" panose="02020603050405020304" pitchFamily="18" charset="0"/>
              </a:rPr>
              <a:t>电子学系统的性能直接决定了射频场稳定性及束流品质</a:t>
            </a:r>
          </a:p>
          <a:p>
            <a:pPr lvl="1">
              <a:lnSpc>
                <a:spcPct val="150000"/>
              </a:lnSpc>
              <a:buFont typeface="Wingdings" panose="05000000000000000000" pitchFamily="2" charset="2"/>
              <a:buChar char="Ø"/>
            </a:pPr>
            <a:endParaRPr lang="en-US" altLang="zh-CN" sz="5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7" name="组合 6">
            <a:extLst>
              <a:ext uri="{FF2B5EF4-FFF2-40B4-BE49-F238E27FC236}">
                <a16:creationId xmlns:a16="http://schemas.microsoft.com/office/drawing/2014/main" id="{20E1E847-8421-B53F-E160-62BAABC690C0}"/>
              </a:ext>
            </a:extLst>
          </p:cNvPr>
          <p:cNvGrpSpPr/>
          <p:nvPr/>
        </p:nvGrpSpPr>
        <p:grpSpPr>
          <a:xfrm>
            <a:off x="645136" y="3398202"/>
            <a:ext cx="5491348" cy="2847023"/>
            <a:chOff x="2032980" y="3102257"/>
            <a:chExt cx="6173655" cy="3401731"/>
          </a:xfrm>
        </p:grpSpPr>
        <p:sp>
          <p:nvSpPr>
            <p:cNvPr id="15" name="文本框 14"/>
            <p:cNvSpPr txBox="1"/>
            <p:nvPr/>
          </p:nvSpPr>
          <p:spPr>
            <a:xfrm>
              <a:off x="3131820" y="6093460"/>
              <a:ext cx="1998521" cy="410528"/>
            </a:xfrm>
            <a:prstGeom prst="rect">
              <a:avLst/>
            </a:prstGeom>
            <a:noFill/>
          </p:spPr>
          <p:txBody>
            <a:bodyPr wrap="square" rtlCol="0">
              <a:noAutofit/>
            </a:bodyPr>
            <a:lstStyle/>
            <a:p>
              <a:pPr algn="ctr">
                <a:lnSpc>
                  <a:spcPct val="150000"/>
                </a:lnSpc>
                <a:defRPr/>
              </a:pPr>
              <a:r>
                <a:rPr lang="en-US" altLang="zh-CN" sz="1400" b="1" baseline="0" dirty="0">
                  <a:solidFill>
                    <a:schemeClr val="tx1"/>
                  </a:solidFill>
                  <a:uFillTx/>
                  <a:latin typeface="Times New Roman" panose="02020603050405020304" pitchFamily="18" charset="0"/>
                  <a:ea typeface="黑体" panose="02010609060101010101" pitchFamily="49" charset="-122"/>
                </a:rPr>
                <a:t>LLRF</a:t>
              </a:r>
              <a:r>
                <a:rPr lang="zh-CN" altLang="en-US" sz="1400" b="1" baseline="0" dirty="0">
                  <a:solidFill>
                    <a:schemeClr val="tx1"/>
                  </a:solidFill>
                  <a:uFillTx/>
                  <a:latin typeface="Times New Roman" panose="02020603050405020304" pitchFamily="18" charset="0"/>
                  <a:ea typeface="黑体" panose="02010609060101010101" pitchFamily="49" charset="-122"/>
                </a:rPr>
                <a:t>系统控制环路</a:t>
              </a:r>
            </a:p>
          </p:txBody>
        </p:sp>
        <p:grpSp>
          <p:nvGrpSpPr>
            <p:cNvPr id="4" name="组合 3"/>
            <p:cNvGrpSpPr/>
            <p:nvPr/>
          </p:nvGrpSpPr>
          <p:grpSpPr>
            <a:xfrm>
              <a:off x="2032980" y="3102257"/>
              <a:ext cx="5078039" cy="2875316"/>
              <a:chOff x="2460676" y="3343911"/>
              <a:chExt cx="4572000" cy="2853848"/>
            </a:xfrm>
          </p:grpSpPr>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48549" y="3343911"/>
                <a:ext cx="3429000" cy="285384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bwMode="auto">
              <a:xfrm>
                <a:off x="2460676" y="4410711"/>
                <a:ext cx="4038600" cy="1787048"/>
              </a:xfrm>
              <a:prstGeom prst="rect">
                <a:avLst/>
              </a:prstGeom>
              <a:noFill/>
              <a:ln w="15875" cap="flat" cmpd="sng" algn="ctr">
                <a:solidFill>
                  <a:srgbClr val="FF0000"/>
                </a:solidFill>
                <a:prstDash val="dash"/>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25000">
                  <a:ln>
                    <a:noFill/>
                  </a:ln>
                  <a:solidFill>
                    <a:schemeClr val="tx1"/>
                  </a:solidFill>
                  <a:effectLst/>
                  <a:latin typeface="Arial" panose="020B0604020202020204" pitchFamily="34" charset="0"/>
                  <a:ea typeface="宋体" panose="02010600030101010101" pitchFamily="2" charset="-122"/>
                </a:endParaRPr>
              </a:p>
            </p:txBody>
          </p:sp>
          <p:cxnSp>
            <p:nvCxnSpPr>
              <p:cNvPr id="5" name="直接箭头连接符 4"/>
              <p:cNvCxnSpPr>
                <a:stCxn id="2" idx="3"/>
              </p:cNvCxnSpPr>
              <p:nvPr/>
            </p:nvCxnSpPr>
            <p:spPr bwMode="auto">
              <a:xfrm flipV="1">
                <a:off x="6499276" y="4715511"/>
                <a:ext cx="533400" cy="588724"/>
              </a:xfrm>
              <a:prstGeom prst="straightConnector1">
                <a:avLst/>
              </a:prstGeom>
              <a:solidFill>
                <a:schemeClr val="accent1"/>
              </a:solidFill>
              <a:ln w="952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文本框 13"/>
            <p:cNvSpPr txBox="1"/>
            <p:nvPr/>
          </p:nvSpPr>
          <p:spPr>
            <a:xfrm>
              <a:off x="6441970" y="4023527"/>
              <a:ext cx="1764665" cy="414020"/>
            </a:xfrm>
            <a:prstGeom prst="rect">
              <a:avLst/>
            </a:prstGeom>
            <a:noFill/>
          </p:spPr>
          <p:txBody>
            <a:bodyPr wrap="square" rtlCol="0">
              <a:spAutoFit/>
            </a:bodyPr>
            <a:lstStyle/>
            <a:p>
              <a:pPr algn="ctr">
                <a:lnSpc>
                  <a:spcPct val="150000"/>
                </a:lnSpc>
                <a:defRPr/>
              </a:pPr>
              <a:r>
                <a:rPr lang="en-US" altLang="zh-CN" sz="1400" b="1" baseline="0" dirty="0">
                  <a:solidFill>
                    <a:schemeClr val="tx1"/>
                  </a:solidFill>
                  <a:uFillTx/>
                  <a:latin typeface="Times New Roman" panose="02020603050405020304" pitchFamily="18" charset="0"/>
                  <a:ea typeface="黑体" panose="02010609060101010101" pitchFamily="49" charset="-122"/>
                </a:rPr>
                <a:t>LLRF</a:t>
              </a:r>
              <a:r>
                <a:rPr lang="zh-CN" altLang="en-US" sz="1400" b="1" baseline="0" dirty="0">
                  <a:solidFill>
                    <a:schemeClr val="tx1"/>
                  </a:solidFill>
                  <a:uFillTx/>
                  <a:latin typeface="Times New Roman" panose="02020603050405020304" pitchFamily="18" charset="0"/>
                  <a:ea typeface="黑体" panose="02010609060101010101" pitchFamily="49" charset="-122"/>
                </a:rPr>
                <a:t>电子学系统</a:t>
              </a:r>
            </a:p>
          </p:txBody>
        </p:sp>
      </p:grpSp>
      <p:graphicFrame>
        <p:nvGraphicFramePr>
          <p:cNvPr id="9" name="表格 8">
            <a:extLst>
              <a:ext uri="{FF2B5EF4-FFF2-40B4-BE49-F238E27FC236}">
                <a16:creationId xmlns:a16="http://schemas.microsoft.com/office/drawing/2014/main" id="{4426D28C-E0D8-DB21-C8A6-41710ECCB5F9}"/>
              </a:ext>
            </a:extLst>
          </p:cNvPr>
          <p:cNvGraphicFramePr/>
          <p:nvPr>
            <p:custDataLst>
              <p:tags r:id="rId1"/>
            </p:custDataLst>
            <p:extLst>
              <p:ext uri="{D42A27DB-BD31-4B8C-83A1-F6EECF244321}">
                <p14:modId xmlns:p14="http://schemas.microsoft.com/office/powerpoint/2010/main" val="1243928177"/>
              </p:ext>
            </p:extLst>
          </p:nvPr>
        </p:nvGraphicFramePr>
        <p:xfrm>
          <a:off x="5051631" y="4734434"/>
          <a:ext cx="3951864" cy="1041790"/>
        </p:xfrm>
        <a:graphic>
          <a:graphicData uri="http://schemas.openxmlformats.org/drawingml/2006/table">
            <a:tbl>
              <a:tblPr firstRow="1" bandRow="1">
                <a:tableStyleId>{5C22544A-7EE6-4342-B048-85BDC9FD1C3A}</a:tableStyleId>
              </a:tblPr>
              <a:tblGrid>
                <a:gridCol w="1975932">
                  <a:extLst>
                    <a:ext uri="{9D8B030D-6E8A-4147-A177-3AD203B41FA5}">
                      <a16:colId xmlns:a16="http://schemas.microsoft.com/office/drawing/2014/main" val="20000"/>
                    </a:ext>
                  </a:extLst>
                </a:gridCol>
                <a:gridCol w="1975932">
                  <a:extLst>
                    <a:ext uri="{9D8B030D-6E8A-4147-A177-3AD203B41FA5}">
                      <a16:colId xmlns:a16="http://schemas.microsoft.com/office/drawing/2014/main" val="20001"/>
                    </a:ext>
                  </a:extLst>
                </a:gridCol>
              </a:tblGrid>
              <a:tr h="208358">
                <a:tc>
                  <a:txBody>
                    <a:bodyPr/>
                    <a:lstStyle/>
                    <a:p>
                      <a:pPr algn="ctr">
                        <a:buNone/>
                      </a:pPr>
                      <a:r>
                        <a:rPr lang="zh-CN" altLang="en-US" sz="1000">
                          <a:solidFill>
                            <a:schemeClr val="tx1"/>
                          </a:solidFill>
                          <a:latin typeface="+mj-ea"/>
                          <a:ea typeface="+mj-ea"/>
                        </a:rPr>
                        <a:t>核心参数</a:t>
                      </a:r>
                    </a:p>
                  </a:txBody>
                  <a:tcPr marL="50006" marR="50006" marT="25003" marB="25003" anchor="ctr">
                    <a:solidFill>
                      <a:schemeClr val="accent3">
                        <a:lumMod val="75000"/>
                      </a:schemeClr>
                    </a:solidFill>
                  </a:tcPr>
                </a:tc>
                <a:tc>
                  <a:txBody>
                    <a:bodyPr/>
                    <a:lstStyle/>
                    <a:p>
                      <a:pPr algn="ctr">
                        <a:buNone/>
                      </a:pPr>
                      <a:r>
                        <a:rPr lang="zh-CN" altLang="en-US" sz="1000">
                          <a:solidFill>
                            <a:schemeClr val="tx1"/>
                          </a:solidFill>
                          <a:latin typeface="+mj-ea"/>
                          <a:ea typeface="+mj-ea"/>
                        </a:rPr>
                        <a:t>技术指标</a:t>
                      </a:r>
                    </a:p>
                  </a:txBody>
                  <a:tcPr marL="50006" marR="50006" marT="25003" marB="25003" anchor="ctr">
                    <a:solidFill>
                      <a:schemeClr val="accent3">
                        <a:lumMod val="75000"/>
                      </a:schemeClr>
                    </a:solidFill>
                  </a:tcPr>
                </a:tc>
                <a:extLst>
                  <a:ext uri="{0D108BD9-81ED-4DB2-BD59-A6C34878D82A}">
                    <a16:rowId xmlns:a16="http://schemas.microsoft.com/office/drawing/2014/main" val="10000"/>
                  </a:ext>
                </a:extLst>
              </a:tr>
              <a:tr h="208358">
                <a:tc>
                  <a:txBody>
                    <a:bodyPr/>
                    <a:lstStyle/>
                    <a:p>
                      <a:pPr algn="ctr">
                        <a:buNone/>
                      </a:pPr>
                      <a:r>
                        <a:rPr lang="zh-CN" altLang="en-US" sz="1000">
                          <a:solidFill>
                            <a:schemeClr val="tx1"/>
                          </a:solidFill>
                          <a:latin typeface="+mj-ea"/>
                          <a:ea typeface="+mj-ea"/>
                        </a:rPr>
                        <a:t>主加速器工作频率</a:t>
                      </a:r>
                    </a:p>
                  </a:txBody>
                  <a:tcPr marL="50006" marR="50006" marT="25003" marB="25003" anchor="ctr">
                    <a:solidFill>
                      <a:schemeClr val="accent3">
                        <a:lumMod val="85000"/>
                      </a:schemeClr>
                    </a:solidFill>
                  </a:tcPr>
                </a:tc>
                <a:tc>
                  <a:txBody>
                    <a:bodyPr/>
                    <a:lstStyle/>
                    <a:p>
                      <a:pPr algn="ctr">
                        <a:buNone/>
                      </a:pPr>
                      <a:r>
                        <a:rPr lang="en-US" altLang="zh-CN" sz="1000" dirty="0">
                          <a:solidFill>
                            <a:schemeClr val="tx1"/>
                          </a:solidFill>
                          <a:latin typeface="+mj-ea"/>
                          <a:ea typeface="+mj-ea"/>
                        </a:rPr>
                        <a:t>1.3GHz/2.856GHz/3.9GHz</a:t>
                      </a:r>
                    </a:p>
                  </a:txBody>
                  <a:tcPr marL="50006" marR="50006" marT="25003" marB="25003" anchor="ctr">
                    <a:solidFill>
                      <a:schemeClr val="accent3">
                        <a:lumMod val="85000"/>
                      </a:schemeClr>
                    </a:solidFill>
                  </a:tcPr>
                </a:tc>
                <a:extLst>
                  <a:ext uri="{0D108BD9-81ED-4DB2-BD59-A6C34878D82A}">
                    <a16:rowId xmlns:a16="http://schemas.microsoft.com/office/drawing/2014/main" val="10001"/>
                  </a:ext>
                </a:extLst>
              </a:tr>
              <a:tr h="208358">
                <a:tc>
                  <a:txBody>
                    <a:bodyPr/>
                    <a:lstStyle/>
                    <a:p>
                      <a:pPr algn="ctr">
                        <a:buNone/>
                      </a:pPr>
                      <a:r>
                        <a:rPr lang="en-US" altLang="zh-CN" sz="1000">
                          <a:solidFill>
                            <a:schemeClr val="tx1"/>
                          </a:solidFill>
                          <a:latin typeface="+mj-ea"/>
                          <a:ea typeface="+mj-ea"/>
                        </a:rPr>
                        <a:t>LLRF</a:t>
                      </a:r>
                      <a:r>
                        <a:rPr lang="zh-CN" altLang="en-US" sz="1000">
                          <a:solidFill>
                            <a:schemeClr val="tx1"/>
                          </a:solidFill>
                          <a:latin typeface="+mj-ea"/>
                          <a:ea typeface="+mj-ea"/>
                        </a:rPr>
                        <a:t>幅度抖动贡献</a:t>
                      </a:r>
                    </a:p>
                  </a:txBody>
                  <a:tcPr marL="50006" marR="50006" marT="25003" marB="25003" anchor="ctr">
                    <a:solidFill>
                      <a:schemeClr val="accent3">
                        <a:lumMod val="95000"/>
                      </a:schemeClr>
                    </a:solidFill>
                  </a:tcPr>
                </a:tc>
                <a:tc>
                  <a:txBody>
                    <a:bodyPr/>
                    <a:lstStyle/>
                    <a:p>
                      <a:pPr algn="ctr">
                        <a:buNone/>
                      </a:pPr>
                      <a:r>
                        <a:rPr lang="en-US" altLang="zh-CN" sz="1000">
                          <a:solidFill>
                            <a:schemeClr val="tx1"/>
                          </a:solidFill>
                          <a:latin typeface="+mj-ea"/>
                          <a:ea typeface="+mj-ea"/>
                        </a:rPr>
                        <a:t>&lt; 0.0075%</a:t>
                      </a:r>
                    </a:p>
                  </a:txBody>
                  <a:tcPr marL="50006" marR="50006" marT="25003" marB="25003" anchor="ctr">
                    <a:solidFill>
                      <a:schemeClr val="accent3">
                        <a:lumMod val="95000"/>
                      </a:schemeClr>
                    </a:solidFill>
                  </a:tcPr>
                </a:tc>
                <a:extLst>
                  <a:ext uri="{0D108BD9-81ED-4DB2-BD59-A6C34878D82A}">
                    <a16:rowId xmlns:a16="http://schemas.microsoft.com/office/drawing/2014/main" val="10002"/>
                  </a:ext>
                </a:extLst>
              </a:tr>
              <a:tr h="208358">
                <a:tc>
                  <a:txBody>
                    <a:bodyPr/>
                    <a:lstStyle/>
                    <a:p>
                      <a:pPr algn="ctr">
                        <a:buNone/>
                      </a:pPr>
                      <a:r>
                        <a:rPr lang="en-US" altLang="zh-CN" sz="1000">
                          <a:solidFill>
                            <a:schemeClr val="tx1"/>
                          </a:solidFill>
                          <a:latin typeface="+mj-ea"/>
                          <a:ea typeface="+mj-ea"/>
                        </a:rPr>
                        <a:t>LLRF</a:t>
                      </a:r>
                      <a:r>
                        <a:rPr lang="zh-CN" altLang="en-US" sz="1000">
                          <a:solidFill>
                            <a:schemeClr val="tx1"/>
                          </a:solidFill>
                          <a:latin typeface="+mj-ea"/>
                          <a:ea typeface="+mj-ea"/>
                        </a:rPr>
                        <a:t>相位抖动贡献</a:t>
                      </a:r>
                    </a:p>
                  </a:txBody>
                  <a:tcPr marL="50006" marR="50006" marT="25003" marB="25003" anchor="ctr">
                    <a:solidFill>
                      <a:schemeClr val="accent3">
                        <a:lumMod val="85000"/>
                      </a:schemeClr>
                    </a:solidFill>
                  </a:tcPr>
                </a:tc>
                <a:tc>
                  <a:txBody>
                    <a:bodyPr/>
                    <a:lstStyle/>
                    <a:p>
                      <a:pPr algn="ctr">
                        <a:buNone/>
                      </a:pPr>
                      <a:r>
                        <a:rPr lang="en-US" altLang="zh-CN" sz="1000">
                          <a:solidFill>
                            <a:schemeClr val="tx1"/>
                          </a:solidFill>
                          <a:latin typeface="+mj-ea"/>
                          <a:ea typeface="+mj-ea"/>
                        </a:rPr>
                        <a:t>&lt; 0.01</a:t>
                      </a:r>
                      <a:r>
                        <a:rPr lang="zh-CN" altLang="en-US" sz="1000">
                          <a:solidFill>
                            <a:schemeClr val="tx1"/>
                          </a:solidFill>
                          <a:latin typeface="+mj-ea"/>
                          <a:ea typeface="+mj-ea"/>
                        </a:rPr>
                        <a:t>°</a:t>
                      </a:r>
                    </a:p>
                  </a:txBody>
                  <a:tcPr marL="50006" marR="50006" marT="25003" marB="25003" anchor="ctr">
                    <a:solidFill>
                      <a:schemeClr val="accent3">
                        <a:lumMod val="85000"/>
                      </a:schemeClr>
                    </a:solidFill>
                  </a:tcPr>
                </a:tc>
                <a:extLst>
                  <a:ext uri="{0D108BD9-81ED-4DB2-BD59-A6C34878D82A}">
                    <a16:rowId xmlns:a16="http://schemas.microsoft.com/office/drawing/2014/main" val="10003"/>
                  </a:ext>
                </a:extLst>
              </a:tr>
              <a:tr h="208358">
                <a:tc>
                  <a:txBody>
                    <a:bodyPr/>
                    <a:lstStyle/>
                    <a:p>
                      <a:pPr algn="ctr">
                        <a:buNone/>
                      </a:pPr>
                      <a:r>
                        <a:rPr lang="zh-CN" altLang="en-US" sz="1000">
                          <a:solidFill>
                            <a:schemeClr val="tx1"/>
                          </a:solidFill>
                          <a:latin typeface="+mj-ea"/>
                          <a:ea typeface="+mj-ea"/>
                        </a:rPr>
                        <a:t>最大激励功率</a:t>
                      </a:r>
                    </a:p>
                  </a:txBody>
                  <a:tcPr marL="50006" marR="50006" marT="25003" marB="25003" anchor="ctr">
                    <a:solidFill>
                      <a:schemeClr val="accent3">
                        <a:lumMod val="95000"/>
                      </a:schemeClr>
                    </a:solidFill>
                  </a:tcPr>
                </a:tc>
                <a:tc>
                  <a:txBody>
                    <a:bodyPr/>
                    <a:lstStyle/>
                    <a:p>
                      <a:pPr algn="ctr">
                        <a:buNone/>
                      </a:pPr>
                      <a:r>
                        <a:rPr lang="en-US" altLang="zh-CN" sz="1000" dirty="0">
                          <a:solidFill>
                            <a:schemeClr val="tx1"/>
                          </a:solidFill>
                          <a:latin typeface="+mj-ea"/>
                          <a:ea typeface="+mj-ea"/>
                        </a:rPr>
                        <a:t>&gt; 8dBm</a:t>
                      </a:r>
                    </a:p>
                  </a:txBody>
                  <a:tcPr marL="50006" marR="50006" marT="25003" marB="25003" anchor="ctr">
                    <a:solidFill>
                      <a:schemeClr val="accent3">
                        <a:lumMod val="95000"/>
                      </a:schemeClr>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p:cNvSpPr>
            <a:spLocks noGrp="1" noChangeArrowheads="1"/>
          </p:cNvSpPr>
          <p:nvPr>
            <p:ph type="title"/>
          </p:nvPr>
        </p:nvSpPr>
        <p:spPr>
          <a:xfrm>
            <a:off x="457200" y="274638"/>
            <a:ext cx="5334000" cy="563562"/>
          </a:xfrm>
        </p:spPr>
        <p:txBody>
          <a:bodyPr/>
          <a:lstStyle/>
          <a:p>
            <a:pPr algn="l" eaLnBrk="1" hangingPunct="1"/>
            <a:r>
              <a:rPr lang="en-US" altLang="zh-CN" sz="3200" b="1" dirty="0">
                <a:solidFill>
                  <a:schemeClr val="bg1"/>
                </a:solidFill>
                <a:latin typeface="Times New Roman" panose="02020603050405020304" pitchFamily="18" charset="0"/>
                <a:ea typeface="黑体" panose="02010609060101010101" pitchFamily="49" charset="-122"/>
              </a:rPr>
              <a:t>LLRF</a:t>
            </a:r>
            <a:r>
              <a:rPr lang="zh-CN" altLang="en-US" sz="3200" b="1" dirty="0">
                <a:solidFill>
                  <a:schemeClr val="bg1"/>
                </a:solidFill>
                <a:latin typeface="Times New Roman" panose="02020603050405020304" pitchFamily="18" charset="0"/>
                <a:ea typeface="黑体" panose="02010609060101010101" pitchFamily="49" charset="-122"/>
              </a:rPr>
              <a:t>电子学系统设计挑战</a:t>
            </a:r>
          </a:p>
        </p:txBody>
      </p:sp>
      <p:sp>
        <p:nvSpPr>
          <p:cNvPr id="3" name="灯片编号占位符 2"/>
          <p:cNvSpPr>
            <a:spLocks noGrp="1"/>
          </p:cNvSpPr>
          <p:nvPr>
            <p:ph type="sldNum" sz="quarter" idx="12"/>
          </p:nvPr>
        </p:nvSpPr>
        <p:spPr/>
        <p:txBody>
          <a:bodyPr/>
          <a:lstStyle/>
          <a:p>
            <a:pPr>
              <a:defRPr/>
            </a:pPr>
            <a:fld id="{D24506D5-508D-4E86-B481-02084AE77EBF}" type="slidenum">
              <a:rPr lang="en-US" altLang="zh-CN" smtClean="0"/>
              <a:t>5</a:t>
            </a:fld>
            <a:endParaRPr lang="en-US" altLang="zh-CN" dirty="0"/>
          </a:p>
        </p:txBody>
      </p:sp>
      <p:sp>
        <p:nvSpPr>
          <p:cNvPr id="20" name="Rectangle 10"/>
          <p:cNvSpPr txBox="1">
            <a:spLocks noChangeArrowheads="1"/>
          </p:cNvSpPr>
          <p:nvPr/>
        </p:nvSpPr>
        <p:spPr bwMode="auto">
          <a:xfrm>
            <a:off x="457200" y="1287462"/>
            <a:ext cx="8363272" cy="498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buFont typeface="Wingdings" panose="05000000000000000000" pitchFamily="2" charset="2"/>
              <a:buChar char="n"/>
            </a:pP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LLRF</a:t>
            </a: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电子学是加速器最内层控制环路</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通过探头感知腔场 →下变频→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ADC</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数字化→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FPGA IQ</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解调</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控制→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DAC+</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上变频 → 激励腔体</a:t>
            </a: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极高的超导腔</a:t>
            </a:r>
            <a:r>
              <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rPr>
              <a:t>QL ~ 6×10⁷ </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失谐频率仅</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~10 Hz</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，因此要求极低幅相噪声：</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LLRF</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噪声分配指标：幅度抖动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&lt; 0.0075%,  </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相位抖动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&lt; 0.01°</a:t>
            </a:r>
          </a:p>
          <a:p>
            <a:pPr lvl="1">
              <a:lnSpc>
                <a:spcPct val="120000"/>
              </a:lnSpc>
              <a:buFont typeface="Wingdings" panose="05000000000000000000" pitchFamily="2" charset="2"/>
              <a:buChar char="n"/>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需要布署自激励环路算法以跟踪腔体频率，载波将与</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10-1MHz</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基带混频，因此要求系统的激励输出具有极低的闭环杂散</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20000"/>
              </a:lnSpc>
              <a:buFont typeface="Wingdings" panose="05000000000000000000" pitchFamily="2" charset="2"/>
              <a:buChar char="n"/>
            </a:pPr>
            <a:r>
              <a:rPr lang="zh-CN" altLang="en-US" sz="2000" b="1" baseline="0" dirty="0">
                <a:latin typeface="Times New Roman" panose="02020603050405020304" pitchFamily="18" charset="0"/>
                <a:ea typeface="黑体" panose="02010609060101010101" pitchFamily="49" charset="-122"/>
                <a:cs typeface="Times New Roman" panose="02020603050405020304" pitchFamily="18" charset="0"/>
              </a:rPr>
              <a:t>多频段腔体</a:t>
            </a:r>
            <a:endParaRPr lang="en-US" altLang="zh-CN" sz="2000" b="1" baseline="0"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en-US" altLang="zh-CN" sz="1600" b="1" baseline="0" dirty="0">
                <a:latin typeface="Times New Roman" panose="02020603050405020304" pitchFamily="18" charset="0"/>
                <a:ea typeface="黑体" panose="02010609060101010101" pitchFamily="49" charset="-122"/>
              </a:rPr>
              <a:t>S</a:t>
            </a:r>
            <a:r>
              <a:rPr lang="en-US" altLang="zh-CN" sz="1600" b="1" baseline="30000" dirty="0">
                <a:latin typeface="Times New Roman" panose="02020603050405020304" pitchFamily="18" charset="0"/>
                <a:ea typeface="黑体" panose="02010609060101010101" pitchFamily="49" charset="-122"/>
              </a:rPr>
              <a:t>3</a:t>
            </a:r>
            <a:r>
              <a:rPr lang="en-US" altLang="zh-CN" sz="1600" b="1" baseline="0" dirty="0">
                <a:latin typeface="Times New Roman" panose="02020603050405020304" pitchFamily="18" charset="0"/>
                <a:ea typeface="黑体" panose="02010609060101010101" pitchFamily="49" charset="-122"/>
              </a:rPr>
              <a:t>FEL</a:t>
            </a:r>
            <a:r>
              <a:rPr lang="zh-CN" altLang="en-US" sz="1600" b="1" baseline="0" dirty="0">
                <a:latin typeface="Times New Roman" panose="02020603050405020304" pitchFamily="18" charset="0"/>
                <a:ea typeface="黑体" panose="02010609060101010101" pitchFamily="49" charset="-122"/>
              </a:rPr>
              <a:t>具有多个频段的腔体，主要分为基波腔和谐波腔，因此需要设计一套能够兼容测量和驱动这些腔体的电子学</a:t>
            </a:r>
            <a:endPar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4000" b="1" dirty="0">
                <a:solidFill>
                  <a:schemeClr val="bg1"/>
                </a:solidFill>
                <a:latin typeface="Times New Roman" panose="02020603050405020304" pitchFamily="18" charset="0"/>
                <a:ea typeface="黑体" panose="02010609060101010101" pitchFamily="49" charset="-122"/>
              </a:rPr>
              <a:t>目录</a:t>
            </a:r>
            <a:endParaRPr lang="zh-CN" altLang="zh-CN" sz="4000" b="1" dirty="0">
              <a:solidFill>
                <a:schemeClr val="bg1"/>
              </a:solidFill>
              <a:latin typeface="Times New Roman" panose="02020603050405020304" pitchFamily="18" charset="0"/>
              <a:ea typeface="黑体" panose="02010609060101010101" pitchFamily="49" charset="-122"/>
            </a:endParaRPr>
          </a:p>
        </p:txBody>
      </p:sp>
      <p:sp>
        <p:nvSpPr>
          <p:cNvPr id="2" name="灯片编号占位符 1"/>
          <p:cNvSpPr>
            <a:spLocks noGrp="1"/>
          </p:cNvSpPr>
          <p:nvPr>
            <p:ph type="sldNum" sz="quarter" idx="12"/>
          </p:nvPr>
        </p:nvSpPr>
        <p:spPr/>
        <p:txBody>
          <a:bodyPr/>
          <a:lstStyle/>
          <a:p>
            <a:pPr>
              <a:defRPr/>
            </a:pPr>
            <a:fld id="{D24506D5-508D-4E86-B481-02084AE77EBF}" type="slidenum">
              <a:rPr lang="en-US" altLang="zh-CN" smtClean="0"/>
              <a:t>6</a:t>
            </a:fld>
            <a:endParaRPr lang="en-US" altLang="zh-CN"/>
          </a:p>
        </p:txBody>
      </p:sp>
      <p:graphicFrame>
        <p:nvGraphicFramePr>
          <p:cNvPr id="3" name="图示 2"/>
          <p:cNvGraphicFramePr/>
          <p:nvPr>
            <p:extLst>
              <p:ext uri="{D42A27DB-BD31-4B8C-83A1-F6EECF244321}">
                <p14:modId xmlns:p14="http://schemas.microsoft.com/office/powerpoint/2010/main" val="3447763283"/>
              </p:ext>
            </p:extLst>
          </p:nvPr>
        </p:nvGraphicFramePr>
        <p:xfrm>
          <a:off x="1524000" y="181689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descr="PPT内页副本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p:cNvSpPr>
            <a:spLocks noGrp="1" noChangeArrowheads="1"/>
          </p:cNvSpPr>
          <p:nvPr>
            <p:ph type="body" idx="1"/>
          </p:nvPr>
        </p:nvSpPr>
        <p:spPr>
          <a:xfrm>
            <a:off x="533400" y="1069975"/>
            <a:ext cx="8305800" cy="2224484"/>
          </a:xfrm>
        </p:spPr>
        <p:txBody>
          <a:bodyPr/>
          <a:lstStyle/>
          <a:p>
            <a:pPr eaLnBrk="0" hangingPunct="0">
              <a:lnSpc>
                <a:spcPct val="120000"/>
              </a:lnSpc>
              <a:buFont typeface="Wingdings" panose="05000000000000000000" pitchFamily="2" charset="2"/>
              <a:buChar char="n"/>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多腔体方案</a:t>
            </a:r>
            <a:endParaRPr lang="en-US" altLang="zh-CN" sz="2000" b="1" dirty="0">
              <a:latin typeface="Times New Roman" panose="02020603050405020304" pitchFamily="18" charset="0"/>
              <a:ea typeface="黑体" panose="02010609060101010101" pitchFamily="49" charset="-122"/>
              <a:cs typeface="Times New Roman" panose="02020603050405020304" pitchFamily="18" charset="0"/>
            </a:endParaRPr>
          </a:p>
          <a:p>
            <a:pPr lvl="1" eaLnBrk="0" hangingPunct="0">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多个射频模拟前端将不同的</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RF</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输入下变频为相同或相近的中频</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eaLnBrk="0" hangingPunct="0">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送入相同的数字采集模块</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eaLnBrk="0" hangingPunct="0">
              <a:lnSpc>
                <a:spcPct val="120000"/>
              </a:lnSpc>
              <a:buFont typeface="Wingdings" panose="05000000000000000000" pitchFamily="2" charset="2"/>
              <a:buChar char="n"/>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电子学设计和频率方案</a:t>
            </a:r>
            <a:endParaRPr lang="en-US" altLang="zh-CN" sz="20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100" name="Rectangle 11"/>
          <p:cNvSpPr>
            <a:spLocks noGrp="1" noChangeArrowheads="1"/>
          </p:cNvSpPr>
          <p:nvPr>
            <p:ph type="title"/>
          </p:nvPr>
        </p:nvSpPr>
        <p:spPr>
          <a:xfrm>
            <a:off x="457200" y="274638"/>
            <a:ext cx="5029200" cy="563562"/>
          </a:xfrm>
        </p:spPr>
        <p:txBody>
          <a:bodyPr/>
          <a:lstStyle/>
          <a:p>
            <a:pPr algn="l" eaLnBrk="1" hangingPunct="1"/>
            <a:r>
              <a:rPr lang="zh-CN" altLang="en-US" sz="3200" b="1" dirty="0">
                <a:solidFill>
                  <a:schemeClr val="bg1"/>
                </a:solidFill>
                <a:latin typeface="Times New Roman" panose="02020603050405020304" pitchFamily="18" charset="0"/>
                <a:ea typeface="黑体" panose="02010609060101010101" pitchFamily="49" charset="-122"/>
              </a:rPr>
              <a:t>系统设计</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p:cNvSpPr>
            <a:spLocks noGrp="1"/>
          </p:cNvSpPr>
          <p:nvPr>
            <p:ph type="sldNum" sz="quarter" idx="12"/>
          </p:nvPr>
        </p:nvSpPr>
        <p:spPr/>
        <p:txBody>
          <a:bodyPr/>
          <a:lstStyle/>
          <a:p>
            <a:pPr>
              <a:defRPr/>
            </a:pPr>
            <a:fld id="{D24506D5-508D-4E86-B481-02084AE77EBF}" type="slidenum">
              <a:rPr lang="en-US" altLang="zh-CN" smtClean="0"/>
              <a:t>7</a:t>
            </a:fld>
            <a:endParaRPr lang="en-US" altLang="zh-CN" dirty="0"/>
          </a:p>
        </p:txBody>
      </p:sp>
      <p:pic>
        <p:nvPicPr>
          <p:cNvPr id="4" name="图片 3">
            <a:extLst>
              <a:ext uri="{FF2B5EF4-FFF2-40B4-BE49-F238E27FC236}">
                <a16:creationId xmlns:a16="http://schemas.microsoft.com/office/drawing/2014/main" id="{9DF55DCF-6596-9B6E-560C-612E0F33B417}"/>
              </a:ext>
            </a:extLst>
          </p:cNvPr>
          <p:cNvPicPr>
            <a:picLocks noChangeAspect="1"/>
          </p:cNvPicPr>
          <p:nvPr/>
        </p:nvPicPr>
        <p:blipFill>
          <a:blip r:embed="rId4"/>
          <a:stretch>
            <a:fillRect/>
          </a:stretch>
        </p:blipFill>
        <p:spPr>
          <a:xfrm>
            <a:off x="1560711" y="3939754"/>
            <a:ext cx="5741042" cy="2115332"/>
          </a:xfrm>
          <a:prstGeom prst="rect">
            <a:avLst/>
          </a:prstGeom>
        </p:spPr>
      </p:pic>
      <p:sp>
        <p:nvSpPr>
          <p:cNvPr id="8" name="TextBox 10">
            <a:extLst>
              <a:ext uri="{FF2B5EF4-FFF2-40B4-BE49-F238E27FC236}">
                <a16:creationId xmlns:a16="http://schemas.microsoft.com/office/drawing/2014/main" id="{E62BF2F2-A5A1-686D-C467-27B2CB66453C}"/>
              </a:ext>
            </a:extLst>
          </p:cNvPr>
          <p:cNvSpPr txBox="1"/>
          <p:nvPr/>
        </p:nvSpPr>
        <p:spPr>
          <a:xfrm>
            <a:off x="304800" y="2564904"/>
            <a:ext cx="4693527" cy="1393651"/>
          </a:xfrm>
          <a:prstGeom prst="rect">
            <a:avLst/>
          </a:prstGeom>
          <a:noFill/>
        </p:spPr>
        <p:txBody>
          <a:bodyPr wrap="square">
            <a:spAutoFit/>
          </a:bodyPr>
          <a:lstStyle/>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sz="1600" b="1" baseline="0" dirty="0" err="1">
                <a:latin typeface="Times New Roman" panose="02020603050405020304" pitchFamily="18" charset="0"/>
                <a:ea typeface="黑体" panose="02010609060101010101" pitchFamily="49" charset="-122"/>
                <a:cs typeface="Times New Roman" panose="02020603050405020304" pitchFamily="18" charset="0"/>
              </a:rPr>
              <a:t>下变频</a:t>
            </a:r>
            <a:r>
              <a:rPr sz="1600" b="1" baseline="0" dirty="0">
                <a:latin typeface="Times New Roman" panose="02020603050405020304" pitchFamily="18" charset="0"/>
                <a:ea typeface="黑体" panose="02010609060101010101" pitchFamily="49" charset="-122"/>
                <a:cs typeface="Times New Roman" panose="02020603050405020304" pitchFamily="18" charset="0"/>
              </a:rPr>
              <a:t>: 1300 MHz RF → 18.056 MHz IF</a:t>
            </a: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sz="1600" b="1" baseline="0" dirty="0" err="1">
                <a:latin typeface="Times New Roman" panose="02020603050405020304" pitchFamily="18" charset="0"/>
                <a:ea typeface="黑体" panose="02010609060101010101" pitchFamily="49" charset="-122"/>
                <a:cs typeface="Times New Roman" panose="02020603050405020304" pitchFamily="18" charset="0"/>
              </a:rPr>
              <a:t>上变频</a:t>
            </a:r>
            <a:r>
              <a:rPr sz="1600" b="1" baseline="0" dirty="0">
                <a:latin typeface="Times New Roman" panose="02020603050405020304" pitchFamily="18" charset="0"/>
                <a:ea typeface="黑体" panose="02010609060101010101" pitchFamily="49" charset="-122"/>
                <a:cs typeface="Times New Roman" panose="02020603050405020304" pitchFamily="18" charset="0"/>
              </a:rPr>
              <a:t>: 18.056 MHz IF → 1300 MHz RF</a:t>
            </a: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sz="1600" b="1" baseline="0" dirty="0" err="1">
                <a:latin typeface="Times New Roman" panose="02020603050405020304" pitchFamily="18" charset="0"/>
                <a:ea typeface="黑体" panose="02010609060101010101" pitchFamily="49" charset="-122"/>
                <a:cs typeface="Times New Roman" panose="02020603050405020304" pitchFamily="18" charset="0"/>
              </a:rPr>
              <a:t>共享</a:t>
            </a:r>
            <a:r>
              <a:rPr sz="1600" b="1" baseline="0" dirty="0">
                <a:latin typeface="Times New Roman" panose="02020603050405020304" pitchFamily="18" charset="0"/>
                <a:ea typeface="黑体" panose="02010609060101010101" pitchFamily="49" charset="-122"/>
                <a:cs typeface="Times New Roman" panose="02020603050405020304" pitchFamily="18" charset="0"/>
              </a:rPr>
              <a:t> 1281.944 MHz </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本振</a:t>
            </a:r>
            <a:endParaRPr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sz="1600" b="1" baseline="0" dirty="0">
                <a:latin typeface="Times New Roman" panose="02020603050405020304" pitchFamily="18" charset="0"/>
                <a:ea typeface="黑体" panose="02010609060101010101" pitchFamily="49" charset="-122"/>
                <a:cs typeface="Times New Roman" panose="02020603050405020304" pitchFamily="18" charset="0"/>
              </a:rPr>
              <a:t>6通道(4+2): </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前向</a:t>
            </a:r>
            <a:r>
              <a:rPr sz="1600" b="1" baseline="0" dirty="0">
                <a:latin typeface="Times New Roman" panose="02020603050405020304" pitchFamily="18" charset="0"/>
                <a:ea typeface="黑体" panose="02010609060101010101" pitchFamily="49" charset="-122"/>
                <a:cs typeface="Times New Roman" panose="02020603050405020304" pitchFamily="18" charset="0"/>
              </a:rPr>
              <a:t>/</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反射</a:t>
            </a:r>
            <a:r>
              <a:rPr sz="1600" b="1" baseline="0" dirty="0">
                <a:latin typeface="Times New Roman" panose="02020603050405020304" pitchFamily="18" charset="0"/>
                <a:ea typeface="黑体" panose="02010609060101010101" pitchFamily="49" charset="-122"/>
                <a:cs typeface="Times New Roman" panose="02020603050405020304" pitchFamily="18" charset="0"/>
              </a:rPr>
              <a:t>/</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探头</a:t>
            </a:r>
            <a:r>
              <a:rPr sz="1600" b="1" baseline="0" dirty="0">
                <a:latin typeface="Times New Roman" panose="02020603050405020304" pitchFamily="18" charset="0"/>
                <a:ea typeface="黑体" panose="02010609060101010101" pitchFamily="49" charset="-122"/>
                <a:cs typeface="Times New Roman" panose="02020603050405020304" pitchFamily="18" charset="0"/>
              </a:rPr>
              <a:t>/</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激励</a:t>
            </a:r>
            <a:r>
              <a:rPr sz="1600" b="1" baseline="0" dirty="0">
                <a:latin typeface="Times New Roman" panose="02020603050405020304" pitchFamily="18" charset="0"/>
                <a:ea typeface="黑体" panose="02010609060101010101" pitchFamily="49" charset="-122"/>
                <a:cs typeface="Times New Roman" panose="02020603050405020304" pitchFamily="18" charset="0"/>
              </a:rPr>
              <a:t> + 2备用</a:t>
            </a:r>
          </a:p>
        </p:txBody>
      </p:sp>
      <p:sp>
        <p:nvSpPr>
          <p:cNvPr id="10" name="TextBox 13">
            <a:extLst>
              <a:ext uri="{FF2B5EF4-FFF2-40B4-BE49-F238E27FC236}">
                <a16:creationId xmlns:a16="http://schemas.microsoft.com/office/drawing/2014/main" id="{80B31CD1-E6E0-8F68-CDA4-EB1EB45F169C}"/>
              </a:ext>
            </a:extLst>
          </p:cNvPr>
          <p:cNvSpPr txBox="1"/>
          <p:nvPr/>
        </p:nvSpPr>
        <p:spPr>
          <a:xfrm>
            <a:off x="4284984" y="2564904"/>
            <a:ext cx="4967536" cy="1393651"/>
          </a:xfrm>
          <a:prstGeom prst="rect">
            <a:avLst/>
          </a:prstGeom>
          <a:noFill/>
        </p:spPr>
        <p:txBody>
          <a:bodyPr wrap="square">
            <a:spAutoFit/>
          </a:bodyPr>
          <a:lstStyle/>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模数转化</a:t>
            </a:r>
            <a:r>
              <a:rPr sz="1600" b="1" baseline="0" dirty="0">
                <a:latin typeface="Times New Roman" panose="02020603050405020304" pitchFamily="18" charset="0"/>
                <a:ea typeface="黑体" panose="02010609060101010101" pitchFamily="49" charset="-122"/>
                <a:cs typeface="Times New Roman" panose="02020603050405020304" pitchFamily="18" charset="0"/>
              </a:rPr>
              <a:t> 16-bit, 117.361 MS/s</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13/144</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主频）</a:t>
            </a:r>
            <a:endParaRPr sz="1600" b="1" baseline="0" dirty="0">
              <a:latin typeface="Times New Roman" panose="02020603050405020304" pitchFamily="18" charset="0"/>
              <a:ea typeface="黑体" panose="02010609060101010101" pitchFamily="49" charset="-122"/>
              <a:cs typeface="Times New Roman" panose="02020603050405020304" pitchFamily="18" charset="0"/>
            </a:endParaRP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基带信号</a:t>
            </a:r>
            <a:r>
              <a:rPr sz="1600" b="1" baseline="0" dirty="0">
                <a:latin typeface="Times New Roman" panose="02020603050405020304" pitchFamily="18" charset="0"/>
                <a:ea typeface="黑体" panose="02010609060101010101" pitchFamily="49" charset="-122"/>
                <a:cs typeface="Times New Roman" panose="02020603050405020304" pitchFamily="18" charset="0"/>
              </a:rPr>
              <a:t>: 16-bit, 117.361 MS/s</a:t>
            </a: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lang="en-US" sz="1600" b="1" baseline="0"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解调 </a:t>
            </a:r>
            <a:r>
              <a:rPr lang="en-US" altLang="zh-CN" sz="1600" b="1" baseline="0" dirty="0">
                <a:latin typeface="Times New Roman" panose="02020603050405020304" pitchFamily="18" charset="0"/>
                <a:ea typeface="黑体" panose="02010609060101010101" pitchFamily="49" charset="-122"/>
                <a:cs typeface="Times New Roman" panose="02020603050405020304" pitchFamily="18" charset="0"/>
              </a:rPr>
              <a:t>+ </a:t>
            </a:r>
            <a:r>
              <a:rPr lang="en-US" sz="1600" b="1" baseline="0" dirty="0">
                <a:latin typeface="Times New Roman" panose="02020603050405020304" pitchFamily="18" charset="0"/>
                <a:ea typeface="黑体" panose="02010609060101010101" pitchFamily="49" charset="-122"/>
                <a:cs typeface="Times New Roman" panose="02020603050405020304" pitchFamily="18" charset="0"/>
              </a:rPr>
              <a:t>SEL/GDR</a:t>
            </a:r>
            <a:r>
              <a:rPr lang="zh-CN" altLang="en-US" sz="1600" b="1" baseline="0" dirty="0">
                <a:latin typeface="Times New Roman" panose="02020603050405020304" pitchFamily="18" charset="0"/>
                <a:ea typeface="黑体" panose="02010609060101010101" pitchFamily="49" charset="-122"/>
                <a:cs typeface="Times New Roman" panose="02020603050405020304" pitchFamily="18" charset="0"/>
              </a:rPr>
              <a:t>控制算法</a:t>
            </a:r>
          </a:p>
          <a:p>
            <a:pPr marL="742950" lvl="1" indent="-285750">
              <a:lnSpc>
                <a:spcPct val="120000"/>
              </a:lnSpc>
              <a:spcBef>
                <a:spcPct val="20000"/>
              </a:spcBef>
              <a:buFont typeface="Wingdings" panose="05000000000000000000" pitchFamily="2" charset="2"/>
              <a:buChar char="n"/>
              <a:defRPr sz="1200">
                <a:solidFill>
                  <a:srgbClr val="333333"/>
                </a:solidFill>
                <a:latin typeface="微软雅黑"/>
              </a:defRPr>
            </a:pPr>
            <a:r>
              <a:rPr sz="1600" b="1" baseline="0" dirty="0">
                <a:latin typeface="Times New Roman" panose="02020603050405020304" pitchFamily="18" charset="0"/>
                <a:ea typeface="黑体" panose="02010609060101010101" pitchFamily="49" charset="-122"/>
                <a:cs typeface="Times New Roman" panose="02020603050405020304" pitchFamily="18" charset="0"/>
              </a:rPr>
              <a:t>4 GB DDR4 </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数据缓存</a:t>
            </a:r>
            <a:r>
              <a:rPr sz="1600" b="1" baseline="0" dirty="0">
                <a:latin typeface="Times New Roman" panose="02020603050405020304" pitchFamily="18" charset="0"/>
                <a:ea typeface="黑体" panose="02010609060101010101" pitchFamily="49" charset="-122"/>
                <a:cs typeface="Times New Roman" panose="02020603050405020304" pitchFamily="18" charset="0"/>
              </a:rPr>
              <a:t>, </a:t>
            </a:r>
            <a:r>
              <a:rPr sz="1600" b="1" baseline="0" dirty="0" err="1">
                <a:latin typeface="Times New Roman" panose="02020603050405020304" pitchFamily="18" charset="0"/>
                <a:ea typeface="黑体" panose="02010609060101010101" pitchFamily="49" charset="-122"/>
                <a:cs typeface="Times New Roman" panose="02020603050405020304" pitchFamily="18" charset="0"/>
              </a:rPr>
              <a:t>PCIE上传</a:t>
            </a:r>
            <a:endParaRPr sz="1600" b="1" baseline="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文本框 11">
            <a:extLst>
              <a:ext uri="{FF2B5EF4-FFF2-40B4-BE49-F238E27FC236}">
                <a16:creationId xmlns:a16="http://schemas.microsoft.com/office/drawing/2014/main" id="{6D107193-F83D-9D30-0591-1BCD492177E3}"/>
              </a:ext>
            </a:extLst>
          </p:cNvPr>
          <p:cNvSpPr txBox="1"/>
          <p:nvPr/>
        </p:nvSpPr>
        <p:spPr>
          <a:xfrm>
            <a:off x="-468560" y="5993739"/>
            <a:ext cx="9799585" cy="359522"/>
          </a:xfrm>
          <a:prstGeom prst="rect">
            <a:avLst/>
          </a:prstGeom>
          <a:noFill/>
        </p:spPr>
        <p:txBody>
          <a:bodyPr wrap="square">
            <a:spAutoFit/>
          </a:bodyPr>
          <a:lstStyle/>
          <a:p>
            <a:pPr lvl="1">
              <a:lnSpc>
                <a:spcPct val="120000"/>
              </a:lnSpc>
              <a:spcBef>
                <a:spcPct val="20000"/>
              </a:spcBef>
            </a:pPr>
            <a:r>
              <a:rPr lang="zh-CN" altLang="en-US"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优势：低中频降低</a:t>
            </a:r>
            <a:r>
              <a:rPr lang="en-US" altLang="zh-CN"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ADC</a:t>
            </a:r>
            <a:r>
              <a:rPr lang="zh-CN" altLang="en-US"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时钟抖动灵敏度；</a:t>
            </a:r>
            <a:r>
              <a:rPr lang="en-US" altLang="zh-CN"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LO</a:t>
            </a:r>
            <a:r>
              <a:rPr lang="zh-CN" altLang="en-US"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同时驱动接收和发射混频器 → 闭环中</a:t>
            </a:r>
            <a:r>
              <a:rPr lang="en-US" altLang="zh-CN"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LO</a:t>
            </a:r>
            <a:r>
              <a:rPr lang="zh-CN" altLang="en-US" sz="1600" b="1" baseline="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相噪部分相消</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59CEF-78C3-85A9-6E82-63CC3F510D67}"/>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ACE2C351-B9DF-9A10-87D3-1B92503A2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6B046E67-0A9F-D14B-1FB8-4BC6135D0556}"/>
              </a:ext>
            </a:extLst>
          </p:cNvPr>
          <p:cNvSpPr>
            <a:spLocks noGrp="1" noChangeArrowheads="1"/>
          </p:cNvSpPr>
          <p:nvPr>
            <p:ph type="body" idx="1"/>
          </p:nvPr>
        </p:nvSpPr>
        <p:spPr>
          <a:xfrm>
            <a:off x="395536" y="1179090"/>
            <a:ext cx="8519864" cy="5202238"/>
          </a:xfrm>
        </p:spPr>
        <p:txBody>
          <a:bodyPr/>
          <a:lstStyle/>
          <a:p>
            <a:pPr>
              <a:lnSpc>
                <a:spcPct val="120000"/>
              </a:lnSpc>
              <a:buFont typeface="Wingdings" panose="05000000000000000000" pitchFamily="2" charset="2"/>
              <a:buChar char="n"/>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有源混频器方案</a:t>
            </a:r>
            <a:endParaRPr lang="en-US" altLang="zh-CN" sz="20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1.3GHz</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下，使用</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LT5551</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有源混频器，内置</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LO</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驱动器避免外置</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LNA</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带来的系统复杂度</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前置</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RF</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可调衰减器起到灵活配置和保护电路的作用</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使用双巴伦单端转差分设计，巴伦之间配置运放，可以进一步增加输入</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输出隔离度，从而避免</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ADC</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采样过程中回踢噪声对模拟电路的干扰</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射频走线经过</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HFSS</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仿真，达到</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-20dB</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以下的回损</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100" name="Rectangle 11">
            <a:extLst>
              <a:ext uri="{FF2B5EF4-FFF2-40B4-BE49-F238E27FC236}">
                <a16:creationId xmlns:a16="http://schemas.microsoft.com/office/drawing/2014/main" id="{C6FFCE9D-BE08-5EF8-7280-20B970DE201E}"/>
              </a:ext>
            </a:extLst>
          </p:cNvPr>
          <p:cNvSpPr>
            <a:spLocks noGrp="1" noChangeArrowheads="1"/>
          </p:cNvSpPr>
          <p:nvPr>
            <p:ph type="title"/>
          </p:nvPr>
        </p:nvSpPr>
        <p:spPr>
          <a:xfrm>
            <a:off x="457200" y="274638"/>
            <a:ext cx="5029200" cy="563562"/>
          </a:xfrm>
        </p:spPr>
        <p:txBody>
          <a:bodyPr/>
          <a:lstStyle/>
          <a:p>
            <a:pPr algn="l"/>
            <a:r>
              <a:rPr lang="zh-CN" altLang="en-US" sz="3200" b="1" dirty="0">
                <a:solidFill>
                  <a:schemeClr val="bg1"/>
                </a:solidFill>
                <a:latin typeface="Times New Roman" panose="02020603050405020304" pitchFamily="18" charset="0"/>
                <a:ea typeface="黑体" panose="02010609060101010101" pitchFamily="49" charset="-122"/>
              </a:rPr>
              <a:t>下变频方案设计</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40E749FB-551C-A68B-21B1-B4FC2BBC0C36}"/>
              </a:ext>
            </a:extLst>
          </p:cNvPr>
          <p:cNvSpPr>
            <a:spLocks noGrp="1"/>
          </p:cNvSpPr>
          <p:nvPr>
            <p:ph type="sldNum" sz="quarter" idx="12"/>
          </p:nvPr>
        </p:nvSpPr>
        <p:spPr/>
        <p:txBody>
          <a:bodyPr/>
          <a:lstStyle/>
          <a:p>
            <a:pPr>
              <a:defRPr/>
            </a:pPr>
            <a:fld id="{D24506D5-508D-4E86-B481-02084AE77EBF}" type="slidenum">
              <a:rPr lang="en-US" altLang="zh-CN" smtClean="0"/>
              <a:t>8</a:t>
            </a:fld>
            <a:endParaRPr lang="en-US" altLang="zh-CN" dirty="0"/>
          </a:p>
        </p:txBody>
      </p:sp>
      <p:pic>
        <p:nvPicPr>
          <p:cNvPr id="8" name="图片 7">
            <a:extLst>
              <a:ext uri="{FF2B5EF4-FFF2-40B4-BE49-F238E27FC236}">
                <a16:creationId xmlns:a16="http://schemas.microsoft.com/office/drawing/2014/main" id="{86CDF9E5-DD90-0839-C33D-D2FF854E68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3307802"/>
            <a:ext cx="8305800" cy="2596533"/>
          </a:xfrm>
          <a:prstGeom prst="rect">
            <a:avLst/>
          </a:prstGeom>
        </p:spPr>
      </p:pic>
    </p:spTree>
    <p:extLst>
      <p:ext uri="{BB962C8B-B14F-4D97-AF65-F5344CB8AC3E}">
        <p14:creationId xmlns:p14="http://schemas.microsoft.com/office/powerpoint/2010/main" val="4042929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F01A5-0324-AE4C-8709-0F8C2E7E9125}"/>
            </a:ext>
          </a:extLst>
        </p:cNvPr>
        <p:cNvGrpSpPr/>
        <p:nvPr/>
      </p:nvGrpSpPr>
      <p:grpSpPr>
        <a:xfrm>
          <a:off x="0" y="0"/>
          <a:ext cx="0" cy="0"/>
          <a:chOff x="0" y="0"/>
          <a:chExt cx="0" cy="0"/>
        </a:xfrm>
      </p:grpSpPr>
      <p:pic>
        <p:nvPicPr>
          <p:cNvPr id="4098" name="Picture 8" descr="PPT内页副本1">
            <a:extLst>
              <a:ext uri="{FF2B5EF4-FFF2-40B4-BE49-F238E27FC236}">
                <a16:creationId xmlns:a16="http://schemas.microsoft.com/office/drawing/2014/main" id="{D77C048F-F9B0-1D0D-25D3-A3610A3A4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0">
            <a:extLst>
              <a:ext uri="{FF2B5EF4-FFF2-40B4-BE49-F238E27FC236}">
                <a16:creationId xmlns:a16="http://schemas.microsoft.com/office/drawing/2014/main" id="{DFB34B15-7D6B-6212-CF56-7C0CE2736377}"/>
              </a:ext>
            </a:extLst>
          </p:cNvPr>
          <p:cNvSpPr>
            <a:spLocks noGrp="1" noChangeArrowheads="1"/>
          </p:cNvSpPr>
          <p:nvPr>
            <p:ph type="body" idx="1"/>
          </p:nvPr>
        </p:nvSpPr>
        <p:spPr>
          <a:xfrm>
            <a:off x="533400" y="1179090"/>
            <a:ext cx="8305800" cy="5202238"/>
          </a:xfrm>
        </p:spPr>
        <p:txBody>
          <a:bodyPr/>
          <a:lstStyle/>
          <a:p>
            <a:pPr>
              <a:lnSpc>
                <a:spcPct val="120000"/>
              </a:lnSpc>
              <a:buFont typeface="Wingdings" panose="05000000000000000000" pitchFamily="2" charset="2"/>
              <a:buChar char="n"/>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主流方案分为</a:t>
            </a:r>
            <a:r>
              <a:rPr lang="en-US" altLang="zh-CN" sz="20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上变频和中频上变频</a:t>
            </a:r>
            <a:endParaRPr lang="en-US" altLang="zh-CN" sz="20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上变频的优势在于通过灵活的基带信号调节激励信号的幅相，且在原理上对于镜像信号有很好的抑制作用，但是需对本振泄露和</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不平衡进行校准</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中频上变频的优势在于杂散很少，但是在低中频配置下需要外接腔室滤波器对镜像进行抑制</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 typeface="Wingdings" panose="05000000000000000000" pitchFamily="2" charset="2"/>
              <a:buChar char="n"/>
            </a:pP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一般失谐频率较高的非超导腔体使用</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上变频只需一次校准，因此使用较多，而超导腔体中需要闭环跟踪腔体频率，</a:t>
            </a:r>
            <a:r>
              <a:rPr lang="en-US" altLang="zh-CN" sz="1600" b="1" dirty="0">
                <a:latin typeface="Times New Roman" panose="02020603050405020304" pitchFamily="18" charset="0"/>
                <a:ea typeface="黑体" panose="02010609060101010101" pitchFamily="49" charset="-122"/>
                <a:cs typeface="Times New Roman" panose="02020603050405020304" pitchFamily="18" charset="0"/>
              </a:rPr>
              <a:t>I/Q</a:t>
            </a:r>
            <a:r>
              <a:rPr lang="zh-CN" altLang="en-US" sz="1600" b="1" dirty="0">
                <a:latin typeface="Times New Roman" panose="02020603050405020304" pitchFamily="18" charset="0"/>
                <a:ea typeface="黑体" panose="02010609060101010101" pitchFamily="49" charset="-122"/>
                <a:cs typeface="Times New Roman" panose="02020603050405020304" pitchFamily="18" charset="0"/>
              </a:rPr>
              <a:t>上变频可能在闭环中产生很多杂散</a:t>
            </a:r>
            <a:endParaRPr lang="en-US" altLang="zh-CN" sz="16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100" name="Rectangle 11">
            <a:extLst>
              <a:ext uri="{FF2B5EF4-FFF2-40B4-BE49-F238E27FC236}">
                <a16:creationId xmlns:a16="http://schemas.microsoft.com/office/drawing/2014/main" id="{502B6842-6B66-7137-7F70-FC788C0B87D2}"/>
              </a:ext>
            </a:extLst>
          </p:cNvPr>
          <p:cNvSpPr>
            <a:spLocks noGrp="1" noChangeArrowheads="1"/>
          </p:cNvSpPr>
          <p:nvPr>
            <p:ph type="title"/>
          </p:nvPr>
        </p:nvSpPr>
        <p:spPr>
          <a:xfrm>
            <a:off x="457200" y="274638"/>
            <a:ext cx="5029200" cy="563562"/>
          </a:xfrm>
        </p:spPr>
        <p:txBody>
          <a:bodyPr/>
          <a:lstStyle/>
          <a:p>
            <a:pPr algn="l"/>
            <a:r>
              <a:rPr lang="zh-CN" altLang="en-US" sz="3200" b="1" dirty="0">
                <a:solidFill>
                  <a:schemeClr val="bg1"/>
                </a:solidFill>
                <a:latin typeface="Times New Roman" panose="02020603050405020304" pitchFamily="18" charset="0"/>
                <a:ea typeface="黑体" panose="02010609060101010101" pitchFamily="49" charset="-122"/>
              </a:rPr>
              <a:t>上变频方案设计</a:t>
            </a:r>
            <a:endParaRPr lang="zh-CN" altLang="zh-CN" sz="3200" b="1" dirty="0">
              <a:solidFill>
                <a:schemeClr val="bg1"/>
              </a:solidFill>
              <a:latin typeface="Times New Roman" panose="02020603050405020304" pitchFamily="18" charset="0"/>
              <a:ea typeface="黑体" panose="02010609060101010101" pitchFamily="49" charset="-122"/>
            </a:endParaRPr>
          </a:p>
        </p:txBody>
      </p:sp>
      <p:sp>
        <p:nvSpPr>
          <p:cNvPr id="3" name="灯片编号占位符 2">
            <a:extLst>
              <a:ext uri="{FF2B5EF4-FFF2-40B4-BE49-F238E27FC236}">
                <a16:creationId xmlns:a16="http://schemas.microsoft.com/office/drawing/2014/main" id="{033EF2C9-7A61-379E-F9AF-F1C8B798DB2F}"/>
              </a:ext>
            </a:extLst>
          </p:cNvPr>
          <p:cNvSpPr>
            <a:spLocks noGrp="1"/>
          </p:cNvSpPr>
          <p:nvPr>
            <p:ph type="sldNum" sz="quarter" idx="12"/>
          </p:nvPr>
        </p:nvSpPr>
        <p:spPr/>
        <p:txBody>
          <a:bodyPr/>
          <a:lstStyle/>
          <a:p>
            <a:pPr>
              <a:defRPr/>
            </a:pPr>
            <a:fld id="{D24506D5-508D-4E86-B481-02084AE77EBF}" type="slidenum">
              <a:rPr lang="en-US" altLang="zh-CN" smtClean="0"/>
              <a:t>9</a:t>
            </a:fld>
            <a:endParaRPr lang="en-US" altLang="zh-CN" dirty="0"/>
          </a:p>
        </p:txBody>
      </p:sp>
      <p:pic>
        <p:nvPicPr>
          <p:cNvPr id="4" name="图片 3">
            <a:extLst>
              <a:ext uri="{FF2B5EF4-FFF2-40B4-BE49-F238E27FC236}">
                <a16:creationId xmlns:a16="http://schemas.microsoft.com/office/drawing/2014/main" id="{49392B46-6C9C-4469-B1A3-173F5DDDE0E9}"/>
              </a:ext>
            </a:extLst>
          </p:cNvPr>
          <p:cNvPicPr>
            <a:picLocks/>
          </p:cNvPicPr>
          <p:nvPr/>
        </p:nvPicPr>
        <p:blipFill>
          <a:blip r:embed="rId4" cstate="print">
            <a:extLst>
              <a:ext uri="{28A0092B-C50C-407E-A947-70E740481C1C}">
                <a14:useLocalDpi xmlns:a14="http://schemas.microsoft.com/office/drawing/2010/main" val="0"/>
              </a:ext>
            </a:extLst>
          </a:blip>
          <a:srcRect t="9351"/>
          <a:stretch>
            <a:fillRect/>
          </a:stretch>
        </p:blipFill>
        <p:spPr>
          <a:xfrm>
            <a:off x="8520" y="4072000"/>
            <a:ext cx="4739176" cy="2016224"/>
          </a:xfrm>
          <a:prstGeom prst="rect">
            <a:avLst/>
          </a:prstGeom>
        </p:spPr>
      </p:pic>
      <p:pic>
        <p:nvPicPr>
          <p:cNvPr id="6" name="图片 5">
            <a:extLst>
              <a:ext uri="{FF2B5EF4-FFF2-40B4-BE49-F238E27FC236}">
                <a16:creationId xmlns:a16="http://schemas.microsoft.com/office/drawing/2014/main" id="{CC54BD7A-E5AD-A4C4-83A9-54D209EB74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7696" y="3657909"/>
            <a:ext cx="3838827" cy="2699176"/>
          </a:xfrm>
          <a:prstGeom prst="rect">
            <a:avLst/>
          </a:prstGeom>
        </p:spPr>
      </p:pic>
    </p:spTree>
    <p:extLst>
      <p:ext uri="{BB962C8B-B14F-4D97-AF65-F5344CB8AC3E}">
        <p14:creationId xmlns:p14="http://schemas.microsoft.com/office/powerpoint/2010/main" val="2020060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568*150"/>
  <p:tag name="TABLE_ENDDRAG_RECT" val="78*355*568*150"/>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ELAB">
      <a:majorFont>
        <a:latin typeface="Calibri"/>
        <a:ea typeface="黑体"/>
        <a:cs typeface=""/>
      </a:majorFont>
      <a:minorFont>
        <a:latin typeface="Calibri"/>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2500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2500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组会报告</Template>
  <TotalTime>322</TotalTime>
  <Words>3292</Words>
  <Application>Microsoft Office PowerPoint</Application>
  <PresentationFormat>全屏显示(4:3)</PresentationFormat>
  <Paragraphs>225</Paragraphs>
  <Slides>20</Slides>
  <Notes>19</Notes>
  <HiddenSlides>0</HiddenSlides>
  <MMClips>0</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29" baseType="lpstr">
      <vt:lpstr>等线</vt:lpstr>
      <vt:lpstr>黑体</vt:lpstr>
      <vt:lpstr>微软雅黑</vt:lpstr>
      <vt:lpstr>Arial</vt:lpstr>
      <vt:lpstr>Calibri</vt:lpstr>
      <vt:lpstr>Times New Roman</vt:lpstr>
      <vt:lpstr>Wingdings</vt:lpstr>
      <vt:lpstr>默认设计模板</vt:lpstr>
      <vt:lpstr>Visio</vt:lpstr>
      <vt:lpstr>面向超导自由电子激光的 低电平电子学研究</vt:lpstr>
      <vt:lpstr>目录</vt:lpstr>
      <vt:lpstr>自由电子激光装置</vt:lpstr>
      <vt:lpstr>低电平控制系统</vt:lpstr>
      <vt:lpstr>LLRF电子学系统设计挑战</vt:lpstr>
      <vt:lpstr>目录</vt:lpstr>
      <vt:lpstr>系统设计</vt:lpstr>
      <vt:lpstr>下变频方案设计</vt:lpstr>
      <vt:lpstr>上变频方案设计</vt:lpstr>
      <vt:lpstr>上变频方案设计</vt:lpstr>
      <vt:lpstr>噪声分析</vt:lpstr>
      <vt:lpstr>基于mTCA.4平台板卡设计</vt:lpstr>
      <vt:lpstr>目录</vt:lpstr>
      <vt:lpstr>电子学性能测试</vt:lpstr>
      <vt:lpstr>电子学性能测试</vt:lpstr>
      <vt:lpstr>加速器线上测试</vt:lpstr>
      <vt:lpstr>加速器线上测试</vt:lpstr>
      <vt:lpstr>目录</vt:lpstr>
      <vt:lpstr>总结与下一步工作</vt:lpstr>
      <vt:lpstr>请各位老师同学批评指正！</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自由电子激光多频段低电平电子学系统研究</dc:title>
  <dc:creator>黄增轩</dc:creator>
  <cp:lastModifiedBy>增轩 黄</cp:lastModifiedBy>
  <cp:revision>311</cp:revision>
  <cp:lastPrinted>2113-01-01T00:00:00Z</cp:lastPrinted>
  <dcterms:created xsi:type="dcterms:W3CDTF">2026-01-27T08:07:00Z</dcterms:created>
  <dcterms:modified xsi:type="dcterms:W3CDTF">2026-08-10T09:10:49Z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1B3D8B9E26074FF4BFFC8041DBF106F8_12</vt:lpwstr>
  </property>
  <property fmtid="{D5CDD505-2E9C-101B-9397-08002B2CF9AE}" pid="4" name="KSOProductBuildVer">
    <vt:lpwstr>2052-12.1.0.28022</vt:lpwstr>
  </property>
</Properties>
</file>