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6" r:id="rId4"/>
    <p:sldId id="258" r:id="rId5"/>
    <p:sldId id="259" r:id="rId6"/>
    <p:sldId id="27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5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6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8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9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0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1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2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3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9.xml"/><Relationship Id="rId3" Type="http://schemas.openxmlformats.org/officeDocument/2006/relationships/image" Target="../media/image5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0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3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694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b="61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630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783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675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7514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692"/>
          <a:stretch>
            <a:fillRect/>
          </a:stretch>
        </p:blipFill>
        <p:spPr>
          <a:xfrm>
            <a:off x="0" y="0"/>
            <a:ext cx="12191365" cy="68840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8530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630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668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840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694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635" cy="687578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73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694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35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永康 邓</cp:lastModifiedBy>
  <cp:revision>157</cp:revision>
  <dcterms:created xsi:type="dcterms:W3CDTF">2019-06-19T02:08:00Z</dcterms:created>
  <dcterms:modified xsi:type="dcterms:W3CDTF">2026-08-10T03:37:34Z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E4F1B3F5855540FA8E00D62D96C88ABB_11</vt:lpwstr>
  </property>
</Properties>
</file>