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411" r:id="rId3"/>
    <p:sldId id="258" r:id="rId4"/>
    <p:sldId id="430" r:id="rId5"/>
    <p:sldId id="428" r:id="rId6"/>
    <p:sldId id="263" r:id="rId7"/>
    <p:sldId id="432" r:id="rId8"/>
    <p:sldId id="265" r:id="rId9"/>
    <p:sldId id="433" r:id="rId10"/>
    <p:sldId id="274" r:id="rId11"/>
    <p:sldId id="420" r:id="rId12"/>
    <p:sldId id="421" r:id="rId13"/>
    <p:sldId id="423" r:id="rId14"/>
    <p:sldId id="426" r:id="rId15"/>
    <p:sldId id="425" r:id="rId16"/>
    <p:sldId id="270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A0F27C-9BC2-422F-BAE1-FE4BA771F1E3}" v="73" dt="2026-08-04T13:35:08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/>
    <p:restoredTop sz="94662"/>
  </p:normalViewPr>
  <p:slideViewPr>
    <p:cSldViewPr snapToGrid="0" showGuides="1">
      <p:cViewPr varScale="1">
        <p:scale>
          <a:sx n="91" d="100"/>
          <a:sy n="91" d="100"/>
        </p:scale>
        <p:origin x="129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ong" userId="ff7a3d1c-e22d-4987-98cd-2d5062e6127b" providerId="ADAL" clId="{E0A0F27C-9BC2-422F-BAE1-FE4BA771F1E3}"/>
    <pc:docChg chg="undo custSel modSld">
      <pc:chgData name="liudong" userId="ff7a3d1c-e22d-4987-98cd-2d5062e6127b" providerId="ADAL" clId="{E0A0F27C-9BC2-422F-BAE1-FE4BA771F1E3}" dt="2026-08-04T13:35:12.333" v="375" actId="14100"/>
      <pc:docMkLst>
        <pc:docMk/>
      </pc:docMkLst>
      <pc:sldChg chg="modSp mod">
        <pc:chgData name="liudong" userId="ff7a3d1c-e22d-4987-98cd-2d5062e6127b" providerId="ADAL" clId="{E0A0F27C-9BC2-422F-BAE1-FE4BA771F1E3}" dt="2026-08-04T13:33:45.730" v="353" actId="14100"/>
        <pc:sldMkLst>
          <pc:docMk/>
          <pc:sldMk cId="835803464" sldId="265"/>
        </pc:sldMkLst>
        <pc:picChg chg="mod">
          <ac:chgData name="liudong" userId="ff7a3d1c-e22d-4987-98cd-2d5062e6127b" providerId="ADAL" clId="{E0A0F27C-9BC2-422F-BAE1-FE4BA771F1E3}" dt="2026-08-04T13:33:42.976" v="352" actId="14100"/>
          <ac:picMkLst>
            <pc:docMk/>
            <pc:sldMk cId="835803464" sldId="265"/>
            <ac:picMk id="7" creationId="{65E291C5-B856-0277-2ACF-3A10508A257C}"/>
          </ac:picMkLst>
        </pc:picChg>
        <pc:picChg chg="mod">
          <ac:chgData name="liudong" userId="ff7a3d1c-e22d-4987-98cd-2d5062e6127b" providerId="ADAL" clId="{E0A0F27C-9BC2-422F-BAE1-FE4BA771F1E3}" dt="2026-08-04T13:33:45.730" v="353" actId="14100"/>
          <ac:picMkLst>
            <pc:docMk/>
            <pc:sldMk cId="835803464" sldId="265"/>
            <ac:picMk id="15" creationId="{A0A27FFB-F7C4-EE58-DEDB-0AC40A56ED86}"/>
          </ac:picMkLst>
        </pc:picChg>
      </pc:sldChg>
      <pc:sldChg chg="addSp modSp mod">
        <pc:chgData name="liudong" userId="ff7a3d1c-e22d-4987-98cd-2d5062e6127b" providerId="ADAL" clId="{E0A0F27C-9BC2-422F-BAE1-FE4BA771F1E3}" dt="2026-08-04T13:34:54.675" v="367" actId="20577"/>
        <pc:sldMkLst>
          <pc:docMk/>
          <pc:sldMk cId="1294056577" sldId="420"/>
        </pc:sldMkLst>
        <pc:spChg chg="add mod">
          <ac:chgData name="liudong" userId="ff7a3d1c-e22d-4987-98cd-2d5062e6127b" providerId="ADAL" clId="{E0A0F27C-9BC2-422F-BAE1-FE4BA771F1E3}" dt="2026-08-04T13:34:54.675" v="367" actId="20577"/>
          <ac:spMkLst>
            <pc:docMk/>
            <pc:sldMk cId="1294056577" sldId="420"/>
            <ac:spMk id="3" creationId="{06D941BD-1DF7-F29B-9D2D-A6DEBB864085}"/>
          </ac:spMkLst>
        </pc:spChg>
      </pc:sldChg>
      <pc:sldChg chg="modSp mod">
        <pc:chgData name="liudong" userId="ff7a3d1c-e22d-4987-98cd-2d5062e6127b" providerId="ADAL" clId="{E0A0F27C-9BC2-422F-BAE1-FE4BA771F1E3}" dt="2026-08-04T13:35:12.333" v="375" actId="14100"/>
        <pc:sldMkLst>
          <pc:docMk/>
          <pc:sldMk cId="4169436402" sldId="421"/>
        </pc:sldMkLst>
        <pc:spChg chg="mod">
          <ac:chgData name="liudong" userId="ff7a3d1c-e22d-4987-98cd-2d5062e6127b" providerId="ADAL" clId="{E0A0F27C-9BC2-422F-BAE1-FE4BA771F1E3}" dt="2026-08-04T13:35:12.333" v="375" actId="14100"/>
          <ac:spMkLst>
            <pc:docMk/>
            <pc:sldMk cId="4169436402" sldId="421"/>
            <ac:spMk id="24" creationId="{41F5BECC-CC91-EF61-09F9-814D9E5F27FA}"/>
          </ac:spMkLst>
        </pc:spChg>
      </pc:sldChg>
      <pc:sldChg chg="modSp mod">
        <pc:chgData name="liudong" userId="ff7a3d1c-e22d-4987-98cd-2d5062e6127b" providerId="ADAL" clId="{E0A0F27C-9BC2-422F-BAE1-FE4BA771F1E3}" dt="2026-08-04T13:31:51.504" v="349"/>
        <pc:sldMkLst>
          <pc:docMk/>
          <pc:sldMk cId="3962971921" sldId="428"/>
        </pc:sldMkLst>
        <pc:spChg chg="mod">
          <ac:chgData name="liudong" userId="ff7a3d1c-e22d-4987-98cd-2d5062e6127b" providerId="ADAL" clId="{E0A0F27C-9BC2-422F-BAE1-FE4BA771F1E3}" dt="2026-08-04T13:31:51.504" v="349"/>
          <ac:spMkLst>
            <pc:docMk/>
            <pc:sldMk cId="3962971921" sldId="428"/>
            <ac:spMk id="3" creationId="{0C6BDF50-F09C-6B7E-4638-612DB94885AB}"/>
          </ac:spMkLst>
        </pc:spChg>
        <pc:spChg chg="mod">
          <ac:chgData name="liudong" userId="ff7a3d1c-e22d-4987-98cd-2d5062e6127b" providerId="ADAL" clId="{E0A0F27C-9BC2-422F-BAE1-FE4BA771F1E3}" dt="2026-08-04T13:26:50.446" v="230"/>
          <ac:spMkLst>
            <pc:docMk/>
            <pc:sldMk cId="3962971921" sldId="428"/>
            <ac:spMk id="18" creationId="{7BDF702B-C5B9-D0CC-C05D-2D88AE9F3C69}"/>
          </ac:spMkLst>
        </pc:spChg>
        <pc:spChg chg="mod">
          <ac:chgData name="liudong" userId="ff7a3d1c-e22d-4987-98cd-2d5062e6127b" providerId="ADAL" clId="{E0A0F27C-9BC2-422F-BAE1-FE4BA771F1E3}" dt="2026-08-04T13:30:22.641" v="337" actId="6549"/>
          <ac:spMkLst>
            <pc:docMk/>
            <pc:sldMk cId="3962971921" sldId="428"/>
            <ac:spMk id="24" creationId="{B4066C75-0C14-684A-5891-1A9710792F7A}"/>
          </ac:spMkLst>
        </pc:spChg>
        <pc:spChg chg="mod">
          <ac:chgData name="liudong" userId="ff7a3d1c-e22d-4987-98cd-2d5062e6127b" providerId="ADAL" clId="{E0A0F27C-9BC2-422F-BAE1-FE4BA771F1E3}" dt="2026-08-04T13:28:21.659" v="299" actId="1076"/>
          <ac:spMkLst>
            <pc:docMk/>
            <pc:sldMk cId="3962971921" sldId="428"/>
            <ac:spMk id="54" creationId="{4E0DED9D-214B-E4DA-5F06-5501DDB915CC}"/>
          </ac:spMkLst>
        </pc:spChg>
      </pc:sldChg>
      <pc:sldChg chg="addSp delSp modSp mod">
        <pc:chgData name="liudong" userId="ff7a3d1c-e22d-4987-98cd-2d5062e6127b" providerId="ADAL" clId="{E0A0F27C-9BC2-422F-BAE1-FE4BA771F1E3}" dt="2026-08-04T13:24:26" v="174"/>
        <pc:sldMkLst>
          <pc:docMk/>
          <pc:sldMk cId="422379160" sldId="430"/>
        </pc:sldMkLst>
        <pc:spChg chg="add 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3" creationId="{2A0E1490-B240-7F5A-D949-EF8D69D6047A}"/>
          </ac:spMkLst>
        </pc:spChg>
        <pc:spChg chg="add 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4" creationId="{25924967-F45D-9038-40B2-42946813C4F9}"/>
          </ac:spMkLst>
        </pc:spChg>
        <pc:spChg chg="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9" creationId="{2D138811-B96A-7B61-5E09-AB0CC6C3C622}"/>
          </ac:spMkLst>
        </pc:spChg>
        <pc:spChg chg="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11" creationId="{D9F1BC6A-57C8-E750-F2A4-035BBA10E1AB}"/>
          </ac:spMkLst>
        </pc:spChg>
        <pc:spChg chg="del mod">
          <ac:chgData name="liudong" userId="ff7a3d1c-e22d-4987-98cd-2d5062e6127b" providerId="ADAL" clId="{E0A0F27C-9BC2-422F-BAE1-FE4BA771F1E3}" dt="2026-08-04T13:20:39.160" v="136" actId="478"/>
          <ac:spMkLst>
            <pc:docMk/>
            <pc:sldMk cId="422379160" sldId="430"/>
            <ac:spMk id="14" creationId="{742F858F-332F-D140-960F-F1C647AD0C53}"/>
          </ac:spMkLst>
        </pc:spChg>
        <pc:spChg chg="del mod">
          <ac:chgData name="liudong" userId="ff7a3d1c-e22d-4987-98cd-2d5062e6127b" providerId="ADAL" clId="{E0A0F27C-9BC2-422F-BAE1-FE4BA771F1E3}" dt="2026-08-04T13:18:26.368" v="19" actId="478"/>
          <ac:spMkLst>
            <pc:docMk/>
            <pc:sldMk cId="422379160" sldId="430"/>
            <ac:spMk id="18" creationId="{C298B3BF-B949-BDB4-B22C-BD501EFAFC04}"/>
          </ac:spMkLst>
        </pc:spChg>
        <pc:spChg chg="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19" creationId="{A4D28A77-3AE5-700E-AE87-93EA7F310E4C}"/>
          </ac:spMkLst>
        </pc:spChg>
        <pc:spChg chg="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21" creationId="{223BBE04-8941-DA49-7B04-D549928FFE33}"/>
          </ac:spMkLst>
        </pc:spChg>
        <pc:spChg chg="del mod">
          <ac:chgData name="liudong" userId="ff7a3d1c-e22d-4987-98cd-2d5062e6127b" providerId="ADAL" clId="{E0A0F27C-9BC2-422F-BAE1-FE4BA771F1E3}" dt="2026-08-04T13:18:34.233" v="23" actId="478"/>
          <ac:spMkLst>
            <pc:docMk/>
            <pc:sldMk cId="422379160" sldId="430"/>
            <ac:spMk id="24" creationId="{51BB331C-7C72-1F2A-A146-2427BB7217FE}"/>
          </ac:spMkLst>
        </pc:spChg>
        <pc:spChg chg="del mod">
          <ac:chgData name="liudong" userId="ff7a3d1c-e22d-4987-98cd-2d5062e6127b" providerId="ADAL" clId="{E0A0F27C-9BC2-422F-BAE1-FE4BA771F1E3}" dt="2026-08-04T13:18:57.438" v="33" actId="478"/>
          <ac:spMkLst>
            <pc:docMk/>
            <pc:sldMk cId="422379160" sldId="430"/>
            <ac:spMk id="26" creationId="{A5B0F8CC-85BB-30E3-FA8D-FD2DAA171D30}"/>
          </ac:spMkLst>
        </pc:spChg>
        <pc:spChg chg="add del 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27" creationId="{ABB179A8-2A6C-455B-33BD-4366999AB491}"/>
          </ac:spMkLst>
        </pc:spChg>
        <pc:spChg chg="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28" creationId="{72AEEF6C-7F61-3977-B66D-5917EB470B97}"/>
          </ac:spMkLst>
        </pc:spChg>
        <pc:spChg chg="del mod">
          <ac:chgData name="liudong" userId="ff7a3d1c-e22d-4987-98cd-2d5062e6127b" providerId="ADAL" clId="{E0A0F27C-9BC2-422F-BAE1-FE4BA771F1E3}" dt="2026-08-04T13:18:15.198" v="18" actId="478"/>
          <ac:spMkLst>
            <pc:docMk/>
            <pc:sldMk cId="422379160" sldId="430"/>
            <ac:spMk id="29" creationId="{6C5B05B8-770F-47CD-9218-060C5BFBAA52}"/>
          </ac:spMkLst>
        </pc:spChg>
        <pc:spChg chg="mod">
          <ac:chgData name="liudong" userId="ff7a3d1c-e22d-4987-98cd-2d5062e6127b" providerId="ADAL" clId="{E0A0F27C-9BC2-422F-BAE1-FE4BA771F1E3}" dt="2026-08-04T13:20:47.412" v="137" actId="1076"/>
          <ac:spMkLst>
            <pc:docMk/>
            <pc:sldMk cId="422379160" sldId="430"/>
            <ac:spMk id="30" creationId="{241333BC-777E-1310-E5DA-32C00E506674}"/>
          </ac:spMkLst>
        </pc:spChg>
        <pc:spChg chg="mod">
          <ac:chgData name="liudong" userId="ff7a3d1c-e22d-4987-98cd-2d5062e6127b" providerId="ADAL" clId="{E0A0F27C-9BC2-422F-BAE1-FE4BA771F1E3}" dt="2026-08-04T13:24:26" v="174"/>
          <ac:spMkLst>
            <pc:docMk/>
            <pc:sldMk cId="422379160" sldId="430"/>
            <ac:spMk id="38" creationId="{5C397341-9D32-8B2A-4671-69E2AFE30AF7}"/>
          </ac:spMkLst>
        </pc:spChg>
        <pc:picChg chg="add del mod">
          <ac:chgData name="liudong" userId="ff7a3d1c-e22d-4987-98cd-2d5062e6127b" providerId="ADAL" clId="{E0A0F27C-9BC2-422F-BAE1-FE4BA771F1E3}" dt="2026-08-04T13:22:08.007" v="151" actId="1076"/>
          <ac:picMkLst>
            <pc:docMk/>
            <pc:sldMk cId="422379160" sldId="430"/>
            <ac:picMk id="7" creationId="{85F24B54-6ECB-E533-6F04-1FB0A962F6DF}"/>
          </ac:picMkLst>
        </pc:picChg>
      </pc:sldChg>
      <pc:sldChg chg="modSp mod">
        <pc:chgData name="liudong" userId="ff7a3d1c-e22d-4987-98cd-2d5062e6127b" providerId="ADAL" clId="{E0A0F27C-9BC2-422F-BAE1-FE4BA771F1E3}" dt="2026-08-04T13:33:22.011" v="351" actId="14100"/>
        <pc:sldMkLst>
          <pc:docMk/>
          <pc:sldMk cId="2871472243" sldId="432"/>
        </pc:sldMkLst>
        <pc:picChg chg="mod">
          <ac:chgData name="liudong" userId="ff7a3d1c-e22d-4987-98cd-2d5062e6127b" providerId="ADAL" clId="{E0A0F27C-9BC2-422F-BAE1-FE4BA771F1E3}" dt="2026-08-04T13:33:22.011" v="351" actId="14100"/>
          <ac:picMkLst>
            <pc:docMk/>
            <pc:sldMk cId="2871472243" sldId="432"/>
            <ac:picMk id="11" creationId="{036B3DB8-E07D-0103-544C-CABC27AF4E5A}"/>
          </ac:picMkLst>
        </pc:picChg>
      </pc:sldChg>
    </pc:docChg>
  </pc:docChgLst>
  <pc:docChgLst>
    <pc:chgData name="liudong" userId="ff7a3d1c-e22d-4987-98cd-2d5062e6127b" providerId="ADAL" clId="{42AF18AF-B743-5823-87F9-17912AF4C4E2}"/>
    <pc:docChg chg="undo redo custSel addSld delSld modSld sldOrd">
      <pc:chgData name="liudong" userId="ff7a3d1c-e22d-4987-98cd-2d5062e6127b" providerId="ADAL" clId="{42AF18AF-B743-5823-87F9-17912AF4C4E2}" dt="2026-07-09T08:23:33.645" v="4519" actId="6549"/>
      <pc:docMkLst>
        <pc:docMk/>
      </pc:docMkLst>
      <pc:sldChg chg="modSp mod">
        <pc:chgData name="liudong" userId="ff7a3d1c-e22d-4987-98cd-2d5062e6127b" providerId="ADAL" clId="{42AF18AF-B743-5823-87F9-17912AF4C4E2}" dt="2026-06-26T05:58:03.471" v="2308" actId="6549"/>
        <pc:sldMkLst>
          <pc:docMk/>
          <pc:sldMk cId="3652616402" sldId="257"/>
        </pc:sldMkLst>
        <pc:spChg chg="mod">
          <ac:chgData name="liudong" userId="ff7a3d1c-e22d-4987-98cd-2d5062e6127b" providerId="ADAL" clId="{42AF18AF-B743-5823-87F9-17912AF4C4E2}" dt="2026-06-26T05:56:24.450" v="2244" actId="20577"/>
          <ac:spMkLst>
            <pc:docMk/>
            <pc:sldMk cId="3652616402" sldId="257"/>
            <ac:spMk id="6" creationId="{B0B6AC22-8114-4A33-9D0A-0C23E98D70A9}"/>
          </ac:spMkLst>
        </pc:spChg>
        <pc:spChg chg="mod">
          <ac:chgData name="liudong" userId="ff7a3d1c-e22d-4987-98cd-2d5062e6127b" providerId="ADAL" clId="{42AF18AF-B743-5823-87F9-17912AF4C4E2}" dt="2026-06-26T05:57:34.892" v="2286" actId="20577"/>
          <ac:spMkLst>
            <pc:docMk/>
            <pc:sldMk cId="3652616402" sldId="257"/>
            <ac:spMk id="8" creationId="{F4F633B6-FA00-4504-89F6-E32F545ABE16}"/>
          </ac:spMkLst>
        </pc:spChg>
        <pc:spChg chg="mod">
          <ac:chgData name="liudong" userId="ff7a3d1c-e22d-4987-98cd-2d5062e6127b" providerId="ADAL" clId="{42AF18AF-B743-5823-87F9-17912AF4C4E2}" dt="2026-06-26T05:58:03.471" v="2308" actId="6549"/>
          <ac:spMkLst>
            <pc:docMk/>
            <pc:sldMk cId="3652616402" sldId="257"/>
            <ac:spMk id="9" creationId="{66CA4AB3-CAF0-4FF2-ACBE-9AE00C356B12}"/>
          </ac:spMkLst>
        </pc:spChg>
      </pc:sldChg>
      <pc:sldChg chg="addSp delSp modSp mod ord">
        <pc:chgData name="liudong" userId="ff7a3d1c-e22d-4987-98cd-2d5062e6127b" providerId="ADAL" clId="{42AF18AF-B743-5823-87F9-17912AF4C4E2}" dt="2026-07-09T08:15:28.401" v="4425" actId="1076"/>
        <pc:sldMkLst>
          <pc:docMk/>
          <pc:sldMk cId="1519625252" sldId="258"/>
        </pc:sldMkLst>
        <pc:spChg chg="mod">
          <ac:chgData name="liudong" userId="ff7a3d1c-e22d-4987-98cd-2d5062e6127b" providerId="ADAL" clId="{42AF18AF-B743-5823-87F9-17912AF4C4E2}" dt="2026-07-09T08:13:11.472" v="4384" actId="20577"/>
          <ac:spMkLst>
            <pc:docMk/>
            <pc:sldMk cId="1519625252" sldId="258"/>
            <ac:spMk id="2" creationId="{9C83AF8B-B644-435C-8CC0-7097DD14CFEE}"/>
          </ac:spMkLst>
        </pc:spChg>
        <pc:spChg chg="del mod">
          <ac:chgData name="liudong" userId="ff7a3d1c-e22d-4987-98cd-2d5062e6127b" providerId="ADAL" clId="{42AF18AF-B743-5823-87F9-17912AF4C4E2}" dt="2026-07-09T08:13:14.318" v="4385" actId="478"/>
          <ac:spMkLst>
            <pc:docMk/>
            <pc:sldMk cId="1519625252" sldId="258"/>
            <ac:spMk id="6" creationId="{BA98A459-4607-4026-855B-DC11970FB6DC}"/>
          </ac:spMkLst>
        </pc:spChg>
        <pc:spChg chg="add mod">
          <ac:chgData name="liudong" userId="ff7a3d1c-e22d-4987-98cd-2d5062e6127b" providerId="ADAL" clId="{42AF18AF-B743-5823-87F9-17912AF4C4E2}" dt="2026-07-09T08:14:43.259" v="4416" actId="207"/>
          <ac:spMkLst>
            <pc:docMk/>
            <pc:sldMk cId="1519625252" sldId="258"/>
            <ac:spMk id="10" creationId="{3E69EB7F-5884-FB44-53DB-949B392C6322}"/>
          </ac:spMkLst>
        </pc:spChg>
        <pc:spChg chg="del">
          <ac:chgData name="liudong" userId="ff7a3d1c-e22d-4987-98cd-2d5062e6127b" providerId="ADAL" clId="{42AF18AF-B743-5823-87F9-17912AF4C4E2}" dt="2026-07-09T08:13:00.662" v="4380" actId="478"/>
          <ac:spMkLst>
            <pc:docMk/>
            <pc:sldMk cId="1519625252" sldId="258"/>
            <ac:spMk id="11" creationId="{78FB0995-E210-476E-A34E-FB77B986FC39}"/>
          </ac:spMkLst>
        </pc:spChg>
        <pc:spChg chg="del">
          <ac:chgData name="liudong" userId="ff7a3d1c-e22d-4987-98cd-2d5062e6127b" providerId="ADAL" clId="{42AF18AF-B743-5823-87F9-17912AF4C4E2}" dt="2026-07-09T08:13:00.662" v="4380" actId="478"/>
          <ac:spMkLst>
            <pc:docMk/>
            <pc:sldMk cId="1519625252" sldId="258"/>
            <ac:spMk id="12" creationId="{1C8426AC-FD37-094D-AEF4-761F30092F45}"/>
          </ac:spMkLst>
        </pc:spChg>
        <pc:spChg chg="del">
          <ac:chgData name="liudong" userId="ff7a3d1c-e22d-4987-98cd-2d5062e6127b" providerId="ADAL" clId="{42AF18AF-B743-5823-87F9-17912AF4C4E2}" dt="2026-07-09T08:13:00.662" v="4380" actId="478"/>
          <ac:spMkLst>
            <pc:docMk/>
            <pc:sldMk cId="1519625252" sldId="258"/>
            <ac:spMk id="13" creationId="{23DC18DF-9B9C-4652-8FAC-78EB5250232A}"/>
          </ac:spMkLst>
        </pc:spChg>
        <pc:spChg chg="add mod">
          <ac:chgData name="liudong" userId="ff7a3d1c-e22d-4987-98cd-2d5062e6127b" providerId="ADAL" clId="{42AF18AF-B743-5823-87F9-17912AF4C4E2}" dt="2026-07-09T08:15:11.699" v="4420" actId="1076"/>
          <ac:spMkLst>
            <pc:docMk/>
            <pc:sldMk cId="1519625252" sldId="258"/>
            <ac:spMk id="15" creationId="{F2659050-BC37-7FA4-9396-3ECCC0D134FF}"/>
          </ac:spMkLst>
        </pc:spChg>
        <pc:spChg chg="add del mod">
          <ac:chgData name="liudong" userId="ff7a3d1c-e22d-4987-98cd-2d5062e6127b" providerId="ADAL" clId="{42AF18AF-B743-5823-87F9-17912AF4C4E2}" dt="2026-07-09T08:13:41.759" v="4390" actId="478"/>
          <ac:spMkLst>
            <pc:docMk/>
            <pc:sldMk cId="1519625252" sldId="258"/>
            <ac:spMk id="19" creationId="{7F692E3A-67D4-E9D7-EEC7-FD59E33AE206}"/>
          </ac:spMkLst>
        </pc:spChg>
        <pc:spChg chg="add del mod">
          <ac:chgData name="liudong" userId="ff7a3d1c-e22d-4987-98cd-2d5062e6127b" providerId="ADAL" clId="{42AF18AF-B743-5823-87F9-17912AF4C4E2}" dt="2026-07-09T08:13:41.759" v="4390" actId="478"/>
          <ac:spMkLst>
            <pc:docMk/>
            <pc:sldMk cId="1519625252" sldId="258"/>
            <ac:spMk id="20" creationId="{477C4EF7-08EF-FF55-7EC0-997FB4DA8115}"/>
          </ac:spMkLst>
        </pc:spChg>
        <pc:spChg chg="add del mod">
          <ac:chgData name="liudong" userId="ff7a3d1c-e22d-4987-98cd-2d5062e6127b" providerId="ADAL" clId="{42AF18AF-B743-5823-87F9-17912AF4C4E2}" dt="2026-07-09T08:13:41.759" v="4390" actId="478"/>
          <ac:spMkLst>
            <pc:docMk/>
            <pc:sldMk cId="1519625252" sldId="258"/>
            <ac:spMk id="22" creationId="{F11B5F76-8B63-649B-0E7C-3F9AD2BEF965}"/>
          </ac:spMkLst>
        </pc:spChg>
        <pc:spChg chg="add mod">
          <ac:chgData name="liudong" userId="ff7a3d1c-e22d-4987-98cd-2d5062e6127b" providerId="ADAL" clId="{42AF18AF-B743-5823-87F9-17912AF4C4E2}" dt="2026-07-09T08:15:24.158" v="4423" actId="1076"/>
          <ac:spMkLst>
            <pc:docMk/>
            <pc:sldMk cId="1519625252" sldId="258"/>
            <ac:spMk id="27" creationId="{83521720-9F0A-19A4-0E5B-AAFA07B284FC}"/>
          </ac:spMkLst>
        </pc:spChg>
        <pc:spChg chg="add mod">
          <ac:chgData name="liudong" userId="ff7a3d1c-e22d-4987-98cd-2d5062e6127b" providerId="ADAL" clId="{42AF18AF-B743-5823-87F9-17912AF4C4E2}" dt="2026-07-09T08:15:16.074" v="4421" actId="1076"/>
          <ac:spMkLst>
            <pc:docMk/>
            <pc:sldMk cId="1519625252" sldId="258"/>
            <ac:spMk id="28" creationId="{03650D53-57C1-B7A2-C48D-30F0540191E9}"/>
          </ac:spMkLst>
        </pc:spChg>
        <pc:spChg chg="add mod">
          <ac:chgData name="liudong" userId="ff7a3d1c-e22d-4987-98cd-2d5062e6127b" providerId="ADAL" clId="{42AF18AF-B743-5823-87F9-17912AF4C4E2}" dt="2026-07-09T08:15:11.699" v="4420" actId="1076"/>
          <ac:spMkLst>
            <pc:docMk/>
            <pc:sldMk cId="1519625252" sldId="258"/>
            <ac:spMk id="30" creationId="{2085930D-C5F3-44D7-6D2D-DF35830940F2}"/>
          </ac:spMkLst>
        </pc:spChg>
        <pc:picChg chg="del">
          <ac:chgData name="liudong" userId="ff7a3d1c-e22d-4987-98cd-2d5062e6127b" providerId="ADAL" clId="{42AF18AF-B743-5823-87F9-17912AF4C4E2}" dt="2026-07-09T08:13:00.662" v="4380" actId="478"/>
          <ac:picMkLst>
            <pc:docMk/>
            <pc:sldMk cId="1519625252" sldId="258"/>
            <ac:picMk id="5" creationId="{3EB12816-DAD3-430C-AADB-81905876DDBA}"/>
          </ac:picMkLst>
        </pc:picChg>
        <pc:picChg chg="add del mod">
          <ac:chgData name="liudong" userId="ff7a3d1c-e22d-4987-98cd-2d5062e6127b" providerId="ADAL" clId="{42AF18AF-B743-5823-87F9-17912AF4C4E2}" dt="2026-07-09T08:13:41.759" v="4390" actId="478"/>
          <ac:picMkLst>
            <pc:docMk/>
            <pc:sldMk cId="1519625252" sldId="258"/>
            <ac:picMk id="16" creationId="{604E7FE1-BBEF-A171-5244-0487CE6AF754}"/>
          </ac:picMkLst>
        </pc:picChg>
        <pc:picChg chg="add del mod">
          <ac:chgData name="liudong" userId="ff7a3d1c-e22d-4987-98cd-2d5062e6127b" providerId="ADAL" clId="{42AF18AF-B743-5823-87F9-17912AF4C4E2}" dt="2026-07-09T08:13:41.759" v="4390" actId="478"/>
          <ac:picMkLst>
            <pc:docMk/>
            <pc:sldMk cId="1519625252" sldId="258"/>
            <ac:picMk id="17" creationId="{2314F391-8B40-1799-FBB1-66F98051B3B2}"/>
          </ac:picMkLst>
        </pc:picChg>
        <pc:picChg chg="add del mod">
          <ac:chgData name="liudong" userId="ff7a3d1c-e22d-4987-98cd-2d5062e6127b" providerId="ADAL" clId="{42AF18AF-B743-5823-87F9-17912AF4C4E2}" dt="2026-07-09T08:13:41.759" v="4390" actId="478"/>
          <ac:picMkLst>
            <pc:docMk/>
            <pc:sldMk cId="1519625252" sldId="258"/>
            <ac:picMk id="18" creationId="{10B3FADC-C803-E069-78AC-C08C19D7B067}"/>
          </ac:picMkLst>
        </pc:picChg>
        <pc:picChg chg="add del mod">
          <ac:chgData name="liudong" userId="ff7a3d1c-e22d-4987-98cd-2d5062e6127b" providerId="ADAL" clId="{42AF18AF-B743-5823-87F9-17912AF4C4E2}" dt="2026-07-09T08:13:41.759" v="4390" actId="478"/>
          <ac:picMkLst>
            <pc:docMk/>
            <pc:sldMk cId="1519625252" sldId="258"/>
            <ac:picMk id="21" creationId="{1AB472C0-211C-2C72-36F4-B5E103F7B6CB}"/>
          </ac:picMkLst>
        </pc:picChg>
        <pc:picChg chg="add mod">
          <ac:chgData name="liudong" userId="ff7a3d1c-e22d-4987-98cd-2d5062e6127b" providerId="ADAL" clId="{42AF18AF-B743-5823-87F9-17912AF4C4E2}" dt="2026-07-09T08:15:11.699" v="4420" actId="1076"/>
          <ac:picMkLst>
            <pc:docMk/>
            <pc:sldMk cId="1519625252" sldId="258"/>
            <ac:picMk id="23" creationId="{47190F40-66B9-B650-C67F-7BE43F293112}"/>
          </ac:picMkLst>
        </pc:picChg>
        <pc:picChg chg="add mod">
          <ac:chgData name="liudong" userId="ff7a3d1c-e22d-4987-98cd-2d5062e6127b" providerId="ADAL" clId="{42AF18AF-B743-5823-87F9-17912AF4C4E2}" dt="2026-07-09T08:15:21.070" v="4422" actId="1076"/>
          <ac:picMkLst>
            <pc:docMk/>
            <pc:sldMk cId="1519625252" sldId="258"/>
            <ac:picMk id="24" creationId="{DDB81307-2510-7213-5EE1-0B5D3E7C6B82}"/>
          </ac:picMkLst>
        </pc:picChg>
        <pc:picChg chg="add mod">
          <ac:chgData name="liudong" userId="ff7a3d1c-e22d-4987-98cd-2d5062e6127b" providerId="ADAL" clId="{42AF18AF-B743-5823-87F9-17912AF4C4E2}" dt="2026-07-09T08:15:28.401" v="4425" actId="1076"/>
          <ac:picMkLst>
            <pc:docMk/>
            <pc:sldMk cId="1519625252" sldId="258"/>
            <ac:picMk id="25" creationId="{D8C6DF93-2802-8F84-3B1D-66D6B5C8C51B}"/>
          </ac:picMkLst>
        </pc:picChg>
        <pc:picChg chg="add mod">
          <ac:chgData name="liudong" userId="ff7a3d1c-e22d-4987-98cd-2d5062e6127b" providerId="ADAL" clId="{42AF18AF-B743-5823-87F9-17912AF4C4E2}" dt="2026-07-09T08:15:26.716" v="4424" actId="1076"/>
          <ac:picMkLst>
            <pc:docMk/>
            <pc:sldMk cId="1519625252" sldId="258"/>
            <ac:picMk id="26" creationId="{0AAF29E2-F13A-999C-6CFC-354DA750554C}"/>
          </ac:picMkLst>
        </pc:picChg>
        <pc:picChg chg="add mod">
          <ac:chgData name="liudong" userId="ff7a3d1c-e22d-4987-98cd-2d5062e6127b" providerId="ADAL" clId="{42AF18AF-B743-5823-87F9-17912AF4C4E2}" dt="2026-07-09T08:15:11.699" v="4420" actId="1076"/>
          <ac:picMkLst>
            <pc:docMk/>
            <pc:sldMk cId="1519625252" sldId="258"/>
            <ac:picMk id="29" creationId="{1EDAEACB-AF2C-AE7D-80F1-B45D4FF25BFD}"/>
          </ac:picMkLst>
        </pc:picChg>
        <pc:picChg chg="del">
          <ac:chgData name="liudong" userId="ff7a3d1c-e22d-4987-98cd-2d5062e6127b" providerId="ADAL" clId="{42AF18AF-B743-5823-87F9-17912AF4C4E2}" dt="2026-07-09T08:13:00.662" v="4380" actId="478"/>
          <ac:picMkLst>
            <pc:docMk/>
            <pc:sldMk cId="1519625252" sldId="258"/>
            <ac:picMk id="2050" creationId="{1B41E9E6-7E6A-4837-AA8F-0AD8CDD3B8EE}"/>
          </ac:picMkLst>
        </pc:picChg>
      </pc:sldChg>
      <pc:sldChg chg="modSp mod">
        <pc:chgData name="liudong" userId="ff7a3d1c-e22d-4987-98cd-2d5062e6127b" providerId="ADAL" clId="{42AF18AF-B743-5823-87F9-17912AF4C4E2}" dt="2026-07-09T08:15:41.145" v="4428" actId="1076"/>
        <pc:sldMkLst>
          <pc:docMk/>
          <pc:sldMk cId="2523060750" sldId="260"/>
        </pc:sldMkLst>
        <pc:spChg chg="mod">
          <ac:chgData name="liudong" userId="ff7a3d1c-e22d-4987-98cd-2d5062e6127b" providerId="ADAL" clId="{42AF18AF-B743-5823-87F9-17912AF4C4E2}" dt="2026-07-09T07:56:16.820" v="4289" actId="20577"/>
          <ac:spMkLst>
            <pc:docMk/>
            <pc:sldMk cId="2523060750" sldId="260"/>
            <ac:spMk id="2" creationId="{B8B5CA64-5EF3-4ADA-8AFC-9161C9D4924A}"/>
          </ac:spMkLst>
        </pc:spChg>
        <pc:grpChg chg="mod">
          <ac:chgData name="liudong" userId="ff7a3d1c-e22d-4987-98cd-2d5062e6127b" providerId="ADAL" clId="{42AF18AF-B743-5823-87F9-17912AF4C4E2}" dt="2026-07-09T08:15:41.145" v="4428" actId="1076"/>
          <ac:grpSpMkLst>
            <pc:docMk/>
            <pc:sldMk cId="2523060750" sldId="260"/>
            <ac:grpSpMk id="5" creationId="{2057CF4E-56C9-D7B2-FB1D-4E618521157F}"/>
          </ac:grpSpMkLst>
        </pc:grpChg>
        <pc:grpChg chg="mod">
          <ac:chgData name="liudong" userId="ff7a3d1c-e22d-4987-98cd-2d5062e6127b" providerId="ADAL" clId="{42AF18AF-B743-5823-87F9-17912AF4C4E2}" dt="2026-07-09T08:15:39.189" v="4427" actId="1076"/>
          <ac:grpSpMkLst>
            <pc:docMk/>
            <pc:sldMk cId="2523060750" sldId="260"/>
            <ac:grpSpMk id="8" creationId="{F635956E-F4C7-E643-BBD3-4C2CFD4BA0A0}"/>
          </ac:grpSpMkLst>
        </pc:grpChg>
      </pc:sldChg>
      <pc:sldChg chg="add ord">
        <pc:chgData name="liudong" userId="ff7a3d1c-e22d-4987-98cd-2d5062e6127b" providerId="ADAL" clId="{42AF18AF-B743-5823-87F9-17912AF4C4E2}" dt="2026-07-08T06:02:44.455" v="4223" actId="20578"/>
        <pc:sldMkLst>
          <pc:docMk/>
          <pc:sldMk cId="409070021" sldId="261"/>
        </pc:sldMkLst>
      </pc:sldChg>
      <pc:sldChg chg="addSp delSp modSp mod">
        <pc:chgData name="liudong" userId="ff7a3d1c-e22d-4987-98cd-2d5062e6127b" providerId="ADAL" clId="{42AF18AF-B743-5823-87F9-17912AF4C4E2}" dt="2026-06-26T07:16:43.874" v="3673" actId="14100"/>
        <pc:sldMkLst>
          <pc:docMk/>
          <pc:sldMk cId="2202745862" sldId="262"/>
        </pc:sldMkLst>
        <pc:spChg chg="mod">
          <ac:chgData name="liudong" userId="ff7a3d1c-e22d-4987-98cd-2d5062e6127b" providerId="ADAL" clId="{42AF18AF-B743-5823-87F9-17912AF4C4E2}" dt="2026-06-26T06:35:44.593" v="2713" actId="1076"/>
          <ac:spMkLst>
            <pc:docMk/>
            <pc:sldMk cId="2202745862" sldId="262"/>
            <ac:spMk id="5" creationId="{5620B793-F2EA-15F4-C70F-FC331E0B6479}"/>
          </ac:spMkLst>
        </pc:spChg>
        <pc:spChg chg="mod">
          <ac:chgData name="liudong" userId="ff7a3d1c-e22d-4987-98cd-2d5062e6127b" providerId="ADAL" clId="{42AF18AF-B743-5823-87F9-17912AF4C4E2}" dt="2026-06-26T06:35:15.045" v="2706"/>
          <ac:spMkLst>
            <pc:docMk/>
            <pc:sldMk cId="2202745862" sldId="262"/>
            <ac:spMk id="10" creationId="{513F3CD0-EAC0-4C48-9AE9-2BBA85897AE5}"/>
          </ac:spMkLst>
        </pc:spChg>
        <pc:spChg chg="add mod">
          <ac:chgData name="liudong" userId="ff7a3d1c-e22d-4987-98cd-2d5062e6127b" providerId="ADAL" clId="{42AF18AF-B743-5823-87F9-17912AF4C4E2}" dt="2026-06-26T06:36:18.528" v="2721" actId="1076"/>
          <ac:spMkLst>
            <pc:docMk/>
            <pc:sldMk cId="2202745862" sldId="262"/>
            <ac:spMk id="18" creationId="{3D36B45F-2859-C6F7-12E2-5F90526AFDC4}"/>
          </ac:spMkLst>
        </pc:spChg>
        <pc:spChg chg="add mod">
          <ac:chgData name="liudong" userId="ff7a3d1c-e22d-4987-98cd-2d5062e6127b" providerId="ADAL" clId="{42AF18AF-B743-5823-87F9-17912AF4C4E2}" dt="2026-06-26T06:36:29.478" v="2722"/>
          <ac:spMkLst>
            <pc:docMk/>
            <pc:sldMk cId="2202745862" sldId="262"/>
            <ac:spMk id="21" creationId="{1583EDFD-D026-500A-5A32-CC6D2E40CF22}"/>
          </ac:spMkLst>
        </pc:spChg>
        <pc:grpChg chg="mod">
          <ac:chgData name="liudong" userId="ff7a3d1c-e22d-4987-98cd-2d5062e6127b" providerId="ADAL" clId="{42AF18AF-B743-5823-87F9-17912AF4C4E2}" dt="2026-06-26T06:35:54.546" v="2716" actId="1076"/>
          <ac:grpSpMkLst>
            <pc:docMk/>
            <pc:sldMk cId="2202745862" sldId="262"/>
            <ac:grpSpMk id="7" creationId="{6AFF1091-4CC4-8E43-A691-8DCF00277E8B}"/>
          </ac:grpSpMkLst>
        </pc:grpChg>
        <pc:grpChg chg="mod">
          <ac:chgData name="liudong" userId="ff7a3d1c-e22d-4987-98cd-2d5062e6127b" providerId="ADAL" clId="{42AF18AF-B743-5823-87F9-17912AF4C4E2}" dt="2026-06-26T06:35:54.546" v="2716" actId="1076"/>
          <ac:grpSpMkLst>
            <pc:docMk/>
            <pc:sldMk cId="2202745862" sldId="262"/>
            <ac:grpSpMk id="9" creationId="{8924578F-FD7F-E940-BA5C-4E73314B8FB1}"/>
          </ac:grpSpMkLst>
        </pc:grpChg>
        <pc:picChg chg="add mod">
          <ac:chgData name="liudong" userId="ff7a3d1c-e22d-4987-98cd-2d5062e6127b" providerId="ADAL" clId="{42AF18AF-B743-5823-87F9-17912AF4C4E2}" dt="2026-06-26T06:36:18.528" v="2721" actId="1076"/>
          <ac:picMkLst>
            <pc:docMk/>
            <pc:sldMk cId="2202745862" sldId="262"/>
            <ac:picMk id="14" creationId="{0DE9CF23-2384-A0AD-BC06-72F92E38D605}"/>
          </ac:picMkLst>
        </pc:picChg>
        <pc:picChg chg="mod">
          <ac:chgData name="liudong" userId="ff7a3d1c-e22d-4987-98cd-2d5062e6127b" providerId="ADAL" clId="{42AF18AF-B743-5823-87F9-17912AF4C4E2}" dt="2026-06-26T06:35:54.546" v="2716" actId="1076"/>
          <ac:picMkLst>
            <pc:docMk/>
            <pc:sldMk cId="2202745862" sldId="262"/>
            <ac:picMk id="15" creationId="{668F2F6B-7DAD-6648-80F1-CC74F7DECFF8}"/>
          </ac:picMkLst>
        </pc:picChg>
        <pc:picChg chg="add mod">
          <ac:chgData name="liudong" userId="ff7a3d1c-e22d-4987-98cd-2d5062e6127b" providerId="ADAL" clId="{42AF18AF-B743-5823-87F9-17912AF4C4E2}" dt="2026-06-26T06:36:18.528" v="2721" actId="1076"/>
          <ac:picMkLst>
            <pc:docMk/>
            <pc:sldMk cId="2202745862" sldId="262"/>
            <ac:picMk id="17" creationId="{AF776B58-B734-B36F-763F-EEFD52EED7BE}"/>
          </ac:picMkLst>
        </pc:picChg>
        <pc:cxnChg chg="add mod">
          <ac:chgData name="liudong" userId="ff7a3d1c-e22d-4987-98cd-2d5062e6127b" providerId="ADAL" clId="{42AF18AF-B743-5823-87F9-17912AF4C4E2}" dt="2026-06-26T07:16:43.874" v="3673" actId="14100"/>
          <ac:cxnSpMkLst>
            <pc:docMk/>
            <pc:sldMk cId="2202745862" sldId="262"/>
            <ac:cxnSpMk id="19" creationId="{1AD2F3C3-BE42-1A14-2C8E-989516F7F349}"/>
          </ac:cxnSpMkLst>
        </pc:cxnChg>
      </pc:sldChg>
      <pc:sldChg chg="modSp mod">
        <pc:chgData name="liudong" userId="ff7a3d1c-e22d-4987-98cd-2d5062e6127b" providerId="ADAL" clId="{42AF18AF-B743-5823-87F9-17912AF4C4E2}" dt="2026-07-09T08:09:17.227" v="4378" actId="20577"/>
        <pc:sldMkLst>
          <pc:docMk/>
          <pc:sldMk cId="2026773884" sldId="270"/>
        </pc:sldMkLst>
        <pc:spChg chg="mod">
          <ac:chgData name="liudong" userId="ff7a3d1c-e22d-4987-98cd-2d5062e6127b" providerId="ADAL" clId="{42AF18AF-B743-5823-87F9-17912AF4C4E2}" dt="2026-07-09T08:09:17.227" v="4378" actId="20577"/>
          <ac:spMkLst>
            <pc:docMk/>
            <pc:sldMk cId="2026773884" sldId="270"/>
            <ac:spMk id="3" creationId="{E9FD2375-F948-4249-A7B4-BA0ECC1CAD76}"/>
          </ac:spMkLst>
        </pc:spChg>
      </pc:sldChg>
      <pc:sldChg chg="modSp mod ord">
        <pc:chgData name="liudong" userId="ff7a3d1c-e22d-4987-98cd-2d5062e6127b" providerId="ADAL" clId="{42AF18AF-B743-5823-87F9-17912AF4C4E2}" dt="2026-06-26T06:01:06.428" v="2312" actId="20578"/>
        <pc:sldMkLst>
          <pc:docMk/>
          <pc:sldMk cId="2812336992" sldId="271"/>
        </pc:sldMkLst>
      </pc:sldChg>
      <pc:sldChg chg="add ord">
        <pc:chgData name="liudong" userId="ff7a3d1c-e22d-4987-98cd-2d5062e6127b" providerId="ADAL" clId="{42AF18AF-B743-5823-87F9-17912AF4C4E2}" dt="2026-07-08T06:02:35.352" v="4221" actId="20578"/>
        <pc:sldMkLst>
          <pc:docMk/>
          <pc:sldMk cId="1041382854" sldId="273"/>
        </pc:sldMkLst>
      </pc:sldChg>
      <pc:sldChg chg="addSp modSp mod">
        <pc:chgData name="liudong" userId="ff7a3d1c-e22d-4987-98cd-2d5062e6127b" providerId="ADAL" clId="{42AF18AF-B743-5823-87F9-17912AF4C4E2}" dt="2026-07-08T04:57:51.207" v="3826" actId="14734"/>
        <pc:sldMkLst>
          <pc:docMk/>
          <pc:sldMk cId="135352175" sldId="274"/>
        </pc:sldMkLst>
        <pc:graphicFrameChg chg="modGraphic">
          <ac:chgData name="liudong" userId="ff7a3d1c-e22d-4987-98cd-2d5062e6127b" providerId="ADAL" clId="{42AF18AF-B743-5823-87F9-17912AF4C4E2}" dt="2026-07-08T04:57:51.207" v="3826" actId="14734"/>
          <ac:graphicFrameMkLst>
            <pc:docMk/>
            <pc:sldMk cId="135352175" sldId="274"/>
            <ac:graphicFrameMk id="27" creationId="{0E9B6097-0C0B-4A31-87A9-37DBBE8629F5}"/>
          </ac:graphicFrameMkLst>
        </pc:graphicFrameChg>
        <pc:cxnChg chg="add mod">
          <ac:chgData name="liudong" userId="ff7a3d1c-e22d-4987-98cd-2d5062e6127b" providerId="ADAL" clId="{42AF18AF-B743-5823-87F9-17912AF4C4E2}" dt="2026-06-26T07:08:08.085" v="3640" actId="1076"/>
          <ac:cxnSpMkLst>
            <pc:docMk/>
            <pc:sldMk cId="135352175" sldId="274"/>
            <ac:cxnSpMk id="23" creationId="{8E31AF15-7B12-E424-4142-753D55E03B69}"/>
          </ac:cxnSpMkLst>
        </pc:cxnChg>
      </pc:sldChg>
      <pc:sldChg chg="del ord">
        <pc:chgData name="liudong" userId="ff7a3d1c-e22d-4987-98cd-2d5062e6127b" providerId="ADAL" clId="{42AF18AF-B743-5823-87F9-17912AF4C4E2}" dt="2026-07-09T08:04:31.745" v="4358" actId="2696"/>
        <pc:sldMkLst>
          <pc:docMk/>
          <pc:sldMk cId="1968136473" sldId="275"/>
        </pc:sldMkLst>
      </pc:sldChg>
      <pc:sldChg chg="ord">
        <pc:chgData name="liudong" userId="ff7a3d1c-e22d-4987-98cd-2d5062e6127b" providerId="ADAL" clId="{42AF18AF-B743-5823-87F9-17912AF4C4E2}" dt="2026-07-08T04:50:12.719" v="3674" actId="20578"/>
        <pc:sldMkLst>
          <pc:docMk/>
          <pc:sldMk cId="1605640430" sldId="276"/>
        </pc:sldMkLst>
      </pc:sldChg>
      <pc:sldChg chg="add">
        <pc:chgData name="liudong" userId="ff7a3d1c-e22d-4987-98cd-2d5062e6127b" providerId="ADAL" clId="{42AF18AF-B743-5823-87F9-17912AF4C4E2}" dt="2026-06-26T06:02:41.849" v="2318"/>
        <pc:sldMkLst>
          <pc:docMk/>
          <pc:sldMk cId="1048307670" sldId="399"/>
        </pc:sldMkLst>
      </pc:sldChg>
      <pc:sldChg chg="add">
        <pc:chgData name="liudong" userId="ff7a3d1c-e22d-4987-98cd-2d5062e6127b" providerId="ADAL" clId="{42AF18AF-B743-5823-87F9-17912AF4C4E2}" dt="2026-06-26T06:02:41.849" v="2318"/>
        <pc:sldMkLst>
          <pc:docMk/>
          <pc:sldMk cId="2346203605" sldId="404"/>
        </pc:sldMkLst>
      </pc:sldChg>
      <pc:sldChg chg="add ord">
        <pc:chgData name="liudong" userId="ff7a3d1c-e22d-4987-98cd-2d5062e6127b" providerId="ADAL" clId="{42AF18AF-B743-5823-87F9-17912AF4C4E2}" dt="2026-07-08T06:02:41.998" v="4222" actId="20578"/>
        <pc:sldMkLst>
          <pc:docMk/>
          <pc:sldMk cId="1012784107" sldId="406"/>
        </pc:sldMkLst>
      </pc:sldChg>
      <pc:sldChg chg="ord">
        <pc:chgData name="liudong" userId="ff7a3d1c-e22d-4987-98cd-2d5062e6127b" providerId="ADAL" clId="{42AF18AF-B743-5823-87F9-17912AF4C4E2}" dt="2026-06-26T06:00:51.904" v="2311" actId="20578"/>
        <pc:sldMkLst>
          <pc:docMk/>
          <pc:sldMk cId="2499340137" sldId="407"/>
        </pc:sldMkLst>
      </pc:sldChg>
      <pc:sldChg chg="addSp delSp modSp del mod ord">
        <pc:chgData name="liudong" userId="ff7a3d1c-e22d-4987-98cd-2d5062e6127b" providerId="ADAL" clId="{42AF18AF-B743-5823-87F9-17912AF4C4E2}" dt="2026-07-09T08:14:32.184" v="4412" actId="2696"/>
        <pc:sldMkLst>
          <pc:docMk/>
          <pc:sldMk cId="3622192768" sldId="408"/>
        </pc:sldMkLst>
        <pc:spChg chg="mod">
          <ac:chgData name="liudong" userId="ff7a3d1c-e22d-4987-98cd-2d5062e6127b" providerId="ADAL" clId="{42AF18AF-B743-5823-87F9-17912AF4C4E2}" dt="2026-07-08T05:53:10.005" v="4096" actId="20577"/>
          <ac:spMkLst>
            <pc:docMk/>
            <pc:sldMk cId="3622192768" sldId="408"/>
            <ac:spMk id="2" creationId="{8075F1BE-1C1B-840F-D62A-9F07C698156C}"/>
          </ac:spMkLst>
        </pc:spChg>
        <pc:spChg chg="mod">
          <ac:chgData name="liudong" userId="ff7a3d1c-e22d-4987-98cd-2d5062e6127b" providerId="ADAL" clId="{42AF18AF-B743-5823-87F9-17912AF4C4E2}" dt="2026-07-08T05:54:30.472" v="4118" actId="1076"/>
          <ac:spMkLst>
            <pc:docMk/>
            <pc:sldMk cId="3622192768" sldId="408"/>
            <ac:spMk id="7" creationId="{F736ECA0-984B-CE4A-AD16-0236BA17E805}"/>
          </ac:spMkLst>
        </pc:spChg>
        <pc:spChg chg="add mod">
          <ac:chgData name="liudong" userId="ff7a3d1c-e22d-4987-98cd-2d5062e6127b" providerId="ADAL" clId="{42AF18AF-B743-5823-87F9-17912AF4C4E2}" dt="2026-07-08T05:52:35.163" v="4060" actId="1076"/>
          <ac:spMkLst>
            <pc:docMk/>
            <pc:sldMk cId="3622192768" sldId="408"/>
            <ac:spMk id="9" creationId="{EA8C7DD1-A35F-DB41-117E-DCD46A85D05D}"/>
          </ac:spMkLst>
        </pc:spChg>
        <pc:spChg chg="mod">
          <ac:chgData name="liudong" userId="ff7a3d1c-e22d-4987-98cd-2d5062e6127b" providerId="ADAL" clId="{42AF18AF-B743-5823-87F9-17912AF4C4E2}" dt="2026-07-08T05:52:38.753" v="4061" actId="1076"/>
          <ac:spMkLst>
            <pc:docMk/>
            <pc:sldMk cId="3622192768" sldId="408"/>
            <ac:spMk id="28" creationId="{481BE805-5069-AE95-1603-B82E1616AB8B}"/>
          </ac:spMkLst>
        </pc:spChg>
        <pc:spChg chg="del mod">
          <ac:chgData name="liudong" userId="ff7a3d1c-e22d-4987-98cd-2d5062e6127b" providerId="ADAL" clId="{42AF18AF-B743-5823-87F9-17912AF4C4E2}" dt="2026-07-08T05:51:57.166" v="4044" actId="478"/>
          <ac:spMkLst>
            <pc:docMk/>
            <pc:sldMk cId="3622192768" sldId="408"/>
            <ac:spMk id="40" creationId="{89EFCA6F-D0D9-EC62-6D84-1EB395063ED0}"/>
          </ac:spMkLst>
        </pc:spChg>
        <pc:picChg chg="add del">
          <ac:chgData name="liudong" userId="ff7a3d1c-e22d-4987-98cd-2d5062e6127b" providerId="ADAL" clId="{42AF18AF-B743-5823-87F9-17912AF4C4E2}" dt="2026-07-08T05:51:24.839" v="4032" actId="478"/>
          <ac:picMkLst>
            <pc:docMk/>
            <pc:sldMk cId="3622192768" sldId="408"/>
            <ac:picMk id="3" creationId="{6D97EE0C-6124-9800-B320-D85F0AF8293B}"/>
          </ac:picMkLst>
        </pc:picChg>
        <pc:picChg chg="mod">
          <ac:chgData name="liudong" userId="ff7a3d1c-e22d-4987-98cd-2d5062e6127b" providerId="ADAL" clId="{42AF18AF-B743-5823-87F9-17912AF4C4E2}" dt="2026-07-08T05:54:27.914" v="4117" actId="1076"/>
          <ac:picMkLst>
            <pc:docMk/>
            <pc:sldMk cId="3622192768" sldId="408"/>
            <ac:picMk id="5" creationId="{E217184D-E9AD-6B4B-ACF9-F43877DAAA79}"/>
          </ac:picMkLst>
        </pc:picChg>
        <pc:picChg chg="add mod">
          <ac:chgData name="liudong" userId="ff7a3d1c-e22d-4987-98cd-2d5062e6127b" providerId="ADAL" clId="{42AF18AF-B743-5823-87F9-17912AF4C4E2}" dt="2026-07-08T05:51:53.401" v="4043" actId="1076"/>
          <ac:picMkLst>
            <pc:docMk/>
            <pc:sldMk cId="3622192768" sldId="408"/>
            <ac:picMk id="6" creationId="{B11EE3AC-CC4B-10FE-57FE-45C8F50BAE7F}"/>
          </ac:picMkLst>
        </pc:picChg>
        <pc:picChg chg="mod">
          <ac:chgData name="liudong" userId="ff7a3d1c-e22d-4987-98cd-2d5062e6127b" providerId="ADAL" clId="{42AF18AF-B743-5823-87F9-17912AF4C4E2}" dt="2026-07-08T05:51:48.382" v="4041" actId="1076"/>
          <ac:picMkLst>
            <pc:docMk/>
            <pc:sldMk cId="3622192768" sldId="408"/>
            <ac:picMk id="22" creationId="{492E0DF3-2A35-9F6B-0AB1-4E1EDD99A05C}"/>
          </ac:picMkLst>
        </pc:picChg>
        <pc:picChg chg="mod">
          <ac:chgData name="liudong" userId="ff7a3d1c-e22d-4987-98cd-2d5062e6127b" providerId="ADAL" clId="{42AF18AF-B743-5823-87F9-17912AF4C4E2}" dt="2026-07-08T05:51:48.382" v="4041" actId="1076"/>
          <ac:picMkLst>
            <pc:docMk/>
            <pc:sldMk cId="3622192768" sldId="408"/>
            <ac:picMk id="26" creationId="{A6A068DA-02B7-C731-076F-AFBCCE8A22C2}"/>
          </ac:picMkLst>
        </pc:picChg>
        <pc:picChg chg="mod">
          <ac:chgData name="liudong" userId="ff7a3d1c-e22d-4987-98cd-2d5062e6127b" providerId="ADAL" clId="{42AF18AF-B743-5823-87F9-17912AF4C4E2}" dt="2026-07-08T05:51:31.839" v="4036" actId="1076"/>
          <ac:picMkLst>
            <pc:docMk/>
            <pc:sldMk cId="3622192768" sldId="408"/>
            <ac:picMk id="35" creationId="{97605B90-30BA-F456-E76F-32F77434132E}"/>
          </ac:picMkLst>
        </pc:picChg>
        <pc:picChg chg="del mod">
          <ac:chgData name="liudong" userId="ff7a3d1c-e22d-4987-98cd-2d5062e6127b" providerId="ADAL" clId="{42AF18AF-B743-5823-87F9-17912AF4C4E2}" dt="2026-07-08T05:51:12.746" v="4027" actId="478"/>
          <ac:picMkLst>
            <pc:docMk/>
            <pc:sldMk cId="3622192768" sldId="408"/>
            <ac:picMk id="42" creationId="{BBB16D56-0E0E-A770-4BB1-85884EB72DD9}"/>
          </ac:picMkLst>
        </pc:picChg>
      </pc:sldChg>
      <pc:sldChg chg="add">
        <pc:chgData name="liudong" userId="ff7a3d1c-e22d-4987-98cd-2d5062e6127b" providerId="ADAL" clId="{42AF18AF-B743-5823-87F9-17912AF4C4E2}" dt="2026-06-26T06:05:24.164" v="2325"/>
        <pc:sldMkLst>
          <pc:docMk/>
          <pc:sldMk cId="1292370730" sldId="409"/>
        </pc:sldMkLst>
      </pc:sldChg>
      <pc:sldChg chg="modSp mod ord">
        <pc:chgData name="liudong" userId="ff7a3d1c-e22d-4987-98cd-2d5062e6127b" providerId="ADAL" clId="{42AF18AF-B743-5823-87F9-17912AF4C4E2}" dt="2026-06-26T06:01:06.428" v="2312" actId="20578"/>
        <pc:sldMkLst>
          <pc:docMk/>
          <pc:sldMk cId="1524833337" sldId="410"/>
        </pc:sldMkLst>
      </pc:sldChg>
      <pc:sldChg chg="addSp delSp modSp add mod">
        <pc:chgData name="liudong" userId="ff7a3d1c-e22d-4987-98cd-2d5062e6127b" providerId="ADAL" clId="{42AF18AF-B743-5823-87F9-17912AF4C4E2}" dt="2026-07-09T07:55:37.304" v="4288" actId="20577"/>
        <pc:sldMkLst>
          <pc:docMk/>
          <pc:sldMk cId="234182591" sldId="411"/>
        </pc:sldMkLst>
        <pc:spChg chg="add mod">
          <ac:chgData name="liudong" userId="ff7a3d1c-e22d-4987-98cd-2d5062e6127b" providerId="ADAL" clId="{42AF18AF-B743-5823-87F9-17912AF4C4E2}" dt="2026-07-09T07:55:37.304" v="4288" actId="20577"/>
          <ac:spMkLst>
            <pc:docMk/>
            <pc:sldMk cId="234182591" sldId="411"/>
            <ac:spMk id="31" creationId="{20BFFDCA-A328-8D32-8F35-49891BF3BCCA}"/>
          </ac:spMkLst>
        </pc:spChg>
      </pc:sldChg>
      <pc:sldChg chg="addSp delSp modSp mod">
        <pc:chgData name="liudong" userId="ff7a3d1c-e22d-4987-98cd-2d5062e6127b" providerId="ADAL" clId="{42AF18AF-B743-5823-87F9-17912AF4C4E2}" dt="2026-07-09T07:59:58.459" v="4323" actId="1076"/>
        <pc:sldMkLst>
          <pc:docMk/>
          <pc:sldMk cId="170425784" sldId="412"/>
        </pc:sldMkLst>
        <pc:spChg chg="add del mod">
          <ac:chgData name="liudong" userId="ff7a3d1c-e22d-4987-98cd-2d5062e6127b" providerId="ADAL" clId="{42AF18AF-B743-5823-87F9-17912AF4C4E2}" dt="2026-07-08T05:00:19.456" v="3849" actId="1076"/>
          <ac:spMkLst>
            <pc:docMk/>
            <pc:sldMk cId="170425784" sldId="412"/>
            <ac:spMk id="3" creationId="{B795149B-D217-D304-4986-F22E521D08CF}"/>
          </ac:spMkLst>
        </pc:spChg>
        <pc:spChg chg="add del">
          <ac:chgData name="liudong" userId="ff7a3d1c-e22d-4987-98cd-2d5062e6127b" providerId="ADAL" clId="{42AF18AF-B743-5823-87F9-17912AF4C4E2}" dt="2026-07-08T04:59:46.599" v="3832" actId="22"/>
          <ac:spMkLst>
            <pc:docMk/>
            <pc:sldMk cId="170425784" sldId="412"/>
            <ac:spMk id="5" creationId="{EA48304D-6DEA-C0F2-4368-CE592612ACB7}"/>
          </ac:spMkLst>
        </pc:spChg>
        <pc:spChg chg="mod">
          <ac:chgData name="liudong" userId="ff7a3d1c-e22d-4987-98cd-2d5062e6127b" providerId="ADAL" clId="{42AF18AF-B743-5823-87F9-17912AF4C4E2}" dt="2026-07-09T07:59:52.912" v="4320" actId="20577"/>
          <ac:spMkLst>
            <pc:docMk/>
            <pc:sldMk cId="170425784" sldId="412"/>
            <ac:spMk id="10" creationId="{38F3CA1E-ECDA-BA52-3E4B-93125F739704}"/>
          </ac:spMkLst>
        </pc:spChg>
        <pc:spChg chg="mod">
          <ac:chgData name="liudong" userId="ff7a3d1c-e22d-4987-98cd-2d5062e6127b" providerId="ADAL" clId="{42AF18AF-B743-5823-87F9-17912AF4C4E2}" dt="2026-07-08T06:00:18.311" v="4218" actId="20577"/>
          <ac:spMkLst>
            <pc:docMk/>
            <pc:sldMk cId="170425784" sldId="412"/>
            <ac:spMk id="11" creationId="{27A187F9-67F6-5970-E254-2FFAEB94F478}"/>
          </ac:spMkLst>
        </pc:spChg>
        <pc:picChg chg="add del mod">
          <ac:chgData name="liudong" userId="ff7a3d1c-e22d-4987-98cd-2d5062e6127b" providerId="ADAL" clId="{42AF18AF-B743-5823-87F9-17912AF4C4E2}" dt="2026-07-09T05:30:46.744" v="4274" actId="478"/>
          <ac:picMkLst>
            <pc:docMk/>
            <pc:sldMk cId="170425784" sldId="412"/>
            <ac:picMk id="2" creationId="{9E37E323-7CD6-3EBD-96EB-C1197FDBCF84}"/>
          </ac:picMkLst>
        </pc:picChg>
        <pc:picChg chg="add del mod">
          <ac:chgData name="liudong" userId="ff7a3d1c-e22d-4987-98cd-2d5062e6127b" providerId="ADAL" clId="{42AF18AF-B743-5823-87F9-17912AF4C4E2}" dt="2026-07-09T07:59:58.459" v="4323" actId="1076"/>
          <ac:picMkLst>
            <pc:docMk/>
            <pc:sldMk cId="170425784" sldId="412"/>
            <ac:picMk id="17" creationId="{CB7B8E78-4BF0-9676-BB23-BD5502ABEABA}"/>
          </ac:picMkLst>
        </pc:picChg>
      </pc:sldChg>
      <pc:sldChg chg="modSp add mod">
        <pc:chgData name="liudong" userId="ff7a3d1c-e22d-4987-98cd-2d5062e6127b" providerId="ADAL" clId="{42AF18AF-B743-5823-87F9-17912AF4C4E2}" dt="2026-07-09T05:29:51.156" v="4264" actId="1076"/>
        <pc:sldMkLst>
          <pc:docMk/>
          <pc:sldMk cId="4130978116" sldId="413"/>
        </pc:sldMkLst>
        <pc:picChg chg="mod">
          <ac:chgData name="liudong" userId="ff7a3d1c-e22d-4987-98cd-2d5062e6127b" providerId="ADAL" clId="{42AF18AF-B743-5823-87F9-17912AF4C4E2}" dt="2026-07-09T05:29:51.156" v="4264" actId="1076"/>
          <ac:picMkLst>
            <pc:docMk/>
            <pc:sldMk cId="4130978116" sldId="413"/>
            <ac:picMk id="2" creationId="{B47ABDF9-2DD3-A00A-EF44-7767A4646997}"/>
          </ac:picMkLst>
        </pc:picChg>
      </pc:sldChg>
      <pc:sldChg chg="addSp delSp modSp add mod">
        <pc:chgData name="liudong" userId="ff7a3d1c-e22d-4987-98cd-2d5062e6127b" providerId="ADAL" clId="{42AF18AF-B743-5823-87F9-17912AF4C4E2}" dt="2026-07-08T05:14:44.065" v="3965" actId="1076"/>
        <pc:sldMkLst>
          <pc:docMk/>
          <pc:sldMk cId="435053820" sldId="416"/>
        </pc:sldMkLst>
        <pc:spChg chg="add del mod">
          <ac:chgData name="liudong" userId="ff7a3d1c-e22d-4987-98cd-2d5062e6127b" providerId="ADAL" clId="{42AF18AF-B743-5823-87F9-17912AF4C4E2}" dt="2026-07-08T04:52:54.679" v="3732" actId="478"/>
          <ac:spMkLst>
            <pc:docMk/>
            <pc:sldMk cId="435053820" sldId="416"/>
            <ac:spMk id="3" creationId="{8DC50483-9D6F-67D7-097C-D1121DAB0B3F}"/>
          </ac:spMkLst>
        </pc:spChg>
        <pc:spChg chg="add mod">
          <ac:chgData name="liudong" userId="ff7a3d1c-e22d-4987-98cd-2d5062e6127b" providerId="ADAL" clId="{42AF18AF-B743-5823-87F9-17912AF4C4E2}" dt="2026-07-08T05:02:17.291" v="3853"/>
          <ac:spMkLst>
            <pc:docMk/>
            <pc:sldMk cId="435053820" sldId="416"/>
            <ac:spMk id="5" creationId="{3FEF8DC2-385B-E525-A74F-658332E2FDF8}"/>
          </ac:spMkLst>
        </pc:spChg>
        <pc:spChg chg="add mod">
          <ac:chgData name="liudong" userId="ff7a3d1c-e22d-4987-98cd-2d5062e6127b" providerId="ADAL" clId="{42AF18AF-B743-5823-87F9-17912AF4C4E2}" dt="2026-07-08T05:11:40.209" v="3941" actId="20577"/>
          <ac:spMkLst>
            <pc:docMk/>
            <pc:sldMk cId="435053820" sldId="416"/>
            <ac:spMk id="9" creationId="{74DEC0BD-9693-7114-5605-3A3A9847109F}"/>
          </ac:spMkLst>
        </pc:spChg>
        <pc:spChg chg="mod">
          <ac:chgData name="liudong" userId="ff7a3d1c-e22d-4987-98cd-2d5062e6127b" providerId="ADAL" clId="{42AF18AF-B743-5823-87F9-17912AF4C4E2}" dt="2026-07-08T04:50:24.049" v="3676" actId="20577"/>
          <ac:spMkLst>
            <pc:docMk/>
            <pc:sldMk cId="435053820" sldId="416"/>
            <ac:spMk id="10" creationId="{3DB3BD61-0CDB-72B7-E5B9-37F7DCB6641D}"/>
          </ac:spMkLst>
        </pc:spChg>
        <pc:spChg chg="mod">
          <ac:chgData name="liudong" userId="ff7a3d1c-e22d-4987-98cd-2d5062e6127b" providerId="ADAL" clId="{42AF18AF-B743-5823-87F9-17912AF4C4E2}" dt="2026-07-08T05:14:42.745" v="3964" actId="1076"/>
          <ac:spMkLst>
            <pc:docMk/>
            <pc:sldMk cId="435053820" sldId="416"/>
            <ac:spMk id="12" creationId="{23958AC5-71E1-F98E-15E1-B4358F3F7258}"/>
          </ac:spMkLst>
        </pc:spChg>
        <pc:spChg chg="mod">
          <ac:chgData name="liudong" userId="ff7a3d1c-e22d-4987-98cd-2d5062e6127b" providerId="ADAL" clId="{42AF18AF-B743-5823-87F9-17912AF4C4E2}" dt="2026-07-08T05:12:15.375" v="3957" actId="20577"/>
          <ac:spMkLst>
            <pc:docMk/>
            <pc:sldMk cId="435053820" sldId="416"/>
            <ac:spMk id="13" creationId="{F1577682-B799-9D3D-F299-0E36D032AAB1}"/>
          </ac:spMkLst>
        </pc:spChg>
        <pc:picChg chg="add del mod">
          <ac:chgData name="liudong" userId="ff7a3d1c-e22d-4987-98cd-2d5062e6127b" providerId="ADAL" clId="{42AF18AF-B743-5823-87F9-17912AF4C4E2}" dt="2026-07-08T04:52:53.072" v="3731" actId="478"/>
          <ac:picMkLst>
            <pc:docMk/>
            <pc:sldMk cId="435053820" sldId="416"/>
            <ac:picMk id="2" creationId="{73EDF17B-AE64-59D6-097C-CC11367267EE}"/>
          </ac:picMkLst>
        </pc:picChg>
        <pc:picChg chg="add mod">
          <ac:chgData name="liudong" userId="ff7a3d1c-e22d-4987-98cd-2d5062e6127b" providerId="ADAL" clId="{42AF18AF-B743-5823-87F9-17912AF4C4E2}" dt="2026-07-08T05:01:47.733" v="3852" actId="1076"/>
          <ac:picMkLst>
            <pc:docMk/>
            <pc:sldMk cId="435053820" sldId="416"/>
            <ac:picMk id="4" creationId="{9FFBB900-8F7C-7C96-A40A-17A7A72D525B}"/>
          </ac:picMkLst>
        </pc:picChg>
        <pc:picChg chg="del mod">
          <ac:chgData name="liudong" userId="ff7a3d1c-e22d-4987-98cd-2d5062e6127b" providerId="ADAL" clId="{42AF18AF-B743-5823-87F9-17912AF4C4E2}" dt="2026-07-08T05:01:15.882" v="3850" actId="478"/>
          <ac:picMkLst>
            <pc:docMk/>
            <pc:sldMk cId="435053820" sldId="416"/>
            <ac:picMk id="7" creationId="{50E90958-BADE-8F47-D3FB-39AE6FF5DA28}"/>
          </ac:picMkLst>
        </pc:picChg>
        <pc:picChg chg="mod">
          <ac:chgData name="liudong" userId="ff7a3d1c-e22d-4987-98cd-2d5062e6127b" providerId="ADAL" clId="{42AF18AF-B743-5823-87F9-17912AF4C4E2}" dt="2026-07-08T04:53:08.560" v="3736" actId="1076"/>
          <ac:picMkLst>
            <pc:docMk/>
            <pc:sldMk cId="435053820" sldId="416"/>
            <ac:picMk id="8" creationId="{DA24E9EF-4F3B-3288-5237-77B148FA6EAB}"/>
          </ac:picMkLst>
        </pc:picChg>
        <pc:picChg chg="mod">
          <ac:chgData name="liudong" userId="ff7a3d1c-e22d-4987-98cd-2d5062e6127b" providerId="ADAL" clId="{42AF18AF-B743-5823-87F9-17912AF4C4E2}" dt="2026-07-08T05:14:44.065" v="3965" actId="1076"/>
          <ac:picMkLst>
            <pc:docMk/>
            <pc:sldMk cId="435053820" sldId="416"/>
            <ac:picMk id="11" creationId="{6226CF7C-B396-4459-E456-A905F785F03C}"/>
          </ac:picMkLst>
        </pc:picChg>
      </pc:sldChg>
      <pc:sldChg chg="add">
        <pc:chgData name="liudong" userId="ff7a3d1c-e22d-4987-98cd-2d5062e6127b" providerId="ADAL" clId="{42AF18AF-B743-5823-87F9-17912AF4C4E2}" dt="2026-06-26T06:03:26.899" v="2322"/>
        <pc:sldMkLst>
          <pc:docMk/>
          <pc:sldMk cId="509526104" sldId="417"/>
        </pc:sldMkLst>
      </pc:sldChg>
      <pc:sldChg chg="add del">
        <pc:chgData name="liudong" userId="ff7a3d1c-e22d-4987-98cd-2d5062e6127b" providerId="ADAL" clId="{42AF18AF-B743-5823-87F9-17912AF4C4E2}" dt="2026-07-09T08:06:56.006" v="4359" actId="2696"/>
        <pc:sldMkLst>
          <pc:docMk/>
          <pc:sldMk cId="1626068887" sldId="419"/>
        </pc:sldMkLst>
      </pc:sldChg>
      <pc:sldChg chg="addSp delSp modSp new mod">
        <pc:chgData name="liudong" userId="ff7a3d1c-e22d-4987-98cd-2d5062e6127b" providerId="ADAL" clId="{42AF18AF-B743-5823-87F9-17912AF4C4E2}" dt="2026-07-08T05:58:17.192" v="4149" actId="20577"/>
        <pc:sldMkLst>
          <pc:docMk/>
          <pc:sldMk cId="1294056577" sldId="420"/>
        </pc:sldMkLst>
        <pc:spChg chg="add mod">
          <ac:chgData name="liudong" userId="ff7a3d1c-e22d-4987-98cd-2d5062e6127b" providerId="ADAL" clId="{42AF18AF-B743-5823-87F9-17912AF4C4E2}" dt="2026-06-26T06:06:12.503" v="2328" actId="1076"/>
          <ac:spMkLst>
            <pc:docMk/>
            <pc:sldMk cId="1294056577" sldId="420"/>
            <ac:spMk id="9" creationId="{40B681FD-D866-BE3A-9D61-9CDB2E89DBA8}"/>
          </ac:spMkLst>
        </pc:spChg>
        <pc:spChg chg="add mod">
          <ac:chgData name="liudong" userId="ff7a3d1c-e22d-4987-98cd-2d5062e6127b" providerId="ADAL" clId="{42AF18AF-B743-5823-87F9-17912AF4C4E2}" dt="2026-07-08T04:55:05.967" v="3780" actId="1076"/>
          <ac:spMkLst>
            <pc:docMk/>
            <pc:sldMk cId="1294056577" sldId="420"/>
            <ac:spMk id="10" creationId="{83018044-2588-5915-4251-3B577B6F4C30}"/>
          </ac:spMkLst>
        </pc:spChg>
        <pc:spChg chg="add mod">
          <ac:chgData name="liudong" userId="ff7a3d1c-e22d-4987-98cd-2d5062e6127b" providerId="ADAL" clId="{42AF18AF-B743-5823-87F9-17912AF4C4E2}" dt="2026-07-08T04:55:10.268" v="3781"/>
          <ac:spMkLst>
            <pc:docMk/>
            <pc:sldMk cId="1294056577" sldId="420"/>
            <ac:spMk id="12" creationId="{751CD1B3-ED74-1C48-60CC-CF15201B1AD9}"/>
          </ac:spMkLst>
        </pc:spChg>
        <pc:spChg chg="add mod">
          <ac:chgData name="liudong" userId="ff7a3d1c-e22d-4987-98cd-2d5062e6127b" providerId="ADAL" clId="{42AF18AF-B743-5823-87F9-17912AF4C4E2}" dt="2026-07-08T05:58:17.192" v="4149" actId="20577"/>
          <ac:spMkLst>
            <pc:docMk/>
            <pc:sldMk cId="1294056577" sldId="420"/>
            <ac:spMk id="13" creationId="{940E4A85-5FA9-FFD2-DC31-E673262E9CE2}"/>
          </ac:spMkLst>
        </pc:spChg>
        <pc:picChg chg="add mod">
          <ac:chgData name="liudong" userId="ff7a3d1c-e22d-4987-98cd-2d5062e6127b" providerId="ADAL" clId="{42AF18AF-B743-5823-87F9-17912AF4C4E2}" dt="2026-06-26T06:06:12.503" v="2328" actId="1076"/>
          <ac:picMkLst>
            <pc:docMk/>
            <pc:sldMk cId="1294056577" sldId="420"/>
            <ac:picMk id="2" creationId="{F8B51E9F-A540-8F52-A53C-ED6A38E7557C}"/>
          </ac:picMkLst>
        </pc:picChg>
        <pc:picChg chg="add mod">
          <ac:chgData name="liudong" userId="ff7a3d1c-e22d-4987-98cd-2d5062e6127b" providerId="ADAL" clId="{42AF18AF-B743-5823-87F9-17912AF4C4E2}" dt="2026-07-08T04:54:07.340" v="3760" actId="1076"/>
          <ac:picMkLst>
            <pc:docMk/>
            <pc:sldMk cId="1294056577" sldId="420"/>
            <ac:picMk id="4" creationId="{FCABF0FD-5D4D-B729-AA2D-16BCFD1E9970}"/>
          </ac:picMkLst>
        </pc:picChg>
        <pc:picChg chg="add mod">
          <ac:chgData name="liudong" userId="ff7a3d1c-e22d-4987-98cd-2d5062e6127b" providerId="ADAL" clId="{42AF18AF-B743-5823-87F9-17912AF4C4E2}" dt="2026-07-08T04:55:50.949" v="3812" actId="14100"/>
          <ac:picMkLst>
            <pc:docMk/>
            <pc:sldMk cId="1294056577" sldId="420"/>
            <ac:picMk id="5" creationId="{7693CCBF-4CDD-9AB2-05EE-D97358A4C286}"/>
          </ac:picMkLst>
        </pc:picChg>
        <pc:picChg chg="add mod">
          <ac:chgData name="liudong" userId="ff7a3d1c-e22d-4987-98cd-2d5062e6127b" providerId="ADAL" clId="{42AF18AF-B743-5823-87F9-17912AF4C4E2}" dt="2026-07-08T04:54:10.764" v="3762" actId="1076"/>
          <ac:picMkLst>
            <pc:docMk/>
            <pc:sldMk cId="1294056577" sldId="420"/>
            <ac:picMk id="7" creationId="{802E45DE-ED8E-9E8C-E8B9-61BFC8406BFF}"/>
          </ac:picMkLst>
        </pc:picChg>
        <pc:picChg chg="add mod">
          <ac:chgData name="liudong" userId="ff7a3d1c-e22d-4987-98cd-2d5062e6127b" providerId="ADAL" clId="{42AF18AF-B743-5823-87F9-17912AF4C4E2}" dt="2026-07-08T04:55:10.268" v="3781"/>
          <ac:picMkLst>
            <pc:docMk/>
            <pc:sldMk cId="1294056577" sldId="420"/>
            <ac:picMk id="11" creationId="{15B642DB-E254-76BF-62FE-8919C0FE0E2A}"/>
          </ac:picMkLst>
        </pc:picChg>
      </pc:sldChg>
      <pc:sldChg chg="addSp delSp modSp add mod">
        <pc:chgData name="liudong" userId="ff7a3d1c-e22d-4987-98cd-2d5062e6127b" providerId="ADAL" clId="{42AF18AF-B743-5823-87F9-17912AF4C4E2}" dt="2026-07-09T08:11:30.413" v="4379" actId="20577"/>
        <pc:sldMkLst>
          <pc:docMk/>
          <pc:sldMk cId="4169436402" sldId="421"/>
        </pc:sldMkLst>
        <pc:spChg chg="mod">
          <ac:chgData name="liudong" userId="ff7a3d1c-e22d-4987-98cd-2d5062e6127b" providerId="ADAL" clId="{42AF18AF-B743-5823-87F9-17912AF4C4E2}" dt="2026-06-26T07:09:25.108" v="3671" actId="1036"/>
          <ac:spMkLst>
            <pc:docMk/>
            <pc:sldMk cId="4169436402" sldId="421"/>
            <ac:spMk id="9" creationId="{89675ECD-366A-25CD-08A5-A267D4331190}"/>
          </ac:spMkLst>
        </pc:spChg>
        <pc:spChg chg="mod">
          <ac:chgData name="liudong" userId="ff7a3d1c-e22d-4987-98cd-2d5062e6127b" providerId="ADAL" clId="{42AF18AF-B743-5823-87F9-17912AF4C4E2}" dt="2026-07-09T08:00:28.753" v="4357" actId="20577"/>
          <ac:spMkLst>
            <pc:docMk/>
            <pc:sldMk cId="4169436402" sldId="421"/>
            <ac:spMk id="10" creationId="{FDB0050C-529B-A6C0-5F81-683C926BA444}"/>
          </ac:spMkLst>
        </pc:spChg>
        <pc:spChg chg="add mod">
          <ac:chgData name="liudong" userId="ff7a3d1c-e22d-4987-98cd-2d5062e6127b" providerId="ADAL" clId="{42AF18AF-B743-5823-87F9-17912AF4C4E2}" dt="2026-06-26T07:09:21.850" v="3669" actId="1035"/>
          <ac:spMkLst>
            <pc:docMk/>
            <pc:sldMk cId="4169436402" sldId="421"/>
            <ac:spMk id="12" creationId="{5812A7EF-CDAE-6EAE-77BB-DFC6C532805E}"/>
          </ac:spMkLst>
        </pc:spChg>
        <pc:spChg chg="add mod">
          <ac:chgData name="liudong" userId="ff7a3d1c-e22d-4987-98cd-2d5062e6127b" providerId="ADAL" clId="{42AF18AF-B743-5823-87F9-17912AF4C4E2}" dt="2026-06-26T07:09:20.849" v="3668" actId="1035"/>
          <ac:spMkLst>
            <pc:docMk/>
            <pc:sldMk cId="4169436402" sldId="421"/>
            <ac:spMk id="13" creationId="{0C12E9E0-22E8-BC2D-5CEA-F19E16CAA7B8}"/>
          </ac:spMkLst>
        </pc:spChg>
        <pc:spChg chg="add mod">
          <ac:chgData name="liudong" userId="ff7a3d1c-e22d-4987-98cd-2d5062e6127b" providerId="ADAL" clId="{42AF18AF-B743-5823-87F9-17912AF4C4E2}" dt="2026-06-26T07:09:20.138" v="3667" actId="1035"/>
          <ac:spMkLst>
            <pc:docMk/>
            <pc:sldMk cId="4169436402" sldId="421"/>
            <ac:spMk id="17" creationId="{33A0D09E-3D03-E8FB-5F44-1684D10247D5}"/>
          </ac:spMkLst>
        </pc:spChg>
        <pc:spChg chg="add mod">
          <ac:chgData name="liudong" userId="ff7a3d1c-e22d-4987-98cd-2d5062e6127b" providerId="ADAL" clId="{42AF18AF-B743-5823-87F9-17912AF4C4E2}" dt="2026-06-26T07:09:19.520" v="3666" actId="1035"/>
          <ac:spMkLst>
            <pc:docMk/>
            <pc:sldMk cId="4169436402" sldId="421"/>
            <ac:spMk id="18" creationId="{AD26F7B8-F1D7-27C2-A62E-F3270D82C3DC}"/>
          </ac:spMkLst>
        </pc:spChg>
        <pc:spChg chg="add mod">
          <ac:chgData name="liudong" userId="ff7a3d1c-e22d-4987-98cd-2d5062e6127b" providerId="ADAL" clId="{42AF18AF-B743-5823-87F9-17912AF4C4E2}" dt="2026-06-26T07:09:18.933" v="3665" actId="1035"/>
          <ac:spMkLst>
            <pc:docMk/>
            <pc:sldMk cId="4169436402" sldId="421"/>
            <ac:spMk id="19" creationId="{80AF914D-E3CB-8CDD-1647-115D0E6751BD}"/>
          </ac:spMkLst>
        </pc:spChg>
        <pc:spChg chg="mod">
          <ac:chgData name="liudong" userId="ff7a3d1c-e22d-4987-98cd-2d5062e6127b" providerId="ADAL" clId="{42AF18AF-B743-5823-87F9-17912AF4C4E2}" dt="2026-06-26T07:09:04.060" v="3649" actId="1036"/>
          <ac:spMkLst>
            <pc:docMk/>
            <pc:sldMk cId="4169436402" sldId="421"/>
            <ac:spMk id="23" creationId="{BC0D7180-ECED-FD3E-AB01-EE246221C845}"/>
          </ac:spMkLst>
        </pc:spChg>
        <pc:spChg chg="mod">
          <ac:chgData name="liudong" userId="ff7a3d1c-e22d-4987-98cd-2d5062e6127b" providerId="ADAL" clId="{42AF18AF-B743-5823-87F9-17912AF4C4E2}" dt="2026-07-09T08:11:30.413" v="4379" actId="20577"/>
          <ac:spMkLst>
            <pc:docMk/>
            <pc:sldMk cId="4169436402" sldId="421"/>
            <ac:spMk id="24" creationId="{41F5BECC-CC91-EF61-09F9-814D9E5F27FA}"/>
          </ac:spMkLst>
        </pc:spChg>
        <pc:spChg chg="add mod">
          <ac:chgData name="liudong" userId="ff7a3d1c-e22d-4987-98cd-2d5062e6127b" providerId="ADAL" clId="{42AF18AF-B743-5823-87F9-17912AF4C4E2}" dt="2026-06-26T07:09:18.339" v="3664" actId="1035"/>
          <ac:spMkLst>
            <pc:docMk/>
            <pc:sldMk cId="4169436402" sldId="421"/>
            <ac:spMk id="25" creationId="{9A67EEE2-A3D9-062D-C394-DA3510CC6C2C}"/>
          </ac:spMkLst>
        </pc:spChg>
        <pc:spChg chg="add mod">
          <ac:chgData name="liudong" userId="ff7a3d1c-e22d-4987-98cd-2d5062e6127b" providerId="ADAL" clId="{42AF18AF-B743-5823-87F9-17912AF4C4E2}" dt="2026-06-26T07:09:17.756" v="3663" actId="1035"/>
          <ac:spMkLst>
            <pc:docMk/>
            <pc:sldMk cId="4169436402" sldId="421"/>
            <ac:spMk id="26" creationId="{6EC93464-7BBC-0808-3C0A-4C574F6B1CD1}"/>
          </ac:spMkLst>
        </pc:spChg>
        <pc:spChg chg="add mod">
          <ac:chgData name="liudong" userId="ff7a3d1c-e22d-4987-98cd-2d5062e6127b" providerId="ADAL" clId="{42AF18AF-B743-5823-87F9-17912AF4C4E2}" dt="2026-06-26T07:09:17.262" v="3662" actId="1035"/>
          <ac:spMkLst>
            <pc:docMk/>
            <pc:sldMk cId="4169436402" sldId="421"/>
            <ac:spMk id="27" creationId="{BF73A965-BBBE-AC71-130A-D36A573302E8}"/>
          </ac:spMkLst>
        </pc:spChg>
        <pc:spChg chg="add mod">
          <ac:chgData name="liudong" userId="ff7a3d1c-e22d-4987-98cd-2d5062e6127b" providerId="ADAL" clId="{42AF18AF-B743-5823-87F9-17912AF4C4E2}" dt="2026-06-26T07:09:16.725" v="3661" actId="1035"/>
          <ac:spMkLst>
            <pc:docMk/>
            <pc:sldMk cId="4169436402" sldId="421"/>
            <ac:spMk id="28" creationId="{F217F879-F555-2843-B8BF-458B106794D1}"/>
          </ac:spMkLst>
        </pc:spChg>
        <pc:spChg chg="add mod">
          <ac:chgData name="liudong" userId="ff7a3d1c-e22d-4987-98cd-2d5062e6127b" providerId="ADAL" clId="{42AF18AF-B743-5823-87F9-17912AF4C4E2}" dt="2026-06-26T07:09:16.128" v="3660" actId="1035"/>
          <ac:spMkLst>
            <pc:docMk/>
            <pc:sldMk cId="4169436402" sldId="421"/>
            <ac:spMk id="29" creationId="{4C5CD25B-EA69-BB0F-6EBD-1092DD0C2166}"/>
          </ac:spMkLst>
        </pc:spChg>
        <pc:spChg chg="add mod">
          <ac:chgData name="liudong" userId="ff7a3d1c-e22d-4987-98cd-2d5062e6127b" providerId="ADAL" clId="{42AF18AF-B743-5823-87F9-17912AF4C4E2}" dt="2026-06-26T07:09:15.426" v="3659" actId="1035"/>
          <ac:spMkLst>
            <pc:docMk/>
            <pc:sldMk cId="4169436402" sldId="421"/>
            <ac:spMk id="30" creationId="{1BF2EAD1-9C50-34E5-0D10-BC427B416847}"/>
          </ac:spMkLst>
        </pc:spChg>
      </pc:sldChg>
      <pc:sldChg chg="add">
        <pc:chgData name="liudong" userId="ff7a3d1c-e22d-4987-98cd-2d5062e6127b" providerId="ADAL" clId="{42AF18AF-B743-5823-87F9-17912AF4C4E2}" dt="2026-06-26T06:03:26.899" v="2322"/>
        <pc:sldMkLst>
          <pc:docMk/>
          <pc:sldMk cId="314434076" sldId="422"/>
        </pc:sldMkLst>
      </pc:sldChg>
      <pc:sldChg chg="addSp modSp new mod">
        <pc:chgData name="liudong" userId="ff7a3d1c-e22d-4987-98cd-2d5062e6127b" providerId="ADAL" clId="{42AF18AF-B743-5823-87F9-17912AF4C4E2}" dt="2026-07-09T08:23:33.645" v="4519" actId="6549"/>
        <pc:sldMkLst>
          <pc:docMk/>
          <pc:sldMk cId="96505996" sldId="423"/>
        </pc:sldMkLst>
        <pc:spChg chg="add mod">
          <ac:chgData name="liudong" userId="ff7a3d1c-e22d-4987-98cd-2d5062e6127b" providerId="ADAL" clId="{42AF18AF-B743-5823-87F9-17912AF4C4E2}" dt="2026-07-08T05:20:11.797" v="4022" actId="20577"/>
          <ac:spMkLst>
            <pc:docMk/>
            <pc:sldMk cId="96505996" sldId="423"/>
            <ac:spMk id="3" creationId="{E1BA7C75-EC35-AF2B-27DF-DCB3C2241566}"/>
          </ac:spMkLst>
        </pc:spChg>
        <pc:spChg chg="add mod">
          <ac:chgData name="liudong" userId="ff7a3d1c-e22d-4987-98cd-2d5062e6127b" providerId="ADAL" clId="{42AF18AF-B743-5823-87F9-17912AF4C4E2}" dt="2026-06-26T06:58:54.554" v="3225" actId="6549"/>
          <ac:spMkLst>
            <pc:docMk/>
            <pc:sldMk cId="96505996" sldId="423"/>
            <ac:spMk id="10" creationId="{FA97A79A-5CAA-63F8-3BE9-5E9F80B092EF}"/>
          </ac:spMkLst>
        </pc:spChg>
        <pc:spChg chg="add mod">
          <ac:chgData name="liudong" userId="ff7a3d1c-e22d-4987-98cd-2d5062e6127b" providerId="ADAL" clId="{42AF18AF-B743-5823-87F9-17912AF4C4E2}" dt="2026-06-26T06:18:20.167" v="2432" actId="113"/>
          <ac:spMkLst>
            <pc:docMk/>
            <pc:sldMk cId="96505996" sldId="423"/>
            <ac:spMk id="11" creationId="{3E90749F-47B5-8E00-F1A7-68E2DA7D5772}"/>
          </ac:spMkLst>
        </pc:spChg>
        <pc:spChg chg="add mod">
          <ac:chgData name="liudong" userId="ff7a3d1c-e22d-4987-98cd-2d5062e6127b" providerId="ADAL" clId="{42AF18AF-B743-5823-87F9-17912AF4C4E2}" dt="2026-06-26T06:59:20.127" v="3233" actId="14100"/>
          <ac:spMkLst>
            <pc:docMk/>
            <pc:sldMk cId="96505996" sldId="423"/>
            <ac:spMk id="14" creationId="{DF105FEB-C8F9-18AF-9EFA-115198C2BE7E}"/>
          </ac:spMkLst>
        </pc:spChg>
        <pc:spChg chg="add mod">
          <ac:chgData name="liudong" userId="ff7a3d1c-e22d-4987-98cd-2d5062e6127b" providerId="ADAL" clId="{42AF18AF-B743-5823-87F9-17912AF4C4E2}" dt="2026-07-09T08:23:33.645" v="4519" actId="6549"/>
          <ac:spMkLst>
            <pc:docMk/>
            <pc:sldMk cId="96505996" sldId="423"/>
            <ac:spMk id="16" creationId="{7F4C2BE9-803B-B7C7-9BDA-0A52B2D001B1}"/>
          </ac:spMkLst>
        </pc:spChg>
        <pc:grpChg chg="add mod">
          <ac:chgData name="liudong" userId="ff7a3d1c-e22d-4987-98cd-2d5062e6127b" providerId="ADAL" clId="{42AF18AF-B743-5823-87F9-17912AF4C4E2}" dt="2026-07-08T05:20:03.236" v="4018" actId="1076"/>
          <ac:grpSpMkLst>
            <pc:docMk/>
            <pc:sldMk cId="96505996" sldId="423"/>
            <ac:grpSpMk id="17" creationId="{B8369B84-EA4B-F7DA-D5E8-D6109FBBA20F}"/>
          </ac:grpSpMkLst>
        </pc:grpChg>
        <pc:picChg chg="add mod modCrop">
          <ac:chgData name="liudong" userId="ff7a3d1c-e22d-4987-98cd-2d5062e6127b" providerId="ADAL" clId="{42AF18AF-B743-5823-87F9-17912AF4C4E2}" dt="2026-07-08T05:15:38.381" v="3970" actId="14100"/>
          <ac:picMkLst>
            <pc:docMk/>
            <pc:sldMk cId="96505996" sldId="423"/>
            <ac:picMk id="4" creationId="{8B79ACD2-EE74-B7D5-2408-B576078AB97A}"/>
          </ac:picMkLst>
        </pc:picChg>
        <pc:picChg chg="add mod">
          <ac:chgData name="liudong" userId="ff7a3d1c-e22d-4987-98cd-2d5062e6127b" providerId="ADAL" clId="{42AF18AF-B743-5823-87F9-17912AF4C4E2}" dt="2026-07-08T05:15:42.623" v="3971" actId="1076"/>
          <ac:picMkLst>
            <pc:docMk/>
            <pc:sldMk cId="96505996" sldId="423"/>
            <ac:picMk id="5" creationId="{A7F5A1D9-320E-17C6-DC13-3DF8016EEAE2}"/>
          </ac:picMkLst>
        </pc:picChg>
        <pc:picChg chg="add mod modCrop">
          <ac:chgData name="liudong" userId="ff7a3d1c-e22d-4987-98cd-2d5062e6127b" providerId="ADAL" clId="{42AF18AF-B743-5823-87F9-17912AF4C4E2}" dt="2026-07-08T05:15:36.346" v="3969" actId="1076"/>
          <ac:picMkLst>
            <pc:docMk/>
            <pc:sldMk cId="96505996" sldId="423"/>
            <ac:picMk id="7" creationId="{BFDFF848-FCFB-A91B-7E0F-DEF5A88BF3AA}"/>
          </ac:picMkLst>
        </pc:picChg>
        <pc:picChg chg="add mod modCrop">
          <ac:chgData name="liudong" userId="ff7a3d1c-e22d-4987-98cd-2d5062e6127b" providerId="ADAL" clId="{42AF18AF-B743-5823-87F9-17912AF4C4E2}" dt="2026-06-26T06:24:54.335" v="2509" actId="1076"/>
          <ac:picMkLst>
            <pc:docMk/>
            <pc:sldMk cId="96505996" sldId="423"/>
            <ac:picMk id="9" creationId="{D42935E7-39B1-BE69-E066-CCE878D236F5}"/>
          </ac:picMkLst>
        </pc:picChg>
        <pc:picChg chg="add mod modCrop">
          <ac:chgData name="liudong" userId="ff7a3d1c-e22d-4987-98cd-2d5062e6127b" providerId="ADAL" clId="{42AF18AF-B743-5823-87F9-17912AF4C4E2}" dt="2026-06-26T06:26:08.920" v="2536" actId="1076"/>
          <ac:picMkLst>
            <pc:docMk/>
            <pc:sldMk cId="96505996" sldId="423"/>
            <ac:picMk id="13" creationId="{7DF28CA2-6DEF-4B5D-9254-7DD04136F0DB}"/>
          </ac:picMkLst>
        </pc:picChg>
        <pc:picChg chg="add mod">
          <ac:chgData name="liudong" userId="ff7a3d1c-e22d-4987-98cd-2d5062e6127b" providerId="ADAL" clId="{42AF18AF-B743-5823-87F9-17912AF4C4E2}" dt="2026-07-08T05:20:03.236" v="4018" actId="1076"/>
          <ac:picMkLst>
            <pc:docMk/>
            <pc:sldMk cId="96505996" sldId="423"/>
            <ac:picMk id="20" creationId="{B50D2F38-C9CC-414E-9188-06417E08F400}"/>
          </ac:picMkLst>
        </pc:picChg>
        <pc:cxnChg chg="add mod">
          <ac:chgData name="liudong" userId="ff7a3d1c-e22d-4987-98cd-2d5062e6127b" providerId="ADAL" clId="{42AF18AF-B743-5823-87F9-17912AF4C4E2}" dt="2026-06-26T06:25:17.049" v="2517" actId="1076"/>
          <ac:cxnSpMkLst>
            <pc:docMk/>
            <pc:sldMk cId="96505996" sldId="423"/>
            <ac:cxnSpMk id="19" creationId="{0020EA9A-5C0B-4AC6-6158-4711FEF15230}"/>
          </ac:cxnSpMkLst>
        </pc:cxnChg>
      </pc:sldChg>
      <pc:sldChg chg="addSp delSp modSp new del mod">
        <pc:chgData name="liudong" userId="ff7a3d1c-e22d-4987-98cd-2d5062e6127b" providerId="ADAL" clId="{42AF18AF-B743-5823-87F9-17912AF4C4E2}" dt="2026-07-09T08:22:16.400" v="4512" actId="2696"/>
        <pc:sldMkLst>
          <pc:docMk/>
          <pc:sldMk cId="4090908737" sldId="424"/>
        </pc:sldMkLst>
      </pc:sldChg>
      <pc:sldChg chg="addSp delSp modSp new mod">
        <pc:chgData name="liudong" userId="ff7a3d1c-e22d-4987-98cd-2d5062e6127b" providerId="ADAL" clId="{42AF18AF-B743-5823-87F9-17912AF4C4E2}" dt="2026-07-09T08:22:31.273" v="4517" actId="1076"/>
        <pc:sldMkLst>
          <pc:docMk/>
          <pc:sldMk cId="766900922" sldId="425"/>
        </pc:sldMkLst>
        <pc:spChg chg="add mod">
          <ac:chgData name="liudong" userId="ff7a3d1c-e22d-4987-98cd-2d5062e6127b" providerId="ADAL" clId="{42AF18AF-B743-5823-87F9-17912AF4C4E2}" dt="2026-06-26T06:43:31.774" v="2742" actId="20577"/>
          <ac:spMkLst>
            <pc:docMk/>
            <pc:sldMk cId="766900922" sldId="425"/>
            <ac:spMk id="3" creationId="{457C1BB9-8EBB-4BED-D1DE-7412C44E369A}"/>
          </ac:spMkLst>
        </pc:spChg>
        <pc:spChg chg="add mod">
          <ac:chgData name="liudong" userId="ff7a3d1c-e22d-4987-98cd-2d5062e6127b" providerId="ADAL" clId="{42AF18AF-B743-5823-87F9-17912AF4C4E2}" dt="2026-07-08T06:35:21" v="4239" actId="1076"/>
          <ac:spMkLst>
            <pc:docMk/>
            <pc:sldMk cId="766900922" sldId="425"/>
            <ac:spMk id="4" creationId="{D287A588-47B8-5A6F-13B3-142C864CE259}"/>
          </ac:spMkLst>
        </pc:spChg>
        <pc:spChg chg="add mod">
          <ac:chgData name="liudong" userId="ff7a3d1c-e22d-4987-98cd-2d5062e6127b" providerId="ADAL" clId="{42AF18AF-B743-5823-87F9-17912AF4C4E2}" dt="2026-06-26T06:47:23.374" v="2889" actId="1076"/>
          <ac:spMkLst>
            <pc:docMk/>
            <pc:sldMk cId="766900922" sldId="425"/>
            <ac:spMk id="6" creationId="{7EB5A395-BAC8-FFFC-0C8B-68C62F433EEC}"/>
          </ac:spMkLst>
        </pc:spChg>
        <pc:spChg chg="add mod">
          <ac:chgData name="liudong" userId="ff7a3d1c-e22d-4987-98cd-2d5062e6127b" providerId="ADAL" clId="{42AF18AF-B743-5823-87F9-17912AF4C4E2}" dt="2026-07-09T08:22:31.273" v="4517" actId="1076"/>
          <ac:spMkLst>
            <pc:docMk/>
            <pc:sldMk cId="766900922" sldId="425"/>
            <ac:spMk id="11" creationId="{A815C99B-2C93-DF75-C80D-EBA4E7AA714B}"/>
          </ac:spMkLst>
        </pc:spChg>
        <pc:graphicFrameChg chg="add mod modGraphic">
          <ac:chgData name="liudong" userId="ff7a3d1c-e22d-4987-98cd-2d5062e6127b" providerId="ADAL" clId="{42AF18AF-B743-5823-87F9-17912AF4C4E2}" dt="2026-06-26T06:47:06.446" v="2883" actId="1076"/>
          <ac:graphicFrameMkLst>
            <pc:docMk/>
            <pc:sldMk cId="766900922" sldId="425"/>
            <ac:graphicFrameMk id="7" creationId="{A68435B2-5BAC-F1B6-D8AF-54A5DD64C6E9}"/>
          </ac:graphicFrameMkLst>
        </pc:graphicFrameChg>
        <pc:picChg chg="add mod">
          <ac:chgData name="liudong" userId="ff7a3d1c-e22d-4987-98cd-2d5062e6127b" providerId="ADAL" clId="{42AF18AF-B743-5823-87F9-17912AF4C4E2}" dt="2026-07-09T08:22:28.813" v="4516" actId="14100"/>
          <ac:picMkLst>
            <pc:docMk/>
            <pc:sldMk cId="766900922" sldId="425"/>
            <ac:picMk id="2" creationId="{3DAEE66A-9E82-80BF-6826-3473FC990E2F}"/>
          </ac:picMkLst>
        </pc:picChg>
        <pc:picChg chg="add del mod">
          <ac:chgData name="liudong" userId="ff7a3d1c-e22d-4987-98cd-2d5062e6127b" providerId="ADAL" clId="{42AF18AF-B743-5823-87F9-17912AF4C4E2}" dt="2026-07-08T05:04:45.586" v="3867" actId="478"/>
          <ac:picMkLst>
            <pc:docMk/>
            <pc:sldMk cId="766900922" sldId="425"/>
            <ac:picMk id="2" creationId="{BB4748B2-8FE8-BBEC-36D0-C1D67EE4A691}"/>
          </ac:picMkLst>
        </pc:picChg>
        <pc:picChg chg="add mod">
          <ac:chgData name="liudong" userId="ff7a3d1c-e22d-4987-98cd-2d5062e6127b" providerId="ADAL" clId="{42AF18AF-B743-5823-87F9-17912AF4C4E2}" dt="2026-06-26T06:47:13.561" v="2886" actId="1076"/>
          <ac:picMkLst>
            <pc:docMk/>
            <pc:sldMk cId="766900922" sldId="425"/>
            <ac:picMk id="5" creationId="{5611FF2C-1FA4-B68D-24AF-61EAF1EE7711}"/>
          </ac:picMkLst>
        </pc:picChg>
        <pc:picChg chg="add del mod">
          <ac:chgData name="liudong" userId="ff7a3d1c-e22d-4987-98cd-2d5062e6127b" providerId="ADAL" clId="{42AF18AF-B743-5823-87F9-17912AF4C4E2}" dt="2026-07-08T06:34:44.851" v="4224" actId="478"/>
          <ac:picMkLst>
            <pc:docMk/>
            <pc:sldMk cId="766900922" sldId="425"/>
            <ac:picMk id="8" creationId="{BEDF56AE-EA03-8FEC-225D-950B46258138}"/>
          </ac:picMkLst>
        </pc:picChg>
        <pc:picChg chg="add mod">
          <ac:chgData name="liudong" userId="ff7a3d1c-e22d-4987-98cd-2d5062e6127b" providerId="ADAL" clId="{42AF18AF-B743-5823-87F9-17912AF4C4E2}" dt="2026-07-08T06:34:53.399" v="4230" actId="1076"/>
          <ac:picMkLst>
            <pc:docMk/>
            <pc:sldMk cId="766900922" sldId="425"/>
            <ac:picMk id="9" creationId="{C3F563E6-C411-EC5C-4B9E-A34FF559E712}"/>
          </ac:picMkLst>
        </pc:picChg>
      </pc:sldChg>
      <pc:sldChg chg="addSp delSp modSp new mod ord">
        <pc:chgData name="liudong" userId="ff7a3d1c-e22d-4987-98cd-2d5062e6127b" providerId="ADAL" clId="{42AF18AF-B743-5823-87F9-17912AF4C4E2}" dt="2026-07-09T08:22:09.376" v="4511" actId="1076"/>
        <pc:sldMkLst>
          <pc:docMk/>
          <pc:sldMk cId="4289609273" sldId="426"/>
        </pc:sldMkLst>
        <pc:spChg chg="add mod">
          <ac:chgData name="liudong" userId="ff7a3d1c-e22d-4987-98cd-2d5062e6127b" providerId="ADAL" clId="{42AF18AF-B743-5823-87F9-17912AF4C4E2}" dt="2026-07-09T08:19:00.340" v="4451" actId="14100"/>
          <ac:spMkLst>
            <pc:docMk/>
            <pc:sldMk cId="4289609273" sldId="426"/>
            <ac:spMk id="3" creationId="{610622BD-61F0-50E0-1556-B1F38A483026}"/>
          </ac:spMkLst>
        </pc:spChg>
        <pc:spChg chg="add mod">
          <ac:chgData name="liudong" userId="ff7a3d1c-e22d-4987-98cd-2d5062e6127b" providerId="ADAL" clId="{42AF18AF-B743-5823-87F9-17912AF4C4E2}" dt="2026-07-09T08:20:20.552" v="4487" actId="6549"/>
          <ac:spMkLst>
            <pc:docMk/>
            <pc:sldMk cId="4289609273" sldId="426"/>
            <ac:spMk id="4" creationId="{035F30A1-A6CB-570F-0973-3D72AC69EDA4}"/>
          </ac:spMkLst>
        </pc:spChg>
        <pc:spChg chg="add mod">
          <ac:chgData name="liudong" userId="ff7a3d1c-e22d-4987-98cd-2d5062e6127b" providerId="ADAL" clId="{42AF18AF-B743-5823-87F9-17912AF4C4E2}" dt="2026-07-09T08:20:03.609" v="4481" actId="1076"/>
          <ac:spMkLst>
            <pc:docMk/>
            <pc:sldMk cId="4289609273" sldId="426"/>
            <ac:spMk id="8" creationId="{7A3BB87A-593A-87B6-E81C-690C482EA2F3}"/>
          </ac:spMkLst>
        </pc:spChg>
        <pc:spChg chg="add mod">
          <ac:chgData name="liudong" userId="ff7a3d1c-e22d-4987-98cd-2d5062e6127b" providerId="ADAL" clId="{42AF18AF-B743-5823-87F9-17912AF4C4E2}" dt="2026-07-09T08:19:17.607" v="4472" actId="1076"/>
          <ac:spMkLst>
            <pc:docMk/>
            <pc:sldMk cId="4289609273" sldId="426"/>
            <ac:spMk id="9" creationId="{85D1B493-AA42-06D0-37D7-2E85CAE6191B}"/>
          </ac:spMkLst>
        </pc:spChg>
        <pc:spChg chg="add mod">
          <ac:chgData name="liudong" userId="ff7a3d1c-e22d-4987-98cd-2d5062e6127b" providerId="ADAL" clId="{42AF18AF-B743-5823-87F9-17912AF4C4E2}" dt="2026-07-09T08:19:42.821" v="4479" actId="1076"/>
          <ac:spMkLst>
            <pc:docMk/>
            <pc:sldMk cId="4289609273" sldId="426"/>
            <ac:spMk id="11" creationId="{53D3D93E-FF11-4912-ADE6-0EC401194F67}"/>
          </ac:spMkLst>
        </pc:spChg>
        <pc:spChg chg="add mod">
          <ac:chgData name="liudong" userId="ff7a3d1c-e22d-4987-98cd-2d5062e6127b" providerId="ADAL" clId="{42AF18AF-B743-5823-87F9-17912AF4C4E2}" dt="2026-07-09T08:21:29.495" v="4505" actId="6549"/>
          <ac:spMkLst>
            <pc:docMk/>
            <pc:sldMk cId="4289609273" sldId="426"/>
            <ac:spMk id="15" creationId="{EAAF2D66-8E10-0156-A738-C5DD7EF5671A}"/>
          </ac:spMkLst>
        </pc:spChg>
        <pc:spChg chg="add mod">
          <ac:chgData name="liudong" userId="ff7a3d1c-e22d-4987-98cd-2d5062e6127b" providerId="ADAL" clId="{42AF18AF-B743-5823-87F9-17912AF4C4E2}" dt="2026-07-09T08:22:09.376" v="4511" actId="1076"/>
          <ac:spMkLst>
            <pc:docMk/>
            <pc:sldMk cId="4289609273" sldId="426"/>
            <ac:spMk id="17" creationId="{C548979A-6037-658F-8661-807D05F0BABE}"/>
          </ac:spMkLst>
        </pc:spChg>
        <pc:spChg chg="mod">
          <ac:chgData name="liudong" userId="ff7a3d1c-e22d-4987-98cd-2d5062e6127b" providerId="ADAL" clId="{42AF18AF-B743-5823-87F9-17912AF4C4E2}" dt="2026-06-26T06:51:24.537" v="3005"/>
          <ac:spMkLst>
            <pc:docMk/>
            <pc:sldMk cId="4289609273" sldId="426"/>
            <ac:spMk id="30" creationId="{6A286B1C-EE0E-F5C6-8644-2E23F2F7F455}"/>
          </ac:spMkLst>
        </pc:spChg>
        <pc:spChg chg="mod">
          <ac:chgData name="liudong" userId="ff7a3d1c-e22d-4987-98cd-2d5062e6127b" providerId="ADAL" clId="{42AF18AF-B743-5823-87F9-17912AF4C4E2}" dt="2026-07-09T08:18:33.972" v="4448" actId="14100"/>
          <ac:spMkLst>
            <pc:docMk/>
            <pc:sldMk cId="4289609273" sldId="426"/>
            <ac:spMk id="31" creationId="{4EE5C131-2923-D2D7-7D1A-DB2D92688139}"/>
          </ac:spMkLst>
        </pc:spChg>
        <pc:spChg chg="mod">
          <ac:chgData name="liudong" userId="ff7a3d1c-e22d-4987-98cd-2d5062e6127b" providerId="ADAL" clId="{42AF18AF-B743-5823-87F9-17912AF4C4E2}" dt="2026-06-26T06:51:24.537" v="3005"/>
          <ac:spMkLst>
            <pc:docMk/>
            <pc:sldMk cId="4289609273" sldId="426"/>
            <ac:spMk id="34" creationId="{D83F6E79-D979-C3C2-ED54-233FC6AE7A2E}"/>
          </ac:spMkLst>
        </pc:spChg>
        <pc:spChg chg="mod">
          <ac:chgData name="liudong" userId="ff7a3d1c-e22d-4987-98cd-2d5062e6127b" providerId="ADAL" clId="{42AF18AF-B743-5823-87F9-17912AF4C4E2}" dt="2026-06-26T06:51:24.537" v="3005"/>
          <ac:spMkLst>
            <pc:docMk/>
            <pc:sldMk cId="4289609273" sldId="426"/>
            <ac:spMk id="39" creationId="{AC1BAC51-BDE6-DFBF-C138-79D32EF5F821}"/>
          </ac:spMkLst>
        </pc:spChg>
        <pc:spChg chg="mod">
          <ac:chgData name="liudong" userId="ff7a3d1c-e22d-4987-98cd-2d5062e6127b" providerId="ADAL" clId="{42AF18AF-B743-5823-87F9-17912AF4C4E2}" dt="2026-06-26T06:51:24.537" v="3005"/>
          <ac:spMkLst>
            <pc:docMk/>
            <pc:sldMk cId="4289609273" sldId="426"/>
            <ac:spMk id="40" creationId="{347A45A9-ABAE-5C19-9302-5E373AF954FC}"/>
          </ac:spMkLst>
        </pc:spChg>
        <pc:spChg chg="mod">
          <ac:chgData name="liudong" userId="ff7a3d1c-e22d-4987-98cd-2d5062e6127b" providerId="ADAL" clId="{42AF18AF-B743-5823-87F9-17912AF4C4E2}" dt="2026-06-26T06:51:24.537" v="3005"/>
          <ac:spMkLst>
            <pc:docMk/>
            <pc:sldMk cId="4289609273" sldId="426"/>
            <ac:spMk id="45" creationId="{6CE4E9E8-3939-A18A-8F73-2481D5C3FDA5}"/>
          </ac:spMkLst>
        </pc:spChg>
        <pc:spChg chg="del mod">
          <ac:chgData name="liudong" userId="ff7a3d1c-e22d-4987-98cd-2d5062e6127b" providerId="ADAL" clId="{42AF18AF-B743-5823-87F9-17912AF4C4E2}" dt="2026-07-09T08:19:30.296" v="4475" actId="478"/>
          <ac:spMkLst>
            <pc:docMk/>
            <pc:sldMk cId="4289609273" sldId="426"/>
            <ac:spMk id="48" creationId="{D244EDEF-9250-B4B9-81CE-E980B6C4941D}"/>
          </ac:spMkLst>
        </pc:spChg>
        <pc:spChg chg="mod">
          <ac:chgData name="liudong" userId="ff7a3d1c-e22d-4987-98cd-2d5062e6127b" providerId="ADAL" clId="{42AF18AF-B743-5823-87F9-17912AF4C4E2}" dt="2026-07-09T08:19:33.170" v="4476" actId="1076"/>
          <ac:spMkLst>
            <pc:docMk/>
            <pc:sldMk cId="4289609273" sldId="426"/>
            <ac:spMk id="49" creationId="{3A613453-4002-E7C8-9E18-8822D2A40141}"/>
          </ac:spMkLst>
        </pc:spChg>
        <pc:spChg chg="del mod">
          <ac:chgData name="liudong" userId="ff7a3d1c-e22d-4987-98cd-2d5062e6127b" providerId="ADAL" clId="{42AF18AF-B743-5823-87F9-17912AF4C4E2}" dt="2026-07-09T08:18:26.380" v="4445" actId="478"/>
          <ac:spMkLst>
            <pc:docMk/>
            <pc:sldMk cId="4289609273" sldId="426"/>
            <ac:spMk id="50" creationId="{18D4AC87-AF01-6C0B-70EC-FF81E519BD38}"/>
          </ac:spMkLst>
        </pc:spChg>
        <pc:spChg chg="mod">
          <ac:chgData name="liudong" userId="ff7a3d1c-e22d-4987-98cd-2d5062e6127b" providerId="ADAL" clId="{42AF18AF-B743-5823-87F9-17912AF4C4E2}" dt="2026-06-26T06:56:55.725" v="3161" actId="688"/>
          <ac:spMkLst>
            <pc:docMk/>
            <pc:sldMk cId="4289609273" sldId="426"/>
            <ac:spMk id="51" creationId="{39DB01C8-CCB4-1E55-FC32-4CD8EF6C190A}"/>
          </ac:spMkLst>
        </pc:spChg>
        <pc:spChg chg="del mod">
          <ac:chgData name="liudong" userId="ff7a3d1c-e22d-4987-98cd-2d5062e6127b" providerId="ADAL" clId="{42AF18AF-B743-5823-87F9-17912AF4C4E2}" dt="2026-07-09T08:18:28.182" v="4446" actId="478"/>
          <ac:spMkLst>
            <pc:docMk/>
            <pc:sldMk cId="4289609273" sldId="426"/>
            <ac:spMk id="52" creationId="{4C780E7D-F960-F576-C020-DA6D2B76236F}"/>
          </ac:spMkLst>
        </pc:spChg>
        <pc:spChg chg="del mod">
          <ac:chgData name="liudong" userId="ff7a3d1c-e22d-4987-98cd-2d5062e6127b" providerId="ADAL" clId="{42AF18AF-B743-5823-87F9-17912AF4C4E2}" dt="2026-07-09T08:18:21.842" v="4443" actId="478"/>
          <ac:spMkLst>
            <pc:docMk/>
            <pc:sldMk cId="4289609273" sldId="426"/>
            <ac:spMk id="53" creationId="{4F746F34-84FE-3562-74D1-174813B2F954}"/>
          </ac:spMkLst>
        </pc:spChg>
        <pc:spChg chg="mod">
          <ac:chgData name="liudong" userId="ff7a3d1c-e22d-4987-98cd-2d5062e6127b" providerId="ADAL" clId="{42AF18AF-B743-5823-87F9-17912AF4C4E2}" dt="2026-06-26T06:51:24.537" v="3005"/>
          <ac:spMkLst>
            <pc:docMk/>
            <pc:sldMk cId="4289609273" sldId="426"/>
            <ac:spMk id="54" creationId="{C5D91133-7E4F-E54F-87A5-0BD49195D42A}"/>
          </ac:spMkLst>
        </pc:spChg>
        <pc:spChg chg="add mod">
          <ac:chgData name="liudong" userId="ff7a3d1c-e22d-4987-98cd-2d5062e6127b" providerId="ADAL" clId="{42AF18AF-B743-5823-87F9-17912AF4C4E2}" dt="2026-07-09T08:20:46.815" v="4492" actId="1076"/>
          <ac:spMkLst>
            <pc:docMk/>
            <pc:sldMk cId="4289609273" sldId="426"/>
            <ac:spMk id="55" creationId="{01492014-6E40-0EC5-BF2C-66BF81316A02}"/>
          </ac:spMkLst>
        </pc:spChg>
        <pc:spChg chg="add mod">
          <ac:chgData name="liudong" userId="ff7a3d1c-e22d-4987-98cd-2d5062e6127b" providerId="ADAL" clId="{42AF18AF-B743-5823-87F9-17912AF4C4E2}" dt="2026-07-09T08:20:46.815" v="4492" actId="1076"/>
          <ac:spMkLst>
            <pc:docMk/>
            <pc:sldMk cId="4289609273" sldId="426"/>
            <ac:spMk id="56" creationId="{ACAEC99F-5EFC-E565-C431-9620B962923D}"/>
          </ac:spMkLst>
        </pc:spChg>
        <pc:spChg chg="add mod">
          <ac:chgData name="liudong" userId="ff7a3d1c-e22d-4987-98cd-2d5062e6127b" providerId="ADAL" clId="{42AF18AF-B743-5823-87F9-17912AF4C4E2}" dt="2026-07-09T08:21:13.399" v="4496" actId="14100"/>
          <ac:spMkLst>
            <pc:docMk/>
            <pc:sldMk cId="4289609273" sldId="426"/>
            <ac:spMk id="57" creationId="{6E3DDC8F-B9A3-563E-46BD-66D3564CE074}"/>
          </ac:spMkLst>
        </pc:spChg>
        <pc:spChg chg="add del mod">
          <ac:chgData name="liudong" userId="ff7a3d1c-e22d-4987-98cd-2d5062e6127b" providerId="ADAL" clId="{42AF18AF-B743-5823-87F9-17912AF4C4E2}" dt="2026-07-09T08:18:17.558" v="4440" actId="478"/>
          <ac:spMkLst>
            <pc:docMk/>
            <pc:sldMk cId="4289609273" sldId="426"/>
            <ac:spMk id="58" creationId="{463A6C94-45F3-DC24-4D49-F4F3BEBBA33A}"/>
          </ac:spMkLst>
        </pc:spChg>
        <pc:spChg chg="add del mod">
          <ac:chgData name="liudong" userId="ff7a3d1c-e22d-4987-98cd-2d5062e6127b" providerId="ADAL" clId="{42AF18AF-B743-5823-87F9-17912AF4C4E2}" dt="2026-07-09T08:18:29.558" v="4447" actId="478"/>
          <ac:spMkLst>
            <pc:docMk/>
            <pc:sldMk cId="4289609273" sldId="426"/>
            <ac:spMk id="59" creationId="{9E31FD71-9E59-34DE-1DB8-5BD5BB05F2F2}"/>
          </ac:spMkLst>
        </pc:spChg>
        <pc:spChg chg="add del mod">
          <ac:chgData name="liudong" userId="ff7a3d1c-e22d-4987-98cd-2d5062e6127b" providerId="ADAL" clId="{42AF18AF-B743-5823-87F9-17912AF4C4E2}" dt="2026-07-09T08:18:23.841" v="4444" actId="478"/>
          <ac:spMkLst>
            <pc:docMk/>
            <pc:sldMk cId="4289609273" sldId="426"/>
            <ac:spMk id="60" creationId="{E24D2009-2B3B-237E-7A2B-FEEB2C36FEED}"/>
          </ac:spMkLst>
        </pc:spChg>
        <pc:spChg chg="add mod">
          <ac:chgData name="liudong" userId="ff7a3d1c-e22d-4987-98cd-2d5062e6127b" providerId="ADAL" clId="{42AF18AF-B743-5823-87F9-17912AF4C4E2}" dt="2026-06-26T07:06:03.105" v="3630" actId="1076"/>
          <ac:spMkLst>
            <pc:docMk/>
            <pc:sldMk cId="4289609273" sldId="426"/>
            <ac:spMk id="61" creationId="{DB54401A-F014-6B2D-7F69-2B8924663133}"/>
          </ac:spMkLst>
        </pc:spChg>
        <pc:grpChg chg="add del mod">
          <ac:chgData name="liudong" userId="ff7a3d1c-e22d-4987-98cd-2d5062e6127b" providerId="ADAL" clId="{42AF18AF-B743-5823-87F9-17912AF4C4E2}" dt="2026-07-09T08:18:19.706" v="4442" actId="478"/>
          <ac:grpSpMkLst>
            <pc:docMk/>
            <pc:sldMk cId="4289609273" sldId="426"/>
            <ac:grpSpMk id="2" creationId="{D4DDC583-D99C-6684-3E0D-93DE2C76FF1E}"/>
          </ac:grpSpMkLst>
        </pc:grpChg>
        <pc:grpChg chg="add mod">
          <ac:chgData name="liudong" userId="ff7a3d1c-e22d-4987-98cd-2d5062e6127b" providerId="ADAL" clId="{42AF18AF-B743-5823-87F9-17912AF4C4E2}" dt="2026-07-09T08:19:24.028" v="4474" actId="1076"/>
          <ac:grpSpMkLst>
            <pc:docMk/>
            <pc:sldMk cId="4289609273" sldId="426"/>
            <ac:grpSpMk id="10" creationId="{18E4417A-8D53-AAF6-1C63-05353A367877}"/>
          </ac:grpSpMkLst>
        </pc:grpChg>
        <pc:grpChg chg="mod">
          <ac:chgData name="liudong" userId="ff7a3d1c-e22d-4987-98cd-2d5062e6127b" providerId="ADAL" clId="{42AF18AF-B743-5823-87F9-17912AF4C4E2}" dt="2026-07-09T08:17:32.379" v="4434" actId="1076"/>
          <ac:grpSpMkLst>
            <pc:docMk/>
            <pc:sldMk cId="4289609273" sldId="426"/>
            <ac:grpSpMk id="29" creationId="{8A5564AC-37D6-C61F-6F11-66ADC059500B}"/>
          </ac:grpSpMkLst>
        </pc:grpChg>
        <pc:graphicFrameChg chg="add">
          <ac:chgData name="liudong" userId="ff7a3d1c-e22d-4987-98cd-2d5062e6127b" providerId="ADAL" clId="{42AF18AF-B743-5823-87F9-17912AF4C4E2}" dt="2026-07-09T08:20:59.108" v="4495"/>
          <ac:graphicFrameMkLst>
            <pc:docMk/>
            <pc:sldMk cId="4289609273" sldId="426"/>
            <ac:graphicFrameMk id="13" creationId="{5A1DD64E-297E-5D72-BE7A-63F96198522E}"/>
          </ac:graphicFrameMkLst>
        </pc:graphicFrameChg>
        <pc:picChg chg="add mod">
          <ac:chgData name="liudong" userId="ff7a3d1c-e22d-4987-98cd-2d5062e6127b" providerId="ADAL" clId="{42AF18AF-B743-5823-87F9-17912AF4C4E2}" dt="2026-07-09T08:20:18.604" v="4486" actId="1076"/>
          <ac:picMkLst>
            <pc:docMk/>
            <pc:sldMk cId="4289609273" sldId="426"/>
            <ac:picMk id="5" creationId="{E92F4534-6C0C-868F-A587-39CEE6960BDC}"/>
          </ac:picMkLst>
        </pc:picChg>
        <pc:picChg chg="add del mod">
          <ac:chgData name="liudong" userId="ff7a3d1c-e22d-4987-98cd-2d5062e6127b" providerId="ADAL" clId="{42AF18AF-B743-5823-87F9-17912AF4C4E2}" dt="2026-07-09T08:20:18.604" v="4486" actId="1076"/>
          <ac:picMkLst>
            <pc:docMk/>
            <pc:sldMk cId="4289609273" sldId="426"/>
            <ac:picMk id="6" creationId="{788B1994-DA44-226F-6FB9-77B8A7FA5041}"/>
          </ac:picMkLst>
        </pc:picChg>
        <pc:picChg chg="add mod">
          <ac:chgData name="liudong" userId="ff7a3d1c-e22d-4987-98cd-2d5062e6127b" providerId="ADAL" clId="{42AF18AF-B743-5823-87F9-17912AF4C4E2}" dt="2026-07-09T08:20:18.604" v="4486" actId="1076"/>
          <ac:picMkLst>
            <pc:docMk/>
            <pc:sldMk cId="4289609273" sldId="426"/>
            <ac:picMk id="7" creationId="{C9443F95-3AA1-3D75-95D9-B69C1B436D0E}"/>
          </ac:picMkLst>
        </pc:picChg>
        <pc:picChg chg="add mod">
          <ac:chgData name="liudong" userId="ff7a3d1c-e22d-4987-98cd-2d5062e6127b" providerId="ADAL" clId="{42AF18AF-B743-5823-87F9-17912AF4C4E2}" dt="2026-07-09T08:20:57.648" v="4494" actId="1076"/>
          <ac:picMkLst>
            <pc:docMk/>
            <pc:sldMk cId="4289609273" sldId="426"/>
            <ac:picMk id="12" creationId="{FEBDF079-E3DD-5855-1014-178A854D029B}"/>
          </ac:picMkLst>
        </pc:picChg>
      </pc:sldChg>
      <pc:sldMasterChg chg="delSldLayout">
        <pc:chgData name="liudong" userId="ff7a3d1c-e22d-4987-98cd-2d5062e6127b" providerId="ADAL" clId="{42AF18AF-B743-5823-87F9-17912AF4C4E2}" dt="2026-06-26T06:03:55.787" v="2323" actId="2696"/>
        <pc:sldMasterMkLst>
          <pc:docMk/>
          <pc:sldMasterMk cId="3247678122" sldId="2147483648"/>
        </pc:sldMasterMkLst>
      </pc:sldMasterChg>
    </pc:docChg>
  </pc:docChgLst>
  <pc:docChgLst>
    <pc:chgData name="dong liu" userId="ff7a3d1c-e22d-4987-98cd-2d5062e6127b" providerId="ADAL" clId="{C3B5F596-1F2C-534B-8295-708C9F70C0D9}"/>
    <pc:docChg chg="custSel delSld modSld">
      <pc:chgData name="dong liu" userId="ff7a3d1c-e22d-4987-98cd-2d5062e6127b" providerId="ADAL" clId="{C3B5F596-1F2C-534B-8295-708C9F70C0D9}" dt="2026-07-14T13:01:24.418" v="16" actId="478"/>
      <pc:docMkLst>
        <pc:docMk/>
      </pc:docMkLst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409070021" sldId="261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3709312341" sldId="266"/>
        </pc:sldMkLst>
      </pc:sldChg>
      <pc:sldChg chg="modSp mod">
        <pc:chgData name="dong liu" userId="ff7a3d1c-e22d-4987-98cd-2d5062e6127b" providerId="ADAL" clId="{C3B5F596-1F2C-534B-8295-708C9F70C0D9}" dt="2026-07-14T12:46:47.891" v="8" actId="20577"/>
        <pc:sldMkLst>
          <pc:docMk/>
          <pc:sldMk cId="2026773884" sldId="270"/>
        </pc:sldMkLst>
        <pc:spChg chg="mod">
          <ac:chgData name="dong liu" userId="ff7a3d1c-e22d-4987-98cd-2d5062e6127b" providerId="ADAL" clId="{C3B5F596-1F2C-534B-8295-708C9F70C0D9}" dt="2026-07-14T12:46:47.891" v="8" actId="20577"/>
          <ac:spMkLst>
            <pc:docMk/>
            <pc:sldMk cId="2026773884" sldId="270"/>
            <ac:spMk id="2" creationId="{E88CE475-807D-4015-A5B0-6F62154A25B5}"/>
          </ac:spMkLst>
        </pc:spChg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2812336992" sldId="271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1041382854" sldId="273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1605640430" sldId="276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1048307670" sldId="399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2346203605" sldId="404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1012784107" sldId="406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2499340137" sldId="407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1292370730" sldId="409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1524833337" sldId="410"/>
        </pc:sldMkLst>
      </pc:sldChg>
      <pc:sldChg chg="modSp mod">
        <pc:chgData name="dong liu" userId="ff7a3d1c-e22d-4987-98cd-2d5062e6127b" providerId="ADAL" clId="{C3B5F596-1F2C-534B-8295-708C9F70C0D9}" dt="2026-07-14T12:46:52.846" v="14" actId="20577"/>
        <pc:sldMkLst>
          <pc:docMk/>
          <pc:sldMk cId="234182591" sldId="411"/>
        </pc:sldMkLst>
        <pc:spChg chg="mod">
          <ac:chgData name="dong liu" userId="ff7a3d1c-e22d-4987-98cd-2d5062e6127b" providerId="ADAL" clId="{C3B5F596-1F2C-534B-8295-708C9F70C0D9}" dt="2026-07-14T12:46:52.846" v="14" actId="20577"/>
          <ac:spMkLst>
            <pc:docMk/>
            <pc:sldMk cId="234182591" sldId="411"/>
            <ac:spMk id="31" creationId="{20BFFDCA-A328-8D32-8F35-49891BF3BCCA}"/>
          </ac:spMkLst>
        </pc:spChg>
      </pc:sldChg>
      <pc:sldChg chg="delSp mod">
        <pc:chgData name="dong liu" userId="ff7a3d1c-e22d-4987-98cd-2d5062e6127b" providerId="ADAL" clId="{C3B5F596-1F2C-534B-8295-708C9F70C0D9}" dt="2026-07-14T13:01:24.418" v="16" actId="478"/>
        <pc:sldMkLst>
          <pc:docMk/>
          <pc:sldMk cId="170425784" sldId="412"/>
        </pc:sldMkLst>
        <pc:spChg chg="del">
          <ac:chgData name="dong liu" userId="ff7a3d1c-e22d-4987-98cd-2d5062e6127b" providerId="ADAL" clId="{C3B5F596-1F2C-534B-8295-708C9F70C0D9}" dt="2026-07-14T13:01:24.418" v="16" actId="478"/>
          <ac:spMkLst>
            <pc:docMk/>
            <pc:sldMk cId="170425784" sldId="412"/>
            <ac:spMk id="3" creationId="{B795149B-D217-D304-4986-F22E521D08CF}"/>
          </ac:spMkLst>
        </pc:spChg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4130978116" sldId="413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509526104" sldId="417"/>
        </pc:sldMkLst>
      </pc:sldChg>
      <pc:sldChg chg="del">
        <pc:chgData name="dong liu" userId="ff7a3d1c-e22d-4987-98cd-2d5062e6127b" providerId="ADAL" clId="{C3B5F596-1F2C-534B-8295-708C9F70C0D9}" dt="2026-07-14T12:47:04.889" v="15" actId="2696"/>
        <pc:sldMkLst>
          <pc:docMk/>
          <pc:sldMk cId="314434076" sldId="4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8515A-8EBC-4CC3-8084-178843D1F5C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AD751-8574-4314-A8E2-62F3F3E7FA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707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AD751-8574-4314-A8E2-62F3F3E7FAA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973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3367C-25AC-120A-6A0A-2221177BA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60DBACC-707F-2484-96A7-28807783A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4C5EE0-1BDC-7E02-8D63-77E2B08C3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9CE4D0-A45E-076C-48B4-9FAA43071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AAD751-8574-4314-A8E2-62F3F3E7FA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136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AD751-8574-4314-A8E2-62F3F3E7FAA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924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4C07DB-60A0-4B93-AE7D-38D37EA13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677388C-77B5-4DCD-90B2-C97FA45F2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9F1FEB-F4BA-4939-988D-C7B74696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C96C41-1663-48B9-8191-923CB0CBB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9D4238-5402-48E8-A849-51E7F2E35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2129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76252-2BAE-4FEF-8AEA-24A45E2CD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8269786-3E17-4106-8AFD-2684AC51B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E260A8-DFBE-4B3A-A0E1-349BE613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02CA2-935B-4D0C-B69E-69C1A3A63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4F378A-6F37-443A-B377-F0BC8F3E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46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B03AD3E-0478-47B7-AA6C-5E56328648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F7A9CD-B2C1-43DF-B402-C80948D69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6B19C6-7D94-4481-B2F7-208BCF59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618EF-4FE1-403D-A84C-E3C9C0FF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83FBAE-06F6-4D39-A697-0593E2DB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32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DE30D7-D99D-4FE6-9BA3-6339B146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B0F324-038A-4626-A198-639771474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408C70-4F95-46B7-888D-C608FD2C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28349F-84C9-4318-A6F3-34CA5D10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D0AC8B-23B9-42DD-B17E-A67A4AA89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14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A7C0CC-F89C-40E2-99CB-46FC0C22A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14BED0-7382-4853-8EBA-79CC341A0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FF8A0C-3105-4DAB-9F94-26E9309FD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02538E-7BAF-4D06-AE59-D38E6E4D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EBAA27-15D5-4202-9934-48FC51CE5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76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9ACE22-F5A2-44D5-AD6B-DE7B5C684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8BF032-D655-4A2C-BD73-CA1ED1580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19286B1-A69F-4ED4-8190-049286372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6FB266-B16A-4A50-97AE-C58D99E3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4A2ECB-9589-4877-9E0A-EC99E102D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2346CA-59B0-4C50-BA9E-4FD889289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73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03E4D1-4F31-4914-97AD-814D5C2F9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9A28C9-3CDB-46DE-BBAC-648A6ADF5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46B5735-F342-4CA8-A59D-D4DD34444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9CF0C0-06E4-4B93-A36E-2E4823C0B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D361FAD-F904-4475-928C-DA579D5F4B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CDBC939-C9A2-4E43-AD01-E063C04AB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C7B0D3-E29D-484F-9AD7-0A52152F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2EE542E-14AB-48A0-BC13-E83FBCC8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17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4A2812-A4FA-4A9D-A08E-E19AEF503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926D442-1E5D-4025-A40F-60275E6F0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FD2BD28-8C06-4A6F-8046-3CE17F243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A486E67-7A60-4EC2-A70F-838E53F2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53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宇宙线天文学 – 星明天文台">
            <a:extLst>
              <a:ext uri="{FF2B5EF4-FFF2-40B4-BE49-F238E27FC236}">
                <a16:creationId xmlns:a16="http://schemas.microsoft.com/office/drawing/2014/main" id="{2710B99A-B8FC-4CED-AB14-E7D82E69DF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32136"/>
            <a:ext cx="12192000" cy="72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203AA69-026B-4727-9B2C-B85445383193}"/>
              </a:ext>
            </a:extLst>
          </p:cNvPr>
          <p:cNvSpPr/>
          <p:nvPr userDrawn="1"/>
        </p:nvSpPr>
        <p:spPr>
          <a:xfrm>
            <a:off x="0" y="0"/>
            <a:ext cx="12192000" cy="6366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rgbClr val="FFFFFF"/>
              </a:gs>
              <a:gs pos="100000">
                <a:srgbClr val="084772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F3690445-017A-4639-B17F-7637C7731D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4411" y="0"/>
            <a:ext cx="1207589" cy="1219200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A0949F12-C930-418A-B635-8DBBBFAC5B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184" y="6346734"/>
            <a:ext cx="1140854" cy="478423"/>
          </a:xfrm>
          <a:prstGeom prst="rect">
            <a:avLst/>
          </a:prstGeom>
        </p:spPr>
      </p:pic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04A52D1D-35DF-4A56-B3D2-F9C13161EF18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93ADFB-A5E5-43DD-A3D3-40842B21C83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530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5D885-AD96-49C2-BE26-5E5210A2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9C6A98-A7B3-4F6D-94C8-4A9B92FD3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C1B7B0-C5C4-498B-84A1-1CFB384BA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2FABEA-419E-4B2E-ADDD-766D3C790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1FCB4D-CEDB-44E7-946B-7B807718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D88AE56-E78B-4AF4-B24E-6A6268CD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37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1C47E8-2FB9-4C74-8243-8DE052EC4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A1AE275-8D1F-4CE1-91EA-24DD51B8C9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AEF016B-622A-4C83-8E6B-058DDE3808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65214E-872C-4B36-9DBF-924938243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53040A-A285-4661-ADCE-501EE9B53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67B624-A4D5-4561-9BD0-9D26DD89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86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59BA19D-B690-41C8-8EE4-5CB56A204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4A2D9E-FB76-4FFE-B79B-FFCBB8B35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D669A0-E361-45CF-8B79-B5A5B4274F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74BD6-3B77-4775-A8A2-679A9C183CB9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4F85E3-F178-4E10-8072-B47693F867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9417F7-489E-4533-BF3D-C0D4C6FA0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EDD9E-312F-49F8-8E97-7E579B68D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67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60.png"/><Relationship Id="rId7" Type="http://schemas.openxmlformats.org/officeDocument/2006/relationships/image" Target="../media/image50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 2">
            <a:extLst>
              <a:ext uri="{FF2B5EF4-FFF2-40B4-BE49-F238E27FC236}">
                <a16:creationId xmlns:a16="http://schemas.microsoft.com/office/drawing/2014/main" id="{C86D49FF-256D-4777-A709-BF72547B4D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46973" y="198161"/>
            <a:ext cx="2625489" cy="1101011"/>
          </a:xfrm>
          <a:prstGeom prst="rect">
            <a:avLst/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ACED901C-65D0-4E44-B229-4F9348724B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030" y="198161"/>
            <a:ext cx="1090527" cy="110101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0B6AC22-8114-4A33-9D0A-0C23E98D70A9}"/>
              </a:ext>
            </a:extLst>
          </p:cNvPr>
          <p:cNvSpPr txBox="1"/>
          <p:nvPr/>
        </p:nvSpPr>
        <p:spPr>
          <a:xfrm>
            <a:off x="1042173" y="1982450"/>
            <a:ext cx="1030863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用于质子治疗束流监测的高精度位置灵敏闪烁光纤探测器的研制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6CA4AB3-CAF0-4FF2-ACBE-9AE00C356B12}"/>
              </a:ext>
            </a:extLst>
          </p:cNvPr>
          <p:cNvSpPr txBox="1"/>
          <p:nvPr/>
        </p:nvSpPr>
        <p:spPr>
          <a:xfrm>
            <a:off x="2307226" y="6290507"/>
            <a:ext cx="8867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2026</a:t>
            </a:r>
            <a:r>
              <a:rPr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年</a:t>
            </a:r>
            <a:r>
              <a:rPr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8</a:t>
            </a:r>
            <a:r>
              <a:rPr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月登封</a:t>
            </a:r>
            <a:r>
              <a:rPr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-</a:t>
            </a:r>
            <a:r>
              <a:rPr lang="zh-CN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第二十三届全国核电子学与核探测技术学术年会</a:t>
            </a:r>
            <a:endParaRPr lang="en-US" altLang="zh-CN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4F633B6-FA00-4504-89F6-E32F545ABE16}"/>
              </a:ext>
            </a:extLst>
          </p:cNvPr>
          <p:cNvSpPr txBox="1"/>
          <p:nvPr/>
        </p:nvSpPr>
        <p:spPr>
          <a:xfrm>
            <a:off x="3031971" y="3715546"/>
            <a:ext cx="73560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刘亚楠，刘栋，赵文萍，李莎，王安庆，冯存峰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山东大学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2400" dirty="0">
                <a:latin typeface="Cambria Math" panose="02040503050406030204" pitchFamily="18" charset="0"/>
                <a:ea typeface="楷体" panose="02010609060101010101" pitchFamily="49" charset="-122"/>
              </a:rPr>
              <a:t>2026</a:t>
            </a:r>
            <a:r>
              <a:rPr lang="zh-CN" altLang="en-US" sz="2400" dirty="0">
                <a:latin typeface="Cambria Math" panose="02040503050406030204" pitchFamily="18" charset="0"/>
                <a:ea typeface="楷体" panose="02010609060101010101" pitchFamily="49" charset="-122"/>
              </a:rPr>
              <a:t>年</a:t>
            </a:r>
            <a:r>
              <a:rPr lang="en-US" altLang="zh-CN" sz="2400" dirty="0">
                <a:latin typeface="Cambria Math" panose="02040503050406030204" pitchFamily="18" charset="0"/>
                <a:ea typeface="楷体" panose="02010609060101010101" pitchFamily="49" charset="-122"/>
              </a:rPr>
              <a:t>8</a:t>
            </a:r>
            <a:r>
              <a:rPr lang="zh-CN" altLang="en-US" sz="2400" dirty="0">
                <a:latin typeface="Cambria Math" panose="02040503050406030204" pitchFamily="18" charset="0"/>
                <a:ea typeface="楷体" panose="02010609060101010101" pitchFamily="49" charset="-122"/>
              </a:rPr>
              <a:t>月</a:t>
            </a:r>
            <a:r>
              <a:rPr lang="en-US" altLang="zh-CN" sz="2400" dirty="0">
                <a:latin typeface="Cambria Math" panose="02040503050406030204" pitchFamily="18" charset="0"/>
                <a:ea typeface="楷体" panose="02010609060101010101" pitchFamily="49" charset="-122"/>
              </a:rPr>
              <a:t>11</a:t>
            </a:r>
            <a:r>
              <a:rPr lang="zh-CN" altLang="en-US" sz="2400" dirty="0">
                <a:latin typeface="Cambria Math" panose="02040503050406030204" pitchFamily="18" charset="0"/>
                <a:ea typeface="楷体" panose="02010609060101010101" pitchFamily="49" charset="-122"/>
              </a:rPr>
              <a:t>日</a:t>
            </a:r>
            <a:endParaRPr lang="en-US" altLang="zh-CN" sz="2400" dirty="0"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algn="ctr"/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2616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>
            <a:extLst>
              <a:ext uri="{FF2B5EF4-FFF2-40B4-BE49-F238E27FC236}">
                <a16:creationId xmlns:a16="http://schemas.microsoft.com/office/drawing/2014/main" id="{862A0E98-4D0E-4702-8D93-BFC795EB08AD}"/>
              </a:ext>
            </a:extLst>
          </p:cNvPr>
          <p:cNvSpPr txBox="1">
            <a:spLocks/>
          </p:cNvSpPr>
          <p:nvPr/>
        </p:nvSpPr>
        <p:spPr>
          <a:xfrm>
            <a:off x="0" y="69451"/>
            <a:ext cx="9073662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3.1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性能测试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-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探测效率与位置分辨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0D45276-C1A9-494B-A5CE-1BCA04A24AA2}"/>
              </a:ext>
            </a:extLst>
          </p:cNvPr>
          <p:cNvGrpSpPr/>
          <p:nvPr/>
        </p:nvGrpSpPr>
        <p:grpSpPr>
          <a:xfrm>
            <a:off x="417497" y="1248123"/>
            <a:ext cx="2547953" cy="2946712"/>
            <a:chOff x="4068559" y="1750700"/>
            <a:chExt cx="4155587" cy="3509139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CBC5D14-B9F8-44B1-A828-F68E5A744F5F}"/>
                </a:ext>
              </a:extLst>
            </p:cNvPr>
            <p:cNvSpPr/>
            <p:nvPr/>
          </p:nvSpPr>
          <p:spPr>
            <a:xfrm>
              <a:off x="4068559" y="2219592"/>
              <a:ext cx="4133365" cy="20807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l7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3C99237-3B84-4B96-9C05-1C24135DFD83}"/>
                </a:ext>
              </a:extLst>
            </p:cNvPr>
            <p:cNvSpPr/>
            <p:nvPr/>
          </p:nvSpPr>
          <p:spPr>
            <a:xfrm>
              <a:off x="4076359" y="1980343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L8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A14E001-A715-43A5-A2A0-64B6F302C6FF}"/>
                </a:ext>
              </a:extLst>
            </p:cNvPr>
            <p:cNvSpPr/>
            <p:nvPr/>
          </p:nvSpPr>
          <p:spPr>
            <a:xfrm>
              <a:off x="4090781" y="2740262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L6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E66403A-5C70-4476-AE01-5EA26374C89D}"/>
                </a:ext>
              </a:extLst>
            </p:cNvPr>
            <p:cNvSpPr/>
            <p:nvPr/>
          </p:nvSpPr>
          <p:spPr>
            <a:xfrm>
              <a:off x="4090781" y="3026889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L5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47DD896B-993D-487D-A70B-14A1C727F722}"/>
                </a:ext>
              </a:extLst>
            </p:cNvPr>
            <p:cNvSpPr/>
            <p:nvPr/>
          </p:nvSpPr>
          <p:spPr>
            <a:xfrm>
              <a:off x="4068559" y="3825610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L4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531B182-5F99-465C-B5C6-0FAFA55CDACE}"/>
                </a:ext>
              </a:extLst>
            </p:cNvPr>
            <p:cNvSpPr/>
            <p:nvPr/>
          </p:nvSpPr>
          <p:spPr>
            <a:xfrm>
              <a:off x="4068559" y="4112237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L3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9E20756-ADD0-4435-81D2-B9A2570884E5}"/>
                </a:ext>
              </a:extLst>
            </p:cNvPr>
            <p:cNvSpPr/>
            <p:nvPr/>
          </p:nvSpPr>
          <p:spPr>
            <a:xfrm>
              <a:off x="4068559" y="4487090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2A196AE-8F9B-473F-9885-A333BA257EC2}"/>
                </a:ext>
              </a:extLst>
            </p:cNvPr>
            <p:cNvSpPr/>
            <p:nvPr/>
          </p:nvSpPr>
          <p:spPr>
            <a:xfrm>
              <a:off x="4068559" y="4773717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L1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DBDC08A7-7740-4923-98D7-89CF16BFDF23}"/>
                </a:ext>
              </a:extLst>
            </p:cNvPr>
            <p:cNvSpPr/>
            <p:nvPr/>
          </p:nvSpPr>
          <p:spPr>
            <a:xfrm>
              <a:off x="5544994" y="1750700"/>
              <a:ext cx="1091030" cy="199496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87238B3-E0D7-4A4A-9CFE-56DFA1B0D78A}"/>
                </a:ext>
              </a:extLst>
            </p:cNvPr>
            <p:cNvSpPr/>
            <p:nvPr/>
          </p:nvSpPr>
          <p:spPr>
            <a:xfrm>
              <a:off x="5544994" y="5060343"/>
              <a:ext cx="1091030" cy="199496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91B446FD-B33F-4984-B313-8D2993C40142}"/>
              </a:ext>
            </a:extLst>
          </p:cNvPr>
          <p:cNvSpPr txBox="1"/>
          <p:nvPr/>
        </p:nvSpPr>
        <p:spPr>
          <a:xfrm>
            <a:off x="1625087" y="804677"/>
            <a:ext cx="2015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外部触发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上闪烁体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4664F127-30D6-40D9-98ED-6BE3ABC7B00E}"/>
              </a:ext>
            </a:extLst>
          </p:cNvPr>
          <p:cNvCxnSpPr>
            <a:cxnSpLocks/>
          </p:cNvCxnSpPr>
          <p:nvPr/>
        </p:nvCxnSpPr>
        <p:spPr>
          <a:xfrm flipH="1">
            <a:off x="1950914" y="1014540"/>
            <a:ext cx="81176" cy="193591"/>
          </a:xfrm>
          <a:prstGeom prst="straightConnector1">
            <a:avLst/>
          </a:prstGeom>
          <a:ln>
            <a:solidFill>
              <a:srgbClr val="262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DE117CBA-221E-451B-B731-17AD52B665BC}"/>
              </a:ext>
            </a:extLst>
          </p:cNvPr>
          <p:cNvSpPr txBox="1"/>
          <p:nvPr/>
        </p:nvSpPr>
        <p:spPr>
          <a:xfrm>
            <a:off x="1494264" y="4490994"/>
            <a:ext cx="2015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外部触发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下闪烁体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2241A904-528A-4211-8771-6F1C4C4E17E6}"/>
              </a:ext>
            </a:extLst>
          </p:cNvPr>
          <p:cNvCxnSpPr>
            <a:cxnSpLocks/>
          </p:cNvCxnSpPr>
          <p:nvPr/>
        </p:nvCxnSpPr>
        <p:spPr>
          <a:xfrm flipH="1" flipV="1">
            <a:off x="1955708" y="4250306"/>
            <a:ext cx="114887" cy="248402"/>
          </a:xfrm>
          <a:prstGeom prst="straightConnector1">
            <a:avLst/>
          </a:prstGeom>
          <a:ln>
            <a:solidFill>
              <a:srgbClr val="262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4DEB292A-4C08-4BDF-8E25-19A72FE57FED}"/>
              </a:ext>
            </a:extLst>
          </p:cNvPr>
          <p:cNvSpPr txBox="1"/>
          <p:nvPr/>
        </p:nvSpPr>
        <p:spPr>
          <a:xfrm>
            <a:off x="3278859" y="961424"/>
            <a:ext cx="5237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在不同外部触发位置下，单元探测器中</a:t>
            </a: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SiPM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响应情况分布</a:t>
            </a:r>
          </a:p>
        </p:txBody>
      </p:sp>
      <p:graphicFrame>
        <p:nvGraphicFramePr>
          <p:cNvPr id="27" name="表格 2">
            <a:extLst>
              <a:ext uri="{FF2B5EF4-FFF2-40B4-BE49-F238E27FC236}">
                <a16:creationId xmlns:a16="http://schemas.microsoft.com/office/drawing/2014/main" id="{0E9B6097-0C0B-4A31-87A9-37DBBE862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12884"/>
              </p:ext>
            </p:extLst>
          </p:nvPr>
        </p:nvGraphicFramePr>
        <p:xfrm>
          <a:off x="3079735" y="1279114"/>
          <a:ext cx="5520822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937">
                  <a:extLst>
                    <a:ext uri="{9D8B030D-6E8A-4147-A177-3AD203B41FA5}">
                      <a16:colId xmlns:a16="http://schemas.microsoft.com/office/drawing/2014/main" val="2067983880"/>
                    </a:ext>
                  </a:extLst>
                </a:gridCol>
                <a:gridCol w="863917">
                  <a:extLst>
                    <a:ext uri="{9D8B030D-6E8A-4147-A177-3AD203B41FA5}">
                      <a16:colId xmlns:a16="http://schemas.microsoft.com/office/drawing/2014/main" val="3061829301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2024176502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2512416284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3492790213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1633399493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1162474142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1682192742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293600104"/>
                    </a:ext>
                  </a:extLst>
                </a:gridCol>
                <a:gridCol w="484121">
                  <a:extLst>
                    <a:ext uri="{9D8B030D-6E8A-4147-A177-3AD203B41FA5}">
                      <a16:colId xmlns:a16="http://schemas.microsoft.com/office/drawing/2014/main" val="4012782328"/>
                    </a:ext>
                  </a:extLst>
                </a:gridCol>
              </a:tblGrid>
              <a:tr h="2986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效率</a:t>
                      </a:r>
                      <a:r>
                        <a:rPr lang="en-US" altLang="zh-CN" sz="14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%</a:t>
                      </a:r>
                      <a:endParaRPr lang="zh-CN" altLang="en-US" sz="1400" b="1" baseline="0" dirty="0"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8</a:t>
                      </a:r>
                      <a:r>
                        <a:rPr lang="zh-CN" altLang="en-US" sz="14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层总体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kern="1200" baseline="0" dirty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L1</a:t>
                      </a:r>
                      <a:endParaRPr lang="zh-CN" altLang="en-US" sz="1400" b="1" kern="1200" baseline="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kern="1200" baseline="0" dirty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L2</a:t>
                      </a:r>
                      <a:endParaRPr lang="zh-CN" altLang="en-US" sz="1400" b="1" kern="1200" baseline="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kern="1200" baseline="0" dirty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L3</a:t>
                      </a:r>
                      <a:endParaRPr lang="zh-CN" altLang="en-US" sz="1400" b="1" kern="1200" baseline="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kern="1200" baseline="0" dirty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L4</a:t>
                      </a:r>
                      <a:endParaRPr lang="zh-CN" altLang="en-US" sz="1400" b="1" kern="1200" baseline="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kern="1200" baseline="0" dirty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L5</a:t>
                      </a:r>
                      <a:endParaRPr lang="zh-CN" altLang="en-US" sz="1400" b="1" kern="1200" baseline="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kern="1200" baseline="0" dirty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L6</a:t>
                      </a:r>
                      <a:endParaRPr lang="zh-CN" altLang="en-US" sz="1400" b="1" kern="1200" baseline="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L7</a:t>
                      </a:r>
                      <a:endParaRPr lang="zh-CN" altLang="en-US" sz="1400" b="1" baseline="0" dirty="0"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L8</a:t>
                      </a:r>
                      <a:endParaRPr lang="zh-CN" altLang="en-US" sz="1400" b="1" baseline="0" dirty="0"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333760"/>
                  </a:ext>
                </a:extLst>
              </a:tr>
              <a:tr h="2687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Right</a:t>
                      </a:r>
                      <a:endParaRPr lang="zh-CN" altLang="en-US" sz="1200" b="1" baseline="0" dirty="0"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80.9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98.3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1465190"/>
                  </a:ext>
                </a:extLst>
              </a:tr>
              <a:tr h="2687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Mid</a:t>
                      </a:r>
                      <a:endParaRPr lang="zh-CN" altLang="en-US" sz="1200" b="1" baseline="0" dirty="0"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98.3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7327695"/>
                  </a:ext>
                </a:extLst>
              </a:tr>
              <a:tr h="2687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baseline="0" dirty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Left</a:t>
                      </a:r>
                      <a:endParaRPr lang="zh-CN" altLang="en-US" sz="1200" b="1" baseline="0" dirty="0"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82.3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97.6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  <a:cs typeface="+mn-cs"/>
                        </a:rPr>
                        <a:t>98.3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473668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7E5C653-76C2-4C38-A196-5A63F91E2175}"/>
                  </a:ext>
                </a:extLst>
              </p:cNvPr>
              <p:cNvSpPr txBox="1"/>
              <p:nvPr/>
            </p:nvSpPr>
            <p:spPr>
              <a:xfrm>
                <a:off x="677716" y="4844268"/>
                <a:ext cx="204113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𝜺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𝒉𝒊𝒕</m:t>
                        </m:r>
                      </m:sub>
                    </m:sSub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𝒂𝒍𝒍</m:t>
                        </m:r>
                      </m:sub>
                    </m:sSub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 (%)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7E5C653-76C2-4C38-A196-5A63F91E2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716" y="4844268"/>
                <a:ext cx="2041139" cy="338554"/>
              </a:xfrm>
              <a:prstGeom prst="rect">
                <a:avLst/>
              </a:prstGeom>
              <a:blipFill>
                <a:blip r:embed="rId2"/>
                <a:stretch>
                  <a:fillRect t="-7273" b="-2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147BDDA8-EBF9-42F2-AF07-AE73C583C9C9}"/>
                  </a:ext>
                </a:extLst>
              </p:cNvPr>
              <p:cNvSpPr/>
              <p:nvPr/>
            </p:nvSpPr>
            <p:spPr>
              <a:xfrm>
                <a:off x="3509695" y="5220204"/>
                <a:ext cx="5006182" cy="880785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</a:rPr>
                  <a:t>单元探测器的探测效率</a:t>
                </a:r>
                <a14:m>
                  <m:oMath xmlns:m="http://schemas.openxmlformats.org/officeDocument/2006/math">
                    <m:r>
                      <a:rPr kumimoji="0" lang="en-US" altLang="zh-C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92%−9</m:t>
                    </m:r>
                    <m:r>
                      <m:rPr>
                        <m:nor/>
                      </m:rPr>
                      <a:rPr kumimoji="0" lang="en-US" altLang="zh-C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8</m:t>
                    </m:r>
                    <m:r>
                      <a:rPr kumimoji="0" lang="en-US" altLang="zh-C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%</m:t>
                    </m:r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altLang="zh-CN" sz="2000" b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pitchFamily="49" charset="-122"/>
                  </a:rPr>
                  <a:t>σ</a:t>
                </a:r>
                <a:r>
                  <a:rPr lang="zh-CN" altLang="en-US" sz="2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pitchFamily="49" charset="-122"/>
                  </a:rPr>
                  <a:t>单元探测器位置分辨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pitchFamily="49" charset="-122"/>
                  </a:rPr>
                  <a:t>~1mm</a:t>
                </a:r>
              </a:p>
            </p:txBody>
          </p:sp>
        </mc:Choice>
        <mc:Fallback xmlns=""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147BDDA8-EBF9-42F2-AF07-AE73C583C9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695" y="5220204"/>
                <a:ext cx="5006182" cy="88078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线箭头连接符 22">
            <a:extLst>
              <a:ext uri="{FF2B5EF4-FFF2-40B4-BE49-F238E27FC236}">
                <a16:creationId xmlns:a16="http://schemas.microsoft.com/office/drawing/2014/main" id="{8E31AF15-7B12-E424-4142-753D55E03B69}"/>
              </a:ext>
            </a:extLst>
          </p:cNvPr>
          <p:cNvCxnSpPr/>
          <p:nvPr/>
        </p:nvCxnSpPr>
        <p:spPr>
          <a:xfrm flipH="1">
            <a:off x="1494264" y="709580"/>
            <a:ext cx="218562" cy="4079217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87D03F98-552D-867F-69CC-E2C61B8F1372}"/>
              </a:ext>
            </a:extLst>
          </p:cNvPr>
          <p:cNvGrpSpPr/>
          <p:nvPr/>
        </p:nvGrpSpPr>
        <p:grpSpPr>
          <a:xfrm>
            <a:off x="8551085" y="1050011"/>
            <a:ext cx="3475815" cy="3738786"/>
            <a:chOff x="3792702" y="1733310"/>
            <a:chExt cx="4514572" cy="4896525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54A5CF2A-D367-3AA0-1B3E-11D2CF7D7967}"/>
                </a:ext>
              </a:extLst>
            </p:cNvPr>
            <p:cNvSpPr/>
            <p:nvPr/>
          </p:nvSpPr>
          <p:spPr>
            <a:xfrm>
              <a:off x="4151687" y="3063654"/>
              <a:ext cx="4133365" cy="247168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l7</a:t>
              </a:r>
              <a:endParaRPr lang="zh-CN" altLang="en-US" dirty="0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67E6B872-50B0-0F1E-FE9E-9D0A5467B128}"/>
                </a:ext>
              </a:extLst>
            </p:cNvPr>
            <p:cNvSpPr/>
            <p:nvPr/>
          </p:nvSpPr>
          <p:spPr>
            <a:xfrm>
              <a:off x="4159487" y="2824405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L8</a:t>
              </a:r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314A2418-F8C4-3E0C-BF97-2C848DD3DDD6}"/>
                    </a:ext>
                  </a:extLst>
                </p:cNvPr>
                <p:cNvSpPr txBox="1"/>
                <p:nvPr/>
              </p:nvSpPr>
              <p:spPr>
                <a:xfrm>
                  <a:off x="3792702" y="1733310"/>
                  <a:ext cx="36678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𝝁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5260E95-7DA8-4D73-ADAB-CF8331CE39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92702" y="1733310"/>
                  <a:ext cx="366785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1515" r="-1515" b="-649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流程图: 接点 14">
              <a:extLst>
                <a:ext uri="{FF2B5EF4-FFF2-40B4-BE49-F238E27FC236}">
                  <a16:creationId xmlns:a16="http://schemas.microsoft.com/office/drawing/2014/main" id="{A6618651-E236-89A9-458D-498F5D655909}"/>
                </a:ext>
              </a:extLst>
            </p:cNvPr>
            <p:cNvSpPr/>
            <p:nvPr/>
          </p:nvSpPr>
          <p:spPr>
            <a:xfrm>
              <a:off x="4622932" y="2130172"/>
              <a:ext cx="89754" cy="60077"/>
            </a:xfrm>
            <a:prstGeom prst="flowChartConnector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EAF69A1B-3DC3-BA24-0E41-7087EA84FC9A}"/>
                </a:ext>
              </a:extLst>
            </p:cNvPr>
            <p:cNvSpPr/>
            <p:nvPr/>
          </p:nvSpPr>
          <p:spPr>
            <a:xfrm>
              <a:off x="4173909" y="3584324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L6</a:t>
              </a:r>
              <a:endParaRPr lang="zh-CN" altLang="en-US" dirty="0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A9D4ACAC-0E86-EA03-F62D-6256DA874CA0}"/>
                </a:ext>
              </a:extLst>
            </p:cNvPr>
            <p:cNvSpPr/>
            <p:nvPr/>
          </p:nvSpPr>
          <p:spPr>
            <a:xfrm>
              <a:off x="4159486" y="4029443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L5</a:t>
              </a:r>
              <a:endParaRPr lang="zh-CN" altLang="en-US" dirty="0"/>
            </a:p>
          </p:txBody>
        </p:sp>
        <p:sp>
          <p:nvSpPr>
            <p:cNvPr id="69" name="星形: 五角 17">
              <a:extLst>
                <a:ext uri="{FF2B5EF4-FFF2-40B4-BE49-F238E27FC236}">
                  <a16:creationId xmlns:a16="http://schemas.microsoft.com/office/drawing/2014/main" id="{2F854BD7-F562-4C3B-1040-4DA7413BA370}"/>
                </a:ext>
              </a:extLst>
            </p:cNvPr>
            <p:cNvSpPr/>
            <p:nvPr/>
          </p:nvSpPr>
          <p:spPr>
            <a:xfrm>
              <a:off x="4884116" y="2849894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爆炸形: 8 pt  18">
              <a:extLst>
                <a:ext uri="{FF2B5EF4-FFF2-40B4-BE49-F238E27FC236}">
                  <a16:creationId xmlns:a16="http://schemas.microsoft.com/office/drawing/2014/main" id="{6694CE92-6C0F-3743-E859-732AF6993D2B}"/>
                </a:ext>
              </a:extLst>
            </p:cNvPr>
            <p:cNvSpPr/>
            <p:nvPr/>
          </p:nvSpPr>
          <p:spPr>
            <a:xfrm>
              <a:off x="5161498" y="3111874"/>
              <a:ext cx="101098" cy="159851"/>
            </a:xfrm>
            <a:prstGeom prst="irregularSeal1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4F821C5F-CAF5-116F-FBEA-DFEDCBBAD306}"/>
                </a:ext>
              </a:extLst>
            </p:cNvPr>
            <p:cNvSpPr txBox="1"/>
            <p:nvPr/>
          </p:nvSpPr>
          <p:spPr>
            <a:xfrm>
              <a:off x="5798051" y="1734383"/>
              <a:ext cx="2015830" cy="403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拟合的</a:t>
              </a:r>
              <a:r>
                <a:rPr lang="zh-CN" altLang="en-US" sz="1400" dirty="0">
                  <a:latin typeface="楷体" panose="02010609060101010101" pitchFamily="49" charset="-122"/>
                  <a:ea typeface="楷体" panose="02010609060101010101" pitchFamily="49" charset="-122"/>
                </a:rPr>
                <a:t>径迹</a:t>
              </a:r>
              <a:endPara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2" name="直接箭头连接符 20">
              <a:extLst>
                <a:ext uri="{FF2B5EF4-FFF2-40B4-BE49-F238E27FC236}">
                  <a16:creationId xmlns:a16="http://schemas.microsoft.com/office/drawing/2014/main" id="{E15532A6-A4BA-8287-1D36-D20FA6F9334F}"/>
                </a:ext>
              </a:extLst>
            </p:cNvPr>
            <p:cNvCxnSpPr>
              <a:cxnSpLocks/>
              <a:stCxn id="71" idx="1"/>
            </p:cNvCxnSpPr>
            <p:nvPr/>
          </p:nvCxnSpPr>
          <p:spPr>
            <a:xfrm flipH="1">
              <a:off x="4840466" y="1935924"/>
              <a:ext cx="957586" cy="505589"/>
            </a:xfrm>
            <a:prstGeom prst="straightConnector1">
              <a:avLst/>
            </a:prstGeom>
            <a:ln>
              <a:solidFill>
                <a:srgbClr val="26262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42DB6F84-3C8E-5CB8-95B3-1DCABD47D564}"/>
                </a:ext>
              </a:extLst>
            </p:cNvPr>
            <p:cNvSpPr txBox="1"/>
            <p:nvPr/>
          </p:nvSpPr>
          <p:spPr>
            <a:xfrm>
              <a:off x="5652306" y="2168538"/>
              <a:ext cx="2228576" cy="685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FF0000"/>
                  </a:solidFill>
                </a:rPr>
                <a:t>◉</a:t>
              </a:r>
              <a:r>
                <a:rPr lang="zh-CN" altLang="en-US" sz="1400" dirty="0">
                  <a:latin typeface="楷体" panose="02010609060101010101" pitchFamily="49" charset="-122"/>
                  <a:ea typeface="楷体" panose="02010609060101010101" pitchFamily="49" charset="-122"/>
                </a:rPr>
                <a:t>拟合位置</a:t>
              </a:r>
              <a:endParaRPr lang="zh-CN" altLang="en-US" sz="1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400" dirty="0">
                  <a:solidFill>
                    <a:srgbClr val="FF0000"/>
                  </a:solidFill>
                </a:rPr>
                <a:t>★</a:t>
              </a:r>
              <a:r>
                <a:rPr lang="zh-CN" altLang="en-US" sz="1400" dirty="0">
                  <a:latin typeface="楷体" panose="02010609060101010101" pitchFamily="49" charset="-122"/>
                  <a:ea typeface="楷体" panose="02010609060101010101" pitchFamily="49" charset="-122"/>
                </a:rPr>
                <a:t>击中位置</a:t>
              </a:r>
              <a:endPara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4" name="直接箭头连接符 22">
              <a:extLst>
                <a:ext uri="{FF2B5EF4-FFF2-40B4-BE49-F238E27FC236}">
                  <a16:creationId xmlns:a16="http://schemas.microsoft.com/office/drawing/2014/main" id="{8959190F-7974-4C65-C24A-8373C5E4AD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15053" y="2425654"/>
              <a:ext cx="290708" cy="615210"/>
            </a:xfrm>
            <a:prstGeom prst="straightConnector1">
              <a:avLst/>
            </a:prstGeom>
            <a:ln>
              <a:solidFill>
                <a:srgbClr val="26262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23">
              <a:extLst>
                <a:ext uri="{FF2B5EF4-FFF2-40B4-BE49-F238E27FC236}">
                  <a16:creationId xmlns:a16="http://schemas.microsoft.com/office/drawing/2014/main" id="{DFCA6595-91DD-372B-C57F-8774F26323D9}"/>
                </a:ext>
              </a:extLst>
            </p:cNvPr>
            <p:cNvCxnSpPr>
              <a:cxnSpLocks/>
              <a:endCxn id="70" idx="2"/>
            </p:cNvCxnSpPr>
            <p:nvPr/>
          </p:nvCxnSpPr>
          <p:spPr>
            <a:xfrm flipH="1" flipV="1">
              <a:off x="5201212" y="3271725"/>
              <a:ext cx="341286" cy="305584"/>
            </a:xfrm>
            <a:prstGeom prst="straightConnector1">
              <a:avLst/>
            </a:prstGeom>
            <a:ln>
              <a:solidFill>
                <a:srgbClr val="26262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ADD8F93A-E3E7-F28F-9453-901BEFA137EE}"/>
                </a:ext>
              </a:extLst>
            </p:cNvPr>
            <p:cNvSpPr txBox="1"/>
            <p:nvPr/>
          </p:nvSpPr>
          <p:spPr>
            <a:xfrm>
              <a:off x="5334651" y="3220886"/>
              <a:ext cx="2600189" cy="403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The fitted hit position</a:t>
              </a:r>
              <a:endParaRPr lang="zh-CN" altLang="en-US" sz="1400" dirty="0">
                <a:latin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7" name="直接连接符 25">
              <a:extLst>
                <a:ext uri="{FF2B5EF4-FFF2-40B4-BE49-F238E27FC236}">
                  <a16:creationId xmlns:a16="http://schemas.microsoft.com/office/drawing/2014/main" id="{23C1190D-3EE7-8502-19C6-B7123F458C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76500" y="3314809"/>
              <a:ext cx="1" cy="286627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26">
              <a:extLst>
                <a:ext uri="{FF2B5EF4-FFF2-40B4-BE49-F238E27FC236}">
                  <a16:creationId xmlns:a16="http://schemas.microsoft.com/office/drawing/2014/main" id="{CE4E49AF-9FA0-41CC-8938-2F3724DCF6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14644" y="3304517"/>
              <a:ext cx="1" cy="286627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箭头连接符 27">
              <a:extLst>
                <a:ext uri="{FF2B5EF4-FFF2-40B4-BE49-F238E27FC236}">
                  <a16:creationId xmlns:a16="http://schemas.microsoft.com/office/drawing/2014/main" id="{2D26C552-529D-1830-A344-681247487E74}"/>
                </a:ext>
              </a:extLst>
            </p:cNvPr>
            <p:cNvCxnSpPr>
              <a:cxnSpLocks/>
            </p:cNvCxnSpPr>
            <p:nvPr/>
          </p:nvCxnSpPr>
          <p:spPr>
            <a:xfrm>
              <a:off x="5176500" y="3458123"/>
              <a:ext cx="238144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E1B9F51A-06A6-736E-6233-391D7BACF37C}"/>
                </a:ext>
              </a:extLst>
            </p:cNvPr>
            <p:cNvSpPr/>
            <p:nvPr/>
          </p:nvSpPr>
          <p:spPr>
            <a:xfrm>
              <a:off x="4151687" y="4669672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L4</a:t>
              </a:r>
              <a:endParaRPr lang="zh-CN" altLang="en-US" dirty="0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55969006-AA06-0F20-2645-BDF4DD7B181D}"/>
                </a:ext>
              </a:extLst>
            </p:cNvPr>
            <p:cNvSpPr/>
            <p:nvPr/>
          </p:nvSpPr>
          <p:spPr>
            <a:xfrm>
              <a:off x="4151687" y="4956299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L3</a:t>
              </a:r>
              <a:endParaRPr lang="zh-CN" altLang="en-US" dirty="0"/>
            </a:p>
          </p:txBody>
        </p: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298B7A4F-BF33-26FD-AA3A-E19F4AB1E681}"/>
                </a:ext>
              </a:extLst>
            </p:cNvPr>
            <p:cNvSpPr/>
            <p:nvPr/>
          </p:nvSpPr>
          <p:spPr>
            <a:xfrm>
              <a:off x="4151687" y="5331152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L2</a:t>
              </a:r>
              <a:endParaRPr lang="zh-CN" altLang="en-US" dirty="0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C05406CD-AC17-047B-9668-7B84F14C4BF9}"/>
                </a:ext>
              </a:extLst>
            </p:cNvPr>
            <p:cNvSpPr/>
            <p:nvPr/>
          </p:nvSpPr>
          <p:spPr>
            <a:xfrm>
              <a:off x="4151687" y="5617779"/>
              <a:ext cx="4133365" cy="1994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L1</a:t>
              </a:r>
              <a:endParaRPr lang="zh-CN" altLang="en-US" dirty="0"/>
            </a:p>
          </p:txBody>
        </p:sp>
        <p:cxnSp>
          <p:nvCxnSpPr>
            <p:cNvPr id="84" name="直接箭头连接符 32">
              <a:extLst>
                <a:ext uri="{FF2B5EF4-FFF2-40B4-BE49-F238E27FC236}">
                  <a16:creationId xmlns:a16="http://schemas.microsoft.com/office/drawing/2014/main" id="{8B50A65D-114E-D572-F806-47F33F681889}"/>
                </a:ext>
              </a:extLst>
            </p:cNvPr>
            <p:cNvCxnSpPr>
              <a:cxnSpLocks/>
            </p:cNvCxnSpPr>
            <p:nvPr/>
          </p:nvCxnSpPr>
          <p:spPr>
            <a:xfrm>
              <a:off x="4590197" y="1962081"/>
              <a:ext cx="2335105" cy="4667754"/>
            </a:xfrm>
            <a:prstGeom prst="straightConnector1">
              <a:avLst/>
            </a:prstGeom>
            <a:ln>
              <a:solidFill>
                <a:srgbClr val="26262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星形: 五角 33">
              <a:extLst>
                <a:ext uri="{FF2B5EF4-FFF2-40B4-BE49-F238E27FC236}">
                  <a16:creationId xmlns:a16="http://schemas.microsoft.com/office/drawing/2014/main" id="{245FC9F5-C819-871E-3900-103295941B1C}"/>
                </a:ext>
              </a:extLst>
            </p:cNvPr>
            <p:cNvSpPr/>
            <p:nvPr/>
          </p:nvSpPr>
          <p:spPr>
            <a:xfrm>
              <a:off x="5315053" y="3127958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星形: 五角 34">
              <a:extLst>
                <a:ext uri="{FF2B5EF4-FFF2-40B4-BE49-F238E27FC236}">
                  <a16:creationId xmlns:a16="http://schemas.microsoft.com/office/drawing/2014/main" id="{2D9B7FE8-E3CE-1400-7321-A61EF17417AA}"/>
                </a:ext>
              </a:extLst>
            </p:cNvPr>
            <p:cNvSpPr/>
            <p:nvPr/>
          </p:nvSpPr>
          <p:spPr>
            <a:xfrm>
              <a:off x="5285548" y="3626875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星形: 五角 35">
              <a:extLst>
                <a:ext uri="{FF2B5EF4-FFF2-40B4-BE49-F238E27FC236}">
                  <a16:creationId xmlns:a16="http://schemas.microsoft.com/office/drawing/2014/main" id="{C48B0C08-B573-9E27-4F51-F3D48AE0528A}"/>
                </a:ext>
              </a:extLst>
            </p:cNvPr>
            <p:cNvSpPr/>
            <p:nvPr/>
          </p:nvSpPr>
          <p:spPr>
            <a:xfrm>
              <a:off x="5605761" y="3868651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星形: 五角 36">
              <a:extLst>
                <a:ext uri="{FF2B5EF4-FFF2-40B4-BE49-F238E27FC236}">
                  <a16:creationId xmlns:a16="http://schemas.microsoft.com/office/drawing/2014/main" id="{C0D889B4-2A77-723E-650F-5EC2937EAC6C}"/>
                </a:ext>
              </a:extLst>
            </p:cNvPr>
            <p:cNvSpPr/>
            <p:nvPr/>
          </p:nvSpPr>
          <p:spPr>
            <a:xfrm>
              <a:off x="5804804" y="4709735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星形: 五角 37">
              <a:extLst>
                <a:ext uri="{FF2B5EF4-FFF2-40B4-BE49-F238E27FC236}">
                  <a16:creationId xmlns:a16="http://schemas.microsoft.com/office/drawing/2014/main" id="{CB5CA808-5EA1-A604-BD0A-5C6CAF1540D5}"/>
                </a:ext>
              </a:extLst>
            </p:cNvPr>
            <p:cNvSpPr/>
            <p:nvPr/>
          </p:nvSpPr>
          <p:spPr>
            <a:xfrm>
              <a:off x="6214646" y="4994976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星形: 五角 42">
              <a:extLst>
                <a:ext uri="{FF2B5EF4-FFF2-40B4-BE49-F238E27FC236}">
                  <a16:creationId xmlns:a16="http://schemas.microsoft.com/office/drawing/2014/main" id="{CCF80121-AA99-4403-65D5-40797E473D94}"/>
                </a:ext>
              </a:extLst>
            </p:cNvPr>
            <p:cNvSpPr/>
            <p:nvPr/>
          </p:nvSpPr>
          <p:spPr>
            <a:xfrm>
              <a:off x="6150098" y="5370170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星形: 五角 45">
              <a:extLst>
                <a:ext uri="{FF2B5EF4-FFF2-40B4-BE49-F238E27FC236}">
                  <a16:creationId xmlns:a16="http://schemas.microsoft.com/office/drawing/2014/main" id="{8152A3C3-70A1-1289-AE9B-35C226E3859F}"/>
                </a:ext>
              </a:extLst>
            </p:cNvPr>
            <p:cNvSpPr/>
            <p:nvPr/>
          </p:nvSpPr>
          <p:spPr>
            <a:xfrm>
              <a:off x="6498247" y="5645002"/>
              <a:ext cx="129096" cy="145048"/>
            </a:xfrm>
            <a:prstGeom prst="star5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2" name="文本框 91">
            <a:extLst>
              <a:ext uri="{FF2B5EF4-FFF2-40B4-BE49-F238E27FC236}">
                <a16:creationId xmlns:a16="http://schemas.microsoft.com/office/drawing/2014/main" id="{3BAEB372-9147-CDBF-A6AB-6A7681CDEB9A}"/>
              </a:ext>
            </a:extLst>
          </p:cNvPr>
          <p:cNvSpPr txBox="1"/>
          <p:nvPr/>
        </p:nvSpPr>
        <p:spPr>
          <a:xfrm>
            <a:off x="9444153" y="1997675"/>
            <a:ext cx="227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◉</a:t>
            </a:r>
            <a:endParaRPr lang="zh-CN" altLang="en-US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386D0704-BA0D-E3EF-B52B-FFE805CCF91E}"/>
              </a:ext>
            </a:extLst>
          </p:cNvPr>
          <p:cNvSpPr txBox="1"/>
          <p:nvPr/>
        </p:nvSpPr>
        <p:spPr>
          <a:xfrm>
            <a:off x="8973788" y="4356424"/>
            <a:ext cx="2923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Residual = </a:t>
            </a:r>
          </a:p>
          <a:p>
            <a:r>
              <a:rPr lang="zh-CN" altLang="en-US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★</a:t>
            </a:r>
            <a:r>
              <a:rPr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击中位置 </a:t>
            </a:r>
            <a:r>
              <a:rPr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– </a:t>
            </a:r>
            <a:r>
              <a:rPr lang="zh-CN" altLang="en-US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◉</a:t>
            </a:r>
            <a:r>
              <a:rPr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拟合位置</a:t>
            </a:r>
            <a:endParaRPr lang="zh-CN" altLang="en-US" dirty="0">
              <a:solidFill>
                <a:srgbClr val="FF0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34A305E5-AC64-CBA0-2657-344E0E3F5C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281" y="2495861"/>
            <a:ext cx="2807354" cy="2364658"/>
          </a:xfrm>
          <a:prstGeom prst="rect">
            <a:avLst/>
          </a:prstGeom>
        </p:spPr>
      </p:pic>
      <p:pic>
        <p:nvPicPr>
          <p:cNvPr id="98" name="图片 97">
            <a:extLst>
              <a:ext uri="{FF2B5EF4-FFF2-40B4-BE49-F238E27FC236}">
                <a16:creationId xmlns:a16="http://schemas.microsoft.com/office/drawing/2014/main" id="{258AC6CC-85D0-9030-280F-AE58AD3125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293" y="2495860"/>
            <a:ext cx="2807354" cy="2364658"/>
          </a:xfrm>
          <a:prstGeom prst="rect">
            <a:avLst/>
          </a:prstGeom>
        </p:spPr>
      </p:pic>
      <p:sp>
        <p:nvSpPr>
          <p:cNvPr id="100" name="文本框 99">
            <a:extLst>
              <a:ext uri="{FF2B5EF4-FFF2-40B4-BE49-F238E27FC236}">
                <a16:creationId xmlns:a16="http://schemas.microsoft.com/office/drawing/2014/main" id="{5AD9D68C-373E-3386-F251-4B07FB9D44DE}"/>
              </a:ext>
            </a:extLst>
          </p:cNvPr>
          <p:cNvSpPr txBox="1"/>
          <p:nvPr/>
        </p:nvSpPr>
        <p:spPr>
          <a:xfrm>
            <a:off x="3813662" y="4789811"/>
            <a:ext cx="4156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n"/>
            </a:pPr>
            <a:r>
              <a:rPr lang="zh-CN" altLang="en-US" sz="1400" b="1" dirty="0">
                <a:latin typeface="Cambria Math" panose="02040503050406030204" pitchFamily="18" charset="0"/>
                <a:ea typeface="楷体" panose="02010609060101010101" pitchFamily="49" charset="-122"/>
              </a:rPr>
              <a:t>每层击中位置的残差分布</a:t>
            </a:r>
            <a:r>
              <a:rPr lang="en-US" altLang="zh-CN" sz="1400" b="1" dirty="0">
                <a:latin typeface="Cambria Math" panose="020405030504060302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1400" b="1" dirty="0">
                <a:latin typeface="Cambria Math" panose="02040503050406030204" pitchFamily="18" charset="0"/>
                <a:ea typeface="楷体" panose="02010609060101010101" pitchFamily="49" charset="-122"/>
              </a:rPr>
              <a:t>以</a:t>
            </a:r>
            <a:r>
              <a:rPr lang="en-US" altLang="zh-CN" sz="1400" b="1" dirty="0">
                <a:latin typeface="Cambria Math" panose="02040503050406030204" pitchFamily="18" charset="0"/>
                <a:ea typeface="楷体" panose="02010609060101010101" pitchFamily="49" charset="-122"/>
              </a:rPr>
              <a:t>layer4</a:t>
            </a:r>
            <a:r>
              <a:rPr lang="zh-CN" altLang="en-US" sz="1400" b="1" dirty="0">
                <a:latin typeface="Cambria Math" panose="02040503050406030204" pitchFamily="18" charset="0"/>
                <a:ea typeface="楷体" panose="02010609060101010101" pitchFamily="49" charset="-122"/>
              </a:rPr>
              <a:t>为例</a:t>
            </a:r>
            <a:r>
              <a:rPr lang="en-US" altLang="zh-CN" sz="1400" b="1" dirty="0">
                <a:latin typeface="Cambria Math" panose="02040503050406030204" pitchFamily="18" charset="0"/>
                <a:ea typeface="楷体" panose="02010609060101010101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5352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桌子上的电脑主机&#10;&#10;AI 生成的内容可能不正确。">
            <a:extLst>
              <a:ext uri="{FF2B5EF4-FFF2-40B4-BE49-F238E27FC236}">
                <a16:creationId xmlns:a16="http://schemas.microsoft.com/office/drawing/2014/main" id="{F8B51E9F-A540-8F52-A53C-ED6A38E75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t="10635" r="6403" b="3438"/>
          <a:stretch>
            <a:fillRect/>
          </a:stretch>
        </p:blipFill>
        <p:spPr>
          <a:xfrm>
            <a:off x="6520600" y="50914"/>
            <a:ext cx="4389415" cy="6028907"/>
          </a:xfrm>
          <a:prstGeom prst="rect">
            <a:avLst/>
          </a:prstGeom>
        </p:spPr>
      </p:pic>
      <p:sp>
        <p:nvSpPr>
          <p:cNvPr id="8" name="标题 2">
            <a:extLst>
              <a:ext uri="{FF2B5EF4-FFF2-40B4-BE49-F238E27FC236}">
                <a16:creationId xmlns:a16="http://schemas.microsoft.com/office/drawing/2014/main" id="{D2FE1571-72A7-94F7-9A94-B182A5DAD07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3.2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其它已有闪烁光纤探测器成品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0B681FD-D866-BE3A-9D61-9CDB2E89DBA8}"/>
              </a:ext>
            </a:extLst>
          </p:cNvPr>
          <p:cNvSpPr txBox="1"/>
          <p:nvPr/>
        </p:nvSpPr>
        <p:spPr>
          <a:xfrm>
            <a:off x="7249246" y="2672508"/>
            <a:ext cx="13901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铅块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15cm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厚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693CCBF-4CDD-9AB2-05EE-D97358A4C2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5" y="872353"/>
            <a:ext cx="3013405" cy="150161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CABF0FD-5D4D-B729-AA2D-16BCFD1E9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78" y="2208158"/>
            <a:ext cx="3133634" cy="196388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02E45DE-ED8E-9E8C-E8B9-61BFC8406B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56" y="4172045"/>
            <a:ext cx="3283877" cy="190777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3018044-2588-5915-4251-3B577B6F4C30}"/>
              </a:ext>
            </a:extLst>
          </p:cNvPr>
          <p:cNvSpPr txBox="1"/>
          <p:nvPr/>
        </p:nvSpPr>
        <p:spPr>
          <a:xfrm>
            <a:off x="4211933" y="1223872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铅块照片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40E4A85-5FA9-FFD2-DC31-E673262E9CE2}"/>
              </a:ext>
            </a:extLst>
          </p:cNvPr>
          <p:cNvSpPr txBox="1"/>
          <p:nvPr/>
        </p:nvSpPr>
        <p:spPr>
          <a:xfrm>
            <a:off x="4417367" y="4756601"/>
            <a:ext cx="1600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铅块成像：</a:t>
            </a:r>
            <a:endParaRPr kumimoji="1" lang="en-US" altLang="zh-CN" sz="18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PoCA</a:t>
            </a:r>
            <a:r>
              <a:rPr kumimoji="1" lang="zh-CN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点分布</a:t>
            </a:r>
          </a:p>
        </p:txBody>
      </p:sp>
      <p:sp>
        <p:nvSpPr>
          <p:cNvPr id="6" name="标题 2">
            <a:extLst>
              <a:ext uri="{FF2B5EF4-FFF2-40B4-BE49-F238E27FC236}">
                <a16:creationId xmlns:a16="http://schemas.microsoft.com/office/drawing/2014/main" id="{53F4DE00-5916-77EC-3BB2-32CA9E267265}"/>
              </a:ext>
            </a:extLst>
          </p:cNvPr>
          <p:cNvSpPr txBox="1">
            <a:spLocks/>
          </p:cNvSpPr>
          <p:nvPr/>
        </p:nvSpPr>
        <p:spPr>
          <a:xfrm>
            <a:off x="0" y="605947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散射成像效果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6D941BD-1DF7-F29B-9D2D-A6DEBB864085}"/>
              </a:ext>
            </a:extLst>
          </p:cNvPr>
          <p:cNvSpPr txBox="1"/>
          <p:nvPr/>
        </p:nvSpPr>
        <p:spPr>
          <a:xfrm>
            <a:off x="8907594" y="691376"/>
            <a:ext cx="18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共</a:t>
            </a:r>
            <a:r>
              <a:rPr lang="en-US" altLang="zh-CN" dirty="0"/>
              <a:t>8</a:t>
            </a:r>
            <a:r>
              <a:rPr lang="zh-CN" altLang="en-US" dirty="0"/>
              <a:t>层</a:t>
            </a:r>
            <a:r>
              <a:rPr lang="en-US" altLang="zh-CN" dirty="0" err="1"/>
              <a:t>xy</a:t>
            </a:r>
            <a:r>
              <a:rPr lang="zh-CN" altLang="en-US" dirty="0"/>
              <a:t>探测器</a:t>
            </a:r>
          </a:p>
        </p:txBody>
      </p:sp>
    </p:spTree>
    <p:extLst>
      <p:ext uri="{BB962C8B-B14F-4D97-AF65-F5344CB8AC3E}">
        <p14:creationId xmlns:p14="http://schemas.microsoft.com/office/powerpoint/2010/main" val="1294056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C44DD-05ED-3CCA-A89A-593D7B017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2">
            <a:extLst>
              <a:ext uri="{FF2B5EF4-FFF2-40B4-BE49-F238E27FC236}">
                <a16:creationId xmlns:a16="http://schemas.microsoft.com/office/drawing/2014/main" id="{FDB0050C-529B-A6C0-5F81-683C926BA444}"/>
              </a:ext>
            </a:extLst>
          </p:cNvPr>
          <p:cNvSpPr txBox="1">
            <a:spLocks/>
          </p:cNvSpPr>
          <p:nvPr/>
        </p:nvSpPr>
        <p:spPr>
          <a:xfrm>
            <a:off x="-1" y="50914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3.3 </a:t>
            </a:r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其它已有闪烁光纤探测器成品</a:t>
            </a:r>
          </a:p>
        </p:txBody>
      </p:sp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AEEF541A-6D38-7176-FD10-76D8FAD45104}"/>
              </a:ext>
            </a:extLst>
          </p:cNvPr>
          <p:cNvCxnSpPr>
            <a:cxnSpLocks/>
          </p:cNvCxnSpPr>
          <p:nvPr/>
        </p:nvCxnSpPr>
        <p:spPr>
          <a:xfrm flipV="1">
            <a:off x="960034" y="1390811"/>
            <a:ext cx="3863106" cy="619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21B5CF4-FF67-D764-FEAD-28DBD3FD3455}"/>
              </a:ext>
            </a:extLst>
          </p:cNvPr>
          <p:cNvGrpSpPr/>
          <p:nvPr/>
        </p:nvGrpSpPr>
        <p:grpSpPr>
          <a:xfrm>
            <a:off x="165511" y="1039099"/>
            <a:ext cx="7833517" cy="4666757"/>
            <a:chOff x="165511" y="1027732"/>
            <a:chExt cx="7248287" cy="4202636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08BA484-642D-5CC9-04FF-EB3DA44CC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11" y="1475232"/>
              <a:ext cx="7248287" cy="3755136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AB37CB93-4507-352F-2E58-26188DB85F4A}"/>
                </a:ext>
              </a:extLst>
            </p:cNvPr>
            <p:cNvSpPr txBox="1"/>
            <p:nvPr/>
          </p:nvSpPr>
          <p:spPr>
            <a:xfrm>
              <a:off x="1912387" y="1027732"/>
              <a:ext cx="1569351" cy="332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100cm</a:t>
              </a:r>
              <a:endParaRPr kumimoji="1" lang="zh-CN" altLang="en-US" dirty="0">
                <a:solidFill>
                  <a:srgbClr val="FF0000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6" name="直线箭头连接符 5">
              <a:extLst>
                <a:ext uri="{FF2B5EF4-FFF2-40B4-BE49-F238E27FC236}">
                  <a16:creationId xmlns:a16="http://schemas.microsoft.com/office/drawing/2014/main" id="{3D3FC3AB-DEF5-62CB-2264-FA346D16B75E}"/>
                </a:ext>
              </a:extLst>
            </p:cNvPr>
            <p:cNvCxnSpPr>
              <a:cxnSpLocks/>
            </p:cNvCxnSpPr>
            <p:nvPr/>
          </p:nvCxnSpPr>
          <p:spPr>
            <a:xfrm>
              <a:off x="4671554" y="1475232"/>
              <a:ext cx="0" cy="3621024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887C38C-68DD-6F6B-BED3-600F9D906DF1}"/>
                </a:ext>
              </a:extLst>
            </p:cNvPr>
            <p:cNvSpPr txBox="1"/>
            <p:nvPr/>
          </p:nvSpPr>
          <p:spPr>
            <a:xfrm rot="5400000">
              <a:off x="4198245" y="2877289"/>
              <a:ext cx="1365184" cy="341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100cm</a:t>
              </a:r>
              <a:endParaRPr kumimoji="1" lang="zh-CN" altLang="en-US" dirty="0">
                <a:solidFill>
                  <a:srgbClr val="FF0000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DEBD560-A5D3-7EDE-F438-D35BF3039C76}"/>
                </a:ext>
              </a:extLst>
            </p:cNvPr>
            <p:cNvSpPr/>
            <p:nvPr/>
          </p:nvSpPr>
          <p:spPr>
            <a:xfrm>
              <a:off x="933230" y="1475232"/>
              <a:ext cx="3529042" cy="3621024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C57B65CD-BE96-AD41-79C4-C30C633782F5}"/>
              </a:ext>
            </a:extLst>
          </p:cNvPr>
          <p:cNvSpPr/>
          <p:nvPr/>
        </p:nvSpPr>
        <p:spPr>
          <a:xfrm>
            <a:off x="1107831" y="1718668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5AAF3EA-0574-AD45-6AD9-079FAC47598D}"/>
              </a:ext>
            </a:extLst>
          </p:cNvPr>
          <p:cNvSpPr/>
          <p:nvPr/>
        </p:nvSpPr>
        <p:spPr>
          <a:xfrm>
            <a:off x="1107831" y="1938474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39583D0-EB3C-9D13-F6DB-A27EEB4212DC}"/>
              </a:ext>
            </a:extLst>
          </p:cNvPr>
          <p:cNvSpPr/>
          <p:nvPr/>
        </p:nvSpPr>
        <p:spPr>
          <a:xfrm>
            <a:off x="1107831" y="2160274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E0C6158-9439-34D7-B925-BFA6D61324A0}"/>
              </a:ext>
            </a:extLst>
          </p:cNvPr>
          <p:cNvSpPr/>
          <p:nvPr/>
        </p:nvSpPr>
        <p:spPr>
          <a:xfrm>
            <a:off x="1107831" y="2372837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D1C9B58-3B42-1523-5A90-11AEC57E776A}"/>
              </a:ext>
            </a:extLst>
          </p:cNvPr>
          <p:cNvSpPr/>
          <p:nvPr/>
        </p:nvSpPr>
        <p:spPr>
          <a:xfrm>
            <a:off x="1107831" y="2583851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673C464-6F86-AB53-8C80-14F2367FC181}"/>
              </a:ext>
            </a:extLst>
          </p:cNvPr>
          <p:cNvSpPr/>
          <p:nvPr/>
        </p:nvSpPr>
        <p:spPr>
          <a:xfrm>
            <a:off x="1107831" y="2796859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C0D7180-ECED-FD3E-AB01-EE246221C845}"/>
              </a:ext>
            </a:extLst>
          </p:cNvPr>
          <p:cNvSpPr/>
          <p:nvPr/>
        </p:nvSpPr>
        <p:spPr>
          <a:xfrm>
            <a:off x="1107831" y="5327151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9675ECD-366A-25CD-08A5-A267D4331190}"/>
              </a:ext>
            </a:extLst>
          </p:cNvPr>
          <p:cNvSpPr txBox="1"/>
          <p:nvPr/>
        </p:nvSpPr>
        <p:spPr>
          <a:xfrm>
            <a:off x="1415922" y="1660181"/>
            <a:ext cx="25493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模块</a:t>
            </a:r>
            <a:r>
              <a:rPr kumimoji="1" lang="en-US" altLang="zh-CN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1</a:t>
            </a:r>
          </a:p>
          <a:p>
            <a:r>
              <a:rPr kumimoji="1" lang="zh-CN" altLang="en-US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模块</a:t>
            </a:r>
            <a:r>
              <a:rPr kumimoji="1" lang="en-US" altLang="zh-CN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2</a:t>
            </a:r>
          </a:p>
          <a:p>
            <a:r>
              <a:rPr kumimoji="1" lang="zh-CN" altLang="en-US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模块</a:t>
            </a:r>
            <a:r>
              <a:rPr kumimoji="1" lang="en-US" altLang="zh-CN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3</a:t>
            </a:r>
          </a:p>
          <a:p>
            <a:r>
              <a:rPr kumimoji="1" lang="zh-CN" altLang="en-US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模块</a:t>
            </a:r>
            <a:r>
              <a:rPr kumimoji="1" lang="en-US" altLang="zh-CN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4</a:t>
            </a: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r>
              <a:rPr kumimoji="1" lang="en-US" altLang="zh-CN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…</a:t>
            </a: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endParaRPr kumimoji="1" lang="en-US" altLang="zh-CN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r>
              <a:rPr kumimoji="1" lang="zh-CN" altLang="en-US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模块</a:t>
            </a:r>
            <a:r>
              <a:rPr kumimoji="1" lang="en-US" altLang="zh-CN" sz="1400" dirty="0">
                <a:solidFill>
                  <a:srgbClr val="FFC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18</a:t>
            </a:r>
            <a:endParaRPr kumimoji="1" lang="zh-CN" altLang="en-US" sz="1400" dirty="0">
              <a:solidFill>
                <a:srgbClr val="FFC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1F5BECC-CC91-EF61-09F9-814D9E5F27FA}"/>
              </a:ext>
            </a:extLst>
          </p:cNvPr>
          <p:cNvSpPr txBox="1"/>
          <p:nvPr/>
        </p:nvSpPr>
        <p:spPr>
          <a:xfrm>
            <a:off x="3028462" y="1001577"/>
            <a:ext cx="3680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单层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36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路，测量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x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或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y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，共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4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812A7EF-CDAE-6EAE-77BB-DFC6C532805E}"/>
              </a:ext>
            </a:extLst>
          </p:cNvPr>
          <p:cNvSpPr/>
          <p:nvPr/>
        </p:nvSpPr>
        <p:spPr>
          <a:xfrm>
            <a:off x="1107831" y="2990982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C12E9E0-22E8-BC2D-5CEA-F19E16CAA7B8}"/>
              </a:ext>
            </a:extLst>
          </p:cNvPr>
          <p:cNvSpPr/>
          <p:nvPr/>
        </p:nvSpPr>
        <p:spPr>
          <a:xfrm>
            <a:off x="1107831" y="3210788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3A0D09E-3D03-E8FB-5F44-1684D10247D5}"/>
              </a:ext>
            </a:extLst>
          </p:cNvPr>
          <p:cNvSpPr/>
          <p:nvPr/>
        </p:nvSpPr>
        <p:spPr>
          <a:xfrm>
            <a:off x="1107831" y="3422197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D26F7B8-F1D7-27C2-A62E-F3270D82C3DC}"/>
              </a:ext>
            </a:extLst>
          </p:cNvPr>
          <p:cNvSpPr/>
          <p:nvPr/>
        </p:nvSpPr>
        <p:spPr>
          <a:xfrm>
            <a:off x="1107831" y="3634760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0AF914D-E3CB-8CDD-1647-115D0E6751BD}"/>
              </a:ext>
            </a:extLst>
          </p:cNvPr>
          <p:cNvSpPr/>
          <p:nvPr/>
        </p:nvSpPr>
        <p:spPr>
          <a:xfrm>
            <a:off x="1107831" y="3845774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A67EEE2-A3D9-062D-C394-DA3510CC6C2C}"/>
              </a:ext>
            </a:extLst>
          </p:cNvPr>
          <p:cNvSpPr/>
          <p:nvPr/>
        </p:nvSpPr>
        <p:spPr>
          <a:xfrm>
            <a:off x="1107831" y="4058782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EC93464-7BBC-0808-3C0A-4C574F6B1CD1}"/>
              </a:ext>
            </a:extLst>
          </p:cNvPr>
          <p:cNvSpPr/>
          <p:nvPr/>
        </p:nvSpPr>
        <p:spPr>
          <a:xfrm>
            <a:off x="1107831" y="4275263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F73A965-BBBE-AC71-130A-D36A573302E8}"/>
              </a:ext>
            </a:extLst>
          </p:cNvPr>
          <p:cNvSpPr/>
          <p:nvPr/>
        </p:nvSpPr>
        <p:spPr>
          <a:xfrm>
            <a:off x="1107831" y="4495069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217F879-F555-2843-B8BF-458B106794D1}"/>
              </a:ext>
            </a:extLst>
          </p:cNvPr>
          <p:cNvSpPr/>
          <p:nvPr/>
        </p:nvSpPr>
        <p:spPr>
          <a:xfrm>
            <a:off x="1107831" y="4716869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C5CD25B-EA69-BB0F-6EBD-1092DD0C2166}"/>
              </a:ext>
            </a:extLst>
          </p:cNvPr>
          <p:cNvSpPr/>
          <p:nvPr/>
        </p:nvSpPr>
        <p:spPr>
          <a:xfrm>
            <a:off x="1107831" y="4919041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BF2EAD1-9C50-34E5-0D10-BC427B416847}"/>
              </a:ext>
            </a:extLst>
          </p:cNvPr>
          <p:cNvSpPr/>
          <p:nvPr/>
        </p:nvSpPr>
        <p:spPr>
          <a:xfrm>
            <a:off x="1107831" y="5119664"/>
            <a:ext cx="3587262" cy="1846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A81DA4F5-CCF6-7FCF-B17A-E24A93EA8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119" y="948994"/>
            <a:ext cx="3005447" cy="2226626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942C5A4-FB6E-3835-1355-A444DE202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7120" y="3360286"/>
            <a:ext cx="3005446" cy="2308183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7521817B-B93C-36AF-D75C-34FAB4D56FFF}"/>
              </a:ext>
            </a:extLst>
          </p:cNvPr>
          <p:cNvSpPr txBox="1"/>
          <p:nvPr/>
        </p:nvSpPr>
        <p:spPr>
          <a:xfrm>
            <a:off x="8533300" y="3175620"/>
            <a:ext cx="3005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单层光纤的探测效率 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~96%</a:t>
            </a:r>
            <a:endParaRPr kumimoji="1" lang="zh-CN" altLang="en-US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CEB25428-B5ED-AD14-1104-D9DA1C40BE6D}"/>
              </a:ext>
            </a:extLst>
          </p:cNvPr>
          <p:cNvSpPr txBox="1"/>
          <p:nvPr/>
        </p:nvSpPr>
        <p:spPr>
          <a:xfrm>
            <a:off x="8858976" y="5672025"/>
            <a:ext cx="2354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位置分辨 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~1.4mm</a:t>
            </a:r>
            <a:endParaRPr kumimoji="1" lang="zh-CN" altLang="en-US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1A19BD46-8945-2C64-ACC3-669D11AC8AC3}"/>
              </a:ext>
            </a:extLst>
          </p:cNvPr>
          <p:cNvSpPr txBox="1"/>
          <p:nvPr/>
        </p:nvSpPr>
        <p:spPr>
          <a:xfrm>
            <a:off x="482599" y="614661"/>
            <a:ext cx="5613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基于</a:t>
            </a:r>
            <a:r>
              <a:rPr lang="en-US" altLang="zh-CN" sz="1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PMT</a:t>
            </a:r>
            <a:r>
              <a:rPr lang="zh-CN" altLang="en-US" sz="1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编码读出的大面积高位置分辨闪烁光纤探测器</a:t>
            </a:r>
          </a:p>
        </p:txBody>
      </p:sp>
    </p:spTree>
    <p:extLst>
      <p:ext uri="{BB962C8B-B14F-4D97-AF65-F5344CB8AC3E}">
        <p14:creationId xmlns:p14="http://schemas.microsoft.com/office/powerpoint/2010/main" val="4169436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7F5A1D9-320E-17C6-DC13-3DF8016EE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786" y="1940994"/>
            <a:ext cx="3360028" cy="322298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1BA7C75-EC35-AF2B-27DF-DCB3C2241566}"/>
              </a:ext>
            </a:extLst>
          </p:cNvPr>
          <p:cNvSpPr txBox="1"/>
          <p:nvPr/>
        </p:nvSpPr>
        <p:spPr>
          <a:xfrm>
            <a:off x="341289" y="721591"/>
            <a:ext cx="65769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钻井探矿缪子探测器闪烁光纤桶 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–</a:t>
            </a:r>
            <a:r>
              <a:rPr kumimoji="0" lang="zh-CN" altLang="en-US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详见下一个报告</a:t>
            </a:r>
            <a:endParaRPr kumimoji="0" lang="en-US" altLang="zh-CN" sz="2000" b="0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（直径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10cm</a:t>
            </a:r>
            <a:r>
              <a:rPr kumimoji="0" lang="zh-CN" altLang="en-US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 长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60cm</a:t>
            </a:r>
            <a:r>
              <a:rPr kumimoji="0" lang="zh-CN" altLang="en-US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rPr>
              <a:t>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B79ACD2-EE74-B7D5-2408-B576078AB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5"/>
          <a:stretch>
            <a:fillRect/>
          </a:stretch>
        </p:blipFill>
        <p:spPr>
          <a:xfrm>
            <a:off x="1727200" y="1429477"/>
            <a:ext cx="1457585" cy="470693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42935E7-39B1-BE69-E066-CCE878D23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9" t="11713" r="21780" b="32593"/>
          <a:stretch>
            <a:fillRect/>
          </a:stretch>
        </p:blipFill>
        <p:spPr>
          <a:xfrm flipH="1">
            <a:off x="6054420" y="2057584"/>
            <a:ext cx="2510475" cy="2859423"/>
          </a:xfrm>
          <a:prstGeom prst="rect">
            <a:avLst/>
          </a:prstGeom>
        </p:spPr>
      </p:pic>
      <p:sp>
        <p:nvSpPr>
          <p:cNvPr id="10" name="标题 2">
            <a:extLst>
              <a:ext uri="{FF2B5EF4-FFF2-40B4-BE49-F238E27FC236}">
                <a16:creationId xmlns:a16="http://schemas.microsoft.com/office/drawing/2014/main" id="{FA97A79A-5CAA-63F8-3BE9-5E9F80B092EF}"/>
              </a:ext>
            </a:extLst>
          </p:cNvPr>
          <p:cNvSpPr txBox="1">
            <a:spLocks/>
          </p:cNvSpPr>
          <p:nvPr/>
        </p:nvSpPr>
        <p:spPr>
          <a:xfrm>
            <a:off x="-1" y="50914"/>
            <a:ext cx="10241281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3.4</a:t>
            </a: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其它已有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闪烁光纤探测器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成品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E90749F-47B5-8E00-F1A7-68E2DA7D5772}"/>
              </a:ext>
            </a:extLst>
          </p:cNvPr>
          <p:cNvSpPr txBox="1"/>
          <p:nvPr/>
        </p:nvSpPr>
        <p:spPr>
          <a:xfrm>
            <a:off x="6432621" y="3367818"/>
            <a:ext cx="163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样品局部图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FDFF848-FCFB-A91B-7E0F-DEF5A88BF3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9" t="7225" r="41751" b="7225"/>
          <a:stretch>
            <a:fillRect/>
          </a:stretch>
        </p:blipFill>
        <p:spPr>
          <a:xfrm flipH="1">
            <a:off x="3663054" y="1489590"/>
            <a:ext cx="1457584" cy="4586705"/>
          </a:xfrm>
          <a:prstGeom prst="rect">
            <a:avLst/>
          </a:prstGeom>
        </p:spPr>
      </p:pic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0020EA9A-5C0B-4AC6-6158-4711FEF15230}"/>
              </a:ext>
            </a:extLst>
          </p:cNvPr>
          <p:cNvCxnSpPr>
            <a:cxnSpLocks/>
          </p:cNvCxnSpPr>
          <p:nvPr/>
        </p:nvCxnSpPr>
        <p:spPr>
          <a:xfrm>
            <a:off x="5120638" y="3613268"/>
            <a:ext cx="93378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05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>
            <a:extLst>
              <a:ext uri="{FF2B5EF4-FFF2-40B4-BE49-F238E27FC236}">
                <a16:creationId xmlns:a16="http://schemas.microsoft.com/office/drawing/2014/main" id="{035F30A1-A6CB-570F-0973-3D72AC69EDA4}"/>
              </a:ext>
            </a:extLst>
          </p:cNvPr>
          <p:cNvSpPr txBox="1">
            <a:spLocks/>
          </p:cNvSpPr>
          <p:nvPr/>
        </p:nvSpPr>
        <p:spPr>
          <a:xfrm>
            <a:off x="-1" y="50914"/>
            <a:ext cx="10241281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4.1 </a:t>
            </a:r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国产闪烁光纤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92F4534-6C0C-868F-A587-39CEE6960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32" y="2001767"/>
            <a:ext cx="3262272" cy="199022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88B1994-DA44-226F-6FB9-77B8A7FA5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05" y="3980530"/>
            <a:ext cx="3262272" cy="199022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9443F95-3AA1-3D75-95D9-B69C1B436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32" y="11538"/>
            <a:ext cx="3354597" cy="199022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A3BB87A-593A-87B6-E81C-690C482EA2F3}"/>
              </a:ext>
            </a:extLst>
          </p:cNvPr>
          <p:cNvSpPr txBox="1"/>
          <p:nvPr/>
        </p:nvSpPr>
        <p:spPr>
          <a:xfrm>
            <a:off x="159951" y="939624"/>
            <a:ext cx="422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安徽大学生产闪烁光纤</a:t>
            </a:r>
            <a:endParaRPr kumimoji="1" lang="en-US" altLang="zh-CN" dirty="0"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用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PMT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测试宇宙线穿过光纤排光产额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01492014-6E40-0EC5-BF2C-66BF81316A02}"/>
              </a:ext>
            </a:extLst>
          </p:cNvPr>
          <p:cNvSpPr txBox="1"/>
          <p:nvPr/>
        </p:nvSpPr>
        <p:spPr>
          <a:xfrm>
            <a:off x="6822011" y="2469875"/>
            <a:ext cx="1139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单层</a:t>
            </a:r>
            <a:endParaRPr lang="en-US" altLang="zh-CN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国产</a:t>
            </a:r>
            <a:endParaRPr lang="en-US" altLang="zh-CN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kumimoji="1"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NPE</a:t>
            </a:r>
            <a:r>
              <a:rPr kumimoji="1"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 </a:t>
            </a:r>
            <a:r>
              <a:rPr kumimoji="1"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11.6</a:t>
            </a:r>
            <a:endParaRPr kumimoji="1" lang="zh-CN" altLang="en-US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ACAEC99F-5EFC-E565-C431-9620B962923D}"/>
              </a:ext>
            </a:extLst>
          </p:cNvPr>
          <p:cNvSpPr txBox="1"/>
          <p:nvPr/>
        </p:nvSpPr>
        <p:spPr>
          <a:xfrm>
            <a:off x="6870762" y="927910"/>
            <a:ext cx="2159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单层</a:t>
            </a:r>
            <a:endParaRPr lang="en-US" altLang="zh-CN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lang="en-US" altLang="zh-CN" dirty="0" err="1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kuraray</a:t>
            </a:r>
            <a:r>
              <a:rPr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SCSF78</a:t>
            </a:r>
          </a:p>
          <a:p>
            <a:r>
              <a:rPr kumimoji="1"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NPE</a:t>
            </a:r>
            <a:r>
              <a:rPr kumimoji="1"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 </a:t>
            </a:r>
            <a:r>
              <a:rPr kumimoji="1"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16.8</a:t>
            </a:r>
            <a:endParaRPr kumimoji="1" lang="zh-CN" altLang="en-US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6E3DDC8F-B9A3-563E-46BD-66D3564CE074}"/>
              </a:ext>
            </a:extLst>
          </p:cNvPr>
          <p:cNvSpPr txBox="1"/>
          <p:nvPr/>
        </p:nvSpPr>
        <p:spPr>
          <a:xfrm>
            <a:off x="6822011" y="4258893"/>
            <a:ext cx="1103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双层</a:t>
            </a:r>
            <a:endParaRPr lang="en-US" altLang="zh-CN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国产</a:t>
            </a:r>
            <a:endParaRPr lang="en-US" altLang="zh-CN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kumimoji="1"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NPE</a:t>
            </a:r>
            <a:r>
              <a:rPr kumimoji="1" lang="zh-CN" altLang="en-US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 </a:t>
            </a:r>
            <a:r>
              <a:rPr kumimoji="1" lang="en-US" altLang="zh-CN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libri" panose="020F0502020204030204" pitchFamily="34" charset="0"/>
              </a:rPr>
              <a:t>19.2</a:t>
            </a:r>
            <a:endParaRPr kumimoji="1" lang="zh-CN" altLang="en-US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8E4417A-8D53-AAF6-1C63-05353A367877}"/>
              </a:ext>
            </a:extLst>
          </p:cNvPr>
          <p:cNvGrpSpPr/>
          <p:nvPr/>
        </p:nvGrpSpPr>
        <p:grpSpPr>
          <a:xfrm>
            <a:off x="166633" y="1910042"/>
            <a:ext cx="7204891" cy="3637725"/>
            <a:chOff x="982179" y="1796618"/>
            <a:chExt cx="7204891" cy="3637725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D4DDC583-D99C-6684-3E0D-93DE2C76FF1E}"/>
                </a:ext>
              </a:extLst>
            </p:cNvPr>
            <p:cNvGrpSpPr/>
            <p:nvPr/>
          </p:nvGrpSpPr>
          <p:grpSpPr>
            <a:xfrm>
              <a:off x="1878975" y="1796618"/>
              <a:ext cx="6308095" cy="3637725"/>
              <a:chOff x="2515919" y="1511255"/>
              <a:chExt cx="8953382" cy="4328018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8A5564AC-37D6-C61F-6F11-66ADC059500B}"/>
                  </a:ext>
                </a:extLst>
              </p:cNvPr>
              <p:cNvGrpSpPr/>
              <p:nvPr/>
            </p:nvGrpSpPr>
            <p:grpSpPr>
              <a:xfrm>
                <a:off x="2515919" y="1511255"/>
                <a:ext cx="8953382" cy="4328018"/>
                <a:chOff x="7975814" y="437829"/>
                <a:chExt cx="8953382" cy="4328018"/>
              </a:xfrm>
            </p:grpSpPr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6A286B1C-EE0E-F5C6-8644-2E23F2F7F455}"/>
                    </a:ext>
                  </a:extLst>
                </p:cNvPr>
                <p:cNvSpPr txBox="1"/>
                <p:nvPr/>
              </p:nvSpPr>
              <p:spPr>
                <a:xfrm>
                  <a:off x="8026865" y="437829"/>
                  <a:ext cx="1834398" cy="439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楷体" panose="02010609060101010101" pitchFamily="49" charset="-122"/>
                      <a:ea typeface="楷体" panose="02010609060101010101" pitchFamily="49" charset="-122"/>
                    </a:rPr>
                    <a:t>宇宙线</a:t>
                  </a:r>
                </a:p>
              </p:txBody>
            </p:sp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4EE5C131-2923-D2D7-7D1A-DB2D92688139}"/>
                    </a:ext>
                  </a:extLst>
                </p:cNvPr>
                <p:cNvSpPr txBox="1"/>
                <p:nvPr/>
              </p:nvSpPr>
              <p:spPr>
                <a:xfrm>
                  <a:off x="10665099" y="3571738"/>
                  <a:ext cx="1857352" cy="439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楷体" panose="02010609060101010101" pitchFamily="49" charset="-122"/>
                      <a:ea typeface="楷体" panose="02010609060101010101" pitchFamily="49" charset="-122"/>
                    </a:rPr>
                    <a:t>下触发</a:t>
                  </a:r>
                </a:p>
              </p:txBody>
            </p:sp>
            <p:grpSp>
              <p:nvGrpSpPr>
                <p:cNvPr id="32" name="组合 31">
                  <a:extLst>
                    <a:ext uri="{FF2B5EF4-FFF2-40B4-BE49-F238E27FC236}">
                      <a16:creationId xmlns:a16="http://schemas.microsoft.com/office/drawing/2014/main" id="{01A23AE7-779B-CB3E-8D8B-BA9703A2DD88}"/>
                    </a:ext>
                  </a:extLst>
                </p:cNvPr>
                <p:cNvGrpSpPr/>
                <p:nvPr/>
              </p:nvGrpSpPr>
              <p:grpSpPr>
                <a:xfrm>
                  <a:off x="7975814" y="840509"/>
                  <a:ext cx="8953382" cy="3925338"/>
                  <a:chOff x="7975814" y="840509"/>
                  <a:chExt cx="8953382" cy="3925338"/>
                </a:xfrm>
              </p:grpSpPr>
              <p:sp>
                <p:nvSpPr>
                  <p:cNvPr id="33" name="立方体 32">
                    <a:extLst>
                      <a:ext uri="{FF2B5EF4-FFF2-40B4-BE49-F238E27FC236}">
                        <a16:creationId xmlns:a16="http://schemas.microsoft.com/office/drawing/2014/main" id="{E8E0E800-58BC-44A0-2BBE-CF478720F7AC}"/>
                      </a:ext>
                    </a:extLst>
                  </p:cNvPr>
                  <p:cNvSpPr/>
                  <p:nvPr/>
                </p:nvSpPr>
                <p:spPr>
                  <a:xfrm>
                    <a:off x="8072582" y="1514765"/>
                    <a:ext cx="1311563" cy="227936"/>
                  </a:xfrm>
                  <a:prstGeom prst="cube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34" name="圆柱体 33">
                    <a:extLst>
                      <a:ext uri="{FF2B5EF4-FFF2-40B4-BE49-F238E27FC236}">
                        <a16:creationId xmlns:a16="http://schemas.microsoft.com/office/drawing/2014/main" id="{D83F6E79-D979-C3C2-ED54-233FC6AE7A2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382289" y="1293130"/>
                    <a:ext cx="434109" cy="564810"/>
                  </a:xfrm>
                  <a:prstGeom prst="can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35" name="矩形 34">
                    <a:extLst>
                      <a:ext uri="{FF2B5EF4-FFF2-40B4-BE49-F238E27FC236}">
                        <a16:creationId xmlns:a16="http://schemas.microsoft.com/office/drawing/2014/main" id="{A9ACAF9B-42BC-C388-6E78-54DA5C772B51}"/>
                      </a:ext>
                    </a:extLst>
                  </p:cNvPr>
                  <p:cNvSpPr/>
                  <p:nvPr/>
                </p:nvSpPr>
                <p:spPr>
                  <a:xfrm>
                    <a:off x="7975814" y="1927428"/>
                    <a:ext cx="1560945" cy="31106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36" name="矩形 35">
                    <a:extLst>
                      <a:ext uri="{FF2B5EF4-FFF2-40B4-BE49-F238E27FC236}">
                        <a16:creationId xmlns:a16="http://schemas.microsoft.com/office/drawing/2014/main" id="{0B7CC0CB-B3CD-0B18-5C86-15C09BB5C2AA}"/>
                      </a:ext>
                    </a:extLst>
                  </p:cNvPr>
                  <p:cNvSpPr/>
                  <p:nvPr/>
                </p:nvSpPr>
                <p:spPr>
                  <a:xfrm>
                    <a:off x="7975814" y="2432842"/>
                    <a:ext cx="1560945" cy="31106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38D6CA0F-A4B6-CA04-6F91-F7F651711175}"/>
                      </a:ext>
                    </a:extLst>
                  </p:cNvPr>
                  <p:cNvSpPr/>
                  <p:nvPr/>
                </p:nvSpPr>
                <p:spPr>
                  <a:xfrm>
                    <a:off x="7975814" y="3027939"/>
                    <a:ext cx="1560945" cy="31106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38" name="立方体 37">
                    <a:extLst>
                      <a:ext uri="{FF2B5EF4-FFF2-40B4-BE49-F238E27FC236}">
                        <a16:creationId xmlns:a16="http://schemas.microsoft.com/office/drawing/2014/main" id="{A1B56459-C676-A14D-413F-B4B05D2A8161}"/>
                      </a:ext>
                    </a:extLst>
                  </p:cNvPr>
                  <p:cNvSpPr/>
                  <p:nvPr/>
                </p:nvSpPr>
                <p:spPr>
                  <a:xfrm>
                    <a:off x="8072582" y="3685052"/>
                    <a:ext cx="1311563" cy="227936"/>
                  </a:xfrm>
                  <a:prstGeom prst="cube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39" name="矩形: 剪去左右顶角 19">
                    <a:extLst>
                      <a:ext uri="{FF2B5EF4-FFF2-40B4-BE49-F238E27FC236}">
                        <a16:creationId xmlns:a16="http://schemas.microsoft.com/office/drawing/2014/main" id="{AC1BAC51-BDE6-DFBF-C138-79D32EF5F82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607227" y="1927428"/>
                    <a:ext cx="170125" cy="311064"/>
                  </a:xfrm>
                  <a:prstGeom prst="snip2Same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0" name="矩形: 剪去左右顶角 20">
                    <a:extLst>
                      <a:ext uri="{FF2B5EF4-FFF2-40B4-BE49-F238E27FC236}">
                        <a16:creationId xmlns:a16="http://schemas.microsoft.com/office/drawing/2014/main" id="{347A45A9-ABAE-5C19-9302-5E373AF954F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607226" y="2427268"/>
                    <a:ext cx="170127" cy="311064"/>
                  </a:xfrm>
                  <a:prstGeom prst="snip2Same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1" name="矩形: 剪去左右顶角 21">
                    <a:extLst>
                      <a:ext uri="{FF2B5EF4-FFF2-40B4-BE49-F238E27FC236}">
                        <a16:creationId xmlns:a16="http://schemas.microsoft.com/office/drawing/2014/main" id="{652B14ED-24F1-7388-BC8F-64D96937CF4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607227" y="3003150"/>
                    <a:ext cx="170125" cy="311064"/>
                  </a:xfrm>
                  <a:prstGeom prst="snip2Same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2" name="圆柱体 41">
                    <a:extLst>
                      <a:ext uri="{FF2B5EF4-FFF2-40B4-BE49-F238E27FC236}">
                        <a16:creationId xmlns:a16="http://schemas.microsoft.com/office/drawing/2014/main" id="{95588429-9B33-AA4A-0DB8-23459FFF282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382289" y="3487917"/>
                    <a:ext cx="434109" cy="564810"/>
                  </a:xfrm>
                  <a:prstGeom prst="can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3" name="矩形 42">
                    <a:extLst>
                      <a:ext uri="{FF2B5EF4-FFF2-40B4-BE49-F238E27FC236}">
                        <a16:creationId xmlns:a16="http://schemas.microsoft.com/office/drawing/2014/main" id="{39132C16-8218-53B1-E71E-4E347C653DB0}"/>
                      </a:ext>
                    </a:extLst>
                  </p:cNvPr>
                  <p:cNvSpPr/>
                  <p:nvPr/>
                </p:nvSpPr>
                <p:spPr>
                  <a:xfrm>
                    <a:off x="9796038" y="1951227"/>
                    <a:ext cx="216179" cy="27237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4" name="矩形 43">
                    <a:extLst>
                      <a:ext uri="{FF2B5EF4-FFF2-40B4-BE49-F238E27FC236}">
                        <a16:creationId xmlns:a16="http://schemas.microsoft.com/office/drawing/2014/main" id="{52186E13-B00E-1C43-31F2-011D03A0F398}"/>
                      </a:ext>
                    </a:extLst>
                  </p:cNvPr>
                  <p:cNvSpPr/>
                  <p:nvPr/>
                </p:nvSpPr>
                <p:spPr>
                  <a:xfrm>
                    <a:off x="9796037" y="2458517"/>
                    <a:ext cx="216179" cy="27237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5" name="矩形 44">
                    <a:extLst>
                      <a:ext uri="{FF2B5EF4-FFF2-40B4-BE49-F238E27FC236}">
                        <a16:creationId xmlns:a16="http://schemas.microsoft.com/office/drawing/2014/main" id="{6CE4E9E8-3939-A18A-8F73-2481D5C3FDA5}"/>
                      </a:ext>
                    </a:extLst>
                  </p:cNvPr>
                  <p:cNvSpPr/>
                  <p:nvPr/>
                </p:nvSpPr>
                <p:spPr>
                  <a:xfrm>
                    <a:off x="9792401" y="2990131"/>
                    <a:ext cx="216179" cy="27237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7" name="箭头: 左 33">
                    <a:extLst>
                      <a:ext uri="{FF2B5EF4-FFF2-40B4-BE49-F238E27FC236}">
                        <a16:creationId xmlns:a16="http://schemas.microsoft.com/office/drawing/2014/main" id="{570990B2-DF14-512F-2FB0-2C080EC41873}"/>
                      </a:ext>
                    </a:extLst>
                  </p:cNvPr>
                  <p:cNvSpPr/>
                  <p:nvPr/>
                </p:nvSpPr>
                <p:spPr>
                  <a:xfrm>
                    <a:off x="9982200" y="1575535"/>
                    <a:ext cx="614219" cy="45719"/>
                  </a:xfrm>
                  <a:prstGeom prst="left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49" name="文本框 48">
                    <a:extLst>
                      <a:ext uri="{FF2B5EF4-FFF2-40B4-BE49-F238E27FC236}">
                        <a16:creationId xmlns:a16="http://schemas.microsoft.com/office/drawing/2014/main" id="{3A613453-4002-E7C8-9E18-8822D2A40141}"/>
                      </a:ext>
                    </a:extLst>
                  </p:cNvPr>
                  <p:cNvSpPr txBox="1"/>
                  <p:nvPr/>
                </p:nvSpPr>
                <p:spPr>
                  <a:xfrm>
                    <a:off x="10444059" y="2382911"/>
                    <a:ext cx="2299430" cy="4394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a:t>PMT</a:t>
                    </a: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华文楷体" panose="02010600040101010101" pitchFamily="2" charset="-122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箭头: 下 29">
                    <a:extLst>
                      <a:ext uri="{FF2B5EF4-FFF2-40B4-BE49-F238E27FC236}">
                        <a16:creationId xmlns:a16="http://schemas.microsoft.com/office/drawing/2014/main" id="{39DB01C8-CCB4-1E55-FC32-4CD8EF6C190A}"/>
                      </a:ext>
                    </a:extLst>
                  </p:cNvPr>
                  <p:cNvSpPr/>
                  <p:nvPr/>
                </p:nvSpPr>
                <p:spPr>
                  <a:xfrm rot="239576" flipH="1">
                    <a:off x="8840915" y="840509"/>
                    <a:ext cx="57873" cy="3925338"/>
                  </a:xfrm>
                  <a:prstGeom prst="down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11000402020202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54" name="文本框 53">
                    <a:extLst>
                      <a:ext uri="{FF2B5EF4-FFF2-40B4-BE49-F238E27FC236}">
                        <a16:creationId xmlns:a16="http://schemas.microsoft.com/office/drawing/2014/main" id="{C5D91133-7E4F-E54F-87A5-0BD49195D42A}"/>
                      </a:ext>
                    </a:extLst>
                  </p:cNvPr>
                  <p:cNvSpPr txBox="1"/>
                  <p:nvPr/>
                </p:nvSpPr>
                <p:spPr>
                  <a:xfrm>
                    <a:off x="10719783" y="1413773"/>
                    <a:ext cx="6209413" cy="43941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zh-CN" altLang="en-US" dirty="0">
                        <a:solidFill>
                          <a:prstClr val="black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上</a:t>
                    </a:r>
                    <a:r>
                      <a: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触发</a:t>
                    </a:r>
                    <a:endParaRPr lang="zh-CN" altLang="en-US" dirty="0">
                      <a:latin typeface="楷体" panose="02010609060101010101" pitchFamily="49" charset="-122"/>
                      <a:ea typeface="楷体" panose="02010609060101010101" pitchFamily="49" charset="-122"/>
                    </a:endParaRPr>
                  </a:p>
                </p:txBody>
              </p:sp>
            </p:grpSp>
          </p:grpSp>
          <p:sp>
            <p:nvSpPr>
              <p:cNvPr id="61" name="箭头: 左 33">
                <a:extLst>
                  <a:ext uri="{FF2B5EF4-FFF2-40B4-BE49-F238E27FC236}">
                    <a16:creationId xmlns:a16="http://schemas.microsoft.com/office/drawing/2014/main" id="{DB54401A-F014-6B2D-7F69-2B8924663133}"/>
                  </a:ext>
                </a:extLst>
              </p:cNvPr>
              <p:cNvSpPr/>
              <p:nvPr/>
            </p:nvSpPr>
            <p:spPr>
              <a:xfrm>
                <a:off x="4506420" y="4849586"/>
                <a:ext cx="614219" cy="45719"/>
              </a:xfrm>
              <a:prstGeom prst="lef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" name="左大括号 2">
              <a:extLst>
                <a:ext uri="{FF2B5EF4-FFF2-40B4-BE49-F238E27FC236}">
                  <a16:creationId xmlns:a16="http://schemas.microsoft.com/office/drawing/2014/main" id="{610622BD-61F0-50E0-1556-B1F38A483026}"/>
                </a:ext>
              </a:extLst>
            </p:cNvPr>
            <p:cNvSpPr/>
            <p:nvPr/>
          </p:nvSpPr>
          <p:spPr>
            <a:xfrm>
              <a:off x="1496952" y="3107865"/>
              <a:ext cx="270416" cy="1062907"/>
            </a:xfrm>
            <a:prstGeom prst="leftBrac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5D1B493-AA42-06D0-37D7-2E85CAE6191B}"/>
                </a:ext>
              </a:extLst>
            </p:cNvPr>
            <p:cNvSpPr txBox="1"/>
            <p:nvPr/>
          </p:nvSpPr>
          <p:spPr>
            <a:xfrm>
              <a:off x="982179" y="3014142"/>
              <a:ext cx="461665" cy="162386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待测光纤排</a:t>
              </a:r>
            </a:p>
          </p:txBody>
        </p:sp>
      </p:grpSp>
      <p:sp>
        <p:nvSpPr>
          <p:cNvPr id="11" name="左大括号 10">
            <a:extLst>
              <a:ext uri="{FF2B5EF4-FFF2-40B4-BE49-F238E27FC236}">
                <a16:creationId xmlns:a16="http://schemas.microsoft.com/office/drawing/2014/main" id="{53D3D93E-FF11-4912-ADE6-0EC401194F67}"/>
              </a:ext>
            </a:extLst>
          </p:cNvPr>
          <p:cNvSpPr/>
          <p:nvPr/>
        </p:nvSpPr>
        <p:spPr>
          <a:xfrm rot="10800000">
            <a:off x="2562462" y="3213743"/>
            <a:ext cx="270416" cy="1062907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2" name="图片 11" descr="图表, 折线图&#10;&#10;AI 生成的内容可能不正确。">
            <a:extLst>
              <a:ext uri="{FF2B5EF4-FFF2-40B4-BE49-F238E27FC236}">
                <a16:creationId xmlns:a16="http://schemas.microsoft.com/office/drawing/2014/main" id="{FEBDF079-E3DD-5855-1014-178A854D0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968" y="1548641"/>
            <a:ext cx="3440602" cy="268922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AAF2D66-8E10-0156-A738-C5DD7EF5671A}"/>
              </a:ext>
            </a:extLst>
          </p:cNvPr>
          <p:cNvSpPr txBox="1"/>
          <p:nvPr/>
        </p:nvSpPr>
        <p:spPr>
          <a:xfrm>
            <a:off x="9030238" y="4257067"/>
            <a:ext cx="3161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衰减长度</a:t>
            </a:r>
            <a:r>
              <a:rPr lang="zh-CN" altLang="en-US" dirty="0">
                <a:latin typeface="Cambria Math" panose="02040503050406030204" pitchFamily="18" charset="0"/>
              </a:rPr>
              <a:t>0.58±0.03(m)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548979A-6037-658F-8661-807D05F0BABE}"/>
              </a:ext>
            </a:extLst>
          </p:cNvPr>
          <p:cNvSpPr txBox="1"/>
          <p:nvPr/>
        </p:nvSpPr>
        <p:spPr>
          <a:xfrm>
            <a:off x="8455351" y="4759554"/>
            <a:ext cx="37366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kuraray</a:t>
            </a:r>
            <a:r>
              <a:rPr lang="en-US" altLang="zh-CN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zh-CN" altLang="en-US" sz="1400" dirty="0">
                <a:solidFill>
                  <a:prstClr val="black"/>
                </a:solidFill>
                <a:latin typeface="Cambria Math" panose="02040503050406030204" pitchFamily="18" charset="0"/>
                <a:ea typeface="华文楷体" panose="02010600040101010101" pitchFamily="2" charset="-122"/>
              </a:rPr>
              <a:t> </a:t>
            </a:r>
            <a:r>
              <a:rPr lang="en-US" altLang="zh-CN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scsf-78</a:t>
            </a:r>
            <a:r>
              <a:rPr lang="zh-CN" altLang="en-US" sz="1400" dirty="0">
                <a:latin typeface="Cambria Math" panose="02040503050406030204" pitchFamily="18" charset="0"/>
                <a:ea typeface="华文楷体" panose="02010600040101010101" pitchFamily="2" charset="-122"/>
              </a:rPr>
              <a:t> 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衰减长度</a:t>
            </a:r>
            <a:r>
              <a:rPr lang="en-US" altLang="zh-CN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&gt;4m</a:t>
            </a:r>
            <a:r>
              <a:rPr lang="zh-CN" altLang="en-US" sz="1400" dirty="0">
                <a:latin typeface="Cambria Math" panose="02040503050406030204" pitchFamily="18" charset="0"/>
                <a:ea typeface="华文楷体" panose="02010600040101010101" pitchFamily="2" charset="-122"/>
              </a:rPr>
              <a:t> 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（出厂手册 </a:t>
            </a:r>
            <a:r>
              <a:rPr lang="zh-CN" altLang="en-US" sz="1400" dirty="0">
                <a:latin typeface="Calibri" panose="020F0502020204030204" pitchFamily="34" charset="0"/>
                <a:ea typeface="华文楷体" panose="02010600040101010101" pitchFamily="2" charset="-122"/>
              </a:rPr>
              <a:t>）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289609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457C1BB9-8EBB-4BED-D1DE-7412C44E369A}"/>
              </a:ext>
            </a:extLst>
          </p:cNvPr>
          <p:cNvSpPr txBox="1">
            <a:spLocks/>
          </p:cNvSpPr>
          <p:nvPr/>
        </p:nvSpPr>
        <p:spPr>
          <a:xfrm>
            <a:off x="-1" y="50914"/>
            <a:ext cx="10241281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4.2 </a:t>
            </a:r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国产</a:t>
            </a:r>
            <a:r>
              <a:rPr lang="en-US" altLang="zh-CN" sz="3300" b="1" dirty="0" err="1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SiPM</a:t>
            </a:r>
            <a:endParaRPr lang="zh-CN" altLang="en-US" sz="33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611FF2C-1FA4-B68D-24AF-61EAF1EE7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986" y="1372876"/>
            <a:ext cx="4028712" cy="316988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EB5A395-BAC8-FFFC-0C8B-68C62F433EEC}"/>
              </a:ext>
            </a:extLst>
          </p:cNvPr>
          <p:cNvSpPr txBox="1"/>
          <p:nvPr/>
        </p:nvSpPr>
        <p:spPr>
          <a:xfrm flipH="1">
            <a:off x="7996062" y="4485615"/>
            <a:ext cx="3216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不同温度下的暗计数率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A68435B2-5BAC-F1B6-D8AF-54A5DD64C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31379"/>
              </p:ext>
            </p:extLst>
          </p:nvPr>
        </p:nvGraphicFramePr>
        <p:xfrm>
          <a:off x="361504" y="1203960"/>
          <a:ext cx="3540125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825">
                  <a:extLst>
                    <a:ext uri="{9D8B030D-6E8A-4147-A177-3AD203B41FA5}">
                      <a16:colId xmlns:a16="http://schemas.microsoft.com/office/drawing/2014/main" val="3152543047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7667061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中广核京师光电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750149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Type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EQR20 -3030D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582966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Pitch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20 μ</a:t>
                      </a: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m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579341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Element Number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1</a:t>
                      </a:r>
                      <a:r>
                        <a:rPr lang="en-US" altLang="zh-C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×</a:t>
                      </a:r>
                      <a:r>
                        <a:rPr lang="en-US" altLang="zh-C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1</a:t>
                      </a:r>
                      <a:r>
                        <a:rPr lang="zh-CN" altLang="en-US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、</a:t>
                      </a:r>
                      <a:r>
                        <a:rPr lang="en-US" altLang="zh-C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8</a:t>
                      </a:r>
                      <a:r>
                        <a:rPr lang="en-US" altLang="zh-C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×</a:t>
                      </a:r>
                      <a:r>
                        <a:rPr lang="en-US" altLang="zh-C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8 </a:t>
                      </a:r>
                      <a:endParaRPr lang="zh-CN" altLang="en-US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808613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Active Area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3.0</a:t>
                      </a: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×</a:t>
                      </a: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3.0 mm</a:t>
                      </a:r>
                      <a:r>
                        <a:rPr lang="en" sz="1400" b="1" baseline="300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89773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Micro-cell Number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2500 /mm2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3783571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Breakdown Voltage (VB)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26.4 V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3753052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Recommended Voltage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VB + 6.8 V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851481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Peak PDE @420nm </a:t>
                      </a:r>
                      <a:endParaRPr lang="en" sz="140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44 %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604169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Gain </a:t>
                      </a:r>
                      <a:endParaRPr lang="en" sz="140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8.5 × 10</a:t>
                      </a:r>
                      <a:r>
                        <a:rPr lang="en-US" altLang="zh-CN" sz="1400" baseline="300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5</a:t>
                      </a:r>
                      <a:r>
                        <a:rPr lang="en-US" altLang="zh-C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239318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Dark Count Rate (DCR) </a:t>
                      </a:r>
                      <a:endParaRPr lang="en" sz="140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260 kHz/mm</a:t>
                      </a:r>
                      <a:r>
                        <a:rPr lang="en" sz="1400" baseline="300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398040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Terminal Capacitance </a:t>
                      </a:r>
                      <a:endParaRPr lang="en" sz="1400" dirty="0"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5.6 pF/mm</a:t>
                      </a:r>
                      <a:r>
                        <a:rPr lang="en" sz="1400" baseline="300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en" sz="1400" dirty="0">
                          <a:effectLst/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a:t> </a:t>
                      </a: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4250592831"/>
                  </a:ext>
                </a:extLst>
              </a:tr>
            </a:tbl>
          </a:graphicData>
        </a:graphic>
      </p:graphicFrame>
      <p:pic>
        <p:nvPicPr>
          <p:cNvPr id="9" name="图片 8">
            <a:extLst>
              <a:ext uri="{FF2B5EF4-FFF2-40B4-BE49-F238E27FC236}">
                <a16:creationId xmlns:a16="http://schemas.microsoft.com/office/drawing/2014/main" id="{C3F563E6-C411-EC5C-4B9E-A34FF559E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123" y="525536"/>
            <a:ext cx="3381604" cy="216130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815C99B-2C93-DF75-C80D-EBA4E7AA714B}"/>
              </a:ext>
            </a:extLst>
          </p:cNvPr>
          <p:cNvSpPr txBox="1"/>
          <p:nvPr/>
        </p:nvSpPr>
        <p:spPr>
          <a:xfrm>
            <a:off x="2783643" y="5256821"/>
            <a:ext cx="6178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单光子对应</a:t>
            </a:r>
            <a:r>
              <a:rPr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1.39pC</a:t>
            </a:r>
            <a:r>
              <a:rPr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增益</a:t>
            </a:r>
            <a:r>
              <a:rPr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8.7E6</a:t>
            </a:r>
            <a:endParaRPr lang="zh-CN" altLang="en-US" dirty="0"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DAEE66A-9E82-80BF-6826-3473FC990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851" y="2807094"/>
            <a:ext cx="2986310" cy="24655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287A588-47B8-5A6F-13B3-142C864CE259}"/>
              </a:ext>
            </a:extLst>
          </p:cNvPr>
          <p:cNvSpPr txBox="1"/>
          <p:nvPr/>
        </p:nvSpPr>
        <p:spPr>
          <a:xfrm flipH="1">
            <a:off x="4690618" y="2437762"/>
            <a:ext cx="1703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单光峰 </a:t>
            </a:r>
            <a:r>
              <a:rPr kumimoji="1"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@32V</a:t>
            </a:r>
            <a:endParaRPr kumimoji="1" lang="zh-CN" altLang="en-US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900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88CE475-807D-4015-A5B0-6F62154A25B5}"/>
              </a:ext>
            </a:extLst>
          </p:cNvPr>
          <p:cNvSpPr txBox="1"/>
          <p:nvPr/>
        </p:nvSpPr>
        <p:spPr>
          <a:xfrm>
            <a:off x="248815" y="223934"/>
            <a:ext cx="764488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小结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9FD2375-F948-4249-A7B4-BA0ECC1CAD76}"/>
              </a:ext>
            </a:extLst>
          </p:cNvPr>
          <p:cNvSpPr/>
          <p:nvPr/>
        </p:nvSpPr>
        <p:spPr>
          <a:xfrm>
            <a:off x="634586" y="770824"/>
            <a:ext cx="10922828" cy="53163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已开发用于质子治疗束流监测的</a:t>
            </a:r>
            <a:r>
              <a:rPr lang="zh-CN" altLang="zh-CN" sz="2400" b="1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基于S</a:t>
            </a:r>
            <a:r>
              <a:rPr lang="en-US" altLang="zh-CN" sz="2400" b="1" dirty="0" err="1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i</a:t>
            </a:r>
            <a:r>
              <a:rPr lang="zh-CN" altLang="zh-CN" sz="2400" b="1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PM</a:t>
            </a:r>
            <a:r>
              <a:rPr lang="zh-CN" altLang="en-US" sz="2400" b="1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读出的</a:t>
            </a:r>
            <a:r>
              <a:rPr lang="zh-CN" altLang="zh-CN" sz="2400" b="1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闪烁光纤位置灵敏探测器</a:t>
            </a:r>
            <a:endParaRPr lang="en-US" altLang="zh-CN" sz="2400" b="1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完成探测器设计和部件测试</a:t>
            </a:r>
            <a:endParaRPr lang="en-US" altLang="zh-CN" sz="2000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整套探测器正在组装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单元探测器的性能如下：</a:t>
            </a:r>
            <a:endParaRPr lang="en-US" altLang="zh-CN" sz="2000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理论位置分辨</a:t>
            </a:r>
            <a:r>
              <a:rPr lang="en-US" altLang="zh-CN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&lt;0.5mm</a:t>
            </a: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；</a:t>
            </a:r>
            <a:endParaRPr lang="en-US" altLang="zh-CN" sz="2000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可分辨</a:t>
            </a:r>
            <a:r>
              <a:rPr lang="en-US" altLang="zh-CN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5MHz</a:t>
            </a: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的高频信号，满足质子束流通量的读出要求</a:t>
            </a:r>
            <a:endParaRPr lang="en-US" altLang="zh-CN" sz="2000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国产化</a:t>
            </a:r>
            <a:endParaRPr lang="en-US" altLang="zh-CN" sz="2400" b="1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国产闪烁光纤已可满足需求，光产额和衰减长度有待进一步提高</a:t>
            </a:r>
            <a:endParaRPr lang="en-US" altLang="zh-CN" sz="2000" dirty="0">
              <a:solidFill>
                <a:schemeClr val="tx1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国产</a:t>
            </a:r>
            <a:r>
              <a:rPr lang="en-US" altLang="zh-CN" sz="2000" dirty="0" err="1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SiPM</a:t>
            </a:r>
            <a:r>
              <a:rPr lang="zh-CN" altLang="en-US" sz="2000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已具备较好的光子探测能力</a:t>
            </a:r>
          </a:p>
        </p:txBody>
      </p:sp>
    </p:spTree>
    <p:extLst>
      <p:ext uri="{BB962C8B-B14F-4D97-AF65-F5344CB8AC3E}">
        <p14:creationId xmlns:p14="http://schemas.microsoft.com/office/powerpoint/2010/main" val="202677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1C5D9-6686-0A85-6481-EC20FDBC7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605ECB7-D9E9-CAC9-967D-E47B36014B54}"/>
              </a:ext>
            </a:extLst>
          </p:cNvPr>
          <p:cNvGrpSpPr/>
          <p:nvPr/>
        </p:nvGrpSpPr>
        <p:grpSpPr>
          <a:xfrm>
            <a:off x="3891819" y="214802"/>
            <a:ext cx="4132716" cy="901599"/>
            <a:chOff x="4029642" y="658476"/>
            <a:chExt cx="4132716" cy="901599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8B58C5DD-B11B-D276-8F89-EAE28FA32E98}"/>
                </a:ext>
              </a:extLst>
            </p:cNvPr>
            <p:cNvSpPr txBox="1"/>
            <p:nvPr/>
          </p:nvSpPr>
          <p:spPr>
            <a:xfrm>
              <a:off x="4029642" y="658476"/>
              <a:ext cx="4132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spc="300" dirty="0">
                  <a:solidFill>
                    <a:srgbClr val="084772"/>
                  </a:solidFill>
                  <a:latin typeface="造字工房悦黑体验版纤细体" pitchFamily="50" charset="-122"/>
                  <a:ea typeface="造字工房悦黑体验版纤细体" pitchFamily="50" charset="-122"/>
                </a:rPr>
                <a:t>Outline</a:t>
              </a:r>
              <a:endParaRPr lang="zh-CN" altLang="en-US" sz="3200" b="1" spc="300" dirty="0">
                <a:solidFill>
                  <a:srgbClr val="084772"/>
                </a:solidFill>
                <a:latin typeface="造字工房悦黑体验版纤细体" pitchFamily="50" charset="-122"/>
                <a:ea typeface="造字工房悦黑体验版纤细体" pitchFamily="50" charset="-122"/>
              </a:endParaRPr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55181DC8-9BCC-9A09-ECFC-6C20AE540759}"/>
                </a:ext>
              </a:extLst>
            </p:cNvPr>
            <p:cNvCxnSpPr/>
            <p:nvPr/>
          </p:nvCxnSpPr>
          <p:spPr>
            <a:xfrm>
              <a:off x="4053609" y="1191889"/>
              <a:ext cx="4084782" cy="0"/>
            </a:xfrm>
            <a:prstGeom prst="line">
              <a:avLst/>
            </a:prstGeom>
            <a:ln w="19050">
              <a:solidFill>
                <a:srgbClr val="0847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等腰三角形 4">
              <a:extLst>
                <a:ext uri="{FF2B5EF4-FFF2-40B4-BE49-F238E27FC236}">
                  <a16:creationId xmlns:a16="http://schemas.microsoft.com/office/drawing/2014/main" id="{F091D34E-9D3C-F2C8-7DD2-8ACCE2D523C2}"/>
                </a:ext>
              </a:extLst>
            </p:cNvPr>
            <p:cNvSpPr/>
            <p:nvPr/>
          </p:nvSpPr>
          <p:spPr>
            <a:xfrm rot="10800000">
              <a:off x="5882452" y="1191889"/>
              <a:ext cx="427095" cy="368186"/>
            </a:xfrm>
            <a:prstGeom prst="triangle">
              <a:avLst/>
            </a:prstGeom>
            <a:solidFill>
              <a:srgbClr val="0847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20BFFDCA-A328-8D32-8F35-49891BF3BCCA}"/>
              </a:ext>
            </a:extLst>
          </p:cNvPr>
          <p:cNvSpPr txBox="1"/>
          <p:nvPr/>
        </p:nvSpPr>
        <p:spPr>
          <a:xfrm>
            <a:off x="1005775" y="1116401"/>
            <a:ext cx="97511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研究背景</a:t>
            </a: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&amp;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目的</a:t>
            </a:r>
            <a:endParaRPr lang="en-US" altLang="zh-CN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闪烁光纤探测器的研制方案</a:t>
            </a:r>
            <a:endParaRPr lang="en-US" altLang="zh-CN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1">
              <a:lnSpc>
                <a:spcPct val="150000"/>
              </a:lnSpc>
            </a:pP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-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结构、各组成部分、整体性能</a:t>
            </a:r>
            <a:endParaRPr lang="en-US" altLang="zh-CN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其他闪烁光纤探测器</a:t>
            </a:r>
            <a:endParaRPr lang="en-US" altLang="zh-CN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部件国产化</a:t>
            </a:r>
            <a:endParaRPr lang="en-US" altLang="zh-CN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小结</a:t>
            </a:r>
          </a:p>
          <a:p>
            <a:pPr marL="285750" indent="-285750">
              <a:buFont typeface="Wingdings" pitchFamily="2" charset="2"/>
              <a:buChar char="Ø"/>
            </a:pPr>
            <a:endParaRPr lang="zh-CN" altLang="en-US" spc="300" dirty="0">
              <a:solidFill>
                <a:srgbClr val="08477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zh-CN" altLang="en-US" spc="300" dirty="0">
              <a:solidFill>
                <a:srgbClr val="08477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zh-CN" altLang="en-US" spc="300" dirty="0">
              <a:solidFill>
                <a:srgbClr val="08477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zh-CN" altLang="en-US" spc="300" dirty="0">
              <a:solidFill>
                <a:srgbClr val="08477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182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>
            <a:extLst>
              <a:ext uri="{FF2B5EF4-FFF2-40B4-BE49-F238E27FC236}">
                <a16:creationId xmlns:a16="http://schemas.microsoft.com/office/drawing/2014/main" id="{9C83AF8B-B644-435C-8CC0-7097DD14CFEE}"/>
              </a:ext>
            </a:extLst>
          </p:cNvPr>
          <p:cNvSpPr txBox="1">
            <a:spLocks/>
          </p:cNvSpPr>
          <p:nvPr/>
        </p:nvSpPr>
        <p:spPr>
          <a:xfrm>
            <a:off x="0" y="69451"/>
            <a:ext cx="6625525" cy="462986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 </a:t>
            </a:r>
            <a:r>
              <a:rPr lang="zh-CN" altLang="en-US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研究背景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B17525C-59CF-FC27-86D5-3FF61923B08B}"/>
              </a:ext>
            </a:extLst>
          </p:cNvPr>
          <p:cNvSpPr txBox="1"/>
          <p:nvPr/>
        </p:nvSpPr>
        <p:spPr>
          <a:xfrm>
            <a:off x="4210050" y="628883"/>
            <a:ext cx="760095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布拉格峰效应：</a:t>
            </a:r>
            <a:endParaRPr lang="en-US" altLang="zh-CN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en-US" sz="1600" dirty="0">
                <a:latin typeface="KaiTi" panose="02010609060101010101" pitchFamily="49" charset="-122"/>
                <a:ea typeface="KaiTi" panose="02010609060101010101" pitchFamily="49" charset="-122"/>
              </a:rPr>
              <a:t>可准确将质子能量置于肿瘤区域并且保护正常组织；</a:t>
            </a:r>
            <a:r>
              <a:rPr lang="zh-CN" altLang="en-US" sz="1600" dirty="0">
                <a:solidFill>
                  <a:srgbClr val="40404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能量沉积区域较为集中</a:t>
            </a:r>
            <a:r>
              <a:rPr lang="zh-CN" altLang="en-US" sz="1400" dirty="0">
                <a:solidFill>
                  <a:srgbClr val="40404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</a:t>
            </a:r>
            <a:endParaRPr lang="en-US" altLang="zh-CN" sz="1400" dirty="0">
              <a:solidFill>
                <a:srgbClr val="40404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743E11B-E747-EB6B-590A-6F5EF2C53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0" y="2146299"/>
            <a:ext cx="4108450" cy="287658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83AA8AA-2E84-A44C-8A05-B1E574097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991" y="1394211"/>
            <a:ext cx="3444431" cy="252059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87F5630-ED38-71DD-A95B-FCBBA9A1D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25" y="3796886"/>
            <a:ext cx="3902223" cy="233721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F339AC-2C9D-359D-870F-5B46FA703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26" y="1047337"/>
            <a:ext cx="3902222" cy="2749549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911DD27C-A9BE-6370-5FDF-E0A31DD0DE0C}"/>
              </a:ext>
            </a:extLst>
          </p:cNvPr>
          <p:cNvSpPr txBox="1"/>
          <p:nvPr/>
        </p:nvSpPr>
        <p:spPr>
          <a:xfrm>
            <a:off x="248722" y="633074"/>
            <a:ext cx="2676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质子治疗系统</a:t>
            </a:r>
            <a:endParaRPr lang="en-US" altLang="zh-CN" b="1" dirty="0">
              <a:solidFill>
                <a:srgbClr val="40404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714D6835-A109-45CB-4583-374383E7F6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581" y="3914809"/>
            <a:ext cx="3360819" cy="221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2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160C7-2147-286F-3043-B9F3A437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6F3CCC1-C07A-8097-19EC-02A71CAF4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033" y="183305"/>
            <a:ext cx="5808987" cy="5808987"/>
          </a:xfrm>
          <a:prstGeom prst="rect">
            <a:avLst/>
          </a:prstGeom>
        </p:spPr>
      </p:pic>
      <p:sp>
        <p:nvSpPr>
          <p:cNvPr id="2" name="标题 2">
            <a:extLst>
              <a:ext uri="{FF2B5EF4-FFF2-40B4-BE49-F238E27FC236}">
                <a16:creationId xmlns:a16="http://schemas.microsoft.com/office/drawing/2014/main" id="{D3CBB107-C6B7-A04B-0BAC-83648AD90540}"/>
              </a:ext>
            </a:extLst>
          </p:cNvPr>
          <p:cNvSpPr txBox="1">
            <a:spLocks/>
          </p:cNvSpPr>
          <p:nvPr/>
        </p:nvSpPr>
        <p:spPr>
          <a:xfrm>
            <a:off x="0" y="69451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2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探测器整体示意图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4D28A77-3AE5-700E-AE87-93EA7F310E4C}"/>
              </a:ext>
            </a:extLst>
          </p:cNvPr>
          <p:cNvSpPr txBox="1"/>
          <p:nvPr/>
        </p:nvSpPr>
        <p:spPr>
          <a:xfrm>
            <a:off x="6173288" y="3442097"/>
            <a:ext cx="2344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信号放大</a:t>
            </a:r>
            <a:r>
              <a:rPr lang="en-US" altLang="zh-CN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&amp;&amp;</a:t>
            </a:r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数字化</a:t>
            </a:r>
          </a:p>
        </p:txBody>
      </p:sp>
      <p:sp>
        <p:nvSpPr>
          <p:cNvPr id="21" name="箭头: 左 20">
            <a:extLst>
              <a:ext uri="{FF2B5EF4-FFF2-40B4-BE49-F238E27FC236}">
                <a16:creationId xmlns:a16="http://schemas.microsoft.com/office/drawing/2014/main" id="{223BBE04-8941-DA49-7B04-D549928FFE33}"/>
              </a:ext>
            </a:extLst>
          </p:cNvPr>
          <p:cNvSpPr/>
          <p:nvPr/>
        </p:nvSpPr>
        <p:spPr>
          <a:xfrm>
            <a:off x="6653069" y="3448970"/>
            <a:ext cx="755650" cy="1387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BB179A8-2A6C-455B-33BD-4366999AB491}"/>
              </a:ext>
            </a:extLst>
          </p:cNvPr>
          <p:cNvSpPr txBox="1"/>
          <p:nvPr/>
        </p:nvSpPr>
        <p:spPr>
          <a:xfrm>
            <a:off x="6275502" y="4263284"/>
            <a:ext cx="883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FPGA</a:t>
            </a:r>
            <a:endParaRPr lang="zh-CN" altLang="en-US" sz="2000" dirty="0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41333BC-777E-1310-E5DA-32C00E506674}"/>
              </a:ext>
            </a:extLst>
          </p:cNvPr>
          <p:cNvSpPr txBox="1"/>
          <p:nvPr/>
        </p:nvSpPr>
        <p:spPr>
          <a:xfrm>
            <a:off x="6044161" y="4876799"/>
            <a:ext cx="1651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正负</a:t>
            </a:r>
            <a:r>
              <a:rPr lang="en-US" altLang="zh-CN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5V</a:t>
            </a:r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供电</a:t>
            </a:r>
          </a:p>
        </p:txBody>
      </p:sp>
      <p:sp>
        <p:nvSpPr>
          <p:cNvPr id="38" name="内容占位符 2">
            <a:extLst>
              <a:ext uri="{FF2B5EF4-FFF2-40B4-BE49-F238E27FC236}">
                <a16:creationId xmlns:a16="http://schemas.microsoft.com/office/drawing/2014/main" id="{5C397341-9D32-8B2A-4671-69E2AFE30AF7}"/>
              </a:ext>
            </a:extLst>
          </p:cNvPr>
          <p:cNvSpPr txBox="1">
            <a:spLocks/>
          </p:cNvSpPr>
          <p:nvPr/>
        </p:nvSpPr>
        <p:spPr>
          <a:xfrm>
            <a:off x="0" y="893401"/>
            <a:ext cx="5370063" cy="42331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整体结构：</a:t>
            </a:r>
            <a:endParaRPr kumimoji="1" lang="en-US" altLang="zh-CN" sz="1800" dirty="0"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闪烁光纤直径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1mm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，平行紧密排布成光纤垫</a:t>
            </a:r>
            <a:endParaRPr kumimoji="1" lang="en-US" altLang="zh-CN" sz="1800" dirty="0"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光纤垫</a:t>
            </a:r>
            <a:r>
              <a:rPr kumimoji="1" lang="en-US" altLang="zh-CN" sz="1800" dirty="0" err="1">
                <a:latin typeface="Cambria Math" panose="02040503050406030204" pitchFamily="18" charset="0"/>
                <a:ea typeface="楷体" panose="02010609060101010101" pitchFamily="49" charset="-122"/>
              </a:rPr>
              <a:t>xy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正交摆放，同时得到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x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y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坐标</a:t>
            </a:r>
            <a:endParaRPr kumimoji="1" lang="en-US" altLang="zh-CN" sz="1800" dirty="0"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kumimoji="1" lang="en-US" altLang="zh-CN" sz="1800" dirty="0" err="1">
                <a:latin typeface="Cambria Math" panose="02040503050406030204" pitchFamily="18" charset="0"/>
                <a:ea typeface="楷体" panose="02010609060101010101" pitchFamily="49" charset="-122"/>
              </a:rPr>
              <a:t>xy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均双层光纤垫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38.4cm x 38.4cm(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覆盖人体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)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，</a:t>
            </a:r>
            <a:endParaRPr kumimoji="1" lang="en-US" altLang="zh-CN" sz="1800" dirty="0"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探测器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64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个通道：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32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通道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x 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＋ 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32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通道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y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kumimoji="1" lang="en-US" altLang="zh-CN" sz="1800" dirty="0" err="1">
                <a:latin typeface="Cambria Math" panose="02040503050406030204" pitchFamily="18" charset="0"/>
                <a:ea typeface="楷体" panose="02010609060101010101" pitchFamily="49" charset="-122"/>
              </a:rPr>
              <a:t>SiPM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信号经前置放大、整形与甄别后，由独立</a:t>
            </a:r>
            <a:r>
              <a:rPr kumimoji="1" lang="en-US" altLang="zh-CN" sz="1800" dirty="0">
                <a:latin typeface="Cambria Math" panose="02040503050406030204" pitchFamily="18" charset="0"/>
                <a:ea typeface="楷体" panose="02010609060101010101" pitchFamily="49" charset="-122"/>
              </a:rPr>
              <a:t>FPGA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模块实现信号实时采集与处理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铝制框架</a:t>
            </a:r>
            <a:r>
              <a:rPr kumimoji="1" lang="zh-CN" altLang="en-US" sz="1800" dirty="0">
                <a:latin typeface="Cambria Math" panose="02040503050406030204" pitchFamily="18" charset="0"/>
                <a:ea typeface="楷体" panose="02010609060101010101" pitchFamily="49" charset="-122"/>
              </a:rPr>
              <a:t>，有效探测区域上下表面外壳镂空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光纤垫外包覆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Black Kapton film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避光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2AEEF6C-7F61-3977-B66D-5917EB470B97}"/>
              </a:ext>
            </a:extLst>
          </p:cNvPr>
          <p:cNvSpPr txBox="1"/>
          <p:nvPr/>
        </p:nvSpPr>
        <p:spPr>
          <a:xfrm>
            <a:off x="9340002" y="1457246"/>
            <a:ext cx="1659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光纤垫区域</a:t>
            </a:r>
            <a:endParaRPr lang="en-US" altLang="zh-CN" sz="2000" dirty="0">
              <a:solidFill>
                <a:srgbClr val="FF0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r>
              <a:rPr kumimoji="1" lang="en-US" altLang="zh-CN" sz="2000" dirty="0" err="1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xy</a:t>
            </a:r>
            <a:r>
              <a:rPr kumimoji="1"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正交摆放</a:t>
            </a:r>
            <a:endParaRPr lang="zh-CN" altLang="en-US" sz="2000" dirty="0">
              <a:solidFill>
                <a:srgbClr val="FF0000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箭头: 左 8">
            <a:extLst>
              <a:ext uri="{FF2B5EF4-FFF2-40B4-BE49-F238E27FC236}">
                <a16:creationId xmlns:a16="http://schemas.microsoft.com/office/drawing/2014/main" id="{2D138811-B96A-7B61-5E09-AB0CC6C3C622}"/>
              </a:ext>
            </a:extLst>
          </p:cNvPr>
          <p:cNvSpPr/>
          <p:nvPr/>
        </p:nvSpPr>
        <p:spPr>
          <a:xfrm rot="16200000">
            <a:off x="8935024" y="4429603"/>
            <a:ext cx="755650" cy="1387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9F1BC6A-57C8-E750-F2A4-035BBA10E1AB}"/>
              </a:ext>
            </a:extLst>
          </p:cNvPr>
          <p:cNvSpPr txBox="1"/>
          <p:nvPr/>
        </p:nvSpPr>
        <p:spPr>
          <a:xfrm>
            <a:off x="8651877" y="3295388"/>
            <a:ext cx="1640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光纤集束头和</a:t>
            </a:r>
            <a:r>
              <a:rPr lang="en-US" altLang="zh-CN" sz="2000" dirty="0" err="1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Sipm</a:t>
            </a:r>
            <a:r>
              <a:rPr lang="zh-CN" alt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阵列</a:t>
            </a:r>
          </a:p>
        </p:txBody>
      </p:sp>
      <p:sp>
        <p:nvSpPr>
          <p:cNvPr id="3" name="箭头: 左 2">
            <a:extLst>
              <a:ext uri="{FF2B5EF4-FFF2-40B4-BE49-F238E27FC236}">
                <a16:creationId xmlns:a16="http://schemas.microsoft.com/office/drawing/2014/main" id="{2A0E1490-B240-7F5A-D949-EF8D69D6047A}"/>
              </a:ext>
            </a:extLst>
          </p:cNvPr>
          <p:cNvSpPr/>
          <p:nvPr/>
        </p:nvSpPr>
        <p:spPr>
          <a:xfrm rot="14608322">
            <a:off x="7107766" y="4229285"/>
            <a:ext cx="1298856" cy="14780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箭头: 左 3">
            <a:extLst>
              <a:ext uri="{FF2B5EF4-FFF2-40B4-BE49-F238E27FC236}">
                <a16:creationId xmlns:a16="http://schemas.microsoft.com/office/drawing/2014/main" id="{25924967-F45D-9038-40B2-42946813C4F9}"/>
              </a:ext>
            </a:extLst>
          </p:cNvPr>
          <p:cNvSpPr/>
          <p:nvPr/>
        </p:nvSpPr>
        <p:spPr>
          <a:xfrm rot="2047621" flipV="1">
            <a:off x="6521167" y="2621508"/>
            <a:ext cx="2513175" cy="9422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7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A4C58-87E1-8B52-161B-F16070F4A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图片 55">
            <a:extLst>
              <a:ext uri="{FF2B5EF4-FFF2-40B4-BE49-F238E27FC236}">
                <a16:creationId xmlns:a16="http://schemas.microsoft.com/office/drawing/2014/main" id="{88B16F0E-CC72-03A2-11F2-1DE38498E7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64" t="22947" r="7798" b="37110"/>
          <a:stretch>
            <a:fillRect/>
          </a:stretch>
        </p:blipFill>
        <p:spPr>
          <a:xfrm>
            <a:off x="1373713" y="3200112"/>
            <a:ext cx="7548037" cy="851293"/>
          </a:xfrm>
          <a:prstGeom prst="rect">
            <a:avLst/>
          </a:prstGeom>
        </p:spPr>
      </p:pic>
      <p:sp>
        <p:nvSpPr>
          <p:cNvPr id="2" name="标题 2">
            <a:extLst>
              <a:ext uri="{FF2B5EF4-FFF2-40B4-BE49-F238E27FC236}">
                <a16:creationId xmlns:a16="http://schemas.microsoft.com/office/drawing/2014/main" id="{CF8AE5EA-7660-4E3C-7786-E8B1E1FB35CD}"/>
              </a:ext>
            </a:extLst>
          </p:cNvPr>
          <p:cNvSpPr txBox="1">
            <a:spLocks/>
          </p:cNvSpPr>
          <p:nvPr/>
        </p:nvSpPr>
        <p:spPr>
          <a:xfrm>
            <a:off x="0" y="234563"/>
            <a:ext cx="8410353" cy="462986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2.1 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基于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SiPM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的逐路读出方案</a:t>
            </a:r>
            <a:endParaRPr kumimoji="0" lang="zh-CN" altLang="en-US" sz="4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6BDF50-F09C-6B7E-4638-612DB94885AB}"/>
              </a:ext>
            </a:extLst>
          </p:cNvPr>
          <p:cNvSpPr txBox="1">
            <a:spLocks/>
          </p:cNvSpPr>
          <p:nvPr/>
        </p:nvSpPr>
        <p:spPr>
          <a:xfrm>
            <a:off x="6096000" y="3870789"/>
            <a:ext cx="5796959" cy="2111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定位方案</a:t>
            </a: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kumimoji="1" lang="zh-CN" altLang="en-US" sz="1600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光纤对应</a:t>
            </a:r>
            <a:r>
              <a:rPr kumimoji="1" lang="en-US" altLang="zh-CN" sz="1600" dirty="0" err="1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SiPM</a:t>
            </a:r>
            <a:r>
              <a:rPr kumimoji="1" lang="zh-CN" altLang="en-US" sz="1600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编号确定一组内精确位置（细定位）</a:t>
            </a:r>
            <a:endParaRPr kumimoji="1" lang="en-US" altLang="zh-CN" sz="1600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kumimoji="1" lang="zh-CN" altLang="en-US" sz="1600" dirty="0">
                <a:solidFill>
                  <a:prstClr val="black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组编号由束流大致位置确定（粗定位）</a:t>
            </a:r>
            <a:endParaRPr kumimoji="1" lang="en-US" altLang="zh-CN" sz="1600" dirty="0">
              <a:solidFill>
                <a:prstClr val="black"/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7F6680F-7A0A-C373-F268-4A657E8240F1}"/>
              </a:ext>
            </a:extLst>
          </p:cNvPr>
          <p:cNvGrpSpPr/>
          <p:nvPr/>
        </p:nvGrpSpPr>
        <p:grpSpPr>
          <a:xfrm>
            <a:off x="208239" y="804616"/>
            <a:ext cx="9315450" cy="1276350"/>
            <a:chOff x="1073814" y="4410240"/>
            <a:chExt cx="8335213" cy="1267690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395895A5-7F4F-EDE3-3AC5-1EE7D0A76A5E}"/>
                </a:ext>
              </a:extLst>
            </p:cNvPr>
            <p:cNvGrpSpPr/>
            <p:nvPr/>
          </p:nvGrpSpPr>
          <p:grpSpPr>
            <a:xfrm>
              <a:off x="1073814" y="4410240"/>
              <a:ext cx="8335213" cy="1267690"/>
              <a:chOff x="1551525" y="82897"/>
              <a:chExt cx="10258723" cy="1560233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95CB2A0C-6A35-843E-3554-FE46D4E84AC0}"/>
                  </a:ext>
                </a:extLst>
              </p:cNvPr>
              <p:cNvGrpSpPr/>
              <p:nvPr/>
            </p:nvGrpSpPr>
            <p:grpSpPr>
              <a:xfrm>
                <a:off x="1551525" y="466252"/>
                <a:ext cx="10258723" cy="1176878"/>
                <a:chOff x="1539168" y="194403"/>
                <a:chExt cx="10258723" cy="1176878"/>
              </a:xfrm>
            </p:grpSpPr>
            <p:pic>
              <p:nvPicPr>
                <p:cNvPr id="19" name="图片 18">
                  <a:extLst>
                    <a:ext uri="{FF2B5EF4-FFF2-40B4-BE49-F238E27FC236}">
                      <a16:creationId xmlns:a16="http://schemas.microsoft.com/office/drawing/2014/main" id="{9262AEA0-8D17-9B7B-61B4-00850F481F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14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9379"/>
                <a:stretch/>
              </p:blipFill>
              <p:spPr>
                <a:xfrm rot="10800000">
                  <a:off x="1539168" y="194403"/>
                  <a:ext cx="10258723" cy="1176878"/>
                </a:xfrm>
                <a:prstGeom prst="rect">
                  <a:avLst/>
                </a:prstGeom>
              </p:spPr>
            </p:pic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10F48727-60BC-A15B-2361-3711D4AA9DA6}"/>
                    </a:ext>
                  </a:extLst>
                </p:cNvPr>
                <p:cNvSpPr txBox="1"/>
                <p:nvPr/>
              </p:nvSpPr>
              <p:spPr>
                <a:xfrm>
                  <a:off x="1710069" y="291321"/>
                  <a:ext cx="10068468" cy="5643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1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2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3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4  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5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6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7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8</a:t>
                  </a:r>
                  <a:r>
                    <a:rPr kumimoji="1" lang="zh-CN" alt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   </a:t>
                  </a:r>
                  <a:r>
                    <a:rPr kumimoji="1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rPr>
                    <a:t>9                      27  28  29  30  31  32</a:t>
                  </a:r>
                  <a:endParaRPr kumimoji="1" lang="zh-CN" altLang="en-US" sz="19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BDF702B-C5B9-D0CC-C05D-2D88AE9F3C69}"/>
                  </a:ext>
                </a:extLst>
              </p:cNvPr>
              <p:cNvSpPr txBox="1"/>
              <p:nvPr/>
            </p:nvSpPr>
            <p:spPr>
              <a:xfrm>
                <a:off x="1577433" y="82897"/>
                <a:ext cx="8901017" cy="45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+mn-cs"/>
                  </a:rPr>
                  <a:t>32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+mn-cs"/>
                  </a:rPr>
                  <a:t>根光纤为一组</a:t>
                </a:r>
                <a:r>
                  <a:rPr kumimoji="1" lang="zh-CN" altLang="en-US" dirty="0">
                    <a:solidFill>
                      <a:prstClr val="black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，共</a:t>
                </a:r>
                <a:r>
                  <a:rPr kumimoji="1" lang="en-US" altLang="zh-CN" dirty="0">
                    <a:solidFill>
                      <a:prstClr val="black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12</a:t>
                </a:r>
                <a:r>
                  <a:rPr kumimoji="1" lang="zh-CN" altLang="en-US" dirty="0">
                    <a:solidFill>
                      <a:prstClr val="black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组  </a:t>
                </a:r>
                <a:r>
                  <a:rPr kumimoji="1" lang="en-US" altLang="zh-CN">
                    <a:solidFill>
                      <a:prstClr val="black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32*12=384mm</a:t>
                </a:r>
                <a:endParaRPr kumimoji="1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</p:txBody>
          </p:sp>
        </p:grp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D1DA4008-EDBD-C72E-6BB1-232939419CDC}"/>
                </a:ext>
              </a:extLst>
            </p:cNvPr>
            <p:cNvSpPr txBox="1"/>
            <p:nvPr/>
          </p:nvSpPr>
          <p:spPr>
            <a:xfrm>
              <a:off x="1354646" y="5141501"/>
              <a:ext cx="8054381" cy="45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1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2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3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4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5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6 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7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8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  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9                       27  28  29  30  31  32</a:t>
              </a:r>
              <a:endParaRPr kumimoji="1" lang="zh-CN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CF2A7749-B0AC-C5E4-A401-CC7FEAF2CE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379"/>
          <a:stretch/>
        </p:blipFill>
        <p:spPr>
          <a:xfrm rot="10800000">
            <a:off x="208239" y="2080967"/>
            <a:ext cx="3603635" cy="5435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内容占位符 2">
                <a:extLst>
                  <a:ext uri="{FF2B5EF4-FFF2-40B4-BE49-F238E27FC236}">
                    <a16:creationId xmlns:a16="http://schemas.microsoft.com/office/drawing/2014/main" id="{B4066C75-0C14-684A-5891-1A9710792F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1800" y="4230093"/>
                <a:ext cx="6096000" cy="105535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p"/>
                  <a:tabLst/>
                  <a:defRPr/>
                </a:pPr>
                <a:r>
                  <a:rPr kumimoji="1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+mn-cs"/>
                  </a:rPr>
                  <a:t>几何设置</a:t>
                </a:r>
                <a:r>
                  <a:rPr kumimoji="1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+mn-cs"/>
                  </a:rPr>
                  <a:t>：</a:t>
                </a:r>
                <a:endPara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  <a:p>
                <a:pPr marL="1143000" marR="0" lvl="2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1" lang="en-US" altLang="zh-CN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xy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方向光纤各分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12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组，每组上下两层各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32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根光纤</a:t>
                </a:r>
                <a:endParaRPr kumimoji="1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endParaRPr>
              </a:p>
              <a:p>
                <a:pPr lvl="2">
                  <a:lnSpc>
                    <a:spcPct val="100000"/>
                  </a:lnSpc>
                  <a:buFont typeface="Wingdings" pitchFamily="2" charset="2"/>
                  <a:buChar char="Ø"/>
                  <a:defRPr/>
                </a:pP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光纤集束板上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32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个孔，每个孔插入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24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根光纤，即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12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组上下两层的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1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号光纤插入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1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孔，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2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号光纤插入</a:t>
                </a:r>
                <a:r>
                  <a:rPr kumimoji="1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2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孔</a:t>
                </a:r>
                <a:endParaRPr kumimoji="1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endParaRPr>
              </a:p>
              <a:p>
                <a:pPr marL="1143000" marR="0" lvl="2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闪烁光纤端面硅脂耦合</a:t>
                </a:r>
                <a14:m>
                  <m:oMath xmlns:m="http://schemas.openxmlformats.org/officeDocument/2006/math">
                    <m:r>
                      <a:rPr kumimoji="1" lang="en-US" altLang="zh-C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6∗</m:t>
                    </m:r>
                    <m:r>
                      <a:rPr kumimoji="1" lang="en-US" altLang="zh-CN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6</m:t>
                    </m:r>
                    <m:r>
                      <a:rPr kumimoji="1" lang="en-US" altLang="zh-C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𝑚</m:t>
                    </m:r>
                    <m:sSup>
                      <m:sSupPr>
                        <m:ctrlPr>
                          <a:rPr kumimoji="1" lang="en-US" altLang="zh-CN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zh-CN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𝑚</m:t>
                        </m:r>
                      </m:e>
                      <m:sup>
                        <m:r>
                          <a:rPr kumimoji="1" lang="en-US" altLang="zh-CN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的</a:t>
                </a:r>
                <a:r>
                  <a:rPr kumimoji="1" lang="en-US" altLang="zh-CN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SiPM</a:t>
                </a:r>
                <a:r>
                  <a:rPr kumimoji="1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楷体" panose="02010609060101010101" pitchFamily="49" charset="-122"/>
                    <a:cs typeface="+mn-cs"/>
                  </a:rPr>
                  <a:t>阵列</a:t>
                </a:r>
                <a:endParaRPr kumimoji="1" lang="en-US" altLang="zh-CN" sz="1600" dirty="0">
                  <a:solidFill>
                    <a:prstClr val="black"/>
                  </a:solidFill>
                  <a:latin typeface="Cambria Math" panose="020405030504060302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24" name="内容占位符 2">
                <a:extLst>
                  <a:ext uri="{FF2B5EF4-FFF2-40B4-BE49-F238E27FC236}">
                    <a16:creationId xmlns:a16="http://schemas.microsoft.com/office/drawing/2014/main" id="{B4066C75-0C14-684A-5891-1A9710792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00" y="4230093"/>
                <a:ext cx="6096000" cy="1055357"/>
              </a:xfrm>
              <a:prstGeom prst="rect">
                <a:avLst/>
              </a:prstGeom>
              <a:blipFill>
                <a:blip r:embed="rId5"/>
                <a:stretch>
                  <a:fillRect l="-700" t="-3468" r="-300" b="-554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箭头: 左 24">
            <a:extLst>
              <a:ext uri="{FF2B5EF4-FFF2-40B4-BE49-F238E27FC236}">
                <a16:creationId xmlns:a16="http://schemas.microsoft.com/office/drawing/2014/main" id="{44D67289-4C30-79A2-45C4-D5B1312B7E97}"/>
              </a:ext>
            </a:extLst>
          </p:cNvPr>
          <p:cNvSpPr/>
          <p:nvPr/>
        </p:nvSpPr>
        <p:spPr>
          <a:xfrm>
            <a:off x="9296400" y="1540872"/>
            <a:ext cx="704850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8AACCF2-F76E-8876-392B-8F6DEA0DFCA1}"/>
              </a:ext>
            </a:extLst>
          </p:cNvPr>
          <p:cNvSpPr txBox="1"/>
          <p:nvPr/>
        </p:nvSpPr>
        <p:spPr>
          <a:xfrm>
            <a:off x="10077450" y="1377950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一组光纤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B5BD1A0-249C-36EC-6491-653C46775768}"/>
              </a:ext>
            </a:extLst>
          </p:cNvPr>
          <p:cNvSpPr txBox="1"/>
          <p:nvPr/>
        </p:nvSpPr>
        <p:spPr>
          <a:xfrm>
            <a:off x="184712" y="2133595"/>
            <a:ext cx="3703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1     2     3    4   5     6     7     8     9                          27  28   29   30  31   32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46B9DC7-A234-6AA0-3960-EE88DE94E146}"/>
              </a:ext>
            </a:extLst>
          </p:cNvPr>
          <p:cNvSpPr txBox="1"/>
          <p:nvPr/>
        </p:nvSpPr>
        <p:spPr>
          <a:xfrm>
            <a:off x="273612" y="2361068"/>
            <a:ext cx="3703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1     2     3    4   5     6     7     8     9                          27  28   29   30  31   32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1C4681C2-E4B1-06BB-0395-F4D3E76901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379"/>
          <a:stretch/>
        </p:blipFill>
        <p:spPr>
          <a:xfrm rot="10800000">
            <a:off x="3795306" y="2080967"/>
            <a:ext cx="3603635" cy="543581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0F65D0A3-071C-D40C-CFB6-4716A790F9F7}"/>
              </a:ext>
            </a:extLst>
          </p:cNvPr>
          <p:cNvSpPr txBox="1"/>
          <p:nvPr/>
        </p:nvSpPr>
        <p:spPr>
          <a:xfrm>
            <a:off x="3771779" y="2133595"/>
            <a:ext cx="3703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1     2     3    4   5     6     7     8     9                          27  28   29   30  31   32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0209A97-C84C-325D-6EE6-58B5EE163FEE}"/>
              </a:ext>
            </a:extLst>
          </p:cNvPr>
          <p:cNvSpPr txBox="1"/>
          <p:nvPr/>
        </p:nvSpPr>
        <p:spPr>
          <a:xfrm>
            <a:off x="3860679" y="2361068"/>
            <a:ext cx="3703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1     2     3    4   5     6     7     8     9                          27  28   29   30  31   32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93E63436-D361-5A87-174B-0D30524170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379"/>
          <a:stretch/>
        </p:blipFill>
        <p:spPr>
          <a:xfrm rot="10800000">
            <a:off x="8063189" y="2062798"/>
            <a:ext cx="3603635" cy="543581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6CCE9019-C18C-37E1-F62B-2CBC47654451}"/>
              </a:ext>
            </a:extLst>
          </p:cNvPr>
          <p:cNvSpPr txBox="1"/>
          <p:nvPr/>
        </p:nvSpPr>
        <p:spPr>
          <a:xfrm>
            <a:off x="8039662" y="2115426"/>
            <a:ext cx="3703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1     2     3    4   5     6     7     8     9                          27  28   29   30  31   32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A3A21784-FEC6-7EBE-CB4F-6FADE411780A}"/>
              </a:ext>
            </a:extLst>
          </p:cNvPr>
          <p:cNvSpPr txBox="1"/>
          <p:nvPr/>
        </p:nvSpPr>
        <p:spPr>
          <a:xfrm>
            <a:off x="8128562" y="2340947"/>
            <a:ext cx="3703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1     2     3    4    5     6     7     8     9                         27  28   29  30   31   32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左大括号 41">
            <a:extLst>
              <a:ext uri="{FF2B5EF4-FFF2-40B4-BE49-F238E27FC236}">
                <a16:creationId xmlns:a16="http://schemas.microsoft.com/office/drawing/2014/main" id="{EABF90CF-627F-2DAF-A6BA-1161F43DF05B}"/>
              </a:ext>
            </a:extLst>
          </p:cNvPr>
          <p:cNvSpPr/>
          <p:nvPr/>
        </p:nvSpPr>
        <p:spPr>
          <a:xfrm rot="16200000">
            <a:off x="1873581" y="966219"/>
            <a:ext cx="247551" cy="34474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10847D6-8B21-B31F-3944-9FC21BF06DF0}"/>
              </a:ext>
            </a:extLst>
          </p:cNvPr>
          <p:cNvSpPr txBox="1"/>
          <p:nvPr/>
        </p:nvSpPr>
        <p:spPr>
          <a:xfrm>
            <a:off x="7373285" y="2109040"/>
            <a:ext cx="654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……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6106408-E101-1841-32B3-E8A97EBAADFA}"/>
              </a:ext>
            </a:extLst>
          </p:cNvPr>
          <p:cNvSpPr txBox="1"/>
          <p:nvPr/>
        </p:nvSpPr>
        <p:spPr>
          <a:xfrm>
            <a:off x="1289331" y="2829668"/>
            <a:ext cx="144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组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F105B060-9D60-DA5E-BFCF-3819583DFEE6}"/>
              </a:ext>
            </a:extLst>
          </p:cNvPr>
          <p:cNvSpPr txBox="1"/>
          <p:nvPr/>
        </p:nvSpPr>
        <p:spPr>
          <a:xfrm>
            <a:off x="4934770" y="2808622"/>
            <a:ext cx="144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组</a:t>
            </a:r>
          </a:p>
        </p:txBody>
      </p:sp>
      <p:sp>
        <p:nvSpPr>
          <p:cNvPr id="48" name="左大括号 47">
            <a:extLst>
              <a:ext uri="{FF2B5EF4-FFF2-40B4-BE49-F238E27FC236}">
                <a16:creationId xmlns:a16="http://schemas.microsoft.com/office/drawing/2014/main" id="{CA40A567-5190-029B-2AD0-2171B9C3A6B3}"/>
              </a:ext>
            </a:extLst>
          </p:cNvPr>
          <p:cNvSpPr/>
          <p:nvPr/>
        </p:nvSpPr>
        <p:spPr>
          <a:xfrm rot="16200000">
            <a:off x="5499684" y="953434"/>
            <a:ext cx="247551" cy="34474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0" name="左大括号 49">
            <a:extLst>
              <a:ext uri="{FF2B5EF4-FFF2-40B4-BE49-F238E27FC236}">
                <a16:creationId xmlns:a16="http://schemas.microsoft.com/office/drawing/2014/main" id="{B0D72385-0124-94CC-A577-C1A07240B564}"/>
              </a:ext>
            </a:extLst>
          </p:cNvPr>
          <p:cNvSpPr/>
          <p:nvPr/>
        </p:nvSpPr>
        <p:spPr>
          <a:xfrm rot="16200000">
            <a:off x="9737657" y="961103"/>
            <a:ext cx="247551" cy="34474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029E2291-9D14-C8E0-5744-401789A8997C}"/>
              </a:ext>
            </a:extLst>
          </p:cNvPr>
          <p:cNvSpPr txBox="1"/>
          <p:nvPr/>
        </p:nvSpPr>
        <p:spPr>
          <a:xfrm>
            <a:off x="9140707" y="2770135"/>
            <a:ext cx="144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12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组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4E0DED9D-214B-E4DA-5F06-5501DDB915CC}"/>
              </a:ext>
            </a:extLst>
          </p:cNvPr>
          <p:cNvSpPr txBox="1"/>
          <p:nvPr/>
        </p:nvSpPr>
        <p:spPr>
          <a:xfrm>
            <a:off x="1872081" y="3359617"/>
            <a:ext cx="7548037" cy="77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7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9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11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13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15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          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17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19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21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23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25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27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29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6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8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10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12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14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16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            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18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20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22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24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26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28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30</a:t>
            </a:r>
            <a:r>
              <a:rPr kumimoji="1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</a:t>
            </a: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32</a:t>
            </a:r>
            <a:endParaRPr kumimoji="1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6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</a:p>
        </p:txBody>
      </p: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816C7F34-62FF-BBAC-D18D-EB40FB1C146A}"/>
              </a:ext>
            </a:extLst>
          </p:cNvPr>
          <p:cNvCxnSpPr/>
          <p:nvPr/>
        </p:nvCxnSpPr>
        <p:spPr>
          <a:xfrm>
            <a:off x="431800" y="2553402"/>
            <a:ext cx="1565556" cy="875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035EF259-3DAA-E390-B129-92A235239872}"/>
              </a:ext>
            </a:extLst>
          </p:cNvPr>
          <p:cNvCxnSpPr/>
          <p:nvPr/>
        </p:nvCxnSpPr>
        <p:spPr>
          <a:xfrm flipH="1">
            <a:off x="2036392" y="2553402"/>
            <a:ext cx="1940581" cy="875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BFA98FFE-9C1E-3BCF-E20A-71A003352D82}"/>
              </a:ext>
            </a:extLst>
          </p:cNvPr>
          <p:cNvCxnSpPr/>
          <p:nvPr/>
        </p:nvCxnSpPr>
        <p:spPr>
          <a:xfrm flipH="1">
            <a:off x="2036392" y="2468790"/>
            <a:ext cx="6244008" cy="960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97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41E9F8F-F674-7B83-DE05-BB1484275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1835" y="923706"/>
            <a:ext cx="2699705" cy="3296992"/>
          </a:xfrm>
          <a:prstGeom prst="rect">
            <a:avLst/>
          </a:prstGeom>
        </p:spPr>
      </p:pic>
      <p:sp>
        <p:nvSpPr>
          <p:cNvPr id="2" name="标题 2">
            <a:extLst>
              <a:ext uri="{FF2B5EF4-FFF2-40B4-BE49-F238E27FC236}">
                <a16:creationId xmlns:a16="http://schemas.microsoft.com/office/drawing/2014/main" id="{754AD041-FF3F-4CD3-A98C-991DBCC9BC9E}"/>
              </a:ext>
            </a:extLst>
          </p:cNvPr>
          <p:cNvSpPr txBox="1">
            <a:spLocks/>
          </p:cNvSpPr>
          <p:nvPr/>
        </p:nvSpPr>
        <p:spPr>
          <a:xfrm>
            <a:off x="0" y="605947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闪烁光纤垫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1DBF8E9-222D-D741-9894-857399D2F728}"/>
              </a:ext>
            </a:extLst>
          </p:cNvPr>
          <p:cNvGrpSpPr/>
          <p:nvPr/>
        </p:nvGrpSpPr>
        <p:grpSpPr>
          <a:xfrm>
            <a:off x="9585714" y="1976201"/>
            <a:ext cx="1017140" cy="838992"/>
            <a:chOff x="6949508" y="3875151"/>
            <a:chExt cx="1017140" cy="838992"/>
          </a:xfrm>
        </p:grpSpPr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B9315A43-C30A-4F8D-A775-FB7E60AC8814}"/>
                </a:ext>
              </a:extLst>
            </p:cNvPr>
            <p:cNvSpPr/>
            <p:nvPr/>
          </p:nvSpPr>
          <p:spPr>
            <a:xfrm>
              <a:off x="6949508" y="4375448"/>
              <a:ext cx="323194" cy="338695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75815427-E897-49E6-8E33-DE643C385852}"/>
                </a:ext>
              </a:extLst>
            </p:cNvPr>
            <p:cNvSpPr/>
            <p:nvPr/>
          </p:nvSpPr>
          <p:spPr>
            <a:xfrm>
              <a:off x="7291095" y="4373735"/>
              <a:ext cx="323194" cy="338695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2DAFB673-3D62-42A3-803C-14A26ACC7C89}"/>
                </a:ext>
              </a:extLst>
            </p:cNvPr>
            <p:cNvCxnSpPr>
              <a:cxnSpLocks/>
            </p:cNvCxnSpPr>
            <p:nvPr/>
          </p:nvCxnSpPr>
          <p:spPr>
            <a:xfrm>
              <a:off x="7111105" y="3875154"/>
              <a:ext cx="0" cy="66793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3FBBEC36-1593-47E6-9A26-DD63CB8D3CBE}"/>
                </a:ext>
              </a:extLst>
            </p:cNvPr>
            <p:cNvCxnSpPr>
              <a:cxnSpLocks/>
            </p:cNvCxnSpPr>
            <p:nvPr/>
          </p:nvCxnSpPr>
          <p:spPr>
            <a:xfrm>
              <a:off x="7452692" y="3875151"/>
              <a:ext cx="0" cy="66793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530A3FFF-1E58-47B7-9164-6F5D5D2E42DB}"/>
                </a:ext>
              </a:extLst>
            </p:cNvPr>
            <p:cNvCxnSpPr>
              <a:cxnSpLocks/>
            </p:cNvCxnSpPr>
            <p:nvPr/>
          </p:nvCxnSpPr>
          <p:spPr>
            <a:xfrm>
              <a:off x="7111105" y="4088514"/>
              <a:ext cx="341587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F2813F97-7017-4B9B-870E-FE72ADF8711A}"/>
                </a:ext>
              </a:extLst>
            </p:cNvPr>
            <p:cNvSpPr/>
            <p:nvPr/>
          </p:nvSpPr>
          <p:spPr>
            <a:xfrm>
              <a:off x="7643454" y="4373734"/>
              <a:ext cx="323194" cy="338695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EE56458A-F469-4011-B8DC-B37BECD00AAC}"/>
              </a:ext>
            </a:extLst>
          </p:cNvPr>
          <p:cNvSpPr txBox="1"/>
          <p:nvPr/>
        </p:nvSpPr>
        <p:spPr>
          <a:xfrm>
            <a:off x="5850275" y="630164"/>
            <a:ext cx="42440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光栅尺测量四层光纤中心间距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AD14C1B3-E543-4477-A4BE-1F37B1CD60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877" y="5129277"/>
            <a:ext cx="7179283" cy="106759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A83B8C6D-153A-4E18-8430-90B087A2E7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6" y="4426261"/>
            <a:ext cx="12062688" cy="574885"/>
          </a:xfrm>
          <a:prstGeom prst="rect">
            <a:avLst/>
          </a:prstGeom>
        </p:spPr>
      </p:pic>
      <p:sp>
        <p:nvSpPr>
          <p:cNvPr id="20" name="标题 2">
            <a:extLst>
              <a:ext uri="{FF2B5EF4-FFF2-40B4-BE49-F238E27FC236}">
                <a16:creationId xmlns:a16="http://schemas.microsoft.com/office/drawing/2014/main" id="{11C16980-F231-5342-859B-C726010F7826}"/>
              </a:ext>
            </a:extLst>
          </p:cNvPr>
          <p:cNvSpPr txBox="1">
            <a:spLocks/>
          </p:cNvSpPr>
          <p:nvPr/>
        </p:nvSpPr>
        <p:spPr>
          <a:xfrm>
            <a:off x="0" y="69451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 </a:t>
            </a:r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闪烁光纤探测器各组分</a:t>
            </a:r>
          </a:p>
        </p:txBody>
      </p:sp>
      <p:cxnSp>
        <p:nvCxnSpPr>
          <p:cNvPr id="5" name="直线箭头连接符 4">
            <a:extLst>
              <a:ext uri="{FF2B5EF4-FFF2-40B4-BE49-F238E27FC236}">
                <a16:creationId xmlns:a16="http://schemas.microsoft.com/office/drawing/2014/main" id="{5B490724-EFE8-8540-8E2F-7B8014B5C785}"/>
              </a:ext>
            </a:extLst>
          </p:cNvPr>
          <p:cNvCxnSpPr>
            <a:cxnSpLocks/>
          </p:cNvCxnSpPr>
          <p:nvPr/>
        </p:nvCxnSpPr>
        <p:spPr>
          <a:xfrm>
            <a:off x="3910519" y="4634174"/>
            <a:ext cx="0" cy="647945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1B3470AF-D052-2845-AA38-346F46734276}"/>
              </a:ext>
            </a:extLst>
          </p:cNvPr>
          <p:cNvSpPr txBox="1"/>
          <p:nvPr/>
        </p:nvSpPr>
        <p:spPr>
          <a:xfrm>
            <a:off x="3399953" y="5238696"/>
            <a:ext cx="147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局部放大</a:t>
            </a:r>
          </a:p>
        </p:txBody>
      </p:sp>
      <p:cxnSp>
        <p:nvCxnSpPr>
          <p:cNvPr id="27" name="直线箭头连接符 26">
            <a:extLst>
              <a:ext uri="{FF2B5EF4-FFF2-40B4-BE49-F238E27FC236}">
                <a16:creationId xmlns:a16="http://schemas.microsoft.com/office/drawing/2014/main" id="{9D1D6789-3122-3645-BBE3-F105F8F99795}"/>
              </a:ext>
            </a:extLst>
          </p:cNvPr>
          <p:cNvCxnSpPr>
            <a:cxnSpLocks/>
          </p:cNvCxnSpPr>
          <p:nvPr/>
        </p:nvCxnSpPr>
        <p:spPr>
          <a:xfrm>
            <a:off x="2817779" y="3951551"/>
            <a:ext cx="0" cy="647945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3576B18A-545C-4049-AD7A-7BD689B09A42}"/>
              </a:ext>
            </a:extLst>
          </p:cNvPr>
          <p:cNvSpPr txBox="1"/>
          <p:nvPr/>
        </p:nvSpPr>
        <p:spPr>
          <a:xfrm>
            <a:off x="1568524" y="4056180"/>
            <a:ext cx="147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双层侧面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3D09180-7C67-5D4B-B9FE-69E05DB133E7}"/>
              </a:ext>
            </a:extLst>
          </p:cNvPr>
          <p:cNvSpPr txBox="1"/>
          <p:nvPr/>
        </p:nvSpPr>
        <p:spPr>
          <a:xfrm>
            <a:off x="8743870" y="3055608"/>
            <a:ext cx="2634133" cy="454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光纤的中心间距</a:t>
            </a:r>
            <a:r>
              <a:rPr lang="en-US" altLang="zh-CN" dirty="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1mm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C31C97B-0F6E-B193-BC79-B2040ABFBE73}"/>
              </a:ext>
            </a:extLst>
          </p:cNvPr>
          <p:cNvSpPr txBox="1"/>
          <p:nvPr/>
        </p:nvSpPr>
        <p:spPr>
          <a:xfrm>
            <a:off x="1940023" y="1737738"/>
            <a:ext cx="2043718" cy="92333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闪烁光纤排</a:t>
            </a:r>
            <a:endParaRPr kumimoji="1" lang="en-US" altLang="zh-CN" b="1" dirty="0">
              <a:solidFill>
                <a:schemeClr val="tx1">
                  <a:lumMod val="95000"/>
                  <a:lumOff val="5000"/>
                </a:schemeClr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  <a:p>
            <a:r>
              <a:rPr kumimoji="1"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双层</a:t>
            </a:r>
            <a:r>
              <a:rPr kumimoji="1"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x</a:t>
            </a:r>
            <a:r>
              <a:rPr kumimoji="1"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  双层</a:t>
            </a:r>
            <a:r>
              <a:rPr kumimoji="1"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y</a:t>
            </a:r>
          </a:p>
          <a:p>
            <a:r>
              <a:rPr kumimoji="1"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38.4cm</a:t>
            </a:r>
            <a:r>
              <a:rPr kumimoji="1"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 </a:t>
            </a:r>
            <a:r>
              <a:rPr kumimoji="1"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x</a:t>
            </a:r>
            <a:r>
              <a:rPr kumimoji="1"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 </a:t>
            </a:r>
            <a:r>
              <a:rPr kumimoji="1"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楷体" panose="02010609060101010101" pitchFamily="49" charset="-122"/>
              </a:rPr>
              <a:t>38.4cm</a:t>
            </a:r>
            <a:endParaRPr kumimoji="1" lang="zh-CN" altLang="en-US" b="1" dirty="0">
              <a:solidFill>
                <a:schemeClr val="tx1">
                  <a:lumMod val="95000"/>
                  <a:lumOff val="5000"/>
                </a:schemeClr>
              </a:solidFill>
              <a:latin typeface="Cambria Math" panose="020405030504060302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A8B674BA-0D36-A0DE-1D51-80BBB86E0DB6}"/>
              </a:ext>
            </a:extLst>
          </p:cNvPr>
          <p:cNvSpPr txBox="1">
            <a:spLocks/>
          </p:cNvSpPr>
          <p:nvPr/>
        </p:nvSpPr>
        <p:spPr>
          <a:xfrm>
            <a:off x="7747960" y="5129277"/>
            <a:ext cx="4369454" cy="9401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18D3CCD4-BD20-3927-CE12-A0F9375F3862}"/>
              </a:ext>
            </a:extLst>
          </p:cNvPr>
          <p:cNvSpPr txBox="1">
            <a:spLocks/>
          </p:cNvSpPr>
          <p:nvPr/>
        </p:nvSpPr>
        <p:spPr>
          <a:xfrm>
            <a:off x="7454900" y="5555227"/>
            <a:ext cx="4533900" cy="9472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1" lang="zh-CN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理论位置分辨率：</a:t>
            </a:r>
            <a:r>
              <a:rPr kumimoji="1" lang="en-US" altLang="zh-CN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1/sqrt(12)=0.289mm</a:t>
            </a:r>
            <a:endParaRPr kumimoji="1" lang="zh-CN" altLang="en-US" sz="18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7DA8108-064E-7BA5-7B9C-581CFB4325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164" y="1222349"/>
            <a:ext cx="4212263" cy="272847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473EBD4-B55A-9A42-189D-2AC65F6FACBB}"/>
              </a:ext>
            </a:extLst>
          </p:cNvPr>
          <p:cNvSpPr txBox="1"/>
          <p:nvPr/>
        </p:nvSpPr>
        <p:spPr>
          <a:xfrm>
            <a:off x="5160068" y="1797430"/>
            <a:ext cx="2223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Mean  1.005</a:t>
            </a:r>
          </a:p>
          <a:p>
            <a:r>
              <a:rPr lang="en-US" altLang="zh-CN" dirty="0"/>
              <a:t>Sigma 0.009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0920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1CD27-7E6A-8740-7196-C7A2CC14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7E86A73A-F3B4-3454-FDD4-E7776D982CFC}"/>
              </a:ext>
            </a:extLst>
          </p:cNvPr>
          <p:cNvSpPr txBox="1"/>
          <p:nvPr/>
        </p:nvSpPr>
        <p:spPr>
          <a:xfrm>
            <a:off x="1518305" y="6126134"/>
            <a:ext cx="1000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经测试，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SiPM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的增益一致性较好，接光纤排后信号良好，可分辨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5MHz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的信号，能够匹配质子束流的通量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集成板上的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SiPM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共享高压电源</a:t>
            </a:r>
          </a:p>
        </p:txBody>
      </p:sp>
      <p:sp>
        <p:nvSpPr>
          <p:cNvPr id="10" name="标题 2">
            <a:extLst>
              <a:ext uri="{FF2B5EF4-FFF2-40B4-BE49-F238E27FC236}">
                <a16:creationId xmlns:a16="http://schemas.microsoft.com/office/drawing/2014/main" id="{0A188681-5486-473F-9D77-E5ADC6F3DD5C}"/>
              </a:ext>
            </a:extLst>
          </p:cNvPr>
          <p:cNvSpPr txBox="1">
            <a:spLocks/>
          </p:cNvSpPr>
          <p:nvPr/>
        </p:nvSpPr>
        <p:spPr>
          <a:xfrm>
            <a:off x="-1" y="50914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2.3 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闪烁光纤探测器</a:t>
            </a:r>
            <a:r>
              <a:rPr kumimoji="0" lang="en-US" altLang="zh-CN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SiPM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及其性能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0609F58-E975-AF21-2240-0A9D7A6C91C7}"/>
              </a:ext>
            </a:extLst>
          </p:cNvPr>
          <p:cNvSpPr txBox="1"/>
          <p:nvPr/>
        </p:nvSpPr>
        <p:spPr>
          <a:xfrm>
            <a:off x="1518305" y="5757610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暗噪声计数率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BAA306E-2CE1-FC96-22B3-1F881BD6B308}"/>
              </a:ext>
            </a:extLst>
          </p:cNvPr>
          <p:cNvSpPr txBox="1"/>
          <p:nvPr/>
        </p:nvSpPr>
        <p:spPr>
          <a:xfrm>
            <a:off x="652493" y="2647955"/>
            <a:ext cx="5187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单块电路板：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FR4 S13360-6050PE-16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= 16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通道                           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每个探测器需要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块电路板（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2x+2y)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CDE6A93-715A-25EA-AB24-80C024664E5D}"/>
              </a:ext>
            </a:extLst>
          </p:cNvPr>
          <p:cNvSpPr txBox="1"/>
          <p:nvPr/>
        </p:nvSpPr>
        <p:spPr>
          <a:xfrm>
            <a:off x="425620" y="594279"/>
            <a:ext cx="6180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SiPM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：滨松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HANANATSU S13360-6050PE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36B3DB8-E07D-0103-544C-CABC27AF4E5A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6" t="45324" r="19519" b="22336"/>
          <a:stretch>
            <a:fillRect/>
          </a:stretch>
        </p:blipFill>
        <p:spPr>
          <a:xfrm>
            <a:off x="883177" y="1148503"/>
            <a:ext cx="3462269" cy="136473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36C7AEF-3FA6-F9A4-C1E4-B2966447807D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348700"/>
            <a:ext cx="3370812" cy="2455075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28C28912-7A30-0B77-B4BA-F840FA70F110}"/>
              </a:ext>
            </a:extLst>
          </p:cNvPr>
          <p:cNvSpPr txBox="1"/>
          <p:nvPr/>
        </p:nvSpPr>
        <p:spPr>
          <a:xfrm>
            <a:off x="7667841" y="2816045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光纤集束头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78AA7267-DDF9-6482-36FB-6E6D0F0D1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13" y="3429000"/>
            <a:ext cx="2922037" cy="2243489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60D50EDB-44F3-4CA9-CC64-D99E14A4C77E}"/>
              </a:ext>
            </a:extLst>
          </p:cNvPr>
          <p:cNvSpPr txBox="1"/>
          <p:nvPr/>
        </p:nvSpPr>
        <p:spPr>
          <a:xfrm>
            <a:off x="5422630" y="5757610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高频信号分辨</a:t>
            </a: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35DA76CF-7EC8-963D-6F37-BD4DAA5E5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3849" y="3346556"/>
            <a:ext cx="3370813" cy="2411054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20AFD1E0-24E6-FA10-E028-46EF09F7CCEC}"/>
              </a:ext>
            </a:extLst>
          </p:cNvPr>
          <p:cNvSpPr txBox="1"/>
          <p:nvPr/>
        </p:nvSpPr>
        <p:spPr>
          <a:xfrm>
            <a:off x="8713906" y="5756802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连接光纤排信号峰值</a:t>
            </a:r>
          </a:p>
        </p:txBody>
      </p:sp>
      <p:sp>
        <p:nvSpPr>
          <p:cNvPr id="4" name="箭头: 右 3">
            <a:extLst>
              <a:ext uri="{FF2B5EF4-FFF2-40B4-BE49-F238E27FC236}">
                <a16:creationId xmlns:a16="http://schemas.microsoft.com/office/drawing/2014/main" id="{3020D673-2CC0-573F-7660-9391C743D100}"/>
              </a:ext>
            </a:extLst>
          </p:cNvPr>
          <p:cNvSpPr/>
          <p:nvPr/>
        </p:nvSpPr>
        <p:spPr>
          <a:xfrm>
            <a:off x="4462805" y="1777999"/>
            <a:ext cx="1995545" cy="1587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3590DC9-C787-BE68-EF41-4FC90B120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87471" y="281650"/>
            <a:ext cx="2188109" cy="292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7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C99E609-7E69-41F7-B644-9B628C2502B1}"/>
              </a:ext>
            </a:extLst>
          </p:cNvPr>
          <p:cNvSpPr txBox="1"/>
          <p:nvPr/>
        </p:nvSpPr>
        <p:spPr>
          <a:xfrm>
            <a:off x="0" y="72447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信号采集过程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标题 2">
            <a:extLst>
              <a:ext uri="{FF2B5EF4-FFF2-40B4-BE49-F238E27FC236}">
                <a16:creationId xmlns:a16="http://schemas.microsoft.com/office/drawing/2014/main" id="{BF154313-A364-1942-88BC-B0A3DC56339E}"/>
              </a:ext>
            </a:extLst>
          </p:cNvPr>
          <p:cNvSpPr txBox="1">
            <a:spLocks/>
          </p:cNvSpPr>
          <p:nvPr/>
        </p:nvSpPr>
        <p:spPr>
          <a:xfrm>
            <a:off x="0" y="69451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2.3 </a:t>
            </a:r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闪烁光纤探测器</a:t>
            </a:r>
            <a:r>
              <a:rPr lang="en-US" altLang="zh-CN" sz="3300" b="1" dirty="0" err="1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SiPM</a:t>
            </a:r>
            <a:r>
              <a:rPr lang="zh-CN" altLang="en-US" sz="33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及其性能</a:t>
            </a:r>
          </a:p>
        </p:txBody>
      </p:sp>
      <p:pic>
        <p:nvPicPr>
          <p:cNvPr id="2" name="内容占位符 4">
            <a:extLst>
              <a:ext uri="{FF2B5EF4-FFF2-40B4-BE49-F238E27FC236}">
                <a16:creationId xmlns:a16="http://schemas.microsoft.com/office/drawing/2014/main" id="{2B5E64C7-65AA-2CE2-F211-D1FFC775F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4220"/>
            <a:ext cx="8289626" cy="3902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5E291C5-B856-0277-2ACF-3A10508A257C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56" r="7810" b="19380"/>
          <a:stretch>
            <a:fillRect/>
          </a:stretch>
        </p:blipFill>
        <p:spPr>
          <a:xfrm>
            <a:off x="8419689" y="1530350"/>
            <a:ext cx="3302473" cy="1746490"/>
          </a:xfrm>
          <a:prstGeom prst="rect">
            <a:avLst/>
          </a:prstGeom>
        </p:spPr>
      </p:pic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217EC7DB-5293-A03E-2C30-A7D234706340}"/>
              </a:ext>
            </a:extLst>
          </p:cNvPr>
          <p:cNvSpPr txBox="1">
            <a:spLocks/>
          </p:cNvSpPr>
          <p:nvPr/>
        </p:nvSpPr>
        <p:spPr>
          <a:xfrm>
            <a:off x="8386612" y="4470400"/>
            <a:ext cx="3708400" cy="9472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endParaRPr kumimoji="1" lang="zh-CN" altLang="en-US" sz="18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28C42012-8CA7-566F-0509-D568CE71DDE6}"/>
              </a:ext>
            </a:extLst>
          </p:cNvPr>
          <p:cNvSpPr txBox="1">
            <a:spLocks/>
          </p:cNvSpPr>
          <p:nvPr/>
        </p:nvSpPr>
        <p:spPr>
          <a:xfrm>
            <a:off x="8625400" y="3352560"/>
            <a:ext cx="2222500" cy="6296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1" lang="en-US" altLang="zh-CN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16</a:t>
            </a:r>
            <a:r>
              <a:rPr kumimoji="1" lang="zh-CN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路信号放大板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0A27FFB-F7C4-EE58-DEDB-0AC40A56ED8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688" y="3761537"/>
            <a:ext cx="3364921" cy="2342972"/>
          </a:xfrm>
          <a:prstGeom prst="rect">
            <a:avLst/>
          </a:prstGeom>
        </p:spPr>
      </p:pic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0C6D16C0-A549-DF57-3C74-72E0963459B0}"/>
              </a:ext>
            </a:extLst>
          </p:cNvPr>
          <p:cNvSpPr txBox="1">
            <a:spLocks/>
          </p:cNvSpPr>
          <p:nvPr/>
        </p:nvSpPr>
        <p:spPr>
          <a:xfrm>
            <a:off x="8508588" y="5836072"/>
            <a:ext cx="2578099" cy="5368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FPGA: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rPr>
              <a:t>AXKU042 V2.0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803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8CF90-98D4-670D-511B-B9565835B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>
            <a:extLst>
              <a:ext uri="{FF2B5EF4-FFF2-40B4-BE49-F238E27FC236}">
                <a16:creationId xmlns:a16="http://schemas.microsoft.com/office/drawing/2014/main" id="{F9FE504C-3A2A-B14A-BBFA-03E4B9E15CAE}"/>
              </a:ext>
            </a:extLst>
          </p:cNvPr>
          <p:cNvSpPr txBox="1">
            <a:spLocks/>
          </p:cNvSpPr>
          <p:nvPr/>
        </p:nvSpPr>
        <p:spPr>
          <a:xfrm>
            <a:off x="0" y="69451"/>
            <a:ext cx="8481527" cy="4629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3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其它已有闪烁光纤探测器成品</a:t>
            </a:r>
            <a:endParaRPr kumimoji="0" lang="en-US" altLang="zh-C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1" i="0" u="none" strike="noStrike" kern="1200" cap="none" spc="30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B37F6569-581E-DE72-7203-256E68C26BDB}"/>
              </a:ext>
            </a:extLst>
          </p:cNvPr>
          <p:cNvGrpSpPr/>
          <p:nvPr/>
        </p:nvGrpSpPr>
        <p:grpSpPr>
          <a:xfrm>
            <a:off x="193813" y="677994"/>
            <a:ext cx="11825345" cy="5468484"/>
            <a:chOff x="193813" y="677994"/>
            <a:chExt cx="11825345" cy="5468484"/>
          </a:xfrm>
        </p:grpSpPr>
        <p:pic>
          <p:nvPicPr>
            <p:cNvPr id="3" name="内容占位符 4">
              <a:extLst>
                <a:ext uri="{FF2B5EF4-FFF2-40B4-BE49-F238E27FC236}">
                  <a16:creationId xmlns:a16="http://schemas.microsoft.com/office/drawing/2014/main" id="{5E31D877-AB54-D9B8-F2DE-6AE282D63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79036" y="677994"/>
              <a:ext cx="7507470" cy="5004980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6DBCDFCA-2BE5-B0F1-388D-C035C3C37770}"/>
                </a:ext>
              </a:extLst>
            </p:cNvPr>
            <p:cNvSpPr txBox="1"/>
            <p:nvPr/>
          </p:nvSpPr>
          <p:spPr>
            <a:xfrm>
              <a:off x="3633084" y="1708226"/>
              <a:ext cx="6913736" cy="1200329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基于</a:t>
              </a:r>
              <a:r>
                <a:rPr kumimoji="1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SiPM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逐路读出</a:t>
              </a:r>
              <a:endParaRPr kumimoji="1" lang="en-US" altLang="zh-CN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用于缪子成像的高位置分辨探测器</a:t>
              </a:r>
              <a:endParaRPr kumimoji="1" lang="en-US" altLang="zh-CN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双层</a:t>
              </a: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x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  双层</a:t>
              </a: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光纤垫面积 </a:t>
              </a: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40cm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 </a:t>
              </a: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x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 </a:t>
              </a: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20cm</a:t>
              </a:r>
              <a:endParaRPr kumimoji="1" lang="zh-CN" alt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endParaRPr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76265A57-F691-A267-CE48-E6C2D10AF63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3985" y="1636691"/>
              <a:ext cx="3220278" cy="21975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FFA88CB-26FF-B8A3-5A6E-68AFEA3F59FF}"/>
                </a:ext>
              </a:extLst>
            </p:cNvPr>
            <p:cNvSpPr txBox="1"/>
            <p:nvPr/>
          </p:nvSpPr>
          <p:spPr>
            <a:xfrm>
              <a:off x="303142" y="1178556"/>
              <a:ext cx="1482549" cy="369332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64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个 </a:t>
              </a:r>
              <a:r>
                <a:rPr kumimoji="1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SiPM</a:t>
              </a:r>
              <a:endParaRPr kumimoji="1" lang="zh-CN" altLang="en-US" sz="1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endParaRPr>
            </a:p>
          </p:txBody>
        </p:sp>
        <p:cxnSp>
          <p:nvCxnSpPr>
            <p:cNvPr id="11" name="直接箭头连接符 10">
              <a:extLst>
                <a:ext uri="{FF2B5EF4-FFF2-40B4-BE49-F238E27FC236}">
                  <a16:creationId xmlns:a16="http://schemas.microsoft.com/office/drawing/2014/main" id="{7A31203B-039B-3DA8-0540-89F0AB3024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52190" y="2472544"/>
              <a:ext cx="2451652" cy="96782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4EAAB85-648D-CD93-7643-70EE36F38988}"/>
                </a:ext>
              </a:extLst>
            </p:cNvPr>
            <p:cNvSpPr txBox="1"/>
            <p:nvPr/>
          </p:nvSpPr>
          <p:spPr>
            <a:xfrm>
              <a:off x="10421179" y="2291793"/>
              <a:ext cx="1597979" cy="369332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128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个</a:t>
              </a: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 </a:t>
              </a:r>
              <a:r>
                <a:rPr kumimoji="1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SiPM</a:t>
              </a:r>
              <a:endParaRPr kumimoji="1" lang="zh-CN" altLang="en-US" sz="1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  <a:cs typeface="+mn-cs"/>
              </a:endParaRPr>
            </a:p>
          </p:txBody>
        </p: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DAC886BC-67F9-1C65-040D-4786BC523D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1004" y="4210522"/>
              <a:ext cx="960175" cy="19133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3D825BAA-1310-D9C6-3A05-E912F2B001FB}"/>
                </a:ext>
              </a:extLst>
            </p:cNvPr>
            <p:cNvSpPr/>
            <p:nvPr/>
          </p:nvSpPr>
          <p:spPr>
            <a:xfrm>
              <a:off x="4599932" y="4385456"/>
              <a:ext cx="4826400" cy="71759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5372C3FC-EED4-9938-8F93-79784B1585CF}"/>
                </a:ext>
              </a:extLst>
            </p:cNvPr>
            <p:cNvSpPr txBox="1"/>
            <p:nvPr/>
          </p:nvSpPr>
          <p:spPr>
            <a:xfrm>
              <a:off x="10421178" y="3755526"/>
              <a:ext cx="1336459" cy="646331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信号放大</a:t>
              </a:r>
              <a:r>
                <a:rPr kumimoji="1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&amp;&amp; </a:t>
              </a:r>
              <a:r>
                <a: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数字化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2BD8F99D-E793-FE7A-C3BC-BB84131FA8A3}"/>
                </a:ext>
              </a:extLst>
            </p:cNvPr>
            <p:cNvSpPr/>
            <p:nvPr/>
          </p:nvSpPr>
          <p:spPr>
            <a:xfrm>
              <a:off x="3348270" y="1237888"/>
              <a:ext cx="714221" cy="237977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534E90B3-BF63-6817-A704-14BF2B94CC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64803" y="2755066"/>
              <a:ext cx="1636646" cy="27449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B11CD904-A0EC-09D8-B941-EB8220DEADD5}"/>
                </a:ext>
              </a:extLst>
            </p:cNvPr>
            <p:cNvSpPr txBox="1"/>
            <p:nvPr/>
          </p:nvSpPr>
          <p:spPr>
            <a:xfrm>
              <a:off x="193813" y="2365372"/>
              <a:ext cx="2213356" cy="369332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信号放大</a:t>
              </a:r>
              <a:r>
                <a:rPr kumimoji="1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&amp;&amp;</a:t>
              </a:r>
              <a:r>
                <a: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数字化</a:t>
              </a: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3BF2C92-F2EA-EE32-8581-1F04275B44E3}"/>
                </a:ext>
              </a:extLst>
            </p:cNvPr>
            <p:cNvSpPr/>
            <p:nvPr/>
          </p:nvSpPr>
          <p:spPr>
            <a:xfrm>
              <a:off x="3373518" y="3706463"/>
              <a:ext cx="688973" cy="530485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0341283-DB76-696C-5E5C-0BCA78CF02DE}"/>
                </a:ext>
              </a:extLst>
            </p:cNvPr>
            <p:cNvSpPr/>
            <p:nvPr/>
          </p:nvSpPr>
          <p:spPr>
            <a:xfrm>
              <a:off x="4598283" y="5226020"/>
              <a:ext cx="654700" cy="348280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944C932-D0E6-A012-C11A-FAE98157D629}"/>
                </a:ext>
              </a:extLst>
            </p:cNvPr>
            <p:cNvSpPr/>
            <p:nvPr/>
          </p:nvSpPr>
          <p:spPr>
            <a:xfrm>
              <a:off x="5529451" y="5240333"/>
              <a:ext cx="3967891" cy="348280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30" name="连接符: 曲线 29">
              <a:extLst>
                <a:ext uri="{FF2B5EF4-FFF2-40B4-BE49-F238E27FC236}">
                  <a16:creationId xmlns:a16="http://schemas.microsoft.com/office/drawing/2014/main" id="{7D27B801-801E-C141-800E-7E0CDD8B1042}"/>
                </a:ext>
              </a:extLst>
            </p:cNvPr>
            <p:cNvCxnSpPr>
              <a:cxnSpLocks/>
              <a:stCxn id="26" idx="1"/>
              <a:endCxn id="33" idx="3"/>
            </p:cNvCxnSpPr>
            <p:nvPr/>
          </p:nvCxnSpPr>
          <p:spPr>
            <a:xfrm rot="10800000" flipV="1">
              <a:off x="1599706" y="3971705"/>
              <a:ext cx="1773813" cy="13429"/>
            </a:xfrm>
            <a:prstGeom prst="curvedConnector3">
              <a:avLst/>
            </a:prstGeom>
            <a:ln w="28575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连接符: 曲线 31">
              <a:extLst>
                <a:ext uri="{FF2B5EF4-FFF2-40B4-BE49-F238E27FC236}">
                  <a16:creationId xmlns:a16="http://schemas.microsoft.com/office/drawing/2014/main" id="{8A9BDEB4-453E-2874-FB64-1A37DE61191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421299" y="4210525"/>
              <a:ext cx="3299791" cy="1363777"/>
            </a:xfrm>
            <a:prstGeom prst="curvedConnector3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1C5E34C3-85C2-1DB4-7410-F402D6C319D2}"/>
                </a:ext>
              </a:extLst>
            </p:cNvPr>
            <p:cNvSpPr txBox="1"/>
            <p:nvPr/>
          </p:nvSpPr>
          <p:spPr>
            <a:xfrm>
              <a:off x="193813" y="3800469"/>
              <a:ext cx="1336459" cy="369332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rPr>
                <a:t>SiPM</a:t>
              </a:r>
              <a:r>
                <a: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电源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93CB7D1A-F216-A7C4-F4AC-BBC8E2B7C08E}"/>
                </a:ext>
              </a:extLst>
            </p:cNvPr>
            <p:cNvSpPr txBox="1"/>
            <p:nvPr/>
          </p:nvSpPr>
          <p:spPr>
            <a:xfrm>
              <a:off x="6571421" y="5777146"/>
              <a:ext cx="1037063" cy="369332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highlight>
                    <a:srgbClr val="FFFF00"/>
                  </a:highlight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5V</a:t>
              </a:r>
              <a:r>
                <a:rPr kumimoji="1" lang="zh-CN" altLang="en-US" sz="1800" b="1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highlight>
                    <a:srgbClr val="FFFF00"/>
                  </a:highlight>
                  <a:uLnTx/>
                  <a:uFillTx/>
                  <a:latin typeface="Cambria Math" panose="02040503050406030204" pitchFamily="18" charset="0"/>
                  <a:ea typeface="楷体" panose="02010609060101010101" pitchFamily="49" charset="-122"/>
                  <a:cs typeface="+mn-cs"/>
                </a:rPr>
                <a:t>供电</a:t>
              </a:r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94BEE6E8-5F19-E1CA-6A63-2E13220ADA0C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6941654" y="5582703"/>
              <a:ext cx="175238" cy="194442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1142A9F8-B70F-DD79-7F98-B66E4D7851E5}"/>
                </a:ext>
              </a:extLst>
            </p:cNvPr>
            <p:cNvSpPr/>
            <p:nvPr/>
          </p:nvSpPr>
          <p:spPr>
            <a:xfrm>
              <a:off x="3225249" y="4426832"/>
              <a:ext cx="1134458" cy="1256142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B40FABA7-1801-6F56-65C5-30DBE5D3DE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61373" y="5704694"/>
              <a:ext cx="863876" cy="134663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F4E0EF66-9630-9416-8511-325FE3A1437B}"/>
                </a:ext>
              </a:extLst>
            </p:cNvPr>
            <p:cNvSpPr txBox="1"/>
            <p:nvPr/>
          </p:nvSpPr>
          <p:spPr>
            <a:xfrm>
              <a:off x="1367459" y="5613970"/>
              <a:ext cx="1037063" cy="369332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rPr>
                <a:t>FPGA</a:t>
              </a:r>
              <a:endPara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 Math" panose="02040503050406030204" pitchFamily="18" charset="0"/>
                <a:ea typeface="楷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9367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13159</TotalTime>
  <Words>1749</Words>
  <Application>Microsoft Office PowerPoint</Application>
  <PresentationFormat>宽屏</PresentationFormat>
  <Paragraphs>268</Paragraphs>
  <Slides>16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9" baseType="lpstr">
      <vt:lpstr>等线</vt:lpstr>
      <vt:lpstr>等线 Light</vt:lpstr>
      <vt:lpstr>KaiTi</vt:lpstr>
      <vt:lpstr>KaiTi</vt:lpstr>
      <vt:lpstr>微软雅黑</vt:lpstr>
      <vt:lpstr>微软雅黑</vt:lpstr>
      <vt:lpstr>造字工房悦黑体验版纤细体</vt:lpstr>
      <vt:lpstr>Arial</vt:lpstr>
      <vt:lpstr>Calibri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牛 艳</dc:creator>
  <cp:lastModifiedBy>亚楠 刘</cp:lastModifiedBy>
  <cp:revision>260</cp:revision>
  <dcterms:created xsi:type="dcterms:W3CDTF">2025-06-20T16:50:17Z</dcterms:created>
  <dcterms:modified xsi:type="dcterms:W3CDTF">2026-08-11T02:22:20Z</dcterms:modified>
</cp:coreProperties>
</file>