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9" r:id="rId10"/>
    <p:sldId id="278" r:id="rId11"/>
    <p:sldId id="280" r:id="rId12"/>
    <p:sldId id="283" r:id="rId13"/>
    <p:sldId id="288" r:id="rId14"/>
    <p:sldId id="285" r:id="rId15"/>
    <p:sldId id="286" r:id="rId16"/>
    <p:sldId id="289" r:id="rId17"/>
    <p:sldId id="3913" r:id="rId18"/>
    <p:sldId id="290" r:id="rId19"/>
    <p:sldId id="3914" r:id="rId20"/>
    <p:sldId id="3915" r:id="rId21"/>
    <p:sldId id="3917" r:id="rId22"/>
    <p:sldId id="3916" r:id="rId23"/>
    <p:sldId id="3952" r:id="rId24"/>
    <p:sldId id="3953" r:id="rId25"/>
    <p:sldId id="3954" r:id="rId26"/>
    <p:sldId id="3955" r:id="rId27"/>
    <p:sldId id="3957" r:id="rId28"/>
    <p:sldId id="3958" r:id="rId29"/>
    <p:sldId id="3960" r:id="rId30"/>
    <p:sldId id="3959" r:id="rId31"/>
    <p:sldId id="3961" r:id="rId32"/>
    <p:sldId id="3962" r:id="rId33"/>
    <p:sldId id="3963" r:id="rId34"/>
    <p:sldId id="3964" r:id="rId35"/>
    <p:sldId id="3965" r:id="rId36"/>
    <p:sldId id="281" r:id="rId37"/>
    <p:sldId id="287" r:id="rId38"/>
    <p:sldId id="3918" r:id="rId39"/>
    <p:sldId id="3956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3A934-8EDA-D0FF-D94A-ACDC187D3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2BFA59-BCD6-F132-CBD0-E8F073020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97C975-FEA6-94C1-8927-2B7A47361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20B9E8-6267-5916-9E8F-670BED03C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038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FDEC1-48BE-E222-4E41-4B0964779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1F5DA6B-2FF8-8FEA-A06A-645033FDA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0A9C3A6-C98C-7247-5A41-7C408CCD9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7AE607-EA66-2581-5E9C-6D5C3340B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205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B8DC-8ECA-4D09-98D0-4BA0E55F0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B824BF6-E50C-A1C4-D69E-87617C8AE9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D4EF54-54B1-EBFC-EEF0-D8EF670A3F8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22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7CCC3-B4C6-B2D2-E8E4-D456100C0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8BB25F-8BDF-FE24-982C-ADDAA5924C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E227A7-17D4-6636-28CA-ABDD94C8B2D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320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6B8C0-BD75-82BC-6098-ED5BA286B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2576240-96D5-5E12-C8A2-C8185CD215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92C074-CD2B-FD1F-C359-CEDBFA5392A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93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21869-F68F-E938-D0C7-08605715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EAFD641-2DD1-1E7E-EC04-5582A54456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A38A96-FE33-841F-41E4-5722176924A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893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0FC78-04ED-5832-484D-03AA9C5F4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6BF9F46-803C-58C6-9554-563B7EBDBD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B1AC50-0396-5E59-FAC2-3BB9473125D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873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19C2E-2A17-6DDB-940E-BA3230D4F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B7D3656-CF1B-F548-6784-C71D881D3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5A55476-F7F0-D96F-178A-3C56655C1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FFD2FB-8364-E54C-C82A-0FA18F042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85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AC3AC-2F23-39B1-D3EF-7A1483DF5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1E27C0-D6F4-4E8D-DCB9-D6FB4DCD5D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27B61F5-5BB1-C19B-9674-18654176F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7EB957-24D3-F013-85E6-050C311DD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37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20FF7-0DE5-A281-DB15-1FA502017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0D5201-709F-2877-B2FD-884656CB5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D61CDC-A791-B55B-DF08-A625FD77F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748886-E2FF-2895-D535-61DF3F894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744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880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8" Type="http://schemas.openxmlformats.org/officeDocument/2006/relationships/image" Target="../media/image94.png"/><Relationship Id="rId3" Type="http://schemas.openxmlformats.org/officeDocument/2006/relationships/image" Target="../media/image86.png"/><Relationship Id="rId21" Type="http://schemas.openxmlformats.org/officeDocument/2006/relationships/image" Target="../media/image97.png"/><Relationship Id="rId7" Type="http://schemas.openxmlformats.org/officeDocument/2006/relationships/image" Target="../media/image90.png"/><Relationship Id="rId17" Type="http://schemas.openxmlformats.org/officeDocument/2006/relationships/image" Target="../media/image100.pn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95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22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010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8" Type="http://schemas.openxmlformats.org/officeDocument/2006/relationships/image" Target="../media/image130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00.png"/><Relationship Id="rId2" Type="http://schemas.openxmlformats.org/officeDocument/2006/relationships/image" Target="../media/image118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98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9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14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115.png"/><Relationship Id="rId10" Type="http://schemas.openxmlformats.org/officeDocument/2006/relationships/image" Target="../media/image138.png"/><Relationship Id="rId19" Type="http://schemas.openxmlformats.org/officeDocument/2006/relationships/image" Target="../media/image130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" Type="http://schemas.openxmlformats.org/officeDocument/2006/relationships/image" Target="../media/image143.png"/><Relationship Id="rId16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5" Type="http://schemas.openxmlformats.org/officeDocument/2006/relationships/image" Target="../media/image156.png"/><Relationship Id="rId10" Type="http://schemas.openxmlformats.org/officeDocument/2006/relationships/image" Target="../media/image151.png"/><Relationship Id="rId19" Type="http://schemas.openxmlformats.org/officeDocument/2006/relationships/image" Target="../media/image160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4" Type="http://schemas.openxmlformats.org/officeDocument/2006/relationships/image" Target="../media/image1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18" Type="http://schemas.openxmlformats.org/officeDocument/2006/relationships/image" Target="../media/image159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17" Type="http://schemas.openxmlformats.org/officeDocument/2006/relationships/image" Target="../media/image176.png"/><Relationship Id="rId2" Type="http://schemas.openxmlformats.org/officeDocument/2006/relationships/image" Target="../media/image161.png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5" Type="http://schemas.openxmlformats.org/officeDocument/2006/relationships/image" Target="../media/image174.png"/><Relationship Id="rId10" Type="http://schemas.openxmlformats.org/officeDocument/2006/relationships/image" Target="../media/image169.png"/><Relationship Id="rId19" Type="http://schemas.openxmlformats.org/officeDocument/2006/relationships/image" Target="../media/image160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𝜙𝜂</m:t>
                    </m:r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 b="-2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2025.11.25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49D833F-CB5C-0126-6803-C9C8CDB7D7F7}"/>
              </a:ext>
            </a:extLst>
          </p:cNvPr>
          <p:cNvGrpSpPr/>
          <p:nvPr/>
        </p:nvGrpSpPr>
        <p:grpSpPr>
          <a:xfrm>
            <a:off x="329932" y="1198688"/>
            <a:ext cx="5507351" cy="4834052"/>
            <a:chOff x="2475034" y="1204439"/>
            <a:chExt cx="6710059" cy="5400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587E1C5-6293-B123-C46D-C7C846BD8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5034" y="1204439"/>
              <a:ext cx="6710059" cy="5400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B894D0F-3C6D-507E-305E-2BB39EFCCE2D}"/>
                </a:ext>
              </a:extLst>
            </p:cNvPr>
            <p:cNvSpPr/>
            <p:nvPr/>
          </p:nvSpPr>
          <p:spPr>
            <a:xfrm>
              <a:off x="2599426" y="1727189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96F5436-2B7B-1CE8-6B5F-7EBE93BEEEEE}"/>
                </a:ext>
              </a:extLst>
            </p:cNvPr>
            <p:cNvSpPr/>
            <p:nvPr/>
          </p:nvSpPr>
          <p:spPr>
            <a:xfrm>
              <a:off x="2599426" y="2211250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000F1B8-17F5-DAF3-7089-E96D6DB5D810}"/>
                </a:ext>
              </a:extLst>
            </p:cNvPr>
            <p:cNvSpPr/>
            <p:nvPr/>
          </p:nvSpPr>
          <p:spPr>
            <a:xfrm>
              <a:off x="2599426" y="2695311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1964ACA4-798A-4E72-9444-7402E06C8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04421"/>
            <a:ext cx="5632955" cy="359992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5D20307-266E-C7B2-11A4-A7ED50448DA7}"/>
              </a:ext>
            </a:extLst>
          </p:cNvPr>
          <p:cNvSpPr/>
          <p:nvPr/>
        </p:nvSpPr>
        <p:spPr>
          <a:xfrm>
            <a:off x="6271554" y="1700383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8F14361-B956-B9D8-DA56-B873C1D2CDC7}"/>
              </a:ext>
            </a:extLst>
          </p:cNvPr>
          <p:cNvSpPr/>
          <p:nvPr/>
        </p:nvSpPr>
        <p:spPr>
          <a:xfrm>
            <a:off x="6271553" y="1996345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6D9D524-D0DC-FB03-D47C-7224F3F28AA0}"/>
              </a:ext>
            </a:extLst>
          </p:cNvPr>
          <p:cNvSpPr/>
          <p:nvPr/>
        </p:nvSpPr>
        <p:spPr>
          <a:xfrm>
            <a:off x="6271552" y="2292307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9FEAE39-F958-0FA0-016E-4CDB1464C079}"/>
              </a:ext>
            </a:extLst>
          </p:cNvPr>
          <p:cNvGrpSpPr/>
          <p:nvPr/>
        </p:nvGrpSpPr>
        <p:grpSpPr>
          <a:xfrm>
            <a:off x="830345" y="1240051"/>
            <a:ext cx="4667558" cy="2868036"/>
            <a:chOff x="818843" y="699463"/>
            <a:chExt cx="4667558" cy="286803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CFDD837-2803-49CD-8E8F-1AC4DE9E8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843" y="699463"/>
              <a:ext cx="4667558" cy="24132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/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E877ADC-B50A-6801-50A0-B31924A729EC}"/>
              </a:ext>
            </a:extLst>
          </p:cNvPr>
          <p:cNvGrpSpPr/>
          <p:nvPr/>
        </p:nvGrpSpPr>
        <p:grpSpPr>
          <a:xfrm>
            <a:off x="6320286" y="1222808"/>
            <a:ext cx="4938464" cy="2914032"/>
            <a:chOff x="6360543" y="653466"/>
            <a:chExt cx="4938464" cy="291403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13FFA0B-834F-2DE9-9CA7-51A433D62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0543" y="653466"/>
              <a:ext cx="4938464" cy="24132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/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35FA6C4-2FD2-A5E0-3BD7-9C8C7EAC70C5}"/>
              </a:ext>
            </a:extLst>
          </p:cNvPr>
          <p:cNvGrpSpPr/>
          <p:nvPr/>
        </p:nvGrpSpPr>
        <p:grpSpPr>
          <a:xfrm>
            <a:off x="3461238" y="4108087"/>
            <a:ext cx="5028506" cy="2692407"/>
            <a:chOff x="3376826" y="3743129"/>
            <a:chExt cx="5028506" cy="269240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72D4B00-6BAF-5DAA-6503-E7939BF60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6826" y="3743129"/>
              <a:ext cx="5028506" cy="24154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/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标题 1">
            <a:extLst>
              <a:ext uri="{FF2B5EF4-FFF2-40B4-BE49-F238E27FC236}">
                <a16:creationId xmlns:a16="http://schemas.microsoft.com/office/drawing/2014/main" id="{BCC5E815-9462-9A31-B562-CB8722CD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37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797E653-8A8A-0B70-23C0-A9E2389EEF54}"/>
              </a:ext>
            </a:extLst>
          </p:cNvPr>
          <p:cNvGrpSpPr/>
          <p:nvPr/>
        </p:nvGrpSpPr>
        <p:grpSpPr>
          <a:xfrm>
            <a:off x="2100233" y="1027514"/>
            <a:ext cx="8143935" cy="5067337"/>
            <a:chOff x="1893404" y="1147257"/>
            <a:chExt cx="8143935" cy="506733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3C49776-7F9F-EDC7-0EB4-E16AAEBBB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3404" y="1147257"/>
              <a:ext cx="8143935" cy="5067337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A5AAB16-ED62-C6CA-52F8-E6195F5A9F5A}"/>
                </a:ext>
              </a:extLst>
            </p:cNvPr>
            <p:cNvSpPr/>
            <p:nvPr/>
          </p:nvSpPr>
          <p:spPr>
            <a:xfrm>
              <a:off x="2080727" y="1530220"/>
              <a:ext cx="7772400" cy="6811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/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Background level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1127</m:t>
                        </m:r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0.9687≈3.4%</m:t>
                    </m:r>
                  </m:oMath>
                </a14:m>
                <a:endParaRPr lang="en-US" altLang="zh-CN" sz="24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blipFill>
                <a:blip r:embed="rId4"/>
                <a:stretch>
                  <a:fillRect l="-3422" t="-5814" b="-17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847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CC3A2-6B3B-8BAE-702E-31194F207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D76AAA53-7A28-E529-7523-7E92FDEE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AD068AA-A921-A342-F54F-B4CF2FCE57DE}"/>
              </a:ext>
            </a:extLst>
          </p:cNvPr>
          <p:cNvGrpSpPr/>
          <p:nvPr/>
        </p:nvGrpSpPr>
        <p:grpSpPr>
          <a:xfrm>
            <a:off x="3628099" y="4320722"/>
            <a:ext cx="4320000" cy="2479772"/>
            <a:chOff x="3628099" y="4320722"/>
            <a:chExt cx="4320000" cy="2479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/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E80C76EE-8940-F95E-50BD-E3E601B4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8099" y="4320722"/>
              <a:ext cx="4320000" cy="2202773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15A7069-ECA0-C056-D161-D8F0377976B1}"/>
              </a:ext>
            </a:extLst>
          </p:cNvPr>
          <p:cNvGrpSpPr/>
          <p:nvPr/>
        </p:nvGrpSpPr>
        <p:grpSpPr>
          <a:xfrm>
            <a:off x="6545858" y="1392656"/>
            <a:ext cx="4320000" cy="2576931"/>
            <a:chOff x="6430840" y="1559909"/>
            <a:chExt cx="4320000" cy="25769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/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036" t="-4444" r="-9353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图片 15" descr="图表, 箱线图&#10;&#10;AI 生成的内容可能不正确。">
              <a:extLst>
                <a:ext uri="{FF2B5EF4-FFF2-40B4-BE49-F238E27FC236}">
                  <a16:creationId xmlns:a16="http://schemas.microsoft.com/office/drawing/2014/main" id="{2BDFE28B-B278-26AA-931B-5D3C36B57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0840" y="1559909"/>
              <a:ext cx="4320000" cy="2215109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A818873-CE9F-926F-F77C-5356C27B0529}"/>
              </a:ext>
            </a:extLst>
          </p:cNvPr>
          <p:cNvGrpSpPr/>
          <p:nvPr/>
        </p:nvGrpSpPr>
        <p:grpSpPr>
          <a:xfrm>
            <a:off x="1015626" y="1392656"/>
            <a:ext cx="4320000" cy="2532388"/>
            <a:chOff x="1004124" y="1575699"/>
            <a:chExt cx="4320000" cy="25323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/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图片 18" descr="图表, 直方图&#10;&#10;AI 生成的内容可能不正确。">
              <a:extLst>
                <a:ext uri="{FF2B5EF4-FFF2-40B4-BE49-F238E27FC236}">
                  <a16:creationId xmlns:a16="http://schemas.microsoft.com/office/drawing/2014/main" id="{742C9464-A5B7-7708-20C2-8669A92C4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4124" y="1575699"/>
              <a:ext cx="4320000" cy="2199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05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E7B63-DABF-0EE1-573F-2A7120908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DE3B014-83DA-E7CB-F3CB-749435FA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B4DC05-AE2E-15CD-AF58-5CE88E577A20}"/>
              </a:ext>
            </a:extLst>
          </p:cNvPr>
          <p:cNvGrpSpPr/>
          <p:nvPr/>
        </p:nvGrpSpPr>
        <p:grpSpPr>
          <a:xfrm>
            <a:off x="990965" y="1135779"/>
            <a:ext cx="4320000" cy="2546058"/>
            <a:chOff x="884422" y="1227794"/>
            <a:chExt cx="4320000" cy="2546058"/>
          </a:xfrm>
        </p:grpSpPr>
        <p:pic>
          <p:nvPicPr>
            <p:cNvPr id="9" name="图片 8" descr="图表, 直方图&#10;&#10;AI 生成的内容可能不正确。">
              <a:extLst>
                <a:ext uri="{FF2B5EF4-FFF2-40B4-BE49-F238E27FC236}">
                  <a16:creationId xmlns:a16="http://schemas.microsoft.com/office/drawing/2014/main" id="{C95E4774-B981-8052-C490-02A50BE14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422" y="1227794"/>
              <a:ext cx="4320000" cy="22012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/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ECBF145-AFE8-7E7E-A63C-AF35ADDE6751}"/>
              </a:ext>
            </a:extLst>
          </p:cNvPr>
          <p:cNvGrpSpPr/>
          <p:nvPr/>
        </p:nvGrpSpPr>
        <p:grpSpPr>
          <a:xfrm>
            <a:off x="6126577" y="1181786"/>
            <a:ext cx="4320000" cy="2546058"/>
            <a:chOff x="6278456" y="1227794"/>
            <a:chExt cx="4320000" cy="2546058"/>
          </a:xfrm>
        </p:grpSpPr>
        <p:pic>
          <p:nvPicPr>
            <p:cNvPr id="6" name="图片 5" descr="图表, 直方图&#10;&#10;AI 生成的内容可能不正确。">
              <a:extLst>
                <a:ext uri="{FF2B5EF4-FFF2-40B4-BE49-F238E27FC236}">
                  <a16:creationId xmlns:a16="http://schemas.microsoft.com/office/drawing/2014/main" id="{099B75B3-F2AC-3B36-A28A-F0084E6D2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8456" y="1227794"/>
              <a:ext cx="4320000" cy="21521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/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C631A40-2AA5-5D2F-4622-239B56B205FC}"/>
              </a:ext>
            </a:extLst>
          </p:cNvPr>
          <p:cNvGrpSpPr/>
          <p:nvPr/>
        </p:nvGrpSpPr>
        <p:grpSpPr>
          <a:xfrm>
            <a:off x="990965" y="3861742"/>
            <a:ext cx="4320000" cy="2519447"/>
            <a:chOff x="927563" y="4118705"/>
            <a:chExt cx="4320000" cy="2519447"/>
          </a:xfrm>
        </p:grpSpPr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9862BCE9-3FBF-7970-1365-B8B63D154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7563" y="4118705"/>
              <a:ext cx="4320000" cy="21895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/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3650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410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3.650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×15≈139.14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AF620537-E04A-BF8F-3D8C-C5328DD3E097}"/>
              </a:ext>
            </a:extLst>
          </p:cNvPr>
          <p:cNvSpPr txBox="1"/>
          <p:nvPr/>
        </p:nvSpPr>
        <p:spPr>
          <a:xfrm>
            <a:off x="5808968" y="4035949"/>
            <a:ext cx="4864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3.650 GeV.</a:t>
            </a:r>
          </a:p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No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44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25127-EC5B-523E-7B38-7925676A1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9C4734B-1C8D-BBD2-6E5C-1384EC9E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3773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20274.8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3.773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×673≈134.89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DC6E9476-7DCC-C12F-874F-9BDF835532A0}"/>
              </a:ext>
            </a:extLst>
          </p:cNvPr>
          <p:cNvSpPr txBox="1"/>
          <p:nvPr/>
        </p:nvSpPr>
        <p:spPr>
          <a:xfrm>
            <a:off x="5808968" y="3926682"/>
            <a:ext cx="4637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3.773 GeV.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3BB20D6-9343-4EAB-4D41-E52515837CB1}"/>
              </a:ext>
            </a:extLst>
          </p:cNvPr>
          <p:cNvGrpSpPr/>
          <p:nvPr/>
        </p:nvGrpSpPr>
        <p:grpSpPr>
          <a:xfrm>
            <a:off x="990965" y="1154035"/>
            <a:ext cx="4320000" cy="2527802"/>
            <a:chOff x="990965" y="1154035"/>
            <a:chExt cx="4320000" cy="2527802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C87E8CCC-E97A-1B55-3328-DAFB1B3B1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965" y="1154035"/>
              <a:ext cx="4320000" cy="22076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/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890E507-4692-545D-773E-6C0A3D3CF496}"/>
              </a:ext>
            </a:extLst>
          </p:cNvPr>
          <p:cNvGrpSpPr/>
          <p:nvPr/>
        </p:nvGrpSpPr>
        <p:grpSpPr>
          <a:xfrm>
            <a:off x="6373904" y="1148121"/>
            <a:ext cx="4320000" cy="2579723"/>
            <a:chOff x="6373904" y="1148121"/>
            <a:chExt cx="4320000" cy="2579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/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图片 9" descr="图表, 箱线图&#10;&#10;AI 生成的内容可能不正确。">
              <a:extLst>
                <a:ext uri="{FF2B5EF4-FFF2-40B4-BE49-F238E27FC236}">
                  <a16:creationId xmlns:a16="http://schemas.microsoft.com/office/drawing/2014/main" id="{2BD2E4F3-3590-E64B-A03D-A2AC2933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3904" y="1148121"/>
              <a:ext cx="4320000" cy="2219474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17442F1-0DBD-E69C-9B0A-624D23629E8D}"/>
              </a:ext>
            </a:extLst>
          </p:cNvPr>
          <p:cNvGrpSpPr/>
          <p:nvPr/>
        </p:nvGrpSpPr>
        <p:grpSpPr>
          <a:xfrm>
            <a:off x="990965" y="3848860"/>
            <a:ext cx="4320000" cy="2532329"/>
            <a:chOff x="990965" y="3848860"/>
            <a:chExt cx="4320000" cy="2532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/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图片 21" descr="图表, 箱线图&#10;&#10;AI 生成的内容可能不正确。">
              <a:extLst>
                <a:ext uri="{FF2B5EF4-FFF2-40B4-BE49-F238E27FC236}">
                  <a16:creationId xmlns:a16="http://schemas.microsoft.com/office/drawing/2014/main" id="{5972F904-F780-4619-6E5F-2570FC0C6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965" y="3848860"/>
              <a:ext cx="4320000" cy="2215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1349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, 直方图&#10;&#10;AI 生成的内容可能不正确。">
            <a:extLst>
              <a:ext uri="{FF2B5EF4-FFF2-40B4-BE49-F238E27FC236}">
                <a16:creationId xmlns:a16="http://schemas.microsoft.com/office/drawing/2014/main" id="{FD6300CE-8122-13FF-1A07-773B4536F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690" y="885811"/>
            <a:ext cx="4078818" cy="2880000"/>
          </a:xfrm>
          <a:prstGeom prst="rect">
            <a:avLst/>
          </a:prstGeom>
        </p:spPr>
      </p:pic>
      <p:pic>
        <p:nvPicPr>
          <p:cNvPr id="7" name="图片 6" descr="图表, 直方图&#10;&#10;AI 生成的内容可能不正确。">
            <a:extLst>
              <a:ext uri="{FF2B5EF4-FFF2-40B4-BE49-F238E27FC236}">
                <a16:creationId xmlns:a16="http://schemas.microsoft.com/office/drawing/2014/main" id="{3FF7CB33-EF94-86D6-B69E-F58CA64CA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436" y="885811"/>
            <a:ext cx="4048236" cy="2880000"/>
          </a:xfrm>
          <a:prstGeom prst="rect">
            <a:avLst/>
          </a:prstGeom>
        </p:spPr>
      </p:pic>
      <p:pic>
        <p:nvPicPr>
          <p:cNvPr id="9" name="图片 8" descr="图表, 直方图&#10;&#10;AI 生成的内容可能不正确。">
            <a:extLst>
              <a:ext uri="{FF2B5EF4-FFF2-40B4-BE49-F238E27FC236}">
                <a16:creationId xmlns:a16="http://schemas.microsoft.com/office/drawing/2014/main" id="{E9C362C0-EFC8-F651-B444-662D16862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156" y="3765811"/>
            <a:ext cx="4071111" cy="2880000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07B0E51E-41FD-09DC-6A3E-4243265B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95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62E9A-30B2-F566-7EEB-EC46DBF6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表, 直方图&#10;&#10;AI 生成的内容可能不正确。">
            <a:extLst>
              <a:ext uri="{FF2B5EF4-FFF2-40B4-BE49-F238E27FC236}">
                <a16:creationId xmlns:a16="http://schemas.microsoft.com/office/drawing/2014/main" id="{67351CF4-82CE-AF77-B18B-F07199A4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03" y="1874847"/>
            <a:ext cx="3513666" cy="2520000"/>
          </a:xfrm>
          <a:prstGeom prst="rect">
            <a:avLst/>
          </a:prstGeom>
        </p:spPr>
      </p:pic>
      <p:pic>
        <p:nvPicPr>
          <p:cNvPr id="15" name="图片 14" descr="图表, 直方图&#10;&#10;AI 生成的内容可能不正确。">
            <a:extLst>
              <a:ext uri="{FF2B5EF4-FFF2-40B4-BE49-F238E27FC236}">
                <a16:creationId xmlns:a16="http://schemas.microsoft.com/office/drawing/2014/main" id="{A0010CA0-BFE7-DF58-CCF7-7972DE105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641" y="1874847"/>
            <a:ext cx="3513666" cy="2520000"/>
          </a:xfrm>
          <a:prstGeom prst="rect">
            <a:avLst/>
          </a:prstGeom>
        </p:spPr>
      </p:pic>
      <p:pic>
        <p:nvPicPr>
          <p:cNvPr id="19" name="图片 18" descr="图表, 直方图&#10;&#10;AI 生成的内容可能不正确。">
            <a:extLst>
              <a:ext uri="{FF2B5EF4-FFF2-40B4-BE49-F238E27FC236}">
                <a16:creationId xmlns:a16="http://schemas.microsoft.com/office/drawing/2014/main" id="{BAA4D131-D7B2-61E7-C731-BA62455BB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918" y="1874847"/>
            <a:ext cx="3513666" cy="252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964DC70-B384-F21E-A718-0BEDC76A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/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Iterate 10w times on mixing 4-momentum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blipFill>
                <a:blip r:embed="rId6"/>
                <a:stretch>
                  <a:fillRect l="-1314" t="-10526" r="-164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5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90756-8F94-842F-6678-96F738599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755E5640-C633-633F-0E05-D70FF4BAB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Candidate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片包含 日历&#10;&#10;AI 生成的内容可能不正确。">
            <a:extLst>
              <a:ext uri="{FF2B5EF4-FFF2-40B4-BE49-F238E27FC236}">
                <a16:creationId xmlns:a16="http://schemas.microsoft.com/office/drawing/2014/main" id="{794F8733-4A68-7286-4651-7A86D8363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565"/>
            <a:ext cx="12192000" cy="508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03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F1234-BDFF-C39F-AC77-EFE5C92AF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7EB9F4-5787-4DC9-0D1B-35874BCF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表, 直方图&#10;&#10;AI 生成的内容可能不正确。">
            <a:extLst>
              <a:ext uri="{FF2B5EF4-FFF2-40B4-BE49-F238E27FC236}">
                <a16:creationId xmlns:a16="http://schemas.microsoft.com/office/drawing/2014/main" id="{378FE568-A024-1BF3-0CF7-29442559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981" y="1330606"/>
            <a:ext cx="3513600" cy="2632438"/>
          </a:xfrm>
          <a:prstGeom prst="rect">
            <a:avLst/>
          </a:prstGeom>
        </p:spPr>
      </p:pic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41F87C3E-97BD-B684-0C8F-53B9D7F4A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00" y="1325563"/>
            <a:ext cx="3513600" cy="2637481"/>
          </a:xfrm>
          <a:prstGeom prst="rect">
            <a:avLst/>
          </a:prstGeom>
        </p:spPr>
      </p:pic>
      <p:pic>
        <p:nvPicPr>
          <p:cNvPr id="5" name="图片 4" descr="图形用户界面, 图表&#10;&#10;AI 生成的内容可能不正确。">
            <a:extLst>
              <a:ext uri="{FF2B5EF4-FFF2-40B4-BE49-F238E27FC236}">
                <a16:creationId xmlns:a16="http://schemas.microsoft.com/office/drawing/2014/main" id="{124B7E30-5DD1-E8FE-013D-E8DE842E0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200" y="1325563"/>
            <a:ext cx="3513600" cy="264159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9F11346-2CB0-74F3-F2F2-2B187A6BBF0B}"/>
              </a:ext>
            </a:extLst>
          </p:cNvPr>
          <p:cNvSpPr txBox="1"/>
          <p:nvPr/>
        </p:nvSpPr>
        <p:spPr>
          <a:xfrm>
            <a:off x="4627043" y="4484056"/>
            <a:ext cx="2937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</a:rPr>
              <a:t>Temporary solution.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/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𝜂𝜂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1270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1525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2300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𝜙𝜂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zh-CN" altLang="en-US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1680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blipFill>
                <a:blip r:embed="rId6"/>
                <a:stretch>
                  <a:fillRect l="-666" t="-14050" b="-16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7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631EA-9E25-5052-B2F1-D925CD76D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86484-8635-ED7D-E041-53B4E6E9C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0" name="图片 19" descr="图表&#10;&#10;AI 生成的内容可能不正确。">
            <a:extLst>
              <a:ext uri="{FF2B5EF4-FFF2-40B4-BE49-F238E27FC236}">
                <a16:creationId xmlns:a16="http://schemas.microsoft.com/office/drawing/2014/main" id="{6CF537AB-CD87-BD32-D4FD-67D810DF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62" y="1001245"/>
            <a:ext cx="3840000" cy="2880000"/>
          </a:xfrm>
          <a:prstGeom prst="rect">
            <a:avLst/>
          </a:prstGeom>
        </p:spPr>
      </p:pic>
      <p:pic>
        <p:nvPicPr>
          <p:cNvPr id="21" name="图片 20" descr="图表&#10;&#10;AI 生成的内容可能不正确。">
            <a:extLst>
              <a:ext uri="{FF2B5EF4-FFF2-40B4-BE49-F238E27FC236}">
                <a16:creationId xmlns:a16="http://schemas.microsoft.com/office/drawing/2014/main" id="{E03C308C-9810-5072-BA73-401092FE6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562" y="1001245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Former: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very large.</a:t>
                </a:r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blipFill>
                <a:blip r:embed="rId5"/>
                <a:stretch>
                  <a:fillRect l="-859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组合 26">
            <a:extLst>
              <a:ext uri="{FF2B5EF4-FFF2-40B4-BE49-F238E27FC236}">
                <a16:creationId xmlns:a16="http://schemas.microsoft.com/office/drawing/2014/main" id="{8366D3C6-933E-06FC-DB23-CE9F20927BC7}"/>
              </a:ext>
            </a:extLst>
          </p:cNvPr>
          <p:cNvGrpSpPr/>
          <p:nvPr/>
        </p:nvGrpSpPr>
        <p:grpSpPr>
          <a:xfrm>
            <a:off x="8059562" y="1001245"/>
            <a:ext cx="3841297" cy="2880000"/>
            <a:chOff x="8059562" y="1001245"/>
            <a:chExt cx="3841297" cy="2880000"/>
          </a:xfrm>
        </p:grpSpPr>
        <p:pic>
          <p:nvPicPr>
            <p:cNvPr id="17" name="图片 16" descr="图表, 直方图&#10;&#10;AI 生成的内容可能不正确。">
              <a:extLst>
                <a:ext uri="{FF2B5EF4-FFF2-40B4-BE49-F238E27FC236}">
                  <a16:creationId xmlns:a16="http://schemas.microsoft.com/office/drawing/2014/main" id="{5BE99887-2773-5335-A198-40D7CC4FE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9562" y="1001245"/>
              <a:ext cx="3841297" cy="2880000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F649448-59A5-384B-5B3A-E8AA462F54A3}"/>
                </a:ext>
              </a:extLst>
            </p:cNvPr>
            <p:cNvSpPr/>
            <p:nvPr/>
          </p:nvSpPr>
          <p:spPr>
            <a:xfrm>
              <a:off x="9374038" y="1380226"/>
              <a:ext cx="845388" cy="16850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F008866-61B1-B6F7-74A0-B561C0F3DA11}"/>
              </a:ext>
            </a:extLst>
          </p:cNvPr>
          <p:cNvGrpSpPr/>
          <p:nvPr/>
        </p:nvGrpSpPr>
        <p:grpSpPr>
          <a:xfrm>
            <a:off x="740210" y="4943739"/>
            <a:ext cx="10800000" cy="1564422"/>
            <a:chOff x="740210" y="4943739"/>
            <a:chExt cx="10800000" cy="1564422"/>
          </a:xfrm>
        </p:grpSpPr>
        <p:pic>
          <p:nvPicPr>
            <p:cNvPr id="23" name="图片 22" descr="文本&#10;&#10;AI 生成的内容可能不正确。">
              <a:extLst>
                <a:ext uri="{FF2B5EF4-FFF2-40B4-BE49-F238E27FC236}">
                  <a16:creationId xmlns:a16="http://schemas.microsoft.com/office/drawing/2014/main" id="{13455821-72D0-C91F-B922-F732F0A12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210" y="4943739"/>
              <a:ext cx="10800000" cy="1564422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44363AF-E70F-0CF1-841F-B6B3D83A5305}"/>
                </a:ext>
              </a:extLst>
            </p:cNvPr>
            <p:cNvSpPr/>
            <p:nvPr/>
          </p:nvSpPr>
          <p:spPr>
            <a:xfrm>
              <a:off x="1876868" y="5172973"/>
              <a:ext cx="3448506" cy="4456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0815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4DD4A-B578-F18B-4BA8-9378BA5E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B3796-E965-AFDD-C70A-6ADB196F7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 descr="图形用户界面, 图表&#10;&#10;AI 生成的内容可能不正确。">
            <a:extLst>
              <a:ext uri="{FF2B5EF4-FFF2-40B4-BE49-F238E27FC236}">
                <a16:creationId xmlns:a16="http://schemas.microsoft.com/office/drawing/2014/main" id="{FF7BF3ED-56D1-78A2-C4E3-816629E76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173192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Later-1: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65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(16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are very large.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blipFill>
                <a:blip r:embed="rId4"/>
                <a:stretch>
                  <a:fillRect l="-859" t="-5882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2B50352D-8DEE-3928-0134-72C252210EC7}"/>
              </a:ext>
            </a:extLst>
          </p:cNvPr>
          <p:cNvGrpSpPr/>
          <p:nvPr/>
        </p:nvGrpSpPr>
        <p:grpSpPr>
          <a:xfrm>
            <a:off x="695999" y="4896345"/>
            <a:ext cx="10800000" cy="1576926"/>
            <a:chOff x="695999" y="4896345"/>
            <a:chExt cx="10800000" cy="1576926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C6811169-0D29-A58B-5823-09888841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999" y="4896345"/>
              <a:ext cx="10800000" cy="1576926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AE1ABE2-69FF-0623-5A08-2593670DD5D1}"/>
                </a:ext>
              </a:extLst>
            </p:cNvPr>
            <p:cNvSpPr/>
            <p:nvPr/>
          </p:nvSpPr>
          <p:spPr>
            <a:xfrm>
              <a:off x="1646830" y="5103962"/>
              <a:ext cx="3091947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21E7D5F-181C-0DF7-496A-59E6E15D7CAA}"/>
                </a:ext>
              </a:extLst>
            </p:cNvPr>
            <p:cNvSpPr/>
            <p:nvPr/>
          </p:nvSpPr>
          <p:spPr>
            <a:xfrm>
              <a:off x="8384875" y="5880339"/>
              <a:ext cx="3030748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85738DF-6DC5-C44A-57D9-30CFDA8E7CDC}"/>
              </a:ext>
            </a:extLst>
          </p:cNvPr>
          <p:cNvGrpSpPr/>
          <p:nvPr/>
        </p:nvGrpSpPr>
        <p:grpSpPr>
          <a:xfrm>
            <a:off x="334054" y="1173192"/>
            <a:ext cx="3841297" cy="2880000"/>
            <a:chOff x="334054" y="1173192"/>
            <a:chExt cx="3841297" cy="2880000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59B5CAB2-ADBF-5152-A73B-A8904D894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054" y="1173192"/>
              <a:ext cx="3841297" cy="288000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6A6CEE9-8A50-420F-20B3-32298E6382A1}"/>
                </a:ext>
              </a:extLst>
            </p:cNvPr>
            <p:cNvSpPr/>
            <p:nvPr/>
          </p:nvSpPr>
          <p:spPr>
            <a:xfrm>
              <a:off x="879877" y="1533180"/>
              <a:ext cx="423880" cy="16229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45F9A40-CCC5-F4EE-90F6-EC3340FFFD36}"/>
              </a:ext>
            </a:extLst>
          </p:cNvPr>
          <p:cNvGrpSpPr/>
          <p:nvPr/>
        </p:nvGrpSpPr>
        <p:grpSpPr>
          <a:xfrm>
            <a:off x="8016648" y="1173192"/>
            <a:ext cx="3841297" cy="2880000"/>
            <a:chOff x="8016648" y="1173192"/>
            <a:chExt cx="3841297" cy="2880000"/>
          </a:xfrm>
        </p:grpSpPr>
        <p:pic>
          <p:nvPicPr>
            <p:cNvPr id="8" name="图片 7" descr="图表, 直方图&#10;&#10;AI 生成的内容可能不正确。">
              <a:extLst>
                <a:ext uri="{FF2B5EF4-FFF2-40B4-BE49-F238E27FC236}">
                  <a16:creationId xmlns:a16="http://schemas.microsoft.com/office/drawing/2014/main" id="{15A7C9E7-A79A-5934-F0F4-370DA48A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6648" y="1173192"/>
              <a:ext cx="3841297" cy="2880000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83AE2A4-8786-EF2A-DC04-CCACAE98B366}"/>
                </a:ext>
              </a:extLst>
            </p:cNvPr>
            <p:cNvSpPr/>
            <p:nvPr/>
          </p:nvSpPr>
          <p:spPr>
            <a:xfrm>
              <a:off x="9386746" y="1533180"/>
              <a:ext cx="789641" cy="16724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51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60A9B-A11D-1622-13F6-5B7F01E86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B64F4-D95C-95A8-1ADF-199D5026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D1D9BB2A-31EB-F4D2-FA41-D519C2F5C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22" y="1040921"/>
            <a:ext cx="3841277" cy="2880000"/>
          </a:xfrm>
          <a:prstGeom prst="rect">
            <a:avLst/>
          </a:prstGeom>
        </p:spPr>
      </p:pic>
      <p:pic>
        <p:nvPicPr>
          <p:cNvPr id="6" name="图片 5" descr="图表&#10;&#10;AI 生成的内容可能不正确。">
            <a:extLst>
              <a:ext uri="{FF2B5EF4-FFF2-40B4-BE49-F238E27FC236}">
                <a16:creationId xmlns:a16="http://schemas.microsoft.com/office/drawing/2014/main" id="{5B332EC8-12A5-7B92-373D-6BCF26B57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299" y="1040921"/>
            <a:ext cx="3841277" cy="2880000"/>
          </a:xfrm>
          <a:prstGeom prst="rect">
            <a:avLst/>
          </a:prstGeom>
        </p:spPr>
      </p:pic>
      <p:pic>
        <p:nvPicPr>
          <p:cNvPr id="8" name="图片 7" descr="图表, 直方图&#10;&#10;AI 生成的内容可能不正确。">
            <a:extLst>
              <a:ext uri="{FF2B5EF4-FFF2-40B4-BE49-F238E27FC236}">
                <a16:creationId xmlns:a16="http://schemas.microsoft.com/office/drawing/2014/main" id="{B077BAF5-A6A3-FD87-4826-E730F2213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76" y="1040921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/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Later-2: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is still relatively large, but less than former.</a:t>
                </a:r>
              </a:p>
              <a:p>
                <a:r>
                  <a:rPr lang="en-US" altLang="zh-CN" sz="2400" dirty="0">
                    <a:latin typeface="Cambria Math" panose="02040503050406030204" pitchFamily="18" charset="0"/>
                  </a:rPr>
                  <a:t>However, the significance of this state is relatively small than that in “Later-1”.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blipFill>
                <a:blip r:embed="rId6"/>
                <a:stretch>
                  <a:fillRect l="-916" t="-4061" r="-1145" b="-10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>
            <a:extLst>
              <a:ext uri="{FF2B5EF4-FFF2-40B4-BE49-F238E27FC236}">
                <a16:creationId xmlns:a16="http://schemas.microsoft.com/office/drawing/2014/main" id="{7FFD3472-804E-60E4-207B-074BD2B8099D}"/>
              </a:ext>
            </a:extLst>
          </p:cNvPr>
          <p:cNvGrpSpPr/>
          <p:nvPr/>
        </p:nvGrpSpPr>
        <p:grpSpPr>
          <a:xfrm>
            <a:off x="624937" y="5249146"/>
            <a:ext cx="10800000" cy="1506977"/>
            <a:chOff x="624937" y="5249146"/>
            <a:chExt cx="10800000" cy="1506977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92BA3E2A-9DD2-8C60-32BA-D90AA4023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4937" y="5249146"/>
              <a:ext cx="10800000" cy="1506977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E97FB9D-6454-DB7E-F513-45982498A184}"/>
                </a:ext>
              </a:extLst>
            </p:cNvPr>
            <p:cNvSpPr/>
            <p:nvPr/>
          </p:nvSpPr>
          <p:spPr>
            <a:xfrm>
              <a:off x="1546504" y="5451004"/>
              <a:ext cx="3119886" cy="36607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78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7174C-BC6F-1DCB-9A14-61192E315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7446AC3-6FC1-690F-8CD3-3259A03D4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89089B3E-C2F3-9174-1FF2-F029B969B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9" y="1272243"/>
            <a:ext cx="3838663" cy="2880000"/>
          </a:xfrm>
          <a:prstGeom prst="rect">
            <a:avLst/>
          </a:prstGeom>
        </p:spPr>
      </p:pic>
      <p:pic>
        <p:nvPicPr>
          <p:cNvPr id="12" name="图片 11" descr="图形用户界面, 图表&#10;&#10;AI 生成的内容可能不正确。">
            <a:extLst>
              <a:ext uri="{FF2B5EF4-FFF2-40B4-BE49-F238E27FC236}">
                <a16:creationId xmlns:a16="http://schemas.microsoft.com/office/drawing/2014/main" id="{D55B50D7-2E80-72AA-4385-0D1953489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362" y="1272243"/>
            <a:ext cx="3838663" cy="2880000"/>
          </a:xfrm>
          <a:prstGeom prst="rect">
            <a:avLst/>
          </a:prstGeom>
        </p:spPr>
      </p:pic>
      <p:pic>
        <p:nvPicPr>
          <p:cNvPr id="16" name="图片 15" descr="图表&#10;&#10;AI 生成的内容可能不正确。">
            <a:extLst>
              <a:ext uri="{FF2B5EF4-FFF2-40B4-BE49-F238E27FC236}">
                <a16:creationId xmlns:a16="http://schemas.microsoft.com/office/drawing/2014/main" id="{5E3D0B04-E4D9-16B7-AC0C-7DC44514F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025" y="1272243"/>
            <a:ext cx="3836657" cy="2880000"/>
          </a:xfrm>
          <a:prstGeom prst="rect">
            <a:avLst/>
          </a:prstGeom>
        </p:spPr>
      </p:pic>
      <p:pic>
        <p:nvPicPr>
          <p:cNvPr id="18" name="图片 17" descr="图形用户界面, 文本&#10;&#10;AI 生成的内容可能不正确。">
            <a:extLst>
              <a:ext uri="{FF2B5EF4-FFF2-40B4-BE49-F238E27FC236}">
                <a16:creationId xmlns:a16="http://schemas.microsoft.com/office/drawing/2014/main" id="{F56A6B30-A5D0-6407-5D27-B049A4773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47" y="4630164"/>
            <a:ext cx="9754760" cy="124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1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2FA65-EB6F-DB1B-CD51-DE4178F78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3FEA23C-48F8-1688-737F-963587D98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 descr="图片包含 键盘, 钟表, 大, 灯光&#10;&#10;AI 生成的内容可能不正确。">
            <a:extLst>
              <a:ext uri="{FF2B5EF4-FFF2-40B4-BE49-F238E27FC236}">
                <a16:creationId xmlns:a16="http://schemas.microsoft.com/office/drawing/2014/main" id="{33152091-BEB4-CBAF-0205-E01BD647E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33" y="2319673"/>
            <a:ext cx="5636791" cy="2218654"/>
          </a:xfrm>
          <a:prstGeom prst="rect">
            <a:avLst/>
          </a:prstGeom>
        </p:spPr>
      </p:pic>
      <p:pic>
        <p:nvPicPr>
          <p:cNvPr id="9" name="图片 8" descr="图表&#10;&#10;AI 生成的内容可能不正确。">
            <a:extLst>
              <a:ext uri="{FF2B5EF4-FFF2-40B4-BE49-F238E27FC236}">
                <a16:creationId xmlns:a16="http://schemas.microsoft.com/office/drawing/2014/main" id="{CF4AD317-0F1C-7385-5B4E-070FC381A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655" y="971185"/>
            <a:ext cx="3838663" cy="2880000"/>
          </a:xfrm>
          <a:prstGeom prst="rect">
            <a:avLst/>
          </a:prstGeom>
        </p:spPr>
      </p:pic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0B37FA68-88DD-DA33-E0FF-ACCF46EA5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655" y="3851185"/>
            <a:ext cx="3836657" cy="2880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69FA2A0-CC56-1515-8A29-C8A27F289C2B}"/>
              </a:ext>
            </a:extLst>
          </p:cNvPr>
          <p:cNvSpPr/>
          <p:nvPr/>
        </p:nvSpPr>
        <p:spPr>
          <a:xfrm>
            <a:off x="925286" y="2737757"/>
            <a:ext cx="5385938" cy="244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74A86A-1339-876E-ED48-215C2CAB6276}"/>
              </a:ext>
            </a:extLst>
          </p:cNvPr>
          <p:cNvSpPr/>
          <p:nvPr/>
        </p:nvSpPr>
        <p:spPr>
          <a:xfrm>
            <a:off x="925286" y="3638042"/>
            <a:ext cx="5385938" cy="244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5E2EC88-31E8-EE93-CF39-7A71F609F119}"/>
              </a:ext>
            </a:extLst>
          </p:cNvPr>
          <p:cNvCxnSpPr>
            <a:stCxn id="12" idx="3"/>
            <a:endCxn id="9" idx="1"/>
          </p:cNvCxnSpPr>
          <p:nvPr/>
        </p:nvCxnSpPr>
        <p:spPr>
          <a:xfrm flipV="1">
            <a:off x="6311224" y="2411185"/>
            <a:ext cx="1475431" cy="4490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C7845612-09B3-F675-0783-7B87F7F688B7}"/>
              </a:ext>
            </a:extLst>
          </p:cNvPr>
          <p:cNvCxnSpPr>
            <a:stCxn id="13" idx="3"/>
            <a:endCxn id="11" idx="1"/>
          </p:cNvCxnSpPr>
          <p:nvPr/>
        </p:nvCxnSpPr>
        <p:spPr>
          <a:xfrm>
            <a:off x="6311224" y="3760507"/>
            <a:ext cx="1475431" cy="15306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98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90946-EE28-6EE5-14DE-48736DAE3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0640826-5538-712E-8E37-512BBB290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 descr="图表&#10;&#10;AI 生成的内容可能不正确。">
            <a:extLst>
              <a:ext uri="{FF2B5EF4-FFF2-40B4-BE49-F238E27FC236}">
                <a16:creationId xmlns:a16="http://schemas.microsoft.com/office/drawing/2014/main" id="{9FB56216-E5E1-F79B-506C-4688A2AD4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729" y="1368512"/>
            <a:ext cx="3358830" cy="2520000"/>
          </a:xfrm>
          <a:prstGeom prst="rect">
            <a:avLst/>
          </a:prstGeom>
        </p:spPr>
      </p:pic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B3182F2A-83C1-084F-9B1E-D5D1525E4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729" y="4047127"/>
            <a:ext cx="3357075" cy="2520000"/>
          </a:xfrm>
          <a:prstGeom prst="rect">
            <a:avLst/>
          </a:prstGeom>
        </p:spPr>
      </p:pic>
      <p:pic>
        <p:nvPicPr>
          <p:cNvPr id="20" name="图片 19" descr="文本&#10;&#10;AI 生成的内容可能不正确。">
            <a:extLst>
              <a:ext uri="{FF2B5EF4-FFF2-40B4-BE49-F238E27FC236}">
                <a16:creationId xmlns:a16="http://schemas.microsoft.com/office/drawing/2014/main" id="{711DBA48-7C5E-36A7-29EE-F6F2CE2DB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29" y="2072788"/>
            <a:ext cx="8640000" cy="11114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1FFEEC6-E44D-3B2F-89E7-53B1F5E96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6" y="4774021"/>
            <a:ext cx="8640000" cy="10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88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AFEA064-3B84-BF46-C3BC-65E6B9950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C478855-1F8F-D11D-4F74-678D47071359}"/>
              </a:ext>
            </a:extLst>
          </p:cNvPr>
          <p:cNvGrpSpPr/>
          <p:nvPr/>
        </p:nvGrpSpPr>
        <p:grpSpPr>
          <a:xfrm>
            <a:off x="334054" y="1043767"/>
            <a:ext cx="11523891" cy="2880000"/>
            <a:chOff x="334054" y="1043767"/>
            <a:chExt cx="11523891" cy="2880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BD01D91-E671-509E-716F-F7A0D0066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054" y="1043767"/>
              <a:ext cx="3841297" cy="2880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7FE779B-3DA5-193A-554C-AC9B6FDE3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5351" y="1043767"/>
              <a:ext cx="3841297" cy="2880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0F4F537-5A3F-0B80-7AFE-074BCB1FE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6648" y="1043767"/>
              <a:ext cx="3841297" cy="288000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9F9586E-62A1-8DAC-4AD2-40BBAF4C8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493" y="4882723"/>
            <a:ext cx="9719012" cy="19752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AC46894-2D2A-AFF0-E2F4-888173D7FAF2}"/>
                  </a:ext>
                </a:extLst>
              </p:cNvPr>
              <p:cNvSpPr txBox="1"/>
              <p:nvPr/>
            </p:nvSpPr>
            <p:spPr>
              <a:xfrm>
                <a:off x="1277789" y="3982066"/>
                <a:ext cx="9719012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(1370)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mass : 1370 MeV       width : 350 MeV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1270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: mass : 1275.4 MeV    width : 185.8 MeV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AC46894-2D2A-AFF0-E2F4-888173D7F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789" y="3982066"/>
                <a:ext cx="9719012" cy="738664"/>
              </a:xfrm>
              <a:prstGeom prst="rect">
                <a:avLst/>
              </a:prstGeom>
              <a:blipFill>
                <a:blip r:embed="rId6"/>
                <a:stretch>
                  <a:fillRect l="-1506" t="-12397" b="-247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2903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AF62CCE5-3847-A08E-540B-16738EA879F5}"/>
              </a:ext>
            </a:extLst>
          </p:cNvPr>
          <p:cNvGrpSpPr/>
          <p:nvPr/>
        </p:nvGrpSpPr>
        <p:grpSpPr>
          <a:xfrm>
            <a:off x="3039424" y="0"/>
            <a:ext cx="3039426" cy="6836400"/>
            <a:chOff x="3039424" y="0"/>
            <a:chExt cx="3039426" cy="68364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E9EB6E9-23D3-153B-7B36-3B706A6BE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9424" y="0"/>
              <a:ext cx="3039426" cy="22788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A267D8C-C573-1FAE-24F2-DE536B5FB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9424" y="2278800"/>
              <a:ext cx="3039426" cy="22788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63A1A68-19DD-1BD2-5E09-46B54559A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9424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17823F0-8F44-38D9-B032-BDA130F608ED}"/>
              </a:ext>
            </a:extLst>
          </p:cNvPr>
          <p:cNvGrpSpPr/>
          <p:nvPr/>
        </p:nvGrpSpPr>
        <p:grpSpPr>
          <a:xfrm>
            <a:off x="6077283" y="0"/>
            <a:ext cx="3040992" cy="6836400"/>
            <a:chOff x="6077283" y="0"/>
            <a:chExt cx="3040992" cy="68364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AC8E37E-3FE3-060C-1853-0D7F5A87B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78849" y="0"/>
              <a:ext cx="3039426" cy="22788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2AD3525-60DE-FDAD-3BD6-11944D856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8849" y="2278800"/>
              <a:ext cx="3039426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1CCEF6F5-32A0-8736-83DC-FF0C4E893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77283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2BADDD1B-1D42-AA2A-4BF6-F0845F34B33F}"/>
              </a:ext>
            </a:extLst>
          </p:cNvPr>
          <p:cNvGrpSpPr/>
          <p:nvPr/>
        </p:nvGrpSpPr>
        <p:grpSpPr>
          <a:xfrm>
            <a:off x="9115141" y="0"/>
            <a:ext cx="3044126" cy="6836400"/>
            <a:chOff x="9115141" y="0"/>
            <a:chExt cx="3044126" cy="683640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4639BAE-6DDF-D510-1C61-5329E6C2C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18275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8BB707F8-0053-586F-C2A3-19F4B5FA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15141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0ED6D46-CA80-019B-1ACC-058B16DDE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15141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63F68C2-DFDE-E94E-DCA8-469F4409672E}"/>
                  </a:ext>
                </a:extLst>
              </p:cNvPr>
              <p:cNvSpPr txBox="1"/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63F68C2-DFDE-E94E-DCA8-469F44096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blipFill>
                <a:blip r:embed="rId15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03CD603-87CE-7B8F-C5E2-94CCD3014933}"/>
                  </a:ext>
                </a:extLst>
              </p:cNvPr>
              <p:cNvSpPr txBox="1"/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03CD603-87CE-7B8F-C5E2-94CCD3014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blipFill>
                <a:blip r:embed="rId16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FADBB39-5B93-3030-8055-9925AE039F74}"/>
                  </a:ext>
                </a:extLst>
              </p:cNvPr>
              <p:cNvSpPr txBox="1"/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FADBB39-5B93-3030-8055-9925AE039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D94A3E0D-08C5-A262-FB27-EF7BB330D6D0}"/>
              </a:ext>
            </a:extLst>
          </p:cNvPr>
          <p:cNvGrpSpPr/>
          <p:nvPr/>
        </p:nvGrpSpPr>
        <p:grpSpPr>
          <a:xfrm>
            <a:off x="-4702" y="0"/>
            <a:ext cx="3045694" cy="6836400"/>
            <a:chOff x="-4702" y="0"/>
            <a:chExt cx="3045694" cy="68364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124C10F-CAA9-C5C1-0195-F6F241412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33B44AD-1ABB-9386-862F-4BD42BF4E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4702" y="2278800"/>
              <a:ext cx="3040992" cy="22788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966945B-18F3-CA71-0F97-BD49E21EE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702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153B430-47DA-4F83-02D9-40D97D3773C8}"/>
                  </a:ext>
                </a:extLst>
              </p:cNvPr>
              <p:cNvSpPr txBox="1"/>
              <p:nvPr/>
            </p:nvSpPr>
            <p:spPr>
              <a:xfrm>
                <a:off x="1395510" y="656559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153B430-47DA-4F83-02D9-40D97D377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510" y="656559"/>
                <a:ext cx="965777" cy="276999"/>
              </a:xfrm>
              <a:prstGeom prst="rect">
                <a:avLst/>
              </a:prstGeom>
              <a:blipFill>
                <a:blip r:embed="rId21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F169991-34F5-3C6B-C96E-2864923FD532}"/>
                  </a:ext>
                </a:extLst>
              </p:cNvPr>
              <p:cNvSpPr txBox="1"/>
              <p:nvPr/>
            </p:nvSpPr>
            <p:spPr>
              <a:xfrm>
                <a:off x="1478321" y="379560"/>
                <a:ext cx="80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F169991-34F5-3C6B-C96E-2864923FD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321" y="379560"/>
                <a:ext cx="800154" cy="276999"/>
              </a:xfrm>
              <a:prstGeom prst="rect">
                <a:avLst/>
              </a:prstGeom>
              <a:blipFill>
                <a:blip r:embed="rId22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乘号 1">
            <a:extLst>
              <a:ext uri="{FF2B5EF4-FFF2-40B4-BE49-F238E27FC236}">
                <a16:creationId xmlns:a16="http://schemas.microsoft.com/office/drawing/2014/main" id="{D71FF3A3-F6E8-5474-06A0-DD0DA9898E5B}"/>
              </a:ext>
            </a:extLst>
          </p:cNvPr>
          <p:cNvSpPr/>
          <p:nvPr/>
        </p:nvSpPr>
        <p:spPr>
          <a:xfrm>
            <a:off x="399780" y="334982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乘号 3">
            <a:extLst>
              <a:ext uri="{FF2B5EF4-FFF2-40B4-BE49-F238E27FC236}">
                <a16:creationId xmlns:a16="http://schemas.microsoft.com/office/drawing/2014/main" id="{575599B4-5904-76B2-143C-CE147D1F0CBB}"/>
              </a:ext>
            </a:extLst>
          </p:cNvPr>
          <p:cNvSpPr/>
          <p:nvPr/>
        </p:nvSpPr>
        <p:spPr>
          <a:xfrm>
            <a:off x="3432239" y="334981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乘号 4">
            <a:extLst>
              <a:ext uri="{FF2B5EF4-FFF2-40B4-BE49-F238E27FC236}">
                <a16:creationId xmlns:a16="http://schemas.microsoft.com/office/drawing/2014/main" id="{E54FAE35-4E13-CA8E-5A21-CF4E8EC08C88}"/>
              </a:ext>
            </a:extLst>
          </p:cNvPr>
          <p:cNvSpPr/>
          <p:nvPr/>
        </p:nvSpPr>
        <p:spPr>
          <a:xfrm>
            <a:off x="6439395" y="334981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511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C1ABFB0-A10F-E1EF-34F6-93AF6EDDDED8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9B6AE8C-ECF4-A3CE-D964-A4FE6E5DD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C1E34E9-3436-ED4A-4C0D-DCF131486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DB7B348-DEF0-9176-2709-2ABC7D5C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87279D8-441E-3A9A-31DF-3BD572364EB8}"/>
              </a:ext>
            </a:extLst>
          </p:cNvPr>
          <p:cNvGrpSpPr/>
          <p:nvPr/>
        </p:nvGrpSpPr>
        <p:grpSpPr>
          <a:xfrm>
            <a:off x="3040992" y="0"/>
            <a:ext cx="3040992" cy="6836400"/>
            <a:chOff x="3040992" y="0"/>
            <a:chExt cx="3040992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0409BD-1B2C-E0BC-9D72-F3F48C391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0992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520E566-51B6-76A2-6256-1413F1805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0992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352DEC3-561D-49E0-CCB8-3AE8FD324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0992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EE9A78-B95F-16A2-B7DB-D2E3D10E02A0}"/>
              </a:ext>
            </a:extLst>
          </p:cNvPr>
          <p:cNvGrpSpPr/>
          <p:nvPr/>
        </p:nvGrpSpPr>
        <p:grpSpPr>
          <a:xfrm>
            <a:off x="6081984" y="0"/>
            <a:ext cx="3040992" cy="6836400"/>
            <a:chOff x="6081984" y="0"/>
            <a:chExt cx="3040992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70B3CB-3552-B559-C044-23A0ADB3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81984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037EA50-48EA-F113-B4B9-B025D4423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1984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C4CD29A-E787-7DB6-6C86-5F51D4DA3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81984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70B6AAA-CF31-5421-E4FD-5AAF3F19490E}"/>
              </a:ext>
            </a:extLst>
          </p:cNvPr>
          <p:cNvGrpSpPr/>
          <p:nvPr/>
        </p:nvGrpSpPr>
        <p:grpSpPr>
          <a:xfrm>
            <a:off x="9122976" y="0"/>
            <a:ext cx="3040992" cy="6836400"/>
            <a:chOff x="9122976" y="0"/>
            <a:chExt cx="3040992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56D54FB-AA80-0490-B0D0-691E7AA6D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22976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0746A648-1425-83E8-762B-1849A5122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2976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B2F770A-BB93-0D96-0E5E-0DE683F82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22976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C7F06BA-ABF0-3644-E90A-96D40C01A7CA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C7F06BA-ABF0-3644-E90A-96D40C01A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DEEF269-813C-9E17-7A96-509824E03D71}"/>
                  </a:ext>
                </a:extLst>
              </p:cNvPr>
              <p:cNvSpPr txBox="1"/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DEEF269-813C-9E17-7A96-509824E03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blipFill>
                <a:blip r:embed="rId15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687B125-332D-EB5E-4A52-A0D3A52568F1}"/>
                  </a:ext>
                </a:extLst>
              </p:cNvPr>
              <p:cNvSpPr txBox="1"/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687B125-332D-EB5E-4A52-A0D3A5256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blipFill>
                <a:blip r:embed="rId16"/>
                <a:stretch>
                  <a:fillRect l="-6400" t="-2174" r="-1120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7EEF5820-1567-A0B6-25C8-A87683DE5833}"/>
                  </a:ext>
                </a:extLst>
              </p:cNvPr>
              <p:cNvSpPr txBox="1"/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7EEF5820-1567-A0B6-25C8-A87683DE5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blipFill>
                <a:blip r:embed="rId17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89FBB83-C562-3DCA-CD7A-5D35997101C8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89FBB83-C562-3DCA-CD7A-5D3599710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乘号 1">
            <a:extLst>
              <a:ext uri="{FF2B5EF4-FFF2-40B4-BE49-F238E27FC236}">
                <a16:creationId xmlns:a16="http://schemas.microsoft.com/office/drawing/2014/main" id="{3A19D4F1-4474-A703-A43F-2A59AF1D02DC}"/>
              </a:ext>
            </a:extLst>
          </p:cNvPr>
          <p:cNvSpPr/>
          <p:nvPr/>
        </p:nvSpPr>
        <p:spPr>
          <a:xfrm>
            <a:off x="3413153" y="294726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221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AF4699AE-D517-7D7D-A69C-6070B758DF7E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31FAF3D-35B3-6D61-346E-BC23A2D39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E235FD6-C51C-1AE0-6205-CC5E0F1FF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38400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9BB0062-733B-FD56-1748-5E74422C6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ABFDBA5-E9D7-CEB5-837B-11F59E7A836D}"/>
              </a:ext>
            </a:extLst>
          </p:cNvPr>
          <p:cNvGrpSpPr/>
          <p:nvPr/>
        </p:nvGrpSpPr>
        <p:grpSpPr>
          <a:xfrm>
            <a:off x="3035808" y="0"/>
            <a:ext cx="3043584" cy="6836400"/>
            <a:chOff x="3035808" y="0"/>
            <a:chExt cx="3043584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7F6A369-6C12-C359-5A56-C567524F9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8400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EBBAA95-4EAF-15EB-F2F3-DC6441B3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8400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9788105-4846-F797-47C6-40AEC27DF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5808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3D2FEFF-F009-F7EF-8FCF-B63870E4223A}"/>
              </a:ext>
            </a:extLst>
          </p:cNvPr>
          <p:cNvGrpSpPr/>
          <p:nvPr/>
        </p:nvGrpSpPr>
        <p:grpSpPr>
          <a:xfrm>
            <a:off x="6071616" y="0"/>
            <a:ext cx="3046176" cy="6836400"/>
            <a:chOff x="6071616" y="0"/>
            <a:chExt cx="3046176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BCA790D-B628-9FD1-6A07-99E2C7129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76800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C71956A-39C4-D42C-AF87-CCBC3AE8A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71616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592A6D7-C4AE-5A30-A992-46AD0CF0C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4208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51E6A2A-D287-DD74-08E7-1DE09647B00D}"/>
              </a:ext>
            </a:extLst>
          </p:cNvPr>
          <p:cNvGrpSpPr/>
          <p:nvPr/>
        </p:nvGrpSpPr>
        <p:grpSpPr>
          <a:xfrm>
            <a:off x="9117792" y="0"/>
            <a:ext cx="3046176" cy="6836400"/>
            <a:chOff x="9117792" y="0"/>
            <a:chExt cx="3046176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667EEF89-07FD-7012-1FA3-CCBE1FCB0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17792" y="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66AC209-20AE-5C2A-2453-4ABC4B9A2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2976" y="2278800"/>
              <a:ext cx="3040992" cy="227880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00EB7518-3B9F-DF9D-1704-C58D63614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22976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C9AF20C-D6D9-F841-4C0A-19401DBB6DE3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C9AF20C-D6D9-F841-4C0A-19401DBB6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82B4CB99-241B-18EF-794C-C6789C4EE04E}"/>
                  </a:ext>
                </a:extLst>
              </p:cNvPr>
              <p:cNvSpPr txBox="1"/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82B4CB99-241B-18EF-794C-C6789C4E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blipFill>
                <a:blip r:embed="rId15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768582A5-4D81-E7D7-F291-20599568005C}"/>
                  </a:ext>
                </a:extLst>
              </p:cNvPr>
              <p:cNvSpPr txBox="1"/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768582A5-4D81-E7D7-F291-205995680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blipFill>
                <a:blip r:embed="rId16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31D446B-4E89-CC56-51AF-E57A24CE1D8C}"/>
                  </a:ext>
                </a:extLst>
              </p:cNvPr>
              <p:cNvSpPr txBox="1"/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31D446B-4E89-CC56-51AF-E57A24CE1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F69C1C3-C2F2-4F12-344E-9CAEDF6D8026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F69C1C3-C2F2-4F12-344E-9CAEDF6D8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5759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98878A-F2F3-FB5D-5443-C08EFEAFF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575" y="1526422"/>
            <a:ext cx="10128849" cy="398873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9D08613-8751-A9C1-9817-851B18B996C6}"/>
              </a:ext>
            </a:extLst>
          </p:cNvPr>
          <p:cNvGrpSpPr/>
          <p:nvPr/>
        </p:nvGrpSpPr>
        <p:grpSpPr>
          <a:xfrm>
            <a:off x="3040992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1960E97-19B4-6113-8D52-E8ABEABA0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C3A80-B31D-51F5-C9D5-9BB389DDB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18D977-9AC8-5254-D1E8-6C7C1948D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2" y="4557600"/>
              <a:ext cx="3038400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237466-90D2-47EE-C1FE-CA39C0EA2535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46C938B-EDD3-D1BE-CC09-FB357A94A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3BD4BDB-37D1-2E99-3E82-A94FD1399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25256CC-66EA-6CDA-68DF-96E5A45B6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C0085A0-5FEE-6B96-5B9F-7437A6224D02}"/>
              </a:ext>
            </a:extLst>
          </p:cNvPr>
          <p:cNvGrpSpPr/>
          <p:nvPr/>
        </p:nvGrpSpPr>
        <p:grpSpPr>
          <a:xfrm>
            <a:off x="6079392" y="0"/>
            <a:ext cx="3043584" cy="6836400"/>
            <a:chOff x="6079392" y="0"/>
            <a:chExt cx="3043584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7AB1D07-0D6D-EBFD-C86B-CEE45EA76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1984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583BAEF-003A-96CD-2B52-40BCA488E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81984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2B84DCA7-703B-7352-CD2A-D2175CE8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79392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8D47BFCD-7538-BB71-8EF4-C77830BB6CDE}"/>
              </a:ext>
            </a:extLst>
          </p:cNvPr>
          <p:cNvGrpSpPr/>
          <p:nvPr/>
        </p:nvGrpSpPr>
        <p:grpSpPr>
          <a:xfrm>
            <a:off x="9115200" y="0"/>
            <a:ext cx="3046176" cy="6836400"/>
            <a:chOff x="9115200" y="0"/>
            <a:chExt cx="3046176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14042F7-3C35-4A4C-C019-14750092B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0384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9BA66A1-DFC4-8771-3DF6-29A82450B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15200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CD25F61-D363-3DFF-B1C3-7DF9C0AC7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115200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496A75B-C212-41D2-42C3-5E5ED10BDD34}"/>
                  </a:ext>
                </a:extLst>
              </p:cNvPr>
              <p:cNvSpPr txBox="1"/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496A75B-C212-41D2-42C3-5E5ED10B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blipFill>
                <a:blip r:embed="rId15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0FC99FE-1537-FD3D-3E2A-1E7D94ACEE4D}"/>
                  </a:ext>
                </a:extLst>
              </p:cNvPr>
              <p:cNvSpPr txBox="1"/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0FC99FE-1537-FD3D-3E2A-1E7D94AC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blipFill>
                <a:blip r:embed="rId16"/>
                <a:stretch>
                  <a:fillRect l="-6400" t="-2174" r="-1120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62CEE16-3C30-7A5E-2C55-4644B0869577}"/>
                  </a:ext>
                </a:extLst>
              </p:cNvPr>
              <p:cNvSpPr txBox="1"/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62CEE16-3C30-7A5E-2C55-4644B0869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blipFill>
                <a:blip r:embed="rId17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042E654-74F1-94EF-2D88-EAD2E7FA3AC7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042E654-74F1-94EF-2D88-EAD2E7FA3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blipFill>
                <a:blip r:embed="rId18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C8DE293-2847-08B8-3DBE-25119AB449EC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C8DE293-2847-08B8-3DBE-25119AB44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9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乘号 1">
            <a:extLst>
              <a:ext uri="{FF2B5EF4-FFF2-40B4-BE49-F238E27FC236}">
                <a16:creationId xmlns:a16="http://schemas.microsoft.com/office/drawing/2014/main" id="{C6780ED3-502F-268D-0C94-7260056130C5}"/>
              </a:ext>
            </a:extLst>
          </p:cNvPr>
          <p:cNvSpPr/>
          <p:nvPr/>
        </p:nvSpPr>
        <p:spPr>
          <a:xfrm>
            <a:off x="6437874" y="281308"/>
            <a:ext cx="317592" cy="276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403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6B7157F-DFDB-6D5E-0E61-06C84B9F1AB8}"/>
              </a:ext>
            </a:extLst>
          </p:cNvPr>
          <p:cNvGrpSpPr/>
          <p:nvPr/>
        </p:nvGrpSpPr>
        <p:grpSpPr>
          <a:xfrm>
            <a:off x="0" y="0"/>
            <a:ext cx="3039426" cy="6836400"/>
            <a:chOff x="0" y="0"/>
            <a:chExt cx="3039426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A3A4746-2D29-92BD-164E-B1F8C75D8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39426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2DA135D-5EFF-2906-1CF9-8CC653332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39426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E4C4AD8-1C26-F911-568A-7EF679D48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B95B438-3F78-B499-FDB0-F79DBB695BCF}"/>
              </a:ext>
            </a:extLst>
          </p:cNvPr>
          <p:cNvGrpSpPr/>
          <p:nvPr/>
        </p:nvGrpSpPr>
        <p:grpSpPr>
          <a:xfrm>
            <a:off x="3039426" y="0"/>
            <a:ext cx="3039426" cy="6836400"/>
            <a:chOff x="3039426" y="0"/>
            <a:chExt cx="3039426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B1673D8-BAF0-22DB-9C2D-09D1608B2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9426" y="0"/>
              <a:ext cx="3039426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ED43E0-20FC-729B-8174-A5E07146C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9426" y="2278800"/>
              <a:ext cx="3039426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3417D69-631C-D4E4-8BB6-B0073B39F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9426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77D598F-D58B-1CAD-6CDE-A0355E27E3E4}"/>
              </a:ext>
            </a:extLst>
          </p:cNvPr>
          <p:cNvGrpSpPr/>
          <p:nvPr/>
        </p:nvGrpSpPr>
        <p:grpSpPr>
          <a:xfrm>
            <a:off x="6096000" y="0"/>
            <a:ext cx="3056576" cy="6836400"/>
            <a:chOff x="6096000" y="0"/>
            <a:chExt cx="3056576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94986BA-4C8A-D411-8C2E-8B12F7B24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0" y="0"/>
              <a:ext cx="3039426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45472DC-F55D-4485-AABE-2CCC6ED3E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6000" y="2278800"/>
              <a:ext cx="3039426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404FB7B-14CC-2BC5-B8E9-A3AF7D406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13150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9551352-D8A6-73FC-DCD7-4EE93BC51D5F}"/>
              </a:ext>
            </a:extLst>
          </p:cNvPr>
          <p:cNvGrpSpPr/>
          <p:nvPr/>
        </p:nvGrpSpPr>
        <p:grpSpPr>
          <a:xfrm>
            <a:off x="9135426" y="0"/>
            <a:ext cx="3039426" cy="6836400"/>
            <a:chOff x="9135426" y="0"/>
            <a:chExt cx="3039426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26742719-ABE2-5845-74F3-63788971C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35426" y="0"/>
              <a:ext cx="3039426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69C4A3A-C5CF-B1CC-DAF1-E283063B1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35426" y="2278800"/>
              <a:ext cx="3039426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04595F0-017A-849E-EF5F-B2C247819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36965" y="4557600"/>
              <a:ext cx="3037887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D8EE2D7-7642-1E9F-BC2E-90BB8E9EE81A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D8EE2D7-7642-1E9F-BC2E-90BB8E9EE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798974A-5BA5-9661-B638-19C0B4C659E6}"/>
                  </a:ext>
                </a:extLst>
              </p:cNvPr>
              <p:cNvSpPr txBox="1"/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798974A-5BA5-9661-B638-19C0B4C65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blipFill>
                <a:blip r:embed="rId15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E0FBA537-85CA-23D4-9738-ED37F5E87F41}"/>
                  </a:ext>
                </a:extLst>
              </p:cNvPr>
              <p:cNvSpPr txBox="1"/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E0FBA537-85CA-23D4-9738-ED37F5E87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blipFill>
                <a:blip r:embed="rId16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650BFB7-49BE-4E4F-3B8F-309E36E42D79}"/>
                  </a:ext>
                </a:extLst>
              </p:cNvPr>
              <p:cNvSpPr txBox="1"/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650BFB7-49BE-4E4F-3B8F-309E36E42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9DED887-1899-B999-5616-708997478FC9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9DED887-1899-B999-5616-708997478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28A5002-06E7-E8EC-C64B-DBF1C5D6D2BC}"/>
                  </a:ext>
                </a:extLst>
              </p:cNvPr>
              <p:cNvSpPr txBox="1"/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28A5002-06E7-E8EC-C64B-DBF1C5D6D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blipFill>
                <a:blip r:embed="rId19"/>
                <a:stretch>
                  <a:fillRect l="-7595" t="-2222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770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E20E43DF-D6E9-B458-0BAF-55F0E7C7CD09}"/>
              </a:ext>
            </a:extLst>
          </p:cNvPr>
          <p:cNvGrpSpPr/>
          <p:nvPr/>
        </p:nvGrpSpPr>
        <p:grpSpPr>
          <a:xfrm>
            <a:off x="0" y="0"/>
            <a:ext cx="3039426" cy="6836400"/>
            <a:chOff x="0" y="0"/>
            <a:chExt cx="3039426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3E70C69-B048-9741-D485-D4809AD64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39426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50581F-81DA-1A4C-90EF-6FBE2F665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39426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B9B0CB9-8441-044B-20E4-32199A1F7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ACF35AD-A789-4993-458B-02DBC99E668C}"/>
              </a:ext>
            </a:extLst>
          </p:cNvPr>
          <p:cNvGrpSpPr/>
          <p:nvPr/>
        </p:nvGrpSpPr>
        <p:grpSpPr>
          <a:xfrm>
            <a:off x="3037887" y="0"/>
            <a:ext cx="3039426" cy="6836400"/>
            <a:chOff x="3037887" y="0"/>
            <a:chExt cx="3039426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374C756-BE9F-EE57-A858-14E339845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9426" y="0"/>
              <a:ext cx="3037887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655ABE3-C675-7CFA-18A4-B0AB0E64C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7887" y="2278800"/>
              <a:ext cx="3039426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167D7A9-34AA-47F0-93F0-C58746E71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7887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9FF25D5-2569-4FE2-3D58-16D3E9D59C76}"/>
              </a:ext>
            </a:extLst>
          </p:cNvPr>
          <p:cNvGrpSpPr/>
          <p:nvPr/>
        </p:nvGrpSpPr>
        <p:grpSpPr>
          <a:xfrm>
            <a:off x="6077313" y="0"/>
            <a:ext cx="3056529" cy="6836400"/>
            <a:chOff x="6077313" y="0"/>
            <a:chExt cx="3056529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45289D9-993A-B1B2-7888-155FEEE71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4416" y="0"/>
              <a:ext cx="3039426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AF1943C-08C0-E120-C875-0C9D7A8DC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4416" y="2278800"/>
              <a:ext cx="3039426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7EBCCE7-CF3D-6B51-59C6-D2DC815A2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7313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5DAE228-42D8-76BA-4198-8294F085DD11}"/>
              </a:ext>
            </a:extLst>
          </p:cNvPr>
          <p:cNvGrpSpPr/>
          <p:nvPr/>
        </p:nvGrpSpPr>
        <p:grpSpPr>
          <a:xfrm>
            <a:off x="9115200" y="0"/>
            <a:ext cx="3058068" cy="6836400"/>
            <a:chOff x="9115200" y="0"/>
            <a:chExt cx="3058068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C393F0A-9E6E-E4E7-8229-DF7B10F35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15200" y="0"/>
              <a:ext cx="3039426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1FCC6AB3-D4FD-34CA-552F-C16B93616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4521" y="2278800"/>
              <a:ext cx="3039426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339D7A6C-23EF-6550-5F63-07F03B06F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33842" y="4557600"/>
              <a:ext cx="3039426" cy="227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049D4D4-C070-8C93-AC96-6A4802514E90}"/>
                  </a:ext>
                </a:extLst>
              </p:cNvPr>
              <p:cNvSpPr txBox="1"/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049D4D4-C070-8C93-AC96-6A4802514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blipFill>
                <a:blip r:embed="rId14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533B8AFA-EC62-22B9-4733-69DA4B0ED521}"/>
                  </a:ext>
                </a:extLst>
              </p:cNvPr>
              <p:cNvSpPr txBox="1"/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533B8AFA-EC62-22B9-4733-69DA4B0ED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blipFill>
                <a:blip r:embed="rId15"/>
                <a:stretch>
                  <a:fillRect l="-6400" t="-2174" r="-1120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A50CB99-EB87-E2CE-BFAE-465C43268A0E}"/>
                  </a:ext>
                </a:extLst>
              </p:cNvPr>
              <p:cNvSpPr txBox="1"/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A50CB99-EB87-E2CE-BFAE-465C43268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blipFill>
                <a:blip r:embed="rId16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FCAF936-E34D-D97D-7119-99C42F5F9837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FCAF936-E34D-D97D-7119-99C42F5F9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61159E8-E71C-D511-96EF-C5EA300D4B6B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61159E8-E71C-D511-96EF-C5EA300D4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D6D5DC1E-5B46-EE16-D09F-441400D56487}"/>
                  </a:ext>
                </a:extLst>
              </p:cNvPr>
              <p:cNvSpPr txBox="1"/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D6D5DC1E-5B46-EE16-D09F-441400D56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4" y="907455"/>
                <a:ext cx="965777" cy="276999"/>
              </a:xfrm>
              <a:prstGeom prst="rect">
                <a:avLst/>
              </a:prstGeom>
              <a:blipFill>
                <a:blip r:embed="rId19"/>
                <a:stretch>
                  <a:fillRect l="-7595" t="-2222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438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6F3A320-49CA-00E2-CC6D-AF3DFE50E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4" y="241540"/>
            <a:ext cx="3841297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025687-B8AA-B47C-DE90-D90735FA9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241540"/>
            <a:ext cx="3841297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8057BF1-2592-4E23-560C-DC0534E3A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48" y="241540"/>
            <a:ext cx="3841297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D62CD5-C6A9-0D3D-BD67-7320470EE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99" y="3736461"/>
            <a:ext cx="10800000" cy="21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85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B0BB9FF-54F0-0688-1226-EF25AA963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4" y="189781"/>
            <a:ext cx="3841297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0C9B250-79CC-CC69-1A0A-40FD1830D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89781"/>
            <a:ext cx="3841297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AA29685-13F5-BFF8-8F4F-4975334B7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48" y="189781"/>
            <a:ext cx="3841297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6AEAC2B-E0FC-C96A-4C6B-BD650A83E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99" y="3788220"/>
            <a:ext cx="10800000" cy="206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43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EFDEE-B949-AB5E-5261-6E3D945A0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2F8A56F-7B4C-2171-4674-F2DFA96B4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4" y="126522"/>
            <a:ext cx="3841297" cy="288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E7949C0-E48A-18D0-A916-71586760B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26522"/>
            <a:ext cx="3841297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8CD996F-6C65-6144-AD1E-901867261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48" y="126522"/>
            <a:ext cx="3841297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ECAAAC-B10A-0BF9-2C9A-98DE8948B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99" y="3851479"/>
            <a:ext cx="10800000" cy="211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42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37CFCCF-B461-2383-6197-FDD0E203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639" y="1657113"/>
            <a:ext cx="5272168" cy="3543774"/>
          </a:xfrm>
          <a:prstGeom prst="rect">
            <a:avLst/>
          </a:prstGeom>
        </p:spPr>
      </p:pic>
      <p:pic>
        <p:nvPicPr>
          <p:cNvPr id="5" name="内容占位符 45">
            <a:extLst>
              <a:ext uri="{FF2B5EF4-FFF2-40B4-BE49-F238E27FC236}">
                <a16:creationId xmlns:a16="http://schemas.microsoft.com/office/drawing/2014/main" id="{7460AA1E-9062-48CA-ACC2-0A748DC7C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25575" y="1657113"/>
            <a:ext cx="3457139" cy="35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871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77D0B212-A517-4FC5-940E-A99E8CB7E81F}"/>
              </a:ext>
            </a:extLst>
          </p:cNvPr>
          <p:cNvGrpSpPr/>
          <p:nvPr/>
        </p:nvGrpSpPr>
        <p:grpSpPr>
          <a:xfrm>
            <a:off x="121713" y="782685"/>
            <a:ext cx="2880000" cy="5760000"/>
            <a:chOff x="341210" y="397372"/>
            <a:chExt cx="2880000" cy="5760000"/>
          </a:xfrm>
        </p:grpSpPr>
        <p:pic>
          <p:nvPicPr>
            <p:cNvPr id="9" name="图片 8" descr="图表, 旭日形&#10;&#10;AI 生成的内容可能不正确。">
              <a:extLst>
                <a:ext uri="{FF2B5EF4-FFF2-40B4-BE49-F238E27FC236}">
                  <a16:creationId xmlns:a16="http://schemas.microsoft.com/office/drawing/2014/main" id="{866A23D4-3840-0677-DE67-43B80AAE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210" y="397372"/>
              <a:ext cx="2880000" cy="2880000"/>
            </a:xfrm>
            <a:prstGeom prst="rect">
              <a:avLst/>
            </a:prstGeom>
          </p:spPr>
        </p:pic>
        <p:pic>
          <p:nvPicPr>
            <p:cNvPr id="13" name="图片 12" descr="图表, 旭日形&#10;&#10;AI 生成的内容可能不正确。">
              <a:extLst>
                <a:ext uri="{FF2B5EF4-FFF2-40B4-BE49-F238E27FC236}">
                  <a16:creationId xmlns:a16="http://schemas.microsoft.com/office/drawing/2014/main" id="{854C898F-30AC-2CEC-0A18-2D461FB2D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210" y="327737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5FFC9D1-DCD8-3AF5-AB78-5B3CE48A5525}"/>
              </a:ext>
            </a:extLst>
          </p:cNvPr>
          <p:cNvGrpSpPr/>
          <p:nvPr/>
        </p:nvGrpSpPr>
        <p:grpSpPr>
          <a:xfrm>
            <a:off x="3153795" y="782685"/>
            <a:ext cx="2880000" cy="5760000"/>
            <a:chOff x="3408226" y="370215"/>
            <a:chExt cx="2880000" cy="5760000"/>
          </a:xfrm>
        </p:grpSpPr>
        <p:pic>
          <p:nvPicPr>
            <p:cNvPr id="7" name="图片 6" descr="图表, 旭日形&#10;&#10;AI 生成的内容可能不正确。">
              <a:extLst>
                <a:ext uri="{FF2B5EF4-FFF2-40B4-BE49-F238E27FC236}">
                  <a16:creationId xmlns:a16="http://schemas.microsoft.com/office/drawing/2014/main" id="{8621D1A8-264E-575D-B2ED-1DA4618B3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8226" y="370215"/>
              <a:ext cx="2880000" cy="2880000"/>
            </a:xfrm>
            <a:prstGeom prst="rect">
              <a:avLst/>
            </a:prstGeom>
          </p:spPr>
        </p:pic>
        <p:pic>
          <p:nvPicPr>
            <p:cNvPr id="15" name="图片 14" descr="图表, 旭日形&#10;&#10;AI 生成的内容可能不正确。">
              <a:extLst>
                <a:ext uri="{FF2B5EF4-FFF2-40B4-BE49-F238E27FC236}">
                  <a16:creationId xmlns:a16="http://schemas.microsoft.com/office/drawing/2014/main" id="{E391E64B-9A5E-0357-B13D-D9EF97949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8226" y="3250215"/>
              <a:ext cx="2880000" cy="28800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F4D1E57-6DA4-D157-D870-862D0AE02596}"/>
              </a:ext>
            </a:extLst>
          </p:cNvPr>
          <p:cNvGrpSpPr/>
          <p:nvPr/>
        </p:nvGrpSpPr>
        <p:grpSpPr>
          <a:xfrm>
            <a:off x="6150411" y="782685"/>
            <a:ext cx="2880000" cy="5760000"/>
            <a:chOff x="6330612" y="345612"/>
            <a:chExt cx="2880000" cy="5760000"/>
          </a:xfrm>
        </p:grpSpPr>
        <p:pic>
          <p:nvPicPr>
            <p:cNvPr id="11" name="图片 10" descr="图表, 旭日形&#10;&#10;AI 生成的内容可能不正确。">
              <a:extLst>
                <a:ext uri="{FF2B5EF4-FFF2-40B4-BE49-F238E27FC236}">
                  <a16:creationId xmlns:a16="http://schemas.microsoft.com/office/drawing/2014/main" id="{70C0AFA4-8CD8-712A-E11B-B1A0621F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0612" y="345612"/>
              <a:ext cx="2880000" cy="2880000"/>
            </a:xfrm>
            <a:prstGeom prst="rect">
              <a:avLst/>
            </a:prstGeom>
          </p:spPr>
        </p:pic>
        <p:pic>
          <p:nvPicPr>
            <p:cNvPr id="17" name="图片 16" descr="图示, 旭日形&#10;&#10;AI 生成的内容可能不正确。">
              <a:extLst>
                <a:ext uri="{FF2B5EF4-FFF2-40B4-BE49-F238E27FC236}">
                  <a16:creationId xmlns:a16="http://schemas.microsoft.com/office/drawing/2014/main" id="{14FFC1D6-F890-1FCC-5BE0-4E3D38539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0612" y="322561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192B563-A69C-06CC-CA38-8438044218BD}"/>
              </a:ext>
            </a:extLst>
          </p:cNvPr>
          <p:cNvGrpSpPr/>
          <p:nvPr/>
        </p:nvGrpSpPr>
        <p:grpSpPr>
          <a:xfrm>
            <a:off x="9182493" y="782685"/>
            <a:ext cx="2900239" cy="5760000"/>
            <a:chOff x="9312000" y="270851"/>
            <a:chExt cx="2900239" cy="5760000"/>
          </a:xfrm>
        </p:grpSpPr>
        <p:pic>
          <p:nvPicPr>
            <p:cNvPr id="19" name="图片 18" descr="图表, 旭日形&#10;&#10;AI 生成的内容可能不正确。">
              <a:extLst>
                <a:ext uri="{FF2B5EF4-FFF2-40B4-BE49-F238E27FC236}">
                  <a16:creationId xmlns:a16="http://schemas.microsoft.com/office/drawing/2014/main" id="{936BBCC1-56A6-08BC-66A0-299F8CBA8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12000" y="270851"/>
              <a:ext cx="2900239" cy="2880000"/>
            </a:xfrm>
            <a:prstGeom prst="rect">
              <a:avLst/>
            </a:prstGeom>
          </p:spPr>
        </p:pic>
        <p:pic>
          <p:nvPicPr>
            <p:cNvPr id="21" name="图片 20" descr="图表, 旭日形&#10;&#10;AI 生成的内容可能不正确。">
              <a:extLst>
                <a:ext uri="{FF2B5EF4-FFF2-40B4-BE49-F238E27FC236}">
                  <a16:creationId xmlns:a16="http://schemas.microsoft.com/office/drawing/2014/main" id="{183F655A-C8BB-B9E2-47FC-438D2FD16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2000" y="3150851"/>
              <a:ext cx="2886059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4708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FE8D69B-97D9-6457-98C0-BE774E9A7CB4}"/>
              </a:ext>
            </a:extLst>
          </p:cNvPr>
          <p:cNvSpPr txBox="1"/>
          <p:nvPr/>
        </p:nvSpPr>
        <p:spPr>
          <a:xfrm>
            <a:off x="603821" y="808398"/>
            <a:ext cx="10604768" cy="5116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boss_dcmltracking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algorithm package update status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 Green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Already done ; 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Not now ; 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Yellow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Ongoing 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Generator : (1)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BesEventGen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(2)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MultiParticleGun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, (3)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SingleParticleGun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Reconstruction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GenFitAlg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KalFitAlg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(3)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MLTrackingAlg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(4) T0Dummy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Simulation : (1)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BesEventMixer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(part new) , (2)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(3)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MdcSim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(4)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PrintMcInfo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(+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, (5)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(add)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Mdc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MdcTrackHelper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(part 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Cgem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(1)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CgemTrackHelper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FileFilterAlg(new)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Utilities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DumpEventAlg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(2)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MLTrackingUtils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</a:t>
            </a:r>
          </a:p>
        </p:txBody>
      </p:sp>
    </p:spTree>
    <p:extLst>
      <p:ext uri="{BB962C8B-B14F-4D97-AF65-F5344CB8AC3E}">
        <p14:creationId xmlns:p14="http://schemas.microsoft.com/office/powerpoint/2010/main" val="3054549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7240AEF-196B-86C7-6FFB-9A9C5096CA7D}"/>
              </a:ext>
            </a:extLst>
          </p:cNvPr>
          <p:cNvSpPr txBox="1"/>
          <p:nvPr/>
        </p:nvSpPr>
        <p:spPr>
          <a:xfrm>
            <a:off x="609572" y="1613530"/>
            <a:ext cx="10604768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work:</a:t>
            </a: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Modify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algorithm package and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mske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it able to use with CGEM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Fix bugs of the package and release it under BOSS800 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Generate single particle datasets for further analysis     ongoing</a:t>
            </a: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……Further analysis</a:t>
            </a:r>
          </a:p>
        </p:txBody>
      </p:sp>
    </p:spTree>
    <p:extLst>
      <p:ext uri="{BB962C8B-B14F-4D97-AF65-F5344CB8AC3E}">
        <p14:creationId xmlns:p14="http://schemas.microsoft.com/office/powerpoint/2010/main" val="1738879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(2712.4±14.1)×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/>
                        </a:p>
                      </a:txBody>
                      <a:tcPr anchor="ctr"/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inclusive MC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PHSP MC for 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3686</m:t>
                                  </m:r>
                                </m:e>
                              </m:d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zh-CN" alt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𝜙𝜂</m:t>
                              </m:r>
                              <m:r>
                                <a:rPr lang="zh-CN" alt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𝜂</m:t>
                              </m:r>
                            </m:oMath>
                          </a14:m>
                          <a:endParaRPr lang="en-US" altLang="zh-CN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101709" r="-143098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101709" r="-68412" b="-202564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200000" r="-143098" b="-1008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200000" r="-68412" b="-10084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302564" r="-143098" b="-17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302564" r="-68412" b="-170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𝑔𝑜𝑜𝑑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Sup>
                      <m:sSub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𝑐h𝑎𝑟𝑔𝑒</m:t>
                        </m:r>
                      </m:sub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p>
                    </m:sSubSup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zh-CN" altLang="en-US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 photons by kinematic fit with </a:t>
                </a:r>
                <a14:m>
                  <m:oMath xmlns:m="http://schemas.openxmlformats.org/officeDocument/2006/math">
                    <m:r>
                      <a:rPr lang="zh-CN" altLang="en-US" sz="26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  <m:sup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&lt;20,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constraint (4C) + </a:t>
                </a:r>
                <a14:m>
                  <m:oMath xmlns:m="http://schemas.openxmlformats.org/officeDocument/2006/math">
                    <m:r>
                      <a:rPr lang="zh-CN" altLang="en-US" sz="2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 (1C×2) kinematic fit under hypothesis of </a:t>
                </a:r>
                <a14:m>
                  <m:oMath xmlns:m="http://schemas.openxmlformats.org/officeDocument/2006/math">
                    <m:r>
                      <a:rPr lang="zh-CN" alt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63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𝟎𝟎𝟐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𝟎𝟑𝟖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blipFill>
                <a:blip r:embed="rId3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𝟏𝟎𝟖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blipFill>
                <a:blip r:embed="rId4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1AB4A153-003E-5F81-353E-D9F4F9732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372" y="1426957"/>
            <a:ext cx="3763009" cy="27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6025AE-DC81-09BC-28AF-506C98520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992" y="1426957"/>
            <a:ext cx="3856663" cy="27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blipFill>
                <a:blip r:embed="rId4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B34C7DF-6080-53D0-C087-FE0287DC7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398" y="2576140"/>
            <a:ext cx="3833816" cy="2700000"/>
          </a:xfrm>
          <a:prstGeom prst="rect">
            <a:avLst/>
          </a:prstGeom>
        </p:spPr>
      </p:pic>
      <p:pic>
        <p:nvPicPr>
          <p:cNvPr id="3" name="图片 2" descr="直方图&#10;&#10;AI 生成的内容可能不正确。">
            <a:extLst>
              <a:ext uri="{FF2B5EF4-FFF2-40B4-BE49-F238E27FC236}">
                <a16:creationId xmlns:a16="http://schemas.microsoft.com/office/drawing/2014/main" id="{9C9B9F29-8372-6BCB-EFF2-633378F1B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570" y="2576140"/>
            <a:ext cx="3764642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70BD62-7D43-AE24-C4F4-D8AAAA46B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79" y="920287"/>
            <a:ext cx="4202550" cy="30447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0FEF72E-AAE9-1297-12BB-52BB22759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908" y="3039363"/>
            <a:ext cx="4278594" cy="30929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EE7C696-9A3E-5B46-0F16-1DF24008B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09" y="1047729"/>
            <a:ext cx="3870101" cy="27899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E29CB4F-F9CB-ED01-8688-5EA103893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71" y="4158290"/>
            <a:ext cx="3448075" cy="3000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1604F5D-8C21-37B4-DB2B-A6CC82DC6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734" y="2494134"/>
            <a:ext cx="3462363" cy="3000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674C57E-BD95-6F2E-93EB-E9A42122C8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5426" y="4124953"/>
            <a:ext cx="3429025" cy="333377"/>
          </a:xfrm>
          <a:prstGeom prst="rect">
            <a:avLst/>
          </a:prstGeom>
        </p:spPr>
      </p:pic>
      <p:sp>
        <p:nvSpPr>
          <p:cNvPr id="18" name="标题 1">
            <a:extLst>
              <a:ext uri="{FF2B5EF4-FFF2-40B4-BE49-F238E27FC236}">
                <a16:creationId xmlns:a16="http://schemas.microsoft.com/office/drawing/2014/main" id="{02B3E612-8636-1541-DC60-02AA86F57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2713</TotalTime>
  <Words>923</Words>
  <Application>Microsoft Office PowerPoint</Application>
  <PresentationFormat>宽屏</PresentationFormat>
  <Paragraphs>169</Paragraphs>
  <Slides>39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6" baseType="lpstr">
      <vt:lpstr>等线</vt:lpstr>
      <vt:lpstr>等线 Light</vt:lpstr>
      <vt:lpstr>微软雅黑</vt:lpstr>
      <vt:lpstr>Arial</vt:lpstr>
      <vt:lpstr>Cambria Math</vt:lpstr>
      <vt:lpstr>Times New Roman</vt:lpstr>
      <vt:lpstr>Office 主题​​</vt:lpstr>
      <vt:lpstr>Study of ψ(3686)→ϕηη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Topology Analysis</vt:lpstr>
      <vt:lpstr>Data Distribution</vt:lpstr>
      <vt:lpstr>Topology Analysis</vt:lpstr>
      <vt:lpstr>Data Distribution</vt:lpstr>
      <vt:lpstr>Continuum Background</vt:lpstr>
      <vt:lpstr>Continuum Background</vt:lpstr>
      <vt:lpstr>Data Distribution</vt:lpstr>
      <vt:lpstr>Data Distribution</vt:lpstr>
      <vt:lpstr>Candidate States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114</cp:revision>
  <dcterms:created xsi:type="dcterms:W3CDTF">2024-11-06T22:18:16Z</dcterms:created>
  <dcterms:modified xsi:type="dcterms:W3CDTF">2026-03-24T11:42:30Z</dcterms:modified>
</cp:coreProperties>
</file>