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039377924" r:id="rId2"/>
    <p:sldId id="2039377828" r:id="rId3"/>
    <p:sldId id="2039378172" r:id="rId4"/>
    <p:sldId id="2039378252" r:id="rId5"/>
    <p:sldId id="2039378173" r:id="rId6"/>
    <p:sldId id="2039378271" r:id="rId7"/>
    <p:sldId id="2039378165" r:id="rId8"/>
    <p:sldId id="2039378253" r:id="rId9"/>
    <p:sldId id="2039378254" r:id="rId10"/>
    <p:sldId id="2039378256" r:id="rId11"/>
    <p:sldId id="2039378205" r:id="rId12"/>
    <p:sldId id="2039378260" r:id="rId13"/>
    <p:sldId id="2039378258" r:id="rId14"/>
    <p:sldId id="2039378259" r:id="rId15"/>
    <p:sldId id="2039378163" r:id="rId16"/>
    <p:sldId id="2039378257" r:id="rId17"/>
    <p:sldId id="2039378261" r:id="rId18"/>
    <p:sldId id="2039378162" r:id="rId19"/>
    <p:sldId id="2039378262" r:id="rId20"/>
    <p:sldId id="2039378265" r:id="rId21"/>
    <p:sldId id="2039378264" r:id="rId22"/>
    <p:sldId id="2039378267" r:id="rId23"/>
    <p:sldId id="2039378266" r:id="rId24"/>
    <p:sldId id="2039378268" r:id="rId25"/>
    <p:sldId id="2039378269" r:id="rId26"/>
    <p:sldId id="2039378273" r:id="rId27"/>
    <p:sldId id="2039378274" r:id="rId28"/>
    <p:sldId id="2039378275" r:id="rId29"/>
    <p:sldId id="2039378276" r:id="rId30"/>
    <p:sldId id="2039378272" r:id="rId31"/>
    <p:sldId id="2039378270" r:id="rId32"/>
    <p:sldId id="2039378126" r:id="rId33"/>
    <p:sldId id="2039378083" r:id="rId34"/>
    <p:sldId id="2039378255" r:id="rId35"/>
    <p:sldId id="2039378164" r:id="rId36"/>
    <p:sldId id="2039378263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083"/>
    <a:srgbClr val="F5F5F5"/>
    <a:srgbClr val="CA5835"/>
    <a:srgbClr val="3D5C83"/>
    <a:srgbClr val="FFFFFF"/>
    <a:srgbClr val="0B5D99"/>
    <a:srgbClr val="245570"/>
    <a:srgbClr val="534E96"/>
    <a:srgbClr val="1F77B4"/>
    <a:srgbClr val="C34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3A24F3-886A-42CF-BC46-9DFEB8AA01CD}" v="42" dt="2025-06-22T07:17:28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2" autoAdjust="0"/>
    <p:restoredTop sz="87928" autoAdjust="0"/>
  </p:normalViewPr>
  <p:slideViewPr>
    <p:cSldViewPr snapToGrid="0" snapToObjects="1">
      <p:cViewPr varScale="1">
        <p:scale>
          <a:sx n="139" d="100"/>
          <a:sy n="139" d="100"/>
        </p:scale>
        <p:origin x="3030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508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哥 波" userId="d9f0dd841cecf038" providerId="LiveId" clId="{EE3A24F3-886A-42CF-BC46-9DFEB8AA01CD}"/>
    <pc:docChg chg="undo custSel addSld delSld modSld sldOrd">
      <pc:chgData name="哥 波" userId="d9f0dd841cecf038" providerId="LiveId" clId="{EE3A24F3-886A-42CF-BC46-9DFEB8AA01CD}" dt="2025-06-22T07:41:51.821" v="2899" actId="20577"/>
      <pc:docMkLst>
        <pc:docMk/>
      </pc:docMkLst>
      <pc:sldChg chg="modSp mod">
        <pc:chgData name="哥 波" userId="d9f0dd841cecf038" providerId="LiveId" clId="{EE3A24F3-886A-42CF-BC46-9DFEB8AA01CD}" dt="2025-06-09T10:41:27.157" v="974" actId="20577"/>
        <pc:sldMkLst>
          <pc:docMk/>
          <pc:sldMk cId="776231470" sldId="2039378115"/>
        </pc:sldMkLst>
        <pc:spChg chg="mod">
          <ac:chgData name="哥 波" userId="d9f0dd841cecf038" providerId="LiveId" clId="{EE3A24F3-886A-42CF-BC46-9DFEB8AA01CD}" dt="2025-06-09T10:41:27.157" v="974" actId="20577"/>
          <ac:spMkLst>
            <pc:docMk/>
            <pc:sldMk cId="776231470" sldId="2039378115"/>
            <ac:spMk id="4" creationId="{F6DF0F5F-9BB7-612D-2206-A9C1A317126F}"/>
          </ac:spMkLst>
        </pc:spChg>
      </pc:sldChg>
      <pc:sldChg chg="addSp delSp modSp mod">
        <pc:chgData name="哥 波" userId="d9f0dd841cecf038" providerId="LiveId" clId="{EE3A24F3-886A-42CF-BC46-9DFEB8AA01CD}" dt="2025-06-15T05:30:08.162" v="1325" actId="1076"/>
        <pc:sldMkLst>
          <pc:docMk/>
          <pc:sldMk cId="557607655" sldId="2039378162"/>
        </pc:sldMkLst>
        <pc:spChg chg="mod">
          <ac:chgData name="哥 波" userId="d9f0dd841cecf038" providerId="LiveId" clId="{EE3A24F3-886A-42CF-BC46-9DFEB8AA01CD}" dt="2025-06-15T05:23:48.988" v="1189" actId="20577"/>
          <ac:spMkLst>
            <pc:docMk/>
            <pc:sldMk cId="557607655" sldId="2039378162"/>
            <ac:spMk id="2" creationId="{35803DCA-075C-079B-0032-8628114BCDC4}"/>
          </ac:spMkLst>
        </pc:spChg>
        <pc:spChg chg="mod">
          <ac:chgData name="哥 波" userId="d9f0dd841cecf038" providerId="LiveId" clId="{EE3A24F3-886A-42CF-BC46-9DFEB8AA01CD}" dt="2025-06-15T05:30:01.553" v="1324" actId="14100"/>
          <ac:spMkLst>
            <pc:docMk/>
            <pc:sldMk cId="557607655" sldId="2039378162"/>
            <ac:spMk id="3" creationId="{8BFE8202-C9F4-12A8-94C0-136098065B26}"/>
          </ac:spMkLst>
        </pc:spChg>
        <pc:spChg chg="add mod">
          <ac:chgData name="哥 波" userId="d9f0dd841cecf038" providerId="LiveId" clId="{EE3A24F3-886A-42CF-BC46-9DFEB8AA01CD}" dt="2025-06-15T05:30:08.162" v="1325" actId="1076"/>
          <ac:spMkLst>
            <pc:docMk/>
            <pc:sldMk cId="557607655" sldId="2039378162"/>
            <ac:spMk id="7" creationId="{84CF49C4-40B8-5B7A-FDED-2A1A919FEDCE}"/>
          </ac:spMkLst>
        </pc:spChg>
        <pc:picChg chg="add mod">
          <ac:chgData name="哥 波" userId="d9f0dd841cecf038" providerId="LiveId" clId="{EE3A24F3-886A-42CF-BC46-9DFEB8AA01CD}" dt="2025-06-15T05:28:29.057" v="1229" actId="1076"/>
          <ac:picMkLst>
            <pc:docMk/>
            <pc:sldMk cId="557607655" sldId="2039378162"/>
            <ac:picMk id="5" creationId="{0A4044B3-0DAF-F456-29EC-E5B309E7646F}"/>
          </ac:picMkLst>
        </pc:picChg>
      </pc:sldChg>
      <pc:sldChg chg="addSp delSp modSp mod">
        <pc:chgData name="哥 波" userId="d9f0dd841cecf038" providerId="LiveId" clId="{EE3A24F3-886A-42CF-BC46-9DFEB8AA01CD}" dt="2025-06-15T05:57:22.616" v="2359" actId="20577"/>
        <pc:sldMkLst>
          <pc:docMk/>
          <pc:sldMk cId="1663019818" sldId="2039378165"/>
        </pc:sldMkLst>
        <pc:spChg chg="mod">
          <ac:chgData name="哥 波" userId="d9f0dd841cecf038" providerId="LiveId" clId="{EE3A24F3-886A-42CF-BC46-9DFEB8AA01CD}" dt="2025-06-15T05:32:37.011" v="1374"/>
          <ac:spMkLst>
            <pc:docMk/>
            <pc:sldMk cId="1663019818" sldId="2039378165"/>
            <ac:spMk id="2" creationId="{8D5D44C8-BEA9-B900-F0B6-5484F7E6E446}"/>
          </ac:spMkLst>
        </pc:spChg>
        <pc:spChg chg="add mod">
          <ac:chgData name="哥 波" userId="d9f0dd841cecf038" providerId="LiveId" clId="{EE3A24F3-886A-42CF-BC46-9DFEB8AA01CD}" dt="2025-06-15T05:46:58.370" v="2121" actId="14100"/>
          <ac:spMkLst>
            <pc:docMk/>
            <pc:sldMk cId="1663019818" sldId="2039378165"/>
            <ac:spMk id="6" creationId="{DF4D8026-D486-E018-C27D-715C9F405F17}"/>
          </ac:spMkLst>
        </pc:spChg>
        <pc:spChg chg="add mod">
          <ac:chgData name="哥 波" userId="d9f0dd841cecf038" providerId="LiveId" clId="{EE3A24F3-886A-42CF-BC46-9DFEB8AA01CD}" dt="2025-06-15T05:57:22.616" v="2359" actId="20577"/>
          <ac:spMkLst>
            <pc:docMk/>
            <pc:sldMk cId="1663019818" sldId="2039378165"/>
            <ac:spMk id="8" creationId="{1736581E-3E2B-1360-3415-76F9E2216E91}"/>
          </ac:spMkLst>
        </pc:spChg>
        <pc:spChg chg="add mod">
          <ac:chgData name="哥 波" userId="d9f0dd841cecf038" providerId="LiveId" clId="{EE3A24F3-886A-42CF-BC46-9DFEB8AA01CD}" dt="2025-06-15T05:52:36.184" v="2279" actId="20577"/>
          <ac:spMkLst>
            <pc:docMk/>
            <pc:sldMk cId="1663019818" sldId="2039378165"/>
            <ac:spMk id="11" creationId="{B144BE5D-5365-3327-5A67-F7D8FF650012}"/>
          </ac:spMkLst>
        </pc:spChg>
        <pc:picChg chg="add mod">
          <ac:chgData name="哥 波" userId="d9f0dd841cecf038" providerId="LiveId" clId="{EE3A24F3-886A-42CF-BC46-9DFEB8AA01CD}" dt="2025-06-15T05:53:11.545" v="2281" actId="1076"/>
          <ac:picMkLst>
            <pc:docMk/>
            <pc:sldMk cId="1663019818" sldId="2039378165"/>
            <ac:picMk id="3" creationId="{8433FD97-064E-2ACD-0B4F-29DB6378281C}"/>
          </ac:picMkLst>
        </pc:picChg>
        <pc:picChg chg="add mod">
          <ac:chgData name="哥 波" userId="d9f0dd841cecf038" providerId="LiveId" clId="{EE3A24F3-886A-42CF-BC46-9DFEB8AA01CD}" dt="2025-06-15T05:50:46.105" v="2203" actId="1076"/>
          <ac:picMkLst>
            <pc:docMk/>
            <pc:sldMk cId="1663019818" sldId="2039378165"/>
            <ac:picMk id="10" creationId="{508A2470-2098-6C41-B49A-222EC3D65C0E}"/>
          </ac:picMkLst>
        </pc:picChg>
        <pc:picChg chg="add mod">
          <ac:chgData name="哥 波" userId="d9f0dd841cecf038" providerId="LiveId" clId="{EE3A24F3-886A-42CF-BC46-9DFEB8AA01CD}" dt="2025-06-15T05:52:12.249" v="2261" actId="14100"/>
          <ac:picMkLst>
            <pc:docMk/>
            <pc:sldMk cId="1663019818" sldId="2039378165"/>
            <ac:picMk id="13" creationId="{0EFF0425-43AC-0A1A-98FA-C46BC85BDA1B}"/>
          </ac:picMkLst>
        </pc:picChg>
      </pc:sldChg>
      <pc:sldChg chg="addSp delSp modSp add del mod ord">
        <pc:chgData name="哥 波" userId="d9f0dd841cecf038" providerId="LiveId" clId="{EE3A24F3-886A-42CF-BC46-9DFEB8AA01CD}" dt="2025-06-15T05:48:14.547" v="2124" actId="47"/>
        <pc:sldMkLst>
          <pc:docMk/>
          <pc:sldMk cId="3557919996" sldId="2039378166"/>
        </pc:sldMkLst>
      </pc:sldChg>
      <pc:sldChg chg="addSp delSp modSp add mod">
        <pc:chgData name="哥 波" userId="d9f0dd841cecf038" providerId="LiveId" clId="{EE3A24F3-886A-42CF-BC46-9DFEB8AA01CD}" dt="2025-06-16T01:53:23.217" v="2388" actId="1076"/>
        <pc:sldMkLst>
          <pc:docMk/>
          <pc:sldMk cId="2770698926" sldId="2039378167"/>
        </pc:sldMkLst>
        <pc:spChg chg="add mod">
          <ac:chgData name="哥 波" userId="d9f0dd841cecf038" providerId="LiveId" clId="{EE3A24F3-886A-42CF-BC46-9DFEB8AA01CD}" dt="2025-06-15T05:56:25.851" v="2314" actId="20577"/>
          <ac:spMkLst>
            <pc:docMk/>
            <pc:sldMk cId="2770698926" sldId="2039378167"/>
            <ac:spMk id="3" creationId="{8358A5BF-34C1-8E15-75A3-384F34A13A4D}"/>
          </ac:spMkLst>
        </pc:spChg>
        <pc:spChg chg="add mod">
          <ac:chgData name="哥 波" userId="d9f0dd841cecf038" providerId="LiveId" clId="{EE3A24F3-886A-42CF-BC46-9DFEB8AA01CD}" dt="2025-06-15T05:46:00.561" v="2073" actId="1076"/>
          <ac:spMkLst>
            <pc:docMk/>
            <pc:sldMk cId="2770698926" sldId="2039378167"/>
            <ac:spMk id="4" creationId="{5D21A6EC-4225-ECB6-512D-210DF6EAFE8E}"/>
          </ac:spMkLst>
        </pc:spChg>
        <pc:spChg chg="add mod">
          <ac:chgData name="哥 波" userId="d9f0dd841cecf038" providerId="LiveId" clId="{EE3A24F3-886A-42CF-BC46-9DFEB8AA01CD}" dt="2025-06-15T05:46:00.561" v="2073" actId="1076"/>
          <ac:spMkLst>
            <pc:docMk/>
            <pc:sldMk cId="2770698926" sldId="2039378167"/>
            <ac:spMk id="5" creationId="{1BF9FC73-7FC9-D794-94D8-92B930306132}"/>
          </ac:spMkLst>
        </pc:spChg>
        <pc:spChg chg="mod">
          <ac:chgData name="哥 波" userId="d9f0dd841cecf038" providerId="LiveId" clId="{EE3A24F3-886A-42CF-BC46-9DFEB8AA01CD}" dt="2025-06-16T01:48:03.775" v="2374" actId="20577"/>
          <ac:spMkLst>
            <pc:docMk/>
            <pc:sldMk cId="2770698926" sldId="2039378167"/>
            <ac:spMk id="9" creationId="{F0ABAE6C-50C0-5F85-9000-07C1931D4330}"/>
          </ac:spMkLst>
        </pc:spChg>
        <pc:spChg chg="mod">
          <ac:chgData name="哥 波" userId="d9f0dd841cecf038" providerId="LiveId" clId="{EE3A24F3-886A-42CF-BC46-9DFEB8AA01CD}" dt="2025-06-16T01:53:11.073" v="2384" actId="1076"/>
          <ac:spMkLst>
            <pc:docMk/>
            <pc:sldMk cId="2770698926" sldId="2039378167"/>
            <ac:spMk id="12" creationId="{8D65B131-8F48-5D75-0DBE-355164678C39}"/>
          </ac:spMkLst>
        </pc:spChg>
        <pc:picChg chg="add mod">
          <ac:chgData name="哥 波" userId="d9f0dd841cecf038" providerId="LiveId" clId="{EE3A24F3-886A-42CF-BC46-9DFEB8AA01CD}" dt="2025-06-16T01:53:12.281" v="2385" actId="1076"/>
          <ac:picMkLst>
            <pc:docMk/>
            <pc:sldMk cId="2770698926" sldId="2039378167"/>
            <ac:picMk id="7" creationId="{EC6EBAD9-6164-4BAD-C54B-CBABFBF20C7B}"/>
          </ac:picMkLst>
        </pc:picChg>
        <pc:picChg chg="add mod modCrop">
          <ac:chgData name="哥 波" userId="d9f0dd841cecf038" providerId="LiveId" clId="{EE3A24F3-886A-42CF-BC46-9DFEB8AA01CD}" dt="2025-06-16T01:53:23.217" v="2388" actId="1076"/>
          <ac:picMkLst>
            <pc:docMk/>
            <pc:sldMk cId="2770698926" sldId="2039378167"/>
            <ac:picMk id="13" creationId="{53407601-1FD0-ED3D-4FA9-AD0FEBE78D27}"/>
          </ac:picMkLst>
        </pc:picChg>
      </pc:sldChg>
      <pc:sldChg chg="addSp delSp modSp add mod">
        <pc:chgData name="哥 波" userId="d9f0dd841cecf038" providerId="LiveId" clId="{EE3A24F3-886A-42CF-BC46-9DFEB8AA01CD}" dt="2025-06-16T14:38:40.844" v="2394" actId="1076"/>
        <pc:sldMkLst>
          <pc:docMk/>
          <pc:sldMk cId="1032747440" sldId="2039378168"/>
        </pc:sldMkLst>
        <pc:spChg chg="mod">
          <ac:chgData name="哥 波" userId="d9f0dd841cecf038" providerId="LiveId" clId="{EE3A24F3-886A-42CF-BC46-9DFEB8AA01CD}" dt="2025-06-15T05:53:39.181" v="2292" actId="20577"/>
          <ac:spMkLst>
            <pc:docMk/>
            <pc:sldMk cId="1032747440" sldId="2039378168"/>
            <ac:spMk id="8" creationId="{30A1FB16-4521-5701-1CA3-408768B5C7E1}"/>
          </ac:spMkLst>
        </pc:spChg>
        <pc:picChg chg="add mod">
          <ac:chgData name="哥 波" userId="d9f0dd841cecf038" providerId="LiveId" clId="{EE3A24F3-886A-42CF-BC46-9DFEB8AA01CD}" dt="2025-06-16T14:38:40.844" v="2394" actId="1076"/>
          <ac:picMkLst>
            <pc:docMk/>
            <pc:sldMk cId="1032747440" sldId="2039378168"/>
            <ac:picMk id="5" creationId="{91B24D93-172A-6BF1-1488-2E7084047473}"/>
          </ac:picMkLst>
        </pc:picChg>
      </pc:sldChg>
      <pc:sldChg chg="addSp delSp modSp add mod">
        <pc:chgData name="哥 波" userId="d9f0dd841cecf038" providerId="LiveId" clId="{EE3A24F3-886A-42CF-BC46-9DFEB8AA01CD}" dt="2025-06-18T08:22:09.615" v="2616" actId="14100"/>
        <pc:sldMkLst>
          <pc:docMk/>
          <pc:sldMk cId="1761413002" sldId="2039378169"/>
        </pc:sldMkLst>
        <pc:spChg chg="mod">
          <ac:chgData name="哥 波" userId="d9f0dd841cecf038" providerId="LiveId" clId="{EE3A24F3-886A-42CF-BC46-9DFEB8AA01CD}" dt="2025-06-18T08:22:09.615" v="2616" actId="14100"/>
          <ac:spMkLst>
            <pc:docMk/>
            <pc:sldMk cId="1761413002" sldId="2039378169"/>
            <ac:spMk id="6" creationId="{7C4B9D35-85B7-5155-3766-4BE0B673DC37}"/>
          </ac:spMkLst>
        </pc:spChg>
        <pc:picChg chg="add mod">
          <ac:chgData name="哥 波" userId="d9f0dd841cecf038" providerId="LiveId" clId="{EE3A24F3-886A-42CF-BC46-9DFEB8AA01CD}" dt="2025-06-18T08:22:07.453" v="2615" actId="1076"/>
          <ac:picMkLst>
            <pc:docMk/>
            <pc:sldMk cId="1761413002" sldId="2039378169"/>
            <ac:picMk id="4" creationId="{4702C767-0A88-5FCF-997B-DD6079E71A49}"/>
          </ac:picMkLst>
        </pc:picChg>
      </pc:sldChg>
      <pc:sldChg chg="addSp delSp modSp add mod">
        <pc:chgData name="哥 波" userId="d9f0dd841cecf038" providerId="LiveId" clId="{EE3A24F3-886A-42CF-BC46-9DFEB8AA01CD}" dt="2025-06-20T06:55:35.177" v="2684" actId="1076"/>
        <pc:sldMkLst>
          <pc:docMk/>
          <pc:sldMk cId="2495707665" sldId="2039378170"/>
        </pc:sldMkLst>
        <pc:spChg chg="mod">
          <ac:chgData name="哥 波" userId="d9f0dd841cecf038" providerId="LiveId" clId="{EE3A24F3-886A-42CF-BC46-9DFEB8AA01CD}" dt="2025-06-20T06:09:11.023" v="2619"/>
          <ac:spMkLst>
            <pc:docMk/>
            <pc:sldMk cId="2495707665" sldId="2039378170"/>
            <ac:spMk id="2" creationId="{4EB8007A-3899-6DEB-DC7F-D6D4594B8E05}"/>
          </ac:spMkLst>
        </pc:spChg>
        <pc:spChg chg="add mod">
          <ac:chgData name="哥 波" userId="d9f0dd841cecf038" providerId="LiveId" clId="{EE3A24F3-886A-42CF-BC46-9DFEB8AA01CD}" dt="2025-06-20T06:11:12.089" v="2663" actId="20577"/>
          <ac:spMkLst>
            <pc:docMk/>
            <pc:sldMk cId="2495707665" sldId="2039378170"/>
            <ac:spMk id="7" creationId="{07899045-3A70-A605-1F90-3D1EAFD33EE1}"/>
          </ac:spMkLst>
        </pc:spChg>
        <pc:spChg chg="add mod">
          <ac:chgData name="哥 波" userId="d9f0dd841cecf038" providerId="LiveId" clId="{EE3A24F3-886A-42CF-BC46-9DFEB8AA01CD}" dt="2025-06-20T06:11:16.854" v="2666" actId="20577"/>
          <ac:spMkLst>
            <pc:docMk/>
            <pc:sldMk cId="2495707665" sldId="2039378170"/>
            <ac:spMk id="8" creationId="{B32ADB5C-6F73-82EE-4C05-9A19C5F49002}"/>
          </ac:spMkLst>
        </pc:spChg>
        <pc:spChg chg="add mod">
          <ac:chgData name="哥 波" userId="d9f0dd841cecf038" providerId="LiveId" clId="{EE3A24F3-886A-42CF-BC46-9DFEB8AA01CD}" dt="2025-06-20T06:11:21.396" v="2668" actId="1076"/>
          <ac:spMkLst>
            <pc:docMk/>
            <pc:sldMk cId="2495707665" sldId="2039378170"/>
            <ac:spMk id="12" creationId="{BFBBD880-467A-862D-8F0E-B004DCB5C446}"/>
          </ac:spMkLst>
        </pc:spChg>
        <pc:picChg chg="add mod">
          <ac:chgData name="哥 波" userId="d9f0dd841cecf038" providerId="LiveId" clId="{EE3A24F3-886A-42CF-BC46-9DFEB8AA01CD}" dt="2025-06-20T06:10:14.697" v="2649" actId="14100"/>
          <ac:picMkLst>
            <pc:docMk/>
            <pc:sldMk cId="2495707665" sldId="2039378170"/>
            <ac:picMk id="5" creationId="{6BEF4420-158F-300D-59B8-9F2E10B057EE}"/>
          </ac:picMkLst>
        </pc:picChg>
        <pc:picChg chg="add mod">
          <ac:chgData name="哥 波" userId="d9f0dd841cecf038" providerId="LiveId" clId="{EE3A24F3-886A-42CF-BC46-9DFEB8AA01CD}" dt="2025-06-20T06:55:35.177" v="2684" actId="1076"/>
          <ac:picMkLst>
            <pc:docMk/>
            <pc:sldMk cId="2495707665" sldId="2039378170"/>
            <ac:picMk id="14" creationId="{250AE938-B13C-B88A-6C9B-FEC483F424AC}"/>
          </ac:picMkLst>
        </pc:picChg>
      </pc:sldChg>
      <pc:sldChg chg="addSp delSp modSp add mod">
        <pc:chgData name="哥 波" userId="d9f0dd841cecf038" providerId="LiveId" clId="{EE3A24F3-886A-42CF-BC46-9DFEB8AA01CD}" dt="2025-06-20T06:55:49.726" v="2685" actId="20577"/>
        <pc:sldMkLst>
          <pc:docMk/>
          <pc:sldMk cId="1842444924" sldId="2039378171"/>
        </pc:sldMkLst>
        <pc:spChg chg="mod">
          <ac:chgData name="哥 波" userId="d9f0dd841cecf038" providerId="LiveId" clId="{EE3A24F3-886A-42CF-BC46-9DFEB8AA01CD}" dt="2025-06-20T06:55:49.726" v="2685" actId="20577"/>
          <ac:spMkLst>
            <pc:docMk/>
            <pc:sldMk cId="1842444924" sldId="2039378171"/>
            <ac:spMk id="2" creationId="{A66D9107-6EDD-A82B-4DDC-AAB1F3C22796}"/>
          </ac:spMkLst>
        </pc:spChg>
        <pc:spChg chg="add mod">
          <ac:chgData name="哥 波" userId="d9f0dd841cecf038" providerId="LiveId" clId="{EE3A24F3-886A-42CF-BC46-9DFEB8AA01CD}" dt="2025-06-20T06:54:51.643" v="2679" actId="1076"/>
          <ac:spMkLst>
            <pc:docMk/>
            <pc:sldMk cId="1842444924" sldId="2039378171"/>
            <ac:spMk id="9" creationId="{69E5CB4B-8B18-4D8A-4D94-9E28EC0AE0DA}"/>
          </ac:spMkLst>
        </pc:spChg>
        <pc:picChg chg="add mod">
          <ac:chgData name="哥 波" userId="d9f0dd841cecf038" providerId="LiveId" clId="{EE3A24F3-886A-42CF-BC46-9DFEB8AA01CD}" dt="2025-06-20T06:54:30.251" v="2676" actId="1076"/>
          <ac:picMkLst>
            <pc:docMk/>
            <pc:sldMk cId="1842444924" sldId="2039378171"/>
            <ac:picMk id="4" creationId="{BE05D739-6B85-25AC-2301-BD13BFE936AD}"/>
          </ac:picMkLst>
        </pc:picChg>
      </pc:sldChg>
      <pc:sldChg chg="addSp delSp modSp add mod">
        <pc:chgData name="哥 波" userId="d9f0dd841cecf038" providerId="LiveId" clId="{EE3A24F3-886A-42CF-BC46-9DFEB8AA01CD}" dt="2025-06-22T07:41:51.821" v="2899" actId="20577"/>
        <pc:sldMkLst>
          <pc:docMk/>
          <pc:sldMk cId="1565573612" sldId="2039378172"/>
        </pc:sldMkLst>
        <pc:spChg chg="mod">
          <ac:chgData name="哥 波" userId="d9f0dd841cecf038" providerId="LiveId" clId="{EE3A24F3-886A-42CF-BC46-9DFEB8AA01CD}" dt="2025-06-22T07:24:38.598" v="2735" actId="20577"/>
          <ac:spMkLst>
            <pc:docMk/>
            <pc:sldMk cId="1565573612" sldId="2039378172"/>
            <ac:spMk id="2" creationId="{E30F43A1-315A-CB58-114D-8814848653ED}"/>
          </ac:spMkLst>
        </pc:spChg>
        <pc:spChg chg="add mod">
          <ac:chgData name="哥 波" userId="d9f0dd841cecf038" providerId="LiveId" clId="{EE3A24F3-886A-42CF-BC46-9DFEB8AA01CD}" dt="2025-06-22T07:41:51.821" v="2899" actId="20577"/>
          <ac:spMkLst>
            <pc:docMk/>
            <pc:sldMk cId="1565573612" sldId="2039378172"/>
            <ac:spMk id="3" creationId="{D4DB5875-D140-7E76-1348-419FEDBD67D9}"/>
          </ac:spMkLst>
        </pc:spChg>
        <pc:spChg chg="del">
          <ac:chgData name="哥 波" userId="d9f0dd841cecf038" providerId="LiveId" clId="{EE3A24F3-886A-42CF-BC46-9DFEB8AA01CD}" dt="2025-06-22T07:17:19.440" v="2702" actId="478"/>
          <ac:spMkLst>
            <pc:docMk/>
            <pc:sldMk cId="1565573612" sldId="2039378172"/>
            <ac:spMk id="7" creationId="{E18F0BD2-87BF-BF45-97CD-97AEC016ADC9}"/>
          </ac:spMkLst>
        </pc:spChg>
        <pc:spChg chg="del">
          <ac:chgData name="哥 波" userId="d9f0dd841cecf038" providerId="LiveId" clId="{EE3A24F3-886A-42CF-BC46-9DFEB8AA01CD}" dt="2025-06-22T07:17:19.440" v="2702" actId="478"/>
          <ac:spMkLst>
            <pc:docMk/>
            <pc:sldMk cId="1565573612" sldId="2039378172"/>
            <ac:spMk id="8" creationId="{AFA6893F-BCD3-575A-A60F-124AD6157D33}"/>
          </ac:spMkLst>
        </pc:spChg>
        <pc:spChg chg="del">
          <ac:chgData name="哥 波" userId="d9f0dd841cecf038" providerId="LiveId" clId="{EE3A24F3-886A-42CF-BC46-9DFEB8AA01CD}" dt="2025-06-22T07:17:22.528" v="2703" actId="478"/>
          <ac:spMkLst>
            <pc:docMk/>
            <pc:sldMk cId="1565573612" sldId="2039378172"/>
            <ac:spMk id="9" creationId="{5468CAF5-E37A-4867-1D85-01A93D73731D}"/>
          </ac:spMkLst>
        </pc:spChg>
        <pc:picChg chg="del">
          <ac:chgData name="哥 波" userId="d9f0dd841cecf038" providerId="LiveId" clId="{EE3A24F3-886A-42CF-BC46-9DFEB8AA01CD}" dt="2025-06-22T07:17:19.440" v="2702" actId="478"/>
          <ac:picMkLst>
            <pc:docMk/>
            <pc:sldMk cId="1565573612" sldId="2039378172"/>
            <ac:picMk id="4" creationId="{420174E0-0B56-FCBA-E0E4-DAD36006C1C0}"/>
          </ac:picMkLst>
        </pc:picChg>
        <pc:picChg chg="del">
          <ac:chgData name="哥 波" userId="d9f0dd841cecf038" providerId="LiveId" clId="{EE3A24F3-886A-42CF-BC46-9DFEB8AA01CD}" dt="2025-06-22T07:17:19.440" v="2702" actId="478"/>
          <ac:picMkLst>
            <pc:docMk/>
            <pc:sldMk cId="1565573612" sldId="2039378172"/>
            <ac:picMk id="5" creationId="{24D7E8AB-3F5D-1BF9-5599-0AC9DFFA1FD7}"/>
          </ac:picMkLst>
        </pc:picChg>
        <pc:picChg chg="add mod">
          <ac:chgData name="哥 波" userId="d9f0dd841cecf038" providerId="LiveId" clId="{EE3A24F3-886A-42CF-BC46-9DFEB8AA01CD}" dt="2025-06-22T07:38:07.617" v="2886" actId="1076"/>
          <ac:picMkLst>
            <pc:docMk/>
            <pc:sldMk cId="1565573612" sldId="2039378172"/>
            <ac:picMk id="10" creationId="{A549C519-2621-C3FE-4FE9-2E5C73E676AC}"/>
          </ac:picMkLst>
        </pc:picChg>
        <pc:picChg chg="add mod">
          <ac:chgData name="哥 波" userId="d9f0dd841cecf038" providerId="LiveId" clId="{EE3A24F3-886A-42CF-BC46-9DFEB8AA01CD}" dt="2025-06-22T07:38:46.960" v="2892" actId="1076"/>
          <ac:picMkLst>
            <pc:docMk/>
            <pc:sldMk cId="1565573612" sldId="2039378172"/>
            <ac:picMk id="12" creationId="{EC90150A-1A02-F3BB-3BE6-9E5438BB87B2}"/>
          </ac:picMkLst>
        </pc:picChg>
      </pc:sldChg>
    </pc:docChg>
  </pc:docChgLst>
  <pc:docChgLst>
    <pc:chgData name="哥 波" userId="d9f0dd841cecf038" providerId="LiveId" clId="{A19A9B1F-42FE-4DEF-A592-8FDF41D135EF}"/>
    <pc:docChg chg="undo custSel delSld modSld">
      <pc:chgData name="哥 波" userId="d9f0dd841cecf038" providerId="LiveId" clId="{A19A9B1F-42FE-4DEF-A592-8FDF41D135EF}" dt="2025-06-07T14:13:52.778" v="365" actId="14100"/>
      <pc:docMkLst>
        <pc:docMk/>
      </pc:docMkLst>
      <pc:sldChg chg="addSp delSp modSp mod">
        <pc:chgData name="哥 波" userId="d9f0dd841cecf038" providerId="LiveId" clId="{A19A9B1F-42FE-4DEF-A592-8FDF41D135EF}" dt="2025-06-07T14:13:52.778" v="365" actId="14100"/>
        <pc:sldMkLst>
          <pc:docMk/>
          <pc:sldMk cId="557607655" sldId="2039378162"/>
        </pc:sldMkLst>
        <pc:spChg chg="mod">
          <ac:chgData name="哥 波" userId="d9f0dd841cecf038" providerId="LiveId" clId="{A19A9B1F-42FE-4DEF-A592-8FDF41D135EF}" dt="2025-06-07T14:00:00.747" v="295" actId="20577"/>
          <ac:spMkLst>
            <pc:docMk/>
            <pc:sldMk cId="557607655" sldId="2039378162"/>
            <ac:spMk id="2" creationId="{35803DCA-075C-079B-0032-8628114BCDC4}"/>
          </ac:spMkLst>
        </pc:spChg>
        <pc:spChg chg="add del mod">
          <ac:chgData name="哥 波" userId="d9f0dd841cecf038" providerId="LiveId" clId="{A19A9B1F-42FE-4DEF-A592-8FDF41D135EF}" dt="2025-06-07T13:52:59.847" v="112"/>
          <ac:spMkLst>
            <pc:docMk/>
            <pc:sldMk cId="557607655" sldId="2039378162"/>
            <ac:spMk id="3" creationId="{8BFE8202-C9F4-12A8-94C0-136098065B26}"/>
          </ac:spMkLst>
        </pc:spChg>
      </pc:sldChg>
      <pc:sldChg chg="del">
        <pc:chgData name="哥 波" userId="d9f0dd841cecf038" providerId="LiveId" clId="{A19A9B1F-42FE-4DEF-A592-8FDF41D135EF}" dt="2025-06-07T14:06:58.048" v="347" actId="47"/>
        <pc:sldMkLst>
          <pc:docMk/>
          <pc:sldMk cId="285456924" sldId="2039378163"/>
        </pc:sldMkLst>
      </pc:sldChg>
      <pc:sldChg chg="del">
        <pc:chgData name="哥 波" userId="d9f0dd841cecf038" providerId="LiveId" clId="{A19A9B1F-42FE-4DEF-A592-8FDF41D135EF}" dt="2025-06-07T13:51:49.010" v="26" actId="47"/>
        <pc:sldMkLst>
          <pc:docMk/>
          <pc:sldMk cId="766738557" sldId="2039378164"/>
        </pc:sldMkLst>
      </pc:sldChg>
      <pc:sldChg chg="delSp mod">
        <pc:chgData name="哥 波" userId="d9f0dd841cecf038" providerId="LiveId" clId="{A19A9B1F-42FE-4DEF-A592-8FDF41D135EF}" dt="2025-06-07T14:06:50.687" v="346" actId="478"/>
        <pc:sldMkLst>
          <pc:docMk/>
          <pc:sldMk cId="1663019818" sldId="2039378165"/>
        </pc:sldMkLst>
      </pc:sldChg>
      <pc:sldChg chg="del">
        <pc:chgData name="哥 波" userId="d9f0dd841cecf038" providerId="LiveId" clId="{A19A9B1F-42FE-4DEF-A592-8FDF41D135EF}" dt="2025-06-07T14:06:59.682" v="348" actId="47"/>
        <pc:sldMkLst>
          <pc:docMk/>
          <pc:sldMk cId="3806025936" sldId="2039378166"/>
        </pc:sldMkLst>
      </pc:sldChg>
      <pc:sldChg chg="del">
        <pc:chgData name="哥 波" userId="d9f0dd841cecf038" providerId="LiveId" clId="{A19A9B1F-42FE-4DEF-A592-8FDF41D135EF}" dt="2025-06-07T13:51:46.416" v="25" actId="47"/>
        <pc:sldMkLst>
          <pc:docMk/>
          <pc:sldMk cId="2521434112" sldId="2039378167"/>
        </pc:sldMkLst>
      </pc:sldChg>
    </pc:docChg>
  </pc:docChgLst>
  <pc:docChgLst>
    <pc:chgData name="哥 波" userId="d9f0dd841cecf038" providerId="LiveId" clId="{DA96A7B9-E947-4D30-A513-A3E5D44328FC}"/>
    <pc:docChg chg="undo custSel addSld delSld modSld sldOrd">
      <pc:chgData name="哥 波" userId="d9f0dd841cecf038" providerId="LiveId" clId="{DA96A7B9-E947-4D30-A513-A3E5D44328FC}" dt="2025-04-13T13:02:21.778" v="2515" actId="1076"/>
      <pc:docMkLst>
        <pc:docMk/>
      </pc:docMkLst>
      <pc:sldChg chg="add del">
        <pc:chgData name="哥 波" userId="d9f0dd841cecf038" providerId="LiveId" clId="{DA96A7B9-E947-4D30-A513-A3E5D44328FC}" dt="2025-04-11T11:34:25.868" v="305"/>
        <pc:sldMkLst>
          <pc:docMk/>
          <pc:sldMk cId="0" sldId="263"/>
        </pc:sldMkLst>
      </pc:sldChg>
      <pc:sldChg chg="modSp mod">
        <pc:chgData name="哥 波" userId="d9f0dd841cecf038" providerId="LiveId" clId="{DA96A7B9-E947-4D30-A513-A3E5D44328FC}" dt="2025-04-11T07:42:30.630" v="300"/>
        <pc:sldMkLst>
          <pc:docMk/>
          <pc:sldMk cId="2324179224" sldId="2039377924"/>
        </pc:sldMkLst>
        <pc:spChg chg="mod">
          <ac:chgData name="哥 波" userId="d9f0dd841cecf038" providerId="LiveId" clId="{DA96A7B9-E947-4D30-A513-A3E5D44328FC}" dt="2025-04-11T07:42:30.630" v="300"/>
          <ac:spMkLst>
            <pc:docMk/>
            <pc:sldMk cId="2324179224" sldId="2039377924"/>
            <ac:spMk id="10" creationId="{7BDA3C1D-94D0-CC2C-C2E5-F84A2423DA48}"/>
          </ac:spMkLst>
        </pc:spChg>
      </pc:sldChg>
      <pc:sldChg chg="modSp mod">
        <pc:chgData name="哥 波" userId="d9f0dd841cecf038" providerId="LiveId" clId="{DA96A7B9-E947-4D30-A513-A3E5D44328FC}" dt="2025-04-08T07:29:58.165" v="36"/>
        <pc:sldMkLst>
          <pc:docMk/>
          <pc:sldMk cId="977350565" sldId="2039378097"/>
        </pc:sldMkLst>
      </pc:sldChg>
      <pc:sldChg chg="delSp modSp mod">
        <pc:chgData name="哥 波" userId="d9f0dd841cecf038" providerId="LiveId" clId="{DA96A7B9-E947-4D30-A513-A3E5D44328FC}" dt="2025-04-13T13:02:21.778" v="2515" actId="1076"/>
        <pc:sldMkLst>
          <pc:docMk/>
          <pc:sldMk cId="776231470" sldId="2039378115"/>
        </pc:sldMkLst>
        <pc:spChg chg="mod">
          <ac:chgData name="哥 波" userId="d9f0dd841cecf038" providerId="LiveId" clId="{DA96A7B9-E947-4D30-A513-A3E5D44328FC}" dt="2025-04-13T13:02:21.778" v="2515" actId="1076"/>
          <ac:spMkLst>
            <pc:docMk/>
            <pc:sldMk cId="776231470" sldId="2039378115"/>
            <ac:spMk id="4" creationId="{F6DF0F5F-9BB7-612D-2206-A9C1A317126F}"/>
          </ac:spMkLst>
        </pc:spChg>
      </pc:sldChg>
      <pc:sldChg chg="addSp delSp modSp mod ord">
        <pc:chgData name="哥 波" userId="d9f0dd841cecf038" providerId="LiveId" clId="{DA96A7B9-E947-4D30-A513-A3E5D44328FC}" dt="2025-04-13T12:48:34.805" v="2042" actId="1076"/>
        <pc:sldMkLst>
          <pc:docMk/>
          <pc:sldMk cId="557607655" sldId="2039378162"/>
        </pc:sldMkLst>
        <pc:spChg chg="mod">
          <ac:chgData name="哥 波" userId="d9f0dd841cecf038" providerId="LiveId" clId="{DA96A7B9-E947-4D30-A513-A3E5D44328FC}" dt="2025-04-11T11:55:52.099" v="1118"/>
          <ac:spMkLst>
            <pc:docMk/>
            <pc:sldMk cId="557607655" sldId="2039378162"/>
            <ac:spMk id="2" creationId="{35803DCA-075C-079B-0032-8628114BCDC4}"/>
          </ac:spMkLst>
        </pc:spChg>
      </pc:sldChg>
      <pc:sldChg chg="addSp delSp modSp mod modAnim">
        <pc:chgData name="哥 波" userId="d9f0dd841cecf038" providerId="LiveId" clId="{DA96A7B9-E947-4D30-A513-A3E5D44328FC}" dt="2025-04-12T08:41:17.646" v="2036" actId="12"/>
        <pc:sldMkLst>
          <pc:docMk/>
          <pc:sldMk cId="3339037201" sldId="2039378163"/>
        </pc:sldMkLst>
      </pc:sldChg>
      <pc:sldChg chg="delSp del mod">
        <pc:chgData name="哥 波" userId="d9f0dd841cecf038" providerId="LiveId" clId="{DA96A7B9-E947-4D30-A513-A3E5D44328FC}" dt="2025-04-02T08:47:37.225" v="8" actId="47"/>
        <pc:sldMkLst>
          <pc:docMk/>
          <pc:sldMk cId="2298219891" sldId="2039378164"/>
        </pc:sldMkLst>
      </pc:sldChg>
      <pc:sldChg chg="del">
        <pc:chgData name="哥 波" userId="d9f0dd841cecf038" providerId="LiveId" clId="{DA96A7B9-E947-4D30-A513-A3E5D44328FC}" dt="2025-04-02T08:48:55.184" v="34" actId="47"/>
        <pc:sldMkLst>
          <pc:docMk/>
          <pc:sldMk cId="4198648425" sldId="2039378167"/>
        </pc:sldMkLst>
      </pc:sldChg>
      <pc:sldChg chg="addSp delSp modSp del mod">
        <pc:chgData name="哥 波" userId="d9f0dd841cecf038" providerId="LiveId" clId="{DA96A7B9-E947-4D30-A513-A3E5D44328FC}" dt="2025-04-13T12:58:53.252" v="2043" actId="47"/>
        <pc:sldMkLst>
          <pc:docMk/>
          <pc:sldMk cId="3434189637" sldId="2039378168"/>
        </pc:sldMkLst>
      </pc:sldChg>
      <pc:sldChg chg="addSp delSp modSp add mod ord">
        <pc:chgData name="哥 波" userId="d9f0dd841cecf038" providerId="LiveId" clId="{DA96A7B9-E947-4D30-A513-A3E5D44328FC}" dt="2025-04-11T11:35:46.079" v="321"/>
        <pc:sldMkLst>
          <pc:docMk/>
          <pc:sldMk cId="3985218881" sldId="2039378169"/>
        </pc:sldMkLst>
      </pc:sldChg>
      <pc:sldChg chg="addSp delSp modSp add mod">
        <pc:chgData name="哥 波" userId="d9f0dd841cecf038" providerId="LiveId" clId="{DA96A7B9-E947-4D30-A513-A3E5D44328FC}" dt="2025-04-11T11:35:55.934" v="322"/>
        <pc:sldMkLst>
          <pc:docMk/>
          <pc:sldMk cId="3072358363" sldId="2039378170"/>
        </pc:sldMkLst>
      </pc:sldChg>
    </pc:docChg>
  </pc:docChgLst>
  <pc:docChgLst>
    <pc:chgData name="哥 波" userId="d9f0dd841cecf038" providerId="LiveId" clId="{CFBB2D2F-7545-43D9-A998-F54F88B3F3B0}"/>
    <pc:docChg chg="undo custSel addSld delSld modSld sldOrd">
      <pc:chgData name="哥 波" userId="d9f0dd841cecf038" providerId="LiveId" clId="{CFBB2D2F-7545-43D9-A998-F54F88B3F3B0}" dt="2025-05-06T01:46:07.507" v="4453" actId="1076"/>
      <pc:docMkLst>
        <pc:docMk/>
      </pc:docMkLst>
      <pc:sldChg chg="addSp delSp modSp mod">
        <pc:chgData name="哥 波" userId="d9f0dd841cecf038" providerId="LiveId" clId="{CFBB2D2F-7545-43D9-A998-F54F88B3F3B0}" dt="2025-04-14T02:24:50.119" v="81" actId="478"/>
        <pc:sldMkLst>
          <pc:docMk/>
          <pc:sldMk cId="2436415476" sldId="2039377828"/>
        </pc:sldMkLst>
        <pc:spChg chg="mod">
          <ac:chgData name="哥 波" userId="d9f0dd841cecf038" providerId="LiveId" clId="{CFBB2D2F-7545-43D9-A998-F54F88B3F3B0}" dt="2025-04-14T02:24:43.959" v="79" actId="20577"/>
          <ac:spMkLst>
            <pc:docMk/>
            <pc:sldMk cId="2436415476" sldId="2039377828"/>
            <ac:spMk id="4" creationId="{A1B533E6-C8B3-4811-B4BC-50776F7FFA75}"/>
          </ac:spMkLst>
        </pc:spChg>
      </pc:sldChg>
      <pc:sldChg chg="modSp mod">
        <pc:chgData name="哥 波" userId="d9f0dd841cecf038" providerId="LiveId" clId="{CFBB2D2F-7545-43D9-A998-F54F88B3F3B0}" dt="2025-04-14T02:21:49.844" v="71" actId="20577"/>
        <pc:sldMkLst>
          <pc:docMk/>
          <pc:sldMk cId="2324179224" sldId="2039377924"/>
        </pc:sldMkLst>
        <pc:spChg chg="mod">
          <ac:chgData name="哥 波" userId="d9f0dd841cecf038" providerId="LiveId" clId="{CFBB2D2F-7545-43D9-A998-F54F88B3F3B0}" dt="2025-04-14T02:21:46.480" v="70"/>
          <ac:spMkLst>
            <pc:docMk/>
            <pc:sldMk cId="2324179224" sldId="2039377924"/>
            <ac:spMk id="3" creationId="{94983A89-0C21-310B-FF97-EE51DDE45361}"/>
          </ac:spMkLst>
        </pc:spChg>
        <pc:spChg chg="mod">
          <ac:chgData name="哥 波" userId="d9f0dd841cecf038" providerId="LiveId" clId="{CFBB2D2F-7545-43D9-A998-F54F88B3F3B0}" dt="2025-04-14T02:21:49.844" v="71" actId="20577"/>
          <ac:spMkLst>
            <pc:docMk/>
            <pc:sldMk cId="2324179224" sldId="2039377924"/>
            <ac:spMk id="10" creationId="{7BDA3C1D-94D0-CC2C-C2E5-F84A2423DA48}"/>
          </ac:spMkLst>
        </pc:spChg>
      </pc:sldChg>
      <pc:sldChg chg="del">
        <pc:chgData name="哥 波" userId="d9f0dd841cecf038" providerId="LiveId" clId="{CFBB2D2F-7545-43D9-A998-F54F88B3F3B0}" dt="2025-04-14T02:21:57.609" v="72" actId="47"/>
        <pc:sldMkLst>
          <pc:docMk/>
          <pc:sldMk cId="977350565" sldId="2039378097"/>
        </pc:sldMkLst>
      </pc:sldChg>
      <pc:sldChg chg="modSp mod">
        <pc:chgData name="哥 波" userId="d9f0dd841cecf038" providerId="LiveId" clId="{CFBB2D2F-7545-43D9-A998-F54F88B3F3B0}" dt="2025-05-05T05:09:19.451" v="2656"/>
        <pc:sldMkLst>
          <pc:docMk/>
          <pc:sldMk cId="776231470" sldId="2039378115"/>
        </pc:sldMkLst>
        <pc:spChg chg="mod">
          <ac:chgData name="哥 波" userId="d9f0dd841cecf038" providerId="LiveId" clId="{CFBB2D2F-7545-43D9-A998-F54F88B3F3B0}" dt="2025-05-05T05:09:19.451" v="2656"/>
          <ac:spMkLst>
            <pc:docMk/>
            <pc:sldMk cId="776231470" sldId="2039378115"/>
            <ac:spMk id="4" creationId="{F6DF0F5F-9BB7-612D-2206-A9C1A317126F}"/>
          </ac:spMkLst>
        </pc:spChg>
      </pc:sldChg>
      <pc:sldChg chg="addSp delSp modSp mod">
        <pc:chgData name="哥 波" userId="d9f0dd841cecf038" providerId="LiveId" clId="{CFBB2D2F-7545-43D9-A998-F54F88B3F3B0}" dt="2025-05-06T01:46:07.507" v="4453" actId="1076"/>
        <pc:sldMkLst>
          <pc:docMk/>
          <pc:sldMk cId="557607655" sldId="2039378162"/>
        </pc:sldMkLst>
        <pc:spChg chg="mod">
          <ac:chgData name="哥 波" userId="d9f0dd841cecf038" providerId="LiveId" clId="{CFBB2D2F-7545-43D9-A998-F54F88B3F3B0}" dt="2025-05-05T05:28:21.953" v="3350" actId="20577"/>
          <ac:spMkLst>
            <pc:docMk/>
            <pc:sldMk cId="557607655" sldId="2039378162"/>
            <ac:spMk id="2" creationId="{35803DCA-075C-079B-0032-8628114BCDC4}"/>
          </ac:spMkLst>
        </pc:spChg>
        <pc:spChg chg="add mod">
          <ac:chgData name="哥 波" userId="d9f0dd841cecf038" providerId="LiveId" clId="{CFBB2D2F-7545-43D9-A998-F54F88B3F3B0}" dt="2025-05-05T11:48:39.619" v="4116"/>
          <ac:spMkLst>
            <pc:docMk/>
            <pc:sldMk cId="557607655" sldId="2039378162"/>
            <ac:spMk id="3" creationId="{8BFE8202-C9F4-12A8-94C0-136098065B26}"/>
          </ac:spMkLst>
        </pc:spChg>
      </pc:sldChg>
      <pc:sldChg chg="addSp delSp modSp add mod ord">
        <pc:chgData name="哥 波" userId="d9f0dd841cecf038" providerId="LiveId" clId="{CFBB2D2F-7545-43D9-A998-F54F88B3F3B0}" dt="2025-05-05T05:22:26.109" v="3306"/>
        <pc:sldMkLst>
          <pc:docMk/>
          <pc:sldMk cId="285456924" sldId="2039378163"/>
        </pc:sldMkLst>
      </pc:sldChg>
      <pc:sldChg chg="del">
        <pc:chgData name="哥 波" userId="d9f0dd841cecf038" providerId="LiveId" clId="{CFBB2D2F-7545-43D9-A998-F54F88B3F3B0}" dt="2025-04-14T02:30:46.082" v="160" actId="47"/>
        <pc:sldMkLst>
          <pc:docMk/>
          <pc:sldMk cId="3339037201" sldId="2039378163"/>
        </pc:sldMkLst>
      </pc:sldChg>
      <pc:sldChg chg="addSp delSp modSp add del mod">
        <pc:chgData name="哥 波" userId="d9f0dd841cecf038" providerId="LiveId" clId="{CFBB2D2F-7545-43D9-A998-F54F88B3F3B0}" dt="2025-05-05T05:09:49.073" v="2666" actId="47"/>
        <pc:sldMkLst>
          <pc:docMk/>
          <pc:sldMk cId="613385321" sldId="2039378164"/>
        </pc:sldMkLst>
      </pc:sldChg>
      <pc:sldChg chg="modSp add mod">
        <pc:chgData name="哥 波" userId="d9f0dd841cecf038" providerId="LiveId" clId="{CFBB2D2F-7545-43D9-A998-F54F88B3F3B0}" dt="2025-05-05T05:28:36.142" v="3351"/>
        <pc:sldMkLst>
          <pc:docMk/>
          <pc:sldMk cId="766738557" sldId="2039378164"/>
        </pc:sldMkLst>
      </pc:sldChg>
      <pc:sldChg chg="addSp delSp modSp add del mod">
        <pc:chgData name="哥 波" userId="d9f0dd841cecf038" providerId="LiveId" clId="{CFBB2D2F-7545-43D9-A998-F54F88B3F3B0}" dt="2025-05-05T05:09:47.616" v="2665" actId="47"/>
        <pc:sldMkLst>
          <pc:docMk/>
          <pc:sldMk cId="1024275370" sldId="2039378165"/>
        </pc:sldMkLst>
      </pc:sldChg>
      <pc:sldChg chg="addSp delSp modSp add mod">
        <pc:chgData name="哥 波" userId="d9f0dd841cecf038" providerId="LiveId" clId="{CFBB2D2F-7545-43D9-A998-F54F88B3F3B0}" dt="2025-05-05T05:29:08.280" v="3379"/>
        <pc:sldMkLst>
          <pc:docMk/>
          <pc:sldMk cId="1663019818" sldId="2039378165"/>
        </pc:sldMkLst>
        <pc:spChg chg="mod">
          <ac:chgData name="哥 波" userId="d9f0dd841cecf038" providerId="LiveId" clId="{CFBB2D2F-7545-43D9-A998-F54F88B3F3B0}" dt="2025-05-05T05:29:08.280" v="3379"/>
          <ac:spMkLst>
            <pc:docMk/>
            <pc:sldMk cId="1663019818" sldId="2039378165"/>
            <ac:spMk id="2" creationId="{8D5D44C8-BEA9-B900-F0B6-5484F7E6E446}"/>
          </ac:spMkLst>
        </pc:spChg>
      </pc:sldChg>
      <pc:sldChg chg="delSp modSp add del mod">
        <pc:chgData name="哥 波" userId="d9f0dd841cecf038" providerId="LiveId" clId="{CFBB2D2F-7545-43D9-A998-F54F88B3F3B0}" dt="2025-05-05T05:09:50.352" v="2667" actId="47"/>
        <pc:sldMkLst>
          <pc:docMk/>
          <pc:sldMk cId="639201984" sldId="2039378166"/>
        </pc:sldMkLst>
      </pc:sldChg>
      <pc:sldChg chg="addSp delSp modSp add mod">
        <pc:chgData name="哥 波" userId="d9f0dd841cecf038" providerId="LiveId" clId="{CFBB2D2F-7545-43D9-A998-F54F88B3F3B0}" dt="2025-05-05T05:58:45.191" v="3945" actId="1076"/>
        <pc:sldMkLst>
          <pc:docMk/>
          <pc:sldMk cId="3806025936" sldId="2039378166"/>
        </pc:sldMkLst>
      </pc:sldChg>
      <pc:sldChg chg="add del">
        <pc:chgData name="哥 波" userId="d9f0dd841cecf038" providerId="LiveId" clId="{CFBB2D2F-7545-43D9-A998-F54F88B3F3B0}" dt="2025-05-05T05:08:10.315" v="2544" actId="47"/>
        <pc:sldMkLst>
          <pc:docMk/>
          <pc:sldMk cId="1063571974" sldId="2039378167"/>
        </pc:sldMkLst>
      </pc:sldChg>
      <pc:sldChg chg="addSp delSp modSp add mod">
        <pc:chgData name="哥 波" userId="d9f0dd841cecf038" providerId="LiveId" clId="{CFBB2D2F-7545-43D9-A998-F54F88B3F3B0}" dt="2025-05-06T01:39:03.732" v="4376" actId="14100"/>
        <pc:sldMkLst>
          <pc:docMk/>
          <pc:sldMk cId="2521434112" sldId="2039378167"/>
        </pc:sldMkLst>
      </pc:sldChg>
      <pc:sldChg chg="del">
        <pc:chgData name="哥 波" userId="d9f0dd841cecf038" providerId="LiveId" clId="{CFBB2D2F-7545-43D9-A998-F54F88B3F3B0}" dt="2025-04-14T02:21:59.952" v="73" actId="47"/>
        <pc:sldMkLst>
          <pc:docMk/>
          <pc:sldMk cId="3985218881" sldId="2039378169"/>
        </pc:sldMkLst>
      </pc:sldChg>
      <pc:sldChg chg="del">
        <pc:chgData name="哥 波" userId="d9f0dd841cecf038" providerId="LiveId" clId="{CFBB2D2F-7545-43D9-A998-F54F88B3F3B0}" dt="2025-04-14T02:22:01.084" v="74" actId="47"/>
        <pc:sldMkLst>
          <pc:docMk/>
          <pc:sldMk cId="3072358363" sldId="20393781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68AFB6-B66B-69FF-B6A3-47CFC204EA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83B4C5-BF0B-ADC7-9EBD-3CCBAFA8A1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C996B-4679-4BF2-8E12-FB74ABDDCA86}" type="datetimeFigureOut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2EEE81-E105-6475-DB0B-D66B06522A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C9ED71-8A9F-B511-75C2-23306AC3DB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EF453-8871-4AB5-B239-45C98CE1DF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41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4FC95-5870-7B48-A299-40F578AD21C8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61C2-44BF-C44C-81EE-E4BFADE101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64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782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7F15-C23D-07BE-CAA1-FFE66A7DE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B68430-5BE4-4A7A-FA70-9BA897397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A0DC13-263B-FBF9-F0B1-CF508858E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首先是它的一个开发背景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20DF3C-B6DD-6EFA-9CC5-32259C9FB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5855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2DD1E-19FD-7421-D8DA-268A71AE3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3E6C0F6-3F54-B067-4799-F4D898938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3B8A558-CB4F-6FC4-3EFB-828B4FBDE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0B87A8-F1BC-6F4C-7171-93677F08F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936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E95A-5CA9-03C8-F7DC-445F0F28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2B18DD-B67F-7DE6-6D6E-D369D7388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E285DC4-D101-31F0-5B5C-5A5117CA2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B1AEE-ABC4-400C-BE42-657974295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4360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E1447-4D1C-0593-AD83-6A6A4A6FE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761EDC-7B44-7DB3-101B-06BBF422C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D1EF80-C7E5-9A69-C0E4-7943040D2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906A46-CF01-2C8A-3675-A2B10BD98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1828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819F9-88D1-6954-61A9-46FA7837F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BB8F6E-7041-A701-E3B7-E6F16D02B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A553C49-3579-EA91-4FB2-D487A551D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78F539-85D6-9419-0768-7529649B9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4361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4C4CF-CBC2-BF8A-394D-C254B1650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2F85952-9D53-6C81-76D7-6A1639CE7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8B6DA8-7EC6-C23B-ADA9-E4C26904A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34B529-FB6F-2C29-7F57-FB987BC29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8886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AB1E5-0ABA-6CF0-2624-DD93CE06E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FA1CF4A-FFD4-60EB-CE75-B336A6CB2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E5965-FA7D-123B-EEAF-BC047A6F2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首先是它的一个开发背景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2D7A83-9DD2-0E5A-D606-02BDFC0C3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0011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DC3B-E0BC-6777-54E1-E196A2AB7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749463-BCF2-5407-21F2-DFE6D6630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23BBF7-D01B-67D7-7D36-62D27CB49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C0CD53-4FF9-1AFF-F791-AC746F31B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19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DA9B0-CECF-8B71-C3A2-0964C3297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57E286C-A3A1-2533-8E4C-4A102AA0D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7E4A36-0A11-86A2-C0A4-4433FA721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D8AA8-F7C5-D835-5613-D58BFDD69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616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A6D69-AF2F-7DD7-6CC2-ADBC551CC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74B51E-2B30-067A-B166-D83323462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604C44-0C62-EF7D-33EB-14DEF6181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6D3CCC-45F6-50FA-9532-4CF38B2FC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774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1469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937EE-2DAD-1939-275E-5027809A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BE8874-2425-4A95-A698-EE8208A43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356245-EB44-4DC6-8E55-B8B24D332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4115C0-4C04-4782-C653-AD712FBBD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824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310CF-32F7-B268-0C78-DF5B62955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E5DDF9-67AC-D6CA-F4D3-6A54C930F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2A6303-0F10-0D0D-874E-EEDC1B2B2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A73400-887C-AAE3-32AD-AEFECB055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6725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5D77F-BCFD-8D22-971D-DD7DF110B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75EDCF-3718-2033-45A9-B581EEEF7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E2A83D0-4110-82F9-8B1C-D056EE5AA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2B9390-9269-73C3-E164-940696FEC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569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BD10-6391-20F3-D3CC-DD736B4D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667C176-D09A-1D70-74AB-BD75827C0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EE2AC4D-6FAA-F771-B674-32283F98F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DDE0CD-6169-300E-4121-F2ACA6B6F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3552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FFACF-CC52-24B2-1B22-7AD712A1C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48C5A0-8A4A-BBCD-6B61-DF6AB1E8EE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442FD3-3CF3-0931-5DC4-2612D02F2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122BE6-7191-92E2-90FA-0ED1ABBF7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029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9333-1623-E5B1-FD91-59945645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3ED209-E9B8-4E04-487E-7DDD8A242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20693F-78BE-A177-6568-ADCD1F43A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A2E327-42DB-6FCD-897F-491240896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1829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9F4DE-1481-AAD7-04C0-65C3CD8A9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14C62F8-2A7C-3075-3F3B-E3A823BD9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4D536CE-922A-4D48-58DA-887CCCBBE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27F36C-C168-A86B-9E45-70CB45D81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1155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2C86-6186-4993-FDF0-B9D03F031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36CD9F-03BD-8A71-CA17-B2555EDEF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3EF181-46DA-6EDD-D94B-4B0C3FD3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EEC614-6500-1A54-AE39-4958B570F9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8463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6077-C250-5D7D-7795-3675B0980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92C4DB-1EB0-6817-7602-899FDC12C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0D49900-F353-B25B-E801-8577E423C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76C51E-CF5C-6ED9-383B-463DF39AB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0712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66EE9-A74C-2051-8BB3-B2A07EF4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3F4341-7793-CB13-E700-0D49EB320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8F9430-3374-B18F-8F0D-03E5303CA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7018FE-2427-4865-24A5-401C4BE19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923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首先是它的一个开发背景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1662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4BAA-96AB-53CE-027E-03ABB062D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179B20-D42F-9C46-7EF8-81B1C0E19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3ED09B-A83C-DC9A-8DDC-5F8F69678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B06B34-0DAB-9A88-C7C2-6BCC0D1D2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2677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0538B-E615-602D-CC4F-1A998CDF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EFEB3E-08FB-3DC6-9EE7-7A1C33174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C59E3C4-4948-A56B-3A23-00B160958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56295B-62D1-452B-2D3E-62D51C40D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4712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F042A-47EA-9E9B-CD62-6EB89FCE5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6399FB-BA46-55F7-3883-BE2F897D1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C7969C-A3CE-3D92-4AF7-831314B01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EA7C77-D54E-AD4B-2891-D20569114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9141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F321E-7206-4713-FA0D-28228569F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80CE52-C00C-5122-80A1-7ECD203AE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CC07CB-17AC-F046-E149-8467F67A2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04B740-BA79-9B44-60E3-B08AB132E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2953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81915-921F-5436-BB0C-1FA52C648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E4D363-D30B-A661-950A-6294E020B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E1AFDB-6821-C667-9825-B14D97896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E21760-53C4-C08F-0483-2080C4186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086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88C9E-9059-00CB-4F33-85F62C5EB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883CF0-E56F-B173-EE43-D3E7036EA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942CC0-9E54-C430-66B4-F56186B97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DC1CE3-0364-10EB-C0A9-798BB520D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198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B0603-0519-B985-9875-86A9835B1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0829B3-AED5-21A1-D4AF-33336FD86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1C0869-8A27-7CA5-E847-46C409CB2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548F4B-DEA8-3688-984E-DD8A684BC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347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EBAF-0E5C-21C9-1EEB-72C5F719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1E4CB5-4040-0976-50EB-CECF6AB39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FAAFF8-ABCD-69F8-6970-9ADA8AEAA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DF5C0A-7189-EF52-687E-C9C90B816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836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9F51E-D844-174F-13F2-C91097E7E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4F8AC5-3927-3402-8FC0-B2D724507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6C6C49-F8FF-9718-74FD-8E295EBE3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+ </a:t>
            </a:r>
            <a:r>
              <a:rPr lang="zh-CN" altLang="en-US" b="0" dirty="0"/>
              <a:t>光源类大装置数据的</a:t>
            </a:r>
            <a:r>
              <a:rPr lang="en-US" altLang="zh-CN" b="0" dirty="0"/>
              <a:t>AI</a:t>
            </a:r>
            <a:r>
              <a:rPr lang="zh-CN" altLang="en-US" b="0" dirty="0"/>
              <a:t>应用：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专业应用领域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      - </a:t>
            </a:r>
            <a:r>
              <a:rPr lang="zh-CN" altLang="en-US" b="0" dirty="0"/>
              <a:t>大模型应用领域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E566FB-E686-E1E2-A0A6-42F671B48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219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6DCB-F785-34B2-4CEA-EC0A87C8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D8B624-760A-8C05-8D0E-73F216501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0D754B-5747-D52E-9738-E5D5B91E9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EB8A45-90FB-BCC7-1ABA-868D10491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924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8B036-0A8D-C018-5B39-036BD9F58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E4E311-D9A1-3EE7-D831-575388A88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27CEBF0-2707-EC59-6823-43DD7A1E9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14A5B2-DF3A-6C4A-DFCA-FCE12A0A0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772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16A6B-644A-9358-593A-B35DCD86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2" y="136525"/>
            <a:ext cx="8740936" cy="5956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1613B0-A22E-EF39-1ED6-75F56C85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8FD9FC-1825-972F-8107-41F6D447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76F06-181E-32BE-A65C-3B28ADC4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FA61F80-1DF8-494B-025F-C1282541A200}"/>
              </a:ext>
            </a:extLst>
          </p:cNvPr>
          <p:cNvGrpSpPr/>
          <p:nvPr userDrawn="1"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2BFF1C6-5E23-1A73-C91C-C30A376278EB}"/>
                </a:ext>
              </a:extLst>
            </p:cNvPr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D713503-DAFB-776A-CE9E-5F914BE6FF53}"/>
                  </a:ext>
                </a:extLst>
              </p:cNvPr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9A2A691-695B-3FFE-0B40-42FE342FD47D}"/>
                  </a:ext>
                </a:extLst>
              </p:cNvPr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8" name="直接连接符 10">
              <a:extLst>
                <a:ext uri="{FF2B5EF4-FFF2-40B4-BE49-F238E27FC236}">
                  <a16:creationId xmlns:a16="http://schemas.microsoft.com/office/drawing/2014/main" id="{D0980CE1-1AC2-2BB1-F2D8-A55E16E16D7C}"/>
                </a:ext>
              </a:extLst>
            </p:cNvPr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94A4DE5-2101-6102-8CD5-55D91FAB9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4087" y="116632"/>
            <a:ext cx="658457" cy="7113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DC8D8E-47E4-56DF-BA71-FDE2C3478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314855"/>
            <a:ext cx="593874" cy="3995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888AAB-6B37-8981-9EB9-5EA0F35A3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240" y="264193"/>
            <a:ext cx="447424" cy="447424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EEF1E5FD-7F74-0299-97B2-F315567D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01" y="1905864"/>
            <a:ext cx="10967855" cy="4351338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59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4F1EE-6BC8-CF49-BC89-45D34604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ADB7DC-1D73-CE4E-B051-EA85ADDCD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F6936C-37AE-BF43-9E39-6C50B59A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F12B27-C80B-8A41-904C-26B063C5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84B4AD-E69B-6341-B533-1C38D7D0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2A9A90-726E-E642-93BE-55247068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9176F-87F0-B84E-A63A-F9208754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5D9E56-5814-6942-8F17-43E718591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B849D-4AA6-DA4D-BA26-51A8CBC2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38919C-68E6-3B4C-B413-384389BB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3938F-26C6-9442-A52B-5093BCBD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252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2116FF-DAA5-AD46-9F06-37B4E05ED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16AC58-3C4F-9D45-AAEE-137C0C42E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DE0DE0-9DD7-5243-94F5-342565A5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AF1FC-B89A-2847-8D0C-993D3BA6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20E24-A893-9041-837D-223BD0E3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468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558637" y="105353"/>
            <a:ext cx="105156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B4A6F1-5D3D-4BE5-8F45-384826ADAF79}"/>
              </a:ext>
            </a:extLst>
          </p:cNvPr>
          <p:cNvSpPr txBox="1"/>
          <p:nvPr userDrawn="1"/>
        </p:nvSpPr>
        <p:spPr>
          <a:xfrm>
            <a:off x="7313372" y="6496436"/>
            <a:ext cx="4687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IHEPCC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HEPSCC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lang="zh-CN" altLang="en-US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NHEPSDC</a:t>
            </a:r>
            <a:endParaRPr lang="zh-CN" altLang="en-US" sz="140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3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6C351-7C53-49FF-B4C3-870B9E55DA0D}" type="datetime1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6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8DE7A-FCB9-4F0C-9F63-DA0201F0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Tittle here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00B7DB-31DA-45DC-8424-CB6DB8D7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2026/4/9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B1ADA7-8B83-441E-83CB-57FB995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199532-C918-42F8-8770-7566BBF5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795D8-7546-4F97-9E86-55CD1BFC3EF2}" type="datetime1">
              <a:rPr lang="zh-CN" altLang="en-US" smtClean="0"/>
              <a:t>2026/4/9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3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3F094D-4F92-8DA1-97CC-10A0498CC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EFE1-A2BE-29F2-D9B7-DBD7A1F7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CFDE30C-18EA-4774-9EE2-06A2032AE512}" type="datetime1">
              <a:rPr lang="zh-CN" altLang="en-US" smtClean="0"/>
              <a:t>2026/4/9</a:t>
            </a:fld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CA2AD-9532-7FDE-3160-2B877C663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353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6602FCE-FD80-C73B-6E6B-82298AA82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菱形 42"/>
          <p:cNvSpPr/>
          <p:nvPr/>
        </p:nvSpPr>
        <p:spPr>
          <a:xfrm>
            <a:off x="6389020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3689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C42361C-3E6D-5846-8A6C-D2457952552F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CF8133-D301-8041-878A-0C3B8E249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1">
            <a:extLst>
              <a:ext uri="{FF2B5EF4-FFF2-40B4-BE49-F238E27FC236}">
                <a16:creationId xmlns:a16="http://schemas.microsoft.com/office/drawing/2014/main" id="{9B0ACBDA-DB2C-2F4F-870E-C1C03FE35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BC8F2D4-7D9A-FE49-917B-0190CAF9CACE}"/>
              </a:ext>
            </a:extLst>
          </p:cNvPr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13">
            <a:extLst>
              <a:ext uri="{FF2B5EF4-FFF2-40B4-BE49-F238E27FC236}">
                <a16:creationId xmlns:a16="http://schemas.microsoft.com/office/drawing/2014/main" id="{C27B62F4-97D5-2F4D-8ECD-E7EA23C59A44}"/>
              </a:ext>
            </a:extLst>
          </p:cNvPr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53205E2-76C1-0644-857B-0BE2E7106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676" y="585565"/>
            <a:ext cx="2064647" cy="17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62FF-463E-714A-B378-9EF666EBE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37D279-6562-A348-9F47-0A4798007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18785E-034B-E544-8B9A-C242D3C7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85F5DD-7E96-F548-8893-DC163049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4C328-6160-A84B-AB22-84E12321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41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22D9A-F4F9-394F-84DB-B8C3439D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0F20F8-194A-A349-8CC1-47159EC3B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5B619-87B7-3948-953C-2368AC77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606B26-84AB-D64E-A321-EAB44D56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55696-A816-3249-B181-CBE48576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86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C93B0-44DF-B940-9C6E-C163B8B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DEAD42-B3BC-0A4B-8312-4219215D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8F284D-9D01-234D-BFFA-42F3F06E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B70918-24FD-B846-9D4D-D57DE313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0915CB-8801-BF4D-BE82-F94AC678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115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5F50BB-DDD7-444C-B928-E622DBF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B5950C-663F-0246-B4D0-CFDF8B06B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2EA583-5AB9-594E-9986-EE55B0A30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2CD77-8E3D-7146-900F-E7580793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79166C-EE96-7044-9E6A-F6ECA3CD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134074-2FB7-AB4C-B090-3578E3EA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67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692CE9-21C7-0549-85A5-EFF6388B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AF6C21-1A17-7345-A450-765A5A201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73D7D-5F80-4842-ACB5-E5108C105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B1A644-3716-9444-B593-B85080FF4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784FAB-563D-FC4B-8AE8-5562FC172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5EA3ABA-93E1-3745-B5EF-9B8D0A83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1E43B4D-7680-8B44-9CCA-2A50F65C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31FBA9-A29D-E44F-BAB7-762B5595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42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F694E0-D9DA-0B4C-89DC-1853BBE7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0770BA-9433-E04A-8FE8-5E77AF4F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43A732-09F8-7040-8A15-5ED99A3F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A2AB6D-1080-D049-9915-DD3C15A9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127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E7B3BA-2247-6941-BCF3-5D6EBD90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662438-7DEB-424F-8E2B-28CD1F6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11EED8-1F3A-8C40-BA6C-4622CC63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zh-CN"/>
              <a:t>&lt;#1&gt;</a:t>
            </a:r>
            <a:endParaRPr kumimoji="1"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A954A9-F197-1134-D9F4-B80CBF467940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F58584-4D09-3245-8BF6-9D44024F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11F15A-1B52-B74E-9DD2-BCB780A6C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CAE72C-D7E0-374F-BCC4-A4E83A36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231ECB-1E5C-3546-A41A-E46ED25F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C06FEB-4B89-A44A-957B-1F9B142F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CE2A6-57C9-2446-AAD1-BA66433A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021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EDE53-0D79-9846-BCBB-4468F3DBD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7191C-2472-EA47-B391-FFDBDF87DDE9}" type="datetimeFigureOut">
              <a:rPr kumimoji="1" lang="zh-CN" altLang="en-US" smtClean="0"/>
              <a:t>2026/4/9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99A0B-9218-0942-88A0-B008BE370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63D45E-FF16-A948-B3D0-F95F2B44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11653C-615B-6890-7244-7C169931610C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9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hepbox.ihep.ac.cn/ihepbox/index.php/s/FlqkFP4m8lfturH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hepbox.ihep.ac.cn/ihepbox/index.php/s/DsaHtndLiu52R5w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ongzai.ihep.ac.cn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hyperlink" Target="https://docs-drsai.ihep.ac.cn/" TargetMode="Externa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hyperlink" Target="https://github.com/hepai-lab/drsai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code.ihep.ac.cn/hepai/drsai" TargetMode="External"/><Relationship Id="rId5" Type="http://schemas.openxmlformats.org/officeDocument/2006/relationships/tags" Target="../tags/tag5.xml"/><Relationship Id="rId10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5.xml"/><Relationship Id="rId14" Type="http://schemas.openxmlformats.org/officeDocument/2006/relationships/hyperlink" Target="https://note.ihep.ac.cn/s/_vSnuf5Uh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-drsai.ihep.ac.cn/" TargetMode="External"/><Relationship Id="rId3" Type="http://schemas.openxmlformats.org/officeDocument/2006/relationships/hyperlink" Target="mailto:zdzhang@ihep.ac.cn" TargetMode="External"/><Relationship Id="rId7" Type="http://schemas.openxmlformats.org/officeDocument/2006/relationships/hyperlink" Target="https://github.com/hepai-lab/drsai" TargetMode="External"/><Relationship Id="rId12" Type="http://schemas.openxmlformats.org/officeDocument/2006/relationships/image" Target="../media/image8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iapi.ihep.ac.cn/" TargetMode="External"/><Relationship Id="rId11" Type="http://schemas.openxmlformats.org/officeDocument/2006/relationships/hyperlink" Target="https://rongzai.ihep.ac.cn/" TargetMode="External"/><Relationship Id="rId5" Type="http://schemas.openxmlformats.org/officeDocument/2006/relationships/hyperlink" Target="https://ai.ihep.ac.cn/" TargetMode="External"/><Relationship Id="rId10" Type="http://schemas.openxmlformats.org/officeDocument/2006/relationships/hyperlink" Target="https://drsai.ihep.ac.cn/" TargetMode="External"/><Relationship Id="rId4" Type="http://schemas.openxmlformats.org/officeDocument/2006/relationships/hyperlink" Target="mailto:zdzhang@ihep.ac.cn/" TargetMode="External"/><Relationship Id="rId9" Type="http://schemas.openxmlformats.org/officeDocument/2006/relationships/hyperlink" Target="https://opendrsai.ihep.ac.cn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8DDB8A0-9C32-26EF-42DE-FA94D4BC921F}"/>
              </a:ext>
            </a:extLst>
          </p:cNvPr>
          <p:cNvSpPr/>
          <p:nvPr/>
        </p:nvSpPr>
        <p:spPr>
          <a:xfrm>
            <a:off x="0" y="4429718"/>
            <a:ext cx="12192000" cy="244059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70000"/>
                </a:schemeClr>
              </a:gs>
              <a:gs pos="100000">
                <a:schemeClr val="tx2">
                  <a:lumMod val="20000"/>
                  <a:lumOff val="80000"/>
                  <a:alpha val="5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20DE95D-E53A-F484-92F0-9BD35E2F0AFF}"/>
              </a:ext>
            </a:extLst>
          </p:cNvPr>
          <p:cNvSpPr/>
          <p:nvPr/>
        </p:nvSpPr>
        <p:spPr>
          <a:xfrm>
            <a:off x="-9319" y="-6004"/>
            <a:ext cx="12192000" cy="120443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70000"/>
                </a:schemeClr>
              </a:gs>
              <a:gs pos="100000">
                <a:schemeClr val="tx2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94983A89-0C21-310B-FF97-EE51DDE45361}"/>
              </a:ext>
            </a:extLst>
          </p:cNvPr>
          <p:cNvSpPr txBox="1">
            <a:spLocks/>
          </p:cNvSpPr>
          <p:nvPr/>
        </p:nvSpPr>
        <p:spPr>
          <a:xfrm>
            <a:off x="417696" y="4631298"/>
            <a:ext cx="11699618" cy="1032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Open </a:t>
            </a:r>
            <a:r>
              <a:rPr lang="en-US" altLang="zh-CN" sz="36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Dr.Sai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科学智能体开发框架简介与实践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AF5722-F6E4-4FE3-51F5-58FA9185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945" y="80518"/>
            <a:ext cx="867861" cy="9375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0AC073-7402-0517-30D8-083B9AD15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" t="13092" r="64184" b="10171"/>
          <a:stretch/>
        </p:blipFill>
        <p:spPr>
          <a:xfrm>
            <a:off x="1348737" y="284592"/>
            <a:ext cx="1006843" cy="6774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0B5435-CD18-C5D9-01FB-CA4F91891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355" y="315270"/>
            <a:ext cx="619468" cy="619468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:a16="http://schemas.microsoft.com/office/drawing/2014/main" id="{7BDA3C1D-94D0-CC2C-C2E5-F84A2423DA48}"/>
              </a:ext>
            </a:extLst>
          </p:cNvPr>
          <p:cNvSpPr>
            <a:spLocks noGrp="1"/>
          </p:cNvSpPr>
          <p:nvPr/>
        </p:nvSpPr>
        <p:spPr>
          <a:xfrm>
            <a:off x="647821" y="5387266"/>
            <a:ext cx="10889335" cy="138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报告人：熊东波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HepAI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Group</a:t>
            </a: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A7447D95-02DA-A1B9-4DBE-237CDBCA7117}"/>
              </a:ext>
            </a:extLst>
          </p:cNvPr>
          <p:cNvSpPr>
            <a:spLocks noGrp="1"/>
          </p:cNvSpPr>
          <p:nvPr/>
        </p:nvSpPr>
        <p:spPr>
          <a:xfrm>
            <a:off x="4675630" y="71212"/>
            <a:ext cx="7441684" cy="1068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Computing Center, IHEP,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CAS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National HEP Data Center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1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417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D9288-457B-8123-0A68-A46C3683F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568D8AA-D846-0608-E5F3-91DE210D9069}"/>
              </a:ext>
            </a:extLst>
          </p:cNvPr>
          <p:cNvSpPr txBox="1">
            <a:spLocks/>
          </p:cNvSpPr>
          <p:nvPr/>
        </p:nvSpPr>
        <p:spPr>
          <a:xfrm>
            <a:off x="762630" y="2697858"/>
            <a:ext cx="10515600" cy="115433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02-Open </a:t>
            </a:r>
            <a:r>
              <a:rPr lang="en-US" altLang="zh-CN" dirty="0" err="1"/>
              <a:t>Dr.Sai</a:t>
            </a:r>
            <a:r>
              <a:rPr lang="zh-CN" altLang="en-US" dirty="0"/>
              <a:t>科学智能体框架</a:t>
            </a:r>
          </a:p>
        </p:txBody>
      </p:sp>
    </p:spTree>
    <p:extLst>
      <p:ext uri="{BB962C8B-B14F-4D97-AF65-F5344CB8AC3E}">
        <p14:creationId xmlns:p14="http://schemas.microsoft.com/office/powerpoint/2010/main" val="153865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A8D1D-B89A-895D-F49F-76FEEFC04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F52B44-DE9C-DBDB-FF22-DC19C701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2.1. Open </a:t>
            </a:r>
            <a:r>
              <a:rPr lang="en-US" altLang="zh-CN" sz="2800" dirty="0" err="1"/>
              <a:t>Dr.Sai</a:t>
            </a:r>
            <a:endParaRPr lang="zh-CN" altLang="en-US" sz="2800" dirty="0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E6782BA-0A64-4328-E2DF-991B08E85021}"/>
              </a:ext>
            </a:extLst>
          </p:cNvPr>
          <p:cNvCxnSpPr>
            <a:cxnSpLocks/>
          </p:cNvCxnSpPr>
          <p:nvPr/>
        </p:nvCxnSpPr>
        <p:spPr>
          <a:xfrm>
            <a:off x="0" y="6400558"/>
            <a:ext cx="12192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125200E8-95B5-5F02-60C5-8D5F7FB703C3}"/>
              </a:ext>
            </a:extLst>
          </p:cNvPr>
          <p:cNvSpPr txBox="1"/>
          <p:nvPr/>
        </p:nvSpPr>
        <p:spPr>
          <a:xfrm>
            <a:off x="99235" y="6453914"/>
            <a:ext cx="1202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https://docs-drsai.ihep.ac.cn/, 2. https://github.com/hepai-lab/drsai , 3. https://microsoft.github.io/autogen/0.5.7/index.html 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1DBE576-1A54-FA4B-0F41-635EDCC89F63}"/>
              </a:ext>
            </a:extLst>
          </p:cNvPr>
          <p:cNvSpPr txBox="1"/>
          <p:nvPr/>
        </p:nvSpPr>
        <p:spPr>
          <a:xfrm>
            <a:off x="379464" y="838551"/>
            <a:ext cx="7003749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科学智能体开发框架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9385F57-D36E-ABBF-65A8-C70B602C4DD4}"/>
              </a:ext>
            </a:extLst>
          </p:cNvPr>
          <p:cNvSpPr/>
          <p:nvPr/>
        </p:nvSpPr>
        <p:spPr>
          <a:xfrm>
            <a:off x="471114" y="1431606"/>
            <a:ext cx="3080687" cy="944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单智能体开发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067802A-0521-6C32-1CF1-7B9EC4471600}"/>
              </a:ext>
            </a:extLst>
          </p:cNvPr>
          <p:cNvSpPr/>
          <p:nvPr/>
        </p:nvSpPr>
        <p:spPr>
          <a:xfrm>
            <a:off x="4497396" y="1256742"/>
            <a:ext cx="3080687" cy="9446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多智能体系统开发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4553979-D44F-C981-2524-B75C0746DFE9}"/>
              </a:ext>
            </a:extLst>
          </p:cNvPr>
          <p:cNvSpPr/>
          <p:nvPr/>
        </p:nvSpPr>
        <p:spPr>
          <a:xfrm>
            <a:off x="8648723" y="1144911"/>
            <a:ext cx="3080687" cy="94462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智能体应用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29FAE5-8FA9-DEE9-21B9-917C72685D73}"/>
              </a:ext>
            </a:extLst>
          </p:cNvPr>
          <p:cNvSpPr txBox="1"/>
          <p:nvPr/>
        </p:nvSpPr>
        <p:spPr>
          <a:xfrm>
            <a:off x="471114" y="2422161"/>
            <a:ext cx="3163815" cy="2685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智能体组件、系统和框架：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开放、灵活的智能体框架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记忆、感知、执行、学习等即插即用的智能体组件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完整、开放的前后端人机交互与状态管理系统，支持快速扩展和自定义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1CE45042-B0E4-59FC-FEC8-9E256E059732}"/>
              </a:ext>
            </a:extLst>
          </p:cNvPr>
          <p:cNvSpPr/>
          <p:nvPr/>
        </p:nvSpPr>
        <p:spPr>
          <a:xfrm>
            <a:off x="3665902" y="1738050"/>
            <a:ext cx="665018" cy="168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A52D467D-5C9C-FBA9-1568-59C0F1BE8C5E}"/>
              </a:ext>
            </a:extLst>
          </p:cNvPr>
          <p:cNvSpPr/>
          <p:nvPr/>
        </p:nvSpPr>
        <p:spPr>
          <a:xfrm>
            <a:off x="7783834" y="1653871"/>
            <a:ext cx="665018" cy="168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D1C5636-B11F-5CCA-AEA4-250CB286F640}"/>
              </a:ext>
            </a:extLst>
          </p:cNvPr>
          <p:cNvSpPr txBox="1"/>
          <p:nvPr/>
        </p:nvSpPr>
        <p:spPr>
          <a:xfrm>
            <a:off x="4445022" y="2247297"/>
            <a:ext cx="3163815" cy="2362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多智能体子系统和框架：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支持快速实现多智能体任务编排逻辑，内置多种可选择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完整、开放的前后端人机交互与状态管理系统，支持快速扩展和自定义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1340143-C671-B50B-6ADE-83AAA679DCD5}"/>
              </a:ext>
            </a:extLst>
          </p:cNvPr>
          <p:cNvSpPr txBox="1"/>
          <p:nvPr/>
        </p:nvSpPr>
        <p:spPr>
          <a:xfrm>
            <a:off x="8565595" y="2089537"/>
            <a:ext cx="3163815" cy="2685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应用管理和框架：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不断扩展更新的前后端人机交互框架和</a:t>
            </a:r>
            <a:r>
              <a:rPr lang="en-US" alt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内置成熟的应用并发和数据管理系统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支持多格式</a:t>
            </a:r>
            <a:r>
              <a:rPr lang="en-US" alt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服务，并支持快速扩展</a:t>
            </a:r>
            <a:endParaRPr lang="en-US" altLang="zh-CN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E1DD863-8EFC-048C-7731-E291002BACD7}"/>
              </a:ext>
            </a:extLst>
          </p:cNvPr>
          <p:cNvSpPr txBox="1"/>
          <p:nvPr/>
        </p:nvSpPr>
        <p:spPr>
          <a:xfrm>
            <a:off x="8250217" y="5486323"/>
            <a:ext cx="3877698" cy="4086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开发即应用</a:t>
            </a:r>
          </a:p>
        </p:txBody>
      </p:sp>
      <p:sp>
        <p:nvSpPr>
          <p:cNvPr id="39" name="箭头: 左右 38">
            <a:extLst>
              <a:ext uri="{FF2B5EF4-FFF2-40B4-BE49-F238E27FC236}">
                <a16:creationId xmlns:a16="http://schemas.microsoft.com/office/drawing/2014/main" id="{F177BF67-F0AB-4B24-20E0-C5A04293B904}"/>
              </a:ext>
            </a:extLst>
          </p:cNvPr>
          <p:cNvSpPr/>
          <p:nvPr/>
        </p:nvSpPr>
        <p:spPr>
          <a:xfrm rot="5400000">
            <a:off x="9797554" y="4772846"/>
            <a:ext cx="699895" cy="400110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66B241-31DD-D25E-DA5F-784D7D1CDBD1}"/>
              </a:ext>
            </a:extLst>
          </p:cNvPr>
          <p:cNvSpPr txBox="1"/>
          <p:nvPr/>
        </p:nvSpPr>
        <p:spPr>
          <a:xfrm>
            <a:off x="2703486" y="5527895"/>
            <a:ext cx="5214688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MCP/Worker/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OpenAPI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等格式的科学工具构建与互通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370FCF-DB8A-855D-BCCD-A29E4CA98AA3}"/>
              </a:ext>
            </a:extLst>
          </p:cNvPr>
          <p:cNvSpPr txBox="1"/>
          <p:nvPr/>
        </p:nvSpPr>
        <p:spPr>
          <a:xfrm>
            <a:off x="2703485" y="5996572"/>
            <a:ext cx="5214688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RAGFlow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Llama_index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等知识库框架互通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B0F479-F019-C5DE-39CD-D455B445406F}"/>
              </a:ext>
            </a:extLst>
          </p:cNvPr>
          <p:cNvSpPr txBox="1"/>
          <p:nvPr/>
        </p:nvSpPr>
        <p:spPr>
          <a:xfrm>
            <a:off x="2703485" y="5087840"/>
            <a:ext cx="5214688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HepAI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磐石等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平台的互通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158996-2EA8-1BE8-2EFD-5C774B480C5A}"/>
              </a:ext>
            </a:extLst>
          </p:cNvPr>
          <p:cNvSpPr txBox="1"/>
          <p:nvPr/>
        </p:nvSpPr>
        <p:spPr>
          <a:xfrm>
            <a:off x="3998411" y="4691783"/>
            <a:ext cx="2773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构建科学智能体开发平台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8F1A7D19-33AC-5137-61F5-F2E6D471E8A4}"/>
              </a:ext>
            </a:extLst>
          </p:cNvPr>
          <p:cNvSpPr/>
          <p:nvPr/>
        </p:nvSpPr>
        <p:spPr>
          <a:xfrm rot="17433846">
            <a:off x="3725609" y="4429667"/>
            <a:ext cx="99391" cy="6357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FBA6DDAB-6224-8DCD-BAAE-25EEE2D59267}"/>
              </a:ext>
            </a:extLst>
          </p:cNvPr>
          <p:cNvSpPr/>
          <p:nvPr/>
        </p:nvSpPr>
        <p:spPr>
          <a:xfrm>
            <a:off x="5740075" y="4065822"/>
            <a:ext cx="99391" cy="6357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69833C93-5D29-2B91-A2AB-B74BFCEE9819}"/>
              </a:ext>
            </a:extLst>
          </p:cNvPr>
          <p:cNvSpPr/>
          <p:nvPr/>
        </p:nvSpPr>
        <p:spPr>
          <a:xfrm rot="3693231">
            <a:off x="6947517" y="4413284"/>
            <a:ext cx="99391" cy="6357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6604A5-5F40-02A0-7DD8-3F50D3D37686}"/>
              </a:ext>
            </a:extLst>
          </p:cNvPr>
          <p:cNvSpPr txBox="1"/>
          <p:nvPr/>
        </p:nvSpPr>
        <p:spPr>
          <a:xfrm>
            <a:off x="752870" y="5476755"/>
            <a:ext cx="1196937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生态互联</a:t>
            </a:r>
          </a:p>
        </p:txBody>
      </p:sp>
    </p:spTree>
    <p:extLst>
      <p:ext uri="{BB962C8B-B14F-4D97-AF65-F5344CB8AC3E}">
        <p14:creationId xmlns:p14="http://schemas.microsoft.com/office/powerpoint/2010/main" val="340984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D61A-91B4-8AE3-1CA2-A8736713D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9A0BDC-2C77-4CF4-2A7A-CD3BC4C8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2.2.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向大装置数据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就绪化的智能体系统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1243CB-F9B5-2E26-859D-2049347484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7811" y="2019157"/>
            <a:ext cx="3857129" cy="21707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CA4C1CC-E17B-E120-E22A-0F76BCA4324A}"/>
              </a:ext>
            </a:extLst>
          </p:cNvPr>
          <p:cNvSpPr txBox="1"/>
          <p:nvPr/>
        </p:nvSpPr>
        <p:spPr>
          <a:xfrm>
            <a:off x="546393" y="1088780"/>
            <a:ext cx="11206991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数据智能体</a:t>
            </a:r>
            <a:r>
              <a:rPr lang="en-US" altLang="zh-CN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DORA</a:t>
            </a:r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Wingdings" panose="05000000000000000000" pitchFamily="2" charset="2"/>
              </a:rPr>
              <a:t>：</a:t>
            </a:r>
            <a:r>
              <a:rPr lang="en-US" altLang="zh-CN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Data </a:t>
            </a:r>
            <a:r>
              <a:rPr lang="en-US" altLang="zh-CN" b="1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ORchestration</a:t>
            </a:r>
            <a:r>
              <a:rPr lang="en-US" altLang="zh-CN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 Agent</a:t>
            </a:r>
            <a:endParaRPr lang="en-US" altLang="zh-CN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3420B6D-BCEF-FD4F-6419-78128EF76F06}"/>
              </a:ext>
            </a:extLst>
          </p:cNvPr>
          <p:cNvSpPr/>
          <p:nvPr/>
        </p:nvSpPr>
        <p:spPr>
          <a:xfrm>
            <a:off x="670560" y="4967976"/>
            <a:ext cx="10226040" cy="13014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just" defTabSz="4572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数据智能体</a:t>
            </a:r>
            <a:r>
              <a:rPr lang="en-US" altLang="zh-CN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DORA v1.0</a:t>
            </a:r>
            <a:r>
              <a:rPr lang="zh-CN" altLang="en-US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（</a:t>
            </a:r>
            <a:r>
              <a:rPr lang="en-US" altLang="zh-CN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2025.12</a:t>
            </a:r>
            <a:r>
              <a:rPr lang="zh-CN" altLang="en-US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），通过年度验收</a:t>
            </a:r>
            <a:endParaRPr lang="en-US" altLang="zh-CN" b="1" kern="100" dirty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 algn="just" defTabSz="4572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可感知大装置数据、会理解人类意图、能作出规划决策、会使用衍散射分析工具、能总结结果</a:t>
            </a:r>
            <a:endParaRPr lang="en-US" altLang="zh-CN" b="1" kern="100" dirty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 algn="just" defTabSz="4572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CN" altLang="en-US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实现科学数据接入、发现、解释、对齐、标注、融合，形成高质量</a:t>
            </a:r>
            <a:r>
              <a:rPr lang="en-US" altLang="zh-CN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AI</a:t>
            </a:r>
            <a:r>
              <a:rPr lang="zh-CN" altLang="en-US" b="1" kern="100" dirty="0">
                <a:solidFill>
                  <a:srgbClr val="2B52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就绪数据集</a:t>
            </a:r>
            <a:endParaRPr lang="en-US" altLang="zh-CN" b="1" kern="100" dirty="0">
              <a:solidFill>
                <a:srgbClr val="2B52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06B596-BFFA-A703-EF43-3C2417AB7D91}"/>
              </a:ext>
            </a:extLst>
          </p:cNvPr>
          <p:cNvSpPr/>
          <p:nvPr/>
        </p:nvSpPr>
        <p:spPr>
          <a:xfrm>
            <a:off x="2100893" y="4194106"/>
            <a:ext cx="2653987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defRPr/>
            </a:pPr>
            <a:r>
              <a:rPr lang="zh-CN" altLang="en-US" sz="1600" b="1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数据智能体架构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 panose="020B0604020202020204"/>
              <a:ea typeface="微软雅黑" panose="020B0503020204020204" pitchFamily="34" charset="-122"/>
              <a:cs typeface="Helvetica" panose="020B0604020202020204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FEC5EA-C8E2-AD82-BA20-916E1EB88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011" y="2019157"/>
            <a:ext cx="5181051" cy="21707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39FF079-33B0-F02C-BF7D-294BF28B2D0C}"/>
              </a:ext>
            </a:extLst>
          </p:cNvPr>
          <p:cNvSpPr/>
          <p:nvPr/>
        </p:nvSpPr>
        <p:spPr>
          <a:xfrm>
            <a:off x="7381553" y="4194106"/>
            <a:ext cx="2653987" cy="36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defRPr/>
            </a:pPr>
            <a:r>
              <a:rPr lang="zh-CN" altLang="en-US" sz="1600" b="1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数据智能体装置集成方案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 panose="020B0604020202020204"/>
              <a:ea typeface="微软雅黑" panose="020B0503020204020204" pitchFamily="34" charset="-122"/>
              <a:cs typeface="Helvetica" panose="020B0604020202020204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9F7B051-0C44-A461-C33C-945CB8EE4E50}"/>
              </a:ext>
            </a:extLst>
          </p:cNvPr>
          <p:cNvSpPr/>
          <p:nvPr/>
        </p:nvSpPr>
        <p:spPr>
          <a:xfrm>
            <a:off x="668888" y="6428270"/>
            <a:ext cx="10226040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defRPr/>
            </a:pPr>
            <a:r>
              <a:rPr lang="en-US" altLang="zh-CN" sz="1400" dirty="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DORA</a:t>
            </a:r>
            <a:r>
              <a:rPr lang="zh-CN" altLang="en-US" sz="1400" dirty="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演示（元数据补全）：</a:t>
            </a:r>
            <a:r>
              <a:rPr lang="en-US" altLang="zh-CN" sz="1400" dirty="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  <a:hlinkClick r:id="rId5"/>
              </a:rPr>
              <a:t>https://ihepbox.ihep.ac.cn/ihepbox/index.php/s/FlqkFP4m8lfturH</a:t>
            </a:r>
            <a:endParaRPr lang="en-US" altLang="zh-CN" sz="1400" dirty="0">
              <a:latin typeface="Helvetica" panose="020B0604020202020204"/>
              <a:ea typeface="微软雅黑" panose="020B0503020204020204" pitchFamily="34" charset="-122"/>
              <a:cs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154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B6DB1-ED2F-90E3-141B-6D4C5F56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B41C47-CCA2-5A04-C88B-DDD6312D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面向粒子物理科学发现的智能体系统</a:t>
            </a:r>
            <a:endParaRPr lang="zh-CN" altLang="en-US" sz="2800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E2CF6F3A-0E28-6C6D-5009-D390096E22F1}"/>
              </a:ext>
            </a:extLst>
          </p:cNvPr>
          <p:cNvSpPr/>
          <p:nvPr/>
        </p:nvSpPr>
        <p:spPr>
          <a:xfrm>
            <a:off x="6545514" y="1448650"/>
            <a:ext cx="4233671" cy="2186877"/>
          </a:xfrm>
          <a:prstGeom prst="roundRect">
            <a:avLst>
              <a:gd name="adj" fmla="val 2773"/>
            </a:avLst>
          </a:prstGeom>
          <a:gradFill>
            <a:gsLst>
              <a:gs pos="0">
                <a:srgbClr val="0070C0">
                  <a:alpha val="10000"/>
                </a:srgbClr>
              </a:gs>
              <a:gs pos="5000">
                <a:schemeClr val="bg1"/>
              </a:gs>
              <a:gs pos="100000">
                <a:schemeClr val="bg1"/>
              </a:gs>
            </a:gsLst>
            <a:lin ang="3600000" scaled="0"/>
          </a:gra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74736AD-7061-22E6-0128-2AA2430AABFE}"/>
              </a:ext>
            </a:extLst>
          </p:cNvPr>
          <p:cNvSpPr/>
          <p:nvPr/>
        </p:nvSpPr>
        <p:spPr>
          <a:xfrm>
            <a:off x="584391" y="1448650"/>
            <a:ext cx="5739839" cy="4051500"/>
          </a:xfrm>
          <a:prstGeom prst="roundRect">
            <a:avLst>
              <a:gd name="adj" fmla="val 2773"/>
            </a:avLst>
          </a:prstGeom>
          <a:gradFill>
            <a:gsLst>
              <a:gs pos="0">
                <a:srgbClr val="0070C0">
                  <a:alpha val="10000"/>
                </a:srgbClr>
              </a:gs>
              <a:gs pos="5000">
                <a:schemeClr val="bg1"/>
              </a:gs>
              <a:gs pos="100000">
                <a:schemeClr val="bg1"/>
              </a:gs>
            </a:gsLst>
            <a:lin ang="3600000" scaled="0"/>
          </a:gra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41A3BC5B-319A-1381-25BF-735AEBE42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91" y="2274841"/>
            <a:ext cx="4813614" cy="2751608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B4BF2680-6BC6-C0CF-09DF-2459935939F9}"/>
              </a:ext>
            </a:extLst>
          </p:cNvPr>
          <p:cNvSpPr txBox="1"/>
          <p:nvPr/>
        </p:nvSpPr>
        <p:spPr>
          <a:xfrm>
            <a:off x="422684" y="966681"/>
            <a:ext cx="4032448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55" indent="-285758" algn="just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让大模型学会通用的物理分析过程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EB76E66-7C76-74A2-D126-D53C05DAE08E}"/>
              </a:ext>
            </a:extLst>
          </p:cNvPr>
          <p:cNvSpPr txBox="1"/>
          <p:nvPr/>
        </p:nvSpPr>
        <p:spPr>
          <a:xfrm>
            <a:off x="358140" y="5932968"/>
            <a:ext cx="11389339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55" indent="-285758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下一步计划：从“原型系统”走向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“率先实用”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04D7015F-DBE2-2949-137A-ACE8CA1C5B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422" y="1796797"/>
            <a:ext cx="3524010" cy="1705531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C7ED5A69-3ECA-A81C-B099-149706171094}"/>
              </a:ext>
            </a:extLst>
          </p:cNvPr>
          <p:cNvSpPr txBox="1"/>
          <p:nvPr/>
        </p:nvSpPr>
        <p:spPr>
          <a:xfrm>
            <a:off x="6386696" y="3746648"/>
            <a:ext cx="5040561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55" indent="-285758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</a:t>
            </a:r>
            <a:r>
              <a:rPr lang="en-US" altLang="zh-CN" sz="2000" b="1">
                <a:solidFill>
                  <a:srgbClr val="EE3B3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2000" b="1">
                <a:solidFill>
                  <a:srgbClr val="EE3B3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个衰变道上采样</a:t>
            </a:r>
            <a:r>
              <a:rPr lang="en-US" altLang="zh-CN" sz="2000" b="1">
                <a:solidFill>
                  <a:srgbClr val="EE3B3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100</a:t>
            </a:r>
            <a:r>
              <a:rPr lang="zh-CN" altLang="en-US" sz="2000" b="1">
                <a:solidFill>
                  <a:srgbClr val="EE3B3B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次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，每次任务的子步骤约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40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个，成功率超过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90%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24114CD-202E-4320-909E-83DEBECE213F}"/>
              </a:ext>
            </a:extLst>
          </p:cNvPr>
          <p:cNvSpPr txBox="1"/>
          <p:nvPr/>
        </p:nvSpPr>
        <p:spPr>
          <a:xfrm>
            <a:off x="771484" y="1500374"/>
            <a:ext cx="1512168" cy="32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7">
              <a:lnSpc>
                <a:spcPct val="120000"/>
              </a:lnSpc>
            </a:pPr>
            <a:r>
              <a:rPr lang="en-US" altLang="zh-CN" sz="1400" b="1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Dr.Sai</a:t>
            </a:r>
            <a:r>
              <a:rPr lang="zh-CN" altLang="en-US" sz="1400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架构图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1278DE6-20BF-8688-BE98-3447C769F958}"/>
              </a:ext>
            </a:extLst>
          </p:cNvPr>
          <p:cNvSpPr txBox="1"/>
          <p:nvPr/>
        </p:nvSpPr>
        <p:spPr>
          <a:xfrm>
            <a:off x="6603619" y="1496204"/>
            <a:ext cx="2663397" cy="328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7">
              <a:lnSpc>
                <a:spcPct val="120000"/>
              </a:lnSpc>
            </a:pPr>
            <a:r>
              <a:rPr lang="en-US" altLang="zh-CN" sz="1400" b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+mn-ea"/>
              </a:rPr>
              <a:t>Evaluation Result</a:t>
            </a:r>
            <a:endParaRPr lang="zh-CN" altLang="en-US" sz="1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553E926-200B-12D1-06C1-532884B9AC6A}"/>
              </a:ext>
            </a:extLst>
          </p:cNvPr>
          <p:cNvSpPr txBox="1"/>
          <p:nvPr/>
        </p:nvSpPr>
        <p:spPr>
          <a:xfrm>
            <a:off x="6386696" y="4546354"/>
            <a:ext cx="5040561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55" indent="-285758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证明智能体驱动复杂物理分析研究，实现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倍效率提升可行。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B2840DA-B13E-EFE9-2DE0-79B1AB3A652D}"/>
              </a:ext>
            </a:extLst>
          </p:cNvPr>
          <p:cNvSpPr/>
          <p:nvPr/>
        </p:nvSpPr>
        <p:spPr>
          <a:xfrm>
            <a:off x="358140" y="6474105"/>
            <a:ext cx="10226040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defRPr/>
            </a:pPr>
            <a:r>
              <a:rPr lang="en-US" altLang="zh-CN" sz="140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DrSai BESIII</a:t>
            </a:r>
            <a:r>
              <a:rPr lang="zh-CN" altLang="en-US" sz="140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演示（衰变道分析）：</a:t>
            </a:r>
            <a:r>
              <a:rPr lang="en-US" altLang="zh-CN" sz="140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  <a:hlinkClick r:id="rId5"/>
              </a:rPr>
              <a:t>https://ihepbox.ihep.ac.cn/ihepbox/index.php/s/DsaHtndLiu52R5w</a:t>
            </a:r>
            <a:endParaRPr lang="en-US" altLang="zh-CN" sz="1400">
              <a:latin typeface="Helvetica" panose="020B0604020202020204"/>
              <a:ea typeface="微软雅黑" panose="020B0503020204020204" pitchFamily="34" charset="-122"/>
              <a:cs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8625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12203-87AB-3470-BF17-6D16CC4C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6BB7A-83F0-16A0-5576-1A0F0DA0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2.4.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面向衍射数据自动精修的智能体系统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AA8C28-7930-22AB-F244-E39568AEC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11" y="2069982"/>
            <a:ext cx="5048689" cy="250006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44F2F61-471B-D684-6C07-CBEB6646D3FE}"/>
              </a:ext>
            </a:extLst>
          </p:cNvPr>
          <p:cNvSpPr txBox="1"/>
          <p:nvPr/>
        </p:nvSpPr>
        <p:spPr>
          <a:xfrm>
            <a:off x="6229215" y="1617385"/>
            <a:ext cx="174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自动精修过程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54C9B7-0E75-5396-EA87-CA38CE9F485E}"/>
              </a:ext>
            </a:extLst>
          </p:cNvPr>
          <p:cNvSpPr txBox="1"/>
          <p:nvPr/>
        </p:nvSpPr>
        <p:spPr>
          <a:xfrm>
            <a:off x="1191335" y="1700650"/>
            <a:ext cx="2906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工作流程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080A5E-D45A-86B7-7426-F6451A527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07" y="2069982"/>
            <a:ext cx="4195921" cy="2360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0204F4-76C0-40FC-C651-A31CC567D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335" y="5023251"/>
            <a:ext cx="1482297" cy="97847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3D05FBC-957B-82FF-0794-DA0000FDF210}"/>
              </a:ext>
            </a:extLst>
          </p:cNvPr>
          <p:cNvSpPr txBox="1"/>
          <p:nvPr/>
        </p:nvSpPr>
        <p:spPr>
          <a:xfrm>
            <a:off x="2940269" y="5023251"/>
            <a:ext cx="8237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月发布。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在无人干预的情况下，可将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Si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等标准样品及沸石等较复杂样品的粉末中子衍射数据精修到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Rwp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低于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，达到人类水平。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7DE78E8-7A60-F888-83FD-84C80E4EDC5F}"/>
              </a:ext>
            </a:extLst>
          </p:cNvPr>
          <p:cNvSpPr txBox="1"/>
          <p:nvPr/>
        </p:nvSpPr>
        <p:spPr>
          <a:xfrm>
            <a:off x="648871" y="1013267"/>
            <a:ext cx="7984204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面向中国散裂中子源（</a:t>
            </a:r>
            <a:r>
              <a:rPr lang="en-US" altLang="zh-CN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CSNS</a:t>
            </a:r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）的衍射数据精修智能体</a:t>
            </a:r>
            <a:r>
              <a:rPr lang="en-US" altLang="zh-CN" b="1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RongZai</a:t>
            </a:r>
            <a:endParaRPr lang="en-US" altLang="zh-CN" b="1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212D41-A5E4-6832-2456-17445D7F0FF6}"/>
              </a:ext>
            </a:extLst>
          </p:cNvPr>
          <p:cNvSpPr/>
          <p:nvPr/>
        </p:nvSpPr>
        <p:spPr>
          <a:xfrm>
            <a:off x="668888" y="6428270"/>
            <a:ext cx="10226040" cy="3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defRPr/>
            </a:pPr>
            <a:r>
              <a:rPr lang="zh-CN" altLang="en-US" sz="1400" dirty="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部署案例：</a:t>
            </a:r>
            <a:r>
              <a:rPr lang="en-US" altLang="zh-CN" sz="1400" dirty="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  <a:hlinkClick r:id="rId6"/>
              </a:rPr>
              <a:t>https://rongzai.ihep.ac.cn/</a:t>
            </a:r>
            <a:r>
              <a:rPr lang="en-US" altLang="zh-CN" sz="1400" dirty="0">
                <a:latin typeface="Helvetica" panose="020B0604020202020204"/>
                <a:ea typeface="微软雅黑" panose="020B0503020204020204" pitchFamily="34" charset="-122"/>
                <a:cs typeface="Helvetica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43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6CAE0-4EBD-3E71-4B5E-70AE02EA5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BA9586-F685-A0BB-E417-9BB0C23D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2.5. Open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科学智能体框架</a:t>
            </a:r>
            <a:endParaRPr lang="zh-CN" altLang="en-US" sz="28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4FDC767-B082-6F5F-BADE-9016CC2B3B7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02367" y="1277806"/>
            <a:ext cx="11222882" cy="4229415"/>
            <a:chOff x="607867" y="2622747"/>
            <a:chExt cx="11222882" cy="4229415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F62DE08-CAB1-FFE7-5B39-393519ADC328}"/>
                </a:ext>
              </a:extLst>
            </p:cNvPr>
            <p:cNvGrpSpPr/>
            <p:nvPr/>
          </p:nvGrpSpPr>
          <p:grpSpPr>
            <a:xfrm>
              <a:off x="607868" y="2622747"/>
              <a:ext cx="5488133" cy="2378877"/>
              <a:chOff x="607868" y="2006285"/>
              <a:chExt cx="5488133" cy="2378877"/>
            </a:xfrm>
          </p:grpSpPr>
          <p:sp>
            <p:nvSpPr>
              <p:cNvPr id="22" name="1">
                <a:extLst>
                  <a:ext uri="{FF2B5EF4-FFF2-40B4-BE49-F238E27FC236}">
                    <a16:creationId xmlns:a16="http://schemas.microsoft.com/office/drawing/2014/main" id="{F07584CC-6FC1-7F91-EB37-0423D5A0D120}"/>
                  </a:ext>
                </a:extLst>
              </p:cNvPr>
              <p:cNvSpPr/>
              <p:nvPr/>
            </p:nvSpPr>
            <p:spPr>
              <a:xfrm>
                <a:off x="3773714" y="2868352"/>
                <a:ext cx="2322287" cy="1516810"/>
              </a:xfrm>
              <a:prstGeom prst="arc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1">
                <a:extLst>
                  <a:ext uri="{FF2B5EF4-FFF2-40B4-BE49-F238E27FC236}">
                    <a16:creationId xmlns:a16="http://schemas.microsoft.com/office/drawing/2014/main" id="{073A9589-1387-09A8-4F4A-47AF856DC2E7}"/>
                  </a:ext>
                </a:extLst>
              </p:cNvPr>
              <p:cNvSpPr/>
              <p:nvPr/>
            </p:nvSpPr>
            <p:spPr>
              <a:xfrm rot="17585014">
                <a:off x="4337611" y="1793015"/>
                <a:ext cx="437648" cy="1987465"/>
              </a:xfrm>
              <a:custGeom>
                <a:avLst/>
                <a:gdLst>
                  <a:gd name="connsiteX0" fmla="*/ 501242 w 501242"/>
                  <a:gd name="connsiteY0" fmla="*/ 0 h 2487995"/>
                  <a:gd name="connsiteX1" fmla="*/ 501242 w 501242"/>
                  <a:gd name="connsiteY1" fmla="*/ 2487995 h 2487995"/>
                  <a:gd name="connsiteX2" fmla="*/ 460645 w 501242"/>
                  <a:gd name="connsiteY2" fmla="*/ 2453561 h 2487995"/>
                  <a:gd name="connsiteX3" fmla="*/ 0 w 501242"/>
                  <a:gd name="connsiteY3" fmla="*/ 1243997 h 2487995"/>
                  <a:gd name="connsiteX4" fmla="*/ 460645 w 501242"/>
                  <a:gd name="connsiteY4" fmla="*/ 34433 h 2487995"/>
                  <a:gd name="connsiteX5" fmla="*/ 501242 w 501242"/>
                  <a:gd name="connsiteY5" fmla="*/ 0 h 248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242" h="2487995">
                    <a:moveTo>
                      <a:pt x="501242" y="0"/>
                    </a:moveTo>
                    <a:lnTo>
                      <a:pt x="501242" y="2487995"/>
                    </a:lnTo>
                    <a:lnTo>
                      <a:pt x="460645" y="2453561"/>
                    </a:lnTo>
                    <a:cubicBezTo>
                      <a:pt x="182725" y="2191425"/>
                      <a:pt x="0" y="1747503"/>
                      <a:pt x="0" y="1243997"/>
                    </a:cubicBezTo>
                    <a:cubicBezTo>
                      <a:pt x="0" y="740492"/>
                      <a:pt x="182725" y="296569"/>
                      <a:pt x="460645" y="34433"/>
                    </a:cubicBezTo>
                    <a:lnTo>
                      <a:pt x="501242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1">
                <a:extLst>
                  <a:ext uri="{FF2B5EF4-FFF2-40B4-BE49-F238E27FC236}">
                    <a16:creationId xmlns:a16="http://schemas.microsoft.com/office/drawing/2014/main" id="{7932C990-C81E-E2B8-5897-9A4451722E7C}"/>
                  </a:ext>
                </a:extLst>
              </p:cNvPr>
              <p:cNvSpPr/>
              <p:nvPr/>
            </p:nvSpPr>
            <p:spPr>
              <a:xfrm rot="17585014" flipH="1">
                <a:off x="4509202" y="1390408"/>
                <a:ext cx="437648" cy="1987465"/>
              </a:xfrm>
              <a:custGeom>
                <a:avLst/>
                <a:gdLst>
                  <a:gd name="connsiteX0" fmla="*/ 501242 w 501242"/>
                  <a:gd name="connsiteY0" fmla="*/ 0 h 2487995"/>
                  <a:gd name="connsiteX1" fmla="*/ 501242 w 501242"/>
                  <a:gd name="connsiteY1" fmla="*/ 2487995 h 2487995"/>
                  <a:gd name="connsiteX2" fmla="*/ 460645 w 501242"/>
                  <a:gd name="connsiteY2" fmla="*/ 2453561 h 2487995"/>
                  <a:gd name="connsiteX3" fmla="*/ 0 w 501242"/>
                  <a:gd name="connsiteY3" fmla="*/ 1243997 h 2487995"/>
                  <a:gd name="connsiteX4" fmla="*/ 460645 w 501242"/>
                  <a:gd name="connsiteY4" fmla="*/ 34433 h 2487995"/>
                  <a:gd name="connsiteX5" fmla="*/ 501242 w 501242"/>
                  <a:gd name="connsiteY5" fmla="*/ 0 h 248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242" h="2487995">
                    <a:moveTo>
                      <a:pt x="501242" y="0"/>
                    </a:moveTo>
                    <a:lnTo>
                      <a:pt x="501242" y="2487995"/>
                    </a:lnTo>
                    <a:lnTo>
                      <a:pt x="460645" y="2453561"/>
                    </a:lnTo>
                    <a:cubicBezTo>
                      <a:pt x="182725" y="2191425"/>
                      <a:pt x="0" y="1747503"/>
                      <a:pt x="0" y="1243997"/>
                    </a:cubicBezTo>
                    <a:cubicBezTo>
                      <a:pt x="0" y="740492"/>
                      <a:pt x="182725" y="296569"/>
                      <a:pt x="460645" y="34433"/>
                    </a:cubicBezTo>
                    <a:lnTo>
                      <a:pt x="50124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1">
                <a:extLst>
                  <a:ext uri="{FF2B5EF4-FFF2-40B4-BE49-F238E27FC236}">
                    <a16:creationId xmlns:a16="http://schemas.microsoft.com/office/drawing/2014/main" id="{9FF22662-601D-D5F8-88A4-5C850DDDCC36}"/>
                  </a:ext>
                </a:extLst>
              </p:cNvPr>
              <p:cNvSpPr/>
              <p:nvPr/>
            </p:nvSpPr>
            <p:spPr>
              <a:xfrm>
                <a:off x="660400" y="2251406"/>
                <a:ext cx="2216150" cy="1171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Title-1">
                <a:extLst>
                  <a:ext uri="{FF2B5EF4-FFF2-40B4-BE49-F238E27FC236}">
                    <a16:creationId xmlns:a16="http://schemas.microsoft.com/office/drawing/2014/main" id="{875F22F3-06DF-C797-C839-E0489C780160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07868" y="2006285"/>
                <a:ext cx="2455200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b="1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03 </a:t>
                </a:r>
                <a:r>
                  <a:rPr lang="zh-CN" altLang="en-US" b="1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更多智能体</a:t>
                </a:r>
              </a:p>
            </p:txBody>
          </p:sp>
          <p:sp>
            <p:nvSpPr>
              <p:cNvPr id="27" name="Body-1">
                <a:extLst>
                  <a:ext uri="{FF2B5EF4-FFF2-40B4-BE49-F238E27FC236}">
                    <a16:creationId xmlns:a16="http://schemas.microsoft.com/office/drawing/2014/main" id="{8C512EBF-2C19-0497-D9F9-892BB9B2B299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>
              <a:xfrm>
                <a:off x="607868" y="2368582"/>
                <a:ext cx="2216150" cy="7509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…</a:t>
                </a:r>
                <a:endParaRPr kumimoji="0" lang="en-GB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654618-C466-F4A9-F87B-31E9DC60DD03}"/>
                </a:ext>
              </a:extLst>
            </p:cNvPr>
            <p:cNvGrpSpPr/>
            <p:nvPr/>
          </p:nvGrpSpPr>
          <p:grpSpPr>
            <a:xfrm>
              <a:off x="607867" y="3966795"/>
              <a:ext cx="5488134" cy="2364733"/>
              <a:chOff x="607867" y="3350333"/>
              <a:chExt cx="5488134" cy="2364733"/>
            </a:xfrm>
          </p:grpSpPr>
          <p:sp>
            <p:nvSpPr>
              <p:cNvPr id="16" name="3">
                <a:extLst>
                  <a:ext uri="{FF2B5EF4-FFF2-40B4-BE49-F238E27FC236}">
                    <a16:creationId xmlns:a16="http://schemas.microsoft.com/office/drawing/2014/main" id="{5B13CCC7-A406-4E34-07CD-5CD2B33061E5}"/>
                  </a:ext>
                </a:extLst>
              </p:cNvPr>
              <p:cNvSpPr/>
              <p:nvPr/>
            </p:nvSpPr>
            <p:spPr>
              <a:xfrm>
                <a:off x="3773714" y="4198256"/>
                <a:ext cx="2322287" cy="1516810"/>
              </a:xfrm>
              <a:prstGeom prst="arc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3">
                <a:extLst>
                  <a:ext uri="{FF2B5EF4-FFF2-40B4-BE49-F238E27FC236}">
                    <a16:creationId xmlns:a16="http://schemas.microsoft.com/office/drawing/2014/main" id="{A65C4485-2ABF-6BC3-8A9F-AC103A5B0906}"/>
                  </a:ext>
                </a:extLst>
              </p:cNvPr>
              <p:cNvSpPr/>
              <p:nvPr/>
            </p:nvSpPr>
            <p:spPr>
              <a:xfrm rot="17585014" flipH="1">
                <a:off x="4509202" y="2746196"/>
                <a:ext cx="437648" cy="1987465"/>
              </a:xfrm>
              <a:custGeom>
                <a:avLst/>
                <a:gdLst>
                  <a:gd name="connsiteX0" fmla="*/ 501242 w 501242"/>
                  <a:gd name="connsiteY0" fmla="*/ 0 h 2487995"/>
                  <a:gd name="connsiteX1" fmla="*/ 501242 w 501242"/>
                  <a:gd name="connsiteY1" fmla="*/ 2487995 h 2487995"/>
                  <a:gd name="connsiteX2" fmla="*/ 460645 w 501242"/>
                  <a:gd name="connsiteY2" fmla="*/ 2453561 h 2487995"/>
                  <a:gd name="connsiteX3" fmla="*/ 0 w 501242"/>
                  <a:gd name="connsiteY3" fmla="*/ 1243997 h 2487995"/>
                  <a:gd name="connsiteX4" fmla="*/ 460645 w 501242"/>
                  <a:gd name="connsiteY4" fmla="*/ 34433 h 2487995"/>
                  <a:gd name="connsiteX5" fmla="*/ 501242 w 501242"/>
                  <a:gd name="connsiteY5" fmla="*/ 0 h 248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242" h="2487995">
                    <a:moveTo>
                      <a:pt x="501242" y="0"/>
                    </a:moveTo>
                    <a:lnTo>
                      <a:pt x="501242" y="2487995"/>
                    </a:lnTo>
                    <a:lnTo>
                      <a:pt x="460645" y="2453561"/>
                    </a:lnTo>
                    <a:cubicBezTo>
                      <a:pt x="182725" y="2191425"/>
                      <a:pt x="0" y="1747503"/>
                      <a:pt x="0" y="1243997"/>
                    </a:cubicBezTo>
                    <a:cubicBezTo>
                      <a:pt x="0" y="740492"/>
                      <a:pt x="182725" y="296569"/>
                      <a:pt x="460645" y="34433"/>
                    </a:cubicBezTo>
                    <a:lnTo>
                      <a:pt x="50124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3">
                <a:extLst>
                  <a:ext uri="{FF2B5EF4-FFF2-40B4-BE49-F238E27FC236}">
                    <a16:creationId xmlns:a16="http://schemas.microsoft.com/office/drawing/2014/main" id="{1664061D-C1CD-7872-0C5F-9A7746CDBFFA}"/>
                  </a:ext>
                </a:extLst>
              </p:cNvPr>
              <p:cNvSpPr/>
              <p:nvPr/>
            </p:nvSpPr>
            <p:spPr>
              <a:xfrm rot="17585014">
                <a:off x="4337611" y="3148803"/>
                <a:ext cx="437648" cy="1987465"/>
              </a:xfrm>
              <a:custGeom>
                <a:avLst/>
                <a:gdLst>
                  <a:gd name="connsiteX0" fmla="*/ 501242 w 501242"/>
                  <a:gd name="connsiteY0" fmla="*/ 0 h 2487995"/>
                  <a:gd name="connsiteX1" fmla="*/ 501242 w 501242"/>
                  <a:gd name="connsiteY1" fmla="*/ 2487995 h 2487995"/>
                  <a:gd name="connsiteX2" fmla="*/ 460645 w 501242"/>
                  <a:gd name="connsiteY2" fmla="*/ 2453561 h 2487995"/>
                  <a:gd name="connsiteX3" fmla="*/ 0 w 501242"/>
                  <a:gd name="connsiteY3" fmla="*/ 1243997 h 2487995"/>
                  <a:gd name="connsiteX4" fmla="*/ 460645 w 501242"/>
                  <a:gd name="connsiteY4" fmla="*/ 34433 h 2487995"/>
                  <a:gd name="connsiteX5" fmla="*/ 501242 w 501242"/>
                  <a:gd name="connsiteY5" fmla="*/ 0 h 248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242" h="2487995">
                    <a:moveTo>
                      <a:pt x="501242" y="0"/>
                    </a:moveTo>
                    <a:lnTo>
                      <a:pt x="501242" y="2487995"/>
                    </a:lnTo>
                    <a:lnTo>
                      <a:pt x="460645" y="2453561"/>
                    </a:lnTo>
                    <a:cubicBezTo>
                      <a:pt x="182725" y="2191425"/>
                      <a:pt x="0" y="1747503"/>
                      <a:pt x="0" y="1243997"/>
                    </a:cubicBezTo>
                    <a:cubicBezTo>
                      <a:pt x="0" y="740492"/>
                      <a:pt x="182725" y="296569"/>
                      <a:pt x="460645" y="34433"/>
                    </a:cubicBezTo>
                    <a:lnTo>
                      <a:pt x="501242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3">
                <a:extLst>
                  <a:ext uri="{FF2B5EF4-FFF2-40B4-BE49-F238E27FC236}">
                    <a16:creationId xmlns:a16="http://schemas.microsoft.com/office/drawing/2014/main" id="{71EF34AC-F396-6E10-B642-7192583CF5D2}"/>
                  </a:ext>
                </a:extLst>
              </p:cNvPr>
              <p:cNvSpPr/>
              <p:nvPr/>
            </p:nvSpPr>
            <p:spPr>
              <a:xfrm>
                <a:off x="660400" y="3603269"/>
                <a:ext cx="2216150" cy="1171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Title-3">
                <a:extLst>
                  <a:ext uri="{FF2B5EF4-FFF2-40B4-BE49-F238E27FC236}">
                    <a16:creationId xmlns:a16="http://schemas.microsoft.com/office/drawing/2014/main" id="{D1AF3819-AFA4-3DAF-F3D6-8A31F8B830F7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07868" y="3350333"/>
                <a:ext cx="2455200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2000" b="1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01 Dr.Sai BESIII </a:t>
                </a:r>
                <a:endParaRPr lang="zh-CN" altLang="en-US" sz="2000" b="1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" name="Body-3">
                <a:extLst>
                  <a:ext uri="{FF2B5EF4-FFF2-40B4-BE49-F238E27FC236}">
                    <a16:creationId xmlns:a16="http://schemas.microsoft.com/office/drawing/2014/main" id="{37F56327-4C4D-C574-8F46-803D60468BE7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>
              <a:xfrm>
                <a:off x="607867" y="3720444"/>
                <a:ext cx="2844421" cy="15052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lang="zh-CN" altLang="en-US" sz="16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物理分析智能体</a:t>
                </a:r>
                <a:endParaRPr lang="en-US" altLang="zh-CN" sz="16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增强粒子物理能力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感知</a:t>
                </a:r>
                <a:r>
                  <a:rPr lang="en-US" altLang="zh-CN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BESIII</a:t>
                </a: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装配</a:t>
                </a:r>
                <a:r>
                  <a:rPr lang="en-US" altLang="zh-CN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BOSS</a:t>
                </a: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工具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自动化完成复杂物理分析任务，助力新粒子发现</a:t>
                </a:r>
                <a:endPara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87A15A0-0587-883B-C215-0252D45480D8}"/>
                </a:ext>
              </a:extLst>
            </p:cNvPr>
            <p:cNvGrpSpPr/>
            <p:nvPr/>
          </p:nvGrpSpPr>
          <p:grpSpPr>
            <a:xfrm>
              <a:off x="6096000" y="3094863"/>
              <a:ext cx="5734749" cy="2487277"/>
              <a:chOff x="6096000" y="1897885"/>
              <a:chExt cx="5734749" cy="2487277"/>
            </a:xfrm>
          </p:grpSpPr>
          <p:sp>
            <p:nvSpPr>
              <p:cNvPr id="10" name="2">
                <a:extLst>
                  <a:ext uri="{FF2B5EF4-FFF2-40B4-BE49-F238E27FC236}">
                    <a16:creationId xmlns:a16="http://schemas.microsoft.com/office/drawing/2014/main" id="{A2697266-717D-0E91-125F-CF8AFCB4751A}"/>
                  </a:ext>
                </a:extLst>
              </p:cNvPr>
              <p:cNvSpPr/>
              <p:nvPr/>
            </p:nvSpPr>
            <p:spPr>
              <a:xfrm flipH="1">
                <a:off x="6096000" y="2868352"/>
                <a:ext cx="2322287" cy="1516810"/>
              </a:xfrm>
              <a:prstGeom prst="arc">
                <a:avLst/>
              </a:prstGeom>
              <a:ln w="603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2">
                <a:extLst>
                  <a:ext uri="{FF2B5EF4-FFF2-40B4-BE49-F238E27FC236}">
                    <a16:creationId xmlns:a16="http://schemas.microsoft.com/office/drawing/2014/main" id="{6E1C58B9-201A-6AA6-B278-56880C72A910}"/>
                  </a:ext>
                </a:extLst>
              </p:cNvPr>
              <p:cNvSpPr/>
              <p:nvPr/>
            </p:nvSpPr>
            <p:spPr>
              <a:xfrm rot="4014986">
                <a:off x="7303681" y="1390408"/>
                <a:ext cx="437648" cy="1987465"/>
              </a:xfrm>
              <a:custGeom>
                <a:avLst/>
                <a:gdLst>
                  <a:gd name="connsiteX0" fmla="*/ 501242 w 501242"/>
                  <a:gd name="connsiteY0" fmla="*/ 0 h 2487995"/>
                  <a:gd name="connsiteX1" fmla="*/ 501242 w 501242"/>
                  <a:gd name="connsiteY1" fmla="*/ 2487995 h 2487995"/>
                  <a:gd name="connsiteX2" fmla="*/ 460645 w 501242"/>
                  <a:gd name="connsiteY2" fmla="*/ 2453561 h 2487995"/>
                  <a:gd name="connsiteX3" fmla="*/ 0 w 501242"/>
                  <a:gd name="connsiteY3" fmla="*/ 1243997 h 2487995"/>
                  <a:gd name="connsiteX4" fmla="*/ 460645 w 501242"/>
                  <a:gd name="connsiteY4" fmla="*/ 34433 h 2487995"/>
                  <a:gd name="connsiteX5" fmla="*/ 501242 w 501242"/>
                  <a:gd name="connsiteY5" fmla="*/ 0 h 248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242" h="2487995">
                    <a:moveTo>
                      <a:pt x="501242" y="0"/>
                    </a:moveTo>
                    <a:lnTo>
                      <a:pt x="501242" y="2487995"/>
                    </a:lnTo>
                    <a:lnTo>
                      <a:pt x="460645" y="2453561"/>
                    </a:lnTo>
                    <a:cubicBezTo>
                      <a:pt x="182725" y="2191425"/>
                      <a:pt x="0" y="1747503"/>
                      <a:pt x="0" y="1243997"/>
                    </a:cubicBezTo>
                    <a:cubicBezTo>
                      <a:pt x="0" y="740492"/>
                      <a:pt x="182725" y="296569"/>
                      <a:pt x="460645" y="34433"/>
                    </a:cubicBezTo>
                    <a:lnTo>
                      <a:pt x="50124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2">
                <a:extLst>
                  <a:ext uri="{FF2B5EF4-FFF2-40B4-BE49-F238E27FC236}">
                    <a16:creationId xmlns:a16="http://schemas.microsoft.com/office/drawing/2014/main" id="{68622B3F-1EAB-184F-F7C1-0CB0815D31BB}"/>
                  </a:ext>
                </a:extLst>
              </p:cNvPr>
              <p:cNvSpPr/>
              <p:nvPr/>
            </p:nvSpPr>
            <p:spPr>
              <a:xfrm rot="4014986" flipH="1">
                <a:off x="7475272" y="1793015"/>
                <a:ext cx="437648" cy="1987465"/>
              </a:xfrm>
              <a:custGeom>
                <a:avLst/>
                <a:gdLst>
                  <a:gd name="connsiteX0" fmla="*/ 501242 w 501242"/>
                  <a:gd name="connsiteY0" fmla="*/ 0 h 2487995"/>
                  <a:gd name="connsiteX1" fmla="*/ 501242 w 501242"/>
                  <a:gd name="connsiteY1" fmla="*/ 2487995 h 2487995"/>
                  <a:gd name="connsiteX2" fmla="*/ 460645 w 501242"/>
                  <a:gd name="connsiteY2" fmla="*/ 2453561 h 2487995"/>
                  <a:gd name="connsiteX3" fmla="*/ 0 w 501242"/>
                  <a:gd name="connsiteY3" fmla="*/ 1243997 h 2487995"/>
                  <a:gd name="connsiteX4" fmla="*/ 460645 w 501242"/>
                  <a:gd name="connsiteY4" fmla="*/ 34433 h 2487995"/>
                  <a:gd name="connsiteX5" fmla="*/ 501242 w 501242"/>
                  <a:gd name="connsiteY5" fmla="*/ 0 h 2487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1242" h="2487995">
                    <a:moveTo>
                      <a:pt x="501242" y="0"/>
                    </a:moveTo>
                    <a:lnTo>
                      <a:pt x="501242" y="2487995"/>
                    </a:lnTo>
                    <a:lnTo>
                      <a:pt x="460645" y="2453561"/>
                    </a:lnTo>
                    <a:cubicBezTo>
                      <a:pt x="182725" y="2191425"/>
                      <a:pt x="0" y="1747503"/>
                      <a:pt x="0" y="1243997"/>
                    </a:cubicBezTo>
                    <a:cubicBezTo>
                      <a:pt x="0" y="740492"/>
                      <a:pt x="182725" y="296569"/>
                      <a:pt x="460645" y="34433"/>
                    </a:cubicBezTo>
                    <a:lnTo>
                      <a:pt x="501242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2">
                <a:extLst>
                  <a:ext uri="{FF2B5EF4-FFF2-40B4-BE49-F238E27FC236}">
                    <a16:creationId xmlns:a16="http://schemas.microsoft.com/office/drawing/2014/main" id="{DF8A730A-AD57-1771-B6AA-99BCC1940FDA}"/>
                  </a:ext>
                </a:extLst>
              </p:cNvPr>
              <p:cNvSpPr/>
              <p:nvPr/>
            </p:nvSpPr>
            <p:spPr>
              <a:xfrm flipH="1">
                <a:off x="8982869" y="2178026"/>
                <a:ext cx="2216150" cy="1171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r"/>
                <a:endParaRPr lang="zh-CN" altLang="en-US"/>
              </a:p>
            </p:txBody>
          </p:sp>
          <p:sp>
            <p:nvSpPr>
              <p:cNvPr id="14" name="Title-2">
                <a:extLst>
                  <a:ext uri="{FF2B5EF4-FFF2-40B4-BE49-F238E27FC236}">
                    <a16:creationId xmlns:a16="http://schemas.microsoft.com/office/drawing/2014/main" id="{0EFFEBC0-7A8C-7A3D-C6F0-33873F997057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 flipH="1">
                <a:off x="8949009" y="1897885"/>
                <a:ext cx="2881740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2000" b="1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02 DORA Agent</a:t>
                </a:r>
                <a:endParaRPr lang="zh-CN" altLang="en-US" sz="2000" b="1" dirty="0">
                  <a:solidFill>
                    <a:schemeClr val="tx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Body-2">
                <a:extLst>
                  <a:ext uri="{FF2B5EF4-FFF2-40B4-BE49-F238E27FC236}">
                    <a16:creationId xmlns:a16="http://schemas.microsoft.com/office/drawing/2014/main" id="{A96DED2D-5D83-358B-57E5-6164CF7335D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>
              <a:xfrm flipH="1">
                <a:off x="8949009" y="2338840"/>
                <a:ext cx="2559381" cy="1873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None/>
                  <a:tabLst/>
                  <a:defRPr/>
                </a:pPr>
                <a:r>
                  <a:rPr lang="zh-CN" altLang="en-US" sz="1600" b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光源数据智能体</a:t>
                </a:r>
                <a:endParaRPr lang="en-US" altLang="zh-CN" sz="16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增强数据理解能力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感知光源中子源数据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装配谱学、成像、衍散射多方法学工具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lang="zh-CN" altLang="en-US" sz="160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自动科学数据加工、融合、解释和供给</a:t>
                </a: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endParaRPr lang="en-US" altLang="zh-CN" sz="16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marR="0" lvl="0" indent="-285750" defTabSz="913765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endPara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9" name="0">
              <a:extLst>
                <a:ext uri="{FF2B5EF4-FFF2-40B4-BE49-F238E27FC236}">
                  <a16:creationId xmlns:a16="http://schemas.microsoft.com/office/drawing/2014/main" id="{EB085DC5-EBE1-1BD3-4719-94562F8E1FB8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6096001" y="4243219"/>
              <a:ext cx="0" cy="2608943"/>
            </a:xfrm>
            <a:prstGeom prst="line">
              <a:avLst/>
            </a:prstGeom>
            <a:ln w="603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6387E933-34A8-5491-801D-A4ABB33B27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781" y="4853777"/>
            <a:ext cx="1736280" cy="955897"/>
          </a:xfrm>
          <a:custGeom>
            <a:avLst/>
            <a:gdLst>
              <a:gd name="connsiteX0" fmla="*/ 123495 w 3099935"/>
              <a:gd name="connsiteY0" fmla="*/ 0 h 2374912"/>
              <a:gd name="connsiteX1" fmla="*/ 2976440 w 3099935"/>
              <a:gd name="connsiteY1" fmla="*/ 0 h 2374912"/>
              <a:gd name="connsiteX2" fmla="*/ 3099935 w 3099935"/>
              <a:gd name="connsiteY2" fmla="*/ 123495 h 2374912"/>
              <a:gd name="connsiteX3" fmla="*/ 3099935 w 3099935"/>
              <a:gd name="connsiteY3" fmla="*/ 2251417 h 2374912"/>
              <a:gd name="connsiteX4" fmla="*/ 2976440 w 3099935"/>
              <a:gd name="connsiteY4" fmla="*/ 2374912 h 2374912"/>
              <a:gd name="connsiteX5" fmla="*/ 123495 w 3099935"/>
              <a:gd name="connsiteY5" fmla="*/ 2374912 h 2374912"/>
              <a:gd name="connsiteX6" fmla="*/ 0 w 3099935"/>
              <a:gd name="connsiteY6" fmla="*/ 2251417 h 2374912"/>
              <a:gd name="connsiteX7" fmla="*/ 0 w 3099935"/>
              <a:gd name="connsiteY7" fmla="*/ 123495 h 2374912"/>
              <a:gd name="connsiteX8" fmla="*/ 123495 w 3099935"/>
              <a:gd name="connsiteY8" fmla="*/ 0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9935" h="2374912">
                <a:moveTo>
                  <a:pt x="123495" y="0"/>
                </a:moveTo>
                <a:lnTo>
                  <a:pt x="2976440" y="0"/>
                </a:lnTo>
                <a:cubicBezTo>
                  <a:pt x="2976440" y="68204"/>
                  <a:pt x="3031731" y="123495"/>
                  <a:pt x="3099935" y="123495"/>
                </a:cubicBezTo>
                <a:lnTo>
                  <a:pt x="3099935" y="2251417"/>
                </a:lnTo>
                <a:cubicBezTo>
                  <a:pt x="3031731" y="2251417"/>
                  <a:pt x="2976440" y="2306708"/>
                  <a:pt x="2976440" y="2374912"/>
                </a:cubicBezTo>
                <a:lnTo>
                  <a:pt x="123495" y="2374912"/>
                </a:lnTo>
                <a:cubicBezTo>
                  <a:pt x="123495" y="2306708"/>
                  <a:pt x="68204" y="2251417"/>
                  <a:pt x="0" y="2251417"/>
                </a:cubicBezTo>
                <a:lnTo>
                  <a:pt x="0" y="123495"/>
                </a:lnTo>
                <a:cubicBezTo>
                  <a:pt x="68204" y="123495"/>
                  <a:pt x="123495" y="68204"/>
                  <a:pt x="123495" y="0"/>
                </a:cubicBezTo>
                <a:close/>
              </a:path>
            </a:pathLst>
          </a:cu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8C6FEDC-060A-9FD6-F9E7-E2190524F6FD}"/>
              </a:ext>
            </a:extLst>
          </p:cNvPr>
          <p:cNvSpPr/>
          <p:nvPr/>
        </p:nvSpPr>
        <p:spPr>
          <a:xfrm>
            <a:off x="4018993" y="4926302"/>
            <a:ext cx="1586524" cy="81084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 Dr.Sai</a:t>
            </a:r>
            <a:endParaRPr lang="zh-CN" altLang="en-US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FB19FA5-B653-A2F6-2DD7-C3AA3130A3A1}"/>
              </a:ext>
            </a:extLst>
          </p:cNvPr>
          <p:cNvSpPr txBox="1"/>
          <p:nvPr/>
        </p:nvSpPr>
        <p:spPr>
          <a:xfrm>
            <a:off x="5889941" y="4762014"/>
            <a:ext cx="62452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EE3B3B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</a:t>
            </a:r>
            <a:r>
              <a:rPr lang="en-US" altLang="zh-CN" sz="2000" b="1" dirty="0" err="1">
                <a:solidFill>
                  <a:srgbClr val="EE3B3B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Dr.Sai</a:t>
            </a:r>
            <a:endParaRPr lang="en-US" altLang="zh-CN" sz="2000" b="1" dirty="0">
              <a:solidFill>
                <a:srgbClr val="EE3B3B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zh-CN" altLang="en-US" sz="2000" b="1" dirty="0">
                <a:solidFill>
                  <a:srgbClr val="EE3B3B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面向大科学装置的科研多智能体框架</a:t>
            </a:r>
            <a:endParaRPr lang="en-US" altLang="zh-CN" sz="2000" b="1" dirty="0">
              <a:solidFill>
                <a:srgbClr val="EE3B3B"/>
              </a:solidFill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基于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BAMS</a:t>
            </a: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架构设计（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Brain-</a:t>
            </a:r>
            <a:r>
              <a:rPr lang="en-US" altLang="zh-CN" sz="1600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Actuatuators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-Memory-Sensors</a:t>
            </a: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）</a:t>
            </a:r>
            <a:endParaRPr lang="en-US" altLang="zh-CN" sz="1600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自研无限函数协议（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IF</a:t>
            </a: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），支持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MCP</a:t>
            </a: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、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A2A</a:t>
            </a: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、</a:t>
            </a:r>
            <a:r>
              <a:rPr lang="en-US" altLang="zh-CN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AIP</a:t>
            </a:r>
          </a:p>
          <a:p>
            <a:pPr marL="342900" indent="-342900">
              <a:buFontTx/>
              <a:buChar char="-"/>
            </a:pP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多智能体协同和强可扩展性，支持</a:t>
            </a:r>
            <a:r>
              <a:rPr lang="en-US" altLang="zh-CN" sz="1600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AutoGen</a:t>
            </a: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、磐石、</a:t>
            </a:r>
            <a:r>
              <a:rPr lang="en-US" altLang="zh-CN" sz="1600" dirty="0" err="1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OpenClaw</a:t>
            </a:r>
            <a:endParaRPr lang="en-US" altLang="zh-CN" sz="1600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zh-CN" altLang="en-US" sz="1600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完善的身份认证和细粒度的大装置权限认证</a:t>
            </a:r>
            <a:endParaRPr lang="en-US" altLang="zh-CN" sz="1600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4EE0614-83A6-3104-B5D3-D827A88021BE}"/>
              </a:ext>
            </a:extLst>
          </p:cNvPr>
          <p:cNvSpPr txBox="1"/>
          <p:nvPr/>
        </p:nvSpPr>
        <p:spPr>
          <a:xfrm>
            <a:off x="155109" y="6183681"/>
            <a:ext cx="584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《</a:t>
            </a:r>
            <a:r>
              <a:rPr lang="zh-CN" altLang="en-US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开源仓库</a:t>
            </a:r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》</a:t>
            </a:r>
            <a:r>
              <a:rPr lang="zh-CN" altLang="en-US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：</a:t>
            </a:r>
            <a:r>
              <a:rPr lang="sq-AL" altLang="zh-CN" sz="120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12"/>
              </a:rPr>
              <a:t>https://github.com/hepai-lab/drsai</a:t>
            </a:r>
            <a:endParaRPr lang="en-US" altLang="zh-CN" sz="1200">
              <a:solidFill>
                <a:srgbClr val="0563C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《</a:t>
            </a:r>
            <a:r>
              <a:rPr lang="zh-CN" altLang="en-US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详细文档</a:t>
            </a:r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》</a:t>
            </a:r>
            <a:r>
              <a:rPr lang="zh-CN" altLang="en-US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：</a:t>
            </a:r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hlinkClick r:id="rId13"/>
              </a:rPr>
              <a:t>https://docs-drsai.ihep.ac.cn/</a:t>
            </a:r>
            <a:endParaRPr lang="en-US" altLang="zh-CN" sz="120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  <a:p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《</a:t>
            </a:r>
            <a:r>
              <a:rPr lang="zh-CN" altLang="en-US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智能体构建实用指南</a:t>
            </a:r>
            <a:r>
              <a:rPr lang="en-US" altLang="zh-CN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》</a:t>
            </a:r>
            <a:r>
              <a:rPr lang="zh-CN" altLang="en-US" sz="120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：</a:t>
            </a:r>
            <a:r>
              <a:rPr lang="zh-CN" altLang="en-US" sz="1200">
                <a:latin typeface="Helvetica" panose="020B0604020202020204" pitchFamily="34" charset="0"/>
                <a:cs typeface="Helvetica" panose="020B0604020202020204" pitchFamily="34" charset="0"/>
                <a:hlinkClick r:id="rId14"/>
              </a:rPr>
              <a:t>https://note.ihep.ac.cn/s/_vSnuf5Uh</a:t>
            </a:r>
            <a:endParaRPr lang="en-US" altLang="zh-CN" sz="1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F6DD9AC1-F0AF-1F91-CAAF-83CD4BD6685F}"/>
              </a:ext>
            </a:extLst>
          </p:cNvPr>
          <p:cNvSpPr/>
          <p:nvPr/>
        </p:nvSpPr>
        <p:spPr>
          <a:xfrm>
            <a:off x="3780812" y="3846283"/>
            <a:ext cx="694246" cy="930031"/>
          </a:xfrm>
          <a:custGeom>
            <a:avLst/>
            <a:gdLst>
              <a:gd name="connsiteX0" fmla="*/ 694246 w 694246"/>
              <a:gd name="connsiteY0" fmla="*/ 0 h 930031"/>
              <a:gd name="connsiteX1" fmla="*/ 295662 w 694246"/>
              <a:gd name="connsiteY1" fmla="*/ 484554 h 930031"/>
              <a:gd name="connsiteX2" fmla="*/ 29939 w 694246"/>
              <a:gd name="connsiteY2" fmla="*/ 484554 h 930031"/>
              <a:gd name="connsiteX3" fmla="*/ 37754 w 694246"/>
              <a:gd name="connsiteY3" fmla="*/ 211016 h 930031"/>
              <a:gd name="connsiteX4" fmla="*/ 311293 w 694246"/>
              <a:gd name="connsiteY4" fmla="*/ 195385 h 930031"/>
              <a:gd name="connsiteX5" fmla="*/ 366000 w 694246"/>
              <a:gd name="connsiteY5" fmla="*/ 492370 h 930031"/>
              <a:gd name="connsiteX6" fmla="*/ 342554 w 694246"/>
              <a:gd name="connsiteY6" fmla="*/ 930031 h 93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246" h="930031">
                <a:moveTo>
                  <a:pt x="694246" y="0"/>
                </a:moveTo>
                <a:cubicBezTo>
                  <a:pt x="550313" y="201897"/>
                  <a:pt x="406380" y="403795"/>
                  <a:pt x="295662" y="484554"/>
                </a:cubicBezTo>
                <a:cubicBezTo>
                  <a:pt x="184944" y="565313"/>
                  <a:pt x="72924" y="530144"/>
                  <a:pt x="29939" y="484554"/>
                </a:cubicBezTo>
                <a:cubicBezTo>
                  <a:pt x="-13046" y="438964"/>
                  <a:pt x="-9138" y="259211"/>
                  <a:pt x="37754" y="211016"/>
                </a:cubicBezTo>
                <a:cubicBezTo>
                  <a:pt x="84646" y="162821"/>
                  <a:pt x="256585" y="148493"/>
                  <a:pt x="311293" y="195385"/>
                </a:cubicBezTo>
                <a:cubicBezTo>
                  <a:pt x="366001" y="242277"/>
                  <a:pt x="360790" y="369929"/>
                  <a:pt x="366000" y="492370"/>
                </a:cubicBezTo>
                <a:cubicBezTo>
                  <a:pt x="371210" y="614811"/>
                  <a:pt x="356882" y="772421"/>
                  <a:pt x="342554" y="930031"/>
                </a:cubicBezTo>
              </a:path>
            </a:pathLst>
          </a:custGeom>
          <a:noFill/>
          <a:ln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D95414E-ECEC-0372-BA79-C2D8965F5633}"/>
              </a:ext>
            </a:extLst>
          </p:cNvPr>
          <p:cNvSpPr txBox="1"/>
          <p:nvPr/>
        </p:nvSpPr>
        <p:spPr>
          <a:xfrm>
            <a:off x="4209369" y="4182276"/>
            <a:ext cx="121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反馈</a:t>
            </a:r>
            <a:endParaRPr lang="en-US" altLang="zh-CN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80D6770-4C67-70B1-D8FD-11299FF1D93F}"/>
              </a:ext>
            </a:extLst>
          </p:cNvPr>
          <p:cNvCxnSpPr/>
          <p:nvPr/>
        </p:nvCxnSpPr>
        <p:spPr>
          <a:xfrm flipV="1">
            <a:off x="6096000" y="3495830"/>
            <a:ext cx="0" cy="1163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7FD1391-833A-E610-BE5C-5DBAB11A552A}"/>
              </a:ext>
            </a:extLst>
          </p:cNvPr>
          <p:cNvSpPr txBox="1"/>
          <p:nvPr/>
        </p:nvSpPr>
        <p:spPr>
          <a:xfrm>
            <a:off x="6153639" y="3943814"/>
            <a:ext cx="103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支撑</a:t>
            </a:r>
            <a:endParaRPr lang="en-US" altLang="zh-CN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86F7E1C9-015E-93DC-355F-0DE312D72D9A}"/>
              </a:ext>
            </a:extLst>
          </p:cNvPr>
          <p:cNvSpPr/>
          <p:nvPr/>
        </p:nvSpPr>
        <p:spPr>
          <a:xfrm>
            <a:off x="198184" y="2554099"/>
            <a:ext cx="2881195" cy="2582437"/>
          </a:xfrm>
          <a:prstGeom prst="roundRect">
            <a:avLst>
              <a:gd name="adj" fmla="val 2773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B54E514D-7C6D-3FBA-0165-B9B9E072A9BC}"/>
              </a:ext>
            </a:extLst>
          </p:cNvPr>
          <p:cNvSpPr/>
          <p:nvPr/>
        </p:nvSpPr>
        <p:spPr>
          <a:xfrm>
            <a:off x="8476039" y="1647138"/>
            <a:ext cx="2881195" cy="3012092"/>
          </a:xfrm>
          <a:prstGeom prst="roundRect">
            <a:avLst>
              <a:gd name="adj" fmla="val 2773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0C8618F7-6585-F891-0328-CA2072D90249}"/>
              </a:ext>
            </a:extLst>
          </p:cNvPr>
          <p:cNvSpPr/>
          <p:nvPr/>
        </p:nvSpPr>
        <p:spPr>
          <a:xfrm>
            <a:off x="198184" y="1238802"/>
            <a:ext cx="2881195" cy="952075"/>
          </a:xfrm>
          <a:prstGeom prst="roundRect">
            <a:avLst>
              <a:gd name="adj" fmla="val 2773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20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ADAE-4F48-04D8-1994-6D3C3598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8AF94E8-A799-7955-1FF1-86A1AE6191D7}"/>
              </a:ext>
            </a:extLst>
          </p:cNvPr>
          <p:cNvSpPr txBox="1">
            <a:spLocks/>
          </p:cNvSpPr>
          <p:nvPr/>
        </p:nvSpPr>
        <p:spPr>
          <a:xfrm>
            <a:off x="762630" y="2697858"/>
            <a:ext cx="10515600" cy="115433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03-</a:t>
            </a:r>
            <a:r>
              <a:rPr lang="zh-CN" altLang="en-US" dirty="0"/>
              <a:t>应用与开发实践</a:t>
            </a:r>
          </a:p>
        </p:txBody>
      </p:sp>
    </p:spTree>
    <p:extLst>
      <p:ext uri="{BB962C8B-B14F-4D97-AF65-F5344CB8AC3E}">
        <p14:creationId xmlns:p14="http://schemas.microsoft.com/office/powerpoint/2010/main" val="1918893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3811-F018-8BB1-D04E-3F199678F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B1882-E8F6-CBD3-C20F-EE6787FB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HepAI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平台</a:t>
            </a:r>
            <a:endParaRPr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685620-D18E-71A9-A837-74C5C2B0630C}"/>
              </a:ext>
            </a:extLst>
          </p:cNvPr>
          <p:cNvSpPr txBox="1"/>
          <p:nvPr/>
        </p:nvSpPr>
        <p:spPr>
          <a:xfrm>
            <a:off x="907524" y="6459560"/>
            <a:ext cx="51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地址：</a:t>
            </a:r>
            <a:r>
              <a:rPr lang="sq-AL" altLang="zh-CN" dirty="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https://aiapi.ihep.ac.cn/</a:t>
            </a: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5B4177-6191-3266-37F9-ABA9E26EDCB2}"/>
              </a:ext>
            </a:extLst>
          </p:cNvPr>
          <p:cNvSpPr txBox="1"/>
          <p:nvPr/>
        </p:nvSpPr>
        <p:spPr>
          <a:xfrm>
            <a:off x="648871" y="1013267"/>
            <a:ext cx="7984204" cy="416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便捷的大模型与共享</a:t>
            </a:r>
            <a:r>
              <a:rPr lang="en-US" altLang="zh-CN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Worker</a:t>
            </a:r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服务调度平台</a:t>
            </a:r>
            <a:endParaRPr lang="en-US" altLang="zh-CN" b="1" dirty="0">
              <a:latin typeface="Helvetica" panose="020B0604020202020204" pitchFamily="34" charset="0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A1118-3118-5F25-8D47-001CAD3ED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97" y="1430176"/>
            <a:ext cx="10127338" cy="50293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BD4FBB9-DA4D-CAAC-C1E5-3B347E2F06A8}"/>
              </a:ext>
            </a:extLst>
          </p:cNvPr>
          <p:cNvSpPr txBox="1"/>
          <p:nvPr/>
        </p:nvSpPr>
        <p:spPr>
          <a:xfrm>
            <a:off x="5147997" y="1293958"/>
            <a:ext cx="5646048" cy="189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你可以：</a:t>
            </a:r>
            <a:b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查看想要的模型、自己的注册的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worker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。每个人有免费的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大模型额度</a:t>
            </a:r>
            <a:b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使用课题卡充值</a:t>
            </a:r>
            <a:b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注册自己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老师的课题卡</a:t>
            </a:r>
          </a:p>
        </p:txBody>
      </p:sp>
    </p:spTree>
    <p:extLst>
      <p:ext uri="{BB962C8B-B14F-4D97-AF65-F5344CB8AC3E}">
        <p14:creationId xmlns:p14="http://schemas.microsoft.com/office/powerpoint/2010/main" val="2119317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FBEE0-198F-C4EF-3976-3F83FD9FD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803DCA-075C-079B-0032-8628114B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个人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开发服务器启动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 Dr.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通用智能体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D85DAF-B065-A914-67FA-CCF03F071DB3}"/>
              </a:ext>
            </a:extLst>
          </p:cNvPr>
          <p:cNvSpPr txBox="1"/>
          <p:nvPr/>
        </p:nvSpPr>
        <p:spPr>
          <a:xfrm>
            <a:off x="907524" y="6459560"/>
            <a:ext cx="51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地址：</a:t>
            </a:r>
            <a:r>
              <a:rPr lang="sq-AL" altLang="zh-CN" dirty="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https://k8s-ai.ihep.ac.cn/</a:t>
            </a: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186B53-A539-862E-F47F-8AB79C92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2" y="962966"/>
            <a:ext cx="10935963" cy="54309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9A8B90C-3573-9472-E28B-7A318F9C5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103"/>
          <a:stretch>
            <a:fillRect/>
          </a:stretch>
        </p:blipFill>
        <p:spPr>
          <a:xfrm>
            <a:off x="2104313" y="4135105"/>
            <a:ext cx="2618941" cy="225882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490E81C-7272-C4FD-3377-4FE7FB342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665" y="3893290"/>
            <a:ext cx="4643044" cy="293560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2834ED82-61D6-2B68-573F-AACDDA6FCB6E}"/>
              </a:ext>
            </a:extLst>
          </p:cNvPr>
          <p:cNvSpPr/>
          <p:nvPr/>
        </p:nvSpPr>
        <p:spPr>
          <a:xfrm>
            <a:off x="4909307" y="5018887"/>
            <a:ext cx="1024403" cy="240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BCF20A1-F128-85F2-054C-C08DEBED7429}"/>
              </a:ext>
            </a:extLst>
          </p:cNvPr>
          <p:cNvSpPr txBox="1"/>
          <p:nvPr/>
        </p:nvSpPr>
        <p:spPr>
          <a:xfrm>
            <a:off x="3947794" y="1420922"/>
            <a:ext cx="4192428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https://k8s-ai.ihep.ac.cn/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C3E8BF4-8680-5479-D02D-96C7E8702451}"/>
              </a:ext>
            </a:extLst>
          </p:cNvPr>
          <p:cNvSpPr txBox="1"/>
          <p:nvPr/>
        </p:nvSpPr>
        <p:spPr>
          <a:xfrm>
            <a:off x="2104313" y="4567878"/>
            <a:ext cx="2618941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启动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 </a:t>
            </a: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实例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B74CF7-590F-42F2-749C-7F8786C18169}"/>
              </a:ext>
            </a:extLst>
          </p:cNvPr>
          <p:cNvSpPr txBox="1"/>
          <p:nvPr/>
        </p:nvSpPr>
        <p:spPr>
          <a:xfrm>
            <a:off x="7468746" y="4431520"/>
            <a:ext cx="3070917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一键启动你的</a:t>
            </a: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智能体</a:t>
            </a:r>
          </a:p>
        </p:txBody>
      </p:sp>
    </p:spTree>
    <p:extLst>
      <p:ext uri="{BB962C8B-B14F-4D97-AF65-F5344CB8AC3E}">
        <p14:creationId xmlns:p14="http://schemas.microsoft.com/office/powerpoint/2010/main" val="55760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FC7E-8DA3-340B-1BA9-A9813934B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2A8AB3-CC05-134D-FA2B-E1627A28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个人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开发服务器启动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 Dr.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通用智能体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24B99E-FEEA-3FAA-7374-BB034BF5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2" y="2619925"/>
            <a:ext cx="5121289" cy="38077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2C8DB9-EB2B-6085-D02F-8890BA0C2A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404"/>
          <a:stretch>
            <a:fillRect/>
          </a:stretch>
        </p:blipFill>
        <p:spPr>
          <a:xfrm>
            <a:off x="1503225" y="922602"/>
            <a:ext cx="3089400" cy="16241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04E404-E99F-6793-DA15-2C8D43FD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784" r="-8"/>
          <a:stretch>
            <a:fillRect/>
          </a:stretch>
        </p:blipFill>
        <p:spPr>
          <a:xfrm>
            <a:off x="7961467" y="922602"/>
            <a:ext cx="2578195" cy="16241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8C6555-439D-FA2C-28FE-FBA2B2463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092" y="3575098"/>
            <a:ext cx="6214782" cy="256444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2AAFB106-42D5-1C6A-BE7D-340C6AC09EA9}"/>
              </a:ext>
            </a:extLst>
          </p:cNvPr>
          <p:cNvSpPr/>
          <p:nvPr/>
        </p:nvSpPr>
        <p:spPr>
          <a:xfrm rot="5400000">
            <a:off x="2981058" y="2452359"/>
            <a:ext cx="641774" cy="188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34B6F750-AC28-3CBB-28D1-851AEAB4F16E}"/>
              </a:ext>
            </a:extLst>
          </p:cNvPr>
          <p:cNvSpPr/>
          <p:nvPr/>
        </p:nvSpPr>
        <p:spPr>
          <a:xfrm>
            <a:off x="5775113" y="1690469"/>
            <a:ext cx="641774" cy="188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48E4C147-06DE-455B-FF13-6AE276823424}"/>
              </a:ext>
            </a:extLst>
          </p:cNvPr>
          <p:cNvSpPr/>
          <p:nvPr/>
        </p:nvSpPr>
        <p:spPr>
          <a:xfrm rot="5400000">
            <a:off x="8929677" y="3000408"/>
            <a:ext cx="641774" cy="188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05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9A1DC-A32F-4619-A8C0-8D475BF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37" y="442628"/>
            <a:ext cx="10515600" cy="663575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5B7CF-B693-4922-91B5-57BB38AB6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0834" y="2247548"/>
            <a:ext cx="817033" cy="561975"/>
          </a:xfrm>
        </p:spPr>
        <p:txBody>
          <a:bodyPr>
            <a:normAutofit/>
          </a:bodyPr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B533E6-C8B3-4811-B4BC-50776F7FF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1526" y="2247547"/>
            <a:ext cx="7655851" cy="561974"/>
          </a:xfrm>
        </p:spPr>
        <p:txBody>
          <a:bodyPr>
            <a:normAutofit/>
          </a:bodyPr>
          <a:lstStyle/>
          <a:p>
            <a:r>
              <a:rPr lang="en-US" altLang="zh-CN" dirty="0"/>
              <a:t>AI</a:t>
            </a:r>
            <a:r>
              <a:rPr lang="zh-CN" altLang="en-US" dirty="0"/>
              <a:t>智能体发展简介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8C596120-B9B0-AC8B-F2D1-CD0B51CD7B59}"/>
              </a:ext>
            </a:extLst>
          </p:cNvPr>
          <p:cNvSpPr txBox="1">
            <a:spLocks/>
          </p:cNvSpPr>
          <p:nvPr/>
        </p:nvSpPr>
        <p:spPr>
          <a:xfrm>
            <a:off x="1870834" y="3197470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EBFB37C1-E348-0C56-B1E4-98064B1B00AF}"/>
              </a:ext>
            </a:extLst>
          </p:cNvPr>
          <p:cNvSpPr txBox="1">
            <a:spLocks/>
          </p:cNvSpPr>
          <p:nvPr/>
        </p:nvSpPr>
        <p:spPr>
          <a:xfrm>
            <a:off x="2701526" y="3197469"/>
            <a:ext cx="76558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Open </a:t>
            </a:r>
            <a:r>
              <a:rPr lang="en-US" altLang="zh-CN" dirty="0" err="1"/>
              <a:t>Dr.Sai</a:t>
            </a:r>
            <a:r>
              <a:rPr lang="zh-CN" altLang="en-US" dirty="0"/>
              <a:t>科学智能体开发框架</a:t>
            </a: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E53D7371-6FB7-2631-EA21-CAE0B5B1145F}"/>
              </a:ext>
            </a:extLst>
          </p:cNvPr>
          <p:cNvSpPr txBox="1">
            <a:spLocks/>
          </p:cNvSpPr>
          <p:nvPr/>
        </p:nvSpPr>
        <p:spPr>
          <a:xfrm>
            <a:off x="1870834" y="4048479"/>
            <a:ext cx="817033" cy="56197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43255F7E-AAE5-42D5-2B84-A37B81823E88}"/>
              </a:ext>
            </a:extLst>
          </p:cNvPr>
          <p:cNvSpPr txBox="1">
            <a:spLocks/>
          </p:cNvSpPr>
          <p:nvPr/>
        </p:nvSpPr>
        <p:spPr>
          <a:xfrm>
            <a:off x="2701526" y="4048478"/>
            <a:ext cx="7655851" cy="5619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应用与开发实践</a:t>
            </a:r>
          </a:p>
        </p:txBody>
      </p:sp>
    </p:spTree>
    <p:extLst>
      <p:ext uri="{BB962C8B-B14F-4D97-AF65-F5344CB8AC3E}">
        <p14:creationId xmlns:p14="http://schemas.microsoft.com/office/powerpoint/2010/main" val="2436415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A140-855E-5629-9EA1-E992E9A00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9D3542B-B43A-F8D8-5E6D-0A74396EF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54" y="1179885"/>
            <a:ext cx="10631332" cy="52796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6299DA6-081C-1912-0639-51770AB3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个人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开发服务器启动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 Dr.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通用智能体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9D03AF-D30A-0C34-2005-331BED7BF148}"/>
              </a:ext>
            </a:extLst>
          </p:cNvPr>
          <p:cNvSpPr txBox="1"/>
          <p:nvPr/>
        </p:nvSpPr>
        <p:spPr>
          <a:xfrm>
            <a:off x="907524" y="6459560"/>
            <a:ext cx="51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地址：</a:t>
            </a:r>
            <a:r>
              <a:rPr lang="sq-AL" altLang="zh-CN" dirty="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https://opendrsai.ihep.ac.cn</a:t>
            </a: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D76F8C-C52D-8712-7604-9C73BAA07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24" y="3429000"/>
            <a:ext cx="3950614" cy="29460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757E04-1A09-AC37-4848-CBABAC3EF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878" y="2452293"/>
            <a:ext cx="3206721" cy="26502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BDFA252-BD7D-0BB5-CC21-91E747103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045" y="598954"/>
            <a:ext cx="4703578" cy="27140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9F11AE8B-85AF-4AD3-1C26-E8012FDCB537}"/>
              </a:ext>
            </a:extLst>
          </p:cNvPr>
          <p:cNvSpPr/>
          <p:nvPr/>
        </p:nvSpPr>
        <p:spPr>
          <a:xfrm rot="7308164">
            <a:off x="10583626" y="2035436"/>
            <a:ext cx="641774" cy="1887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616632F7-937F-FFEE-16CD-D3B11BCD6C3C}"/>
              </a:ext>
            </a:extLst>
          </p:cNvPr>
          <p:cNvSpPr/>
          <p:nvPr/>
        </p:nvSpPr>
        <p:spPr>
          <a:xfrm rot="4209922">
            <a:off x="7212933" y="2863532"/>
            <a:ext cx="1257516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387AEBAC-18F1-16A7-908E-478106731D01}"/>
              </a:ext>
            </a:extLst>
          </p:cNvPr>
          <p:cNvSpPr/>
          <p:nvPr/>
        </p:nvSpPr>
        <p:spPr>
          <a:xfrm rot="20398522">
            <a:off x="3776983" y="4922529"/>
            <a:ext cx="4548509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直角上 20">
            <a:extLst>
              <a:ext uri="{FF2B5EF4-FFF2-40B4-BE49-F238E27FC236}">
                <a16:creationId xmlns:a16="http://schemas.microsoft.com/office/drawing/2014/main" id="{5CC68A4E-D567-EE35-5914-3631899ABB44}"/>
              </a:ext>
            </a:extLst>
          </p:cNvPr>
          <p:cNvSpPr/>
          <p:nvPr/>
        </p:nvSpPr>
        <p:spPr>
          <a:xfrm rot="5400000" flipV="1">
            <a:off x="8232509" y="4424911"/>
            <a:ext cx="562470" cy="2305546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479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F6573-3D5B-7A1D-46C0-6F9CBE4FC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0D3D3C-0E42-8E0A-C4B5-7577FBA2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689953-5E5F-7273-2220-F0EA7A8F2A4E}"/>
              </a:ext>
            </a:extLst>
          </p:cNvPr>
          <p:cNvSpPr txBox="1"/>
          <p:nvPr/>
        </p:nvSpPr>
        <p:spPr>
          <a:xfrm>
            <a:off x="646902" y="1220254"/>
            <a:ext cx="3650090" cy="341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智能个人助手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可以智能使用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shell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、文件查找和编辑等命令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可理解和执行多轮复杂任务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可以进行用户个人画像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提示词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其他配置的动态更新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可以进行子智能体、工具、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Agent skills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的动态更新与加载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E57A82-23E4-B072-7266-6140779FC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887" y="1378383"/>
            <a:ext cx="7438314" cy="495529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68703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6869-E47F-E5E2-4B8F-629F7DA1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D3E9F-407B-31C1-67E2-3E3B1C07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994BAF-0C72-862F-7314-D926739AD444}"/>
              </a:ext>
            </a:extLst>
          </p:cNvPr>
          <p:cNvSpPr txBox="1"/>
          <p:nvPr/>
        </p:nvSpPr>
        <p:spPr>
          <a:xfrm>
            <a:off x="646902" y="1220254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智能体技能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638D02-5556-8756-95C6-360BF0EE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930" y="1849425"/>
            <a:ext cx="7864257" cy="172066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D8D8ED3-A95D-5D45-5CB9-8CDD7823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930" y="3740356"/>
            <a:ext cx="7601202" cy="26307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58013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018AE-BB42-1418-9F04-C7257BA84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6CAE5-A1AC-DFE5-C133-46A2B260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C01D77-D360-A4E5-89D2-C1791E0E39BB}"/>
              </a:ext>
            </a:extLst>
          </p:cNvPr>
          <p:cNvSpPr txBox="1"/>
          <p:nvPr/>
        </p:nvSpPr>
        <p:spPr>
          <a:xfrm>
            <a:off x="646902" y="1220254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个人知识库管家技能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75905A9-EAC1-EEB7-8A63-24A73E36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04" y="1997334"/>
            <a:ext cx="5035214" cy="37091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55B3B28-04B9-2DFC-5F5F-7E5B2B8D6743}"/>
              </a:ext>
            </a:extLst>
          </p:cNvPr>
          <p:cNvSpPr txBox="1"/>
          <p:nvPr/>
        </p:nvSpPr>
        <p:spPr>
          <a:xfrm>
            <a:off x="283273" y="6294024"/>
            <a:ext cx="518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地址：</a:t>
            </a:r>
            <a:r>
              <a:rPr lang="sq-AL" altLang="zh-CN" dirty="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https://ragflow.ihep.ac.cn/user-setting/api</a:t>
            </a: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DA3A42D-0826-4DCA-30F1-8166755A2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745" y="1067463"/>
            <a:ext cx="6043835" cy="3429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EFE6722-F027-9F64-8B76-A3F138774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459" y="4643164"/>
            <a:ext cx="5733907" cy="20201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99973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85F77-59EB-7FB7-57CF-81C1D1BF1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A411C-C8C5-DB65-4B14-D1E65411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E1F1FC-5872-4147-5919-CDA94B3B5F6A}"/>
              </a:ext>
            </a:extLst>
          </p:cNvPr>
          <p:cNvSpPr txBox="1"/>
          <p:nvPr/>
        </p:nvSpPr>
        <p:spPr>
          <a:xfrm>
            <a:off x="646902" y="1220254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个人知识库管家技能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3B9CD8-8151-C227-4478-CD7C12CB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716"/>
          <a:stretch>
            <a:fillRect/>
          </a:stretch>
        </p:blipFill>
        <p:spPr>
          <a:xfrm>
            <a:off x="1766923" y="1714136"/>
            <a:ext cx="8658153" cy="13660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BC3A02-5926-411C-CD49-19B42AE53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96" y="3196441"/>
            <a:ext cx="7743752" cy="26439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EFDA5F6-7767-A6F8-439C-2BF7182EC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005" y="3429000"/>
            <a:ext cx="3583032" cy="293226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141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AEC8B-698D-A5E3-BA51-3F76AAF11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34776-8938-C01D-9A72-BD0794C6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282A30-E5EB-37B1-206E-63CAA7C071F8}"/>
              </a:ext>
            </a:extLst>
          </p:cNvPr>
          <p:cNvSpPr txBox="1"/>
          <p:nvPr/>
        </p:nvSpPr>
        <p:spPr>
          <a:xfrm>
            <a:off x="646902" y="1220254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个人知识库管家技能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6BEEE2-D961-4830-98D1-0CF745420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247" y="1679162"/>
            <a:ext cx="9391506" cy="85250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D13613-342C-5A6C-326F-FE70B4EE6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187" y="2626169"/>
            <a:ext cx="7571874" cy="39916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50347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C3561-CF00-E3AE-6D4B-BFEC346C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A97F95-6D54-83CC-C269-902351EC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885A88-224A-6ECA-A089-99C9B37573DB}"/>
              </a:ext>
            </a:extLst>
          </p:cNvPr>
          <p:cNvSpPr txBox="1"/>
          <p:nvPr/>
        </p:nvSpPr>
        <p:spPr>
          <a:xfrm>
            <a:off x="646902" y="1220254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定时任务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09F96D-9724-9D54-D08E-AC9F80C0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3" y="1780672"/>
            <a:ext cx="5230198" cy="191890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CCF677-1072-5B34-505B-F7FDA4886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62" y="4029426"/>
            <a:ext cx="5867729" cy="239968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A53EF2-5AD1-74C5-1BD5-B4F6B7E46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855" y="4976433"/>
            <a:ext cx="3301257" cy="17134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043D98-DA08-4776-8981-E4FC7F985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938" y="1679162"/>
            <a:ext cx="5131182" cy="126876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B21F93-7699-E3CB-2322-647E3DC54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752" y="3118201"/>
            <a:ext cx="4746171" cy="11627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8" name="箭头: 右 17">
            <a:extLst>
              <a:ext uri="{FF2B5EF4-FFF2-40B4-BE49-F238E27FC236}">
                <a16:creationId xmlns:a16="http://schemas.microsoft.com/office/drawing/2014/main" id="{B000C25D-395F-1ACB-9CDD-784D00C111A1}"/>
              </a:ext>
            </a:extLst>
          </p:cNvPr>
          <p:cNvSpPr/>
          <p:nvPr/>
        </p:nvSpPr>
        <p:spPr>
          <a:xfrm>
            <a:off x="5631143" y="2804812"/>
            <a:ext cx="1257516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65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2D64A-7580-EE58-B81A-6FAE00BDB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5D00DA-6677-6CE6-7CCE-43B6620F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C53790-7C33-1742-F42E-45463A015AB1}"/>
              </a:ext>
            </a:extLst>
          </p:cNvPr>
          <p:cNvSpPr txBox="1"/>
          <p:nvPr/>
        </p:nvSpPr>
        <p:spPr>
          <a:xfrm>
            <a:off x="185154" y="990800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子智能体：指定子智能体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01BC2E-978B-3F9F-D0EF-0DCECD1B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4" y="1942459"/>
            <a:ext cx="2831440" cy="27500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0F1BF9-4FFB-2C84-B897-E92743AF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054"/>
          <a:stretch>
            <a:fillRect/>
          </a:stretch>
        </p:blipFill>
        <p:spPr>
          <a:xfrm>
            <a:off x="185153" y="4895811"/>
            <a:ext cx="5309401" cy="1676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67CBB2-45ED-F38A-D7F6-4E57B109C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209" y="1962189"/>
            <a:ext cx="2552963" cy="17370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8043B9B-D7F9-4293-7629-A156BCCC00BB}"/>
              </a:ext>
            </a:extLst>
          </p:cNvPr>
          <p:cNvSpPr txBox="1"/>
          <p:nvPr/>
        </p:nvSpPr>
        <p:spPr>
          <a:xfrm>
            <a:off x="1395196" y="3108401"/>
            <a:ext cx="1444657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申请新的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42B7D75-EAAE-DB8D-0B40-683340112E5E}"/>
              </a:ext>
            </a:extLst>
          </p:cNvPr>
          <p:cNvSpPr txBox="1"/>
          <p:nvPr/>
        </p:nvSpPr>
        <p:spPr>
          <a:xfrm>
            <a:off x="3761406" y="2261551"/>
            <a:ext cx="206875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</a:t>
            </a: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openclaw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A6A06BD-5461-4E12-4893-49EA71A541DF}"/>
              </a:ext>
            </a:extLst>
          </p:cNvPr>
          <p:cNvSpPr txBox="1"/>
          <p:nvPr/>
        </p:nvSpPr>
        <p:spPr>
          <a:xfrm>
            <a:off x="1718763" y="5679994"/>
            <a:ext cx="3508648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将以下的内容复制给</a:t>
            </a: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opendrsai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C35DD65-37C2-4073-96BC-C29E7C633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300" y="2348368"/>
            <a:ext cx="3533821" cy="1086918"/>
          </a:xfrm>
          <a:prstGeom prst="rect">
            <a:avLst/>
          </a:prstGeom>
        </p:spPr>
      </p:pic>
      <p:sp>
        <p:nvSpPr>
          <p:cNvPr id="21" name="箭头: 右 20">
            <a:extLst>
              <a:ext uri="{FF2B5EF4-FFF2-40B4-BE49-F238E27FC236}">
                <a16:creationId xmlns:a16="http://schemas.microsoft.com/office/drawing/2014/main" id="{021120CE-AF0D-DF86-0CC0-924638DCC1B3}"/>
              </a:ext>
            </a:extLst>
          </p:cNvPr>
          <p:cNvSpPr/>
          <p:nvPr/>
        </p:nvSpPr>
        <p:spPr>
          <a:xfrm>
            <a:off x="4997414" y="3876296"/>
            <a:ext cx="1257516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BADB23A4-D650-6634-934B-9778F9243E9F}"/>
              </a:ext>
            </a:extLst>
          </p:cNvPr>
          <p:cNvSpPr/>
          <p:nvPr/>
        </p:nvSpPr>
        <p:spPr>
          <a:xfrm rot="5400000">
            <a:off x="8590030" y="2054559"/>
            <a:ext cx="434559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AF0EEDB9-E74A-A99D-2CA2-8C449EF2EA9C}"/>
              </a:ext>
            </a:extLst>
          </p:cNvPr>
          <p:cNvSpPr/>
          <p:nvPr/>
        </p:nvSpPr>
        <p:spPr>
          <a:xfrm rot="5400000">
            <a:off x="8590030" y="3590972"/>
            <a:ext cx="434559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E2E2CED-146C-4E0D-8D86-B42F9B871530}"/>
              </a:ext>
            </a:extLst>
          </p:cNvPr>
          <p:cNvSpPr txBox="1"/>
          <p:nvPr/>
        </p:nvSpPr>
        <p:spPr>
          <a:xfrm>
            <a:off x="7762183" y="839115"/>
            <a:ext cx="2090057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别忘了端口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0B6381E6-14FD-85F7-785E-47BCD711E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243" y="1359036"/>
            <a:ext cx="5185936" cy="54794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CA5CCDF-558C-5DB5-CF71-AFC2C952D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90" y="3913431"/>
            <a:ext cx="4821798" cy="12512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4135E0A-F888-DB45-A432-7920129B7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1021" y="5359401"/>
            <a:ext cx="4716626" cy="1318967"/>
          </a:xfrm>
          <a:prstGeom prst="rect">
            <a:avLst/>
          </a:prstGeom>
        </p:spPr>
      </p:pic>
      <p:sp>
        <p:nvSpPr>
          <p:cNvPr id="33" name="箭头: 右 32">
            <a:extLst>
              <a:ext uri="{FF2B5EF4-FFF2-40B4-BE49-F238E27FC236}">
                <a16:creationId xmlns:a16="http://schemas.microsoft.com/office/drawing/2014/main" id="{7BFF6CE0-082F-3930-BA63-2A5E107575EE}"/>
              </a:ext>
            </a:extLst>
          </p:cNvPr>
          <p:cNvSpPr/>
          <p:nvPr/>
        </p:nvSpPr>
        <p:spPr>
          <a:xfrm rot="5400000">
            <a:off x="8637250" y="5320412"/>
            <a:ext cx="434559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A47D800-B2CB-DCB2-745E-2E130149DE9F}"/>
              </a:ext>
            </a:extLst>
          </p:cNvPr>
          <p:cNvSpPr txBox="1"/>
          <p:nvPr/>
        </p:nvSpPr>
        <p:spPr>
          <a:xfrm>
            <a:off x="3581694" y="791164"/>
            <a:ext cx="2831440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同时可以使用多智能体系统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FF7664E-B5C9-63CC-5625-E434F7A3666D}"/>
              </a:ext>
            </a:extLst>
          </p:cNvPr>
          <p:cNvSpPr txBox="1"/>
          <p:nvPr/>
        </p:nvSpPr>
        <p:spPr>
          <a:xfrm>
            <a:off x="4305048" y="1496853"/>
            <a:ext cx="1196937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群体智能</a:t>
            </a:r>
          </a:p>
        </p:txBody>
      </p:sp>
      <p:sp>
        <p:nvSpPr>
          <p:cNvPr id="37" name="箭头: 右 36">
            <a:extLst>
              <a:ext uri="{FF2B5EF4-FFF2-40B4-BE49-F238E27FC236}">
                <a16:creationId xmlns:a16="http://schemas.microsoft.com/office/drawing/2014/main" id="{C1A85301-0C71-2DEF-5F65-2F965EE6468A}"/>
              </a:ext>
            </a:extLst>
          </p:cNvPr>
          <p:cNvSpPr/>
          <p:nvPr/>
        </p:nvSpPr>
        <p:spPr>
          <a:xfrm rot="5400000">
            <a:off x="4686238" y="1267893"/>
            <a:ext cx="434559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19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0A441-FB35-A0CA-0E51-F0BC37BA6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A2FFD4-C38F-3DED-7544-A052E4CF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AF473EF-8D7A-C3B3-C3BE-84AE1FFF25F6}"/>
              </a:ext>
            </a:extLst>
          </p:cNvPr>
          <p:cNvSpPr txBox="1"/>
          <p:nvPr/>
        </p:nvSpPr>
        <p:spPr>
          <a:xfrm>
            <a:off x="646902" y="1220254"/>
            <a:ext cx="362946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代码任务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A45A83-7646-FBF4-B173-CA15FD0A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2" y="1054904"/>
            <a:ext cx="7459578" cy="21398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CE3E98-CA89-CE19-4D06-6B986D4D0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7" y="3291021"/>
            <a:ext cx="5118655" cy="31368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A403D5-8A2B-DB9A-A830-55C9F5EC0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688" y="3291021"/>
            <a:ext cx="4635719" cy="35251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D4047A-EA88-AE4F-57F6-178B4249AEA4}"/>
              </a:ext>
            </a:extLst>
          </p:cNvPr>
          <p:cNvSpPr txBox="1"/>
          <p:nvPr/>
        </p:nvSpPr>
        <p:spPr>
          <a:xfrm>
            <a:off x="3099030" y="4620607"/>
            <a:ext cx="2090057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多轮工具使用</a:t>
            </a: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F05E76EB-A54C-3D31-48E3-4A5DB00BA2C8}"/>
              </a:ext>
            </a:extLst>
          </p:cNvPr>
          <p:cNvSpPr/>
          <p:nvPr/>
        </p:nvSpPr>
        <p:spPr>
          <a:xfrm>
            <a:off x="5565542" y="4649099"/>
            <a:ext cx="1257516" cy="2103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623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10026-C617-1FCA-213C-7419A572A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A36672-4618-5B32-4B3F-4BFC5030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使用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C14A9E0-61F9-4C3A-1549-A0303E5238DE}"/>
              </a:ext>
            </a:extLst>
          </p:cNvPr>
          <p:cNvSpPr txBox="1"/>
          <p:nvPr/>
        </p:nvSpPr>
        <p:spPr>
          <a:xfrm>
            <a:off x="646901" y="1220254"/>
            <a:ext cx="4069477" cy="157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长短记忆管理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模型上下文管理和自动压缩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本地存储与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RAGFlow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远程存储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本地和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混合的长期记忆检索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0F1D873-3BD0-A728-8FA7-95D3E6A8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1" y="2957218"/>
            <a:ext cx="5808804" cy="37642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CC0F108-47B0-C79B-BE2A-68377695E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84" y="1684420"/>
            <a:ext cx="4854855" cy="5125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5A44BA7-8B09-B6D4-34FC-37BBC6CE0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962" y="732155"/>
            <a:ext cx="5194868" cy="9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8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0CA8A-DE41-FDE1-6255-339C85D7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4588CAA-ACF6-2BE6-7618-11FA716F6311}"/>
              </a:ext>
            </a:extLst>
          </p:cNvPr>
          <p:cNvSpPr txBox="1">
            <a:spLocks/>
          </p:cNvSpPr>
          <p:nvPr/>
        </p:nvSpPr>
        <p:spPr>
          <a:xfrm>
            <a:off x="762630" y="2697858"/>
            <a:ext cx="10515600" cy="115433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01-AI</a:t>
            </a:r>
            <a:r>
              <a:rPr lang="zh-CN" altLang="en-US" dirty="0"/>
              <a:t>智能体简介</a:t>
            </a:r>
          </a:p>
        </p:txBody>
      </p:sp>
    </p:spTree>
    <p:extLst>
      <p:ext uri="{BB962C8B-B14F-4D97-AF65-F5344CB8AC3E}">
        <p14:creationId xmlns:p14="http://schemas.microsoft.com/office/powerpoint/2010/main" val="1519450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12562-D700-0A62-7004-04CA382C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885DAB-D82A-AF6C-723A-77C0CD1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3.4.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开发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My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Dr.Sai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33ABAD-E30F-DD32-E392-52E5953A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64" y="1426943"/>
            <a:ext cx="6096000" cy="17393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9FD246-12F2-BD3E-5C4D-F1FF7790E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046" y="1753760"/>
            <a:ext cx="3171429" cy="10857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60BD64-3BB4-4D45-7C04-9DA291CBE0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7449"/>
          <a:stretch>
            <a:fillRect/>
          </a:stretch>
        </p:blipFill>
        <p:spPr>
          <a:xfrm>
            <a:off x="883847" y="5070474"/>
            <a:ext cx="4334706" cy="8667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5477BFA-797D-BBFA-A3D2-5BCF1A496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46" y="3166291"/>
            <a:ext cx="2663881" cy="362014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DA94943-6EE8-DF0E-25FF-C72B3B6F8CFA}"/>
              </a:ext>
            </a:extLst>
          </p:cNvPr>
          <p:cNvSpPr txBox="1"/>
          <p:nvPr/>
        </p:nvSpPr>
        <p:spPr>
          <a:xfrm>
            <a:off x="682664" y="969825"/>
            <a:ext cx="5646048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K8S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ssh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信息写入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VScode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ssh.config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1B78C0-0C6D-9C4D-51AB-C7493A67559C}"/>
              </a:ext>
            </a:extLst>
          </p:cNvPr>
          <p:cNvSpPr txBox="1"/>
          <p:nvPr/>
        </p:nvSpPr>
        <p:spPr>
          <a:xfrm>
            <a:off x="646902" y="3403961"/>
            <a:ext cx="6248912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目录，里面有最新的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源码。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` run_drsai_agent.py `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pm2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在后台启动。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.env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文件为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配置文件，开发时需要换成自己的配置。开发文档见：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https://docs-drsai.ihep.ac.cn/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A168208A-44A0-DB02-83E2-37AD5D5A7046}"/>
              </a:ext>
            </a:extLst>
          </p:cNvPr>
          <p:cNvSpPr/>
          <p:nvPr/>
        </p:nvSpPr>
        <p:spPr>
          <a:xfrm>
            <a:off x="6895814" y="2261923"/>
            <a:ext cx="1051903" cy="2681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2CCDA27B-CAF9-D67E-F81A-5EBCAD127993}"/>
              </a:ext>
            </a:extLst>
          </p:cNvPr>
          <p:cNvSpPr/>
          <p:nvPr/>
        </p:nvSpPr>
        <p:spPr>
          <a:xfrm>
            <a:off x="6895813" y="5201861"/>
            <a:ext cx="1051903" cy="2681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4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3C305-5CA4-C14D-36CF-DEB62E47C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4D2CC-C495-6C62-8D24-A68B41613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相关链接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C205A2-65A8-6E06-23F4-7C12BD4E4374}"/>
              </a:ext>
            </a:extLst>
          </p:cNvPr>
          <p:cNvSpPr txBox="1"/>
          <p:nvPr/>
        </p:nvSpPr>
        <p:spPr>
          <a:xfrm>
            <a:off x="819694" y="4760485"/>
            <a:ext cx="8775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张正德，王虹，张易于，朱永峰，张伯伦，李庆梦，熊东波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中国科学院高能物理研究所计算中心 数据与人工智能组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国家高能物理科学数据中心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邮箱：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3"/>
              </a:rPr>
              <a:t>zdzhang@ihep.ac.cn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;  xiongdb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4"/>
              </a:rPr>
              <a:t>@ihep.ac.cn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070BC9-8A71-420D-2349-21F5874B0718}"/>
              </a:ext>
            </a:extLst>
          </p:cNvPr>
          <p:cNvSpPr txBox="1"/>
          <p:nvPr/>
        </p:nvSpPr>
        <p:spPr>
          <a:xfrm>
            <a:off x="658247" y="1228004"/>
            <a:ext cx="11911384" cy="2815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高能人工智能（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）平台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https://ai.ihep.ac.cn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6"/>
              </a:rPr>
              <a:t>https://aiapi.ihep.ac.cn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</a:t>
            </a:r>
            <a:r>
              <a:rPr lang="en-US" altLang="zh-C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Dr.Sai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科研智能体框架：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7"/>
              </a:rPr>
              <a:t>https://github.com/hepai-lab/drsai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Open </a:t>
            </a:r>
            <a:r>
              <a:rPr lang="en-US" altLang="zh-C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Dr.Sai</a:t>
            </a: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科研智能体开发文档：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8"/>
              </a:rPr>
              <a:t>https://docs-drsai.ihep.ac.cn/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	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Dr.Sai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UI: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9"/>
              </a:rPr>
              <a:t>https://opendrsai.ihep.ac.cn/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	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赛博士智能体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10"/>
              </a:rPr>
              <a:t>https://drsai.ihep.ac.cn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蓉仔智能体：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11"/>
              </a:rPr>
              <a:t>https://rongzai.ihep.ac.cn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B689A1-2C9B-92A2-40B7-21088FC9E9FE}"/>
              </a:ext>
            </a:extLst>
          </p:cNvPr>
          <p:cNvSpPr txBox="1"/>
          <p:nvPr/>
        </p:nvSpPr>
        <p:spPr>
          <a:xfrm>
            <a:off x="819694" y="4155391"/>
            <a:ext cx="1126745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欢迎探讨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Science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相关议题！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EFDB4E-BB48-C437-6E66-2E5DF0B0C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2175" y="1913019"/>
            <a:ext cx="3086267" cy="46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94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F09C9-6299-D51F-B15A-66A05C050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6798F0-5FF4-B247-3FC3-D69590A56D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7179" y="3851914"/>
            <a:ext cx="11186964" cy="598488"/>
          </a:xfrm>
        </p:spPr>
        <p:txBody>
          <a:bodyPr/>
          <a:lstStyle/>
          <a:p>
            <a:r>
              <a:rPr lang="en-US" altLang="zh-CN" dirty="0"/>
              <a:t>Thank you for listening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2623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D66B80B-159D-16DA-193E-67C3B47751A3}"/>
              </a:ext>
            </a:extLst>
          </p:cNvPr>
          <p:cNvSpPr txBox="1">
            <a:spLocks/>
          </p:cNvSpPr>
          <p:nvPr/>
        </p:nvSpPr>
        <p:spPr>
          <a:xfrm>
            <a:off x="838200" y="3097212"/>
            <a:ext cx="10515600" cy="66357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0945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6DF46-1484-2014-348D-44163306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322C3B-B144-0BF9-B199-26A0185C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智能体发展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C00832E-4F17-1FBE-339A-BA539BB431DD}"/>
              </a:ext>
            </a:extLst>
          </p:cNvPr>
          <p:cNvSpPr txBox="1"/>
          <p:nvPr/>
        </p:nvSpPr>
        <p:spPr>
          <a:xfrm>
            <a:off x="6709953" y="1440140"/>
            <a:ext cx="5122246" cy="194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 Dr. Sai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的改进点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抓主要的应用场景：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coding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、多任务分析与持续的科学工具调用（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BESIII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等）。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应用场景的适应能力、纠错与自我学习能力、长期任务执行能力。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32798C-F73D-AC44-9309-E2E107A4FDB3}"/>
              </a:ext>
            </a:extLst>
          </p:cNvPr>
          <p:cNvSpPr txBox="1"/>
          <p:nvPr/>
        </p:nvSpPr>
        <p:spPr>
          <a:xfrm>
            <a:off x="297925" y="1089626"/>
            <a:ext cx="5355771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智能体发展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Harness-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智能体架构的鲁棒性，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Harness Engineering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的核心理念是：当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Agent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犯错，不是改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Prompt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重试，而是改环境让它不可能再犯同样的错。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25F86D-4284-7268-50B8-9D087516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25" y="3429000"/>
            <a:ext cx="5548857" cy="30261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9FF95E-F8E4-9311-BE81-7A11A2997469}"/>
              </a:ext>
            </a:extLst>
          </p:cNvPr>
          <p:cNvSpPr txBox="1"/>
          <p:nvPr/>
        </p:nvSpPr>
        <p:spPr>
          <a:xfrm>
            <a:off x="6709953" y="3381825"/>
            <a:ext cx="5122246" cy="341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具体问题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多轮任务的记忆注入与错误反馈机制。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超长任务监测、反馈机制。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丰富且安全的基础工具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记忆管理实践与自我学习机制。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多场景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Agent Skills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最佳实践。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多智能体系统与多任务的耦合机制与场景的最佳实践。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81F34506-3C81-05B6-4DDF-DBEB63A8D33A}"/>
              </a:ext>
            </a:extLst>
          </p:cNvPr>
          <p:cNvSpPr/>
          <p:nvPr/>
        </p:nvSpPr>
        <p:spPr>
          <a:xfrm>
            <a:off x="5846782" y="2410982"/>
            <a:ext cx="794650" cy="318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780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1D98C-1028-8381-CA03-81EEFD74F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38924-5238-6AC8-4DB6-DF31B4B4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1.2.AI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智能体技术与工程的发展历程</a:t>
            </a:r>
            <a:endParaRPr lang="zh-CN" altLang="en-US" sz="2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1C4490-5F0A-1CDF-237B-35B3E2CF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14" y="955652"/>
            <a:ext cx="10381175" cy="58370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39DDB88-42CE-3376-C553-4D3B1F7B78BC}"/>
              </a:ext>
            </a:extLst>
          </p:cNvPr>
          <p:cNvSpPr txBox="1"/>
          <p:nvPr/>
        </p:nvSpPr>
        <p:spPr>
          <a:xfrm>
            <a:off x="1546918" y="5300771"/>
            <a:ext cx="169817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大模型原生智能体的技术前置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E31FEB-EAAC-9629-B3E8-3B2B93451A16}"/>
              </a:ext>
            </a:extLst>
          </p:cNvPr>
          <p:cNvSpPr txBox="1"/>
          <p:nvPr/>
        </p:nvSpPr>
        <p:spPr>
          <a:xfrm>
            <a:off x="3424416" y="5300770"/>
            <a:ext cx="169817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从对话到自主执行的从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7727344-D26C-0F8D-BAFB-7716C0A43A44}"/>
              </a:ext>
            </a:extLst>
          </p:cNvPr>
          <p:cNvSpPr txBox="1"/>
          <p:nvPr/>
        </p:nvSpPr>
        <p:spPr>
          <a:xfrm>
            <a:off x="5301915" y="5300770"/>
            <a:ext cx="1698171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Demo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到端到端任务闭环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FE0136-EB22-A6EC-CDCB-06EDD8110940}"/>
              </a:ext>
            </a:extLst>
          </p:cNvPr>
          <p:cNvSpPr txBox="1"/>
          <p:nvPr/>
        </p:nvSpPr>
        <p:spPr>
          <a:xfrm>
            <a:off x="7179414" y="5300771"/>
            <a:ext cx="1767499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从单体智能到群体智能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1D566FC-0548-D36D-5AB8-1CB03C046A7D}"/>
              </a:ext>
            </a:extLst>
          </p:cNvPr>
          <p:cNvSpPr txBox="1"/>
          <p:nvPr/>
        </p:nvSpPr>
        <p:spPr>
          <a:xfrm>
            <a:off x="9056911" y="5300770"/>
            <a:ext cx="1877499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从可用到生产级可靠的终极跨越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C6C7B5F-2BA4-F460-A94B-B9A12E01BCC7}"/>
              </a:ext>
            </a:extLst>
          </p:cNvPr>
          <p:cNvSpPr txBox="1"/>
          <p:nvPr/>
        </p:nvSpPr>
        <p:spPr>
          <a:xfrm>
            <a:off x="1546918" y="5948697"/>
            <a:ext cx="1698171" cy="691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仅完成了 “推理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行动” 闭环的理论验证，无成熟的自主执行框架。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22449D-F660-3511-60AC-21C8AA4D6A0E}"/>
              </a:ext>
            </a:extLst>
          </p:cNvPr>
          <p:cNvSpPr txBox="1"/>
          <p:nvPr/>
        </p:nvSpPr>
        <p:spPr>
          <a:xfrm>
            <a:off x="3424416" y="5948697"/>
            <a:ext cx="1698171" cy="691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实现了 “感知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认知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 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反馈” 的完整智能闭环，如</a:t>
            </a:r>
            <a:r>
              <a:rPr lang="en-US" altLang="zh-CN" sz="9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AutoGPT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BabyAGI</a:t>
            </a:r>
            <a:endParaRPr lang="zh-CN" altLang="en-US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FC52C77-44C7-46D9-B2E6-F76484C3B76E}"/>
              </a:ext>
            </a:extLst>
          </p:cNvPr>
          <p:cNvSpPr txBox="1"/>
          <p:nvPr/>
        </p:nvSpPr>
        <p:spPr>
          <a:xfrm>
            <a:off x="5301915" y="5948697"/>
            <a:ext cx="1698171" cy="691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实现了复杂任务、长周期、端到端闭环执行的能力跃迁，如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Devin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GitHub Copilot X</a:t>
            </a:r>
            <a:endParaRPr lang="zh-CN" altLang="en-US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847071-51B4-BC41-DFF0-87D9E5F7794B}"/>
              </a:ext>
            </a:extLst>
          </p:cNvPr>
          <p:cNvSpPr txBox="1"/>
          <p:nvPr/>
        </p:nvSpPr>
        <p:spPr>
          <a:xfrm>
            <a:off x="7179414" y="5948697"/>
            <a:ext cx="1698171" cy="691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 “单体全能智能体” 转向 “多角色分工的智能体集群”，如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Manus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AutoGen</a:t>
            </a:r>
            <a:endParaRPr lang="zh-CN" altLang="en-US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8F1C33-1963-DBD0-8680-16E5E49F1679}"/>
              </a:ext>
            </a:extLst>
          </p:cNvPr>
          <p:cNvSpPr txBox="1"/>
          <p:nvPr/>
        </p:nvSpPr>
        <p:spPr>
          <a:xfrm>
            <a:off x="9056911" y="5951502"/>
            <a:ext cx="2053393" cy="691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Agent Harness</a:t>
            </a:r>
            <a:r>
              <a:rPr lang="zh-CN" altLang="en-US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：一套围绕大模型智能体构建的生产级运行时基础设施与工程化范式，如</a:t>
            </a:r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Claude-code</a:t>
            </a:r>
            <a:endParaRPr lang="zh-CN" altLang="en-US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9799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EEAEE-C9D5-8273-DEC9-AC135A80F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03331E38-0160-393B-4373-D8314578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2" y="1205709"/>
            <a:ext cx="8953786" cy="44465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E4F1BA3-6F72-CD8D-CE49-F23F5511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 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个人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开发服务器启动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Open Dr.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通用智能体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F2088D-ACE0-9215-4C2C-81E8B20EED9B}"/>
              </a:ext>
            </a:extLst>
          </p:cNvPr>
          <p:cNvSpPr txBox="1"/>
          <p:nvPr/>
        </p:nvSpPr>
        <p:spPr>
          <a:xfrm>
            <a:off x="907524" y="6459560"/>
            <a:ext cx="420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地址：</a:t>
            </a:r>
            <a:r>
              <a:rPr lang="sq-AL" altLang="zh-CN" dirty="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https://opendrsai.ihep.ac.cn</a:t>
            </a:r>
            <a:endParaRPr lang="en-US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EAA3D9D-6A54-672E-F364-AE145019B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712" y="1383279"/>
            <a:ext cx="4627981" cy="24329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290F6B7-E1E3-5158-EE60-B4861C9D92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01" t="54436" r="39186" b="4260"/>
          <a:stretch>
            <a:fillRect/>
          </a:stretch>
        </p:blipFill>
        <p:spPr>
          <a:xfrm>
            <a:off x="6858712" y="4088075"/>
            <a:ext cx="3234224" cy="2633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A4ADEDB9-DEF0-3623-DDD0-41087BAE6621}"/>
              </a:ext>
            </a:extLst>
          </p:cNvPr>
          <p:cNvSpPr/>
          <p:nvPr/>
        </p:nvSpPr>
        <p:spPr>
          <a:xfrm>
            <a:off x="6689558" y="2200060"/>
            <a:ext cx="625642" cy="46751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92CA62B-F8DB-D2F0-BDA8-37C35F4109A4}"/>
              </a:ext>
            </a:extLst>
          </p:cNvPr>
          <p:cNvCxnSpPr>
            <a:cxnSpLocks/>
            <a:stCxn id="17" idx="4"/>
          </p:cNvCxnSpPr>
          <p:nvPr/>
        </p:nvCxnSpPr>
        <p:spPr>
          <a:xfrm flipH="1">
            <a:off x="6909564" y="2667573"/>
            <a:ext cx="92815" cy="1320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B9D9B2AF-A8E7-17D8-119B-95D0B04F0D4A}"/>
              </a:ext>
            </a:extLst>
          </p:cNvPr>
          <p:cNvSpPr/>
          <p:nvPr/>
        </p:nvSpPr>
        <p:spPr>
          <a:xfrm>
            <a:off x="1347537" y="2440692"/>
            <a:ext cx="1560668" cy="116878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BBF8FA1-2924-9EF8-2802-20EA2590E363}"/>
              </a:ext>
            </a:extLst>
          </p:cNvPr>
          <p:cNvCxnSpPr/>
          <p:nvPr/>
        </p:nvCxnSpPr>
        <p:spPr>
          <a:xfrm>
            <a:off x="804397" y="2536944"/>
            <a:ext cx="543140" cy="501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01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DA48-2851-ACC0-80CC-7278AE50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椭圆 78">
            <a:extLst>
              <a:ext uri="{FF2B5EF4-FFF2-40B4-BE49-F238E27FC236}">
                <a16:creationId xmlns:a16="http://schemas.microsoft.com/office/drawing/2014/main" id="{0B021B11-31EF-FCA5-391B-527FA51BF38D}"/>
              </a:ext>
            </a:extLst>
          </p:cNvPr>
          <p:cNvSpPr/>
          <p:nvPr/>
        </p:nvSpPr>
        <p:spPr>
          <a:xfrm>
            <a:off x="0" y="1737240"/>
            <a:ext cx="4894550" cy="457200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7FDE344C-F443-89DD-5FD6-8DBF445B3E77}"/>
              </a:ext>
            </a:extLst>
          </p:cNvPr>
          <p:cNvSpPr/>
          <p:nvPr/>
        </p:nvSpPr>
        <p:spPr>
          <a:xfrm>
            <a:off x="1224684" y="4438675"/>
            <a:ext cx="1051921" cy="1282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0E175405-1BA2-3BD8-97DD-01B8FF434DA5}"/>
              </a:ext>
            </a:extLst>
          </p:cNvPr>
          <p:cNvSpPr/>
          <p:nvPr/>
        </p:nvSpPr>
        <p:spPr>
          <a:xfrm>
            <a:off x="2481136" y="4405246"/>
            <a:ext cx="1584538" cy="13836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2281B8F4-C8F4-0E6A-CADA-61DA1C990ED0}"/>
              </a:ext>
            </a:extLst>
          </p:cNvPr>
          <p:cNvSpPr/>
          <p:nvPr/>
        </p:nvSpPr>
        <p:spPr>
          <a:xfrm>
            <a:off x="3475098" y="3039866"/>
            <a:ext cx="1245008" cy="1312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2CE59F04-3A8B-DA92-D68E-80333991ABB3}"/>
              </a:ext>
            </a:extLst>
          </p:cNvPr>
          <p:cNvSpPr/>
          <p:nvPr/>
        </p:nvSpPr>
        <p:spPr>
          <a:xfrm>
            <a:off x="1626688" y="1916326"/>
            <a:ext cx="1492599" cy="13836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F3C23683-42FF-D8AC-ABA4-B85EF88A9054}"/>
              </a:ext>
            </a:extLst>
          </p:cNvPr>
          <p:cNvSpPr/>
          <p:nvPr/>
        </p:nvSpPr>
        <p:spPr>
          <a:xfrm>
            <a:off x="259898" y="3246234"/>
            <a:ext cx="1055740" cy="1255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F3C5D82-E658-19E5-C475-8464EA5B8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1.1 </a:t>
            </a:r>
            <a:r>
              <a:rPr lang="zh-CN" altLang="en-US" sz="2800" dirty="0"/>
              <a:t>什么是</a:t>
            </a:r>
            <a:r>
              <a:rPr lang="en-US" altLang="zh-CN" sz="2800" dirty="0"/>
              <a:t>AI</a:t>
            </a:r>
            <a:r>
              <a:rPr lang="zh-CN" altLang="en-US" sz="2800" dirty="0"/>
              <a:t>智能体（</a:t>
            </a:r>
            <a:r>
              <a:rPr lang="en-US" altLang="zh-CN" sz="2800" dirty="0"/>
              <a:t> AI Agent </a:t>
            </a:r>
            <a:r>
              <a:rPr lang="zh-CN" altLang="en-US" sz="2800" dirty="0"/>
              <a:t>）？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10DA34-7EBC-AD69-CEB2-688187CA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18" y="2018975"/>
            <a:ext cx="766610" cy="766610"/>
          </a:xfrm>
          <a:prstGeom prst="rect">
            <a:avLst/>
          </a:prstGeom>
        </p:spPr>
      </p:pic>
      <p:pic>
        <p:nvPicPr>
          <p:cNvPr id="8" name="图形 7" descr="挖掘工具 轮廓">
            <a:extLst>
              <a:ext uri="{FF2B5EF4-FFF2-40B4-BE49-F238E27FC236}">
                <a16:creationId xmlns:a16="http://schemas.microsoft.com/office/drawing/2014/main" id="{8F593CEE-4E79-08CD-2432-2742DD43B8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9177" y="3124837"/>
            <a:ext cx="914400" cy="914400"/>
          </a:xfrm>
          <a:prstGeom prst="rect">
            <a:avLst/>
          </a:prstGeom>
        </p:spPr>
      </p:pic>
      <p:pic>
        <p:nvPicPr>
          <p:cNvPr id="48" name="图形 47" descr="远程学习语言 纯色填充">
            <a:extLst>
              <a:ext uri="{FF2B5EF4-FFF2-40B4-BE49-F238E27FC236}">
                <a16:creationId xmlns:a16="http://schemas.microsoft.com/office/drawing/2014/main" id="{2853ABAF-8EBF-7A71-56C4-389DC3E4F7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84" y="3211468"/>
            <a:ext cx="914400" cy="914400"/>
          </a:xfrm>
          <a:prstGeom prst="rect">
            <a:avLst/>
          </a:prstGeom>
        </p:spPr>
      </p:pic>
      <p:pic>
        <p:nvPicPr>
          <p:cNvPr id="49" name="图形 48" descr="机器人 纯色填充">
            <a:extLst>
              <a:ext uri="{FF2B5EF4-FFF2-40B4-BE49-F238E27FC236}">
                <a16:creationId xmlns:a16="http://schemas.microsoft.com/office/drawing/2014/main" id="{F980105F-C7D9-6748-657F-756E5CAD9D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0902" y="2834127"/>
            <a:ext cx="1469070" cy="1469070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1E0F4013-89C7-3734-7C6F-CB5C88F991F1}"/>
              </a:ext>
            </a:extLst>
          </p:cNvPr>
          <p:cNvSpPr txBox="1"/>
          <p:nvPr/>
        </p:nvSpPr>
        <p:spPr>
          <a:xfrm>
            <a:off x="1582474" y="2876087"/>
            <a:ext cx="1626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基座模型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(LLM)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B9A456C-CCA1-FB12-BB53-95606130BDA7}"/>
              </a:ext>
            </a:extLst>
          </p:cNvPr>
          <p:cNvSpPr txBox="1"/>
          <p:nvPr/>
        </p:nvSpPr>
        <p:spPr>
          <a:xfrm>
            <a:off x="236616" y="4125868"/>
            <a:ext cx="106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感知器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31298EE-F7A5-93B3-26FF-10BAB74A482B}"/>
              </a:ext>
            </a:extLst>
          </p:cNvPr>
          <p:cNvSpPr txBox="1"/>
          <p:nvPr/>
        </p:nvSpPr>
        <p:spPr>
          <a:xfrm>
            <a:off x="3441273" y="4035914"/>
            <a:ext cx="1270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形 54" descr="数据库 轮廓">
            <a:extLst>
              <a:ext uri="{FF2B5EF4-FFF2-40B4-BE49-F238E27FC236}">
                <a16:creationId xmlns:a16="http://schemas.microsoft.com/office/drawing/2014/main" id="{1DB5EE21-7EC8-9DAF-9107-8748788816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2356" y="4386023"/>
            <a:ext cx="914400" cy="914400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40D5CE0C-325F-03F0-01D7-4BA5A8CDD0A2}"/>
              </a:ext>
            </a:extLst>
          </p:cNvPr>
          <p:cNvSpPr txBox="1"/>
          <p:nvPr/>
        </p:nvSpPr>
        <p:spPr>
          <a:xfrm>
            <a:off x="1146387" y="5321040"/>
            <a:ext cx="1206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记忆器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3BC05957-89C7-E378-6662-47ABEF727966}"/>
              </a:ext>
            </a:extLst>
          </p:cNvPr>
          <p:cNvSpPr txBox="1"/>
          <p:nvPr/>
        </p:nvSpPr>
        <p:spPr>
          <a:xfrm>
            <a:off x="491380" y="966344"/>
            <a:ext cx="3798737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大模型智能体：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" name="图形 62" descr="教室 纯色填充">
            <a:extLst>
              <a:ext uri="{FF2B5EF4-FFF2-40B4-BE49-F238E27FC236}">
                <a16:creationId xmlns:a16="http://schemas.microsoft.com/office/drawing/2014/main" id="{1E1C4A78-28AA-8E5D-723A-B636E4CABC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54732" y="4416444"/>
            <a:ext cx="914400" cy="914400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343C4EB1-40FA-7782-DFE3-B86B8CA994E8}"/>
              </a:ext>
            </a:extLst>
          </p:cNvPr>
          <p:cNvSpPr txBox="1"/>
          <p:nvPr/>
        </p:nvSpPr>
        <p:spPr>
          <a:xfrm>
            <a:off x="2395965" y="5324198"/>
            <a:ext cx="1730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学习系统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A5821AE-F267-9CCD-2C14-25991293A266}"/>
              </a:ext>
            </a:extLst>
          </p:cNvPr>
          <p:cNvSpPr txBox="1"/>
          <p:nvPr/>
        </p:nvSpPr>
        <p:spPr>
          <a:xfrm>
            <a:off x="1414688" y="3589239"/>
            <a:ext cx="1979446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组件编排</a:t>
            </a: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6E93CCBE-B525-024D-C796-219CFC463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725" y="1508144"/>
            <a:ext cx="1682143" cy="1711654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9E512151-686F-7591-19D7-53AAE154F98D}"/>
              </a:ext>
            </a:extLst>
          </p:cNvPr>
          <p:cNvSpPr txBox="1"/>
          <p:nvPr/>
        </p:nvSpPr>
        <p:spPr>
          <a:xfrm>
            <a:off x="7127313" y="838698"/>
            <a:ext cx="1682143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多智能体系统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3D0C4F9C-B11B-938C-1C5F-5043DF6F7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7254" y="4340855"/>
            <a:ext cx="979530" cy="97953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424AD838-BDE8-AD6F-4A12-35376709F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1314" y="4452607"/>
            <a:ext cx="1414463" cy="809625"/>
          </a:xfrm>
          <a:prstGeom prst="rect">
            <a:avLst/>
          </a:prstGeom>
        </p:spPr>
      </p:pic>
      <p:sp>
        <p:nvSpPr>
          <p:cNvPr id="70" name="箭头: 右 69">
            <a:extLst>
              <a:ext uri="{FF2B5EF4-FFF2-40B4-BE49-F238E27FC236}">
                <a16:creationId xmlns:a16="http://schemas.microsoft.com/office/drawing/2014/main" id="{C531E573-138E-61BC-C3A1-F9146DF7EC8A}"/>
              </a:ext>
            </a:extLst>
          </p:cNvPr>
          <p:cNvSpPr/>
          <p:nvPr/>
        </p:nvSpPr>
        <p:spPr>
          <a:xfrm>
            <a:off x="6900372" y="3717094"/>
            <a:ext cx="2427206" cy="187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724873C4-07D8-47AA-0CFA-432792381E91}"/>
              </a:ext>
            </a:extLst>
          </p:cNvPr>
          <p:cNvSpPr txBox="1"/>
          <p:nvPr/>
        </p:nvSpPr>
        <p:spPr>
          <a:xfrm>
            <a:off x="9930243" y="2485361"/>
            <a:ext cx="1682143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智能体应用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6961A25C-FC3C-1E4C-5C37-4459C77FC295}"/>
              </a:ext>
            </a:extLst>
          </p:cNvPr>
          <p:cNvSpPr txBox="1"/>
          <p:nvPr/>
        </p:nvSpPr>
        <p:spPr>
          <a:xfrm>
            <a:off x="8972918" y="1761578"/>
            <a:ext cx="1335846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</a:t>
            </a: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9279FBC2-F030-EF25-9B66-7F979A4ADC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7254" y="3177843"/>
            <a:ext cx="1176538" cy="1096091"/>
          </a:xfrm>
          <a:prstGeom prst="rect">
            <a:avLst/>
          </a:prstGeom>
        </p:spPr>
      </p:pic>
      <p:sp>
        <p:nvSpPr>
          <p:cNvPr id="75" name="箭头: 右 74">
            <a:extLst>
              <a:ext uri="{FF2B5EF4-FFF2-40B4-BE49-F238E27FC236}">
                <a16:creationId xmlns:a16="http://schemas.microsoft.com/office/drawing/2014/main" id="{FD943770-8474-40C5-86B4-6E472968E031}"/>
              </a:ext>
            </a:extLst>
          </p:cNvPr>
          <p:cNvSpPr/>
          <p:nvPr/>
        </p:nvSpPr>
        <p:spPr>
          <a:xfrm>
            <a:off x="5131699" y="3695874"/>
            <a:ext cx="645701" cy="187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箭头: 右 75">
            <a:extLst>
              <a:ext uri="{FF2B5EF4-FFF2-40B4-BE49-F238E27FC236}">
                <a16:creationId xmlns:a16="http://schemas.microsoft.com/office/drawing/2014/main" id="{FE8A41CF-B599-2845-5EBA-9373CFE85006}"/>
              </a:ext>
            </a:extLst>
          </p:cNvPr>
          <p:cNvSpPr/>
          <p:nvPr/>
        </p:nvSpPr>
        <p:spPr>
          <a:xfrm rot="18855865">
            <a:off x="6059059" y="2325609"/>
            <a:ext cx="1176387" cy="187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5E467AF-E401-5A8C-E94E-A88E2F88F9B3}"/>
              </a:ext>
            </a:extLst>
          </p:cNvPr>
          <p:cNvSpPr txBox="1"/>
          <p:nvPr/>
        </p:nvSpPr>
        <p:spPr>
          <a:xfrm>
            <a:off x="5064691" y="1736551"/>
            <a:ext cx="1975632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作为系统成员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箭头: 右 85">
            <a:extLst>
              <a:ext uri="{FF2B5EF4-FFF2-40B4-BE49-F238E27FC236}">
                <a16:creationId xmlns:a16="http://schemas.microsoft.com/office/drawing/2014/main" id="{AC079DD0-0714-14A5-49AE-694D13D07DC5}"/>
              </a:ext>
            </a:extLst>
          </p:cNvPr>
          <p:cNvSpPr/>
          <p:nvPr/>
        </p:nvSpPr>
        <p:spPr>
          <a:xfrm rot="1382556">
            <a:off x="8962587" y="2321509"/>
            <a:ext cx="1176387" cy="1870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B9FA8F9E-0249-2A94-F806-DD4C14FAE367}"/>
              </a:ext>
            </a:extLst>
          </p:cNvPr>
          <p:cNvSpPr txBox="1"/>
          <p:nvPr/>
        </p:nvSpPr>
        <p:spPr>
          <a:xfrm>
            <a:off x="7405117" y="3956749"/>
            <a:ext cx="1335846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</a:t>
            </a: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4D019721-F47D-D4F2-0437-3331218EC3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24977" y="3253806"/>
            <a:ext cx="1277784" cy="983734"/>
          </a:xfrm>
          <a:prstGeom prst="rect">
            <a:avLst/>
          </a:prstGeom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id="{B1E59DC5-6C86-7643-CCD2-3B9EF916AF39}"/>
              </a:ext>
            </a:extLst>
          </p:cNvPr>
          <p:cNvSpPr txBox="1"/>
          <p:nvPr/>
        </p:nvSpPr>
        <p:spPr>
          <a:xfrm>
            <a:off x="4894550" y="4400973"/>
            <a:ext cx="4584351" cy="220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大模型的优势：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可以以人类可理解的形式进行推理和思考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如自然语言、图像等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能够学习同样以自然语言、图像组织的外部知识（人类的专业知识主要以自然语言、图像等方式存在）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201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E70CD-E412-F004-8F2F-CFE509F60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C860B-EA2C-0E14-C70E-1CC141C93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1.2 </a:t>
            </a:r>
            <a:r>
              <a:rPr lang="zh-CN" altLang="en-US" sz="2800" dirty="0"/>
              <a:t>智能体的发展与未来</a:t>
            </a:r>
          </a:p>
        </p:txBody>
      </p:sp>
      <p:pic>
        <p:nvPicPr>
          <p:cNvPr id="8" name="图片 7" descr="表格&#10;&#10;AI 生成的内容可能不正确。">
            <a:extLst>
              <a:ext uri="{FF2B5EF4-FFF2-40B4-BE49-F238E27FC236}">
                <a16:creationId xmlns:a16="http://schemas.microsoft.com/office/drawing/2014/main" id="{6DD08797-9592-87F2-E87A-E1E59A07C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2" y="910589"/>
            <a:ext cx="6823539" cy="58807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46FA43F-0043-2E49-23AB-2BF757F4D05E}"/>
              </a:ext>
            </a:extLst>
          </p:cNvPr>
          <p:cNvSpPr txBox="1"/>
          <p:nvPr/>
        </p:nvSpPr>
        <p:spPr>
          <a:xfrm>
            <a:off x="7026162" y="1200501"/>
            <a:ext cx="5099164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各种算法、软件包、工具等：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GASA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OpenMC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DF1813-4726-0139-E181-F6168DA43587}"/>
              </a:ext>
            </a:extLst>
          </p:cNvPr>
          <p:cNvSpPr txBox="1"/>
          <p:nvPr/>
        </p:nvSpPr>
        <p:spPr>
          <a:xfrm>
            <a:off x="7026162" y="1762476"/>
            <a:ext cx="5099164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集成各种算法等的自动化工具：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Rzera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Nextflow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4BFB1A4-17D5-A96F-45D0-12B1BDCEE54E}"/>
              </a:ext>
            </a:extLst>
          </p:cNvPr>
          <p:cNvSpPr txBox="1"/>
          <p:nvPr/>
        </p:nvSpPr>
        <p:spPr>
          <a:xfrm>
            <a:off x="7026161" y="2324451"/>
            <a:ext cx="4594338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科学问答助手：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MatChat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、波尔平台、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alphaxiv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、线站知识问答助手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236433-5C3F-331C-2349-1B04A9F5AD8D}"/>
              </a:ext>
            </a:extLst>
          </p:cNvPr>
          <p:cNvSpPr txBox="1"/>
          <p:nvPr/>
        </p:nvSpPr>
        <p:spPr>
          <a:xfrm>
            <a:off x="7026161" y="3641861"/>
            <a:ext cx="4594338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可进行任务规划、执行和反馈：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Dr.Sai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BSEIII/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RongZai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、数据智能体、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SciMaster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38D0A61-7EDD-07E5-9525-F15915FF8920}"/>
              </a:ext>
            </a:extLst>
          </p:cNvPr>
          <p:cNvSpPr txBox="1"/>
          <p:nvPr/>
        </p:nvSpPr>
        <p:spPr>
          <a:xfrm>
            <a:off x="7026160" y="4565509"/>
            <a:ext cx="5099163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可针对领域任务进行复杂任务的自主规划、执行、反馈、自我学习提升等：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Co-Scientist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（正在研发）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`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7CD045-E731-E567-D834-891468EAFFE4}"/>
              </a:ext>
            </a:extLst>
          </p:cNvPr>
          <p:cNvSpPr txBox="1"/>
          <p:nvPr/>
        </p:nvSpPr>
        <p:spPr>
          <a:xfrm>
            <a:off x="7026161" y="6048252"/>
            <a:ext cx="4594338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未来的机器化学家等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科学家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7291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03EC0-EE64-8688-1083-422B413FC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BC1A8-1BEF-DB3C-4D24-E9A07C29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1.3.AI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智能体技术的发展历程</a:t>
            </a:r>
            <a:endParaRPr lang="zh-CN" altLang="en-US" sz="2800" dirty="0"/>
          </a:p>
        </p:txBody>
      </p:sp>
      <p:pic>
        <p:nvPicPr>
          <p:cNvPr id="1026" name="Picture 2" descr="Refer to caption">
            <a:extLst>
              <a:ext uri="{FF2B5EF4-FFF2-40B4-BE49-F238E27FC236}">
                <a16:creationId xmlns:a16="http://schemas.microsoft.com/office/drawing/2014/main" id="{F0859E1E-4A02-F2D0-5596-5E0C9E01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31" y="1015427"/>
            <a:ext cx="6847257" cy="570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A8E04D7-8637-2897-D6E2-E3CD667D5EDA}"/>
              </a:ext>
            </a:extLst>
          </p:cNvPr>
          <p:cNvSpPr txBox="1"/>
          <p:nvPr/>
        </p:nvSpPr>
        <p:spPr>
          <a:xfrm>
            <a:off x="103127" y="6515424"/>
            <a:ext cx="4200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</a:rPr>
              <a:t>地址：</a:t>
            </a:r>
            <a:r>
              <a:rPr lang="sq-AL" altLang="zh-CN" sz="1400" dirty="0">
                <a:solidFill>
                  <a:srgbClr val="0563C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https://arxiv.org/html/2604.08224v1</a:t>
            </a:r>
            <a:endParaRPr lang="en-US" altLang="zh-CN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3D45EA-802B-2211-C577-5E98B106DA12}"/>
              </a:ext>
            </a:extLst>
          </p:cNvPr>
          <p:cNvSpPr txBox="1"/>
          <p:nvPr/>
        </p:nvSpPr>
        <p:spPr>
          <a:xfrm>
            <a:off x="121461" y="5030387"/>
            <a:ext cx="4769304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Harness Engineering: Agent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基础设施的重要性不仅在于添加辅助组件，而在于将难以解决的认知负担转化为模型能更可靠处理的形式。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9382AA-4AED-2CF2-971F-35F9BC9EE2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01" t="22879" r="7072" b="23706"/>
          <a:stretch>
            <a:fillRect/>
          </a:stretch>
        </p:blipFill>
        <p:spPr>
          <a:xfrm>
            <a:off x="182166" y="1052619"/>
            <a:ext cx="4359600" cy="1529113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FE949648-A61D-6FEB-3CBA-339093D009AD}"/>
              </a:ext>
            </a:extLst>
          </p:cNvPr>
          <p:cNvSpPr/>
          <p:nvPr/>
        </p:nvSpPr>
        <p:spPr>
          <a:xfrm rot="5400000">
            <a:off x="2026865" y="4108046"/>
            <a:ext cx="599532" cy="318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3C0BBB4-5B62-66B7-CF88-77E3C4CC8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50" y="2599093"/>
            <a:ext cx="951959" cy="9519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1A7021B-0C35-9CD5-0C12-21C7D3972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495" y="2721566"/>
            <a:ext cx="1410140" cy="7345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65CE4B1-47A8-06A8-B39A-8387CB673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094" y="2773926"/>
            <a:ext cx="1220523" cy="62982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6F2DDAB-FA74-4D7A-AFE6-96C6A2353DE8}"/>
              </a:ext>
            </a:extLst>
          </p:cNvPr>
          <p:cNvSpPr txBox="1"/>
          <p:nvPr/>
        </p:nvSpPr>
        <p:spPr>
          <a:xfrm>
            <a:off x="122339" y="3558891"/>
            <a:ext cx="1226779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发掘能力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587F5D6-0F69-8EED-D06F-9C23952E34AA}"/>
              </a:ext>
            </a:extLst>
          </p:cNvPr>
          <p:cNvSpPr txBox="1"/>
          <p:nvPr/>
        </p:nvSpPr>
        <p:spPr>
          <a:xfrm>
            <a:off x="1708175" y="3566760"/>
            <a:ext cx="1226779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发展记忆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996FE83-F382-BDE4-9C82-8216EAEE579D}"/>
              </a:ext>
            </a:extLst>
          </p:cNvPr>
          <p:cNvSpPr txBox="1"/>
          <p:nvPr/>
        </p:nvSpPr>
        <p:spPr>
          <a:xfrm>
            <a:off x="3294011" y="3572642"/>
            <a:ext cx="1226779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系统整合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F3CF4B1-9551-8027-45EC-AF11AD0A2B06}"/>
              </a:ext>
            </a:extLst>
          </p:cNvPr>
          <p:cNvSpPr txBox="1"/>
          <p:nvPr/>
        </p:nvSpPr>
        <p:spPr>
          <a:xfrm>
            <a:off x="0" y="4602592"/>
            <a:ext cx="4915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可靠性越来越多地通过改变环境而非提示模型来解决</a:t>
            </a:r>
          </a:p>
        </p:txBody>
      </p:sp>
    </p:spTree>
    <p:extLst>
      <p:ext uri="{BB962C8B-B14F-4D97-AF65-F5344CB8AC3E}">
        <p14:creationId xmlns:p14="http://schemas.microsoft.com/office/powerpoint/2010/main" val="75588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4631A-43E6-2CD5-7E55-93BDDB6A1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3D993E-7A64-0D82-C9A3-988118A4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1.3.AI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智能体技术的发展历程</a:t>
            </a:r>
            <a:endParaRPr lang="zh-CN" altLang="en-US" sz="2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DA7A04-255A-1E68-3A3F-931C9BC5510E}"/>
              </a:ext>
            </a:extLst>
          </p:cNvPr>
          <p:cNvSpPr txBox="1"/>
          <p:nvPr/>
        </p:nvSpPr>
        <p:spPr>
          <a:xfrm>
            <a:off x="297925" y="1089626"/>
            <a:ext cx="5355771" cy="3788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智能体发展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Prompt Engineering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阶段，核心探索集中在 “如何通过提示词挖掘大模型的最大潜力”。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Context Engineering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阶段，核心解决的是信息输入的质量问题，但交互模式本质没变：你给信息，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生成内容。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Harness Engineering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阶段，构建一整套系统来约束、引导和验证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Agent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的自主行为。交互模式从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人给输入，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给输出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变成了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人造环境，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在里面跑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CA13ADB0-EF47-F0CD-4E2C-2C78E45BF3FB}"/>
              </a:ext>
            </a:extLst>
          </p:cNvPr>
          <p:cNvSpPr/>
          <p:nvPr/>
        </p:nvSpPr>
        <p:spPr>
          <a:xfrm>
            <a:off x="5743656" y="1755554"/>
            <a:ext cx="794650" cy="318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3E98266-101B-07AC-DB9D-8C4FD6A76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01" t="22879" r="7072" b="23706"/>
          <a:stretch>
            <a:fillRect/>
          </a:stretch>
        </p:blipFill>
        <p:spPr>
          <a:xfrm>
            <a:off x="3359408" y="4850244"/>
            <a:ext cx="5235295" cy="18362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BE69641-B54E-1B9E-6C14-B5B93D36C597}"/>
              </a:ext>
            </a:extLst>
          </p:cNvPr>
          <p:cNvSpPr txBox="1"/>
          <p:nvPr/>
        </p:nvSpPr>
        <p:spPr>
          <a:xfrm>
            <a:off x="6917876" y="1656464"/>
            <a:ext cx="4192428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L0-L1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级（被动响应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低自主辅助）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04717F06-ED50-3D1A-DD3C-2023DD913639}"/>
              </a:ext>
            </a:extLst>
          </p:cNvPr>
          <p:cNvSpPr/>
          <p:nvPr/>
        </p:nvSpPr>
        <p:spPr>
          <a:xfrm>
            <a:off x="5743656" y="2513646"/>
            <a:ext cx="794650" cy="318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E432A9-8434-150B-7207-F9E5A9A3FC79}"/>
              </a:ext>
            </a:extLst>
          </p:cNvPr>
          <p:cNvSpPr txBox="1"/>
          <p:nvPr/>
        </p:nvSpPr>
        <p:spPr>
          <a:xfrm>
            <a:off x="6917876" y="2380350"/>
            <a:ext cx="4192428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L1-L2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级（低自主辅助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专用自主），如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LLM+RAG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F3B24BAB-7CD6-3E52-ABBD-D3184AD2DA5C}"/>
              </a:ext>
            </a:extLst>
          </p:cNvPr>
          <p:cNvSpPr/>
          <p:nvPr/>
        </p:nvSpPr>
        <p:spPr>
          <a:xfrm>
            <a:off x="5743656" y="3690564"/>
            <a:ext cx="794650" cy="318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4682EC-CF83-FC94-19B1-6CA3C3234C62}"/>
              </a:ext>
            </a:extLst>
          </p:cNvPr>
          <p:cNvSpPr txBox="1"/>
          <p:nvPr/>
        </p:nvSpPr>
        <p:spPr>
          <a:xfrm>
            <a:off x="6917876" y="3591474"/>
            <a:ext cx="4192428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L2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级及以上（专用自主→通用级→群体级），如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Manus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Claude code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Openclaw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186114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7C237-273A-F48C-7D3B-F31759B0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C649F-9AC3-9C9F-9344-549DC352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1.4 </a:t>
            </a:r>
            <a:r>
              <a:rPr lang="zh-CN" altLang="en-US" sz="2800" dirty="0"/>
              <a:t>智能体开发框架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15316A-9C86-45DB-887A-CCD16C89D858}"/>
              </a:ext>
            </a:extLst>
          </p:cNvPr>
          <p:cNvSpPr txBox="1"/>
          <p:nvPr/>
        </p:nvSpPr>
        <p:spPr>
          <a:xfrm>
            <a:off x="208141" y="957198"/>
            <a:ext cx="11840983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智能体开发框架是一个集成系统，它为构建、执行、协调和管理智能体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多智能体系统提供基础架构、标准化接口和运行时环境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0F4967-37A3-FE81-0C82-D4B57DE2CF90}"/>
              </a:ext>
            </a:extLst>
          </p:cNvPr>
          <p:cNvSpPr txBox="1"/>
          <p:nvPr/>
        </p:nvSpPr>
        <p:spPr>
          <a:xfrm>
            <a:off x="1166961" y="2311414"/>
            <a:ext cx="146253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组件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C600D3-4506-2392-4C90-9D0A5E1F3C6F}"/>
              </a:ext>
            </a:extLst>
          </p:cNvPr>
          <p:cNvSpPr txBox="1"/>
          <p:nvPr/>
        </p:nvSpPr>
        <p:spPr>
          <a:xfrm>
            <a:off x="2789135" y="2309984"/>
            <a:ext cx="206693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智能体框架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017DF5A-5A62-BCD4-8AC2-063AA53CC733}"/>
              </a:ext>
            </a:extLst>
          </p:cNvPr>
          <p:cNvSpPr txBox="1"/>
          <p:nvPr/>
        </p:nvSpPr>
        <p:spPr>
          <a:xfrm>
            <a:off x="1166961" y="2799681"/>
            <a:ext cx="44997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标准的数据结构和通信协议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6D0604-BFCD-1537-6903-C02E4ACE2014}"/>
              </a:ext>
            </a:extLst>
          </p:cNvPr>
          <p:cNvSpPr txBox="1"/>
          <p:nvPr/>
        </p:nvSpPr>
        <p:spPr>
          <a:xfrm>
            <a:off x="7243951" y="2305244"/>
            <a:ext cx="350634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集成的模块和组件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050EB9-4277-E275-712F-C1B99F38B384}"/>
              </a:ext>
            </a:extLst>
          </p:cNvPr>
          <p:cNvSpPr txBox="1"/>
          <p:nvPr/>
        </p:nvSpPr>
        <p:spPr>
          <a:xfrm>
            <a:off x="5017370" y="2307979"/>
            <a:ext cx="206693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多智能体系统框架</a:t>
            </a: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AD5044D3-2254-2188-7633-FECFCDABAF95}"/>
              </a:ext>
            </a:extLst>
          </p:cNvPr>
          <p:cNvSpPr/>
          <p:nvPr/>
        </p:nvSpPr>
        <p:spPr>
          <a:xfrm>
            <a:off x="5957737" y="1646415"/>
            <a:ext cx="276525" cy="5968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08D75A-5017-6310-242F-B1C1547813AB}"/>
              </a:ext>
            </a:extLst>
          </p:cNvPr>
          <p:cNvSpPr txBox="1"/>
          <p:nvPr/>
        </p:nvSpPr>
        <p:spPr>
          <a:xfrm>
            <a:off x="5017226" y="1676371"/>
            <a:ext cx="895349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4C86915-80F8-CFEA-0BEC-693E5D489257}"/>
              </a:ext>
            </a:extLst>
          </p:cNvPr>
          <p:cNvSpPr txBox="1"/>
          <p:nvPr/>
        </p:nvSpPr>
        <p:spPr>
          <a:xfrm>
            <a:off x="6317251" y="2796946"/>
            <a:ext cx="350634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其他功能</a:t>
            </a: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1281F008-11ED-2630-6947-0CCA988D31F9}"/>
              </a:ext>
            </a:extLst>
          </p:cNvPr>
          <p:cNvSpPr/>
          <p:nvPr/>
        </p:nvSpPr>
        <p:spPr>
          <a:xfrm>
            <a:off x="5912575" y="3245069"/>
            <a:ext cx="276525" cy="5968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21FE589-D0E1-F9B8-9A46-C787D51843C5}"/>
              </a:ext>
            </a:extLst>
          </p:cNvPr>
          <p:cNvSpPr txBox="1"/>
          <p:nvPr/>
        </p:nvSpPr>
        <p:spPr>
          <a:xfrm>
            <a:off x="706322" y="3852922"/>
            <a:ext cx="6203242" cy="2645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为什么我们需要智能体开发框架：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加速开发：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预构建组件（智能体、工具、记忆等）可减少重复代码，加快原型验证速度。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内置协作逻辑：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框架原生支持智能体之间的通信、任务分配与协同调度。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工具与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API 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集成：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轻松对接外部工具、数据库与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（如搜索、代码执行、大语言模型）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模块化与可复用性：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智能体与工作流可在不同项目中复用，仅需少量修改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社区与生态系统：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借助文档、示例与社区插件，更快解决常见问题。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B0FE26-54C4-29A5-2D2F-291E88338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564" y="4520006"/>
            <a:ext cx="5199038" cy="197793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A91C03E-7A8F-3760-3877-BB926E6A350D}"/>
              </a:ext>
            </a:extLst>
          </p:cNvPr>
          <p:cNvSpPr txBox="1"/>
          <p:nvPr/>
        </p:nvSpPr>
        <p:spPr>
          <a:xfrm>
            <a:off x="6909564" y="3856259"/>
            <a:ext cx="4482622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Harness Engineering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与框架的关系：</a:t>
            </a:r>
          </a:p>
        </p:txBody>
      </p:sp>
    </p:spTree>
    <p:extLst>
      <p:ext uri="{BB962C8B-B14F-4D97-AF65-F5344CB8AC3E}">
        <p14:creationId xmlns:p14="http://schemas.microsoft.com/office/powerpoint/2010/main" val="357252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F06E4-65E4-9661-273E-E7562851D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5C134-7D64-02F5-11C4-9276681A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2" y="159626"/>
            <a:ext cx="8740936" cy="595630"/>
          </a:xfrm>
        </p:spPr>
        <p:txBody>
          <a:bodyPr/>
          <a:lstStyle/>
          <a:p>
            <a:r>
              <a:rPr lang="en-US" altLang="zh-CN" sz="2800" dirty="0"/>
              <a:t>1.4 </a:t>
            </a:r>
            <a:r>
              <a:rPr lang="zh-CN" altLang="en-US" sz="2800" dirty="0"/>
              <a:t>智能体开发框架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48D4329-C511-ED0C-3423-D054DEE71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723" y="1633528"/>
            <a:ext cx="8953316" cy="462326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666E4376-9B04-EE53-166A-C302D6679455}"/>
              </a:ext>
            </a:extLst>
          </p:cNvPr>
          <p:cNvSpPr/>
          <p:nvPr/>
        </p:nvSpPr>
        <p:spPr>
          <a:xfrm>
            <a:off x="1620723" y="1063832"/>
            <a:ext cx="8953316" cy="5138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BFB43F-1A56-7AE0-91A6-CA45F21E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428" b="17428"/>
          <a:stretch>
            <a:fillRect/>
          </a:stretch>
        </p:blipFill>
        <p:spPr>
          <a:xfrm>
            <a:off x="1944629" y="1187420"/>
            <a:ext cx="1018251" cy="2732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EC3628-E2B1-FDEB-CE44-D267FF12E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479" y="1172135"/>
            <a:ext cx="1333333" cy="2732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A21775-6851-D045-90A9-AE4D5A37DE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604"/>
          <a:stretch>
            <a:fillRect/>
          </a:stretch>
        </p:blipFill>
        <p:spPr>
          <a:xfrm>
            <a:off x="4460009" y="1099032"/>
            <a:ext cx="1333333" cy="3558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38B3A3F-7D86-B14F-5E00-3673CA8B18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292" t="20409" b="6052"/>
          <a:stretch>
            <a:fillRect/>
          </a:stretch>
        </p:blipFill>
        <p:spPr>
          <a:xfrm>
            <a:off x="5847941" y="1099032"/>
            <a:ext cx="1236099" cy="3558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7614DA-09A7-FD57-6949-F436BE079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237" y="1141796"/>
            <a:ext cx="1333333" cy="2718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072D1C-0762-99C7-B97D-6299C7D56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4964" y="1140354"/>
            <a:ext cx="1392276" cy="273251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255F1ED-458C-A555-5AB8-BE8405B8FDF0}"/>
              </a:ext>
            </a:extLst>
          </p:cNvPr>
          <p:cNvCxnSpPr>
            <a:cxnSpLocks/>
          </p:cNvCxnSpPr>
          <p:nvPr/>
        </p:nvCxnSpPr>
        <p:spPr>
          <a:xfrm>
            <a:off x="0" y="6400558"/>
            <a:ext cx="121920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BC4F47D-A87A-5A6B-32FB-E554FA8CC35D}"/>
              </a:ext>
            </a:extLst>
          </p:cNvPr>
          <p:cNvSpPr txBox="1"/>
          <p:nvPr/>
        </p:nvSpPr>
        <p:spPr>
          <a:xfrm>
            <a:off x="99236" y="6453914"/>
            <a:ext cx="1091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https://www.analyticsvidhya.com/,  https://huggingface.co/gaia-benchmark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377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2092"/>
  <p:tag name="OP_SCP_COMPONENT_INFO" val="{&quot;title&quot;:&quot;渐变3项总分树状图PPT组件&quot;,&quot;description&quot;:&quot;渐变3项总分树状图PPT组件：三分支渐变树状，多级色彩过渡，层次感突出。&quot;,&quot;keywords&quot;:[&quot;渐变&quot;,&quot;3项&quot;,&quot;总分&quot;,&quot;树状图&quot;,&quot;PPT组件&quot;],&quot;labels&quot;:[]}"/>
  <p:tag name="OP_SCP_GROUP_ID" val="8c0e4b55-8123-0e3d-936b-1f62c868150f"/>
  <p:tag name="OP_SCP_ITEM_COUNT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2"/>
  <p:tag name="OP_SCP_DEFAULT_TEXT" val="02 添加标题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ITEM_INDEX" val="2"/>
  <p:tag name="OP_SCP_DEFAULT_TEXT" val="单击此处添加文本，单击此处添加文本。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3"/>
  <p:tag name="OP_SCP_DEFAULT_TEXT" val="03 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DEFAULT_TEXT" val="单击此处添加文本，单击此处添加文本。"/>
  <p:tag name="OP_SCP_ITEM_INDEX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01 添加标题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Body"/>
  <p:tag name="OP_SCP_DEFAULT_TEXT" val="单击此处添加文本，单击此处添加文本。"/>
  <p:tag name="OP_SCP_ITEM_INDEX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90827</TotalTime>
  <Words>2964</Words>
  <Application>Microsoft Office PowerPoint</Application>
  <PresentationFormat>宽屏</PresentationFormat>
  <Paragraphs>346</Paragraphs>
  <Slides>36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7" baseType="lpstr">
      <vt:lpstr>等线</vt:lpstr>
      <vt:lpstr>微软雅黑</vt:lpstr>
      <vt:lpstr>微软雅黑</vt:lpstr>
      <vt:lpstr>Aptos Display</vt:lpstr>
      <vt:lpstr>Arial</vt:lpstr>
      <vt:lpstr>Calibri</vt:lpstr>
      <vt:lpstr>Helvetica</vt:lpstr>
      <vt:lpstr>Rockwell Extra Bold</vt:lpstr>
      <vt:lpstr>Times New Roman</vt:lpstr>
      <vt:lpstr>Wingdings</vt:lpstr>
      <vt:lpstr>Office 主题​​</vt:lpstr>
      <vt:lpstr>PowerPoint 演示文稿</vt:lpstr>
      <vt:lpstr>Outline</vt:lpstr>
      <vt:lpstr>PowerPoint 演示文稿</vt:lpstr>
      <vt:lpstr>1.1 什么是AI智能体（ AI Agent ）？</vt:lpstr>
      <vt:lpstr>1.2 智能体的发展与未来</vt:lpstr>
      <vt:lpstr>1.3.AI智能体技术的发展历程</vt:lpstr>
      <vt:lpstr>1.3.AI智能体技术的发展历程</vt:lpstr>
      <vt:lpstr>1.4 智能体开发框架</vt:lpstr>
      <vt:lpstr>1.4 智能体开发框架</vt:lpstr>
      <vt:lpstr>PowerPoint 演示文稿</vt:lpstr>
      <vt:lpstr>2.1. Open Dr.Sai</vt:lpstr>
      <vt:lpstr>2.2.向大装置数据AI就绪化的智能体系统</vt:lpstr>
      <vt:lpstr>2.3. 面向粒子物理科学发现的智能体系统</vt:lpstr>
      <vt:lpstr>2.4.面向衍射数据自动精修的智能体系统</vt:lpstr>
      <vt:lpstr>2.5. Open Dr.Sai科学智能体框架</vt:lpstr>
      <vt:lpstr>PowerPoint 演示文稿</vt:lpstr>
      <vt:lpstr>3.1. HepAI平台</vt:lpstr>
      <vt:lpstr>3.2. 个人AI开发服务器启动Open Dr. Sai通用智能体</vt:lpstr>
      <vt:lpstr>3.2. 个人AI开发服务器启动Open Dr. Sai通用智能体</vt:lpstr>
      <vt:lpstr>3.2. 个人AI开发服务器启动Open Dr. Sai通用智能体</vt:lpstr>
      <vt:lpstr>3.3. 使用My Dr.Sai</vt:lpstr>
      <vt:lpstr>3.3. 使用My Dr.Sai</vt:lpstr>
      <vt:lpstr>3.3. 使用My Dr.Sai</vt:lpstr>
      <vt:lpstr>3.3. 使用My Dr.Sai</vt:lpstr>
      <vt:lpstr>3.3. 使用My Dr.Sai</vt:lpstr>
      <vt:lpstr>3.3. 使用My Dr.Sai</vt:lpstr>
      <vt:lpstr>3.3. 使用My Dr.Sai</vt:lpstr>
      <vt:lpstr>3.3. 使用My Dr.Sai</vt:lpstr>
      <vt:lpstr>3.3. 使用My Dr.Sai</vt:lpstr>
      <vt:lpstr>3.4. 开发 My Dr.Sai</vt:lpstr>
      <vt:lpstr>相关链接</vt:lpstr>
      <vt:lpstr>PowerPoint 演示文稿</vt:lpstr>
      <vt:lpstr>PowerPoint 演示文稿</vt:lpstr>
      <vt:lpstr>1.AI智能体发展</vt:lpstr>
      <vt:lpstr>1.2.AI智能体技术与工程的发展历程</vt:lpstr>
      <vt:lpstr>3.2. 个人AI开发服务器启动Open Dr. Sai通用智能体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正德</dc:creator>
  <cp:lastModifiedBy>哥 波</cp:lastModifiedBy>
  <cp:revision>4420</cp:revision>
  <dcterms:created xsi:type="dcterms:W3CDTF">2023-04-02T12:20:38Z</dcterms:created>
  <dcterms:modified xsi:type="dcterms:W3CDTF">2026-04-13T14:09:30Z</dcterms:modified>
</cp:coreProperties>
</file>