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490345"/>
            <a:ext cx="10515600" cy="3728720"/>
          </a:xfrm>
        </p:spPr>
        <p:txBody>
          <a:bodyPr/>
          <a:p>
            <a:r>
              <a:rPr lang="en-US" altLang="zh-CN"/>
              <a:t>MRS </a:t>
            </a:r>
            <a:r>
              <a:rPr lang="zh-CN" altLang="en-US"/>
              <a:t>日志服务拆封</a:t>
            </a:r>
            <a:r>
              <a:rPr lang="en-US" altLang="zh-CN"/>
              <a:t>/</a:t>
            </a:r>
            <a:r>
              <a:rPr lang="zh-CN" altLang="en-US"/>
              <a:t>重构</a:t>
            </a:r>
            <a:endParaRPr lang="zh-CN" altLang="en-US"/>
          </a:p>
          <a:p>
            <a:pPr marL="457200" lvl="1" indent="457200" fontAlgn="auto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/>
              <a:t>推进日志服务的模块边界整理，在调整架构的同时，保留既有远程日志拆分能力，确保与现有远程日志处理流程兼容。</a:t>
            </a:r>
            <a:endParaRPr lang="zh-CN" altLang="en-US"/>
          </a:p>
          <a:p>
            <a:pPr marL="228600" lvl="1" algn="l" fontAlgn="auto">
              <a:lnSpc>
                <a:spcPct val="90000"/>
              </a:lnSpc>
              <a:spcBef>
                <a:spcPts val="1000"/>
              </a:spcBef>
              <a:buClrTx/>
              <a:buSzTx/>
            </a:pPr>
            <a:r>
              <a:rPr lang="zh-CN" altLang="en-US" sz="2800"/>
              <a:t>LLM 分析职责调整</a:t>
            </a:r>
            <a:endParaRPr lang="zh-CN" altLang="en-US" sz="2800"/>
          </a:p>
          <a:p>
            <a:pPr marL="457200" lvl="1" indent="457200" algn="l" fontAlgn="auto">
              <a:lnSpc>
                <a:spcPct val="150000"/>
              </a:lnSpc>
              <a:spcBef>
                <a:spcPts val="0"/>
              </a:spcBef>
              <a:buClrTx/>
              <a:buSzTx/>
              <a:buNone/>
            </a:pPr>
            <a:r>
              <a:rPr lang="zh-CN" altLang="en-US"/>
              <a:t>将此前在本地执行的 LLM 日志分析，改造为可编排的 Skill，由 Axon 统一承接分析任务；分析完成后由 Axon 将结果写入数据库持久化。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内容占位符 3"/>
          <p:cNvSpPr/>
          <p:nvPr>
            <p:ph idx="1"/>
          </p:nvPr>
        </p:nvSpPr>
        <p:spPr>
          <a:xfrm>
            <a:off x="838200" y="1252855"/>
            <a:ext cx="10515600" cy="4351338"/>
          </a:xfrm>
        </p:spPr>
        <p:txBody>
          <a:bodyPr/>
          <a:p>
            <a:pPr marL="0" indent="0">
              <a:buNone/>
            </a:pPr>
            <a:r>
              <a:rPr lang="zh-CN" altLang="en-US"/>
              <a:t>问题</a:t>
            </a:r>
            <a:endParaRPr lang="zh-CN" altLang="en-US"/>
          </a:p>
          <a:p>
            <a:pPr marL="914400" lvl="1" indent="-457200"/>
            <a:r>
              <a:rPr lang="zh-CN" altLang="en-US">
                <a:sym typeface="+mn-ea"/>
              </a:rPr>
              <a:t>Axon需要获取到对数据库写操作，可能会破坏</a:t>
            </a:r>
            <a:r>
              <a:rPr lang="zh-CN" altLang="en-US">
                <a:sym typeface="+mn-ea"/>
              </a:rPr>
              <a:t>数据库。</a:t>
            </a:r>
            <a:endParaRPr lang="zh-CN" altLang="en-US">
              <a:sym typeface="+mn-ea"/>
            </a:endParaRPr>
          </a:p>
          <a:p>
            <a:pPr marL="914400" lvl="1" indent="-457200"/>
            <a:r>
              <a:rPr lang="zh-CN" altLang="en-US">
                <a:sym typeface="+mn-ea"/>
              </a:rPr>
              <a:t>我是否需要提供一个接口被动触发</a:t>
            </a:r>
            <a:r>
              <a:rPr lang="en-US" altLang="zh-CN">
                <a:sym typeface="+mn-ea"/>
              </a:rPr>
              <a:t>Axon</a:t>
            </a:r>
            <a:r>
              <a:rPr lang="zh-CN" altLang="en-US">
                <a:sym typeface="+mn-ea"/>
              </a:rPr>
              <a:t>来执行</a:t>
            </a:r>
            <a:r>
              <a:rPr lang="en-US" altLang="zh-CN">
                <a:sym typeface="+mn-ea"/>
              </a:rPr>
              <a:t>mrs</a:t>
            </a:r>
            <a:r>
              <a:rPr lang="zh-CN" altLang="en-US">
                <a:sym typeface="+mn-ea"/>
              </a:rPr>
              <a:t>日志</a:t>
            </a:r>
            <a:r>
              <a:rPr lang="zh-CN" altLang="en-US">
                <a:sym typeface="+mn-ea"/>
              </a:rPr>
              <a:t>检查。</a:t>
            </a:r>
            <a:endParaRPr lang="zh-CN" altLang="en-US"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</Words>
  <Application>WPS 演示</Application>
  <PresentationFormat>宽屏</PresentationFormat>
  <Paragraphs>9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</vt:lpstr>
      <vt:lpstr>宋体</vt:lpstr>
      <vt:lpstr>Wingdings</vt:lpstr>
      <vt:lpstr>Arial Unicode MS</vt:lpstr>
      <vt:lpstr>Calibri</vt:lpstr>
      <vt:lpstr>微软雅黑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赵东升</dc:creator>
  <cp:lastModifiedBy>王不留行</cp:lastModifiedBy>
  <cp:revision>5</cp:revision>
  <dcterms:created xsi:type="dcterms:W3CDTF">2023-08-09T12:44:00Z</dcterms:created>
  <dcterms:modified xsi:type="dcterms:W3CDTF">2026-03-31T08:08:45Z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8381B7A98788474FA3CCA599320B0454_12</vt:lpwstr>
  </property>
</Properties>
</file>