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3"/>
    <p:sldMasterId id="2147483673" r:id="rId4"/>
    <p:sldMasterId id="2147483685" r:id="rId5"/>
    <p:sldMasterId id="2147483697" r:id="rId6"/>
    <p:sldMasterId id="2147483709" r:id="rId7"/>
    <p:sldMasterId id="2147483721" r:id="rId8"/>
  </p:sldMasterIdLst>
  <p:notesMasterIdLst>
    <p:notesMasterId r:id="rId10"/>
  </p:notesMasterIdLst>
  <p:handoutMasterIdLst>
    <p:handoutMasterId r:id="rId20"/>
  </p:handoutMasterIdLst>
  <p:sldIdLst>
    <p:sldId id="7887" r:id="rId9"/>
    <p:sldId id="7946" r:id="rId11"/>
    <p:sldId id="7886" r:id="rId12"/>
    <p:sldId id="7934" r:id="rId13"/>
    <p:sldId id="7962" r:id="rId14"/>
    <p:sldId id="7963" r:id="rId15"/>
    <p:sldId id="7961" r:id="rId16"/>
    <p:sldId id="7967" r:id="rId17"/>
    <p:sldId id="7969" r:id="rId18"/>
    <p:sldId id="7884" r:id="rId19"/>
  </p:sldIdLst>
  <p:sldSz cx="12192000" cy="6858000"/>
  <p:notesSz cx="6797675" cy="992632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微软雅黑" panose="020B0503020204020204" pitchFamily="34" charset="-122"/>
      <p:regular r:id="rId29"/>
      <p:bold r:id="rId30"/>
    </p:embeddedFont>
    <p:embeddedFont>
      <p:font typeface="Gill Sans MT" panose="020B0502020104020203" pitchFamily="34" charset="0"/>
      <p:regular r:id="rId31"/>
      <p:bold r:id="rId32"/>
      <p:italic r:id="rId33"/>
      <p:boldItalic r:id="rId34"/>
    </p:embeddedFont>
    <p:embeddedFont>
      <p:font typeface="等线 Light" panose="02010600030101010101" pitchFamily="2" charset="-122"/>
      <p:regular r:id="rId35"/>
    </p:embeddedFont>
    <p:embeddedFont>
      <p:font typeface="等线" panose="02010600030101010101" pitchFamily="2" charset="-122"/>
      <p:regular r:id="rId36"/>
      <p:bold r:id="rId37"/>
    </p:embeddedFont>
    <p:embeddedFont>
      <p:font typeface="华文行楷" panose="02010800040101010101" pitchFamily="2" charset="-122"/>
      <p:regular r:id="rId38"/>
    </p:embeddedFont>
    <p:embeddedFont>
      <p:font typeface="Calibri" panose="020F0502020204030204"/>
      <p:regular r:id="rId39"/>
      <p:bold r:id="rId40"/>
      <p:italic r:id="rId41"/>
      <p:boldItalic r:id="rId42"/>
    </p:embeddedFont>
    <p:embeddedFont>
      <p:font typeface="黑体" panose="02010609060101010101" pitchFamily="49" charset="-122"/>
      <p:regular r:id="rId43"/>
    </p:embeddedFont>
    <p:embeddedFont>
      <p:font typeface="汉仪粗简黑简" panose="00020600040101010101" charset="-122"/>
      <p:regular r:id="rId44"/>
    </p:embeddedFont>
    <p:embeddedFont>
      <p:font typeface="Agency FB" panose="020B0503020202020204" pitchFamily="34" charset="0"/>
      <p:regular r:id="rId45"/>
      <p:bold r:id="rId46"/>
    </p:embeddedFont>
    <p:embeddedFont>
      <p:font typeface="方正粗黑宋简体" panose="02000000000000000000" pitchFamily="2" charset="-122"/>
      <p:regular r:id="rId47"/>
    </p:embeddedFont>
    <p:embeddedFont>
      <p:font typeface="华文仿宋" panose="02010600040101010101" pitchFamily="2" charset="-122"/>
      <p:regular r:id="rId48"/>
    </p:embeddedFont>
  </p:embeddedFontLst>
  <p:custDataLst>
    <p:tags r:id="rId4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orient="horz" pos="2357" userDrawn="1">
          <p15:clr>
            <a:srgbClr val="A4A3A4"/>
          </p15:clr>
        </p15:guide>
        <p15:guide id="3" pos="36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gjl" initials="w" lastIdx="0" clrIdx="0"/>
  <p:cmAuthor id="2" name="WPS" initials="W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F81BD"/>
    <a:srgbClr val="4F80BD"/>
    <a:srgbClr val="A6A6A6"/>
    <a:srgbClr val="0B48CF"/>
    <a:srgbClr val="FFFFFF"/>
    <a:srgbClr val="AD2019"/>
    <a:srgbClr val="0070C0"/>
    <a:srgbClr val="958080"/>
    <a:srgbClr val="8080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2"/>
    <p:restoredTop sz="79452" autoAdjust="0"/>
  </p:normalViewPr>
  <p:slideViewPr>
    <p:cSldViewPr showGuides="1">
      <p:cViewPr varScale="1">
        <p:scale>
          <a:sx n="66" d="100"/>
          <a:sy n="66" d="100"/>
        </p:scale>
        <p:origin x="514" y="41"/>
      </p:cViewPr>
      <p:guideLst>
        <p:guide orient="horz" pos="2152"/>
        <p:guide orient="horz" pos="2357"/>
        <p:guide pos="36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9" Type="http://schemas.openxmlformats.org/officeDocument/2006/relationships/tags" Target="tags/tag127.xml"/><Relationship Id="rId48" Type="http://schemas.openxmlformats.org/officeDocument/2006/relationships/font" Target="fonts/font24.fntdata"/><Relationship Id="rId47" Type="http://schemas.openxmlformats.org/officeDocument/2006/relationships/font" Target="fonts/font23.fntdata"/><Relationship Id="rId46" Type="http://schemas.openxmlformats.org/officeDocument/2006/relationships/font" Target="fonts/font22.fntdata"/><Relationship Id="rId45" Type="http://schemas.openxmlformats.org/officeDocument/2006/relationships/font" Target="fonts/font21.fntdata"/><Relationship Id="rId44" Type="http://schemas.openxmlformats.org/officeDocument/2006/relationships/font" Target="fonts/font20.fntdata"/><Relationship Id="rId43" Type="http://schemas.openxmlformats.org/officeDocument/2006/relationships/font" Target="fonts/font19.fntdata"/><Relationship Id="rId42" Type="http://schemas.openxmlformats.org/officeDocument/2006/relationships/font" Target="fonts/font18.fntdata"/><Relationship Id="rId41" Type="http://schemas.openxmlformats.org/officeDocument/2006/relationships/font" Target="fonts/font17.fntdata"/><Relationship Id="rId40" Type="http://schemas.openxmlformats.org/officeDocument/2006/relationships/font" Target="fonts/font16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15.fntdata"/><Relationship Id="rId38" Type="http://schemas.openxmlformats.org/officeDocument/2006/relationships/font" Target="fonts/font14.fntdata"/><Relationship Id="rId37" Type="http://schemas.openxmlformats.org/officeDocument/2006/relationships/font" Target="fonts/font13.fntdata"/><Relationship Id="rId36" Type="http://schemas.openxmlformats.org/officeDocument/2006/relationships/font" Target="fonts/font12.fntdata"/><Relationship Id="rId35" Type="http://schemas.openxmlformats.org/officeDocument/2006/relationships/font" Target="fonts/font11.fntdata"/><Relationship Id="rId34" Type="http://schemas.openxmlformats.org/officeDocument/2006/relationships/font" Target="fonts/font10.fntdata"/><Relationship Id="rId33" Type="http://schemas.openxmlformats.org/officeDocument/2006/relationships/font" Target="fonts/font9.fntdata"/><Relationship Id="rId32" Type="http://schemas.openxmlformats.org/officeDocument/2006/relationships/font" Target="fonts/font8.fntdata"/><Relationship Id="rId31" Type="http://schemas.openxmlformats.org/officeDocument/2006/relationships/font" Target="fonts/font7.fntdata"/><Relationship Id="rId30" Type="http://schemas.openxmlformats.org/officeDocument/2006/relationships/font" Target="fonts/font6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954D6B-2C86-4EEE-90AF-1AE7F252D28F}" type="doc">
      <dgm:prSet loTypeId="urn:microsoft.com/office/officeart/2005/8/layout/hProcess9#1" loCatId="process" qsTypeId="urn:microsoft.com/office/officeart/2005/8/quickstyle/simple5" qsCatId="simple" csTypeId="urn:microsoft.com/office/officeart/2005/8/colors/colorful1#5" csCatId="colorful" phldr="1"/>
      <dgm:spPr/>
    </dgm:pt>
    <dgm:pt modelId="{E0900B89-44DC-4053-A181-E4F5ADA653C4}">
      <dgm:prSet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A4B1EF-EC1F-4669-A934-1EF4269DA516}" cxnId="{C2880312-2FC4-4A16-94D4-50650446045F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D84D04-35FD-42C3-8BFB-396F28454075}" cxnId="{C2880312-2FC4-4A16-94D4-50650446045F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C34878-1C76-40CB-9D8C-693CF7BF47B5}">
      <dgm:prSet phldrT="[文本]"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493DF1-1225-427E-8C23-82D475DA048A}" cxnId="{93B47D61-B066-48FB-B363-051A1BA99C01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17F01-486B-48BC-8D27-A117CBDE171C}" cxnId="{93B47D61-B066-48FB-B363-051A1BA99C01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CD0BCE-E8AF-4F48-B299-412700F2B707}">
      <dgm:prSet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325EB0-FFDF-482A-9799-618A229E48D9}" cxnId="{F89EC624-5B48-4B05-964F-37CCE877052A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A41F3A-7523-4DFA-B760-813B573D11E9}" cxnId="{F89EC624-5B48-4B05-964F-37CCE877052A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5F0932-7404-44A2-B653-CDD162637034}">
      <dgm:prSet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57AD08-9F0F-4562-835B-EB231E5B13D7}" cxnId="{92C512F4-DFE2-461F-81E5-C11D61DFCD4A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BD6571-54F0-4629-8654-485320C5C51C}" cxnId="{92C512F4-DFE2-461F-81E5-C11D61DFCD4A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82BB4-167F-4595-B762-FAF91231B14C}">
      <dgm:prSet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7F8B0-1C8C-47E3-86D2-C325AFB3F75D}" cxnId="{10FDEDA6-C1DD-4A85-9D14-B60C9E411F22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CFCBBD-9E09-40C4-BE5F-20EDFBC1848B}" cxnId="{10FDEDA6-C1DD-4A85-9D14-B60C9E411F22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463939-4D39-41E1-81B0-383D5555B1A8}">
      <dgm:prSet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13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815D93-7387-43A0-B1E9-3A0E6BFB5F1D}" cxnId="{8E15E050-9F2D-405E-BA02-6C38D1398E14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E6E3B2-072E-4686-B4A5-A8E85927596D}" cxnId="{8E15E050-9F2D-405E-BA02-6C38D1398E14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0EE76-99D8-4995-BE35-B8C767BEB7F0}">
      <dgm:prSet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15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8384B8-83A6-4918-B7A2-351CC8B54127}" cxnId="{40B3F567-B3ED-4A32-8C34-FD48C9D650C4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367D46-777F-43D9-8FE6-E1310D37EC6A}" cxnId="{40B3F567-B3ED-4A32-8C34-FD48C9D650C4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8ED6CF-8E18-4243-ADFF-26565A81A3CE}">
      <dgm:prSet phldrT="[文本]"/>
      <dgm:spPr/>
      <dgm:t>
        <a:bodyPr/>
        <a:lstStyle/>
        <a:p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18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D4953-4FA2-4FDB-86ED-8B53DE65F153}" cxnId="{CC139AA8-08D8-4D86-9AFC-9205019195EB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449C7F-D147-4C52-9B4B-45F176F534B9}" cxnId="{CC139AA8-08D8-4D86-9AFC-9205019195EB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99EAEF-A535-4A18-9253-C975BAB47A06}">
      <dgm:prSet/>
      <dgm:spPr/>
      <dgm:t>
        <a:bodyPr/>
        <a:lstStyle/>
        <a:p>
          <a:r>
            <a:rPr lang="en-US" altLang="zh-CN">
              <a:latin typeface="Arial" panose="020B0604020202020204" pitchFamily="34" charset="0"/>
              <a:cs typeface="Arial" panose="020B0604020202020204" pitchFamily="34" charset="0"/>
            </a:rPr>
            <a:t>43</a:t>
          </a:r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7B44EC-BD60-4AE5-AEDB-C5E6AEBC6429}" cxnId="{1F2E1E2F-C000-402D-8ED6-173F420D57EC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449562-FB1E-410E-B64B-D837A10147F9}" cxnId="{1F2E1E2F-C000-402D-8ED6-173F420D57EC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6D7B47-8F9C-444A-B259-55E5181160A8}">
      <dgm:prSet/>
      <dgm:spPr/>
      <dgm:t>
        <a:bodyPr/>
        <a:lstStyle/>
        <a:p>
          <a:r>
            <a:rPr lang="en-US" altLang="zh-CN">
              <a:latin typeface="Arial" panose="020B0604020202020204" pitchFamily="34" charset="0"/>
              <a:cs typeface="Arial" panose="020B0604020202020204" pitchFamily="34" charset="0"/>
            </a:rPr>
            <a:t>36</a:t>
          </a:r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DA9E87-34F5-43A3-BBEB-FE20970AA4CA}" cxnId="{1F90CA49-4972-48F1-9ECD-FF88889A541F}" type="par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829409-1610-47BC-9A7D-69528C18064C}" cxnId="{1F90CA49-4972-48F1-9ECD-FF88889A541F}" type="sibTrans">
      <dgm:prSet/>
      <dgm:spPr/>
      <dgm:t>
        <a:bodyPr/>
        <a:lstStyle/>
        <a:p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C28470-6324-4DAF-82F3-24B6B513B55E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41</a:t>
          </a:r>
          <a:r>
            <a:rPr lang="en-US"/>
            <a:t/>
          </a:r>
          <a:endParaRPr lang="en-US"/>
        </a:p>
      </dgm:t>
    </dgm:pt>
    <dgm:pt modelId="{D4D27204-34E1-4210-BCFC-6ED278D0EB9B}" cxnId="{CB6033CE-8783-40F2-83F4-78D436EA159C}" type="parTrans">
      <dgm:prSet/>
      <dgm:spPr/>
    </dgm:pt>
    <dgm:pt modelId="{2778F1E3-4910-44D4-8D7C-00FD9A9E74A5}" cxnId="{CB6033CE-8783-40F2-83F4-78D436EA159C}" type="sibTrans">
      <dgm:prSet/>
      <dgm:spPr/>
    </dgm:pt>
    <dgm:pt modelId="{759CCF9B-3507-4ABE-A52C-CA6DD59E4D24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37</a:t>
          </a:r>
          <a:r>
            <a:rPr lang="en-US"/>
            <a:t/>
          </a:r>
          <a:endParaRPr lang="en-US"/>
        </a:p>
      </dgm:t>
    </dgm:pt>
    <dgm:pt modelId="{7A05DE81-3CD6-4669-8A20-1D1AAF438291}" cxnId="{FE2CF068-6A3B-4911-B6EF-AEFBABE5927C}" type="parTrans">
      <dgm:prSet/>
      <dgm:spPr/>
    </dgm:pt>
    <dgm:pt modelId="{13E50166-A986-4C73-BC45-E4B824DD5EF9}" cxnId="{FE2CF068-6A3B-4911-B6EF-AEFBABE5927C}" type="sibTrans">
      <dgm:prSet/>
      <dgm:spPr/>
    </dgm:pt>
    <dgm:pt modelId="{BC7CB7C9-80A5-4F37-81F4-C9D6DEE2654D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16</a:t>
          </a:r>
          <a:r>
            <a:rPr lang="en-US"/>
            <a:t/>
          </a:r>
          <a:endParaRPr lang="en-US"/>
        </a:p>
      </dgm:t>
    </dgm:pt>
    <dgm:pt modelId="{36F065E4-8A60-4885-8169-39B04D5427D6}" cxnId="{DDF929BD-C4EB-416E-96D1-7DD7B6D3475A}" type="parTrans">
      <dgm:prSet/>
      <dgm:spPr/>
    </dgm:pt>
    <dgm:pt modelId="{5CA6CE35-9D95-442D-A67C-3519A5008BFE}" cxnId="{DDF929BD-C4EB-416E-96D1-7DD7B6D3475A}" type="sibTrans">
      <dgm:prSet/>
      <dgm:spPr/>
    </dgm:pt>
    <dgm:pt modelId="{507BFCFF-98B3-41D3-A8AA-EA573A207A2B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34</a:t>
          </a:r>
          <a:r>
            <a:rPr lang="en-US"/>
            <a:t/>
          </a:r>
          <a:endParaRPr lang="en-US"/>
        </a:p>
      </dgm:t>
    </dgm:pt>
    <dgm:pt modelId="{F50F536E-9C7C-4F39-AB25-DE77A65EDE42}" cxnId="{1E30DADF-DADB-44C4-956A-1BF0D41B6871}" type="parTrans">
      <dgm:prSet/>
      <dgm:spPr/>
    </dgm:pt>
    <dgm:pt modelId="{67A76229-EE5B-4B5A-B989-019E18E12B55}" cxnId="{1E30DADF-DADB-44C4-956A-1BF0D41B6871}" type="sibTrans">
      <dgm:prSet/>
      <dgm:spPr/>
    </dgm:pt>
    <dgm:pt modelId="{C4A7D9D7-2D10-4D82-8325-8160956A8103}" type="pres">
      <dgm:prSet presAssocID="{90954D6B-2C86-4EEE-90AF-1AE7F252D28F}" presName="CompostProcess" presStyleCnt="0">
        <dgm:presLayoutVars>
          <dgm:dir/>
          <dgm:resizeHandles val="exact"/>
        </dgm:presLayoutVars>
      </dgm:prSet>
      <dgm:spPr/>
    </dgm:pt>
    <dgm:pt modelId="{1D5FB3EB-EF14-4934-B582-4F0A0CB7F45C}" type="pres">
      <dgm:prSet presAssocID="{90954D6B-2C86-4EEE-90AF-1AE7F252D28F}" presName="arrow" presStyleLbl="bgShp" presStyleIdx="0" presStyleCnt="1" custLinFactNeighborY="882"/>
      <dgm:spPr/>
    </dgm:pt>
    <dgm:pt modelId="{3256724B-02F0-4C2C-B261-F5D4F40F37EB}" type="pres">
      <dgm:prSet presAssocID="{90954D6B-2C86-4EEE-90AF-1AE7F252D28F}" presName="linearProcess" presStyleCnt="0"/>
      <dgm:spPr/>
    </dgm:pt>
    <dgm:pt modelId="{653D02C3-9725-4430-AC97-B543F172E84B}" type="pres">
      <dgm:prSet presAssocID="{E0900B89-44DC-4053-A181-E4F5ADA653C4}" presName="textNode" presStyleLbl="node1" presStyleIdx="0" presStyleCnt="14" custScaleX="29163" custScaleY="76041">
        <dgm:presLayoutVars>
          <dgm:bulletEnabled val="1"/>
        </dgm:presLayoutVars>
      </dgm:prSet>
      <dgm:spPr/>
    </dgm:pt>
    <dgm:pt modelId="{7ABD2AAC-5A42-460D-A46F-C8C6BB3CBFCA}" type="pres">
      <dgm:prSet presAssocID="{1CD84D04-35FD-42C3-8BFB-396F28454075}" presName="sibTrans" presStyleCnt="0"/>
      <dgm:spPr/>
    </dgm:pt>
    <dgm:pt modelId="{2D9ECFCB-48ED-46CB-ADE8-7422FDDDEB7A}" type="pres">
      <dgm:prSet presAssocID="{1BC34878-1C76-40CB-9D8C-693CF7BF47B5}" presName="textNode" presStyleLbl="node1" presStyleIdx="1" presStyleCnt="14" custScaleX="29163" custScaleY="76041">
        <dgm:presLayoutVars>
          <dgm:bulletEnabled val="1"/>
        </dgm:presLayoutVars>
      </dgm:prSet>
      <dgm:spPr/>
    </dgm:pt>
    <dgm:pt modelId="{3C15C862-71CC-4D0A-8AB7-8089E345D79D}" type="pres">
      <dgm:prSet presAssocID="{96117F01-486B-48BC-8D27-A117CBDE171C}" presName="sibTrans" presStyleCnt="0"/>
      <dgm:spPr/>
    </dgm:pt>
    <dgm:pt modelId="{FAA4CCCE-8CF4-402B-8FF9-5495264AD5FB}" type="pres">
      <dgm:prSet presAssocID="{30CD0BCE-E8AF-4F48-B299-412700F2B707}" presName="textNode" presStyleLbl="node1" presStyleIdx="2" presStyleCnt="14" custScaleX="29163" custScaleY="76041">
        <dgm:presLayoutVars>
          <dgm:bulletEnabled val="1"/>
        </dgm:presLayoutVars>
      </dgm:prSet>
      <dgm:spPr/>
    </dgm:pt>
    <dgm:pt modelId="{811DEBE2-0DA3-44A2-8D02-B9BEFB61F8A1}" type="pres">
      <dgm:prSet presAssocID="{84A41F3A-7523-4DFA-B760-813B573D11E9}" presName="sibTrans" presStyleCnt="0"/>
      <dgm:spPr/>
    </dgm:pt>
    <dgm:pt modelId="{21FBFFCC-0B1C-4BC6-A90B-29326C481183}" type="pres">
      <dgm:prSet presAssocID="{675F0932-7404-44A2-B653-CDD162637034}" presName="textNode" presStyleLbl="node1" presStyleIdx="3" presStyleCnt="14" custScaleX="29163" custScaleY="76041">
        <dgm:presLayoutVars>
          <dgm:bulletEnabled val="1"/>
        </dgm:presLayoutVars>
      </dgm:prSet>
      <dgm:spPr/>
    </dgm:pt>
    <dgm:pt modelId="{4FCEFABD-4A7B-458B-B049-B19F93983F24}" type="pres">
      <dgm:prSet presAssocID="{49BD6571-54F0-4629-8654-485320C5C51C}" presName="sibTrans" presStyleCnt="0"/>
      <dgm:spPr/>
    </dgm:pt>
    <dgm:pt modelId="{9F80EC37-FE43-4B73-A4DB-DA7882C8318F}" type="pres">
      <dgm:prSet presAssocID="{C9B82BB4-167F-4595-B762-FAF91231B14C}" presName="textNode" presStyleLbl="node1" presStyleIdx="4" presStyleCnt="14" custScaleX="29163" custScaleY="76041">
        <dgm:presLayoutVars>
          <dgm:bulletEnabled val="1"/>
        </dgm:presLayoutVars>
      </dgm:prSet>
      <dgm:spPr/>
    </dgm:pt>
    <dgm:pt modelId="{6C25BA03-8EC0-4DA5-B037-CF0FD90D36E6}" type="pres">
      <dgm:prSet presAssocID="{12CFCBBD-9E09-40C4-BE5F-20EDFBC1848B}" presName="sibTrans" presStyleCnt="0"/>
      <dgm:spPr/>
    </dgm:pt>
    <dgm:pt modelId="{BA04A44F-8C45-48F7-98BA-E21CE5D8C3B9}" type="pres">
      <dgm:prSet presAssocID="{9D463939-4D39-41E1-81B0-383D5555B1A8}" presName="textNode" presStyleLbl="node1" presStyleIdx="5" presStyleCnt="14" custScaleX="33260" custScaleY="82843">
        <dgm:presLayoutVars>
          <dgm:bulletEnabled val="1"/>
        </dgm:presLayoutVars>
      </dgm:prSet>
      <dgm:spPr/>
    </dgm:pt>
    <dgm:pt modelId="{6ABCB216-D27E-49A4-B160-A9D0CB045DFB}" type="pres">
      <dgm:prSet presAssocID="{D0E6E3B2-072E-4686-B4A5-A8E85927596D}" presName="sibTrans" presStyleCnt="0"/>
      <dgm:spPr/>
    </dgm:pt>
    <dgm:pt modelId="{2D3FE880-9C8A-4B52-96BA-45DDD992BBE3}" type="pres">
      <dgm:prSet presAssocID="{2D10EE76-99D8-4995-BE35-B8C767BEB7F0}" presName="textNode" presStyleLbl="node1" presStyleIdx="6" presStyleCnt="14" custScaleX="33260" custScaleY="82843">
        <dgm:presLayoutVars>
          <dgm:bulletEnabled val="1"/>
        </dgm:presLayoutVars>
      </dgm:prSet>
      <dgm:spPr/>
    </dgm:pt>
    <dgm:pt modelId="{32569B06-037C-4095-8891-A4202C71C711}" type="pres">
      <dgm:prSet presAssocID="{00367D46-777F-43D9-8FE6-E1310D37EC6A}" presName="sibTrans" presStyleCnt="0"/>
      <dgm:spPr/>
    </dgm:pt>
    <dgm:pt modelId="{ABE8693B-3FC5-47CE-BE94-371B9883D0C1}" type="pres">
      <dgm:prSet presAssocID="{958ED6CF-8E18-4243-ADFF-26565A81A3CE}" presName="textNode" presStyleLbl="node1" presStyleIdx="7" presStyleCnt="14" custScaleX="33260" custScaleY="82843">
        <dgm:presLayoutVars>
          <dgm:bulletEnabled val="1"/>
        </dgm:presLayoutVars>
      </dgm:prSet>
      <dgm:spPr/>
    </dgm:pt>
    <dgm:pt modelId="{CFEAFC55-D52B-4A64-9026-489294990016}" type="pres">
      <dgm:prSet presAssocID="{4E449C7F-D147-4C52-9B4B-45F176F534B9}" presName="sibTrans" presStyleCnt="0"/>
      <dgm:spPr/>
    </dgm:pt>
    <dgm:pt modelId="{393D6ACB-2900-4E3E-99B9-728A1DE8EF43}" type="pres">
      <dgm:prSet presAssocID="{0499EAEF-A535-4A18-9253-C975BAB47A06}" presName="textNode" presStyleLbl="node1" presStyleIdx="8" presStyleCnt="14" custScaleX="33301" custScaleY="82843">
        <dgm:presLayoutVars>
          <dgm:bulletEnabled val="1"/>
        </dgm:presLayoutVars>
      </dgm:prSet>
      <dgm:spPr/>
    </dgm:pt>
    <dgm:pt modelId="{41FE3B7F-29B2-4526-9670-185AABDAE097}" type="pres">
      <dgm:prSet presAssocID="{85449562-FB1E-410E-B64B-D837A10147F9}" presName="sibTrans" presStyleCnt="0"/>
      <dgm:spPr/>
    </dgm:pt>
    <dgm:pt modelId="{DABE58D6-0575-4CCF-AE06-684F94123BBC}" type="pres">
      <dgm:prSet presAssocID="{016D7B47-8F9C-444A-B259-55E5181160A8}" presName="textNode" presStyleLbl="node1" presStyleIdx="9" presStyleCnt="14" custScaleX="33260" custScaleY="82843">
        <dgm:presLayoutVars>
          <dgm:bulletEnabled val="1"/>
        </dgm:presLayoutVars>
      </dgm:prSet>
      <dgm:spPr/>
    </dgm:pt>
    <dgm:pt modelId="{1FE5F983-60C9-41F5-AB70-E4CA17C8387D}" type="pres">
      <dgm:prSet presAssocID="{A6829409-1610-47BC-9A7D-69528C18064C}" presName="sibTrans" presStyleCnt="0"/>
      <dgm:spPr/>
    </dgm:pt>
    <dgm:pt modelId="{C95B85FB-7E5D-4900-8236-984C2FEB277C}" type="pres">
      <dgm:prSet presAssocID="{61C28470-6324-4DAF-82F3-24B6B513B55E}" presName="textNode" presStyleLbl="node1" presStyleIdx="10" presStyleCnt="14">
        <dgm:presLayoutVars>
          <dgm:bulletEnabled val="1"/>
        </dgm:presLayoutVars>
      </dgm:prSet>
      <dgm:spPr/>
    </dgm:pt>
    <dgm:pt modelId="{E4DA8180-1ECC-4119-B7E7-2129A40DEE28}" type="pres">
      <dgm:prSet presAssocID="{2778F1E3-4910-44D4-8D7C-00FD9A9E74A5}" presName="sibTrans" presStyleCnt="0"/>
      <dgm:spPr/>
    </dgm:pt>
    <dgm:pt modelId="{0A0510E8-7B7A-4156-A59F-4986441F001C}" type="pres">
      <dgm:prSet presAssocID="{759CCF9B-3507-4ABE-A52C-CA6DD59E4D24}" presName="textNode" presStyleLbl="node1" presStyleIdx="11" presStyleCnt="14">
        <dgm:presLayoutVars>
          <dgm:bulletEnabled val="1"/>
        </dgm:presLayoutVars>
      </dgm:prSet>
      <dgm:spPr/>
    </dgm:pt>
    <dgm:pt modelId="{073851A5-43FD-49D0-B9E0-183F4FBB84DE}" type="pres">
      <dgm:prSet presAssocID="{13E50166-A986-4C73-BC45-E4B824DD5EF9}" presName="sibTrans" presStyleCnt="0"/>
      <dgm:spPr/>
    </dgm:pt>
    <dgm:pt modelId="{A2C25169-311E-488E-B4C9-2FC30F26CBC8}" type="pres">
      <dgm:prSet presAssocID="{BC7CB7C9-80A5-4F37-81F4-C9D6DEE2654D}" presName="textNode" presStyleLbl="node1" presStyleIdx="12" presStyleCnt="14">
        <dgm:presLayoutVars>
          <dgm:bulletEnabled val="1"/>
        </dgm:presLayoutVars>
      </dgm:prSet>
      <dgm:spPr/>
    </dgm:pt>
    <dgm:pt modelId="{80CE4045-BEED-41A9-9519-EC9A25CDD6A2}" type="pres">
      <dgm:prSet presAssocID="{5CA6CE35-9D95-442D-A67C-3519A5008BFE}" presName="sibTrans" presStyleCnt="0"/>
      <dgm:spPr/>
    </dgm:pt>
    <dgm:pt modelId="{2C1F93F6-DBFC-46C5-BA4B-DC8E57F0762C}" type="pres">
      <dgm:prSet presAssocID="{507BFCFF-98B3-41D3-A8AA-EA573A207A2B}" presName="textNode" presStyleLbl="node1" presStyleIdx="13" presStyleCnt="14">
        <dgm:presLayoutVars>
          <dgm:bulletEnabled val="1"/>
        </dgm:presLayoutVars>
      </dgm:prSet>
      <dgm:spPr/>
    </dgm:pt>
  </dgm:ptLst>
  <dgm:cxnLst>
    <dgm:cxn modelId="{C2880312-2FC4-4A16-94D4-50650446045F}" srcId="{90954D6B-2C86-4EEE-90AF-1AE7F252D28F}" destId="{E0900B89-44DC-4053-A181-E4F5ADA653C4}" srcOrd="0" destOrd="0" parTransId="{5DA4B1EF-EC1F-4669-A934-1EF4269DA516}" sibTransId="{1CD84D04-35FD-42C3-8BFB-396F28454075}"/>
    <dgm:cxn modelId="{93B47D61-B066-48FB-B363-051A1BA99C01}" srcId="{90954D6B-2C86-4EEE-90AF-1AE7F252D28F}" destId="{1BC34878-1C76-40CB-9D8C-693CF7BF47B5}" srcOrd="1" destOrd="0" parTransId="{BF493DF1-1225-427E-8C23-82D475DA048A}" sibTransId="{96117F01-486B-48BC-8D27-A117CBDE171C}"/>
    <dgm:cxn modelId="{F89EC624-5B48-4B05-964F-37CCE877052A}" srcId="{90954D6B-2C86-4EEE-90AF-1AE7F252D28F}" destId="{30CD0BCE-E8AF-4F48-B299-412700F2B707}" srcOrd="2" destOrd="0" parTransId="{66325EB0-FFDF-482A-9799-618A229E48D9}" sibTransId="{84A41F3A-7523-4DFA-B760-813B573D11E9}"/>
    <dgm:cxn modelId="{92C512F4-DFE2-461F-81E5-C11D61DFCD4A}" srcId="{90954D6B-2C86-4EEE-90AF-1AE7F252D28F}" destId="{675F0932-7404-44A2-B653-CDD162637034}" srcOrd="3" destOrd="0" parTransId="{C557AD08-9F0F-4562-835B-EB231E5B13D7}" sibTransId="{49BD6571-54F0-4629-8654-485320C5C51C}"/>
    <dgm:cxn modelId="{10FDEDA6-C1DD-4A85-9D14-B60C9E411F22}" srcId="{90954D6B-2C86-4EEE-90AF-1AE7F252D28F}" destId="{C9B82BB4-167F-4595-B762-FAF91231B14C}" srcOrd="4" destOrd="0" parTransId="{72C7F8B0-1C8C-47E3-86D2-C325AFB3F75D}" sibTransId="{12CFCBBD-9E09-40C4-BE5F-20EDFBC1848B}"/>
    <dgm:cxn modelId="{8E15E050-9F2D-405E-BA02-6C38D1398E14}" srcId="{90954D6B-2C86-4EEE-90AF-1AE7F252D28F}" destId="{9D463939-4D39-41E1-81B0-383D5555B1A8}" srcOrd="5" destOrd="0" parTransId="{AD815D93-7387-43A0-B1E9-3A0E6BFB5F1D}" sibTransId="{D0E6E3B2-072E-4686-B4A5-A8E85927596D}"/>
    <dgm:cxn modelId="{40B3F567-B3ED-4A32-8C34-FD48C9D650C4}" srcId="{90954D6B-2C86-4EEE-90AF-1AE7F252D28F}" destId="{2D10EE76-99D8-4995-BE35-B8C767BEB7F0}" srcOrd="6" destOrd="0" parTransId="{BB8384B8-83A6-4918-B7A2-351CC8B54127}" sibTransId="{00367D46-777F-43D9-8FE6-E1310D37EC6A}"/>
    <dgm:cxn modelId="{CC139AA8-08D8-4D86-9AFC-9205019195EB}" srcId="{90954D6B-2C86-4EEE-90AF-1AE7F252D28F}" destId="{958ED6CF-8E18-4243-ADFF-26565A81A3CE}" srcOrd="7" destOrd="0" parTransId="{36ED4953-4FA2-4FDB-86ED-8B53DE65F153}" sibTransId="{4E449C7F-D147-4C52-9B4B-45F176F534B9}"/>
    <dgm:cxn modelId="{1F2E1E2F-C000-402D-8ED6-173F420D57EC}" srcId="{90954D6B-2C86-4EEE-90AF-1AE7F252D28F}" destId="{0499EAEF-A535-4A18-9253-C975BAB47A06}" srcOrd="8" destOrd="0" parTransId="{687B44EC-BD60-4AE5-AEDB-C5E6AEBC6429}" sibTransId="{85449562-FB1E-410E-B64B-D837A10147F9}"/>
    <dgm:cxn modelId="{1F90CA49-4972-48F1-9ECD-FF88889A541F}" srcId="{90954D6B-2C86-4EEE-90AF-1AE7F252D28F}" destId="{016D7B47-8F9C-444A-B259-55E5181160A8}" srcOrd="9" destOrd="0" parTransId="{A4DA9E87-34F5-43A3-BBEB-FE20970AA4CA}" sibTransId="{A6829409-1610-47BC-9A7D-69528C18064C}"/>
    <dgm:cxn modelId="{CB6033CE-8783-40F2-83F4-78D436EA159C}" srcId="{90954D6B-2C86-4EEE-90AF-1AE7F252D28F}" destId="{61C28470-6324-4DAF-82F3-24B6B513B55E}" srcOrd="10" destOrd="0" parTransId="{D4D27204-34E1-4210-BCFC-6ED278D0EB9B}" sibTransId="{2778F1E3-4910-44D4-8D7C-00FD9A9E74A5}"/>
    <dgm:cxn modelId="{FE2CF068-6A3B-4911-B6EF-AEFBABE5927C}" srcId="{90954D6B-2C86-4EEE-90AF-1AE7F252D28F}" destId="{759CCF9B-3507-4ABE-A52C-CA6DD59E4D24}" srcOrd="11" destOrd="0" parTransId="{7A05DE81-3CD6-4669-8A20-1D1AAF438291}" sibTransId="{13E50166-A986-4C73-BC45-E4B824DD5EF9}"/>
    <dgm:cxn modelId="{DDF929BD-C4EB-416E-96D1-7DD7B6D3475A}" srcId="{90954D6B-2C86-4EEE-90AF-1AE7F252D28F}" destId="{BC7CB7C9-80A5-4F37-81F4-C9D6DEE2654D}" srcOrd="12" destOrd="0" parTransId="{36F065E4-8A60-4885-8169-39B04D5427D6}" sibTransId="{5CA6CE35-9D95-442D-A67C-3519A5008BFE}"/>
    <dgm:cxn modelId="{1E30DADF-DADB-44C4-956A-1BF0D41B6871}" srcId="{90954D6B-2C86-4EEE-90AF-1AE7F252D28F}" destId="{507BFCFF-98B3-41D3-A8AA-EA573A207A2B}" srcOrd="13" destOrd="0" parTransId="{F50F536E-9C7C-4F39-AB25-DE77A65EDE42}" sibTransId="{67A76229-EE5B-4B5A-B989-019E18E12B55}"/>
    <dgm:cxn modelId="{765BA892-2670-413B-A15B-D6138761672B}" type="presOf" srcId="{90954D6B-2C86-4EEE-90AF-1AE7F252D28F}" destId="{C4A7D9D7-2D10-4D82-8325-8160956A8103}" srcOrd="0" destOrd="0" presId="urn:microsoft.com/office/officeart/2005/8/layout/hProcess9#1"/>
    <dgm:cxn modelId="{E1562ED5-0825-43C8-9D3A-2C10EB574018}" type="presParOf" srcId="{C4A7D9D7-2D10-4D82-8325-8160956A8103}" destId="{1D5FB3EB-EF14-4934-B582-4F0A0CB7F45C}" srcOrd="0" destOrd="0" presId="urn:microsoft.com/office/officeart/2005/8/layout/hProcess9#1"/>
    <dgm:cxn modelId="{F6F17040-31EC-4AC4-9FBC-41CD4D9729EF}" type="presParOf" srcId="{C4A7D9D7-2D10-4D82-8325-8160956A8103}" destId="{3256724B-02F0-4C2C-B261-F5D4F40F37EB}" srcOrd="1" destOrd="0" presId="urn:microsoft.com/office/officeart/2005/8/layout/hProcess9#1"/>
    <dgm:cxn modelId="{4E5355F7-F013-49EF-83BA-FC0246A0D43D}" type="presParOf" srcId="{3256724B-02F0-4C2C-B261-F5D4F40F37EB}" destId="{653D02C3-9725-4430-AC97-B543F172E84B}" srcOrd="0" destOrd="1" presId="urn:microsoft.com/office/officeart/2005/8/layout/hProcess9#1"/>
    <dgm:cxn modelId="{78225217-AFBB-490A-9B85-D4F6589B08E8}" type="presOf" srcId="{E0900B89-44DC-4053-A181-E4F5ADA653C4}" destId="{653D02C3-9725-4430-AC97-B543F172E84B}" srcOrd="0" destOrd="0" presId="urn:microsoft.com/office/officeart/2005/8/layout/hProcess9#1"/>
    <dgm:cxn modelId="{5BCDC3E9-2CAC-4CE9-99E8-1D0BBBAE5050}" type="presParOf" srcId="{3256724B-02F0-4C2C-B261-F5D4F40F37EB}" destId="{7ABD2AAC-5A42-460D-A46F-C8C6BB3CBFCA}" srcOrd="1" destOrd="1" presId="urn:microsoft.com/office/officeart/2005/8/layout/hProcess9#1"/>
    <dgm:cxn modelId="{22510B88-E33B-47C6-AC98-23E7605D327B}" type="presParOf" srcId="{3256724B-02F0-4C2C-B261-F5D4F40F37EB}" destId="{2D9ECFCB-48ED-46CB-ADE8-7422FDDDEB7A}" srcOrd="2" destOrd="1" presId="urn:microsoft.com/office/officeart/2005/8/layout/hProcess9#1"/>
    <dgm:cxn modelId="{0DE6A8A5-0C62-4F55-8546-784985C4DF1E}" type="presOf" srcId="{1BC34878-1C76-40CB-9D8C-693CF7BF47B5}" destId="{2D9ECFCB-48ED-46CB-ADE8-7422FDDDEB7A}" srcOrd="0" destOrd="0" presId="urn:microsoft.com/office/officeart/2005/8/layout/hProcess9#1"/>
    <dgm:cxn modelId="{3376F4B4-BEAD-4EC4-818C-525AF63F5BB0}" type="presParOf" srcId="{3256724B-02F0-4C2C-B261-F5D4F40F37EB}" destId="{3C15C862-71CC-4D0A-8AB7-8089E345D79D}" srcOrd="3" destOrd="1" presId="urn:microsoft.com/office/officeart/2005/8/layout/hProcess9#1"/>
    <dgm:cxn modelId="{2D777E3A-5F7B-459C-AFB1-0F7695041D56}" type="presParOf" srcId="{3256724B-02F0-4C2C-B261-F5D4F40F37EB}" destId="{FAA4CCCE-8CF4-402B-8FF9-5495264AD5FB}" srcOrd="4" destOrd="1" presId="urn:microsoft.com/office/officeart/2005/8/layout/hProcess9#1"/>
    <dgm:cxn modelId="{7AFC3302-6C73-4E5F-B331-F64CDB535792}" type="presOf" srcId="{30CD0BCE-E8AF-4F48-B299-412700F2B707}" destId="{FAA4CCCE-8CF4-402B-8FF9-5495264AD5FB}" srcOrd="0" destOrd="0" presId="urn:microsoft.com/office/officeart/2005/8/layout/hProcess9#1"/>
    <dgm:cxn modelId="{AB67770F-096A-44E0-BC54-DACD02193F4B}" type="presParOf" srcId="{3256724B-02F0-4C2C-B261-F5D4F40F37EB}" destId="{811DEBE2-0DA3-44A2-8D02-B9BEFB61F8A1}" srcOrd="5" destOrd="1" presId="urn:microsoft.com/office/officeart/2005/8/layout/hProcess9#1"/>
    <dgm:cxn modelId="{EE694734-EA43-489C-8EAC-5BF2106ED329}" type="presParOf" srcId="{3256724B-02F0-4C2C-B261-F5D4F40F37EB}" destId="{21FBFFCC-0B1C-4BC6-A90B-29326C481183}" srcOrd="6" destOrd="1" presId="urn:microsoft.com/office/officeart/2005/8/layout/hProcess9#1"/>
    <dgm:cxn modelId="{D8389144-6147-427B-8647-8F39D8D770E9}" type="presOf" srcId="{675F0932-7404-44A2-B653-CDD162637034}" destId="{21FBFFCC-0B1C-4BC6-A90B-29326C481183}" srcOrd="0" destOrd="0" presId="urn:microsoft.com/office/officeart/2005/8/layout/hProcess9#1"/>
    <dgm:cxn modelId="{DF1F8334-2458-4B0D-AE94-62B322E3B874}" type="presParOf" srcId="{3256724B-02F0-4C2C-B261-F5D4F40F37EB}" destId="{4FCEFABD-4A7B-458B-B049-B19F93983F24}" srcOrd="7" destOrd="1" presId="urn:microsoft.com/office/officeart/2005/8/layout/hProcess9#1"/>
    <dgm:cxn modelId="{88FB5DDC-816E-4713-A846-8EC3F6128865}" type="presParOf" srcId="{3256724B-02F0-4C2C-B261-F5D4F40F37EB}" destId="{9F80EC37-FE43-4B73-A4DB-DA7882C8318F}" srcOrd="8" destOrd="1" presId="urn:microsoft.com/office/officeart/2005/8/layout/hProcess9#1"/>
    <dgm:cxn modelId="{8B4B5F33-5E8C-42A5-A024-69E20A62FB4C}" type="presOf" srcId="{C9B82BB4-167F-4595-B762-FAF91231B14C}" destId="{9F80EC37-FE43-4B73-A4DB-DA7882C8318F}" srcOrd="0" destOrd="0" presId="urn:microsoft.com/office/officeart/2005/8/layout/hProcess9#1"/>
    <dgm:cxn modelId="{BB9AFA0F-83EB-4EA0-A8D5-F82968038567}" type="presParOf" srcId="{3256724B-02F0-4C2C-B261-F5D4F40F37EB}" destId="{6C25BA03-8EC0-4DA5-B037-CF0FD90D36E6}" srcOrd="9" destOrd="1" presId="urn:microsoft.com/office/officeart/2005/8/layout/hProcess9#1"/>
    <dgm:cxn modelId="{E177996B-9FBD-4B68-92F5-49194AD18A77}" type="presParOf" srcId="{3256724B-02F0-4C2C-B261-F5D4F40F37EB}" destId="{BA04A44F-8C45-48F7-98BA-E21CE5D8C3B9}" srcOrd="10" destOrd="1" presId="urn:microsoft.com/office/officeart/2005/8/layout/hProcess9#1"/>
    <dgm:cxn modelId="{D78DBC4C-933C-4BA2-AB4F-5BD964CBF8C8}" type="presOf" srcId="{9D463939-4D39-41E1-81B0-383D5555B1A8}" destId="{BA04A44F-8C45-48F7-98BA-E21CE5D8C3B9}" srcOrd="0" destOrd="0" presId="urn:microsoft.com/office/officeart/2005/8/layout/hProcess9#1"/>
    <dgm:cxn modelId="{E8EF2F2F-068F-4F76-8C59-7895ADE5BE28}" type="presParOf" srcId="{3256724B-02F0-4C2C-B261-F5D4F40F37EB}" destId="{6ABCB216-D27E-49A4-B160-A9D0CB045DFB}" srcOrd="11" destOrd="1" presId="urn:microsoft.com/office/officeart/2005/8/layout/hProcess9#1"/>
    <dgm:cxn modelId="{32ECD848-85E1-408D-BBCE-0F37EAEFE2B6}" type="presParOf" srcId="{3256724B-02F0-4C2C-B261-F5D4F40F37EB}" destId="{2D3FE880-9C8A-4B52-96BA-45DDD992BBE3}" srcOrd="12" destOrd="1" presId="urn:microsoft.com/office/officeart/2005/8/layout/hProcess9#1"/>
    <dgm:cxn modelId="{E47759A1-7791-4D93-BFF1-2DEBE071D38D}" type="presOf" srcId="{2D10EE76-99D8-4995-BE35-B8C767BEB7F0}" destId="{2D3FE880-9C8A-4B52-96BA-45DDD992BBE3}" srcOrd="0" destOrd="0" presId="urn:microsoft.com/office/officeart/2005/8/layout/hProcess9#1"/>
    <dgm:cxn modelId="{247D464D-C32D-4751-8613-40C414BEC6CA}" type="presParOf" srcId="{3256724B-02F0-4C2C-B261-F5D4F40F37EB}" destId="{32569B06-037C-4095-8891-A4202C71C711}" srcOrd="13" destOrd="1" presId="urn:microsoft.com/office/officeart/2005/8/layout/hProcess9#1"/>
    <dgm:cxn modelId="{9ACA162D-6933-4FC9-8DED-9384212E4EED}" type="presParOf" srcId="{3256724B-02F0-4C2C-B261-F5D4F40F37EB}" destId="{ABE8693B-3FC5-47CE-BE94-371B9883D0C1}" srcOrd="14" destOrd="1" presId="urn:microsoft.com/office/officeart/2005/8/layout/hProcess9#1"/>
    <dgm:cxn modelId="{15E11C36-03EE-49F5-8D0A-B8AE158783C4}" type="presOf" srcId="{958ED6CF-8E18-4243-ADFF-26565A81A3CE}" destId="{ABE8693B-3FC5-47CE-BE94-371B9883D0C1}" srcOrd="0" destOrd="0" presId="urn:microsoft.com/office/officeart/2005/8/layout/hProcess9#1"/>
    <dgm:cxn modelId="{4AD5228F-1917-4945-9375-1B9951D5B2E8}" type="presParOf" srcId="{3256724B-02F0-4C2C-B261-F5D4F40F37EB}" destId="{CFEAFC55-D52B-4A64-9026-489294990016}" srcOrd="15" destOrd="1" presId="urn:microsoft.com/office/officeart/2005/8/layout/hProcess9#1"/>
    <dgm:cxn modelId="{0EF93A99-C089-454E-92BE-B2059FBBDA11}" type="presParOf" srcId="{3256724B-02F0-4C2C-B261-F5D4F40F37EB}" destId="{393D6ACB-2900-4E3E-99B9-728A1DE8EF43}" srcOrd="16" destOrd="1" presId="urn:microsoft.com/office/officeart/2005/8/layout/hProcess9#1"/>
    <dgm:cxn modelId="{BA8C22A5-C799-434C-B0EB-8F80C7B87ED5}" type="presOf" srcId="{0499EAEF-A535-4A18-9253-C975BAB47A06}" destId="{393D6ACB-2900-4E3E-99B9-728A1DE8EF43}" srcOrd="0" destOrd="0" presId="urn:microsoft.com/office/officeart/2005/8/layout/hProcess9#1"/>
    <dgm:cxn modelId="{D4F4CC7A-27CB-4C57-AC97-48CC54EACCE5}" type="presParOf" srcId="{3256724B-02F0-4C2C-B261-F5D4F40F37EB}" destId="{41FE3B7F-29B2-4526-9670-185AABDAE097}" srcOrd="17" destOrd="1" presId="urn:microsoft.com/office/officeart/2005/8/layout/hProcess9#1"/>
    <dgm:cxn modelId="{5FF5245F-8BA5-478C-9683-7AFFDEBF2FA9}" type="presParOf" srcId="{3256724B-02F0-4C2C-B261-F5D4F40F37EB}" destId="{DABE58D6-0575-4CCF-AE06-684F94123BBC}" srcOrd="18" destOrd="1" presId="urn:microsoft.com/office/officeart/2005/8/layout/hProcess9#1"/>
    <dgm:cxn modelId="{D96A7859-F347-48CE-9C05-0F1D359EA4A3}" type="presOf" srcId="{016D7B47-8F9C-444A-B259-55E5181160A8}" destId="{DABE58D6-0575-4CCF-AE06-684F94123BBC}" srcOrd="0" destOrd="0" presId="urn:microsoft.com/office/officeart/2005/8/layout/hProcess9#1"/>
    <dgm:cxn modelId="{D4E33B44-2845-45E9-9418-AB682FE658E5}" type="presParOf" srcId="{3256724B-02F0-4C2C-B261-F5D4F40F37EB}" destId="{1FE5F983-60C9-41F5-AB70-E4CA17C8387D}" srcOrd="19" destOrd="1" presId="urn:microsoft.com/office/officeart/2005/8/layout/hProcess9#1"/>
    <dgm:cxn modelId="{111D7665-75B0-4953-A0E0-7C6A57239A88}" type="presParOf" srcId="{3256724B-02F0-4C2C-B261-F5D4F40F37EB}" destId="{C95B85FB-7E5D-4900-8236-984C2FEB277C}" srcOrd="20" destOrd="1" presId="urn:microsoft.com/office/officeart/2005/8/layout/hProcess9#1"/>
    <dgm:cxn modelId="{2905DA44-5943-4669-A5AB-5D7AF838CE75}" type="presOf" srcId="{61C28470-6324-4DAF-82F3-24B6B513B55E}" destId="{C95B85FB-7E5D-4900-8236-984C2FEB277C}" srcOrd="0" destOrd="0" presId="urn:microsoft.com/office/officeart/2005/8/layout/hProcess9#1"/>
    <dgm:cxn modelId="{707D786F-57B0-4D11-AD69-EE5409496E52}" type="presParOf" srcId="{3256724B-02F0-4C2C-B261-F5D4F40F37EB}" destId="{E4DA8180-1ECC-4119-B7E7-2129A40DEE28}" srcOrd="21" destOrd="1" presId="urn:microsoft.com/office/officeart/2005/8/layout/hProcess9#1"/>
    <dgm:cxn modelId="{A49B3CFF-7B84-4116-9CF9-88238FE9CBED}" type="presParOf" srcId="{3256724B-02F0-4C2C-B261-F5D4F40F37EB}" destId="{0A0510E8-7B7A-4156-A59F-4986441F001C}" srcOrd="22" destOrd="1" presId="urn:microsoft.com/office/officeart/2005/8/layout/hProcess9#1"/>
    <dgm:cxn modelId="{1844D5D9-1227-485B-A434-79BEF118DAF8}" type="presOf" srcId="{759CCF9B-3507-4ABE-A52C-CA6DD59E4D24}" destId="{0A0510E8-7B7A-4156-A59F-4986441F001C}" srcOrd="0" destOrd="0" presId="urn:microsoft.com/office/officeart/2005/8/layout/hProcess9#1"/>
    <dgm:cxn modelId="{FC9A86A6-3D94-4613-9EFA-2ACF09EE49CD}" type="presParOf" srcId="{3256724B-02F0-4C2C-B261-F5D4F40F37EB}" destId="{073851A5-43FD-49D0-B9E0-183F4FBB84DE}" srcOrd="23" destOrd="1" presId="urn:microsoft.com/office/officeart/2005/8/layout/hProcess9#1"/>
    <dgm:cxn modelId="{42909E2A-74C6-4D6D-9BC2-DED77DCD7DB0}" type="presParOf" srcId="{3256724B-02F0-4C2C-B261-F5D4F40F37EB}" destId="{A2C25169-311E-488E-B4C9-2FC30F26CBC8}" srcOrd="24" destOrd="1" presId="urn:microsoft.com/office/officeart/2005/8/layout/hProcess9#1"/>
    <dgm:cxn modelId="{92CA8DC3-94CF-42E8-BC97-9EB931CE51A5}" type="presOf" srcId="{BC7CB7C9-80A5-4F37-81F4-C9D6DEE2654D}" destId="{A2C25169-311E-488E-B4C9-2FC30F26CBC8}" srcOrd="0" destOrd="0" presId="urn:microsoft.com/office/officeart/2005/8/layout/hProcess9#1"/>
    <dgm:cxn modelId="{3DEBA716-8E8E-46EC-A7C2-E712226678B1}" type="presParOf" srcId="{3256724B-02F0-4C2C-B261-F5D4F40F37EB}" destId="{80CE4045-BEED-41A9-9519-EC9A25CDD6A2}" srcOrd="25" destOrd="1" presId="urn:microsoft.com/office/officeart/2005/8/layout/hProcess9#1"/>
    <dgm:cxn modelId="{044A0AAD-CEE6-4EF8-994F-86D8CA39BBFE}" type="presParOf" srcId="{3256724B-02F0-4C2C-B261-F5D4F40F37EB}" destId="{2C1F93F6-DBFC-46C5-BA4B-DC8E57F0762C}" srcOrd="26" destOrd="1" presId="urn:microsoft.com/office/officeart/2005/8/layout/hProcess9#1"/>
    <dgm:cxn modelId="{7D0F9156-842B-4DCC-970F-3336F9318B3F}" type="presOf" srcId="{507BFCFF-98B3-41D3-A8AA-EA573A207A2B}" destId="{2C1F93F6-DBFC-46C5-BA4B-DC8E57F0762C}" srcOrd="0" destOrd="0" presId="urn:microsoft.com/office/officeart/2005/8/layout/hProcess9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7306310" cy="1123315"/>
        <a:chOff x="0" y="0"/>
        <a:chExt cx="7306310" cy="1123315"/>
      </a:xfrm>
    </dsp:grpSpPr>
    <dsp:sp modelId="{1D5FB3EB-EF14-4934-B582-4F0A0CB7F45C}">
      <dsp:nvSpPr>
        <dsp:cNvPr id="3" name="右箭头 2"/>
        <dsp:cNvSpPr/>
      </dsp:nvSpPr>
      <dsp:spPr bwMode="white">
        <a:xfrm>
          <a:off x="547973" y="0"/>
          <a:ext cx="6210364" cy="1123315"/>
        </a:xfrm>
        <a:prstGeom prst="rightArrow">
          <a:avLst/>
        </a:prstGeom>
      </dsp:spPr>
      <dsp:style>
        <a:lnRef idx="0">
          <a:schemeClr val="dk1"/>
        </a:lnRef>
        <a:fillRef idx="1">
          <a:schemeClr val="accent2">
            <a:tint val="40000"/>
          </a:schemeClr>
        </a:fillRef>
        <a:effectRef idx="2">
          <a:scrgbClr r="0" g="0" b="0"/>
        </a:effectRef>
        <a:fontRef idx="minor"/>
      </dsp:style>
      <dsp:txXfrm>
        <a:off x="547973" y="0"/>
        <a:ext cx="6210364" cy="1123315"/>
      </dsp:txXfrm>
    </dsp:sp>
    <dsp:sp modelId="{653D02C3-9725-4430-AC97-B543F172E84B}">
      <dsp:nvSpPr>
        <dsp:cNvPr id="4" name="圆角矩形 3"/>
        <dsp:cNvSpPr/>
      </dsp:nvSpPr>
      <dsp:spPr bwMode="white">
        <a:xfrm>
          <a:off x="0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36995"/>
        <a:ext cx="451937" cy="449326"/>
      </dsp:txXfrm>
    </dsp:sp>
    <dsp:sp modelId="{2D9ECFCB-48ED-46CB-ADE8-7422FDDDEB7A}">
      <dsp:nvSpPr>
        <dsp:cNvPr id="5" name="圆角矩形 4"/>
        <dsp:cNvSpPr/>
      </dsp:nvSpPr>
      <dsp:spPr bwMode="white">
        <a:xfrm>
          <a:off x="527259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3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259" y="336995"/>
        <a:ext cx="451937" cy="449326"/>
      </dsp:txXfrm>
    </dsp:sp>
    <dsp:sp modelId="{FAA4CCCE-8CF4-402B-8FF9-5495264AD5FB}">
      <dsp:nvSpPr>
        <dsp:cNvPr id="6" name="圆角矩形 5"/>
        <dsp:cNvSpPr/>
      </dsp:nvSpPr>
      <dsp:spPr bwMode="white">
        <a:xfrm>
          <a:off x="1054519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4519" y="336995"/>
        <a:ext cx="451937" cy="449326"/>
      </dsp:txXfrm>
    </dsp:sp>
    <dsp:sp modelId="{21FBFFCC-0B1C-4BC6-A90B-29326C481183}">
      <dsp:nvSpPr>
        <dsp:cNvPr id="7" name="圆角矩形 6"/>
        <dsp:cNvSpPr/>
      </dsp:nvSpPr>
      <dsp:spPr bwMode="white">
        <a:xfrm>
          <a:off x="1581778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5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1778" y="336995"/>
        <a:ext cx="451937" cy="449326"/>
      </dsp:txXfrm>
    </dsp:sp>
    <dsp:sp modelId="{9F80EC37-FE43-4B73-A4DB-DA7882C8318F}">
      <dsp:nvSpPr>
        <dsp:cNvPr id="8" name="圆角矩形 7"/>
        <dsp:cNvSpPr/>
      </dsp:nvSpPr>
      <dsp:spPr bwMode="white">
        <a:xfrm>
          <a:off x="2109038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6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9038" y="336995"/>
        <a:ext cx="451937" cy="449326"/>
      </dsp:txXfrm>
    </dsp:sp>
    <dsp:sp modelId="{BA04A44F-8C45-48F7-98BA-E21CE5D8C3B9}">
      <dsp:nvSpPr>
        <dsp:cNvPr id="9" name="圆角矩形 8"/>
        <dsp:cNvSpPr/>
      </dsp:nvSpPr>
      <dsp:spPr bwMode="white">
        <a:xfrm>
          <a:off x="2636297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13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6297" y="336995"/>
        <a:ext cx="451937" cy="449326"/>
      </dsp:txXfrm>
    </dsp:sp>
    <dsp:sp modelId="{2D3FE880-9C8A-4B52-96BA-45DDD992BBE3}">
      <dsp:nvSpPr>
        <dsp:cNvPr id="10" name="圆角矩形 9"/>
        <dsp:cNvSpPr/>
      </dsp:nvSpPr>
      <dsp:spPr bwMode="white">
        <a:xfrm>
          <a:off x="3163557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3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15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3557" y="336995"/>
        <a:ext cx="451937" cy="449326"/>
      </dsp:txXfrm>
    </dsp:sp>
    <dsp:sp modelId="{ABE8693B-3FC5-47CE-BE94-371B9883D0C1}">
      <dsp:nvSpPr>
        <dsp:cNvPr id="11" name="圆角矩形 10"/>
        <dsp:cNvSpPr/>
      </dsp:nvSpPr>
      <dsp:spPr bwMode="white">
        <a:xfrm>
          <a:off x="3690816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Arial" panose="020B0604020202020204" pitchFamily="34" charset="0"/>
              <a:cs typeface="Arial" panose="020B0604020202020204" pitchFamily="34" charset="0"/>
            </a:rPr>
            <a:t>18</a:t>
          </a:r>
          <a:endParaRPr lang="zh-CN" altLang="en-US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90816" y="336995"/>
        <a:ext cx="451937" cy="449326"/>
      </dsp:txXfrm>
    </dsp:sp>
    <dsp:sp modelId="{393D6ACB-2900-4E3E-99B9-728A1DE8EF43}">
      <dsp:nvSpPr>
        <dsp:cNvPr id="12" name="圆角矩形 11"/>
        <dsp:cNvSpPr/>
      </dsp:nvSpPr>
      <dsp:spPr bwMode="white">
        <a:xfrm>
          <a:off x="4218076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5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>
              <a:latin typeface="Arial" panose="020B0604020202020204" pitchFamily="34" charset="0"/>
              <a:cs typeface="Arial" panose="020B0604020202020204" pitchFamily="34" charset="0"/>
            </a:rPr>
            <a:t>43</a:t>
          </a:r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8076" y="336995"/>
        <a:ext cx="451937" cy="449326"/>
      </dsp:txXfrm>
    </dsp:sp>
    <dsp:sp modelId="{DABE58D6-0575-4CCF-AE06-684F94123BBC}">
      <dsp:nvSpPr>
        <dsp:cNvPr id="13" name="圆角矩形 12"/>
        <dsp:cNvSpPr/>
      </dsp:nvSpPr>
      <dsp:spPr bwMode="white">
        <a:xfrm>
          <a:off x="4745335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6"/>
        </a:fillRef>
        <a:effectRef idx="3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>
              <a:latin typeface="Arial" panose="020B0604020202020204" pitchFamily="34" charset="0"/>
              <a:cs typeface="Arial" panose="020B0604020202020204" pitchFamily="34" charset="0"/>
            </a:rPr>
            <a:t>36</a:t>
          </a:r>
          <a:endParaRPr lang="zh-CN" altLang="en-US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335" y="336995"/>
        <a:ext cx="451937" cy="449326"/>
      </dsp:txXfrm>
    </dsp:sp>
    <dsp:sp modelId="{C95B85FB-7E5D-4900-8236-984C2FEB277C}">
      <dsp:nvSpPr>
        <dsp:cNvPr id="14" name="圆角矩形 13"/>
        <dsp:cNvSpPr/>
      </dsp:nvSpPr>
      <dsp:spPr bwMode="white">
        <a:xfrm>
          <a:off x="5272595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41</a:t>
          </a:r>
          <a:endParaRPr lang="en-US"/>
        </a:p>
      </dsp:txBody>
      <dsp:txXfrm>
        <a:off x="5272595" y="336995"/>
        <a:ext cx="451937" cy="449326"/>
      </dsp:txXfrm>
    </dsp:sp>
    <dsp:sp modelId="{0A0510E8-7B7A-4156-A59F-4986441F001C}">
      <dsp:nvSpPr>
        <dsp:cNvPr id="15" name="圆角矩形 14"/>
        <dsp:cNvSpPr/>
      </dsp:nvSpPr>
      <dsp:spPr bwMode="white">
        <a:xfrm>
          <a:off x="5799854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3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37</a:t>
          </a:r>
          <a:endParaRPr lang="en-US"/>
        </a:p>
      </dsp:txBody>
      <dsp:txXfrm>
        <a:off x="5799854" y="336995"/>
        <a:ext cx="451937" cy="449326"/>
      </dsp:txXfrm>
    </dsp:sp>
    <dsp:sp modelId="{A2C25169-311E-488E-B4C9-2FC30F26CBC8}">
      <dsp:nvSpPr>
        <dsp:cNvPr id="16" name="圆角矩形 15"/>
        <dsp:cNvSpPr/>
      </dsp:nvSpPr>
      <dsp:spPr bwMode="white">
        <a:xfrm>
          <a:off x="6327114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16</a:t>
          </a:r>
          <a:endParaRPr lang="en-US"/>
        </a:p>
      </dsp:txBody>
      <dsp:txXfrm>
        <a:off x="6327114" y="336995"/>
        <a:ext cx="451937" cy="449326"/>
      </dsp:txXfrm>
    </dsp:sp>
    <dsp:sp modelId="{2C1F93F6-DBFC-46C5-BA4B-DC8E57F0762C}">
      <dsp:nvSpPr>
        <dsp:cNvPr id="17" name="圆角矩形 16"/>
        <dsp:cNvSpPr/>
      </dsp:nvSpPr>
      <dsp:spPr bwMode="white">
        <a:xfrm>
          <a:off x="6854373" y="336995"/>
          <a:ext cx="451937" cy="449326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5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34</a:t>
          </a:r>
          <a:endParaRPr lang="en-US"/>
        </a:p>
      </dsp:txBody>
      <dsp:txXfrm>
        <a:off x="6854373" y="336995"/>
        <a:ext cx="451937" cy="449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#1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5413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18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16350" y="0"/>
            <a:ext cx="2919413" cy="5413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180"/>
            </a:lvl1pPr>
          </a:lstStyle>
          <a:p>
            <a:pPr>
              <a:defRPr/>
            </a:pPr>
            <a:fld id="{160E449E-DD27-4305-9709-A6E5BEBEA074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236200"/>
            <a:ext cx="2919413" cy="5413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18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16350" y="10236200"/>
            <a:ext cx="2919413" cy="5413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100"/>
            </a:lvl1pPr>
          </a:lstStyle>
          <a:p>
            <a:pPr>
              <a:defRPr/>
            </a:pPr>
            <a:fld id="{39754438-5BD5-416E-896F-66B67B3FD1B0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86B2736-D5F3-423E-9FCF-F468B2643A7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80F2F8-3714-41BC-BDB3-1CE0C55C365B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r>
              <a:rPr lang="zh-CN" altLang="en-US" dirty="0">
                <a:sym typeface="+mn-ea"/>
              </a:rPr>
              <a:t>向大家简单介绍一下</a:t>
            </a:r>
            <a:r>
              <a:rPr lang="en-US" altLang="zh-CN" dirty="0">
                <a:sym typeface="+mn-ea"/>
              </a:rPr>
              <a:t>CPL、CPB、《</a:t>
            </a:r>
            <a:r>
              <a:rPr lang="zh-CN" altLang="en-US" dirty="0">
                <a:sym typeface="+mn-ea"/>
              </a:rPr>
              <a:t>物理学报》、《物理》四本期刊。四刊由中国科学院物理研究和中国物理学会共同主办，为中国物理与世界交流搭建了平台，为保护我国原始创新成果的首发，提升我国物理学者的国际话语权发挥了重要作用。</a:t>
            </a:r>
            <a:endParaRPr lang="zh-CN" altLang="en-US" dirty="0">
              <a:sym typeface="+mn-ea"/>
            </a:endParaRPr>
          </a:p>
        </p:txBody>
      </p:sp>
      <p:sp>
        <p:nvSpPr>
          <p:cNvPr id="399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Tx/>
              <a:buFontTx/>
              <a:buNone/>
              <a:defRPr/>
            </a:pPr>
            <a:fld id="{9A0DB2DC-4C9A-4742-B13C-FB6460FD3503}" type="slidenum"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最后感谢各位专家对四刊的大力支持！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文本占位符 2"/>
          <p:cNvSpPr>
            <a:spLocks noGrp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r>
              <a:rPr lang="zh-CN" altLang="en-US" dirty="0"/>
              <a:t>四刊的</a:t>
            </a:r>
            <a:r>
              <a:rPr lang="zh-CN" altLang="en-US" dirty="0"/>
              <a:t>创办寄托了老一辈物理学家的殷切期望。我国很多物理学者的第一篇论文都发表在四刊上。其中《物理学报》是中文</a:t>
            </a:r>
            <a:r>
              <a:rPr lang="en-US" altLang="zh-CN" dirty="0"/>
              <a:t>SCI，《</a:t>
            </a:r>
            <a:r>
              <a:rPr lang="zh-CN" altLang="en-US" dirty="0"/>
              <a:t>物理》是中文科普期刊，</a:t>
            </a:r>
            <a:r>
              <a:rPr lang="en-US" altLang="zh-CN" dirty="0"/>
              <a:t>CPL</a:t>
            </a:r>
            <a:r>
              <a:rPr lang="zh-CN" altLang="en-US" dirty="0"/>
              <a:t>和</a:t>
            </a:r>
            <a:r>
              <a:rPr lang="en-US" altLang="zh-CN" dirty="0"/>
              <a:t>CPB</a:t>
            </a:r>
            <a:r>
              <a:rPr lang="zh-CN" altLang="en-US" dirty="0"/>
              <a:t>是英文</a:t>
            </a:r>
            <a:r>
              <a:rPr lang="en-US" altLang="zh-CN" dirty="0"/>
              <a:t>SCI，</a:t>
            </a:r>
            <a:r>
              <a:rPr lang="zh-CN" altLang="en-US" dirty="0"/>
              <a:t>分别对标</a:t>
            </a:r>
            <a:r>
              <a:rPr lang="en-US" altLang="zh-CN" dirty="0"/>
              <a:t>PRL</a:t>
            </a:r>
            <a:r>
              <a:rPr lang="zh-CN" altLang="en-US" dirty="0"/>
              <a:t>和</a:t>
            </a:r>
            <a:r>
              <a:rPr lang="en-US" altLang="zh-CN" dirty="0"/>
              <a:t>PRB。</a:t>
            </a:r>
            <a:r>
              <a:rPr lang="zh-CN" altLang="en-US" dirty="0"/>
              <a:t>四刊年发文量超过了2000篇，为了满足读者需求，近几年先后增加了数据论文、仪器与测量论文，和程序代码论文。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 dirty="0"/>
              <a:t>《物理学报》是我国创办最早、唯一被</a:t>
            </a:r>
            <a:r>
              <a:rPr lang="en-US" altLang="zh-CN" dirty="0"/>
              <a:t>SCI</a:t>
            </a:r>
            <a:r>
              <a:rPr lang="zh-CN" altLang="en-US" dirty="0"/>
              <a:t>收录的综合物理类中文期刊，高能物理方向的副主编是高原宁老师。期刊网站实现了双语出版，消除了国际传播障碍，特别要说的是，《物理学报》还入选了“中国科技期刊卓越行动计划” 中文领军期刊。</a:t>
            </a:r>
            <a:endParaRPr lang="zh-CN" altLang="en-US" dirty="0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D6A4E2C-E699-4E74-8408-6B81928A022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058B0"/>
              </a:buClr>
              <a:buSzTx/>
              <a:buFontTx/>
              <a:buNone/>
              <a:defRPr/>
            </a:pPr>
            <a:r>
              <a:rPr lang="zh-CN" altLang="en-US" dirty="0"/>
              <a:t>《物理》是一本广受喜爱的物理类中文科普期刊，它栏目丰富，可读性强，是科研人员了解不同研究领域的有效途径，本科生、研究生进入研究领域前的重要参考。</a:t>
            </a:r>
            <a:endParaRPr lang="zh-CN" altLang="en-US" dirty="0"/>
          </a:p>
        </p:txBody>
      </p:sp>
      <p:sp>
        <p:nvSpPr>
          <p:cNvPr id="3379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AFA368-B309-45E9-9450-8CB4BD0954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 dirty="0"/>
          </a:p>
        </p:txBody>
      </p:sp>
      <p:sp>
        <p:nvSpPr>
          <p:cNvPr id="307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 dirty="0"/>
          </a:p>
        </p:txBody>
      </p:sp>
      <p:sp>
        <p:nvSpPr>
          <p:cNvPr id="215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r>
              <a:rPr lang="zh-CN" altLang="en-US" dirty="0"/>
              <a:t>过去几年我们成功打造了</a:t>
            </a:r>
            <a:r>
              <a:rPr lang="en-US" altLang="zh-CN" dirty="0"/>
              <a:t>Express Letters</a:t>
            </a:r>
            <a:r>
              <a:rPr lang="zh-CN" altLang="en-US" dirty="0"/>
              <a:t>品牌栏目，抢发了一批世界一流的学术成果。该栏目的核心竞争力是发表速度快，学术质量高，从投稿到发表平均需要</a:t>
            </a:r>
            <a:r>
              <a:rPr lang="en-US" altLang="zh-CN" dirty="0"/>
              <a:t>10</a:t>
            </a:r>
            <a:r>
              <a:rPr lang="zh-CN" altLang="en-US" dirty="0"/>
              <a:t>天左右，录用标准与</a:t>
            </a:r>
            <a:r>
              <a:rPr lang="en-US" altLang="zh-CN" dirty="0"/>
              <a:t>PRL</a:t>
            </a:r>
            <a:r>
              <a:rPr lang="zh-CN" altLang="en-US" dirty="0"/>
              <a:t>相当，可以配合封面展示、专家点评、国内外媒体报道、全球同行邮件推送等进行全方位的宣传，已经成为很多作者申请杰青、冲击</a:t>
            </a:r>
            <a:r>
              <a:rPr lang="zh-CN" altLang="en-US" dirty="0"/>
              <a:t>重要奖项的国内期刊代表作。该栏目最近几年的发文量在</a:t>
            </a:r>
            <a:r>
              <a:rPr lang="en-US" altLang="zh-CN" dirty="0"/>
              <a:t>30</a:t>
            </a:r>
            <a:r>
              <a:rPr lang="zh-CN" altLang="en-US" dirty="0"/>
              <a:t>篇</a:t>
            </a:r>
            <a:r>
              <a:rPr lang="zh-CN" altLang="en-US" dirty="0"/>
              <a:t>左右。</a:t>
            </a:r>
            <a:endParaRPr lang="zh-CN" altLang="en-US" dirty="0"/>
          </a:p>
        </p:txBody>
      </p:sp>
      <p:sp>
        <p:nvSpPr>
          <p:cNvPr id="307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r>
              <a:rPr lang="zh-CN" altLang="en-US" dirty="0"/>
              <a:t>在宣传推广方面，</a:t>
            </a:r>
            <a:r>
              <a:rPr lang="zh-CN" altLang="en-US" dirty="0"/>
              <a:t>四刊已经形成了</a:t>
            </a:r>
            <a:r>
              <a:rPr lang="zh-CN" altLang="en-US" b="1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社交媒体</a:t>
            </a:r>
            <a:r>
              <a:rPr lang="en-US" altLang="zh-CN" b="1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b="1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邮件推送+学术会议的三位一体的全方位宣传渠道，社交媒体广泛，通过图文解读，让学术论文触达更广泛的科研群体，邮件推送“精准”，确保优质成果第一时间直达目标读者，学术会议“深入”，是编辑与一线科研人员直接对话的重要渠道。科研人员反馈的不少问题也驱使我们不断改进工作，提高投审稿</a:t>
            </a:r>
            <a:r>
              <a:rPr lang="zh-CN" altLang="en-US" b="1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体验。</a:t>
            </a:r>
            <a:endParaRPr lang="zh-CN" altLang="en-US" b="1" noProof="0" dirty="0">
              <a:ln>
                <a:noFill/>
              </a:ln>
              <a:solidFill>
                <a:srgbClr val="0B48C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7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image" Target="../media/image2.jpeg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image" Target="../media/image1.jpeg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2BBC6-4042-479D-B4BA-156B857751A0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8F044-CB26-4B78-8EE6-FA6288741D0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49F78-6DE4-4D9A-A688-367C1183DCD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5219E-0AD4-4610-A927-F459B76012C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31488-7927-4521-ADFB-87F5940859A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352E-E8BE-4117-A178-3B12088B8E8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963613"/>
          </a:xfrm>
          <a:prstGeom prst="rect">
            <a:avLst/>
          </a:prstGeom>
          <a:solidFill>
            <a:srgbClr val="B3B3B3"/>
          </a:solidFill>
          <a:ln>
            <a:solidFill>
              <a:srgbClr val="B3B3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4288" y="0"/>
            <a:ext cx="12206288" cy="7413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标题 17"/>
          <p:cNvSpPr>
            <a:spLocks noGrp="1"/>
          </p:cNvSpPr>
          <p:nvPr>
            <p:ph type="title"/>
          </p:nvPr>
        </p:nvSpPr>
        <p:spPr>
          <a:xfrm>
            <a:off x="0" y="0"/>
            <a:ext cx="8858269" cy="785795"/>
          </a:xfrm>
        </p:spPr>
        <p:txBody>
          <a:bodyPr/>
          <a:lstStyle>
            <a:lvl1pPr algn="l">
              <a:defRPr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B58AA-69EF-49F0-B2AF-5E4A868FDF3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5B7BA-A03D-47DE-ACCF-D9D68469C21C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17"/>
          <p:cNvSpPr/>
          <p:nvPr userDrawn="1">
            <p:custDataLst>
              <p:tags r:id="rId2"/>
            </p:custDataLst>
          </p:nvPr>
        </p:nvSpPr>
        <p:spPr>
          <a:xfrm>
            <a:off x="4185501" y="0"/>
            <a:ext cx="8006499" cy="6858000"/>
          </a:xfrm>
          <a:custGeom>
            <a:avLst/>
            <a:gdLst>
              <a:gd name="connsiteX0" fmla="*/ 6874790 w 8006499"/>
              <a:gd name="connsiteY0" fmla="*/ 0 h 6858000"/>
              <a:gd name="connsiteX1" fmla="*/ 8006499 w 8006499"/>
              <a:gd name="connsiteY1" fmla="*/ 0 h 6858000"/>
              <a:gd name="connsiteX2" fmla="*/ 8006499 w 8006499"/>
              <a:gd name="connsiteY2" fmla="*/ 6858000 h 6858000"/>
              <a:gd name="connsiteX3" fmla="*/ 0 w 8006499"/>
              <a:gd name="connsiteY3" fmla="*/ 6858000 h 6858000"/>
              <a:gd name="connsiteX4" fmla="*/ 6874790 w 800649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6499" h="6858000">
                <a:moveTo>
                  <a:pt x="6874790" y="0"/>
                </a:moveTo>
                <a:lnTo>
                  <a:pt x="8006499" y="0"/>
                </a:lnTo>
                <a:lnTo>
                  <a:pt x="8006499" y="6858000"/>
                </a:lnTo>
                <a:lnTo>
                  <a:pt x="0" y="6858000"/>
                </a:lnTo>
                <a:lnTo>
                  <a:pt x="6874790" y="0"/>
                </a:lnTo>
                <a:close/>
              </a:path>
            </a:pathLst>
          </a:custGeom>
          <a:blipFill dpi="0" rotWithShape="0">
            <a:blip r:embed="rId3" cstate="screen"/>
            <a:srcRect/>
            <a:stretch>
              <a:fillRect r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WPS AI"/>
          <p:cNvSpPr/>
          <p:nvPr userDrawn="1">
            <p:custDataLst>
              <p:tags r:id="rId4"/>
            </p:custDataLst>
          </p:nvPr>
        </p:nvSpPr>
        <p:spPr>
          <a:xfrm>
            <a:off x="0" y="4464050"/>
            <a:ext cx="2393950" cy="239395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WPS AI"/>
          <p:cNvSpPr/>
          <p:nvPr userDrawn="1">
            <p:custDataLst>
              <p:tags r:id="rId5"/>
            </p:custDataLst>
          </p:nvPr>
        </p:nvSpPr>
        <p:spPr>
          <a:xfrm>
            <a:off x="0" y="5297488"/>
            <a:ext cx="1560513" cy="1560512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任意多边形: 形状 5"/>
          <p:cNvSpPr/>
          <p:nvPr userDrawn="1">
            <p:custDataLst>
              <p:tags r:id="rId6"/>
            </p:custDataLst>
          </p:nvPr>
        </p:nvSpPr>
        <p:spPr>
          <a:xfrm>
            <a:off x="5243513" y="0"/>
            <a:ext cx="6948487" cy="6858000"/>
          </a:xfrm>
          <a:custGeom>
            <a:avLst/>
            <a:gdLst>
              <a:gd name="connsiteX0" fmla="*/ 6946986 w 6947886"/>
              <a:gd name="connsiteY0" fmla="*/ 0 h 6862711"/>
              <a:gd name="connsiteX1" fmla="*/ 6947886 w 6947886"/>
              <a:gd name="connsiteY1" fmla="*/ 1348349 h 6862711"/>
              <a:gd name="connsiteX2" fmla="*/ 543623 w 6947886"/>
              <a:gd name="connsiteY2" fmla="*/ 6862711 h 6862711"/>
              <a:gd name="connsiteX3" fmla="*/ 0 w 6947886"/>
              <a:gd name="connsiteY3" fmla="*/ 6862351 h 6862711"/>
              <a:gd name="connsiteX4" fmla="*/ 6927646 w 6947886"/>
              <a:gd name="connsiteY4" fmla="*/ 1 h 6862711"/>
              <a:gd name="connsiteX5" fmla="*/ 6946986 w 6947886"/>
              <a:gd name="connsiteY5" fmla="*/ 0 h 6862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47886" h="6862711">
                <a:moveTo>
                  <a:pt x="6946986" y="0"/>
                </a:moveTo>
                <a:lnTo>
                  <a:pt x="6947886" y="1348349"/>
                </a:lnTo>
                <a:lnTo>
                  <a:pt x="543623" y="6862711"/>
                </a:lnTo>
                <a:lnTo>
                  <a:pt x="0" y="6862351"/>
                </a:lnTo>
                <a:lnTo>
                  <a:pt x="6927646" y="1"/>
                </a:lnTo>
                <a:lnTo>
                  <a:pt x="6946986" y="0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25227" y="990600"/>
            <a:ext cx="6551873" cy="2236594"/>
          </a:xfrm>
        </p:spPr>
        <p:txBody>
          <a:bodyPr lIns="90000" tIns="46800" rIns="90000"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zh-CN" altLang="en-US" sz="7200" u="none" strike="noStrike" cap="none" spc="60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4" name="日期时间占位符 7"/>
          <p:cNvSpPr>
            <a:spLocks noGrp="1"/>
          </p:cNvSpPr>
          <p:nvPr>
            <p:ph type="body" sz="quarter" idx="14"/>
          </p:nvPr>
        </p:nvSpPr>
        <p:spPr>
          <a:xfrm>
            <a:off x="725227" y="4300627"/>
            <a:ext cx="5129455" cy="470572"/>
          </a:xfrm>
        </p:spPr>
        <p:txBody>
          <a:bodyPr lIns="90000" tIns="46800" rIns="90000" bIns="46800" rtlCol="0">
            <a:normAutofit/>
          </a:bodyPr>
          <a:lstStyle>
            <a:lvl1pPr marL="0" indent="0">
              <a:buNone/>
              <a:defRPr lang="zh-CN" altLang="en-US" sz="1800" u="none" strike="noStrike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/>
          </p:nvPr>
        </p:nvSpPr>
        <p:spPr>
          <a:xfrm>
            <a:off x="725227" y="3723890"/>
            <a:ext cx="5129455" cy="470572"/>
          </a:xfrm>
        </p:spPr>
        <p:txBody>
          <a:bodyPr lIns="90000" tIns="46800" rIns="90000" bIns="46800" rtlCol="0">
            <a:normAutofit/>
          </a:bodyPr>
          <a:lstStyle>
            <a:lvl1pPr marL="0" indent="0">
              <a:buNone/>
              <a:defRPr lang="zh-CN" altLang="en-US" sz="1800" u="none" strike="noStrike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8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D6FA6-9DE8-4DAD-80CA-5F96F4890713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9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20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BF4E7-72A0-4A8D-9754-276F6979DB7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6F3C8-A89B-42D4-841A-E599406D994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2E3AC-E589-4726-8F73-0E2A8480F38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PS AI"/>
          <p:cNvSpPr/>
          <p:nvPr>
            <p:custDataLst>
              <p:tags r:id="rId2"/>
            </p:custDataLst>
          </p:nvPr>
        </p:nvSpPr>
        <p:spPr>
          <a:xfrm>
            <a:off x="0" y="3967163"/>
            <a:ext cx="2890838" cy="289083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WPS AI"/>
          <p:cNvSpPr/>
          <p:nvPr>
            <p:custDataLst>
              <p:tags r:id="rId3"/>
            </p:custDataLst>
          </p:nvPr>
        </p:nvSpPr>
        <p:spPr>
          <a:xfrm>
            <a:off x="0" y="4973638"/>
            <a:ext cx="1884363" cy="1884362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WPS AI"/>
          <p:cNvSpPr/>
          <p:nvPr>
            <p:custDataLst>
              <p:tags r:id="rId4"/>
            </p:custDataLst>
          </p:nvPr>
        </p:nvSpPr>
        <p:spPr>
          <a:xfrm flipH="1" flipV="1">
            <a:off x="5640388" y="0"/>
            <a:ext cx="6551612" cy="6551613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WPS AI"/>
          <p:cNvSpPr/>
          <p:nvPr>
            <p:custDataLst>
              <p:tags r:id="rId5"/>
            </p:custDataLst>
          </p:nvPr>
        </p:nvSpPr>
        <p:spPr>
          <a:xfrm flipH="1" flipV="1">
            <a:off x="6499225" y="0"/>
            <a:ext cx="5692775" cy="569277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文本框 83"/>
          <p:cNvSpPr txBox="1"/>
          <p:nvPr userDrawn="1">
            <p:custDataLst>
              <p:tags r:id="rId6"/>
            </p:custDataLst>
          </p:nvPr>
        </p:nvSpPr>
        <p:spPr>
          <a:xfrm>
            <a:off x="509588" y="1450975"/>
            <a:ext cx="1684337" cy="225425"/>
          </a:xfrm>
          <a:custGeom>
            <a:avLst/>
            <a:gdLst>
              <a:gd name="connsiteX0" fmla="*/ 332781 w 1683496"/>
              <a:gd name="connsiteY0" fmla="*/ 24854 h 225772"/>
              <a:gd name="connsiteX1" fmla="*/ 280022 w 1683496"/>
              <a:gd name="connsiteY1" fmla="*/ 45913 h 225772"/>
              <a:gd name="connsiteX2" fmla="*/ 257921 w 1683496"/>
              <a:gd name="connsiteY2" fmla="*/ 116234 h 225772"/>
              <a:gd name="connsiteX3" fmla="*/ 279129 w 1683496"/>
              <a:gd name="connsiteY3" fmla="*/ 178370 h 225772"/>
              <a:gd name="connsiteX4" fmla="*/ 332335 w 1683496"/>
              <a:gd name="connsiteY4" fmla="*/ 201066 h 225772"/>
              <a:gd name="connsiteX5" fmla="*/ 385987 w 1683496"/>
              <a:gd name="connsiteY5" fmla="*/ 178147 h 225772"/>
              <a:gd name="connsiteX6" fmla="*/ 407046 w 1683496"/>
              <a:gd name="connsiteY6" fmla="*/ 113109 h 225772"/>
              <a:gd name="connsiteX7" fmla="*/ 398042 w 1683496"/>
              <a:gd name="connsiteY7" fmla="*/ 66600 h 225772"/>
              <a:gd name="connsiteX8" fmla="*/ 371700 w 1683496"/>
              <a:gd name="connsiteY8" fmla="*/ 35793 h 225772"/>
              <a:gd name="connsiteX9" fmla="*/ 332781 w 1683496"/>
              <a:gd name="connsiteY9" fmla="*/ 24854 h 225772"/>
              <a:gd name="connsiteX10" fmla="*/ 1312764 w 1683496"/>
              <a:gd name="connsiteY10" fmla="*/ 3869 h 225772"/>
              <a:gd name="connsiteX11" fmla="*/ 1485702 w 1683496"/>
              <a:gd name="connsiteY11" fmla="*/ 3869 h 225772"/>
              <a:gd name="connsiteX12" fmla="*/ 1485702 w 1683496"/>
              <a:gd name="connsiteY12" fmla="*/ 29616 h 225772"/>
              <a:gd name="connsiteX13" fmla="*/ 1413520 w 1683496"/>
              <a:gd name="connsiteY13" fmla="*/ 29616 h 225772"/>
              <a:gd name="connsiteX14" fmla="*/ 1413520 w 1683496"/>
              <a:gd name="connsiteY14" fmla="*/ 222051 h 225772"/>
              <a:gd name="connsiteX15" fmla="*/ 1384648 w 1683496"/>
              <a:gd name="connsiteY15" fmla="*/ 222051 h 225772"/>
              <a:gd name="connsiteX16" fmla="*/ 1384648 w 1683496"/>
              <a:gd name="connsiteY16" fmla="*/ 29616 h 225772"/>
              <a:gd name="connsiteX17" fmla="*/ 1312764 w 1683496"/>
              <a:gd name="connsiteY17" fmla="*/ 29616 h 225772"/>
              <a:gd name="connsiteX18" fmla="*/ 1100238 w 1683496"/>
              <a:gd name="connsiteY18" fmla="*/ 3869 h 225772"/>
              <a:gd name="connsiteX19" fmla="*/ 1129855 w 1683496"/>
              <a:gd name="connsiteY19" fmla="*/ 3869 h 225772"/>
              <a:gd name="connsiteX20" fmla="*/ 1244453 w 1683496"/>
              <a:gd name="connsiteY20" fmla="*/ 175170 h 225772"/>
              <a:gd name="connsiteX21" fmla="*/ 1244453 w 1683496"/>
              <a:gd name="connsiteY21" fmla="*/ 3869 h 225772"/>
              <a:gd name="connsiteX22" fmla="*/ 1272135 w 1683496"/>
              <a:gd name="connsiteY22" fmla="*/ 3869 h 225772"/>
              <a:gd name="connsiteX23" fmla="*/ 1272135 w 1683496"/>
              <a:gd name="connsiteY23" fmla="*/ 222051 h 225772"/>
              <a:gd name="connsiteX24" fmla="*/ 1242518 w 1683496"/>
              <a:gd name="connsiteY24" fmla="*/ 222051 h 225772"/>
              <a:gd name="connsiteX25" fmla="*/ 1127920 w 1683496"/>
              <a:gd name="connsiteY25" fmla="*/ 50601 h 225772"/>
              <a:gd name="connsiteX26" fmla="*/ 1127920 w 1683496"/>
              <a:gd name="connsiteY26" fmla="*/ 222051 h 225772"/>
              <a:gd name="connsiteX27" fmla="*/ 1100238 w 1683496"/>
              <a:gd name="connsiteY27" fmla="*/ 222051 h 225772"/>
              <a:gd name="connsiteX28" fmla="*/ 897930 w 1683496"/>
              <a:gd name="connsiteY28" fmla="*/ 3869 h 225772"/>
              <a:gd name="connsiteX29" fmla="*/ 1055688 w 1683496"/>
              <a:gd name="connsiteY29" fmla="*/ 3869 h 225772"/>
              <a:gd name="connsiteX30" fmla="*/ 1055688 w 1683496"/>
              <a:gd name="connsiteY30" fmla="*/ 29616 h 225772"/>
              <a:gd name="connsiteX31" fmla="*/ 926803 w 1683496"/>
              <a:gd name="connsiteY31" fmla="*/ 29616 h 225772"/>
              <a:gd name="connsiteX32" fmla="*/ 926803 w 1683496"/>
              <a:gd name="connsiteY32" fmla="*/ 96440 h 225772"/>
              <a:gd name="connsiteX33" fmla="*/ 1047502 w 1683496"/>
              <a:gd name="connsiteY33" fmla="*/ 96440 h 225772"/>
              <a:gd name="connsiteX34" fmla="*/ 1047502 w 1683496"/>
              <a:gd name="connsiteY34" fmla="*/ 122039 h 225772"/>
              <a:gd name="connsiteX35" fmla="*/ 926803 w 1683496"/>
              <a:gd name="connsiteY35" fmla="*/ 122039 h 225772"/>
              <a:gd name="connsiteX36" fmla="*/ 926803 w 1683496"/>
              <a:gd name="connsiteY36" fmla="*/ 196304 h 225772"/>
              <a:gd name="connsiteX37" fmla="*/ 1060748 w 1683496"/>
              <a:gd name="connsiteY37" fmla="*/ 196304 h 225772"/>
              <a:gd name="connsiteX38" fmla="*/ 1060748 w 1683496"/>
              <a:gd name="connsiteY38" fmla="*/ 222051 h 225772"/>
              <a:gd name="connsiteX39" fmla="*/ 897930 w 1683496"/>
              <a:gd name="connsiteY39" fmla="*/ 222051 h 225772"/>
              <a:gd name="connsiteX40" fmla="*/ 690464 w 1683496"/>
              <a:gd name="connsiteY40" fmla="*/ 3869 h 225772"/>
              <a:gd name="connsiteX41" fmla="*/ 863402 w 1683496"/>
              <a:gd name="connsiteY41" fmla="*/ 3869 h 225772"/>
              <a:gd name="connsiteX42" fmla="*/ 863402 w 1683496"/>
              <a:gd name="connsiteY42" fmla="*/ 29616 h 225772"/>
              <a:gd name="connsiteX43" fmla="*/ 791220 w 1683496"/>
              <a:gd name="connsiteY43" fmla="*/ 29616 h 225772"/>
              <a:gd name="connsiteX44" fmla="*/ 791220 w 1683496"/>
              <a:gd name="connsiteY44" fmla="*/ 222051 h 225772"/>
              <a:gd name="connsiteX45" fmla="*/ 762348 w 1683496"/>
              <a:gd name="connsiteY45" fmla="*/ 222051 h 225772"/>
              <a:gd name="connsiteX46" fmla="*/ 762348 w 1683496"/>
              <a:gd name="connsiteY46" fmla="*/ 29616 h 225772"/>
              <a:gd name="connsiteX47" fmla="*/ 690464 w 1683496"/>
              <a:gd name="connsiteY47" fmla="*/ 29616 h 225772"/>
              <a:gd name="connsiteX48" fmla="*/ 477938 w 1683496"/>
              <a:gd name="connsiteY48" fmla="*/ 3869 h 225772"/>
              <a:gd name="connsiteX49" fmla="*/ 507555 w 1683496"/>
              <a:gd name="connsiteY49" fmla="*/ 3869 h 225772"/>
              <a:gd name="connsiteX50" fmla="*/ 622153 w 1683496"/>
              <a:gd name="connsiteY50" fmla="*/ 175170 h 225772"/>
              <a:gd name="connsiteX51" fmla="*/ 622153 w 1683496"/>
              <a:gd name="connsiteY51" fmla="*/ 3869 h 225772"/>
              <a:gd name="connsiteX52" fmla="*/ 649835 w 1683496"/>
              <a:gd name="connsiteY52" fmla="*/ 3869 h 225772"/>
              <a:gd name="connsiteX53" fmla="*/ 649835 w 1683496"/>
              <a:gd name="connsiteY53" fmla="*/ 222051 h 225772"/>
              <a:gd name="connsiteX54" fmla="*/ 620218 w 1683496"/>
              <a:gd name="connsiteY54" fmla="*/ 222051 h 225772"/>
              <a:gd name="connsiteX55" fmla="*/ 505620 w 1683496"/>
              <a:gd name="connsiteY55" fmla="*/ 50601 h 225772"/>
              <a:gd name="connsiteX56" fmla="*/ 505620 w 1683496"/>
              <a:gd name="connsiteY56" fmla="*/ 222051 h 225772"/>
              <a:gd name="connsiteX57" fmla="*/ 477938 w 1683496"/>
              <a:gd name="connsiteY57" fmla="*/ 222051 h 225772"/>
              <a:gd name="connsiteX58" fmla="*/ 1594943 w 1683496"/>
              <a:gd name="connsiteY58" fmla="*/ 148 h 225772"/>
              <a:gd name="connsiteX59" fmla="*/ 1637731 w 1683496"/>
              <a:gd name="connsiteY59" fmla="*/ 7962 h 225772"/>
              <a:gd name="connsiteX60" fmla="*/ 1666232 w 1683496"/>
              <a:gd name="connsiteY60" fmla="*/ 30956 h 225772"/>
              <a:gd name="connsiteX61" fmla="*/ 1676947 w 1683496"/>
              <a:gd name="connsiteY61" fmla="*/ 65335 h 225772"/>
              <a:gd name="connsiteX62" fmla="*/ 1649265 w 1683496"/>
              <a:gd name="connsiteY62" fmla="*/ 67419 h 225772"/>
              <a:gd name="connsiteX63" fmla="*/ 1634159 w 1683496"/>
              <a:gd name="connsiteY63" fmla="*/ 36165 h 225772"/>
              <a:gd name="connsiteX64" fmla="*/ 1596134 w 1683496"/>
              <a:gd name="connsiteY64" fmla="*/ 25598 h 225772"/>
              <a:gd name="connsiteX65" fmla="*/ 1557959 w 1683496"/>
              <a:gd name="connsiteY65" fmla="*/ 35197 h 225772"/>
              <a:gd name="connsiteX66" fmla="*/ 1545978 w 1683496"/>
              <a:gd name="connsiteY66" fmla="*/ 58340 h 225772"/>
              <a:gd name="connsiteX67" fmla="*/ 1554462 w 1683496"/>
              <a:gd name="connsiteY67" fmla="*/ 77688 h 225772"/>
              <a:gd name="connsiteX68" fmla="*/ 1597994 w 1683496"/>
              <a:gd name="connsiteY68" fmla="*/ 93240 h 225772"/>
              <a:gd name="connsiteX69" fmla="*/ 1646289 w 1683496"/>
              <a:gd name="connsiteY69" fmla="*/ 107156 h 225772"/>
              <a:gd name="connsiteX70" fmla="*/ 1674417 w 1683496"/>
              <a:gd name="connsiteY70" fmla="*/ 129406 h 225772"/>
              <a:gd name="connsiteX71" fmla="*/ 1683496 w 1683496"/>
              <a:gd name="connsiteY71" fmla="*/ 160436 h 225772"/>
              <a:gd name="connsiteX72" fmla="*/ 1673524 w 1683496"/>
              <a:gd name="connsiteY72" fmla="*/ 193253 h 225772"/>
              <a:gd name="connsiteX73" fmla="*/ 1644875 w 1683496"/>
              <a:gd name="connsiteY73" fmla="*/ 217214 h 225772"/>
              <a:gd name="connsiteX74" fmla="*/ 1602831 w 1683496"/>
              <a:gd name="connsiteY74" fmla="*/ 225772 h 225772"/>
              <a:gd name="connsiteX75" fmla="*/ 1553197 w 1683496"/>
              <a:gd name="connsiteY75" fmla="*/ 217140 h 225772"/>
              <a:gd name="connsiteX76" fmla="*/ 1521794 w 1683496"/>
              <a:gd name="connsiteY76" fmla="*/ 191169 h 225772"/>
              <a:gd name="connsiteX77" fmla="*/ 1509813 w 1683496"/>
              <a:gd name="connsiteY77" fmla="*/ 151953 h 225772"/>
              <a:gd name="connsiteX78" fmla="*/ 1537049 w 1683496"/>
              <a:gd name="connsiteY78" fmla="*/ 149572 h 225772"/>
              <a:gd name="connsiteX79" fmla="*/ 1546053 w 1683496"/>
              <a:gd name="connsiteY79" fmla="*/ 176435 h 225772"/>
              <a:gd name="connsiteX80" fmla="*/ 1568005 w 1683496"/>
              <a:gd name="connsiteY80" fmla="*/ 193402 h 225772"/>
              <a:gd name="connsiteX81" fmla="*/ 1601491 w 1683496"/>
              <a:gd name="connsiteY81" fmla="*/ 199876 h 225772"/>
              <a:gd name="connsiteX82" fmla="*/ 1630662 w 1683496"/>
              <a:gd name="connsiteY82" fmla="*/ 194964 h 225772"/>
              <a:gd name="connsiteX83" fmla="*/ 1649489 w 1683496"/>
              <a:gd name="connsiteY83" fmla="*/ 181495 h 225772"/>
              <a:gd name="connsiteX84" fmla="*/ 1655665 w 1683496"/>
              <a:gd name="connsiteY84" fmla="*/ 162818 h 225772"/>
              <a:gd name="connsiteX85" fmla="*/ 1649712 w 1683496"/>
              <a:gd name="connsiteY85" fmla="*/ 144884 h 225772"/>
              <a:gd name="connsiteX86" fmla="*/ 1630066 w 1683496"/>
              <a:gd name="connsiteY86" fmla="*/ 132010 h 225772"/>
              <a:gd name="connsiteX87" fmla="*/ 1591222 w 1683496"/>
              <a:gd name="connsiteY87" fmla="*/ 121369 h 225772"/>
              <a:gd name="connsiteX88" fmla="*/ 1549104 w 1683496"/>
              <a:gd name="connsiteY88" fmla="*/ 107751 h 225772"/>
              <a:gd name="connsiteX89" fmla="*/ 1525812 w 1683496"/>
              <a:gd name="connsiteY89" fmla="*/ 87436 h 225772"/>
              <a:gd name="connsiteX90" fmla="*/ 1518148 w 1683496"/>
              <a:gd name="connsiteY90" fmla="*/ 60275 h 225772"/>
              <a:gd name="connsiteX91" fmla="*/ 1527524 w 1683496"/>
              <a:gd name="connsiteY91" fmla="*/ 29393 h 225772"/>
              <a:gd name="connsiteX92" fmla="*/ 1554908 w 1683496"/>
              <a:gd name="connsiteY92" fmla="*/ 7590 h 225772"/>
              <a:gd name="connsiteX93" fmla="*/ 1594943 w 1683496"/>
              <a:gd name="connsiteY93" fmla="*/ 148 h 225772"/>
              <a:gd name="connsiteX94" fmla="*/ 102990 w 1683496"/>
              <a:gd name="connsiteY94" fmla="*/ 148 h 225772"/>
              <a:gd name="connsiteX95" fmla="*/ 158056 w 1683496"/>
              <a:gd name="connsiteY95" fmla="*/ 16817 h 225772"/>
              <a:gd name="connsiteX96" fmla="*/ 189161 w 1683496"/>
              <a:gd name="connsiteY96" fmla="*/ 63698 h 225772"/>
              <a:gd name="connsiteX97" fmla="*/ 160735 w 1683496"/>
              <a:gd name="connsiteY97" fmla="*/ 70395 h 225772"/>
              <a:gd name="connsiteX98" fmla="*/ 138708 w 1683496"/>
              <a:gd name="connsiteY98" fmla="*/ 35718 h 225772"/>
              <a:gd name="connsiteX99" fmla="*/ 102394 w 1683496"/>
              <a:gd name="connsiteY99" fmla="*/ 24854 h 225772"/>
              <a:gd name="connsiteX100" fmla="*/ 60350 w 1683496"/>
              <a:gd name="connsiteY100" fmla="*/ 36909 h 225772"/>
              <a:gd name="connsiteX101" fmla="*/ 36612 w 1683496"/>
              <a:gd name="connsiteY101" fmla="*/ 69279 h 225772"/>
              <a:gd name="connsiteX102" fmla="*/ 29766 w 1683496"/>
              <a:gd name="connsiteY102" fmla="*/ 111174 h 225772"/>
              <a:gd name="connsiteX103" fmla="*/ 37877 w 1683496"/>
              <a:gd name="connsiteY103" fmla="*/ 159767 h 225772"/>
              <a:gd name="connsiteX104" fmla="*/ 63104 w 1683496"/>
              <a:gd name="connsiteY104" fmla="*/ 190797 h 225772"/>
              <a:gd name="connsiteX105" fmla="*/ 100162 w 1683496"/>
              <a:gd name="connsiteY105" fmla="*/ 201066 h 225772"/>
              <a:gd name="connsiteX106" fmla="*/ 141238 w 1683496"/>
              <a:gd name="connsiteY106" fmla="*/ 187077 h 225772"/>
              <a:gd name="connsiteX107" fmla="*/ 164009 w 1683496"/>
              <a:gd name="connsiteY107" fmla="*/ 145553 h 225772"/>
              <a:gd name="connsiteX108" fmla="*/ 192882 w 1683496"/>
              <a:gd name="connsiteY108" fmla="*/ 152846 h 225772"/>
              <a:gd name="connsiteX109" fmla="*/ 160214 w 1683496"/>
              <a:gd name="connsiteY109" fmla="*/ 207094 h 225772"/>
              <a:gd name="connsiteX110" fmla="*/ 102543 w 1683496"/>
              <a:gd name="connsiteY110" fmla="*/ 225772 h 225772"/>
              <a:gd name="connsiteX111" fmla="*/ 45170 w 1683496"/>
              <a:gd name="connsiteY111" fmla="*/ 211410 h 225772"/>
              <a:gd name="connsiteX112" fmla="*/ 11535 w 1683496"/>
              <a:gd name="connsiteY112" fmla="*/ 169812 h 225772"/>
              <a:gd name="connsiteX113" fmla="*/ 0 w 1683496"/>
              <a:gd name="connsiteY113" fmla="*/ 111323 h 225772"/>
              <a:gd name="connsiteX114" fmla="*/ 13023 w 1683496"/>
              <a:gd name="connsiteY114" fmla="*/ 51866 h 225772"/>
              <a:gd name="connsiteX115" fmla="*/ 50081 w 1683496"/>
              <a:gd name="connsiteY115" fmla="*/ 13320 h 225772"/>
              <a:gd name="connsiteX116" fmla="*/ 102990 w 1683496"/>
              <a:gd name="connsiteY116" fmla="*/ 148 h 225772"/>
              <a:gd name="connsiteX117" fmla="*/ 332632 w 1683496"/>
              <a:gd name="connsiteY117" fmla="*/ 0 h 225772"/>
              <a:gd name="connsiteX118" fmla="*/ 387103 w 1683496"/>
              <a:gd name="connsiteY118" fmla="*/ 14436 h 225772"/>
              <a:gd name="connsiteX119" fmla="*/ 424087 w 1683496"/>
              <a:gd name="connsiteY119" fmla="*/ 54694 h 225772"/>
              <a:gd name="connsiteX120" fmla="*/ 436812 w 1683496"/>
              <a:gd name="connsiteY120" fmla="*/ 113258 h 225772"/>
              <a:gd name="connsiteX121" fmla="*/ 423418 w 1683496"/>
              <a:gd name="connsiteY121" fmla="*/ 172640 h 225772"/>
              <a:gd name="connsiteX122" fmla="*/ 385466 w 1683496"/>
              <a:gd name="connsiteY122" fmla="*/ 212303 h 225772"/>
              <a:gd name="connsiteX123" fmla="*/ 332484 w 1683496"/>
              <a:gd name="connsiteY123" fmla="*/ 225772 h 225772"/>
              <a:gd name="connsiteX124" fmla="*/ 277417 w 1683496"/>
              <a:gd name="connsiteY124" fmla="*/ 210889 h 225772"/>
              <a:gd name="connsiteX125" fmla="*/ 240657 w 1683496"/>
              <a:gd name="connsiteY125" fmla="*/ 170259 h 225772"/>
              <a:gd name="connsiteX126" fmla="*/ 228155 w 1683496"/>
              <a:gd name="connsiteY126" fmla="*/ 115788 h 225772"/>
              <a:gd name="connsiteX127" fmla="*/ 257325 w 1683496"/>
              <a:gd name="connsiteY127" fmla="*/ 30733 h 225772"/>
              <a:gd name="connsiteX128" fmla="*/ 332632 w 1683496"/>
              <a:gd name="connsiteY128" fmla="*/ 0 h 22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1683496" h="225772">
                <a:moveTo>
                  <a:pt x="332781" y="24854"/>
                </a:moveTo>
                <a:cubicBezTo>
                  <a:pt x="312342" y="24854"/>
                  <a:pt x="294756" y="31874"/>
                  <a:pt x="280022" y="45913"/>
                </a:cubicBezTo>
                <a:cubicBezTo>
                  <a:pt x="265288" y="59952"/>
                  <a:pt x="257921" y="83393"/>
                  <a:pt x="257921" y="116234"/>
                </a:cubicBezTo>
                <a:cubicBezTo>
                  <a:pt x="257921" y="142527"/>
                  <a:pt x="264990" y="163239"/>
                  <a:pt x="279129" y="178370"/>
                </a:cubicBezTo>
                <a:cubicBezTo>
                  <a:pt x="293267" y="193501"/>
                  <a:pt x="311003" y="201066"/>
                  <a:pt x="332335" y="201066"/>
                </a:cubicBezTo>
                <a:cubicBezTo>
                  <a:pt x="354064" y="201066"/>
                  <a:pt x="371948" y="193427"/>
                  <a:pt x="385987" y="178147"/>
                </a:cubicBezTo>
                <a:cubicBezTo>
                  <a:pt x="400027" y="162867"/>
                  <a:pt x="407046" y="141188"/>
                  <a:pt x="407046" y="113109"/>
                </a:cubicBezTo>
                <a:cubicBezTo>
                  <a:pt x="407046" y="95349"/>
                  <a:pt x="404045" y="79846"/>
                  <a:pt x="398042" y="66600"/>
                </a:cubicBezTo>
                <a:cubicBezTo>
                  <a:pt x="392040" y="53354"/>
                  <a:pt x="383259" y="43085"/>
                  <a:pt x="371700" y="35793"/>
                </a:cubicBezTo>
                <a:cubicBezTo>
                  <a:pt x="360141" y="28500"/>
                  <a:pt x="347168" y="24854"/>
                  <a:pt x="332781" y="24854"/>
                </a:cubicBezTo>
                <a:close/>
                <a:moveTo>
                  <a:pt x="1312764" y="3869"/>
                </a:moveTo>
                <a:lnTo>
                  <a:pt x="1485702" y="3869"/>
                </a:lnTo>
                <a:lnTo>
                  <a:pt x="1485702" y="29616"/>
                </a:lnTo>
                <a:lnTo>
                  <a:pt x="1413520" y="29616"/>
                </a:lnTo>
                <a:lnTo>
                  <a:pt x="1413520" y="222051"/>
                </a:lnTo>
                <a:lnTo>
                  <a:pt x="1384648" y="222051"/>
                </a:lnTo>
                <a:lnTo>
                  <a:pt x="1384648" y="29616"/>
                </a:lnTo>
                <a:lnTo>
                  <a:pt x="1312764" y="29616"/>
                </a:lnTo>
                <a:close/>
                <a:moveTo>
                  <a:pt x="1100238" y="3869"/>
                </a:moveTo>
                <a:lnTo>
                  <a:pt x="1129855" y="3869"/>
                </a:lnTo>
                <a:lnTo>
                  <a:pt x="1244453" y="175170"/>
                </a:lnTo>
                <a:lnTo>
                  <a:pt x="1244453" y="3869"/>
                </a:lnTo>
                <a:lnTo>
                  <a:pt x="1272135" y="3869"/>
                </a:lnTo>
                <a:lnTo>
                  <a:pt x="1272135" y="222051"/>
                </a:lnTo>
                <a:lnTo>
                  <a:pt x="1242518" y="222051"/>
                </a:lnTo>
                <a:lnTo>
                  <a:pt x="1127920" y="50601"/>
                </a:lnTo>
                <a:lnTo>
                  <a:pt x="1127920" y="222051"/>
                </a:lnTo>
                <a:lnTo>
                  <a:pt x="1100238" y="222051"/>
                </a:lnTo>
                <a:close/>
                <a:moveTo>
                  <a:pt x="897930" y="3869"/>
                </a:moveTo>
                <a:lnTo>
                  <a:pt x="1055688" y="3869"/>
                </a:lnTo>
                <a:lnTo>
                  <a:pt x="1055688" y="29616"/>
                </a:lnTo>
                <a:lnTo>
                  <a:pt x="926803" y="29616"/>
                </a:lnTo>
                <a:lnTo>
                  <a:pt x="926803" y="96440"/>
                </a:lnTo>
                <a:lnTo>
                  <a:pt x="1047502" y="96440"/>
                </a:lnTo>
                <a:lnTo>
                  <a:pt x="1047502" y="122039"/>
                </a:lnTo>
                <a:lnTo>
                  <a:pt x="926803" y="122039"/>
                </a:lnTo>
                <a:lnTo>
                  <a:pt x="926803" y="196304"/>
                </a:lnTo>
                <a:lnTo>
                  <a:pt x="1060748" y="196304"/>
                </a:lnTo>
                <a:lnTo>
                  <a:pt x="1060748" y="222051"/>
                </a:lnTo>
                <a:lnTo>
                  <a:pt x="897930" y="222051"/>
                </a:lnTo>
                <a:close/>
                <a:moveTo>
                  <a:pt x="690464" y="3869"/>
                </a:moveTo>
                <a:lnTo>
                  <a:pt x="863402" y="3869"/>
                </a:lnTo>
                <a:lnTo>
                  <a:pt x="863402" y="29616"/>
                </a:lnTo>
                <a:lnTo>
                  <a:pt x="791220" y="29616"/>
                </a:lnTo>
                <a:lnTo>
                  <a:pt x="791220" y="222051"/>
                </a:lnTo>
                <a:lnTo>
                  <a:pt x="762348" y="222051"/>
                </a:lnTo>
                <a:lnTo>
                  <a:pt x="762348" y="29616"/>
                </a:lnTo>
                <a:lnTo>
                  <a:pt x="690464" y="29616"/>
                </a:lnTo>
                <a:close/>
                <a:moveTo>
                  <a:pt x="477938" y="3869"/>
                </a:moveTo>
                <a:lnTo>
                  <a:pt x="507555" y="3869"/>
                </a:lnTo>
                <a:lnTo>
                  <a:pt x="622153" y="175170"/>
                </a:lnTo>
                <a:lnTo>
                  <a:pt x="622153" y="3869"/>
                </a:lnTo>
                <a:lnTo>
                  <a:pt x="649835" y="3869"/>
                </a:lnTo>
                <a:lnTo>
                  <a:pt x="649835" y="222051"/>
                </a:lnTo>
                <a:lnTo>
                  <a:pt x="620218" y="222051"/>
                </a:lnTo>
                <a:lnTo>
                  <a:pt x="505620" y="50601"/>
                </a:lnTo>
                <a:lnTo>
                  <a:pt x="505620" y="222051"/>
                </a:lnTo>
                <a:lnTo>
                  <a:pt x="477938" y="222051"/>
                </a:lnTo>
                <a:close/>
                <a:moveTo>
                  <a:pt x="1594943" y="148"/>
                </a:moveTo>
                <a:cubicBezTo>
                  <a:pt x="1611116" y="148"/>
                  <a:pt x="1625378" y="2753"/>
                  <a:pt x="1637731" y="7962"/>
                </a:cubicBezTo>
                <a:cubicBezTo>
                  <a:pt x="1650084" y="13171"/>
                  <a:pt x="1659584" y="20835"/>
                  <a:pt x="1666232" y="30956"/>
                </a:cubicBezTo>
                <a:cubicBezTo>
                  <a:pt x="1672879" y="41076"/>
                  <a:pt x="1676451" y="52536"/>
                  <a:pt x="1676947" y="65335"/>
                </a:cubicBezTo>
                <a:lnTo>
                  <a:pt x="1649265" y="67419"/>
                </a:lnTo>
                <a:cubicBezTo>
                  <a:pt x="1647777" y="53627"/>
                  <a:pt x="1642742" y="43209"/>
                  <a:pt x="1634159" y="36165"/>
                </a:cubicBezTo>
                <a:cubicBezTo>
                  <a:pt x="1625577" y="29120"/>
                  <a:pt x="1612902" y="25598"/>
                  <a:pt x="1596134" y="25598"/>
                </a:cubicBezTo>
                <a:cubicBezTo>
                  <a:pt x="1578671" y="25598"/>
                  <a:pt x="1565946" y="28798"/>
                  <a:pt x="1557959" y="35197"/>
                </a:cubicBezTo>
                <a:cubicBezTo>
                  <a:pt x="1549972" y="41597"/>
                  <a:pt x="1545978" y="49311"/>
                  <a:pt x="1545978" y="58340"/>
                </a:cubicBezTo>
                <a:cubicBezTo>
                  <a:pt x="1545978" y="66178"/>
                  <a:pt x="1548806" y="72628"/>
                  <a:pt x="1554462" y="77688"/>
                </a:cubicBezTo>
                <a:cubicBezTo>
                  <a:pt x="1560018" y="82748"/>
                  <a:pt x="1574529" y="87932"/>
                  <a:pt x="1597994" y="93240"/>
                </a:cubicBezTo>
                <a:cubicBezTo>
                  <a:pt x="1621459" y="98549"/>
                  <a:pt x="1637557" y="103187"/>
                  <a:pt x="1646289" y="107156"/>
                </a:cubicBezTo>
                <a:cubicBezTo>
                  <a:pt x="1658989" y="113010"/>
                  <a:pt x="1668365" y="120426"/>
                  <a:pt x="1674417" y="129406"/>
                </a:cubicBezTo>
                <a:cubicBezTo>
                  <a:pt x="1680470" y="138385"/>
                  <a:pt x="1683496" y="148728"/>
                  <a:pt x="1683496" y="160436"/>
                </a:cubicBezTo>
                <a:cubicBezTo>
                  <a:pt x="1683496" y="172045"/>
                  <a:pt x="1680172" y="182984"/>
                  <a:pt x="1673524" y="193253"/>
                </a:cubicBezTo>
                <a:cubicBezTo>
                  <a:pt x="1666877" y="203522"/>
                  <a:pt x="1657327" y="211509"/>
                  <a:pt x="1644875" y="217214"/>
                </a:cubicBezTo>
                <a:cubicBezTo>
                  <a:pt x="1632423" y="222919"/>
                  <a:pt x="1618408" y="225772"/>
                  <a:pt x="1602831" y="225772"/>
                </a:cubicBezTo>
                <a:cubicBezTo>
                  <a:pt x="1583086" y="225772"/>
                  <a:pt x="1566542" y="222895"/>
                  <a:pt x="1553197" y="217140"/>
                </a:cubicBezTo>
                <a:cubicBezTo>
                  <a:pt x="1539852" y="211385"/>
                  <a:pt x="1529384" y="202728"/>
                  <a:pt x="1521794" y="191169"/>
                </a:cubicBezTo>
                <a:cubicBezTo>
                  <a:pt x="1514204" y="179610"/>
                  <a:pt x="1510210" y="166538"/>
                  <a:pt x="1509813" y="151953"/>
                </a:cubicBezTo>
                <a:lnTo>
                  <a:pt x="1537049" y="149572"/>
                </a:lnTo>
                <a:cubicBezTo>
                  <a:pt x="1538339" y="160486"/>
                  <a:pt x="1541340" y="169440"/>
                  <a:pt x="1546053" y="176435"/>
                </a:cubicBezTo>
                <a:cubicBezTo>
                  <a:pt x="1550766" y="183430"/>
                  <a:pt x="1558083" y="189086"/>
                  <a:pt x="1568005" y="193402"/>
                </a:cubicBezTo>
                <a:cubicBezTo>
                  <a:pt x="1577927" y="197718"/>
                  <a:pt x="1589089" y="199876"/>
                  <a:pt x="1601491" y="199876"/>
                </a:cubicBezTo>
                <a:cubicBezTo>
                  <a:pt x="1612505" y="199876"/>
                  <a:pt x="1622228" y="198239"/>
                  <a:pt x="1630662" y="194964"/>
                </a:cubicBezTo>
                <a:cubicBezTo>
                  <a:pt x="1639095" y="191690"/>
                  <a:pt x="1645371" y="187201"/>
                  <a:pt x="1649489" y="181495"/>
                </a:cubicBezTo>
                <a:cubicBezTo>
                  <a:pt x="1653606" y="175790"/>
                  <a:pt x="1655665" y="169564"/>
                  <a:pt x="1655665" y="162818"/>
                </a:cubicBezTo>
                <a:cubicBezTo>
                  <a:pt x="1655665" y="155971"/>
                  <a:pt x="1653681" y="149994"/>
                  <a:pt x="1649712" y="144884"/>
                </a:cubicBezTo>
                <a:cubicBezTo>
                  <a:pt x="1645743" y="139774"/>
                  <a:pt x="1639195" y="135483"/>
                  <a:pt x="1630066" y="132010"/>
                </a:cubicBezTo>
                <a:cubicBezTo>
                  <a:pt x="1624212" y="129728"/>
                  <a:pt x="1611264" y="126181"/>
                  <a:pt x="1591222" y="121369"/>
                </a:cubicBezTo>
                <a:cubicBezTo>
                  <a:pt x="1571180" y="116557"/>
                  <a:pt x="1557141" y="112017"/>
                  <a:pt x="1549104" y="107751"/>
                </a:cubicBezTo>
                <a:cubicBezTo>
                  <a:pt x="1538686" y="102294"/>
                  <a:pt x="1530922" y="95522"/>
                  <a:pt x="1525812" y="87436"/>
                </a:cubicBezTo>
                <a:cubicBezTo>
                  <a:pt x="1520703" y="79350"/>
                  <a:pt x="1518148" y="70296"/>
                  <a:pt x="1518148" y="60275"/>
                </a:cubicBezTo>
                <a:cubicBezTo>
                  <a:pt x="1518148" y="49262"/>
                  <a:pt x="1521273" y="38968"/>
                  <a:pt x="1527524" y="29393"/>
                </a:cubicBezTo>
                <a:cubicBezTo>
                  <a:pt x="1533775" y="19818"/>
                  <a:pt x="1542903" y="12551"/>
                  <a:pt x="1554908" y="7590"/>
                </a:cubicBezTo>
                <a:cubicBezTo>
                  <a:pt x="1566914" y="2629"/>
                  <a:pt x="1580259" y="148"/>
                  <a:pt x="1594943" y="148"/>
                </a:cubicBezTo>
                <a:close/>
                <a:moveTo>
                  <a:pt x="102990" y="148"/>
                </a:moveTo>
                <a:cubicBezTo>
                  <a:pt x="124818" y="148"/>
                  <a:pt x="143173" y="5705"/>
                  <a:pt x="158056" y="16817"/>
                </a:cubicBezTo>
                <a:cubicBezTo>
                  <a:pt x="172939" y="27930"/>
                  <a:pt x="183307" y="43557"/>
                  <a:pt x="189161" y="63698"/>
                </a:cubicBezTo>
                <a:lnTo>
                  <a:pt x="160735" y="70395"/>
                </a:lnTo>
                <a:cubicBezTo>
                  <a:pt x="155675" y="54520"/>
                  <a:pt x="148333" y="42961"/>
                  <a:pt x="138708" y="35718"/>
                </a:cubicBezTo>
                <a:cubicBezTo>
                  <a:pt x="129084" y="28475"/>
                  <a:pt x="116979" y="24854"/>
                  <a:pt x="102394" y="24854"/>
                </a:cubicBezTo>
                <a:cubicBezTo>
                  <a:pt x="85626" y="24854"/>
                  <a:pt x="71612" y="28872"/>
                  <a:pt x="60350" y="36909"/>
                </a:cubicBezTo>
                <a:cubicBezTo>
                  <a:pt x="49089" y="44946"/>
                  <a:pt x="41176" y="55736"/>
                  <a:pt x="36612" y="69279"/>
                </a:cubicBezTo>
                <a:cubicBezTo>
                  <a:pt x="32048" y="82822"/>
                  <a:pt x="29766" y="96787"/>
                  <a:pt x="29766" y="111174"/>
                </a:cubicBezTo>
                <a:cubicBezTo>
                  <a:pt x="29766" y="129728"/>
                  <a:pt x="32470" y="145926"/>
                  <a:pt x="37877" y="159767"/>
                </a:cubicBezTo>
                <a:cubicBezTo>
                  <a:pt x="43285" y="173608"/>
                  <a:pt x="51693" y="183951"/>
                  <a:pt x="63104" y="190797"/>
                </a:cubicBezTo>
                <a:cubicBezTo>
                  <a:pt x="74514" y="197643"/>
                  <a:pt x="86867" y="201066"/>
                  <a:pt x="100162" y="201066"/>
                </a:cubicBezTo>
                <a:cubicBezTo>
                  <a:pt x="116334" y="201066"/>
                  <a:pt x="130027" y="196403"/>
                  <a:pt x="141238" y="187077"/>
                </a:cubicBezTo>
                <a:cubicBezTo>
                  <a:pt x="152450" y="177750"/>
                  <a:pt x="160040" y="163909"/>
                  <a:pt x="164009" y="145553"/>
                </a:cubicBezTo>
                <a:lnTo>
                  <a:pt x="192882" y="152846"/>
                </a:lnTo>
                <a:cubicBezTo>
                  <a:pt x="186829" y="176559"/>
                  <a:pt x="175940" y="194642"/>
                  <a:pt x="160214" y="207094"/>
                </a:cubicBezTo>
                <a:cubicBezTo>
                  <a:pt x="144488" y="219546"/>
                  <a:pt x="125264" y="225772"/>
                  <a:pt x="102543" y="225772"/>
                </a:cubicBezTo>
                <a:cubicBezTo>
                  <a:pt x="79028" y="225772"/>
                  <a:pt x="59904" y="220985"/>
                  <a:pt x="45170" y="211410"/>
                </a:cubicBezTo>
                <a:cubicBezTo>
                  <a:pt x="30436" y="201835"/>
                  <a:pt x="19224" y="187970"/>
                  <a:pt x="11535" y="169812"/>
                </a:cubicBezTo>
                <a:cubicBezTo>
                  <a:pt x="3845" y="151655"/>
                  <a:pt x="0" y="132159"/>
                  <a:pt x="0" y="111323"/>
                </a:cubicBezTo>
                <a:cubicBezTo>
                  <a:pt x="0" y="88602"/>
                  <a:pt x="4341" y="68783"/>
                  <a:pt x="13023" y="51866"/>
                </a:cubicBezTo>
                <a:cubicBezTo>
                  <a:pt x="21705" y="34949"/>
                  <a:pt x="34057" y="22100"/>
                  <a:pt x="50081" y="13320"/>
                </a:cubicBezTo>
                <a:cubicBezTo>
                  <a:pt x="66105" y="4539"/>
                  <a:pt x="83741" y="148"/>
                  <a:pt x="102990" y="148"/>
                </a:cubicBezTo>
                <a:close/>
                <a:moveTo>
                  <a:pt x="332632" y="0"/>
                </a:moveTo>
                <a:cubicBezTo>
                  <a:pt x="352774" y="0"/>
                  <a:pt x="370931" y="4812"/>
                  <a:pt x="387103" y="14436"/>
                </a:cubicBezTo>
                <a:cubicBezTo>
                  <a:pt x="403276" y="24060"/>
                  <a:pt x="415604" y="37479"/>
                  <a:pt x="424087" y="54694"/>
                </a:cubicBezTo>
                <a:cubicBezTo>
                  <a:pt x="432570" y="71908"/>
                  <a:pt x="436812" y="91430"/>
                  <a:pt x="436812" y="113258"/>
                </a:cubicBezTo>
                <a:cubicBezTo>
                  <a:pt x="436812" y="135384"/>
                  <a:pt x="432347" y="155178"/>
                  <a:pt x="423418" y="172640"/>
                </a:cubicBezTo>
                <a:cubicBezTo>
                  <a:pt x="414488" y="190103"/>
                  <a:pt x="401837" y="203324"/>
                  <a:pt x="385466" y="212303"/>
                </a:cubicBezTo>
                <a:cubicBezTo>
                  <a:pt x="369095" y="221282"/>
                  <a:pt x="351434" y="225772"/>
                  <a:pt x="332484" y="225772"/>
                </a:cubicBezTo>
                <a:cubicBezTo>
                  <a:pt x="311945" y="225772"/>
                  <a:pt x="293590" y="220811"/>
                  <a:pt x="277417" y="210889"/>
                </a:cubicBezTo>
                <a:cubicBezTo>
                  <a:pt x="261244" y="200967"/>
                  <a:pt x="248991" y="187424"/>
                  <a:pt x="240657" y="170259"/>
                </a:cubicBezTo>
                <a:cubicBezTo>
                  <a:pt x="232322" y="153094"/>
                  <a:pt x="228155" y="134937"/>
                  <a:pt x="228155" y="115788"/>
                </a:cubicBezTo>
                <a:cubicBezTo>
                  <a:pt x="228155" y="79573"/>
                  <a:pt x="237878" y="51221"/>
                  <a:pt x="257325" y="30733"/>
                </a:cubicBezTo>
                <a:cubicBezTo>
                  <a:pt x="276772" y="10244"/>
                  <a:pt x="301875" y="0"/>
                  <a:pt x="3326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/>
          <a:lstStyle>
            <a:lvl1pPr indent="0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>
                <a:solidFill>
                  <a:schemeClr val="accent1"/>
                </a:solidFill>
              </a:defRPr>
            </a:lvl1pPr>
            <a:lvl2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3645" y="215270"/>
            <a:ext cx="2880000" cy="1081088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886CF-F21B-406E-A921-4BCFA9F28326}" type="datetimeFigureOut">
              <a:rPr lang="zh-CN" altLang="en-US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03B3C-7F4B-4105-B1D0-EA1657FA86B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9"/>
          <p:cNvSpPr/>
          <p:nvPr>
            <p:custDataLst>
              <p:tags r:id="rId2"/>
            </p:custDataLst>
          </p:nvPr>
        </p:nvSpPr>
        <p:spPr>
          <a:xfrm>
            <a:off x="0" y="1"/>
            <a:ext cx="5925066" cy="6857998"/>
          </a:xfrm>
          <a:custGeom>
            <a:avLst/>
            <a:gdLst>
              <a:gd name="connsiteX0" fmla="*/ 0 w 5925066"/>
              <a:gd name="connsiteY0" fmla="*/ 0 h 6857998"/>
              <a:gd name="connsiteX1" fmla="*/ 2496066 w 5925066"/>
              <a:gd name="connsiteY1" fmla="*/ 0 h 6857998"/>
              <a:gd name="connsiteX2" fmla="*/ 5925066 w 5925066"/>
              <a:gd name="connsiteY2" fmla="*/ 3429000 h 6857998"/>
              <a:gd name="connsiteX3" fmla="*/ 2496068 w 5925066"/>
              <a:gd name="connsiteY3" fmla="*/ 6857998 h 6857998"/>
              <a:gd name="connsiteX4" fmla="*/ 0 w 5925066"/>
              <a:gd name="connsiteY4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5066" h="6857998">
                <a:moveTo>
                  <a:pt x="0" y="0"/>
                </a:moveTo>
                <a:lnTo>
                  <a:pt x="2496066" y="0"/>
                </a:lnTo>
                <a:lnTo>
                  <a:pt x="5925066" y="3429000"/>
                </a:lnTo>
                <a:lnTo>
                  <a:pt x="2496068" y="6857998"/>
                </a:lnTo>
                <a:lnTo>
                  <a:pt x="0" y="6857998"/>
                </a:lnTo>
                <a:close/>
              </a:path>
            </a:pathLst>
          </a:custGeom>
          <a:blipFill dpi="0" rotWithShape="1">
            <a:blip r:embed="rId3" cstate="screen"/>
            <a:srcRect/>
            <a:stretch>
              <a:fillRect l="-50000" r="-5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任意多边形: 形状 10"/>
          <p:cNvSpPr/>
          <p:nvPr>
            <p:custDataLst>
              <p:tags r:id="rId4"/>
            </p:custDataLst>
          </p:nvPr>
        </p:nvSpPr>
        <p:spPr>
          <a:xfrm>
            <a:off x="0" y="0"/>
            <a:ext cx="4733925" cy="6858000"/>
          </a:xfrm>
          <a:custGeom>
            <a:avLst/>
            <a:gdLst>
              <a:gd name="connsiteX0" fmla="*/ 0 w 4734560"/>
              <a:gd name="connsiteY0" fmla="*/ 0 h 6858000"/>
              <a:gd name="connsiteX1" fmla="*/ 1305560 w 4734560"/>
              <a:gd name="connsiteY1" fmla="*/ 0 h 6858000"/>
              <a:gd name="connsiteX2" fmla="*/ 4734560 w 4734560"/>
              <a:gd name="connsiteY2" fmla="*/ 3429000 h 6858000"/>
              <a:gd name="connsiteX3" fmla="*/ 1305560 w 4734560"/>
              <a:gd name="connsiteY3" fmla="*/ 6858000 h 6858000"/>
              <a:gd name="connsiteX4" fmla="*/ 0 w 473456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4560" h="6858000">
                <a:moveTo>
                  <a:pt x="0" y="0"/>
                </a:moveTo>
                <a:lnTo>
                  <a:pt x="1305560" y="0"/>
                </a:lnTo>
                <a:lnTo>
                  <a:pt x="4734560" y="3429000"/>
                </a:lnTo>
                <a:lnTo>
                  <a:pt x="13055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5" name="WPS AI"/>
          <p:cNvSpPr/>
          <p:nvPr>
            <p:custDataLst>
              <p:tags r:id="rId5"/>
            </p:custDataLst>
          </p:nvPr>
        </p:nvSpPr>
        <p:spPr>
          <a:xfrm>
            <a:off x="0" y="117475"/>
            <a:ext cx="3311525" cy="6623050"/>
          </a:xfrm>
          <a:custGeom>
            <a:avLst/>
            <a:gdLst>
              <a:gd name="connsiteX0" fmla="*/ 0 w 2316480"/>
              <a:gd name="connsiteY0" fmla="*/ 0 h 4632960"/>
              <a:gd name="connsiteX1" fmla="*/ 2316480 w 2316480"/>
              <a:gd name="connsiteY1" fmla="*/ 2316480 h 4632960"/>
              <a:gd name="connsiteX2" fmla="*/ 0 w 2316480"/>
              <a:gd name="connsiteY2" fmla="*/ 4632960 h 4632960"/>
              <a:gd name="connsiteX3" fmla="*/ 0 w 2316480"/>
              <a:gd name="connsiteY3" fmla="*/ 0 h 463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6480" h="4632960">
                <a:moveTo>
                  <a:pt x="0" y="0"/>
                </a:moveTo>
                <a:lnTo>
                  <a:pt x="2316480" y="231648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66815" y="3131107"/>
            <a:ext cx="5711709" cy="761443"/>
          </a:xfrm>
        </p:spPr>
        <p:txBody>
          <a:bodyPr lIns="90000" tIns="46800" rIns="90000"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zh-CN" altLang="en-US" sz="3600" u="none" strike="noStrike" cap="none" spc="30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/>
          </p:nvPr>
        </p:nvSpPr>
        <p:spPr>
          <a:xfrm>
            <a:off x="6266815" y="2168434"/>
            <a:ext cx="5711708" cy="910421"/>
          </a:xfrm>
          <a:noFill/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zh-CN" altLang="en-US" sz="4800" dirty="0">
                <a:solidFill>
                  <a:schemeClr val="accent1"/>
                </a:solidFill>
                <a:uFillTx/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日期占位符 4"/>
          <p:cNvSpPr>
            <a:spLocks noGrp="1"/>
          </p:cNvSpPr>
          <p:nvPr>
            <p:ph type="dt" sz="half" idx="14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4F5CD-D24D-4F55-80EE-49387B47D6A7}" type="datetimeFigureOut">
              <a:rPr lang="zh-CN" altLang="en-US"/>
            </a:fld>
            <a:endParaRPr lang="zh-CN" altLang="en-US"/>
          </a:p>
        </p:txBody>
      </p:sp>
      <p:sp>
        <p:nvSpPr>
          <p:cNvPr id="7" name="页脚占位符 5"/>
          <p:cNvSpPr>
            <a:spLocks noGrp="1"/>
          </p:cNvSpPr>
          <p:nvPr>
            <p:ph type="ftr" sz="quarter" idx="15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16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02226-1D68-433D-A15E-93C1359F0C0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95960" y="1301750"/>
            <a:ext cx="5323840" cy="4875850"/>
          </a:xfrm>
        </p:spPr>
        <p:txBody>
          <a:bodyPr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301750"/>
            <a:ext cx="5323840" cy="4875850"/>
          </a:xfrm>
        </p:spPr>
        <p:txBody>
          <a:bodyPr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22228-4212-43E2-A44E-E6D98C19C08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0D704-0D56-4459-9F5C-726E3FF57F3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>
            <p:custDataLst>
              <p:tags r:id="rId2"/>
            </p:custDataLst>
          </p:nvPr>
        </p:nvSpPr>
        <p:spPr>
          <a:xfrm>
            <a:off x="203200" y="6376988"/>
            <a:ext cx="703263" cy="481012"/>
          </a:xfrm>
          <a:prstGeom prst="triangl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8" name="等腰三角形 7"/>
          <p:cNvSpPr/>
          <p:nvPr userDrawn="1">
            <p:custDataLst>
              <p:tags r:id="rId3"/>
            </p:custDataLst>
          </p:nvPr>
        </p:nvSpPr>
        <p:spPr>
          <a:xfrm>
            <a:off x="525463" y="6502400"/>
            <a:ext cx="522287" cy="3556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0000"/>
            <a:ext cx="10515600" cy="864000"/>
          </a:xfrm>
        </p:spPr>
        <p:txBody>
          <a:bodyPr rtlCol="0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95960" y="1301750"/>
            <a:ext cx="5323840" cy="411303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95960" y="1875099"/>
            <a:ext cx="5323840" cy="4300276"/>
          </a:xfrm>
        </p:spPr>
        <p:txBody>
          <a:bodyPr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301750"/>
            <a:ext cx="5323840" cy="411303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1875099"/>
            <a:ext cx="5323840" cy="4300276"/>
          </a:xfrm>
        </p:spPr>
        <p:txBody>
          <a:bodyPr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2605-3698-4596-8977-2B87EB7AEBC8}" type="datetimeFigureOut">
              <a:rPr lang="zh-CN" altLang="en-US"/>
            </a:fld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0206A-8A53-45F0-B4FB-745CC979E30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09B3E-4A9C-4ADB-977D-241AC1443CEC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F9F4B-BB59-4250-964C-4DFE4E7F6EF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F1525-6E99-4142-8352-D01DF0B2C6A4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E2A71-0586-47C4-AD43-5C93CAFAA9F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>
            <p:custDataLst>
              <p:tags r:id="rId2"/>
            </p:custDataLst>
          </p:nvPr>
        </p:nvSpPr>
        <p:spPr>
          <a:xfrm>
            <a:off x="203200" y="6376988"/>
            <a:ext cx="703263" cy="481012"/>
          </a:xfrm>
          <a:prstGeom prst="triangl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3" name="等腰三角形 2"/>
          <p:cNvSpPr/>
          <p:nvPr userDrawn="1">
            <p:custDataLst>
              <p:tags r:id="rId3"/>
            </p:custDataLst>
          </p:nvPr>
        </p:nvSpPr>
        <p:spPr>
          <a:xfrm>
            <a:off x="525463" y="6502400"/>
            <a:ext cx="522287" cy="3556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F252E-F9C2-4251-836E-CDDCAF155D2E}" type="datetimeFigureOut">
              <a:rPr lang="zh-CN" altLang="en-US"/>
            </a:fld>
            <a:endParaRPr lang="zh-CN" altLang="en-US" dirty="0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BD44-06BD-4F55-B6EF-90CC28C74FA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>
            <p:custDataLst>
              <p:tags r:id="rId2"/>
            </p:custDataLst>
          </p:nvPr>
        </p:nvSpPr>
        <p:spPr>
          <a:xfrm>
            <a:off x="203200" y="6376988"/>
            <a:ext cx="703263" cy="481012"/>
          </a:xfrm>
          <a:prstGeom prst="triangl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4" name="等腰三角形 3"/>
          <p:cNvSpPr/>
          <p:nvPr userDrawn="1">
            <p:custDataLst>
              <p:tags r:id="rId3"/>
            </p:custDataLst>
          </p:nvPr>
        </p:nvSpPr>
        <p:spPr>
          <a:xfrm>
            <a:off x="525463" y="6502400"/>
            <a:ext cx="522287" cy="3556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3" name="内容占位符 1"/>
          <p:cNvSpPr>
            <a:spLocks noGrp="1"/>
          </p:cNvSpPr>
          <p:nvPr>
            <p:ph idx="1"/>
          </p:nvPr>
        </p:nvSpPr>
        <p:spPr>
          <a:xfrm>
            <a:off x="695960" y="360045"/>
            <a:ext cx="10801985" cy="5817870"/>
          </a:xfrm>
        </p:spPr>
        <p:txBody>
          <a:bodyPr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6BA30-E633-4EB5-88DD-D4CACD489E27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82B21-9EF9-46E4-8473-54CEC9648D2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864000"/>
          </a:xfrm>
        </p:spPr>
        <p:txBody>
          <a:bodyPr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95960" y="1301750"/>
            <a:ext cx="10799088" cy="405553"/>
          </a:xfrm>
        </p:spPr>
        <p:txBody>
          <a:bodyPr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72655-D37F-4314-B081-E8D96306E897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A1144-2749-437E-90D5-09380944AF0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14"/>
          <p:cNvSpPr/>
          <p:nvPr userDrawn="1">
            <p:custDataLst>
              <p:tags r:id="rId2"/>
            </p:custDataLst>
          </p:nvPr>
        </p:nvSpPr>
        <p:spPr>
          <a:xfrm>
            <a:off x="4185501" y="0"/>
            <a:ext cx="8006499" cy="6858000"/>
          </a:xfrm>
          <a:custGeom>
            <a:avLst/>
            <a:gdLst>
              <a:gd name="connsiteX0" fmla="*/ 6874790 w 8006499"/>
              <a:gd name="connsiteY0" fmla="*/ 0 h 6858000"/>
              <a:gd name="connsiteX1" fmla="*/ 8006499 w 8006499"/>
              <a:gd name="connsiteY1" fmla="*/ 0 h 6858000"/>
              <a:gd name="connsiteX2" fmla="*/ 8006499 w 8006499"/>
              <a:gd name="connsiteY2" fmla="*/ 6858000 h 6858000"/>
              <a:gd name="connsiteX3" fmla="*/ 0 w 8006499"/>
              <a:gd name="connsiteY3" fmla="*/ 6858000 h 6858000"/>
              <a:gd name="connsiteX4" fmla="*/ 6874790 w 800649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6499" h="6858000">
                <a:moveTo>
                  <a:pt x="6874790" y="0"/>
                </a:moveTo>
                <a:lnTo>
                  <a:pt x="8006499" y="0"/>
                </a:lnTo>
                <a:lnTo>
                  <a:pt x="8006499" y="6858000"/>
                </a:lnTo>
                <a:lnTo>
                  <a:pt x="0" y="6858000"/>
                </a:lnTo>
                <a:lnTo>
                  <a:pt x="6874790" y="0"/>
                </a:lnTo>
                <a:close/>
              </a:path>
            </a:pathLst>
          </a:custGeom>
          <a:blipFill dpi="0" rotWithShape="0">
            <a:blip r:embed="rId3" cstate="screen"/>
            <a:srcRect/>
            <a:stretch>
              <a:fillRect r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WPS AI"/>
          <p:cNvSpPr/>
          <p:nvPr userDrawn="1">
            <p:custDataLst>
              <p:tags r:id="rId4"/>
            </p:custDataLst>
          </p:nvPr>
        </p:nvSpPr>
        <p:spPr>
          <a:xfrm>
            <a:off x="0" y="4464050"/>
            <a:ext cx="2393950" cy="239395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WPS AI"/>
          <p:cNvSpPr/>
          <p:nvPr userDrawn="1">
            <p:custDataLst>
              <p:tags r:id="rId5"/>
            </p:custDataLst>
          </p:nvPr>
        </p:nvSpPr>
        <p:spPr>
          <a:xfrm>
            <a:off x="0" y="5297488"/>
            <a:ext cx="1560513" cy="1560512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任意多边形: 形状 5"/>
          <p:cNvSpPr/>
          <p:nvPr userDrawn="1">
            <p:custDataLst>
              <p:tags r:id="rId6"/>
            </p:custDataLst>
          </p:nvPr>
        </p:nvSpPr>
        <p:spPr>
          <a:xfrm>
            <a:off x="5243513" y="0"/>
            <a:ext cx="6948487" cy="6858000"/>
          </a:xfrm>
          <a:custGeom>
            <a:avLst/>
            <a:gdLst>
              <a:gd name="connsiteX0" fmla="*/ 6946986 w 6947886"/>
              <a:gd name="connsiteY0" fmla="*/ 0 h 6862711"/>
              <a:gd name="connsiteX1" fmla="*/ 6947886 w 6947886"/>
              <a:gd name="connsiteY1" fmla="*/ 1348349 h 6862711"/>
              <a:gd name="connsiteX2" fmla="*/ 543623 w 6947886"/>
              <a:gd name="connsiteY2" fmla="*/ 6862711 h 6862711"/>
              <a:gd name="connsiteX3" fmla="*/ 0 w 6947886"/>
              <a:gd name="connsiteY3" fmla="*/ 6862351 h 6862711"/>
              <a:gd name="connsiteX4" fmla="*/ 6927646 w 6947886"/>
              <a:gd name="connsiteY4" fmla="*/ 1 h 6862711"/>
              <a:gd name="connsiteX5" fmla="*/ 6946986 w 6947886"/>
              <a:gd name="connsiteY5" fmla="*/ 0 h 6862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47886" h="6862711">
                <a:moveTo>
                  <a:pt x="6946986" y="0"/>
                </a:moveTo>
                <a:lnTo>
                  <a:pt x="6947886" y="1348349"/>
                </a:lnTo>
                <a:lnTo>
                  <a:pt x="543623" y="6862711"/>
                </a:lnTo>
                <a:lnTo>
                  <a:pt x="0" y="6862351"/>
                </a:lnTo>
                <a:lnTo>
                  <a:pt x="6927646" y="1"/>
                </a:lnTo>
                <a:lnTo>
                  <a:pt x="6946986" y="0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22985" y="1097280"/>
            <a:ext cx="5635625" cy="2327910"/>
          </a:xfrm>
        </p:spPr>
        <p:txBody>
          <a:bodyPr lIns="90000" tIns="46800" rIns="90000" bIns="4680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8000" i="0" u="none" strike="noStrike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sym typeface="+mn-ea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4" name="日期时间占位符 7"/>
          <p:cNvSpPr>
            <a:spLocks noGrp="1"/>
          </p:cNvSpPr>
          <p:nvPr>
            <p:ph type="body" sz="quarter" idx="14"/>
          </p:nvPr>
        </p:nvSpPr>
        <p:spPr>
          <a:xfrm>
            <a:off x="1022985" y="4349750"/>
            <a:ext cx="5634355" cy="847725"/>
          </a:xfrm>
        </p:spPr>
        <p:txBody>
          <a:bodyPr lIns="90000" tIns="46800" rIns="90000" bIns="46800" rtlCol="0">
            <a:normAutofit/>
          </a:bodyPr>
          <a:lstStyle>
            <a:lvl1pPr marL="0" indent="0" algn="l">
              <a:buNone/>
              <a:defRPr lang="zh-CN" altLang="en-US" u="none" strike="noStrike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/>
          </p:nvPr>
        </p:nvSpPr>
        <p:spPr>
          <a:xfrm>
            <a:off x="1022985" y="3502025"/>
            <a:ext cx="5634990" cy="847725"/>
          </a:xfrm>
        </p:spPr>
        <p:txBody>
          <a:bodyPr lIns="90000" tIns="46800" rIns="90000" bIns="46800" rtlCol="0" anchor="ctr">
            <a:normAutofit/>
          </a:bodyPr>
          <a:lstStyle>
            <a:lvl1pPr marL="0" indent="0" algn="l">
              <a:buNone/>
              <a:defRPr lang="zh-CN" altLang="en-US" u="none" strike="noStrike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8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7C13D-8F39-4B39-8C5F-CB5DCDA43206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9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20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CF76C-BBD2-4E0A-BEB9-013B7217EFC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F484C-F169-4F6D-8E00-188A58DF4A27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3EBE4-7F19-47A2-8D81-E1AA63768BA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17D87-613D-4459-933E-7D9962FFD3B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2C243-ED0D-4014-9B1E-695915232BD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4445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5080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6000" indent="0">
              <a:buNone/>
              <a:defRPr sz="1775">
                <a:solidFill>
                  <a:schemeClr val="tx1">
                    <a:tint val="75000"/>
                  </a:schemeClr>
                </a:solidFill>
              </a:defRPr>
            </a:lvl3pPr>
            <a:lvl4pPr marL="1524000" indent="0">
              <a:buNone/>
              <a:defRPr sz="1555">
                <a:solidFill>
                  <a:schemeClr val="tx1">
                    <a:tint val="75000"/>
                  </a:schemeClr>
                </a:solidFill>
              </a:defRPr>
            </a:lvl4pPr>
            <a:lvl5pPr marL="2032000" indent="0">
              <a:buNone/>
              <a:defRPr sz="1555">
                <a:solidFill>
                  <a:schemeClr val="tx1">
                    <a:tint val="75000"/>
                  </a:schemeClr>
                </a:solidFill>
              </a:defRPr>
            </a:lvl5pPr>
            <a:lvl6pPr marL="2540000" indent="0">
              <a:buNone/>
              <a:defRPr sz="1555">
                <a:solidFill>
                  <a:schemeClr val="tx1">
                    <a:tint val="75000"/>
                  </a:schemeClr>
                </a:solidFill>
              </a:defRPr>
            </a:lvl6pPr>
            <a:lvl7pPr marL="3048000" indent="0">
              <a:buNone/>
              <a:defRPr sz="1555">
                <a:solidFill>
                  <a:schemeClr val="tx1">
                    <a:tint val="75000"/>
                  </a:schemeClr>
                </a:solidFill>
              </a:defRPr>
            </a:lvl7pPr>
            <a:lvl8pPr marL="3556000" indent="0">
              <a:buNone/>
              <a:defRPr sz="1555">
                <a:solidFill>
                  <a:schemeClr val="tx1">
                    <a:tint val="75000"/>
                  </a:schemeClr>
                </a:solidFill>
              </a:defRPr>
            </a:lvl8pPr>
            <a:lvl9pPr marL="4064000" indent="0">
              <a:buNone/>
              <a:defRPr sz="15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4CDCF-A060-426E-8856-EDDBF8D6FFB0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DF227-F399-4886-AE5D-3BBD57C55CC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110"/>
            </a:lvl1pPr>
            <a:lvl2pPr>
              <a:defRPr sz="2665"/>
            </a:lvl2pPr>
            <a:lvl3pPr>
              <a:defRPr sz="2225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110"/>
            </a:lvl1pPr>
            <a:lvl2pPr>
              <a:defRPr sz="2665"/>
            </a:lvl2pPr>
            <a:lvl3pPr>
              <a:defRPr sz="2225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91D73-D794-428C-9893-E7B6496A8C03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0525C-53AD-4514-8581-19D9BDE1C73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665" b="1"/>
            </a:lvl1pPr>
            <a:lvl2pPr marL="508000" indent="0">
              <a:buNone/>
              <a:defRPr sz="2225" b="1"/>
            </a:lvl2pPr>
            <a:lvl3pPr marL="1016000" indent="0">
              <a:buNone/>
              <a:defRPr sz="2000" b="1"/>
            </a:lvl3pPr>
            <a:lvl4pPr marL="1524000" indent="0">
              <a:buNone/>
              <a:defRPr sz="1775" b="1"/>
            </a:lvl4pPr>
            <a:lvl5pPr marL="2032000" indent="0">
              <a:buNone/>
              <a:defRPr sz="1775" b="1"/>
            </a:lvl5pPr>
            <a:lvl6pPr marL="2540000" indent="0">
              <a:buNone/>
              <a:defRPr sz="1775" b="1"/>
            </a:lvl6pPr>
            <a:lvl7pPr marL="3048000" indent="0">
              <a:buNone/>
              <a:defRPr sz="1775" b="1"/>
            </a:lvl7pPr>
            <a:lvl8pPr marL="3556000" indent="0">
              <a:buNone/>
              <a:defRPr sz="1775" b="1"/>
            </a:lvl8pPr>
            <a:lvl9pPr marL="4064000" indent="0">
              <a:buNone/>
              <a:defRPr sz="177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665"/>
            </a:lvl1pPr>
            <a:lvl2pPr>
              <a:defRPr sz="2225"/>
            </a:lvl2pPr>
            <a:lvl3pPr>
              <a:defRPr sz="2000"/>
            </a:lvl3pPr>
            <a:lvl4pPr>
              <a:defRPr sz="1775"/>
            </a:lvl4pPr>
            <a:lvl5pPr>
              <a:defRPr sz="1775"/>
            </a:lvl5pPr>
            <a:lvl6pPr>
              <a:defRPr sz="1775"/>
            </a:lvl6pPr>
            <a:lvl7pPr>
              <a:defRPr sz="1775"/>
            </a:lvl7pPr>
            <a:lvl8pPr>
              <a:defRPr sz="1775"/>
            </a:lvl8pPr>
            <a:lvl9pPr>
              <a:defRPr sz="17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2665" b="1"/>
            </a:lvl1pPr>
            <a:lvl2pPr marL="508000" indent="0">
              <a:buNone/>
              <a:defRPr sz="2225" b="1"/>
            </a:lvl2pPr>
            <a:lvl3pPr marL="1016000" indent="0">
              <a:buNone/>
              <a:defRPr sz="2000" b="1"/>
            </a:lvl3pPr>
            <a:lvl4pPr marL="1524000" indent="0">
              <a:buNone/>
              <a:defRPr sz="1775" b="1"/>
            </a:lvl4pPr>
            <a:lvl5pPr marL="2032000" indent="0">
              <a:buNone/>
              <a:defRPr sz="1775" b="1"/>
            </a:lvl5pPr>
            <a:lvl6pPr marL="2540000" indent="0">
              <a:buNone/>
              <a:defRPr sz="1775" b="1"/>
            </a:lvl6pPr>
            <a:lvl7pPr marL="3048000" indent="0">
              <a:buNone/>
              <a:defRPr sz="1775" b="1"/>
            </a:lvl7pPr>
            <a:lvl8pPr marL="3556000" indent="0">
              <a:buNone/>
              <a:defRPr sz="1775" b="1"/>
            </a:lvl8pPr>
            <a:lvl9pPr marL="4064000" indent="0">
              <a:buNone/>
              <a:defRPr sz="177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665"/>
            </a:lvl1pPr>
            <a:lvl2pPr>
              <a:defRPr sz="2225"/>
            </a:lvl2pPr>
            <a:lvl3pPr>
              <a:defRPr sz="2000"/>
            </a:lvl3pPr>
            <a:lvl4pPr>
              <a:defRPr sz="1775"/>
            </a:lvl4pPr>
            <a:lvl5pPr>
              <a:defRPr sz="1775"/>
            </a:lvl5pPr>
            <a:lvl6pPr>
              <a:defRPr sz="1775"/>
            </a:lvl6pPr>
            <a:lvl7pPr>
              <a:defRPr sz="1775"/>
            </a:lvl7pPr>
            <a:lvl8pPr>
              <a:defRPr sz="1775"/>
            </a:lvl8pPr>
            <a:lvl9pPr>
              <a:defRPr sz="17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A1F09-CC5E-4547-97FF-9C46706E709A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5E2C9-85E5-44C3-A3D2-A59BE58C298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B0CA1-BB67-4F10-84DF-C17D9C16CD8B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2F4AA-B83A-42ED-9AA2-22F854B563E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1ADD-CED1-4356-9499-CEBAE1908CA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39524-8F68-40C1-80F9-9908F677F78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C4EE9-03BB-4DE0-95EF-21A02D3E0FA2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6D073-7DD2-4ACF-9B5E-1B773CAA6D7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22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555"/>
            </a:lvl1pPr>
            <a:lvl2pPr>
              <a:defRPr sz="3110"/>
            </a:lvl2pPr>
            <a:lvl3pPr>
              <a:defRPr sz="2665"/>
            </a:lvl3pPr>
            <a:lvl4pPr>
              <a:defRPr sz="2225"/>
            </a:lvl4pPr>
            <a:lvl5pPr>
              <a:defRPr sz="2225"/>
            </a:lvl5pPr>
            <a:lvl6pPr>
              <a:defRPr sz="2225"/>
            </a:lvl6pPr>
            <a:lvl7pPr>
              <a:defRPr sz="2225"/>
            </a:lvl7pPr>
            <a:lvl8pPr>
              <a:defRPr sz="2225"/>
            </a:lvl8pPr>
            <a:lvl9pPr>
              <a:defRPr sz="222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555"/>
            </a:lvl1pPr>
            <a:lvl2pPr marL="508000" indent="0">
              <a:buNone/>
              <a:defRPr sz="1335"/>
            </a:lvl2pPr>
            <a:lvl3pPr marL="1016000" indent="0">
              <a:buNone/>
              <a:defRPr sz="1110"/>
            </a:lvl3pPr>
            <a:lvl4pPr marL="1524000" indent="0">
              <a:buNone/>
              <a:defRPr sz="1000"/>
            </a:lvl4pPr>
            <a:lvl5pPr marL="2032000" indent="0">
              <a:buNone/>
              <a:defRPr sz="1000"/>
            </a:lvl5pPr>
            <a:lvl6pPr marL="2540000" indent="0">
              <a:buNone/>
              <a:defRPr sz="1000"/>
            </a:lvl6pPr>
            <a:lvl7pPr marL="3048000" indent="0">
              <a:buNone/>
              <a:defRPr sz="1000"/>
            </a:lvl7pPr>
            <a:lvl8pPr marL="3556000" indent="0">
              <a:buNone/>
              <a:defRPr sz="1000"/>
            </a:lvl8pPr>
            <a:lvl9pPr marL="40640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EE785-3F78-444F-868C-46CFAFFDDFF4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55423-14FF-4D7F-A1F2-45E1A8A344D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22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555"/>
            </a:lvl1pPr>
            <a:lvl2pPr marL="508000" indent="0">
              <a:buNone/>
              <a:defRPr sz="3110"/>
            </a:lvl2pPr>
            <a:lvl3pPr marL="1016000" indent="0">
              <a:buNone/>
              <a:defRPr sz="2665"/>
            </a:lvl3pPr>
            <a:lvl4pPr marL="1524000" indent="0">
              <a:buNone/>
              <a:defRPr sz="2225"/>
            </a:lvl4pPr>
            <a:lvl5pPr marL="2032000" indent="0">
              <a:buNone/>
              <a:defRPr sz="2225"/>
            </a:lvl5pPr>
            <a:lvl6pPr marL="2540000" indent="0">
              <a:buNone/>
              <a:defRPr sz="2225"/>
            </a:lvl6pPr>
            <a:lvl7pPr marL="3048000" indent="0">
              <a:buNone/>
              <a:defRPr sz="2225"/>
            </a:lvl7pPr>
            <a:lvl8pPr marL="3556000" indent="0">
              <a:buNone/>
              <a:defRPr sz="2225"/>
            </a:lvl8pPr>
            <a:lvl9pPr marL="4064000" indent="0">
              <a:buNone/>
              <a:defRPr sz="2225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555"/>
            </a:lvl1pPr>
            <a:lvl2pPr marL="508000" indent="0">
              <a:buNone/>
              <a:defRPr sz="1335"/>
            </a:lvl2pPr>
            <a:lvl3pPr marL="1016000" indent="0">
              <a:buNone/>
              <a:defRPr sz="1110"/>
            </a:lvl3pPr>
            <a:lvl4pPr marL="1524000" indent="0">
              <a:buNone/>
              <a:defRPr sz="1000"/>
            </a:lvl4pPr>
            <a:lvl5pPr marL="2032000" indent="0">
              <a:buNone/>
              <a:defRPr sz="1000"/>
            </a:lvl5pPr>
            <a:lvl6pPr marL="2540000" indent="0">
              <a:buNone/>
              <a:defRPr sz="1000"/>
            </a:lvl6pPr>
            <a:lvl7pPr marL="3048000" indent="0">
              <a:buNone/>
              <a:defRPr sz="1000"/>
            </a:lvl7pPr>
            <a:lvl8pPr marL="3556000" indent="0">
              <a:buNone/>
              <a:defRPr sz="1000"/>
            </a:lvl8pPr>
            <a:lvl9pPr marL="40640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72516-890C-4171-843B-5E632E0194A9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9272-C416-4315-AD22-26C9042B745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AC9F4-C9A7-4D90-8D30-B21E634CF039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B900B-4F40-484A-8690-1509E0FFBBE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5A604-380E-448F-B238-98CE8CFB5909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F84C1-3F60-48EE-837F-11E379FD1C5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3194050" y="3529013"/>
            <a:ext cx="749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5092" y="802299"/>
            <a:ext cx="7491353" cy="2541431"/>
          </a:xfrm>
        </p:spPr>
        <p:txBody>
          <a:bodyPr bIns="0" anchor="b"/>
          <a:lstStyle>
            <a:lvl1pPr algn="l"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5092" y="3531205"/>
            <a:ext cx="7491353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278DCA-A39F-4649-AA04-ED33F99BBABD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94050" y="328613"/>
            <a:ext cx="411691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13467" y="798513"/>
            <a:ext cx="1068917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924050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0485BF-FC5A-4281-A8F1-9369C1B4FFA8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924050" y="3805238"/>
            <a:ext cx="74908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1756130"/>
            <a:ext cx="7489336" cy="188795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6" y="3806196"/>
            <a:ext cx="748933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75A7BFC-BA17-4AF8-9C88-3747C3BC0C50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32"/>
          <p:cNvCxnSpPr/>
          <p:nvPr/>
        </p:nvCxnSpPr>
        <p:spPr>
          <a:xfrm>
            <a:off x="1924050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890"/>
            <a:ext cx="8761791" cy="105930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4653" y="2013936"/>
            <a:ext cx="4167828" cy="343756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8909" y="2013936"/>
            <a:ext cx="4167536" cy="343755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www.themegallery.com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Company name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hf sldNum="0" hd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35"/>
          <p:cNvCxnSpPr/>
          <p:nvPr/>
        </p:nvCxnSpPr>
        <p:spPr>
          <a:xfrm>
            <a:off x="1924050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164"/>
            <a:ext cx="8761792" cy="10563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5" y="2019550"/>
            <a:ext cx="4167688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4655" y="2824270"/>
            <a:ext cx="4167688" cy="26444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8909" y="2023004"/>
            <a:ext cx="416753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8909" y="2821491"/>
            <a:ext cx="4167536" cy="263737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www.themegallery.com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Company name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F7720-8583-446D-BC92-DB4FAC4693AE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7C4EF-30B5-400E-BD7F-5C9C10E3AF2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1"/>
          <p:cNvCxnSpPr/>
          <p:nvPr/>
        </p:nvCxnSpPr>
        <p:spPr>
          <a:xfrm>
            <a:off x="1924050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8189F1-1AC0-491B-8EF6-A914A73BFB5F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6199-DBCF-42AF-BD27-53388617CD8B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6"/>
          <p:cNvCxnSpPr/>
          <p:nvPr/>
        </p:nvCxnSpPr>
        <p:spPr>
          <a:xfrm>
            <a:off x="1921933" y="3205163"/>
            <a:ext cx="32321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723" y="798973"/>
            <a:ext cx="3234600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2208" y="798974"/>
            <a:ext cx="5104237" cy="4658826"/>
          </a:xfrm>
        </p:spPr>
        <p:txBody>
          <a:bodyPr anchor="ctr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8723" y="3205492"/>
            <a:ext cx="3236492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31C482-E312-45CB-965E-12D94F2A52D7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3" name="Group 12"/>
          <p:cNvGrpSpPr/>
          <p:nvPr/>
        </p:nvGrpSpPr>
        <p:grpSpPr>
          <a:xfrm>
            <a:off x="6661151" y="482600"/>
            <a:ext cx="4682067" cy="5148263"/>
            <a:chOff x="6852919" y="583365"/>
            <a:chExt cx="4681849" cy="5181928"/>
          </a:xfrm>
        </p:grpSpPr>
        <p:sp>
          <p:nvSpPr>
            <p:cNvPr id="7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cxnSp>
        <p:nvCxnSpPr>
          <p:cNvPr id="9" name="Straight Connector 30"/>
          <p:cNvCxnSpPr/>
          <p:nvPr/>
        </p:nvCxnSpPr>
        <p:spPr>
          <a:xfrm>
            <a:off x="1921933" y="3143250"/>
            <a:ext cx="43222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531" y="1129513"/>
            <a:ext cx="4326580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20171" y="1122543"/>
            <a:ext cx="2979997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ctr" defTabSz="685800" rtl="0" eaLnBrk="0" fontAlgn="base" latinLnBrk="0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4656" y="3145992"/>
            <a:ext cx="4320381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2"/>
          </p:nvPr>
        </p:nvSpPr>
        <p:spPr>
          <a:xfrm>
            <a:off x="1915583" y="5470525"/>
            <a:ext cx="4337050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www.themegallery.com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17700" y="319088"/>
            <a:ext cx="433493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hf sldNum="0" hd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924050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3A7D95-9041-4007-A7E0-2B86C7032260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9224433" y="798513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4037" y="798974"/>
            <a:ext cx="1470703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4655" y="798974"/>
            <a:ext cx="7068127" cy="465988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www.themegallery.com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Company name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algn="r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hf sldNum="0" hd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E8E2F-A006-4121-B3D4-808C1FAC8BE4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D7BB1-E683-4AB5-9926-55FF91A1D72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FAC3D-CF16-4735-9575-1C5B79145A3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76DD-CBE7-44D2-B60E-8B2594495DA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16D7C-5817-4280-BC4C-707247885644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D03E8-DBB7-40B1-8E78-6A8F87762C9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5D763-E02F-499C-95E8-8F1CF081AE01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4FD58-F4A3-408E-85F9-45241B0A097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D6A67-E069-4E4E-833A-4F3DDF5594AE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33E1-7584-4DB9-969A-B540701EC19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91221-7715-46D3-A02E-E33ABB2034FA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2ABF5-5514-4888-8E9E-6989ADE5C3E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3821F-C914-4B43-8CBF-3A0804F63F64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5011A-0B20-485B-ACBD-8F4AF61A105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1201B-BD66-4693-B433-3DAD7052E8CD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0CCA2-59CB-4759-AAB7-0DC964C7671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D2F7E-BBA8-4D04-BA04-61E7E5D97E9A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65F99-3EB3-4069-915A-2533AEC9BB6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E1E90-B858-438F-9537-1D480BBEE6F2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F7D3-92B8-4F39-BB33-6EC123E64A2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09E5-4E3A-46BA-AFEB-01302F626939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C25BD-C542-4EAE-AB25-34C394EFE3E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26A3A-A7B1-4CE7-85E2-528E1FB0156C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864CE-4B12-452A-BD9E-610FBB06291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1B59B-B8A2-4620-9134-A893FB0B8C1F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A144F-A7C1-4A86-A31D-80353B2693E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22B3E98-4B25-4416-9414-34F2ADE0EEE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94308E-B0F9-4778-BD9D-B6538FA7670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7F394-A298-4C90-A7CD-FF7E567CA561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EF4C7-FF23-467F-AF34-7ED8BC5E0BE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96931A-0209-43CE-9EE0-3EC1F22E7BD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3B8C045-1612-4B91-8353-53D491827D80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D35588-55B0-4AE9-A516-F64E138F28A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3445EE-181B-4CEC-9EA9-C54E219EE4F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79EF17F-35D5-41C5-B86B-23F7AEA1C0B0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0F221AD-B078-4791-8817-AA7DD7D1A24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5BC5A2-6E6F-4CD7-80C6-604923CF99FD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EF13AE0-B60A-4EC6-AA8C-1179E335FE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EE15A6-36B5-4E62-9B20-737BA6980470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图片与标题">
    <p:bg>
      <p:bgPr>
        <a:blipFill rotWithShape="0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963613"/>
          </a:xfrm>
          <a:prstGeom prst="rect">
            <a:avLst/>
          </a:prstGeom>
          <a:solidFill>
            <a:srgbClr val="B3B3B3"/>
          </a:solidFill>
          <a:ln>
            <a:solidFill>
              <a:srgbClr val="B3B3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4287" y="0"/>
            <a:ext cx="12206288" cy="7413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标题 17"/>
          <p:cNvSpPr>
            <a:spLocks noGrp="1"/>
          </p:cNvSpPr>
          <p:nvPr>
            <p:ph type="title"/>
          </p:nvPr>
        </p:nvSpPr>
        <p:spPr>
          <a:xfrm>
            <a:off x="0" y="0"/>
            <a:ext cx="8858269" cy="785795"/>
          </a:xfrm>
        </p:spPr>
        <p:txBody>
          <a:bodyPr/>
          <a:lstStyle>
            <a:lvl1pPr algn="l">
              <a:defRPr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D8F2B7-DA9A-40D4-B202-7941F79A168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81796-4930-46D8-8FBE-7701C1BA6A44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AAF0F-A161-4203-B673-07A75ECC044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949F0-1F51-447A-846D-50D272EAD7D1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BBB78-D064-499D-9C5A-DE2DF9C5EEB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2" Type="http://schemas.openxmlformats.org/officeDocument/2006/relationships/theme" Target="../theme/theme2.xml"/><Relationship Id="rId21" Type="http://schemas.openxmlformats.org/officeDocument/2006/relationships/tags" Target="../tags/tag65.xml"/><Relationship Id="rId20" Type="http://schemas.openxmlformats.org/officeDocument/2006/relationships/tags" Target="../tags/tag64.xml"/><Relationship Id="rId2" Type="http://schemas.openxmlformats.org/officeDocument/2006/relationships/slideLayout" Target="../slideLayouts/slideLayout14.xml"/><Relationship Id="rId19" Type="http://schemas.openxmlformats.org/officeDocument/2006/relationships/tags" Target="../tags/tag63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4" Type="http://schemas.openxmlformats.org/officeDocument/2006/relationships/theme" Target="../theme/theme4.xml"/><Relationship Id="rId13" Type="http://schemas.openxmlformats.org/officeDocument/2006/relationships/image" Target="../media/image4.jpeg"/><Relationship Id="rId12" Type="http://schemas.openxmlformats.org/officeDocument/2006/relationships/image" Target="../media/image3.jpeg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3" Type="http://schemas.openxmlformats.org/officeDocument/2006/relationships/theme" Target="../theme/theme7.xml"/><Relationship Id="rId12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C398174-6F96-4E16-85D1-22EBD87B5DCC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681232C-9E69-46A3-9369-C0A33605D46F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12"/>
            </p:custDataLst>
          </p:nvPr>
        </p:nvSpPr>
        <p:spPr>
          <a:xfrm>
            <a:off x="1588" y="0"/>
            <a:ext cx="12188825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CN" sz="1355">
              <a:sym typeface="+mn-ea"/>
            </a:endParaRPr>
          </a:p>
        </p:txBody>
      </p:sp>
      <p:sp>
        <p:nvSpPr>
          <p:cNvPr id="2051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695325" y="360363"/>
            <a:ext cx="108013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2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95325" y="1301750"/>
            <a:ext cx="1080135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32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777747E-3BEF-4CCD-B875-4331F0F9A14F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47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r" eaLnBrk="0" hangingPunct="0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73C8222-BE37-48D4-B909-72525A018050}" type="slidenum">
              <a:rPr lang="zh-CN" altLang="en-US"/>
            </a:fld>
            <a:endParaRPr lang="zh-CN" altLang="en-US"/>
          </a:p>
        </p:txBody>
      </p:sp>
      <p:sp>
        <p:nvSpPr>
          <p:cNvPr id="7" name="WPS AI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等腰三角形 14"/>
          <p:cNvSpPr/>
          <p:nvPr userDrawn="1">
            <p:custDataLst>
              <p:tags r:id="rId19"/>
            </p:custDataLst>
          </p:nvPr>
        </p:nvSpPr>
        <p:spPr>
          <a:xfrm>
            <a:off x="203200" y="6376988"/>
            <a:ext cx="703263" cy="481012"/>
          </a:xfrm>
          <a:prstGeom prst="triangl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16" name="等腰三角形 15"/>
          <p:cNvSpPr/>
          <p:nvPr userDrawn="1">
            <p:custDataLst>
              <p:tags r:id="rId20"/>
            </p:custDataLst>
          </p:nvPr>
        </p:nvSpPr>
        <p:spPr>
          <a:xfrm>
            <a:off x="525463" y="6502400"/>
            <a:ext cx="522287" cy="3556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ym typeface="+mn-ea"/>
            </a:endParaRPr>
          </a:p>
        </p:txBody>
      </p:sp>
      <p:sp>
        <p:nvSpPr>
          <p:cNvPr id="10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rtl="0" eaLnBrk="0" fontAlgn="base" hangingPunct="0">
        <a:lnSpc>
          <a:spcPct val="130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2pPr>
      <a:lvl3pPr marL="798830" indent="-161925" algn="l" rtl="0" eaLnBrk="0" fontAlgn="base" hangingPunct="0">
        <a:lnSpc>
          <a:spcPct val="130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+mn-lt"/>
          <a:ea typeface="+mn-ea"/>
          <a:cs typeface="+mn-cs"/>
        </a:defRPr>
      </a:lvl3pPr>
      <a:lvl4pPr marL="1030605" indent="-149225" algn="l" rtl="0" eaLnBrk="0" fontAlgn="base" hangingPunct="0">
        <a:lnSpc>
          <a:spcPct val="130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235075" indent="-127000" algn="l" rtl="0" eaLnBrk="0" fontAlgn="base" hangingPunct="0">
        <a:lnSpc>
          <a:spcPct val="130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638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3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35">
                <a:solidFill>
                  <a:schemeClr val="tx1">
                    <a:tint val="75000"/>
                  </a:schemeClr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6773C0CE-D0A4-4304-AED7-86D8272C9B6A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3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35">
                <a:solidFill>
                  <a:schemeClr val="tx1">
                    <a:tint val="75000"/>
                  </a:schemeClr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35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B671FA9-7497-4B4C-BF65-2041CCD69FE0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508000" algn="ctr" rtl="0" fontAlgn="base">
        <a:spcBef>
          <a:spcPct val="0"/>
        </a:spcBef>
        <a:spcAft>
          <a:spcPct val="0"/>
        </a:spcAft>
        <a:defRPr sz="489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1016000" algn="ctr" rtl="0" fontAlgn="base">
        <a:spcBef>
          <a:spcPct val="0"/>
        </a:spcBef>
        <a:spcAft>
          <a:spcPct val="0"/>
        </a:spcAft>
        <a:defRPr sz="489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524000" algn="ctr" rtl="0" fontAlgn="base">
        <a:spcBef>
          <a:spcPct val="0"/>
        </a:spcBef>
        <a:spcAft>
          <a:spcPct val="0"/>
        </a:spcAft>
        <a:defRPr sz="489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2032000" algn="ctr" rtl="0" fontAlgn="base">
        <a:spcBef>
          <a:spcPct val="0"/>
        </a:spcBef>
        <a:spcAft>
          <a:spcPct val="0"/>
        </a:spcAft>
        <a:defRPr sz="489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77825" indent="-3778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3143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66825" indent="-2508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74825" indent="-2508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82825" indent="-2508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94000" indent="-254000" algn="l" defTabSz="1016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6pPr>
      <a:lvl7pPr marL="3302000" indent="-254000" algn="l" defTabSz="1016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7pPr>
      <a:lvl8pPr marL="3810000" indent="-254000" algn="l" defTabSz="1016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8pPr>
      <a:lvl9pPr marL="4318000" indent="-254000" algn="l" defTabSz="1016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8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6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4000" algn="l" defTabSz="10160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6125"/>
            <a:ext cx="12192000" cy="4079875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75" name="Picture 11"/>
          <p:cNvPicPr>
            <a:picLocks noChangeAspect="1"/>
          </p:cNvPicPr>
          <p:nvPr/>
        </p:nvPicPr>
        <p:blipFill>
          <a:blip r:embed="rId13"/>
          <a:srcRect l="12500" t="1538" r="12500" b="-1538"/>
          <a:stretch>
            <a:fillRect/>
          </a:stretch>
        </p:blipFill>
        <p:spPr>
          <a:xfrm>
            <a:off x="0" y="6096000"/>
            <a:ext cx="12192000" cy="7747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3" name="Straight Connector 12"/>
          <p:cNvCxnSpPr/>
          <p:nvPr/>
        </p:nvCxnSpPr>
        <p:spPr>
          <a:xfrm>
            <a:off x="0" y="610076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4050" y="804863"/>
            <a:ext cx="8763000" cy="1049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078" name="Text Placeholder 2"/>
          <p:cNvSpPr>
            <a:spLocks noGrp="1"/>
          </p:cNvSpPr>
          <p:nvPr>
            <p:ph type="body" idx="1"/>
          </p:nvPr>
        </p:nvSpPr>
        <p:spPr>
          <a:xfrm>
            <a:off x="1924051" y="2016125"/>
            <a:ext cx="8763000" cy="34496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alt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3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3FE6D2D-B738-4738-8780-530560CD61B0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0" y="328613"/>
            <a:ext cx="53784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7" y="798513"/>
            <a:ext cx="1060450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  <a:ea typeface="等线 Light" panose="02010600030101010101" pitchFamily="2" charset="-122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536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8D43ECD-2ACF-4721-8363-4594AACA479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pPr>
              <a:defRPr/>
            </a:pPr>
            <a:fld id="{5CEB955A-F2F6-4D62-A2A1-89FD31AD34BA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B8956-5B9A-4189-A9CD-4B7BD7B58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41FC4-176E-4E9D-9C5E-C6FBE3818FB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D8F2B7-DA9A-40D4-B202-7941F79A168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36.xml"/><Relationship Id="rId7" Type="http://schemas.openxmlformats.org/officeDocument/2006/relationships/image" Target="../media/image11.png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emf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126.xml"/><Relationship Id="rId2" Type="http://schemas.openxmlformats.org/officeDocument/2006/relationships/image" Target="../media/image67.png"/><Relationship Id="rId1" Type="http://schemas.openxmlformats.org/officeDocument/2006/relationships/tags" Target="../tags/tag12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image" Target="../media/image16.png"/><Relationship Id="rId7" Type="http://schemas.openxmlformats.org/officeDocument/2006/relationships/image" Target="../media/image15.jpeg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image" Target="../media/image14.png"/><Relationship Id="rId3" Type="http://schemas.openxmlformats.org/officeDocument/2006/relationships/tags" Target="../tags/tag66.xml"/><Relationship Id="rId2" Type="http://schemas.openxmlformats.org/officeDocument/2006/relationships/image" Target="../media/image13.pn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70.xml"/><Relationship Id="rId10" Type="http://schemas.openxmlformats.org/officeDocument/2006/relationships/image" Target="../media/image17.png"/><Relationship Id="rId1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5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9" Type="http://schemas.openxmlformats.org/officeDocument/2006/relationships/notesSlide" Target="../notesSlides/notesSlide4.xml"/><Relationship Id="rId18" Type="http://schemas.openxmlformats.org/officeDocument/2006/relationships/slideLayout" Target="../slideLayouts/slideLayout47.xml"/><Relationship Id="rId17" Type="http://schemas.openxmlformats.org/officeDocument/2006/relationships/image" Target="../media/image37.png"/><Relationship Id="rId16" Type="http://schemas.openxmlformats.org/officeDocument/2006/relationships/image" Target="../media/image36.png"/><Relationship Id="rId15" Type="http://schemas.openxmlformats.org/officeDocument/2006/relationships/image" Target="../media/image35.png"/><Relationship Id="rId14" Type="http://schemas.openxmlformats.org/officeDocument/2006/relationships/image" Target="../media/image34.png"/><Relationship Id="rId13" Type="http://schemas.openxmlformats.org/officeDocument/2006/relationships/image" Target="../media/image33.png"/><Relationship Id="rId12" Type="http://schemas.openxmlformats.org/officeDocument/2006/relationships/image" Target="../media/image32.png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jpeg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image" Target="../media/image40.jpeg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image" Target="../media/image39.jpeg"/><Relationship Id="rId22" Type="http://schemas.openxmlformats.org/officeDocument/2006/relationships/notesSlide" Target="../notesSlides/notesSlide5.xml"/><Relationship Id="rId21" Type="http://schemas.openxmlformats.org/officeDocument/2006/relationships/slideLayout" Target="../slideLayouts/slideLayout47.xml"/><Relationship Id="rId20" Type="http://schemas.openxmlformats.org/officeDocument/2006/relationships/image" Target="../media/image45.jpeg"/><Relationship Id="rId2" Type="http://schemas.openxmlformats.org/officeDocument/2006/relationships/tags" Target="../tags/tag71.xml"/><Relationship Id="rId19" Type="http://schemas.openxmlformats.org/officeDocument/2006/relationships/tags" Target="../tags/tag82.xml"/><Relationship Id="rId18" Type="http://schemas.openxmlformats.org/officeDocument/2006/relationships/image" Target="../media/image44.jpeg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image" Target="../media/image43.png"/><Relationship Id="rId14" Type="http://schemas.openxmlformats.org/officeDocument/2006/relationships/tags" Target="../tags/tag79.xml"/><Relationship Id="rId13" Type="http://schemas.openxmlformats.org/officeDocument/2006/relationships/tags" Target="../tags/tag78.xml"/><Relationship Id="rId12" Type="http://schemas.openxmlformats.org/officeDocument/2006/relationships/image" Target="../media/image42.jpeg"/><Relationship Id="rId11" Type="http://schemas.openxmlformats.org/officeDocument/2006/relationships/tags" Target="../tags/tag77.xml"/><Relationship Id="rId10" Type="http://schemas.openxmlformats.org/officeDocument/2006/relationships/tags" Target="../tags/tag76.xml"/><Relationship Id="rId1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7.xml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0.png"/><Relationship Id="rId8" Type="http://schemas.openxmlformats.org/officeDocument/2006/relationships/image" Target="../media/image49.png"/><Relationship Id="rId7" Type="http://schemas.openxmlformats.org/officeDocument/2006/relationships/image" Target="../media/image48.jpeg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5" Type="http://schemas.openxmlformats.org/officeDocument/2006/relationships/notesSlide" Target="../notesSlides/notesSlide7.xml"/><Relationship Id="rId14" Type="http://schemas.openxmlformats.org/officeDocument/2006/relationships/slideLayout" Target="../slideLayouts/slideLayout58.xml"/><Relationship Id="rId13" Type="http://schemas.openxmlformats.org/officeDocument/2006/relationships/image" Target="../media/image54.png"/><Relationship Id="rId12" Type="http://schemas.openxmlformats.org/officeDocument/2006/relationships/image" Target="../media/image53.png"/><Relationship Id="rId11" Type="http://schemas.openxmlformats.org/officeDocument/2006/relationships/image" Target="../media/image52.png"/><Relationship Id="rId10" Type="http://schemas.openxmlformats.org/officeDocument/2006/relationships/image" Target="../media/image51.png"/><Relationship Id="rId1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6" Type="http://schemas.openxmlformats.org/officeDocument/2006/relationships/notesSlide" Target="../notesSlides/notesSlide8.xml"/><Relationship Id="rId45" Type="http://schemas.openxmlformats.org/officeDocument/2006/relationships/slideLayout" Target="../slideLayouts/slideLayout58.xml"/><Relationship Id="rId44" Type="http://schemas.openxmlformats.org/officeDocument/2006/relationships/image" Target="../media/image61.png"/><Relationship Id="rId43" Type="http://schemas.openxmlformats.org/officeDocument/2006/relationships/image" Target="../media/image60.png"/><Relationship Id="rId42" Type="http://schemas.openxmlformats.org/officeDocument/2006/relationships/image" Target="../media/image59.jpeg"/><Relationship Id="rId41" Type="http://schemas.openxmlformats.org/officeDocument/2006/relationships/image" Target="../media/image58.jpeg"/><Relationship Id="rId40" Type="http://schemas.openxmlformats.org/officeDocument/2006/relationships/image" Target="../media/image57.jpeg"/><Relationship Id="rId4" Type="http://schemas.openxmlformats.org/officeDocument/2006/relationships/tags" Target="../tags/tag86.xml"/><Relationship Id="rId39" Type="http://schemas.openxmlformats.org/officeDocument/2006/relationships/image" Target="../media/image56.jpeg"/><Relationship Id="rId38" Type="http://schemas.openxmlformats.org/officeDocument/2006/relationships/image" Target="../media/image55.jpeg"/><Relationship Id="rId37" Type="http://schemas.openxmlformats.org/officeDocument/2006/relationships/tags" Target="../tags/tag119.xml"/><Relationship Id="rId36" Type="http://schemas.openxmlformats.org/officeDocument/2006/relationships/tags" Target="../tags/tag118.xml"/><Relationship Id="rId35" Type="http://schemas.openxmlformats.org/officeDocument/2006/relationships/tags" Target="../tags/tag117.xml"/><Relationship Id="rId34" Type="http://schemas.openxmlformats.org/officeDocument/2006/relationships/tags" Target="../tags/tag116.xml"/><Relationship Id="rId33" Type="http://schemas.openxmlformats.org/officeDocument/2006/relationships/tags" Target="../tags/tag115.xml"/><Relationship Id="rId32" Type="http://schemas.openxmlformats.org/officeDocument/2006/relationships/tags" Target="../tags/tag114.xml"/><Relationship Id="rId31" Type="http://schemas.openxmlformats.org/officeDocument/2006/relationships/tags" Target="../tags/tag113.xml"/><Relationship Id="rId30" Type="http://schemas.openxmlformats.org/officeDocument/2006/relationships/tags" Target="../tags/tag112.xml"/><Relationship Id="rId3" Type="http://schemas.openxmlformats.org/officeDocument/2006/relationships/tags" Target="../tags/tag85.xml"/><Relationship Id="rId29" Type="http://schemas.openxmlformats.org/officeDocument/2006/relationships/tags" Target="../tags/tag111.xml"/><Relationship Id="rId28" Type="http://schemas.openxmlformats.org/officeDocument/2006/relationships/tags" Target="../tags/tag110.xml"/><Relationship Id="rId27" Type="http://schemas.openxmlformats.org/officeDocument/2006/relationships/tags" Target="../tags/tag109.xml"/><Relationship Id="rId26" Type="http://schemas.openxmlformats.org/officeDocument/2006/relationships/tags" Target="../tags/tag108.xml"/><Relationship Id="rId25" Type="http://schemas.openxmlformats.org/officeDocument/2006/relationships/tags" Target="../tags/tag107.xml"/><Relationship Id="rId24" Type="http://schemas.openxmlformats.org/officeDocument/2006/relationships/tags" Target="../tags/tag106.xml"/><Relationship Id="rId23" Type="http://schemas.openxmlformats.org/officeDocument/2006/relationships/tags" Target="../tags/tag105.xml"/><Relationship Id="rId22" Type="http://schemas.openxmlformats.org/officeDocument/2006/relationships/tags" Target="../tags/tag104.xml"/><Relationship Id="rId21" Type="http://schemas.openxmlformats.org/officeDocument/2006/relationships/tags" Target="../tags/tag103.xml"/><Relationship Id="rId20" Type="http://schemas.openxmlformats.org/officeDocument/2006/relationships/tags" Target="../tags/tag102.xml"/><Relationship Id="rId2" Type="http://schemas.openxmlformats.org/officeDocument/2006/relationships/tags" Target="../tags/tag84.xml"/><Relationship Id="rId19" Type="http://schemas.openxmlformats.org/officeDocument/2006/relationships/tags" Target="../tags/tag101.xml"/><Relationship Id="rId18" Type="http://schemas.openxmlformats.org/officeDocument/2006/relationships/tags" Target="../tags/tag100.xml"/><Relationship Id="rId17" Type="http://schemas.openxmlformats.org/officeDocument/2006/relationships/tags" Target="../tags/tag99.xml"/><Relationship Id="rId16" Type="http://schemas.openxmlformats.org/officeDocument/2006/relationships/tags" Target="../tags/tag98.xml"/><Relationship Id="rId15" Type="http://schemas.openxmlformats.org/officeDocument/2006/relationships/tags" Target="../tags/tag97.xml"/><Relationship Id="rId14" Type="http://schemas.openxmlformats.org/officeDocument/2006/relationships/tags" Target="../tags/tag96.xml"/><Relationship Id="rId13" Type="http://schemas.openxmlformats.org/officeDocument/2006/relationships/tags" Target="../tags/tag95.xml"/><Relationship Id="rId12" Type="http://schemas.openxmlformats.org/officeDocument/2006/relationships/tags" Target="../tags/tag94.xml"/><Relationship Id="rId11" Type="http://schemas.openxmlformats.org/officeDocument/2006/relationships/tags" Target="../tags/tag93.xml"/><Relationship Id="rId10" Type="http://schemas.openxmlformats.org/officeDocument/2006/relationships/tags" Target="../tags/tag92.xml"/><Relationship Id="rId1" Type="http://schemas.openxmlformats.org/officeDocument/2006/relationships/tags" Target="../tags/tag8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65.png"/><Relationship Id="rId7" Type="http://schemas.openxmlformats.org/officeDocument/2006/relationships/image" Target="../media/image64.png"/><Relationship Id="rId6" Type="http://schemas.openxmlformats.org/officeDocument/2006/relationships/image" Target="../media/image63.png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73.xml"/><Relationship Id="rId10" Type="http://schemas.openxmlformats.org/officeDocument/2006/relationships/tags" Target="../tags/tag124.xml"/><Relationship Id="rId1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图片 4"/>
          <p:cNvSpPr>
            <a:spLocks noChangeAspect="1"/>
          </p:cNvSpPr>
          <p:nvPr/>
        </p:nvSpPr>
        <p:spPr>
          <a:xfrm>
            <a:off x="7967663" y="188913"/>
            <a:ext cx="2430462" cy="71913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8916" name="Picture 13" descr="D:\工作总结\图片素材\中国物理学会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0" y="188913"/>
            <a:ext cx="2128838" cy="539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9" descr="物理所LOGO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35" y="260350"/>
            <a:ext cx="2376488" cy="396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-5715" y="838835"/>
            <a:ext cx="12203430" cy="18484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54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与中国物理学同行</a:t>
            </a:r>
            <a:endParaRPr lang="zh-CN" altLang="en-US" sz="5400" b="1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  <a:sym typeface="+mn-ea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6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CPL</a:t>
            </a:r>
            <a:r>
              <a:rPr lang="zh-CN" altLang="en-US" sz="36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、</a:t>
            </a:r>
            <a:r>
              <a:rPr lang="en-US" altLang="zh-CN" sz="36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CPB</a:t>
            </a:r>
            <a:r>
              <a:rPr lang="zh-CN" altLang="en-US" sz="36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、《物理学报》、《物理》</a:t>
            </a:r>
            <a:endParaRPr lang="zh-CN" altLang="en-US" sz="3600" b="1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10" y="2854960"/>
            <a:ext cx="1941319" cy="252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1079" y="2854960"/>
            <a:ext cx="1781175" cy="252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5704" y="2854960"/>
            <a:ext cx="1856105" cy="252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5259" y="2854960"/>
            <a:ext cx="1924685" cy="252000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865505" y="5502275"/>
            <a:ext cx="1042416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中国物理与世界交流的平台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保护我国原始创新成果的首发权，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提升我国物理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学者的国际话语权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42913" y="215900"/>
            <a:ext cx="2881312" cy="1081088"/>
          </a:xfrm>
        </p:spPr>
        <p:txBody>
          <a:bodyPr/>
          <a:lstStyle/>
          <a:p>
            <a:pPr eaLnBrk="1" hangingPunct="1"/>
            <a:r>
              <a:rPr lang="zh-CN" altLang="en-US"/>
              <a:t>致谢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36550" y="1268413"/>
            <a:ext cx="2016125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7108" name="文本框 2"/>
          <p:cNvSpPr txBox="1">
            <a:spLocks noChangeArrowheads="1"/>
          </p:cNvSpPr>
          <p:nvPr/>
        </p:nvSpPr>
        <p:spPr bwMode="auto">
          <a:xfrm>
            <a:off x="377825" y="1308100"/>
            <a:ext cx="406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 b="1">
                <a:solidFill>
                  <a:srgbClr val="0B48CF"/>
                </a:solidFill>
              </a:rPr>
              <a:t>ACKNOWLEDGEMENT</a:t>
            </a:r>
            <a:endParaRPr lang="en-US" altLang="zh-CN" sz="2000" b="1">
              <a:solidFill>
                <a:srgbClr val="0B48CF"/>
              </a:solidFill>
            </a:endParaRPr>
          </a:p>
        </p:txBody>
      </p:sp>
      <p:sp>
        <p:nvSpPr>
          <p:cNvPr id="47114" name="文本框 5"/>
          <p:cNvSpPr txBox="1">
            <a:spLocks noChangeArrowheads="1"/>
          </p:cNvSpPr>
          <p:nvPr/>
        </p:nvSpPr>
        <p:spPr bwMode="auto">
          <a:xfrm>
            <a:off x="7903845" y="4445"/>
            <a:ext cx="4519295" cy="205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服务中国物理学的传播与发展</a:t>
            </a:r>
            <a:endParaRPr lang="zh-CN" altLang="en-US" sz="1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打造具有国际影响力的学术交流平台</a:t>
            </a:r>
            <a:endParaRPr lang="en-US" altLang="zh-CN" sz="1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提升我国物理学家在国际上的话语权</a:t>
            </a:r>
            <a:endParaRPr lang="zh-CN" altLang="en-US" sz="1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915994" y="2058492"/>
            <a:ext cx="5832648" cy="267652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作者、读者、审稿人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编委、青年编委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中国科技期刊卓越行动计划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中国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SCI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期刊支持计划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29672" y="5231447"/>
            <a:ext cx="750824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衷心感谢</a:t>
            </a:r>
            <a:r>
              <a:rPr lang="zh-CN" altLang="en-US" sz="3600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各位专家学者的大力支持！</a:t>
            </a:r>
            <a:endParaRPr lang="zh-CN" altLang="en-US" sz="3600" b="1" dirty="0">
              <a:solidFill>
                <a:srgbClr val="C00000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395" y="1556385"/>
            <a:ext cx="1561465" cy="199834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片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12192000" cy="132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530225" y="1898630"/>
            <a:ext cx="2015490" cy="3616325"/>
            <a:chOff x="309" y="2989"/>
            <a:chExt cx="3174" cy="5695"/>
          </a:xfrm>
        </p:grpSpPr>
        <p:pic>
          <p:nvPicPr>
            <p:cNvPr id="28677" name="图片 3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" y="2989"/>
              <a:ext cx="3175" cy="4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9" name="文本框 17"/>
            <p:cNvSpPr txBox="1">
              <a:spLocks noChangeArrowheads="1"/>
            </p:cNvSpPr>
            <p:nvPr/>
          </p:nvSpPr>
          <p:spPr bwMode="auto">
            <a:xfrm>
              <a:off x="646" y="7426"/>
              <a:ext cx="2502" cy="1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中文</a:t>
              </a: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SCI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1933</a:t>
              </a: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年创办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914650" y="1898015"/>
            <a:ext cx="2016125" cy="3616960"/>
            <a:chOff x="14881" y="2989"/>
            <a:chExt cx="3175" cy="5696"/>
          </a:xfrm>
        </p:grpSpPr>
        <p:pic>
          <p:nvPicPr>
            <p:cNvPr id="28676" name="Picture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1" y="2989"/>
              <a:ext cx="3175" cy="4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文本框 18"/>
            <p:cNvSpPr txBox="1">
              <a:spLocks noChangeArrowheads="1"/>
            </p:cNvSpPr>
            <p:nvPr/>
          </p:nvSpPr>
          <p:spPr bwMode="auto">
            <a:xfrm>
              <a:off x="15111" y="7426"/>
              <a:ext cx="2714" cy="1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中文科普期刊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1972</a:t>
              </a: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年创办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684" name="标题 1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3806825" y="333375"/>
            <a:ext cx="5179060" cy="719455"/>
          </a:xfrm>
        </p:spPr>
        <p:txBody>
          <a:bodyPr lIns="0" tIns="0" rIns="0" bIns="0"/>
          <a:lstStyle/>
          <a:p>
            <a:r>
              <a:rPr lang="zh-CN" altLang="zh-CN" sz="4800" b="1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与中国物理学同行</a:t>
            </a:r>
            <a:endParaRPr lang="zh-CN" altLang="zh-CN" sz="4800" b="1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7684770" y="1898015"/>
            <a:ext cx="2016125" cy="3616940"/>
            <a:chOff x="10365" y="2989"/>
            <a:chExt cx="3175" cy="5696"/>
          </a:xfrm>
        </p:grpSpPr>
        <p:pic>
          <p:nvPicPr>
            <p:cNvPr id="28675" name="图片 20"/>
            <p:cNvPicPr preferRelativeResize="0"/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5" y="2989"/>
              <a:ext cx="3175" cy="4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文本框 17466"/>
            <p:cNvSpPr txBox="1">
              <a:spLocks noChangeArrowheads="1"/>
            </p:cNvSpPr>
            <p:nvPr/>
          </p:nvSpPr>
          <p:spPr bwMode="auto">
            <a:xfrm>
              <a:off x="10702" y="7426"/>
              <a:ext cx="2502" cy="1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英文</a:t>
              </a: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SCI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1992</a:t>
              </a: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年创办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299710" y="1898015"/>
            <a:ext cx="2016125" cy="3616940"/>
            <a:chOff x="6982" y="2989"/>
            <a:chExt cx="3175" cy="5696"/>
          </a:xfrm>
        </p:grpSpPr>
        <p:sp>
          <p:nvSpPr>
            <p:cNvPr id="28689" name="文本框 17466"/>
            <p:cNvSpPr txBox="1">
              <a:spLocks noChangeArrowheads="1"/>
            </p:cNvSpPr>
            <p:nvPr/>
          </p:nvSpPr>
          <p:spPr bwMode="auto">
            <a:xfrm>
              <a:off x="7318" y="7426"/>
              <a:ext cx="2502" cy="1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英文</a:t>
              </a: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SCI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1984</a:t>
              </a: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年创办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3" name="图片 12"/>
            <p:cNvPicPr preferRelativeResize="0"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2" y="2989"/>
              <a:ext cx="3175" cy="4309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9984105" y="1917065"/>
            <a:ext cx="1862455" cy="24028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我国很多物理学者的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第一篇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论文都发表在四刊上。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765" y="5697855"/>
            <a:ext cx="12240000" cy="1172831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2729503" y="1331729"/>
            <a:ext cx="4754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B48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寄托了老一辈物理学家的殷切</a:t>
            </a:r>
            <a:r>
              <a:rPr lang="zh-CN" altLang="en-US" sz="2400" b="1" dirty="0">
                <a:solidFill>
                  <a:srgbClr val="0B48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期望</a:t>
            </a:r>
            <a:endParaRPr lang="zh-CN" altLang="en-US" sz="2400" b="1" dirty="0">
              <a:solidFill>
                <a:srgbClr val="0B48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1DE">
            <a:alpha val="3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0"/>
            <a:ext cx="12192000" cy="70643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16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1016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819" name="TextBox 4"/>
          <p:cNvSpPr txBox="1">
            <a:spLocks noChangeArrowheads="1"/>
          </p:cNvSpPr>
          <p:nvPr/>
        </p:nvSpPr>
        <p:spPr bwMode="auto">
          <a:xfrm>
            <a:off x="-144463" y="-68263"/>
            <a:ext cx="12336463" cy="7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793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物理学报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: 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我国</a:t>
            </a:r>
            <a:r>
              <a:rPr kumimoji="0" lang="zh-CN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办</a:t>
            </a:r>
            <a:r>
              <a:rPr kumimoji="0" lang="zh-CN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最早、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唯一被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SCI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收录</a:t>
            </a:r>
            <a:r>
              <a:rPr kumimoji="0" lang="zh-CN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综合</a:t>
            </a:r>
            <a:r>
              <a:rPr kumimoji="0" lang="zh-CN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物理类中文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</a:t>
            </a:r>
            <a:r>
              <a:rPr kumimoji="0" lang="zh-CN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刊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内容占位符 2"/>
          <p:cNvSpPr txBox="1"/>
          <p:nvPr/>
        </p:nvSpPr>
        <p:spPr>
          <a:xfrm>
            <a:off x="4127500" y="2311400"/>
            <a:ext cx="7729538" cy="15367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algn="l" defTabSz="10160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发文领域：</a:t>
            </a: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物理学各学科领域及其交叉学科</a:t>
            </a:r>
            <a:endParaRPr kumimoji="0" lang="en-US" altLang="zh-CN" sz="2135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10160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文章类型： 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研究论文、研究快讯、综述、数据论文</a:t>
            </a:r>
            <a:endParaRPr kumimoji="0" lang="en-US" altLang="zh-CN" sz="2135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10160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特色栏目： 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热点专题、数据论文、仪器与测量、观点与展望</a:t>
            </a:r>
            <a:endParaRPr kumimoji="0" lang="en-US" altLang="zh-CN" sz="2135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10160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135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4821" name="图片 26" descr="物理学报微信二维码.jp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4781550"/>
            <a:ext cx="1633537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Box 7"/>
          <p:cNvSpPr txBox="1">
            <a:spLocks noChangeArrowheads="1"/>
          </p:cNvSpPr>
          <p:nvPr/>
        </p:nvSpPr>
        <p:spPr bwMode="auto">
          <a:xfrm>
            <a:off x="4271963" y="4540250"/>
            <a:ext cx="7200900" cy="1969770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1219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●</a:t>
            </a:r>
            <a:r>
              <a:rPr kumimoji="0" lang="en-US" altLang="zh-CN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期刊官网文章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双语出版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，消除国际传播障碍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1219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●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“中国科技期刊卓越行动计划”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中文领军期刊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1219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中国科学院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精品科技期刊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1219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●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被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SCI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EI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Scopus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等数据库收录，国内外影响广泛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4823" name="矩形 3"/>
          <p:cNvSpPr>
            <a:spLocks noChangeArrowheads="1"/>
          </p:cNvSpPr>
          <p:nvPr/>
        </p:nvSpPr>
        <p:spPr bwMode="auto">
          <a:xfrm>
            <a:off x="52705" y="3465830"/>
            <a:ext cx="407479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793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1933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年创刊，中文半月刊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95373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4824" name="Picture 16" descr="E:\学报封面\2023封面\2023年23期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8" y="1145540"/>
            <a:ext cx="1860550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/>
        </p:nvSpPr>
        <p:spPr>
          <a:xfrm>
            <a:off x="5135893" y="3987850"/>
            <a:ext cx="1440160" cy="465192"/>
          </a:xfrm>
          <a:prstGeom prst="rect">
            <a:avLst/>
          </a:prstGeom>
          <a:solidFill>
            <a:srgbClr val="005C2A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0" marR="0" lvl="0" indent="0" algn="l" defTabSz="12192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绿色通道</a:t>
            </a:r>
            <a:endParaRPr kumimoji="0" lang="en-US" altLang="zh-CN" sz="2135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828" name="TextBox 18"/>
          <p:cNvSpPr txBox="1">
            <a:spLocks noChangeArrowheads="1"/>
          </p:cNvSpPr>
          <p:nvPr/>
        </p:nvSpPr>
        <p:spPr bwMode="auto">
          <a:xfrm>
            <a:off x="6672263" y="4027488"/>
            <a:ext cx="316865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79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优秀论文，快审快发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5373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829" name="矩形 19"/>
          <p:cNvSpPr>
            <a:spLocks noChangeArrowheads="1"/>
          </p:cNvSpPr>
          <p:nvPr/>
        </p:nvSpPr>
        <p:spPr bwMode="auto">
          <a:xfrm>
            <a:off x="561975" y="6173788"/>
            <a:ext cx="3232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79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http://wulixb.iphy.ac.cn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95373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830" name="矩形 20"/>
          <p:cNvSpPr>
            <a:spLocks noChangeArrowheads="1"/>
          </p:cNvSpPr>
          <p:nvPr/>
        </p:nvSpPr>
        <p:spPr bwMode="auto">
          <a:xfrm>
            <a:off x="623888" y="3960813"/>
            <a:ext cx="24892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217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793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网络预出版：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~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76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121793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年发文量：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~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800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篇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4831" name="Picture 7" descr="F:\物理学报\期刊资料\早期封面和资料\过刊封面\1933年创刊号封面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1163003"/>
            <a:ext cx="1833562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2"/>
          <p:cNvSpPr txBox="1"/>
          <p:nvPr/>
        </p:nvSpPr>
        <p:spPr>
          <a:xfrm>
            <a:off x="4078288" y="969963"/>
            <a:ext cx="7854950" cy="1389062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 w="9525">
            <a:noFill/>
          </a:ln>
        </p:spPr>
        <p:txBody>
          <a:bodyPr lIns="95097" tIns="47549" rIns="95097" bIns="47549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1219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主</a:t>
            </a:r>
            <a:r>
              <a:rPr kumimoji="0" lang="en-US" altLang="zh-CN" sz="186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编：高鸿钧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1219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副主编：陈仙辉、范桁、高原宁、李建新、李儒新、马琰铭、欧阳钟灿</a:t>
            </a:r>
            <a:endParaRPr kumimoji="0" lang="en-US" altLang="zh-CN" sz="1865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1219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   沈保根、王宁、汪卫华、汪自强、熊启华、姚望、张杰、张远波 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0" y="6797675"/>
            <a:ext cx="12192000" cy="60325"/>
          </a:xfrm>
          <a:prstGeom prst="rect">
            <a:avLst/>
          </a:prstGeom>
          <a:solidFill>
            <a:srgbClr val="C000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6572250" y="762000"/>
            <a:ext cx="5619750" cy="5594350"/>
          </a:xfrm>
          <a:prstGeom prst="rect">
            <a:avLst/>
          </a:prstGeom>
          <a:blipFill>
            <a:blip r:embed="rId1" cstate="screen"/>
            <a:tile tx="0" ty="0" sx="100000" sy="100000" flip="none" algn="tl"/>
          </a:blip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6号-正文宋楷" panose="02000000000000000000" pitchFamily="2" charset="-122"/>
              <a:ea typeface="字魂36号-正文宋楷" panose="02000000000000000000" pitchFamily="2" charset="-122"/>
              <a:cs typeface="+mn-cs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6572250" y="5905500"/>
            <a:ext cx="5619750" cy="952500"/>
          </a:xfrm>
          <a:prstGeom prst="rect">
            <a:avLst/>
          </a:prstGeom>
          <a:solidFill>
            <a:srgbClr val="1058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2772" name="组合 47"/>
          <p:cNvGrpSpPr/>
          <p:nvPr/>
        </p:nvGrpSpPr>
        <p:grpSpPr bwMode="auto">
          <a:xfrm>
            <a:off x="6559550" y="905510"/>
            <a:ext cx="5276216" cy="5889179"/>
            <a:chOff x="4919767" y="679819"/>
            <a:chExt cx="3957650" cy="4416957"/>
          </a:xfrm>
        </p:grpSpPr>
        <p:sp>
          <p:nvSpPr>
            <p:cNvPr id="32807" name="矩形 13"/>
            <p:cNvSpPr>
              <a:spLocks noChangeArrowheads="1"/>
            </p:cNvSpPr>
            <p:nvPr/>
          </p:nvSpPr>
          <p:spPr bwMode="auto">
            <a:xfrm>
              <a:off x="4929190" y="679819"/>
              <a:ext cx="594433" cy="345287"/>
            </a:xfrm>
            <a:prstGeom prst="rect">
              <a:avLst/>
            </a:prstGeom>
            <a:solidFill>
              <a:srgbClr val="105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简介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2" name="TextBox 8"/>
            <p:cNvSpPr txBox="1">
              <a:spLocks noChangeArrowheads="1"/>
            </p:cNvSpPr>
            <p:nvPr/>
          </p:nvSpPr>
          <p:spPr bwMode="auto">
            <a:xfrm>
              <a:off x="5305101" y="955335"/>
              <a:ext cx="3572316" cy="2474159"/>
            </a:xfrm>
            <a:prstGeom prst="rect">
              <a:avLst/>
            </a:prstGeom>
            <a:noFill/>
            <a:ln>
              <a:noFill/>
            </a:ln>
          </p:spPr>
          <p:txBody>
            <a:bodyPr lIns="68562" tIns="34281" rIns="68562" bIns="34281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5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5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5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5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5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5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171450" marR="0" lvl="0" indent="-171450" algn="l" defTabSz="685800" rtl="0" eaLnBrk="0" fontAlgn="base" latinLnBrk="0" hangingPunct="0">
                <a:lnSpc>
                  <a:spcPct val="15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1058B0"/>
                </a:buClr>
                <a:buSzPct val="93000"/>
                <a:buFont typeface="Wingdings" panose="05000000000000000000" pitchFamily="2" charset="2"/>
                <a:buChar char="l"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58B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Normal"/>
                  <a:sym typeface="Times New Roman" panose="02020603050405020304" pitchFamily="18" charset="0"/>
                </a:rPr>
                <a:t> 以“前沿视角</a:t>
              </a:r>
              <a:r>
                <a:rPr kumimoji="0" lang="en-US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58B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Normal"/>
                  <a:sym typeface="Times New Roman" panose="02020603050405020304" pitchFamily="18" charset="0"/>
                </a:rPr>
                <a:t>+</a:t>
              </a: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58B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Normal"/>
                  <a:sym typeface="Times New Roman" panose="02020603050405020304" pitchFamily="18" charset="0"/>
                </a:rPr>
                <a:t>通俗表达”为特点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1058B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/>
                <a:sym typeface="Times New Roman" panose="02020603050405020304" pitchFamily="18" charset="0"/>
              </a:endParaRPr>
            </a:p>
            <a:p>
              <a:pPr marL="171450" marR="0" lvl="0" indent="-171450" algn="l" defTabSz="685800" rtl="0" eaLnBrk="0" fontAlgn="base" latinLnBrk="0" hangingPunct="0">
                <a:lnSpc>
                  <a:spcPct val="15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1058B0"/>
                </a:buClr>
                <a:buSzPct val="93000"/>
                <a:buFont typeface="Wingdings" panose="05000000000000000000" pitchFamily="2" charset="2"/>
                <a:buChar char="l"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58B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Normal"/>
                  <a:sym typeface="Times New Roman" panose="02020603050405020304" pitchFamily="18" charset="0"/>
                </a:rPr>
                <a:t> 以普及科学知识、传播科学前沿、激发科研兴趣为目标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1058B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/>
                <a:sym typeface="Times New Roman" panose="02020603050405020304" pitchFamily="18" charset="0"/>
              </a:endParaRPr>
            </a:p>
            <a:p>
              <a:pPr marL="144145" marR="0" lvl="0" indent="-179705" algn="l" defTabSz="685800" rtl="0" eaLnBrk="0" fontAlgn="base" latinLnBrk="0" hangingPunct="0">
                <a:lnSpc>
                  <a:spcPct val="15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1058B0"/>
                </a:buClr>
                <a:buSzPct val="93000"/>
                <a:buFont typeface="Wingdings" panose="05000000000000000000" pitchFamily="2" charset="2"/>
                <a:buChar char="l"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58B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Normal"/>
                  <a:sym typeface="Times New Roman" panose="02020603050405020304" pitchFamily="18" charset="0"/>
                </a:rPr>
                <a:t> 传播物理学各领域前沿知识，弘扬科学家精神，启迪科学思想，促进学术交流与合作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058B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/>
                <a:sym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058B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/>
                <a:sym typeface="Times New Roman" panose="02020603050405020304" pitchFamily="18" charset="0"/>
              </a:endParaRPr>
            </a:p>
          </p:txBody>
        </p:sp>
        <p:sp>
          <p:nvSpPr>
            <p:cNvPr id="32809" name="矩形 13"/>
            <p:cNvSpPr>
              <a:spLocks noChangeArrowheads="1"/>
            </p:cNvSpPr>
            <p:nvPr/>
          </p:nvSpPr>
          <p:spPr bwMode="auto">
            <a:xfrm>
              <a:off x="4924532" y="3375586"/>
              <a:ext cx="594433" cy="345287"/>
            </a:xfrm>
            <a:prstGeom prst="rect">
              <a:avLst/>
            </a:prstGeom>
            <a:solidFill>
              <a:srgbClr val="105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特色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4919767" y="4451447"/>
              <a:ext cx="3828570" cy="645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058B0"/>
                </a:buClr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300" normalizeH="0" baseline="0" noProof="0" dirty="0">
                  <a:ln w="11430" cmpd="sng">
                    <a:solidFill>
                      <a:srgbClr val="4F81BD">
                        <a:tint val="10000"/>
                      </a:srgbClr>
                    </a:solidFill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45500">
                      <a:srgbClr val="4F81BD">
                        <a:satMod val="220000"/>
                        <a:alpha val="35000"/>
                      </a:srgbClr>
                    </a:glo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科研人员</a:t>
              </a:r>
              <a:r>
                <a:rPr kumimoji="0" lang="zh-CN" altLang="en-US" sz="1600" b="1" i="0" u="none" strike="noStrike" kern="1200" cap="none" spc="300" normalizeH="0" baseline="0" noProof="0" dirty="0">
                  <a:ln w="11430" cmpd="sng">
                    <a:solidFill>
                      <a:srgbClr val="4F81BD">
                        <a:tint val="10000"/>
                      </a:srgbClr>
                    </a:solidFill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45500">
                      <a:srgbClr val="4F81BD">
                        <a:satMod val="220000"/>
                        <a:alpha val="35000"/>
                      </a:srgbClr>
                    </a:glo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  <a:sym typeface="Times New Roman" panose="02020603050405020304" pitchFamily="18" charset="0"/>
                </a:rPr>
                <a:t>了解</a:t>
              </a:r>
              <a:r>
                <a:rPr kumimoji="0" lang="zh-CN" altLang="en-US" sz="1600" b="1" i="0" u="none" strike="noStrike" kern="1200" cap="none" spc="300" normalizeH="0" baseline="0" noProof="0" dirty="0">
                  <a:ln w="11430" cmpd="sng">
                    <a:solidFill>
                      <a:srgbClr val="4F81BD">
                        <a:tint val="10000"/>
                      </a:srgbClr>
                    </a:solidFill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45500">
                      <a:srgbClr val="4F81BD">
                        <a:satMod val="220000"/>
                        <a:alpha val="35000"/>
                      </a:srgbClr>
                    </a:glo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  <a:sym typeface="Times New Roman" panose="02020603050405020304" pitchFamily="18" charset="0"/>
                </a:rPr>
                <a:t>不同研究领域的有效途径</a:t>
              </a:r>
              <a:endParaRPr kumimoji="0" lang="en-US" altLang="zh-CN" sz="1600" b="1" i="0" u="none" strike="noStrike" kern="1200" cap="none" spc="300" normalizeH="0" baseline="0" noProof="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sym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058B0"/>
                </a:buClr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300" normalizeH="0" baseline="0" noProof="0" dirty="0">
                  <a:ln w="11430" cmpd="sng">
                    <a:solidFill>
                      <a:srgbClr val="4F81BD">
                        <a:tint val="10000"/>
                      </a:srgbClr>
                    </a:solidFill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45500">
                      <a:srgbClr val="4F81BD">
                        <a:satMod val="220000"/>
                        <a:alpha val="35000"/>
                      </a:srgbClr>
                    </a:glo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  <a:sym typeface="Times New Roman" panose="02020603050405020304" pitchFamily="18" charset="0"/>
                </a:rPr>
                <a:t>   本科生、研究生进入研究领域前的重要参考</a:t>
              </a:r>
              <a:endParaRPr kumimoji="0" lang="zh-CN" altLang="en-US" sz="1600" b="1" i="0" u="none" strike="noStrike" kern="1200" cap="none" spc="300" normalizeH="0" baseline="0" noProof="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2773" name="组合 39"/>
          <p:cNvGrpSpPr/>
          <p:nvPr/>
        </p:nvGrpSpPr>
        <p:grpSpPr bwMode="auto">
          <a:xfrm>
            <a:off x="3238500" y="-24447"/>
            <a:ext cx="6246638" cy="6882447"/>
            <a:chOff x="2428860" y="-18335"/>
            <a:chExt cx="4685302" cy="5161835"/>
          </a:xfrm>
        </p:grpSpPr>
        <p:grpSp>
          <p:nvGrpSpPr>
            <p:cNvPr id="32792" name="组合 37"/>
            <p:cNvGrpSpPr/>
            <p:nvPr/>
          </p:nvGrpSpPr>
          <p:grpSpPr bwMode="auto">
            <a:xfrm>
              <a:off x="2428860" y="-18335"/>
              <a:ext cx="4685302" cy="1687259"/>
              <a:chOff x="2428860" y="-18335"/>
              <a:chExt cx="4685302" cy="1687259"/>
            </a:xfrm>
          </p:grpSpPr>
          <p:sp>
            <p:nvSpPr>
              <p:cNvPr id="32805" name="矩形 40"/>
              <p:cNvSpPr>
                <a:spLocks noChangeArrowheads="1"/>
              </p:cNvSpPr>
              <p:nvPr/>
            </p:nvSpPr>
            <p:spPr bwMode="auto">
              <a:xfrm>
                <a:off x="3242935" y="-18335"/>
                <a:ext cx="3871227" cy="552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等线" panose="02010600030101010101" pitchFamily="2" charset="-122"/>
                    <a:ea typeface="等线" panose="02010600030101010101" pitchFamily="2" charset="-122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500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1058B0"/>
                  </a:buClr>
                  <a:buSzPct val="93000"/>
                  <a:buFont typeface="Wingdings" panose="05000000000000000000" pitchFamily="2" charset="2"/>
                  <a:buNone/>
                  <a:defRPr/>
                </a:pPr>
                <a:r>
                  <a:rPr lang="zh-CN" altLang="en-US" b="1" noProof="0" dirty="0">
                    <a:ln>
                      <a:noFill/>
                    </a:ln>
                    <a:solidFill>
                      <a:srgbClr val="1058B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思源黑体 CN Normal"/>
                    <a:sym typeface="Times New Roman" panose="02020603050405020304" pitchFamily="18" charset="0"/>
                  </a:rPr>
                  <a:t>《</a:t>
                </a:r>
                <a:r>
                  <a:rPr lang="zh-CN" altLang="en-US" b="1" noProof="0" dirty="0">
                    <a:ln>
                      <a:noFill/>
                    </a:ln>
                    <a:solidFill>
                      <a:srgbClr val="1058B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思源黑体 CN Normal"/>
                    <a:sym typeface="Times New Roman" panose="02020603050405020304" pitchFamily="18" charset="0"/>
                  </a:rPr>
                  <a:t>物理》：物理类中文科普期刊</a:t>
                </a:r>
                <a:endParaRPr kumimoji="0" lang="zh-CN" alt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1058B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Normal"/>
                  <a:sym typeface="Times New Roman" panose="02020603050405020304" pitchFamily="18" charset="0"/>
                </a:endParaRPr>
              </a:p>
            </p:txBody>
          </p:sp>
          <p:pic>
            <p:nvPicPr>
              <p:cNvPr id="32806" name="Picture 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8860" y="642924"/>
                <a:ext cx="714380" cy="102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2793" name="Picture 2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496" y="4357700"/>
              <a:ext cx="908742" cy="778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4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4117500"/>
              <a:ext cx="857256" cy="102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5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7006" y="3500444"/>
              <a:ext cx="857256" cy="102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6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1340" y="3143254"/>
              <a:ext cx="857256" cy="102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7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9010" y="2786064"/>
              <a:ext cx="750013" cy="954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8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050" y="928676"/>
              <a:ext cx="760068" cy="102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9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4678" y="1142990"/>
              <a:ext cx="785818" cy="102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00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868" y="1357304"/>
              <a:ext cx="857256" cy="1121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01" name="Picture 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8582" y="1989768"/>
              <a:ext cx="898214" cy="108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02" name="TextBox 41"/>
            <p:cNvSpPr txBox="1">
              <a:spLocks noChangeArrowheads="1"/>
            </p:cNvSpPr>
            <p:nvPr/>
          </p:nvSpPr>
          <p:spPr bwMode="auto">
            <a:xfrm>
              <a:off x="4023209" y="3890963"/>
              <a:ext cx="857304" cy="473207"/>
            </a:xfrm>
            <a:prstGeom prst="rect">
              <a:avLst/>
            </a:prstGeom>
            <a:solidFill>
              <a:srgbClr val="105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 </a:t>
              </a:r>
              <a:r>
                <a:rPr kumimoji="0" lang="zh-CN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总用户数</a:t>
              </a:r>
              <a:b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</a:b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   </a:t>
              </a:r>
              <a:r>
                <a:rPr kumimoji="0" lang="en-US" altLang="zh-CN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24</a:t>
              </a:r>
              <a:r>
                <a:rPr kumimoji="0" lang="zh-CN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万</a:t>
              </a: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+</a:t>
              </a: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2774" name="组合 67"/>
          <p:cNvGrpSpPr/>
          <p:nvPr/>
        </p:nvGrpSpPr>
        <p:grpSpPr bwMode="auto">
          <a:xfrm>
            <a:off x="0" y="0"/>
            <a:ext cx="3216275" cy="6858000"/>
            <a:chOff x="-1" y="1"/>
            <a:chExt cx="2411413" cy="5143500"/>
          </a:xfrm>
        </p:grpSpPr>
        <p:sp>
          <p:nvSpPr>
            <p:cNvPr id="29" name="矩形 28"/>
            <p:cNvSpPr/>
            <p:nvPr/>
          </p:nvSpPr>
          <p:spPr>
            <a:xfrm rot="5400000">
              <a:off x="-1366044" y="1366044"/>
              <a:ext cx="5143500" cy="2411413"/>
            </a:xfrm>
            <a:prstGeom prst="rect">
              <a:avLst/>
            </a:prstGeom>
            <a:solidFill>
              <a:srgbClr val="1058B0"/>
            </a:solidFill>
            <a:ln>
              <a:noFill/>
            </a:ln>
            <a:effectLst>
              <a:outerShdw blurRad="5080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pic>
          <p:nvPicPr>
            <p:cNvPr id="32778" name="图片 31" descr="孙昌璞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7414" y="2901232"/>
              <a:ext cx="785914" cy="9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图片 32" descr="朱邦芬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202" y="269289"/>
              <a:ext cx="785817" cy="910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0" name="图片 34" descr="胡江平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1714494"/>
              <a:ext cx="785915" cy="9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1" name="图片 35" descr="欧阳颀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8071" y="1712326"/>
              <a:ext cx="785914" cy="9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2" name="图片 36" descr="张双南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25" y="3976267"/>
              <a:ext cx="785915" cy="9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3" name="文本框 4"/>
            <p:cNvSpPr txBox="1">
              <a:spLocks noChangeArrowheads="1"/>
            </p:cNvSpPr>
            <p:nvPr/>
          </p:nvSpPr>
          <p:spPr bwMode="auto">
            <a:xfrm>
              <a:off x="36513" y="100190"/>
              <a:ext cx="665162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Bold"/>
                  <a:ea typeface="宋体" panose="02010600030101010101" pitchFamily="2" charset="-122"/>
                  <a:cs typeface="+mn-cs"/>
                </a:rPr>
                <a:t>主编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784" name="文本框 102"/>
            <p:cNvSpPr txBox="1">
              <a:spLocks noChangeArrowheads="1"/>
            </p:cNvSpPr>
            <p:nvPr/>
          </p:nvSpPr>
          <p:spPr bwMode="auto">
            <a:xfrm>
              <a:off x="36777" y="1373326"/>
              <a:ext cx="785812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Heavy"/>
                  <a:ea typeface="宋体" panose="02010600030101010101" pitchFamily="2" charset="-122"/>
                  <a:cs typeface="+mn-cs"/>
                </a:rPr>
                <a:t>副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Bold"/>
                  <a:ea typeface="宋体" panose="02010600030101010101" pitchFamily="2" charset="-122"/>
                  <a:cs typeface="+mn-cs"/>
                </a:rPr>
                <a:t>主编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17" cstate="screen"/>
            <a:stretch>
              <a:fillRect/>
            </a:stretch>
          </p:blipFill>
          <p:spPr>
            <a:xfrm>
              <a:off x="357158" y="2901232"/>
              <a:ext cx="730641" cy="883092"/>
            </a:xfrm>
            <a:prstGeom prst="ellipse">
              <a:avLst/>
            </a:prstGeom>
            <a:noFill/>
            <a:ln w="3175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2786" name="TextBox 3"/>
            <p:cNvSpPr txBox="1">
              <a:spLocks noChangeArrowheads="1"/>
            </p:cNvSpPr>
            <p:nvPr/>
          </p:nvSpPr>
          <p:spPr bwMode="auto">
            <a:xfrm>
              <a:off x="811326" y="1167122"/>
              <a:ext cx="833438" cy="18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Bold"/>
                </a:rPr>
                <a:t>朱邦芬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Bold"/>
              </a:endParaRPr>
            </a:p>
          </p:txBody>
        </p:sp>
        <p:sp>
          <p:nvSpPr>
            <p:cNvPr id="32787" name="TextBox 3"/>
            <p:cNvSpPr txBox="1">
              <a:spLocks noChangeArrowheads="1"/>
            </p:cNvSpPr>
            <p:nvPr/>
          </p:nvSpPr>
          <p:spPr bwMode="auto">
            <a:xfrm>
              <a:off x="1313560" y="3809145"/>
              <a:ext cx="833438" cy="18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Bold"/>
                </a:rPr>
                <a:t>孙昌璞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Bold"/>
              </a:endParaRPr>
            </a:p>
          </p:txBody>
        </p:sp>
        <p:sp>
          <p:nvSpPr>
            <p:cNvPr id="32788" name="TextBox 3"/>
            <p:cNvSpPr txBox="1">
              <a:spLocks noChangeArrowheads="1"/>
            </p:cNvSpPr>
            <p:nvPr/>
          </p:nvSpPr>
          <p:spPr bwMode="auto">
            <a:xfrm>
              <a:off x="322523" y="2629334"/>
              <a:ext cx="833438" cy="18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Bold"/>
                </a:rPr>
                <a:t>胡江平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Bold"/>
              </a:endParaRPr>
            </a:p>
          </p:txBody>
        </p:sp>
        <p:sp>
          <p:nvSpPr>
            <p:cNvPr id="32789" name="TextBox 3"/>
            <p:cNvSpPr txBox="1">
              <a:spLocks noChangeArrowheads="1"/>
            </p:cNvSpPr>
            <p:nvPr/>
          </p:nvSpPr>
          <p:spPr bwMode="auto">
            <a:xfrm>
              <a:off x="1359458" y="2631502"/>
              <a:ext cx="833438" cy="18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Bold"/>
                </a:rPr>
                <a:t>欧阳颀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Bold"/>
              </a:endParaRPr>
            </a:p>
          </p:txBody>
        </p:sp>
        <p:sp>
          <p:nvSpPr>
            <p:cNvPr id="32790" name="TextBox 3"/>
            <p:cNvSpPr txBox="1">
              <a:spLocks noChangeArrowheads="1"/>
            </p:cNvSpPr>
            <p:nvPr/>
          </p:nvSpPr>
          <p:spPr bwMode="auto">
            <a:xfrm>
              <a:off x="301742" y="3802218"/>
              <a:ext cx="833438" cy="18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Bold"/>
                </a:rPr>
                <a:t>潘建伟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Bold"/>
              </a:endParaRPr>
            </a:p>
          </p:txBody>
        </p:sp>
        <p:sp>
          <p:nvSpPr>
            <p:cNvPr id="32791" name="TextBox 3"/>
            <p:cNvSpPr txBox="1">
              <a:spLocks noChangeArrowheads="1"/>
            </p:cNvSpPr>
            <p:nvPr/>
          </p:nvSpPr>
          <p:spPr bwMode="auto">
            <a:xfrm>
              <a:off x="808735" y="4849413"/>
              <a:ext cx="833438" cy="183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思源黑体 CN Bold"/>
                </a:rPr>
                <a:t>张双南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Bold"/>
              </a:endParaRPr>
            </a:p>
          </p:txBody>
        </p:sp>
      </p:grpSp>
      <p:sp>
        <p:nvSpPr>
          <p:cNvPr id="32775" name="TextBox 42"/>
          <p:cNvSpPr txBox="1">
            <a:spLocks noChangeArrowheads="1"/>
          </p:cNvSpPr>
          <p:nvPr/>
        </p:nvSpPr>
        <p:spPr bwMode="auto">
          <a:xfrm>
            <a:off x="7131050" y="5008880"/>
            <a:ext cx="4840605" cy="67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12179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 defTabSz="12179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 defTabSz="12179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 defTabSz="12179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 defTabSz="12179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defTabSz="12179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defTabSz="12179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defTabSz="12179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defTabSz="12179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0" marR="0" lvl="0" indent="0" algn="l" defTabSz="121793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058B0"/>
              </a:buClr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58B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/>
                <a:sym typeface="Times New Roman" panose="02020603050405020304" pitchFamily="18" charset="0"/>
              </a:rPr>
              <a:t>栏目丰富   可读性强   受众面广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1058B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0"/>
            <a:ext cx="12192000" cy="7207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Chinese Physics Letters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6321425"/>
            <a:ext cx="12192000" cy="53975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平行四边形 28"/>
          <p:cNvSpPr/>
          <p:nvPr/>
        </p:nvSpPr>
        <p:spPr>
          <a:xfrm>
            <a:off x="10560050" y="0"/>
            <a:ext cx="2016125" cy="720725"/>
          </a:xfrm>
          <a:prstGeom prst="parallelogram">
            <a:avLst>
              <a:gd name="adj" fmla="val 51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平行四边形 30"/>
          <p:cNvSpPr/>
          <p:nvPr/>
        </p:nvSpPr>
        <p:spPr>
          <a:xfrm>
            <a:off x="10560050" y="0"/>
            <a:ext cx="541338" cy="720725"/>
          </a:xfrm>
          <a:prstGeom prst="parallelogram">
            <a:avLst>
              <a:gd name="adj" fmla="val 51981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707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53763" y="52388"/>
            <a:ext cx="1090612" cy="615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矩形 31"/>
          <p:cNvSpPr/>
          <p:nvPr/>
        </p:nvSpPr>
        <p:spPr>
          <a:xfrm>
            <a:off x="8092123" y="3078798"/>
            <a:ext cx="3673475" cy="19183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论文类型</a:t>
            </a:r>
            <a:endParaRPr kumimoji="0" lang="zh-CN" altLang="en-US" sz="18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</a:rPr>
              <a:t>Express Letter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汉仪粗简黑简" panose="00020600040101010101" charset="-122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</a:rPr>
              <a:t>Letter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汉仪粗简黑简" panose="00020600040101010101" charset="-122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</a:rPr>
              <a:t>Perspective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汉仪粗简黑简" panose="00020600040101010101" charset="-122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</a:rPr>
              <a:t>Review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汉仪粗简黑简" panose="00020600040101010101" charset="-122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</a:rPr>
              <a:t>R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</a:rPr>
              <a:t>esearch Highlight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汉仪粗简黑简" panose="00020600040101010101" charset="-122"/>
              <a:cs typeface="Arial" panose="020B0604020202020204" pitchFamily="34" charset="0"/>
            </a:endParaRPr>
          </a:p>
        </p:txBody>
      </p:sp>
      <p:sp>
        <p:nvSpPr>
          <p:cNvPr id="29711" name="文本框 4"/>
          <p:cNvSpPr txBox="1"/>
          <p:nvPr/>
        </p:nvSpPr>
        <p:spPr>
          <a:xfrm>
            <a:off x="263525" y="1373188"/>
            <a:ext cx="69215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汉仪粗简黑简" panose="00020600040101010101" charset="-122"/>
              </a:rPr>
              <a:t>主编</a:t>
            </a:r>
            <a:endParaRPr lang="zh-CN" altLang="en-US" sz="2000" b="1" dirty="0">
              <a:solidFill>
                <a:srgbClr val="C00000"/>
              </a:solidFill>
              <a:latin typeface="Arial" panose="020B0604020202020204" pitchFamily="34" charset="0"/>
              <a:ea typeface="汉仪粗简黑简" panose="00020600040101010101" charset="-122"/>
            </a:endParaRPr>
          </a:p>
        </p:txBody>
      </p:sp>
      <p:pic>
        <p:nvPicPr>
          <p:cNvPr id="12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205642" y="906945"/>
            <a:ext cx="1118235" cy="144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37"/>
          <p:cNvSpPr txBox="1"/>
          <p:nvPr>
            <p:custDataLst>
              <p:tags r:id="rId4"/>
            </p:custDataLst>
          </p:nvPr>
        </p:nvSpPr>
        <p:spPr>
          <a:xfrm>
            <a:off x="3407486" y="2477288"/>
            <a:ext cx="800100" cy="338554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郝柏林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6720" r="9361"/>
          <a:stretch>
            <a:fillRect/>
          </a:stretch>
        </p:blipFill>
        <p:spPr>
          <a:xfrm>
            <a:off x="4829337" y="913269"/>
            <a:ext cx="1226185" cy="144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文本框 41"/>
          <p:cNvSpPr txBox="1"/>
          <p:nvPr>
            <p:custDataLst>
              <p:tags r:id="rId7"/>
            </p:custDataLst>
          </p:nvPr>
        </p:nvSpPr>
        <p:spPr>
          <a:xfrm>
            <a:off x="5038166" y="2477288"/>
            <a:ext cx="800100" cy="338554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甘子钊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 cstate="print"/>
          <a:srcRect l="5594" r="4556"/>
          <a:stretch>
            <a:fillRect/>
          </a:stretch>
        </p:blipFill>
        <p:spPr>
          <a:xfrm>
            <a:off x="6560982" y="906945"/>
            <a:ext cx="1326515" cy="144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文本框 43"/>
          <p:cNvSpPr txBox="1"/>
          <p:nvPr>
            <p:custDataLst>
              <p:tags r:id="rId10"/>
            </p:custDataLst>
          </p:nvPr>
        </p:nvSpPr>
        <p:spPr>
          <a:xfrm>
            <a:off x="6812356" y="2477288"/>
            <a:ext cx="800100" cy="338554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朱邦芬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1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print"/>
          <a:srcRect t="6786"/>
          <a:stretch>
            <a:fillRect/>
          </a:stretch>
        </p:blipFill>
        <p:spPr>
          <a:xfrm>
            <a:off x="8392957" y="906945"/>
            <a:ext cx="1235075" cy="144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文本框 44"/>
          <p:cNvSpPr txBox="1"/>
          <p:nvPr>
            <p:custDataLst>
              <p:tags r:id="rId13"/>
            </p:custDataLst>
          </p:nvPr>
        </p:nvSpPr>
        <p:spPr>
          <a:xfrm>
            <a:off x="8730056" y="2477288"/>
            <a:ext cx="594995" cy="338554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向涛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75" y="906945"/>
            <a:ext cx="1336507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6"/>
          <p:cNvSpPr txBox="1"/>
          <p:nvPr>
            <p:custDataLst>
              <p:tags r:id="rId16"/>
            </p:custDataLst>
          </p:nvPr>
        </p:nvSpPr>
        <p:spPr>
          <a:xfrm>
            <a:off x="1633176" y="2477288"/>
            <a:ext cx="800220" cy="338554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黄祖洽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024259cd6df757620437dab4e323558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133492" y="906945"/>
            <a:ext cx="1122680" cy="1440000"/>
          </a:xfrm>
          <a:prstGeom prst="rect">
            <a:avLst/>
          </a:prstGeom>
        </p:spPr>
      </p:pic>
      <p:sp>
        <p:nvSpPr>
          <p:cNvPr id="5" name="文本框 6"/>
          <p:cNvSpPr txBox="1"/>
          <p:nvPr>
            <p:custDataLst>
              <p:tags r:id="rId19"/>
            </p:custDataLst>
          </p:nvPr>
        </p:nvSpPr>
        <p:spPr>
          <a:xfrm>
            <a:off x="10299141" y="2460778"/>
            <a:ext cx="792480" cy="3371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封东来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9066" y="4965071"/>
            <a:ext cx="2838710" cy="120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主办单位：</a:t>
            </a:r>
            <a:endParaRPr lang="en-US" altLang="zh-CN" b="1" dirty="0">
              <a:solidFill>
                <a:srgbClr val="0B48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中国物理学会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中国科学院物理研究所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6" y="2962275"/>
            <a:ext cx="1450340" cy="192722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220345" y="1877695"/>
            <a:ext cx="7727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1984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创刊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409190" y="2907665"/>
            <a:ext cx="4622800" cy="2871470"/>
          </a:xfrm>
          <a:prstGeom prst="rect">
            <a:avLst/>
          </a:prstGeom>
        </p:spPr>
        <p:txBody>
          <a:bodyPr>
            <a:noAutofit/>
          </a:bodyPr>
          <a:p>
            <a:pPr marL="0" indent="0" algn="ctr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定位</a:t>
            </a:r>
            <a:endParaRPr lang="zh-CN" altLang="en-US" sz="18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ctr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中国物理学会旗舰</a:t>
            </a:r>
            <a:r>
              <a:rPr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SCI </a:t>
            </a: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期刊；</a:t>
            </a:r>
            <a:endParaRPr lang="zh-CN" altLang="en-US" sz="1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ctr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综合物理，</a:t>
            </a:r>
            <a:r>
              <a:rPr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JCR</a:t>
            </a: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Q1/</a:t>
            </a: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中科院一区 </a:t>
            </a:r>
            <a:r>
              <a:rPr lang="en-US" altLang="zh-CN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Top;</a:t>
            </a:r>
            <a:endParaRPr lang="zh-CN" altLang="en-US" sz="1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ctr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国家最高科技奖、未来科学大奖代表性成果首发载体</a:t>
            </a:r>
            <a:endParaRPr lang="zh-CN" altLang="en-US" sz="1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8092440" y="5205730"/>
            <a:ext cx="3098800" cy="77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en-US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年发文量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en-US" altLang="zh-CN" sz="1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~360</a:t>
            </a:r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篇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l" defTabSz="914400" rtl="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en-US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平均发表周期</a:t>
            </a:r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en-US" altLang="zh-CN" sz="1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74</a:t>
            </a:r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天</a:t>
            </a:r>
            <a:endParaRPr kumimoji="0" lang="zh-CN" altLang="en-US" sz="1800" b="1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汉仪粗简黑简" panose="00020600040101010101" charset="-122"/>
              <a:cs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362325" y="5266055"/>
            <a:ext cx="4064000" cy="7499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latinLnBrk="0">
              <a:spcAft>
                <a:spcPts val="600"/>
              </a:spcAft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海外发行：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IOP Publishing</a:t>
            </a:r>
            <a:endParaRPr lang="en-US" altLang="zh-CN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kern="1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  <a:sym typeface="+mn-ea"/>
              </a:rPr>
              <a:t>出版模式：</a:t>
            </a:r>
            <a:r>
              <a:rPr lang="zh-CN" altLang="en-US" b="1" kern="100" noProof="0" dirty="0">
                <a:ln>
                  <a:noFill/>
                </a:ln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  <a:sym typeface="+mn-ea"/>
              </a:rPr>
              <a:t>订阅</a:t>
            </a:r>
            <a:r>
              <a:rPr lang="en-US" altLang="zh-CN" b="1" kern="100" noProof="0" dirty="0">
                <a:ln>
                  <a:noFill/>
                </a:ln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  <a:sym typeface="+mn-ea"/>
              </a:rPr>
              <a:t>+OA</a:t>
            </a:r>
            <a:r>
              <a:rPr lang="zh-CN" altLang="en-US" b="1" kern="100" noProof="0" dirty="0">
                <a:ln>
                  <a:noFill/>
                </a:ln>
                <a:effectLst/>
                <a:uLnTx/>
                <a:uFillTx/>
                <a:ea typeface="汉仪粗简黑简" panose="00020600040101010101" charset="-122"/>
                <a:cs typeface="Arial" panose="020B0604020202020204" pitchFamily="34" charset="0"/>
                <a:sym typeface="+mn-ea"/>
              </a:rPr>
              <a:t>混合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0"/>
            <a:ext cx="12192000" cy="7207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期刊影响力持续提升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平行四边形 28"/>
          <p:cNvSpPr/>
          <p:nvPr/>
        </p:nvSpPr>
        <p:spPr>
          <a:xfrm>
            <a:off x="10560050" y="0"/>
            <a:ext cx="2016125" cy="720725"/>
          </a:xfrm>
          <a:prstGeom prst="parallelogram">
            <a:avLst>
              <a:gd name="adj" fmla="val 51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平行四边形 30"/>
          <p:cNvSpPr/>
          <p:nvPr/>
        </p:nvSpPr>
        <p:spPr>
          <a:xfrm>
            <a:off x="10560050" y="0"/>
            <a:ext cx="541338" cy="720725"/>
          </a:xfrm>
          <a:prstGeom prst="parallelogram">
            <a:avLst>
              <a:gd name="adj" fmla="val 51981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6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53763" y="52388"/>
            <a:ext cx="1090612" cy="615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形状 1"/>
          <p:cNvSpPr/>
          <p:nvPr/>
        </p:nvSpPr>
        <p:spPr>
          <a:xfrm rot="17014413" flipV="1">
            <a:off x="208" y="2141898"/>
            <a:ext cx="4092575" cy="2527300"/>
          </a:xfrm>
          <a:prstGeom prst="swooshArrow">
            <a:avLst>
              <a:gd name="adj1" fmla="val 22476"/>
              <a:gd name="adj2" fmla="val 3137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zh-CN" altLang="en-US" sz="2400" dirty="0"/>
          </a:p>
        </p:txBody>
      </p:sp>
      <p:sp>
        <p:nvSpPr>
          <p:cNvPr id="4" name="01 8"/>
          <p:cNvSpPr/>
          <p:nvPr/>
        </p:nvSpPr>
        <p:spPr bwMode="auto">
          <a:xfrm rot="16200000">
            <a:off x="2166352" y="3563504"/>
            <a:ext cx="190500" cy="176212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3200"/>
          </a:p>
        </p:txBody>
      </p:sp>
      <p:sp>
        <p:nvSpPr>
          <p:cNvPr id="5" name="矩形 25"/>
          <p:cNvSpPr/>
          <p:nvPr/>
        </p:nvSpPr>
        <p:spPr>
          <a:xfrm>
            <a:off x="2508011" y="2965383"/>
            <a:ext cx="1160463" cy="869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135" dirty="0">
                <a:latin typeface="Agency FB" panose="020B0503020202020204" pitchFamily="34" charset="0"/>
                <a:ea typeface="方正粗黑宋简体" panose="02000000000000000000" pitchFamily="2" charset="-122"/>
              </a:rPr>
              <a:t>2023</a:t>
            </a:r>
            <a:r>
              <a:rPr lang="en-US" altLang="zh-CN" b="1" dirty="0">
                <a:latin typeface="Arial" panose="020B0604020202020204" pitchFamily="34" charset="0"/>
                <a:ea typeface="方正粗黑宋简体" panose="02000000000000000000" pitchFamily="2" charset="-122"/>
              </a:rPr>
              <a:t> </a:t>
            </a:r>
            <a:endParaRPr lang="en-US" altLang="zh-CN" b="1" dirty="0">
              <a:latin typeface="Arial" panose="020B0604020202020204" pitchFamily="34" charset="0"/>
              <a:ea typeface="方正粗黑宋简体" panose="02000000000000000000" pitchFamily="2" charset="-122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665" b="1" dirty="0">
                <a:solidFill>
                  <a:srgbClr val="BD3A37"/>
                </a:solidFill>
                <a:latin typeface="Arial" panose="020B0604020202020204" pitchFamily="34" charset="0"/>
                <a:ea typeface="方正粗黑宋简体" panose="02000000000000000000" pitchFamily="2" charset="-122"/>
              </a:rPr>
              <a:t>3.5</a:t>
            </a:r>
            <a:endParaRPr lang="en-US" altLang="zh-CN" sz="2665" b="1" dirty="0">
              <a:solidFill>
                <a:srgbClr val="BD3A37"/>
              </a:solidFill>
              <a:latin typeface="Arial" panose="020B0604020202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7" name="01 8"/>
          <p:cNvSpPr/>
          <p:nvPr/>
        </p:nvSpPr>
        <p:spPr bwMode="auto">
          <a:xfrm rot="16200000">
            <a:off x="2525921" y="3015340"/>
            <a:ext cx="228600" cy="209550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3200"/>
          </a:p>
        </p:txBody>
      </p:sp>
      <p:sp>
        <p:nvSpPr>
          <p:cNvPr id="11" name="01 8"/>
          <p:cNvSpPr/>
          <p:nvPr/>
        </p:nvSpPr>
        <p:spPr bwMode="auto">
          <a:xfrm rot="16200000">
            <a:off x="2793891" y="2191109"/>
            <a:ext cx="266700" cy="244475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3200"/>
          </a:p>
        </p:txBody>
      </p:sp>
      <p:sp>
        <p:nvSpPr>
          <p:cNvPr id="12" name="矩形 25"/>
          <p:cNvSpPr/>
          <p:nvPr/>
        </p:nvSpPr>
        <p:spPr>
          <a:xfrm>
            <a:off x="617428" y="3190091"/>
            <a:ext cx="1725613" cy="8715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135" dirty="0">
                <a:latin typeface="Agency FB" panose="020B0503020202020204" pitchFamily="34" charset="0"/>
                <a:ea typeface="方正粗黑宋简体" panose="02000000000000000000" pitchFamily="2" charset="-122"/>
              </a:rPr>
              <a:t>2021</a:t>
            </a:r>
            <a:r>
              <a:rPr lang="en-US" altLang="zh-CN" b="1" dirty="0">
                <a:latin typeface="Arial" panose="020B0604020202020204" pitchFamily="34" charset="0"/>
                <a:ea typeface="方正粗黑宋简体" panose="02000000000000000000" pitchFamily="2" charset="-122"/>
              </a:rPr>
              <a:t> </a:t>
            </a:r>
            <a:endParaRPr lang="en-US" altLang="zh-CN" b="1" dirty="0">
              <a:latin typeface="Arial" panose="020B0604020202020204" pitchFamily="34" charset="0"/>
              <a:ea typeface="方正粗黑宋简体" panose="02000000000000000000" pitchFamily="2" charset="-122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665" b="1" dirty="0">
                <a:solidFill>
                  <a:srgbClr val="BB3835"/>
                </a:solidFill>
                <a:latin typeface="Arial" panose="020B0604020202020204" pitchFamily="34" charset="0"/>
                <a:ea typeface="方正粗黑宋简体" panose="02000000000000000000" pitchFamily="2" charset="-122"/>
              </a:rPr>
              <a:t>2.293</a:t>
            </a:r>
            <a:endParaRPr lang="en-US" altLang="zh-CN" sz="2665" b="1" dirty="0">
              <a:solidFill>
                <a:srgbClr val="BB3835"/>
              </a:solidFill>
              <a:latin typeface="Arial" panose="020B0604020202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13" name="矩形 25"/>
          <p:cNvSpPr/>
          <p:nvPr/>
        </p:nvSpPr>
        <p:spPr>
          <a:xfrm>
            <a:off x="1480235" y="4148637"/>
            <a:ext cx="1243012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135" dirty="0">
                <a:latin typeface="Agency FB" panose="020B0503020202020204" pitchFamily="34" charset="0"/>
                <a:ea typeface="方正粗黑宋简体" panose="02000000000000000000" pitchFamily="2" charset="-122"/>
              </a:rPr>
              <a:t>2020</a:t>
            </a:r>
            <a:endParaRPr lang="en-US" altLang="zh-CN" b="1" dirty="0">
              <a:latin typeface="Arial" panose="020B0604020202020204" pitchFamily="34" charset="0"/>
              <a:ea typeface="方正粗黑宋简体" panose="02000000000000000000" pitchFamily="2" charset="-122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665" b="1" dirty="0">
                <a:solidFill>
                  <a:srgbClr val="BB3835"/>
                </a:solidFill>
                <a:latin typeface="Arial" panose="020B0604020202020204" pitchFamily="34" charset="0"/>
                <a:ea typeface="方正粗黑宋简体" panose="02000000000000000000" pitchFamily="2" charset="-122"/>
              </a:rPr>
              <a:t>1.483</a:t>
            </a:r>
            <a:endParaRPr lang="en-US" altLang="zh-CN" sz="2665" b="1" dirty="0">
              <a:solidFill>
                <a:srgbClr val="BB3835"/>
              </a:solidFill>
              <a:latin typeface="Arial" panose="020B0604020202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14" name="矩形 25"/>
          <p:cNvSpPr/>
          <p:nvPr/>
        </p:nvSpPr>
        <p:spPr>
          <a:xfrm>
            <a:off x="-102722" y="4398550"/>
            <a:ext cx="1243012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135" dirty="0">
                <a:latin typeface="Agency FB" panose="020B0503020202020204" pitchFamily="34" charset="0"/>
                <a:ea typeface="方正粗黑宋简体" panose="02000000000000000000" pitchFamily="2" charset="-122"/>
              </a:rPr>
              <a:t>2019</a:t>
            </a:r>
            <a:endParaRPr lang="en-US" altLang="zh-CN" b="1" dirty="0">
              <a:latin typeface="Arial" panose="020B0604020202020204" pitchFamily="34" charset="0"/>
              <a:ea typeface="方正粗黑宋简体" panose="02000000000000000000" pitchFamily="2" charset="-122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665" b="1" dirty="0">
                <a:solidFill>
                  <a:srgbClr val="BB3835"/>
                </a:solidFill>
                <a:latin typeface="Arial" panose="020B0604020202020204" pitchFamily="34" charset="0"/>
                <a:ea typeface="方正粗黑宋简体" panose="02000000000000000000" pitchFamily="2" charset="-122"/>
              </a:rPr>
              <a:t>1.08</a:t>
            </a:r>
            <a:endParaRPr lang="en-US" altLang="zh-CN" sz="2665" b="1" dirty="0">
              <a:solidFill>
                <a:srgbClr val="BB3835"/>
              </a:solidFill>
              <a:latin typeface="Arial" panose="020B0604020202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130231" y="4593319"/>
            <a:ext cx="120876" cy="131825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zh-CN" altLang="en-US" sz="2400"/>
          </a:p>
        </p:txBody>
      </p:sp>
      <p:sp>
        <p:nvSpPr>
          <p:cNvPr id="17" name="文本框 13"/>
          <p:cNvSpPr txBox="1">
            <a:spLocks noChangeArrowheads="1"/>
          </p:cNvSpPr>
          <p:nvPr/>
        </p:nvSpPr>
        <p:spPr bwMode="auto">
          <a:xfrm>
            <a:off x="1295608" y="1041760"/>
            <a:ext cx="2832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400" b="1" dirty="0">
                <a:cs typeface="Arial" panose="020B0604020202020204" pitchFamily="34" charset="0"/>
              </a:rPr>
              <a:t>2025</a:t>
            </a:r>
            <a:r>
              <a:rPr lang="zh-CN" altLang="en-US" sz="2400" b="1" dirty="0">
                <a:cs typeface="Arial" panose="020B0604020202020204" pitchFamily="34" charset="0"/>
              </a:rPr>
              <a:t>：</a:t>
            </a:r>
            <a:r>
              <a:rPr lang="en-US" altLang="zh-CN" sz="2400" b="1" dirty="0">
                <a:solidFill>
                  <a:srgbClr val="C00000"/>
                </a:solidFill>
                <a:cs typeface="Arial" panose="020B0604020202020204" pitchFamily="34" charset="0"/>
              </a:rPr>
              <a:t>4.7</a:t>
            </a:r>
            <a:endParaRPr lang="en-US" altLang="zh-CN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970655" y="683260"/>
            <a:ext cx="822134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2019-2025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CPL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影响因子提升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335%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，学科排名上升了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38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位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年进入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JCR 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Q1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年进入中国科学院期刊分区表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一区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Top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年影响因子预计突破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zh-CN" alt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01 8"/>
          <p:cNvSpPr>
            <a:spLocks noChangeAspect="1"/>
          </p:cNvSpPr>
          <p:nvPr/>
        </p:nvSpPr>
        <p:spPr bwMode="auto">
          <a:xfrm rot="16200000">
            <a:off x="1629909" y="4252472"/>
            <a:ext cx="116757" cy="108000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3200" dirty="0"/>
          </a:p>
        </p:txBody>
      </p:sp>
      <p:sp>
        <p:nvSpPr>
          <p:cNvPr id="21" name="矩形 25"/>
          <p:cNvSpPr/>
          <p:nvPr/>
        </p:nvSpPr>
        <p:spPr>
          <a:xfrm>
            <a:off x="1625719" y="1827153"/>
            <a:ext cx="1160463" cy="869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135" dirty="0">
                <a:latin typeface="Agency FB" panose="020B0503020202020204" pitchFamily="34" charset="0"/>
                <a:ea typeface="方正粗黑宋简体" panose="02000000000000000000" pitchFamily="2" charset="-122"/>
              </a:rPr>
              <a:t>2024</a:t>
            </a:r>
            <a:r>
              <a:rPr lang="en-US" altLang="zh-CN" b="1" dirty="0">
                <a:latin typeface="Arial" panose="020B0604020202020204" pitchFamily="34" charset="0"/>
                <a:ea typeface="方正粗黑宋简体" panose="02000000000000000000" pitchFamily="2" charset="-122"/>
              </a:rPr>
              <a:t> </a:t>
            </a:r>
            <a:endParaRPr lang="en-US" altLang="zh-CN" b="1" dirty="0">
              <a:latin typeface="Arial" panose="020B0604020202020204" pitchFamily="34" charset="0"/>
              <a:ea typeface="方正粗黑宋简体" panose="02000000000000000000" pitchFamily="2" charset="-122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665" b="1" dirty="0">
                <a:solidFill>
                  <a:srgbClr val="BD3A37"/>
                </a:solidFill>
                <a:latin typeface="Arial" panose="020B0604020202020204" pitchFamily="34" charset="0"/>
                <a:ea typeface="方正粗黑宋简体" panose="02000000000000000000" pitchFamily="2" charset="-122"/>
              </a:rPr>
              <a:t>4.2</a:t>
            </a:r>
            <a:endParaRPr lang="en-US" altLang="zh-CN" sz="2665" b="1" dirty="0">
              <a:solidFill>
                <a:srgbClr val="BD3A37"/>
              </a:solidFill>
              <a:latin typeface="Arial" panose="020B0604020202020204" pitchFamily="34" charset="0"/>
              <a:ea typeface="方正粗黑宋简体" panose="02000000000000000000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790" y="3286125"/>
            <a:ext cx="4768850" cy="271653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020" y="3352165"/>
            <a:ext cx="3957955" cy="26212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08345" y="6073775"/>
            <a:ext cx="5149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国际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全文下载占比约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50%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，国际显示度持续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3503930" y="3203575"/>
            <a:ext cx="8358505" cy="3428365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0"/>
            <a:ext cx="12192000" cy="7207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打造</a:t>
            </a:r>
            <a:r>
              <a:rPr lang="en-US" altLang="zh-CN" sz="28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Express Letter</a:t>
            </a:r>
            <a:r>
              <a:rPr lang="zh-CN" altLang="en-US" sz="28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品牌栏目，</a:t>
            </a:r>
            <a:r>
              <a:rPr lang="zh-CN" altLang="en-US" sz="28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抢发世界一流学术成果</a:t>
            </a:r>
            <a:endParaRPr lang="zh-CN" altLang="en-US" sz="28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9" name="平行四边形 28"/>
          <p:cNvSpPr/>
          <p:nvPr/>
        </p:nvSpPr>
        <p:spPr>
          <a:xfrm>
            <a:off x="10560050" y="0"/>
            <a:ext cx="2016125" cy="720725"/>
          </a:xfrm>
          <a:prstGeom prst="parallelogram">
            <a:avLst>
              <a:gd name="adj" fmla="val 51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平行四边形 30"/>
          <p:cNvSpPr/>
          <p:nvPr/>
        </p:nvSpPr>
        <p:spPr>
          <a:xfrm>
            <a:off x="10560050" y="0"/>
            <a:ext cx="541338" cy="720725"/>
          </a:xfrm>
          <a:prstGeom prst="parallelogram">
            <a:avLst>
              <a:gd name="adj" fmla="val 51981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707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53763" y="52388"/>
            <a:ext cx="1090612" cy="615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1528445" y="1887855"/>
            <a:ext cx="98539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发表速度快：</a:t>
            </a:r>
            <a:r>
              <a:rPr lang="zh-CN" altLang="en-US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从投稿到发表平均需要</a:t>
            </a: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天左右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学术质量高：</a:t>
            </a:r>
            <a:r>
              <a:rPr lang="zh-CN" altLang="en-US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录用标准与 </a:t>
            </a: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Physical Review Letters </a:t>
            </a:r>
            <a:r>
              <a:rPr lang="zh-CN" altLang="en-US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相当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宣传力度大：</a:t>
            </a:r>
            <a:r>
              <a:rPr lang="zh-CN" altLang="en-US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封面展示、专家点评、国内外媒体报导、全球同行邮件推送等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认可度高：</a:t>
            </a:r>
            <a:r>
              <a:rPr lang="zh-CN" altLang="en-US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成为很多作者申请“杰出青年”基金和重要科技奖项的国内期刊代表作</a:t>
            </a:r>
            <a:endParaRPr lang="zh-CN" altLang="zh-CN" sz="20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图示 4"/>
          <p:cNvGraphicFramePr/>
          <p:nvPr/>
        </p:nvGraphicFramePr>
        <p:xfrm>
          <a:off x="3485515" y="866775"/>
          <a:ext cx="7306310" cy="1123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045845" y="122999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2012-2025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发文量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14"/>
          <p:cNvSpPr txBox="1"/>
          <p:nvPr/>
        </p:nvSpPr>
        <p:spPr>
          <a:xfrm>
            <a:off x="512639" y="4098087"/>
            <a:ext cx="29260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Cover story		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16"/>
          <p:cNvSpPr txBox="1"/>
          <p:nvPr/>
        </p:nvSpPr>
        <p:spPr>
          <a:xfrm>
            <a:off x="2649374" y="4098087"/>
            <a:ext cx="260667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Research highlight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17"/>
          <p:cNvSpPr txBox="1"/>
          <p:nvPr/>
        </p:nvSpPr>
        <p:spPr>
          <a:xfrm>
            <a:off x="5480913" y="4098087"/>
            <a:ext cx="643318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News coverage by Nature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Physics World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EurekAlert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350" y="4560481"/>
            <a:ext cx="1488358" cy="19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3816" y="4560481"/>
            <a:ext cx="1585074" cy="19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0378" y="4678591"/>
            <a:ext cx="2173432" cy="1980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" name="组合 16"/>
          <p:cNvGrpSpPr>
            <a:grpSpLocks noChangeAspect="1"/>
          </p:cNvGrpSpPr>
          <p:nvPr/>
        </p:nvGrpSpPr>
        <p:grpSpPr>
          <a:xfrm>
            <a:off x="5956145" y="4567374"/>
            <a:ext cx="2389037" cy="2110098"/>
            <a:chOff x="6376414" y="962024"/>
            <a:chExt cx="4716629" cy="4165925"/>
          </a:xfrm>
        </p:grpSpPr>
        <p:grpSp>
          <p:nvGrpSpPr>
            <p:cNvPr id="18" name="组合 17"/>
            <p:cNvGrpSpPr/>
            <p:nvPr/>
          </p:nvGrpSpPr>
          <p:grpSpPr>
            <a:xfrm>
              <a:off x="6376414" y="3770574"/>
              <a:ext cx="1839309" cy="1357375"/>
              <a:chOff x="-4801216" y="6602547"/>
              <a:chExt cx="4510610" cy="3328746"/>
            </a:xfrm>
          </p:grpSpPr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4801216" y="6602547"/>
                <a:ext cx="4510610" cy="3328746"/>
              </a:xfrm>
              <a:prstGeom prst="rect">
                <a:avLst/>
              </a:prstGeom>
            </p:spPr>
          </p:pic>
          <p:sp>
            <p:nvSpPr>
              <p:cNvPr id="30" name="矩形 29"/>
              <p:cNvSpPr/>
              <p:nvPr/>
            </p:nvSpPr>
            <p:spPr>
              <a:xfrm>
                <a:off x="-4719016" y="7758058"/>
                <a:ext cx="4029100" cy="398281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10411" y="1842195"/>
              <a:ext cx="1705312" cy="1894791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326402" y="1836614"/>
              <a:ext cx="2766641" cy="1894791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564058" y="962024"/>
              <a:ext cx="4479234" cy="772874"/>
            </a:xfrm>
            <a:prstGeom prst="rect">
              <a:avLst/>
            </a:prstGeom>
          </p:spPr>
        </p:pic>
      </p:grpSp>
      <p:sp>
        <p:nvSpPr>
          <p:cNvPr id="32" name="文本框 31"/>
          <p:cNvSpPr txBox="1"/>
          <p:nvPr/>
        </p:nvSpPr>
        <p:spPr>
          <a:xfrm>
            <a:off x="7177350" y="6052717"/>
            <a:ext cx="1753825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Nature News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Feature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！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881206" y="4480779"/>
            <a:ext cx="3240581" cy="23399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0"/>
            <a:ext cx="12192000" cy="7207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多渠道宣传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推广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2191196" y="1292025"/>
            <a:ext cx="7774406" cy="0"/>
          </a:xfrm>
          <a:prstGeom prst="line">
            <a:avLst/>
          </a:prstGeom>
          <a:ln>
            <a:solidFill>
              <a:srgbClr val="0B48C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1936818" y="762849"/>
            <a:ext cx="8260275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社交媒体（广泛）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+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邮件推送（精准）+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学术会议（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B48C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深入）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B48C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9740" name="组合 29739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-810383" y="1680367"/>
            <a:ext cx="4557289" cy="2897969"/>
            <a:chOff x="1066800" y="1453726"/>
            <a:chExt cx="6271779" cy="4363437"/>
          </a:xfrm>
        </p:grpSpPr>
        <p:grpSp>
          <p:nvGrpSpPr>
            <p:cNvPr id="29741" name="组合 29740"/>
            <p:cNvGrpSpPr/>
            <p:nvPr/>
          </p:nvGrpSpPr>
          <p:grpSpPr>
            <a:xfrm>
              <a:off x="1066800" y="2017688"/>
              <a:ext cx="3193142" cy="3193142"/>
              <a:chOff x="1066800" y="2017688"/>
              <a:chExt cx="3193142" cy="3193142"/>
            </a:xfrm>
          </p:grpSpPr>
          <p:sp>
            <p:nvSpPr>
              <p:cNvPr id="29788" name="Title-0"/>
              <p:cNvSpPr/>
              <p:nvPr>
                <p:custDataLst>
                  <p:tags r:id="rId2"/>
                </p:custDataLst>
              </p:nvPr>
            </p:nvSpPr>
            <p:spPr>
              <a:xfrm>
                <a:off x="2198654" y="2611287"/>
                <a:ext cx="1785513" cy="190129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 anchorCtr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社交媒体</a:t>
                </a:r>
                <a:endPara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89" name="0"/>
              <p:cNvSpPr/>
              <p:nvPr>
                <p:custDataLst>
                  <p:tags r:id="rId3"/>
                </p:custDataLst>
              </p:nvPr>
            </p:nvSpPr>
            <p:spPr>
              <a:xfrm>
                <a:off x="1066800" y="2017688"/>
                <a:ext cx="3193142" cy="3193142"/>
              </a:xfrm>
              <a:prstGeom prst="arc">
                <a:avLst>
                  <a:gd name="adj1" fmla="val 16200000"/>
                  <a:gd name="adj2" fmla="val 5459885"/>
                </a:avLst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9742" name="组合 29741"/>
            <p:cNvGrpSpPr/>
            <p:nvPr/>
          </p:nvGrpSpPr>
          <p:grpSpPr>
            <a:xfrm>
              <a:off x="3050953" y="1453726"/>
              <a:ext cx="3130226" cy="658392"/>
              <a:chOff x="3050953" y="1453726"/>
              <a:chExt cx="3130226" cy="658392"/>
            </a:xfrm>
          </p:grpSpPr>
          <p:cxnSp>
            <p:nvCxnSpPr>
              <p:cNvPr id="29781" name="1"/>
              <p:cNvCxnSpPr/>
              <p:nvPr>
                <p:custDataLst>
                  <p:tags r:id="rId4"/>
                </p:custDataLst>
              </p:nvPr>
            </p:nvCxnSpPr>
            <p:spPr>
              <a:xfrm flipV="1">
                <a:off x="3108187" y="1731687"/>
                <a:ext cx="252255" cy="307436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82" name="1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3360442" y="1731687"/>
                <a:ext cx="378383" cy="0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83" name="1"/>
              <p:cNvSpPr/>
              <p:nvPr>
                <p:custDataLst>
                  <p:tags r:id="rId6"/>
                </p:custDataLst>
              </p:nvPr>
            </p:nvSpPr>
            <p:spPr>
              <a:xfrm>
                <a:off x="3050953" y="2031317"/>
                <a:ext cx="80800" cy="8080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84" name="1"/>
              <p:cNvSpPr/>
              <p:nvPr>
                <p:custDataLst>
                  <p:tags r:id="rId7"/>
                </p:custDataLst>
              </p:nvPr>
            </p:nvSpPr>
            <p:spPr>
              <a:xfrm>
                <a:off x="3738823" y="1453726"/>
                <a:ext cx="2442356" cy="555919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85" name="Index-1"/>
              <p:cNvSpPr/>
              <p:nvPr>
                <p:custDataLst>
                  <p:tags r:id="rId8"/>
                </p:custDataLst>
              </p:nvPr>
            </p:nvSpPr>
            <p:spPr>
              <a:xfrm>
                <a:off x="3780556" y="1501518"/>
                <a:ext cx="460335" cy="460336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rmAutofit fontScale="92500" lnSpcReduction="200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01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86" name="Title-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4282620" y="1460985"/>
                <a:ext cx="1898558" cy="54113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微信公众号</a:t>
                </a:r>
                <a:endPara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9743" name="组合 29742"/>
            <p:cNvGrpSpPr/>
            <p:nvPr/>
          </p:nvGrpSpPr>
          <p:grpSpPr>
            <a:xfrm>
              <a:off x="3922385" y="2190687"/>
              <a:ext cx="3078271" cy="555919"/>
              <a:chOff x="3922385" y="2190687"/>
              <a:chExt cx="3078271" cy="555919"/>
            </a:xfrm>
          </p:grpSpPr>
          <p:cxnSp>
            <p:nvCxnSpPr>
              <p:cNvPr id="29774" name="2"/>
              <p:cNvCxnSpPr/>
              <p:nvPr>
                <p:custDataLst>
                  <p:tags r:id="rId10"/>
                </p:custDataLst>
              </p:nvPr>
            </p:nvCxnSpPr>
            <p:spPr>
              <a:xfrm flipV="1">
                <a:off x="4002951" y="2484482"/>
                <a:ext cx="332586" cy="161848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75" name="2"/>
              <p:cNvCxnSpPr>
                <a:endCxn id="29777" idx="1"/>
              </p:cNvCxnSpPr>
              <p:nvPr>
                <p:custDataLst>
                  <p:tags r:id="rId11"/>
                </p:custDataLst>
              </p:nvPr>
            </p:nvCxnSpPr>
            <p:spPr>
              <a:xfrm flipV="1">
                <a:off x="4335536" y="2468647"/>
                <a:ext cx="374377" cy="15836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76" name="2"/>
              <p:cNvSpPr/>
              <p:nvPr>
                <p:custDataLst>
                  <p:tags r:id="rId12"/>
                </p:custDataLst>
              </p:nvPr>
            </p:nvSpPr>
            <p:spPr>
              <a:xfrm>
                <a:off x="3922385" y="2630446"/>
                <a:ext cx="80800" cy="80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77" name="2"/>
              <p:cNvSpPr/>
              <p:nvPr>
                <p:custDataLst>
                  <p:tags r:id="rId13"/>
                </p:custDataLst>
              </p:nvPr>
            </p:nvSpPr>
            <p:spPr>
              <a:xfrm>
                <a:off x="4709913" y="2190687"/>
                <a:ext cx="2290743" cy="55591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78" name="Index-2"/>
              <p:cNvSpPr/>
              <p:nvPr>
                <p:custDataLst>
                  <p:tags r:id="rId14"/>
                </p:custDataLst>
              </p:nvPr>
            </p:nvSpPr>
            <p:spPr>
              <a:xfrm>
                <a:off x="4751645" y="2238479"/>
                <a:ext cx="460335" cy="460335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rmAutofit fontScale="92500" lnSpcReduction="100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02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79" name="Title-2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253710" y="2197946"/>
                <a:ext cx="1746946" cy="54113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1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微信视频号</a:t>
                </a:r>
                <a:endPara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9744" name="组合 29743"/>
            <p:cNvGrpSpPr/>
            <p:nvPr/>
          </p:nvGrpSpPr>
          <p:grpSpPr>
            <a:xfrm>
              <a:off x="4170336" y="2945550"/>
              <a:ext cx="3168243" cy="555919"/>
              <a:chOff x="4170336" y="2945550"/>
              <a:chExt cx="3168243" cy="555919"/>
            </a:xfrm>
          </p:grpSpPr>
          <p:cxnSp>
            <p:nvCxnSpPr>
              <p:cNvPr id="29768" name="3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4210736" y="3223649"/>
                <a:ext cx="846857" cy="0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69" name="3"/>
              <p:cNvSpPr/>
              <p:nvPr>
                <p:custDataLst>
                  <p:tags r:id="rId17"/>
                </p:custDataLst>
              </p:nvPr>
            </p:nvSpPr>
            <p:spPr>
              <a:xfrm>
                <a:off x="4170336" y="3183382"/>
                <a:ext cx="80800" cy="80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70" name="3"/>
              <p:cNvSpPr/>
              <p:nvPr>
                <p:custDataLst>
                  <p:tags r:id="rId18"/>
                </p:custDataLst>
              </p:nvPr>
            </p:nvSpPr>
            <p:spPr>
              <a:xfrm>
                <a:off x="5047836" y="2945550"/>
                <a:ext cx="2290743" cy="555919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71" name="Index-3"/>
              <p:cNvSpPr/>
              <p:nvPr>
                <p:custDataLst>
                  <p:tags r:id="rId19"/>
                </p:custDataLst>
              </p:nvPr>
            </p:nvSpPr>
            <p:spPr>
              <a:xfrm>
                <a:off x="5089567" y="2993342"/>
                <a:ext cx="460335" cy="460335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rmAutofit fontScale="92500" lnSpcReduction="100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03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72" name="Title-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5591633" y="2952809"/>
                <a:ext cx="1551679" cy="54113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1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科学网</a:t>
                </a:r>
                <a:endPara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9745" name="组合 29744"/>
            <p:cNvGrpSpPr/>
            <p:nvPr/>
          </p:nvGrpSpPr>
          <p:grpSpPr>
            <a:xfrm>
              <a:off x="4170336" y="3734573"/>
              <a:ext cx="3168243" cy="555919"/>
              <a:chOff x="4170336" y="3734573"/>
              <a:chExt cx="3168243" cy="555919"/>
            </a:xfrm>
          </p:grpSpPr>
          <p:cxnSp>
            <p:nvCxnSpPr>
              <p:cNvPr id="29762" name="4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4210736" y="4012672"/>
                <a:ext cx="846857" cy="0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63" name="4"/>
              <p:cNvSpPr/>
              <p:nvPr>
                <p:custDataLst>
                  <p:tags r:id="rId22"/>
                </p:custDataLst>
              </p:nvPr>
            </p:nvSpPr>
            <p:spPr>
              <a:xfrm>
                <a:off x="4170336" y="3972405"/>
                <a:ext cx="80800" cy="808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64" name="4"/>
              <p:cNvSpPr/>
              <p:nvPr>
                <p:custDataLst>
                  <p:tags r:id="rId23"/>
                </p:custDataLst>
              </p:nvPr>
            </p:nvSpPr>
            <p:spPr>
              <a:xfrm>
                <a:off x="5047836" y="3734573"/>
                <a:ext cx="2290743" cy="555919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65" name="Index-4"/>
              <p:cNvSpPr/>
              <p:nvPr>
                <p:custDataLst>
                  <p:tags r:id="rId24"/>
                </p:custDataLst>
              </p:nvPr>
            </p:nvSpPr>
            <p:spPr>
              <a:xfrm>
                <a:off x="5089567" y="3782365"/>
                <a:ext cx="460335" cy="460335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rmAutofit fontScale="92500" lnSpcReduction="100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04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66" name="Title-4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5591633" y="3741832"/>
                <a:ext cx="1551679" cy="54113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1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知乎</a:t>
                </a:r>
                <a:endPara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9746" name="组合 29745"/>
            <p:cNvGrpSpPr/>
            <p:nvPr/>
          </p:nvGrpSpPr>
          <p:grpSpPr>
            <a:xfrm>
              <a:off x="3922385" y="4486504"/>
              <a:ext cx="3090017" cy="555919"/>
              <a:chOff x="3922385" y="4486504"/>
              <a:chExt cx="3090017" cy="555919"/>
            </a:xfrm>
          </p:grpSpPr>
          <p:cxnSp>
            <p:nvCxnSpPr>
              <p:cNvPr id="29755" name="5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3992049" y="4594180"/>
                <a:ext cx="332585" cy="161848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56" name="5"/>
              <p:cNvCxnSpPr>
                <a:endCxn id="29757" idx="1"/>
              </p:cNvCxnSpPr>
              <p:nvPr>
                <p:custDataLst>
                  <p:tags r:id="rId27"/>
                </p:custDataLst>
              </p:nvPr>
            </p:nvCxnSpPr>
            <p:spPr>
              <a:xfrm>
                <a:off x="4324634" y="4756028"/>
                <a:ext cx="397025" cy="8436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57" name="5"/>
              <p:cNvSpPr/>
              <p:nvPr>
                <p:custDataLst>
                  <p:tags r:id="rId28"/>
                </p:custDataLst>
              </p:nvPr>
            </p:nvSpPr>
            <p:spPr>
              <a:xfrm>
                <a:off x="4721659" y="4486504"/>
                <a:ext cx="2290743" cy="555919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58" name="5"/>
              <p:cNvSpPr/>
              <p:nvPr>
                <p:custDataLst>
                  <p:tags r:id="rId29"/>
                </p:custDataLst>
              </p:nvPr>
            </p:nvSpPr>
            <p:spPr>
              <a:xfrm>
                <a:off x="3922385" y="4529878"/>
                <a:ext cx="80800" cy="808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59" name="Index-5"/>
              <p:cNvSpPr/>
              <p:nvPr>
                <p:custDataLst>
                  <p:tags r:id="rId30"/>
                </p:custDataLst>
              </p:nvPr>
            </p:nvSpPr>
            <p:spPr>
              <a:xfrm>
                <a:off x="4763391" y="4534296"/>
                <a:ext cx="460335" cy="460335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05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60" name="Title-5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5265456" y="4493763"/>
                <a:ext cx="1551679" cy="54113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1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Twitter</a:t>
                </a:r>
                <a:endParaRPr kumimoji="1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9747" name="组合 29746"/>
            <p:cNvGrpSpPr/>
            <p:nvPr/>
          </p:nvGrpSpPr>
          <p:grpSpPr>
            <a:xfrm>
              <a:off x="3050951" y="5124864"/>
              <a:ext cx="3534459" cy="692299"/>
              <a:chOff x="3050951" y="5124864"/>
              <a:chExt cx="3534459" cy="692299"/>
            </a:xfrm>
          </p:grpSpPr>
          <p:cxnSp>
            <p:nvCxnSpPr>
              <p:cNvPr id="29748" name="6"/>
              <p:cNvCxnSpPr>
                <a:stCxn id="29750" idx="5"/>
              </p:cNvCxnSpPr>
              <p:nvPr>
                <p:custDataLst>
                  <p:tags r:id="rId32"/>
                </p:custDataLst>
              </p:nvPr>
            </p:nvCxnSpPr>
            <p:spPr>
              <a:xfrm>
                <a:off x="3119919" y="5193831"/>
                <a:ext cx="264088" cy="352771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49" name="6"/>
              <p:cNvCxnSpPr/>
              <p:nvPr>
                <p:custDataLst>
                  <p:tags r:id="rId33"/>
                </p:custDataLst>
              </p:nvPr>
            </p:nvCxnSpPr>
            <p:spPr>
              <a:xfrm flipV="1">
                <a:off x="3384007" y="5546602"/>
                <a:ext cx="378383" cy="0"/>
              </a:xfrm>
              <a:prstGeom prst="line">
                <a:avLst/>
              </a:prstGeom>
              <a:ln w="12700">
                <a:solidFill>
                  <a:schemeClr val="tx2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50" name="6"/>
              <p:cNvSpPr/>
              <p:nvPr>
                <p:custDataLst>
                  <p:tags r:id="rId34"/>
                </p:custDataLst>
              </p:nvPr>
            </p:nvSpPr>
            <p:spPr>
              <a:xfrm>
                <a:off x="3050951" y="5124864"/>
                <a:ext cx="80800" cy="8080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51" name="6"/>
              <p:cNvSpPr/>
              <p:nvPr>
                <p:custDataLst>
                  <p:tags r:id="rId35"/>
                </p:custDataLst>
              </p:nvPr>
            </p:nvSpPr>
            <p:spPr>
              <a:xfrm>
                <a:off x="3762389" y="5261245"/>
                <a:ext cx="2823021" cy="555918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52" name="Index-6"/>
              <p:cNvSpPr/>
              <p:nvPr>
                <p:custDataLst>
                  <p:tags r:id="rId36"/>
                </p:custDataLst>
              </p:nvPr>
            </p:nvSpPr>
            <p:spPr>
              <a:xfrm>
                <a:off x="3804120" y="5309036"/>
                <a:ext cx="460335" cy="460336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rmAutofit fontScale="92500" lnSpcReduction="100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06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53" name="Title-6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4306186" y="5268502"/>
                <a:ext cx="2279224" cy="54113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  <a:cs typeface="+mn-cs"/>
                  </a:rPr>
                  <a:t>Researchgate</a:t>
                </a:r>
                <a:endPara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210" y="5309444"/>
            <a:ext cx="2214245" cy="1476000"/>
          </a:xfrm>
          <a:prstGeom prst="rect">
            <a:avLst/>
          </a:prstGeom>
        </p:spPr>
      </p:pic>
      <p:pic>
        <p:nvPicPr>
          <p:cNvPr id="13" name="图片 12" descr="中山大学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898775" y="5309444"/>
            <a:ext cx="1967230" cy="1476000"/>
          </a:xfrm>
          <a:prstGeom prst="rect">
            <a:avLst/>
          </a:prstGeom>
        </p:spPr>
      </p:pic>
      <p:pic>
        <p:nvPicPr>
          <p:cNvPr id="15" name="图片 14" descr="展位-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2687455" y="5309444"/>
            <a:ext cx="1967865" cy="1476000"/>
          </a:xfrm>
          <a:prstGeom prst="rect">
            <a:avLst/>
          </a:prstGeom>
        </p:spPr>
      </p:pic>
      <p:pic>
        <p:nvPicPr>
          <p:cNvPr id="17" name="图片 16" descr="海报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92125" y="5309444"/>
            <a:ext cx="1968000" cy="1476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06480" y="4886325"/>
            <a:ext cx="1696720" cy="368300"/>
          </a:xfrm>
          <a:prstGeom prst="rect">
            <a:avLst/>
          </a:prstGeom>
          <a:solidFill>
            <a:srgbClr val="0B48CF"/>
          </a:solidFill>
        </p:spPr>
        <p:txBody>
          <a:bodyPr wrap="square" rtlCol="0">
            <a:spAutoFit/>
          </a:bodyPr>
          <a:p>
            <a:pPr algn="l"/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线下学术会议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微信图片_2021071910314110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620885" y="5260975"/>
            <a:ext cx="2072005" cy="1554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3900170" y="1640205"/>
            <a:ext cx="2628265" cy="34016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816090" y="1771650"/>
            <a:ext cx="4912995" cy="340614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816090" y="1383665"/>
            <a:ext cx="1193800" cy="368300"/>
          </a:xfrm>
          <a:prstGeom prst="rect">
            <a:avLst/>
          </a:prstGeom>
          <a:solidFill>
            <a:srgbClr val="0B48CF"/>
          </a:solidFill>
        </p:spPr>
        <p:txBody>
          <a:bodyPr wrap="square" rtlCol="0">
            <a:spAutoFit/>
          </a:bodyPr>
          <a:p>
            <a:pPr algn="l"/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邮件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推送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6670" y="10160"/>
            <a:ext cx="12230100" cy="625475"/>
          </a:xfrm>
          <a:prstGeom prst="rect">
            <a:avLst/>
          </a:prstGeom>
        </p:spPr>
      </p:pic>
      <p:sp>
        <p:nvSpPr>
          <p:cNvPr id="70" name="椭圆 69"/>
          <p:cNvSpPr/>
          <p:nvPr>
            <p:custDataLst>
              <p:tags r:id="rId2"/>
            </p:custDataLst>
          </p:nvPr>
        </p:nvSpPr>
        <p:spPr>
          <a:xfrm>
            <a:off x="488618" y="3112016"/>
            <a:ext cx="1973631" cy="7756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16" name="椭圆 15"/>
          <p:cNvSpPr/>
          <p:nvPr>
            <p:custDataLst>
              <p:tags r:id="rId3"/>
            </p:custDataLst>
          </p:nvPr>
        </p:nvSpPr>
        <p:spPr>
          <a:xfrm>
            <a:off x="2798464" y="5982216"/>
            <a:ext cx="1973631" cy="7756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80" name="文本框 79"/>
          <p:cNvSpPr txBox="1"/>
          <p:nvPr>
            <p:custDataLst>
              <p:tags r:id="rId4"/>
            </p:custDataLst>
          </p:nvPr>
        </p:nvSpPr>
        <p:spPr>
          <a:xfrm>
            <a:off x="488618" y="3168563"/>
            <a:ext cx="1973631" cy="671741"/>
          </a:xfrm>
          <a:prstGeom prst="rect">
            <a:avLst/>
          </a:prstGeom>
          <a:noFill/>
        </p:spPr>
        <p:txBody>
          <a:bodyPr wrap="square" lIns="144145" tIns="0" rIns="179705" bIns="71755" rtlCol="0" anchor="b" anchorCtr="0">
            <a:noAutofit/>
          </a:bodyPr>
          <a:p>
            <a:pPr lvl="0" indent="0" algn="ctr" fontAlgn="auto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客座编辑</a:t>
            </a:r>
            <a:endParaRPr lang="zh-CN" altLang="en-US" sz="28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69" name="文本框 68"/>
          <p:cNvSpPr txBox="1"/>
          <p:nvPr>
            <p:custDataLst>
              <p:tags r:id="rId5"/>
            </p:custDataLst>
          </p:nvPr>
        </p:nvSpPr>
        <p:spPr>
          <a:xfrm>
            <a:off x="488618" y="3847899"/>
            <a:ext cx="1973631" cy="492519"/>
          </a:xfrm>
          <a:prstGeom prst="rect">
            <a:avLst/>
          </a:prstGeom>
          <a:noFill/>
        </p:spPr>
        <p:txBody>
          <a:bodyPr wrap="square" lIns="144145" tIns="0" rIns="179705" bIns="179705" rtlCol="0" anchor="t" anchorCtr="0">
            <a:noAutofit/>
          </a:bodyPr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耿立</a:t>
            </a: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升</a:t>
            </a: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郭奉</a:t>
            </a: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坤</a:t>
            </a: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常</a:t>
            </a: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雷</a:t>
            </a: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谢聚</a:t>
            </a: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军</a:t>
            </a: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王</a:t>
            </a: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倩</a:t>
            </a: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陈伟</a:t>
            </a: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刘北</a:t>
            </a: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江</a:t>
            </a: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lnSpc>
                <a:spcPct val="130000"/>
              </a:lnSpc>
              <a:spcAft>
                <a:spcPts val="0"/>
              </a:spcAft>
              <a:buClrTx/>
              <a:buSzTx/>
              <a:buFontTx/>
            </a:pPr>
            <a:endParaRPr lang="zh-CN" altLang="en-US" sz="20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690" y="825500"/>
            <a:ext cx="1761490" cy="22586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6760" y="752475"/>
            <a:ext cx="4427855" cy="59105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1385" y="752475"/>
            <a:ext cx="3425190" cy="603504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385820" y="105410"/>
            <a:ext cx="3305175" cy="4349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Hadron Physics</a:t>
            </a:r>
            <a:endParaRPr lang="en-US" altLang="zh-CN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0505" y="5307330"/>
            <a:ext cx="1440000" cy="144000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OP_SCP_ITEM_INDEX" val="3"/>
</p:tagLst>
</file>

<file path=ppt/tags/tag101.xml><?xml version="1.0" encoding="utf-8"?>
<p:tagLst xmlns:p="http://schemas.openxmlformats.org/presentationml/2006/main">
  <p:tag name="OP_SCP_SHAPE_TYPE" val="Index"/>
  <p:tag name="OP_SCP_ITEM_INDEX" val="3"/>
  <p:tag name="OP_SCP_DEFAULT_TEXT" val="03"/>
</p:tagLst>
</file>

<file path=ppt/tags/tag102.xml><?xml version="1.0" encoding="utf-8"?>
<p:tagLst xmlns:p="http://schemas.openxmlformats.org/presentationml/2006/main">
  <p:tag name="OP_SCP_SHAPE_TYPE" val="Title"/>
  <p:tag name="OP_SCP_ITEM_INDEX" val="3"/>
  <p:tag name="OP_SCP_DEFAULT_TEXT" val="添加标题"/>
</p:tagLst>
</file>

<file path=ppt/tags/tag103.xml><?xml version="1.0" encoding="utf-8"?>
<p:tagLst xmlns:p="http://schemas.openxmlformats.org/presentationml/2006/main">
  <p:tag name="OP_SCP_ITEM_INDEX" val="4"/>
</p:tagLst>
</file>

<file path=ppt/tags/tag104.xml><?xml version="1.0" encoding="utf-8"?>
<p:tagLst xmlns:p="http://schemas.openxmlformats.org/presentationml/2006/main">
  <p:tag name="OP_SCP_ITEM_INDEX" val="4"/>
</p:tagLst>
</file>

<file path=ppt/tags/tag105.xml><?xml version="1.0" encoding="utf-8"?>
<p:tagLst xmlns:p="http://schemas.openxmlformats.org/presentationml/2006/main">
  <p:tag name="OP_SCP_ITEM_INDEX" val="4"/>
</p:tagLst>
</file>

<file path=ppt/tags/tag106.xml><?xml version="1.0" encoding="utf-8"?>
<p:tagLst xmlns:p="http://schemas.openxmlformats.org/presentationml/2006/main">
  <p:tag name="OP_SCP_SHAPE_TYPE" val="Index"/>
  <p:tag name="OP_SCP_ITEM_INDEX" val="4"/>
  <p:tag name="OP_SCP_DEFAULT_TEXT" val="04"/>
</p:tagLst>
</file>

<file path=ppt/tags/tag107.xml><?xml version="1.0" encoding="utf-8"?>
<p:tagLst xmlns:p="http://schemas.openxmlformats.org/presentationml/2006/main">
  <p:tag name="OP_SCP_SHAPE_TYPE" val="Title"/>
  <p:tag name="OP_SCP_ITEM_INDEX" val="4"/>
  <p:tag name="OP_SCP_DEFAULT_TEXT" val="添加标题"/>
</p:tagLst>
</file>

<file path=ppt/tags/tag108.xml><?xml version="1.0" encoding="utf-8"?>
<p:tagLst xmlns:p="http://schemas.openxmlformats.org/presentationml/2006/main">
  <p:tag name="OP_SCP_ITEM_INDEX" val="5"/>
</p:tagLst>
</file>

<file path=ppt/tags/tag109.xml><?xml version="1.0" encoding="utf-8"?>
<p:tagLst xmlns:p="http://schemas.openxmlformats.org/presentationml/2006/main">
  <p:tag name="OP_SCP_ITEM_INDEX" val="5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10.xml><?xml version="1.0" encoding="utf-8"?>
<p:tagLst xmlns:p="http://schemas.openxmlformats.org/presentationml/2006/main">
  <p:tag name="OP_SCP_ITEM_INDEX" val="5"/>
</p:tagLst>
</file>

<file path=ppt/tags/tag111.xml><?xml version="1.0" encoding="utf-8"?>
<p:tagLst xmlns:p="http://schemas.openxmlformats.org/presentationml/2006/main">
  <p:tag name="OP_SCP_ITEM_INDEX" val="5"/>
</p:tagLst>
</file>

<file path=ppt/tags/tag112.xml><?xml version="1.0" encoding="utf-8"?>
<p:tagLst xmlns:p="http://schemas.openxmlformats.org/presentationml/2006/main">
  <p:tag name="OP_SCP_SHAPE_TYPE" val="Index"/>
  <p:tag name="OP_SCP_ITEM_INDEX" val="5"/>
  <p:tag name="OP_SCP_DEFAULT_TEXT" val="05"/>
</p:tagLst>
</file>

<file path=ppt/tags/tag113.xml><?xml version="1.0" encoding="utf-8"?>
<p:tagLst xmlns:p="http://schemas.openxmlformats.org/presentationml/2006/main">
  <p:tag name="OP_SCP_SHAPE_TYPE" val="Title"/>
  <p:tag name="OP_SCP_ITEM_INDEX" val="5"/>
  <p:tag name="OP_SCP_DEFAULT_TEXT" val="添加标题"/>
</p:tagLst>
</file>

<file path=ppt/tags/tag114.xml><?xml version="1.0" encoding="utf-8"?>
<p:tagLst xmlns:p="http://schemas.openxmlformats.org/presentationml/2006/main">
  <p:tag name="OP_SCP_ITEM_INDEX" val="6"/>
</p:tagLst>
</file>

<file path=ppt/tags/tag115.xml><?xml version="1.0" encoding="utf-8"?>
<p:tagLst xmlns:p="http://schemas.openxmlformats.org/presentationml/2006/main">
  <p:tag name="OP_SCP_ITEM_INDEX" val="6"/>
</p:tagLst>
</file>

<file path=ppt/tags/tag116.xml><?xml version="1.0" encoding="utf-8"?>
<p:tagLst xmlns:p="http://schemas.openxmlformats.org/presentationml/2006/main">
  <p:tag name="OP_SCP_ITEM_INDEX" val="6"/>
</p:tagLst>
</file>

<file path=ppt/tags/tag117.xml><?xml version="1.0" encoding="utf-8"?>
<p:tagLst xmlns:p="http://schemas.openxmlformats.org/presentationml/2006/main">
  <p:tag name="OP_SCP_ITEM_INDEX" val="6"/>
</p:tagLst>
</file>

<file path=ppt/tags/tag118.xml><?xml version="1.0" encoding="utf-8"?>
<p:tagLst xmlns:p="http://schemas.openxmlformats.org/presentationml/2006/main">
  <p:tag name="OP_SCP_SHAPE_TYPE" val="Index"/>
  <p:tag name="OP_SCP_ITEM_INDEX" val="6"/>
  <p:tag name="OP_SCP_DEFAULT_TEXT" val="06"/>
</p:tagLst>
</file>

<file path=ppt/tags/tag119.xml><?xml version="1.0" encoding="utf-8"?>
<p:tagLst xmlns:p="http://schemas.openxmlformats.org/presentationml/2006/main">
  <p:tag name="OP_SCP_SHAPE_TYPE" val="Title"/>
  <p:tag name="OP_SCP_ITEM_INDEX" val="6"/>
  <p:tag name="OP_SCP_DEFAULT_TEXT" val="添加标题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20.xml><?xml version="1.0" encoding="utf-8"?>
<p:tagLst xmlns:p="http://schemas.openxmlformats.org/presentationml/2006/main">
  <p:tag name="KSO_WM_DIAGRAM_VIRTUALLY_FRAME" val="{&quot;height&quot;:303.3499938964844,&quot;left&quot;:20.585039370078732,&quot;top&quot;:210.25000000000006,&quot;width&quot;:428.1899606299213}"/>
  <p:tag name="KSO_WM_UNIT_HIGHLIGHT" val="0"/>
  <p:tag name="KSO_WM_UNIT_COMPATIBLE" val="0"/>
  <p:tag name="KSO_WM_UNIT_DIAGRAM_ISNUMVISUAL" val="0"/>
  <p:tag name="KSO_WM_UNIT_DIAGRAM_ISREFERUNIT" val="0"/>
  <p:tag name="KSO_WM_UNIT_ID" val="diagram20235209_1*l_h_i*1_1_2"/>
  <p:tag name="KSO_WM_TEMPLATE_CATEGORY" val="diagram"/>
  <p:tag name="KSO_WM_TEMPLATE_INDEX" val="20235209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DIAGRAM_MAX_ITEMCNT" val="12"/>
  <p:tag name="KSO_WM_DIAGRAM_MIN_ITEMCNT" val="2"/>
  <p:tag name="KSO_WM_DIAGRAM_COLOR_MATCH_VALUE" val="{&quot;shape&quot;:{&quot;fill&quot;:{&quot;solid&quot;:{&quot;brightness&quot;:0,&quot;colorType&quot;:1,&quot;foreColorIndex&quot;:5,&quot;transparency&quot;:0.60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21.xml><?xml version="1.0" encoding="utf-8"?>
<p:tagLst xmlns:p="http://schemas.openxmlformats.org/presentationml/2006/main">
  <p:tag name="KSO_WM_DIAGRAM_VIRTUALLY_FRAME" val="{&quot;height&quot;:303.3499938964844,&quot;left&quot;:20.585039370078732,&quot;top&quot;:210.25000000000006,&quot;width&quot;:428.1899606299213}"/>
  <p:tag name="KSO_WM_UNIT_HIGHLIGHT" val="0"/>
  <p:tag name="KSO_WM_UNIT_COMPATIBLE" val="0"/>
  <p:tag name="KSO_WM_UNIT_DIAGRAM_ISNUMVISUAL" val="0"/>
  <p:tag name="KSO_WM_UNIT_DIAGRAM_ISREFERUNIT" val="0"/>
  <p:tag name="KSO_WM_UNIT_ID" val="diagram20235209_1*l_h_i*1_2_2"/>
  <p:tag name="KSO_WM_TEMPLATE_CATEGORY" val="diagram"/>
  <p:tag name="KSO_WM_TEMPLATE_INDEX" val="20235209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DIAGRAM_MAX_ITEMCNT" val="12"/>
  <p:tag name="KSO_WM_DIAGRAM_MIN_ITEMCNT" val="2"/>
  <p:tag name="KSO_WM_DIAGRAM_COLOR_MATCH_VALUE" val="{&quot;shape&quot;:{&quot;fill&quot;:{&quot;solid&quot;:{&quot;brightness&quot;:0,&quot;colorType&quot;:1,&quot;foreColorIndex&quot;:5,&quot;transparency&quot;:0.60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22.xml><?xml version="1.0" encoding="utf-8"?>
<p:tagLst xmlns:p="http://schemas.openxmlformats.org/presentationml/2006/main">
  <p:tag name="KSO_WM_DIAGRAM_VIRTUALLY_FRAME" val="{&quot;height&quot;:303.3499938964844,&quot;left&quot;:20.585039370078732,&quot;top&quot;:210.25000000000006,&quot;width&quot;:428.1899606299213}"/>
  <p:tag name="KSO_WM_UNIT_HIGHLIGHT" val="0"/>
  <p:tag name="KSO_WM_UNIT_COMPATIBLE" val="0"/>
  <p:tag name="KSO_WM_UNIT_DIAGRAM_ISNUMVISUAL" val="0"/>
  <p:tag name="KSO_WM_UNIT_DIAGRAM_ISREFERUNIT" val="0"/>
  <p:tag name="KSO_WM_UNIT_ID" val="diagram20235209_1*l_h_f*1_1_1"/>
  <p:tag name="KSO_WM_TEMPLATE_CATEGORY" val="diagram"/>
  <p:tag name="KSO_WM_TEMPLATE_INDEX" val="20235209"/>
  <p:tag name="KSO_WM_UNIT_LAYERLEVEL" val="1_1_1"/>
  <p:tag name="KSO_WM_TAG_VERSION" val="3.0"/>
  <p:tag name="KSO_WM_BEAUTIFY_FLAG" val="#wm#"/>
  <p:tag name="KSO_WM_UNIT_SUBTYPE" val="a"/>
  <p:tag name="KSO_WM_UNIT_TEXT_LAYER_COUNT" val="1"/>
  <p:tag name="KSO_WM_UNIT_NOCLEAR" val="0"/>
  <p:tag name="KSO_WM_DIAGRAM_GROUP_CODE" val="l1-1"/>
  <p:tag name="KSO_WM_UNIT_TYPE" val="l_h_f"/>
  <p:tag name="KSO_WM_UNIT_INDEX" val="1_1_1"/>
  <p:tag name="KSO_WM_DIAGRAM_VERSION" val="3"/>
  <p:tag name="KSO_WM_DIAGRAM_COLOR_TRICK" val="1"/>
  <p:tag name="KSO_WM_DIAGRAM_COLOR_TEXT_CAN_REMOVE" val="n"/>
  <p:tag name="KSO_WM_UNIT_TEXT_TYPE" val="1"/>
  <p:tag name="KSO_WM_UNIT_PRESET_TEXT" val="10亿"/>
  <p:tag name="KSO_WM_UNIT_TEXT_FILL_FORE_SCHEMECOLOR_INDEX" val="3"/>
  <p:tag name="KSO_WM_UNIT_TEXT_FILL_TYPE" val="3"/>
  <p:tag name="KSO_WM_DIAGRAM_MAX_ITEMCNT" val="1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4000000059604645,&quot;transparency&quot;:0},{&quot;brightness&quot;:0.600000023841857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23.xml><?xml version="1.0" encoding="utf-8"?>
<p:tagLst xmlns:p="http://schemas.openxmlformats.org/presentationml/2006/main">
  <p:tag name="KSO_WM_DIAGRAM_VIRTUALLY_FRAME" val="{&quot;height&quot;:303.3499938964844,&quot;left&quot;:20.585039370078732,&quot;top&quot;:210.25000000000006,&quot;width&quot;:428.1899606299213}"/>
  <p:tag name="KSO_WM_UNIT_HIGHLIGHT" val="0"/>
  <p:tag name="KSO_WM_UNIT_COMPATIBLE" val="0"/>
  <p:tag name="KSO_WM_UNIT_DIAGRAM_ISNUMVISUAL" val="0"/>
  <p:tag name="KSO_WM_UNIT_DIAGRAM_ISREFERUNIT" val="0"/>
  <p:tag name="KSO_WM_UNIT_ID" val="diagram20235209_1*l_h_a*1_1_1"/>
  <p:tag name="KSO_WM_TEMPLATE_CATEGORY" val="diagram"/>
  <p:tag name="KSO_WM_TEMPLATE_INDEX" val="20235209"/>
  <p:tag name="KSO_WM_UNIT_LAYERLEVEL" val="1_1_1"/>
  <p:tag name="KSO_WM_TAG_VERSION" val="3.0"/>
  <p:tag name="KSO_WM_BEAUTIFY_FLAG" val="#wm#"/>
  <p:tag name="KSO_WM_UNIT_TEXT_LAYER_COUNT" val="1"/>
  <p:tag name="KSO_WM_UNIT_NOCLEAR" val="0"/>
  <p:tag name="KSO_WM_DIAGRAM_GROUP_CODE" val="l1-1"/>
  <p:tag name="KSO_WM_UNIT_TYPE" val="l_h_a"/>
  <p:tag name="KSO_WM_UNIT_INDEX" val="1_1_1"/>
  <p:tag name="KSO_WM_DIAGRAM_VERSION" val="3"/>
  <p:tag name="KSO_WM_DIAGRAM_COLOR_TRICK" val="1"/>
  <p:tag name="KSO_WM_DIAGRAM_COLOR_TEXT_CAN_REMOVE" val="n"/>
  <p:tag name="KSO_WM_UNIT_TEXT_TYPE" val="1"/>
  <p:tag name="KSO_WM_UNIT_ISCONTENTSTITLE" val="0"/>
  <p:tag name="KSO_WM_UNIT_ISNUMDGMTITLE" val="0"/>
  <p:tag name="KSO_WM_UNIT_PRESET_TEXT" val="单击此处输入您的项标题"/>
  <p:tag name="KSO_WM_UNIT_TEXT_FILL_FORE_SCHEMECOLOR_INDEX" val="3"/>
  <p:tag name="KSO_WM_UNIT_TEXT_FILL_TYPE" val="3"/>
  <p:tag name="KSO_WM_DIAGRAM_MAX_ITEMCNT" val="1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4000000059604645,&quot;transparency&quot;:0},{&quot;brightness&quot;:0.600000023841857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24.xml><?xml version="1.0" encoding="utf-8"?>
<p:tagLst xmlns:p="http://schemas.openxmlformats.org/presentationml/2006/main">
  <p:tag name="KSO_WM_SLIDE_ID" val="custom20234811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3"/>
  <p:tag name="KSO_WM_SLIDE_INDEX" val="1"/>
  <p:tag name="KSO_WM_SLIDE_SIZE" val="771.807*110.4"/>
  <p:tag name="KSO_WM_SLIDE_POSITION" val="95.2965*362.8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4811"/>
  <p:tag name="KSO_WM_SLIDE_LAYOUT" val="a_d_f_l"/>
  <p:tag name="KSO_WM_SLIDE_LAYOUT_CNT" val="1_2_1_1"/>
  <p:tag name="resource_record_key" val="{&quot;65&quot;:[20234811],&quot;70&quot;:[3402067]}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1508_4*a*1"/>
  <p:tag name="KSO_WM_TEMPLATE_CATEGORY" val="custom"/>
  <p:tag name="KSO_WM_TEMPLATE_INDEX" val="20231508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目录"/>
  <p:tag name="KSO_WM_UNIT_TEXT_FILL_FORE_SCHEMECOLOR_INDEX" val="13"/>
  <p:tag name="KSO_WM_UNIT_TEXT_FILL_TYPE" val="1"/>
  <p:tag name="KSO_WM_UNIT_USESOURCEFORMAT_APPLY" val="1"/>
</p:tagLst>
</file>

<file path=ppt/tags/tag126.xml><?xml version="1.0" encoding="utf-8"?>
<p:tagLst xmlns:p="http://schemas.openxmlformats.org/presentationml/2006/main">
  <p:tag name="KSO_WM_SLIDE_ID" val="custom20231508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1508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127.xml><?xml version="1.0" encoding="utf-8"?>
<p:tagLst xmlns:p="http://schemas.openxmlformats.org/presentationml/2006/main">
  <p:tag name="RESOURCE_RECORD_KEY" val="{&quot;13&quot;:[20482067,20481688,4563120],&quot;65&quot;:[20231508],&quot;70&quot;:[3312109,3312857]}"/>
  <p:tag name="COMMONDATA" val="eyJoZGlkIjoiOTk4ZDc2OGJhNTUwNTZmODg0ZDE1NjRjZjg3MjExYjkifQ=="/>
  <p:tag name="resource_record_key" val="{&quot;13&quot;:[20482067,20481688,4563120],&quot;65&quot;:[20231508],&quot;70&quot;:[3312109,3312857,3427434]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6*i*1"/>
  <p:tag name="KSO_WM_UNIT_LAYERLEVEL" val="1"/>
  <p:tag name="KSO_WM_TAG_VERSION" val="3.0"/>
  <p:tag name="KSO_WM_UNIT_TYPE" val="i"/>
  <p:tag name="KSO_WM_UNIT_INDEX" val="1"/>
</p:tagLst>
</file>

<file path=ppt/tags/tag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6*i*2"/>
  <p:tag name="KSO_WM_UNIT_LAYERLEVEL" val="1"/>
  <p:tag name="KSO_WM_TAG_VERSION" val="3.0"/>
  <p:tag name="KSO_WM_UNIT_TYPE" val="i"/>
  <p:tag name="KSO_WM_UNIT_INDEX" val="2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8*i*1"/>
  <p:tag name="KSO_WM_UNIT_LAYERLEVEL" val="1"/>
  <p:tag name="KSO_WM_TAG_VERSION" val="3.0"/>
  <p:tag name="KSO_WM_UNIT_TYPE" val="i"/>
  <p:tag name="KSO_WM_UNIT_INDEX" val="1"/>
</p:tagLst>
</file>

<file path=ppt/tags/tag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8*i*2"/>
  <p:tag name="KSO_WM_UNIT_LAYERLEVEL" val="1"/>
  <p:tag name="KSO_WM_TAG_VERSION" val="3.0"/>
  <p:tag name="KSO_WM_UNIT_TYPE" val="i"/>
  <p:tag name="KSO_WM_UNIT_INDEX" val="2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9*i*1"/>
  <p:tag name="KSO_WM_UNIT_LAYERLEVEL" val="1"/>
  <p:tag name="KSO_WM_TAG_VERSION" val="3.0"/>
  <p:tag name="KSO_WM_UNIT_TYPE" val="i"/>
  <p:tag name="KSO_WM_UNIT_INDEX" val="1"/>
</p:tagLst>
</file>

<file path=ppt/tags/tag4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9*i*2"/>
  <p:tag name="KSO_WM_UNIT_LAYERLEVEL" val="1"/>
  <p:tag name="KSO_WM_TAG_VERSION" val="3.0"/>
  <p:tag name="KSO_WM_UNIT_TYPE" val="i"/>
  <p:tag name="KSO_WM_UNIT_INDEX" val="2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5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UNIT_TYPE" val="i"/>
  <p:tag name="KSO_WM_UNIT_INDEX" val="4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  <p:tag name="KSO_WM_SLIDE_BACKGROUND_TYPE" val="navigation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0"/>
  <p:tag name="KSO_WM_TEMPLATE_CATEGORY" val="custom"/>
  <p:tag name="KSO_WM_TEMPLATE_INDEX" val="20231508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UNIT_VALUE" val="374"/>
  <p:tag name="KSO_WM_TEMPLATE_CATEGORY" val="custom"/>
  <p:tag name="KSO_WM_TEMPLATE_INDEX" val="20231508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TAG_VERSION" val="3.0"/>
  <p:tag name="KSO_WM_BEAUTIFY_FLAG" val="#wm#"/>
  <p:tag name="KSO_WM_TEMPLATE_MASTER_TYPE" val="0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UNIT_TYPE" val="i"/>
  <p:tag name="KSO_WM_UNIT_INDEX" val="2"/>
</p:tagLst>
</file>

<file path=ppt/tags/tag6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UNIT_TYPE" val="i"/>
  <p:tag name="KSO_WM_UNIT_INDEX" val="3"/>
</p:tagLst>
</file>

<file path=ppt/tags/tag6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3.0"/>
  <p:tag name="KSO_WM_UNIT_TYPE" val="i"/>
  <p:tag name="KSO_WM_UNIT_INDEX" val="4"/>
</p:tagLst>
</file>

<file path=ppt/tags/tag65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508"/>
  <p:tag name="KSO_WM_TEMPLATE_THUMBS_INDEX" val="1、9"/>
</p:tagLst>
</file>

<file path=ppt/tags/tag66.xml><?xml version="1.0" encoding="utf-8"?>
<p:tagLst xmlns:p="http://schemas.openxmlformats.org/presentationml/2006/main">
  <p:tag name="KSO_WM_DIAGRAM_VIRTUALLY_FRAME" val="{&quot;height&quot;:249.17503937007874,&quot;left&quot;:18.5,&quot;top&quot;:66.2,&quot;width&quot;:331.12503937007875}"/>
</p:tagLst>
</file>

<file path=ppt/tags/tag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  <p:tag name="KSO_WM_TEMPLATE_INDEX" val="20231812"/>
  <p:tag name="KSO_WM_UNIT_ID" val="custom20231812_1*a*1"/>
  <p:tag name="KSO_WM_UNIT_PRESET_TEXT" val="单击此处添加标题"/>
</p:tagLst>
</file>

<file path=ppt/tags/tag68.xml><?xml version="1.0" encoding="utf-8"?>
<p:tagLst xmlns:p="http://schemas.openxmlformats.org/presentationml/2006/main">
  <p:tag name="KSO_WM_DIAGRAM_VIRTUALLY_FRAME" val="{&quot;height&quot;:249.17503937007874,&quot;left&quot;:18.5,&quot;top&quot;:66.2,&quot;width&quot;:331.12503937007875}"/>
</p:tagLst>
</file>

<file path=ppt/tags/tag6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51_2*l_h_f*1_1_1"/>
  <p:tag name="KSO_WM_TEMPLATE_CATEGORY" val="diagram"/>
  <p:tag name="KSO_WM_TEMPLATE_INDEX" val="20233151"/>
  <p:tag name="KSO_WM_UNIT_LAYERLEVEL" val="1_1_1"/>
  <p:tag name="KSO_WM_TAG_VERSION" val="3.0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457.6,&quot;left&quot;:23.9764554049274,&quot;top&quot;:82.38779527559055,&quot;width&quot;:579.173544595072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"/>
  <p:tag name="KSO_WM_UNIT_TEXT_FILL_FORE_SCHEMECOLOR_INDEX" val="1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SLIDE_ITEM_CNT" val="4"/>
  <p:tag name="KSO_WM_SLIDE_ID" val="custom2023478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NDEX" val="1"/>
  <p:tag name="KSO_WM_SLIDE_SIZE" val="597.186*272.02"/>
  <p:tag name="KSO_WM_SLIDE_POSITION" val="63.2072*226.04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4788"/>
  <p:tag name="KSO_WM_SLIDE_LAYOUT" val="a_d_f_l"/>
  <p:tag name="KSO_WM_SLIDE_LAYOUT_CNT" val="1_1_1_1"/>
  <p:tag name="resource_record_key" val="{&quot;65&quot;:[20234788],&quot;70&quot;:[3326182]}"/>
</p:tagLst>
</file>

<file path=ppt/tags/tag71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2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3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4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5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6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7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8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79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81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82.xml><?xml version="1.0" encoding="utf-8"?>
<p:tagLst xmlns:p="http://schemas.openxmlformats.org/presentationml/2006/main">
  <p:tag name="KSO_WM_DIAGRAM_VIRTUALLY_FRAME" val="{&quot;height&quot;:150.30685039370067,&quot;left&quot;:107.37598425196852,&quot;top&quot;:71.41299212598426,&quot;width&quot;:778.9367716535432}"/>
</p:tagLst>
</file>

<file path=ppt/tags/tag83.xml><?xml version="1.0" encoding="utf-8"?>
<p:tagLst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243"/>
  <p:tag name="OP_SCP_COMPONENT_INFO" val="{&quot;title&quot;:&quot;扁平6项总分PPT组件&quot;,&quot;description&quot;:&quot;扁平6项总分PPT组件&quot;,&quot;keywords&quot;:[&quot;扁平&quot;,&quot;6项&quot;,&quot;总分&quot;,&quot;PPT组件&quot;],&quot;labels&quot;:[]}"/>
  <p:tag name="OP_SCP_GROUP_ID" val="2bb8fc1b-f8f1-3606-e7ca-bfa05fd41cfc"/>
  <p:tag name="OP_SCP_ITEM_COUNT" val="6"/>
</p:tagLst>
</file>

<file path=ppt/tags/tag84.xml><?xml version="1.0" encoding="utf-8"?>
<p:tagLst xmlns:p="http://schemas.openxmlformats.org/presentationml/2006/main">
  <p:tag name="OP_SCP_SHAPE_TYPE" val="Title"/>
  <p:tag name="OP_SCP_ITEM_INDEX" val="0"/>
  <p:tag name="OP_SCP_DEFAULT_TEXT" val="添加标题"/>
</p:tagLst>
</file>

<file path=ppt/tags/tag85.xml><?xml version="1.0" encoding="utf-8"?>
<p:tagLst xmlns:p="http://schemas.openxmlformats.org/presentationml/2006/main">
  <p:tag name="OP_SCP_ITEM_INDEX" val="0"/>
</p:tagLst>
</file>

<file path=ppt/tags/tag86.xml><?xml version="1.0" encoding="utf-8"?>
<p:tagLst xmlns:p="http://schemas.openxmlformats.org/presentationml/2006/main">
  <p:tag name="OP_SCP_ITEM_INDEX" val="1"/>
</p:tagLst>
</file>

<file path=ppt/tags/tag87.xml><?xml version="1.0" encoding="utf-8"?>
<p:tagLst xmlns:p="http://schemas.openxmlformats.org/presentationml/2006/main">
  <p:tag name="OP_SCP_ITEM_INDEX" val="1"/>
</p:tagLst>
</file>

<file path=ppt/tags/tag88.xml><?xml version="1.0" encoding="utf-8"?>
<p:tagLst xmlns:p="http://schemas.openxmlformats.org/presentationml/2006/main">
  <p:tag name="OP_SCP_ITEM_INDEX" val="1"/>
</p:tagLst>
</file>

<file path=ppt/tags/tag89.xml><?xml version="1.0" encoding="utf-8"?>
<p:tagLst xmlns:p="http://schemas.openxmlformats.org/presentationml/2006/main">
  <p:tag name="OP_SCP_ITEM_INDEX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OP_SCP_SHAPE_TYPE" val="Index"/>
  <p:tag name="OP_SCP_ITEM_INDEX" val="1"/>
  <p:tag name="OP_SCP_DEFAULT_TEXT" val="01"/>
</p:tagLst>
</file>

<file path=ppt/tags/tag91.xml><?xml version="1.0" encoding="utf-8"?>
<p:tagLst xmlns:p="http://schemas.openxmlformats.org/presentationml/2006/main">
  <p:tag name="OP_SCP_SHAPE_TYPE" val="Title"/>
  <p:tag name="OP_SCP_ITEM_INDEX" val="1"/>
  <p:tag name="OP_SCP_DEFAULT_TEXT" val="添加标题"/>
</p:tagLst>
</file>

<file path=ppt/tags/tag92.xml><?xml version="1.0" encoding="utf-8"?>
<p:tagLst xmlns:p="http://schemas.openxmlformats.org/presentationml/2006/main">
  <p:tag name="OP_SCP_ITEM_INDEX" val="2"/>
</p:tagLst>
</file>

<file path=ppt/tags/tag93.xml><?xml version="1.0" encoding="utf-8"?>
<p:tagLst xmlns:p="http://schemas.openxmlformats.org/presentationml/2006/main">
  <p:tag name="OP_SCP_ITEM_INDEX" val="2"/>
</p:tagLst>
</file>

<file path=ppt/tags/tag94.xml><?xml version="1.0" encoding="utf-8"?>
<p:tagLst xmlns:p="http://schemas.openxmlformats.org/presentationml/2006/main">
  <p:tag name="OP_SCP_ITEM_INDEX" val="2"/>
</p:tagLst>
</file>

<file path=ppt/tags/tag95.xml><?xml version="1.0" encoding="utf-8"?>
<p:tagLst xmlns:p="http://schemas.openxmlformats.org/presentationml/2006/main">
  <p:tag name="OP_SCP_ITEM_INDEX" val="2"/>
</p:tagLst>
</file>

<file path=ppt/tags/tag96.xml><?xml version="1.0" encoding="utf-8"?>
<p:tagLst xmlns:p="http://schemas.openxmlformats.org/presentationml/2006/main">
  <p:tag name="OP_SCP_SHAPE_TYPE" val="Index"/>
  <p:tag name="OP_SCP_ITEM_INDEX" val="2"/>
  <p:tag name="OP_SCP_DEFAULT_TEXT" val="02"/>
</p:tagLst>
</file>

<file path=ppt/tags/tag97.xml><?xml version="1.0" encoding="utf-8"?>
<p:tagLst xmlns:p="http://schemas.openxmlformats.org/presentationml/2006/main">
  <p:tag name="OP_SCP_SHAPE_TYPE" val="Title"/>
  <p:tag name="OP_SCP_ITEM_INDEX" val="2"/>
  <p:tag name="OP_SCP_DEFAULT_TEXT" val="添加标题"/>
</p:tagLst>
</file>

<file path=ppt/tags/tag98.xml><?xml version="1.0" encoding="utf-8"?>
<p:tagLst xmlns:p="http://schemas.openxmlformats.org/presentationml/2006/main">
  <p:tag name="OP_SCP_ITEM_INDEX" val="3"/>
</p:tagLst>
</file>

<file path=ppt/tags/tag99.xml><?xml version="1.0" encoding="utf-8"?>
<p:tagLst xmlns:p="http://schemas.openxmlformats.org/presentationml/2006/main">
  <p:tag name="OP_SCP_ITEM_INDEX" val="3"/>
</p:tagLst>
</file>

<file path=ppt/theme/theme1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259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B48CF"/>
      </a:accent1>
      <a:accent2>
        <a:srgbClr val="4257A4"/>
      </a:accent2>
      <a:accent3>
        <a:srgbClr val="794A83"/>
      </a:accent3>
      <a:accent4>
        <a:srgbClr val="A73D65"/>
      </a:accent4>
      <a:accent5>
        <a:srgbClr val="A02839"/>
      </a:accent5>
      <a:accent6>
        <a:srgbClr val="AD2019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画廊">
  <a:themeElements>
    <a:clrScheme name="画廊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画廊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画廊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1626</Words>
  <Application>WPS 演示</Application>
  <PresentationFormat>宽屏</PresentationFormat>
  <Paragraphs>234</Paragraphs>
  <Slides>10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10</vt:i4>
      </vt:variant>
    </vt:vector>
  </HeadingPairs>
  <TitlesOfParts>
    <vt:vector size="39" baseType="lpstr">
      <vt:lpstr>Arial</vt:lpstr>
      <vt:lpstr>宋体</vt:lpstr>
      <vt:lpstr>Wingdings</vt:lpstr>
      <vt:lpstr>Calibri</vt:lpstr>
      <vt:lpstr>微软雅黑</vt:lpstr>
      <vt:lpstr>Gill Sans MT</vt:lpstr>
      <vt:lpstr>等线 Light</vt:lpstr>
      <vt:lpstr>等线</vt:lpstr>
      <vt:lpstr>华文行楷</vt:lpstr>
      <vt:lpstr>Calibri</vt:lpstr>
      <vt:lpstr>Times New Roman</vt:lpstr>
      <vt:lpstr>黑体</vt:lpstr>
      <vt:lpstr>字魂36号-正文宋楷</vt:lpstr>
      <vt:lpstr>思源黑体 CN Normal</vt:lpstr>
      <vt:lpstr>思源黑体 CN Bold</vt:lpstr>
      <vt:lpstr>思源黑体 CN Heavy</vt:lpstr>
      <vt:lpstr>汉仪粗简黑简</vt:lpstr>
      <vt:lpstr>Agency FB</vt:lpstr>
      <vt:lpstr>方正粗黑宋简体</vt:lpstr>
      <vt:lpstr>楷体</vt:lpstr>
      <vt:lpstr>华文仿宋</vt:lpstr>
      <vt:lpstr>Arial Unicode MS</vt:lpstr>
      <vt:lpstr>5_Office 主题</vt:lpstr>
      <vt:lpstr>1_Office 主题​​</vt:lpstr>
      <vt:lpstr>9_Office 主题​​</vt:lpstr>
      <vt:lpstr>画廊</vt:lpstr>
      <vt:lpstr>8_Office 主题​​</vt:lpstr>
      <vt:lpstr>2_Office 主题​​</vt:lpstr>
      <vt:lpstr>1_Office 主题</vt:lpstr>
      <vt:lpstr>PowerPoint 演示文稿</vt:lpstr>
      <vt:lpstr>与中国物理学同行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致谢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GLY</dc:creator>
  <cp:lastModifiedBy>振翅飞翔</cp:lastModifiedBy>
  <cp:revision>927</cp:revision>
  <cp:lastPrinted>2023-12-08T09:32:00Z</cp:lastPrinted>
  <dcterms:created xsi:type="dcterms:W3CDTF">2019-07-26T06:06:00Z</dcterms:created>
  <dcterms:modified xsi:type="dcterms:W3CDTF">2026-08-18T03:51:11Z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B53D97D224FD4630963ACAE614D5C567_13</vt:lpwstr>
  </property>
  <property fmtid="{D5CDD505-2E9C-101B-9397-08002B2CF9AE}" pid="3" name="KSOProductBuildVer">
    <vt:lpwstr>2052-12.1.0.28043</vt:lpwstr>
  </property>
</Properties>
</file>