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1088006" r:id="rId2"/>
    <p:sldId id="299" r:id="rId3"/>
    <p:sldId id="298" r:id="rId4"/>
    <p:sldId id="301" r:id="rId5"/>
    <p:sldId id="302" r:id="rId6"/>
    <p:sldId id="1868543671" r:id="rId7"/>
    <p:sldId id="305" r:id="rId8"/>
    <p:sldId id="306" r:id="rId9"/>
    <p:sldId id="344" r:id="rId10"/>
    <p:sldId id="1868543673" r:id="rId11"/>
    <p:sldId id="1868543674" r:id="rId12"/>
    <p:sldId id="1868543676" r:id="rId13"/>
    <p:sldId id="1868543675" r:id="rId14"/>
    <p:sldId id="1868543695" r:id="rId15"/>
    <p:sldId id="1868543680" r:id="rId16"/>
    <p:sldId id="1868543677" r:id="rId17"/>
    <p:sldId id="1868543681" r:id="rId18"/>
    <p:sldId id="1868543692" r:id="rId19"/>
    <p:sldId id="1868543693" r:id="rId20"/>
    <p:sldId id="1868543678" r:id="rId21"/>
    <p:sldId id="1868543688" r:id="rId22"/>
    <p:sldId id="1868543699" r:id="rId23"/>
    <p:sldId id="1868543700" r:id="rId24"/>
    <p:sldId id="1868543685" r:id="rId25"/>
    <p:sldId id="1868543684" r:id="rId26"/>
    <p:sldId id="335" r:id="rId2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F2EEEE"/>
    <a:srgbClr val="97D2FF"/>
    <a:srgbClr val="FC45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E9FC0D-C097-4747-91AE-08B630D3088C}" v="83" dt="2026-08-20T03:42:04.0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99" autoAdjust="0"/>
    <p:restoredTop sz="94660"/>
  </p:normalViewPr>
  <p:slideViewPr>
    <p:cSldViewPr snapToGrid="0">
      <p:cViewPr varScale="1">
        <p:scale>
          <a:sx n="95" d="100"/>
          <a:sy n="95" d="100"/>
        </p:scale>
        <p:origin x="184" y="8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振洋 王" userId="02b9b6973909e782" providerId="LiveId" clId="{D577CBB3-DDE2-59C1-942B-66D69DC8FA41}"/>
    <pc:docChg chg="undo redo custSel addSld delSld modSld">
      <pc:chgData name="振洋 王" userId="02b9b6973909e782" providerId="LiveId" clId="{D577CBB3-DDE2-59C1-942B-66D69DC8FA41}" dt="2026-08-20T03:42:49.253" v="1064" actId="14100"/>
      <pc:docMkLst>
        <pc:docMk/>
      </pc:docMkLst>
      <pc:sldChg chg="modSp mod">
        <pc:chgData name="振洋 王" userId="02b9b6973909e782" providerId="LiveId" clId="{D577CBB3-DDE2-59C1-942B-66D69DC8FA41}" dt="2026-08-18T03:50:42.271" v="387" actId="14100"/>
        <pc:sldMkLst>
          <pc:docMk/>
          <pc:sldMk cId="0" sldId="298"/>
        </pc:sldMkLst>
        <pc:picChg chg="mod">
          <ac:chgData name="振洋 王" userId="02b9b6973909e782" providerId="LiveId" clId="{D577CBB3-DDE2-59C1-942B-66D69DC8FA41}" dt="2026-08-18T03:50:42.271" v="387" actId="14100"/>
          <ac:picMkLst>
            <pc:docMk/>
            <pc:sldMk cId="0" sldId="298"/>
            <ac:picMk id="3" creationId="{F8EAB236-5E06-2011-97B9-391E6F7E483A}"/>
          </ac:picMkLst>
        </pc:picChg>
      </pc:sldChg>
      <pc:sldChg chg="modSp mod">
        <pc:chgData name="振洋 王" userId="02b9b6973909e782" providerId="LiveId" clId="{D577CBB3-DDE2-59C1-942B-66D69DC8FA41}" dt="2026-08-18T03:51:07.928" v="401" actId="20577"/>
        <pc:sldMkLst>
          <pc:docMk/>
          <pc:sldMk cId="0" sldId="301"/>
        </pc:sldMkLst>
        <pc:spChg chg="mod">
          <ac:chgData name="振洋 王" userId="02b9b6973909e782" providerId="LiveId" clId="{D577CBB3-DDE2-59C1-942B-66D69DC8FA41}" dt="2026-08-18T03:51:07.928" v="401" actId="20577"/>
          <ac:spMkLst>
            <pc:docMk/>
            <pc:sldMk cId="0" sldId="301"/>
            <ac:spMk id="40" creationId="{00000000-0000-0000-0000-000000000000}"/>
          </ac:spMkLst>
        </pc:spChg>
      </pc:sldChg>
      <pc:sldChg chg="addSp delSp modSp del mod">
        <pc:chgData name="振洋 王" userId="02b9b6973909e782" providerId="LiveId" clId="{D577CBB3-DDE2-59C1-942B-66D69DC8FA41}" dt="2026-08-20T02:40:37.720" v="777" actId="2696"/>
        <pc:sldMkLst>
          <pc:docMk/>
          <pc:sldMk cId="0" sldId="303"/>
        </pc:sldMkLst>
        <pc:picChg chg="mod">
          <ac:chgData name="振洋 王" userId="02b9b6973909e782" providerId="LiveId" clId="{D577CBB3-DDE2-59C1-942B-66D69DC8FA41}" dt="2026-08-20T02:04:00.190" v="755" actId="1076"/>
          <ac:picMkLst>
            <pc:docMk/>
            <pc:sldMk cId="0" sldId="303"/>
            <ac:picMk id="8" creationId="{00000000-0000-0000-0000-000000000000}"/>
          </ac:picMkLst>
        </pc:picChg>
        <pc:picChg chg="add del mod">
          <ac:chgData name="振洋 王" userId="02b9b6973909e782" providerId="LiveId" clId="{D577CBB3-DDE2-59C1-942B-66D69DC8FA41}" dt="2026-08-20T02:05:39.852" v="764" actId="478"/>
          <ac:picMkLst>
            <pc:docMk/>
            <pc:sldMk cId="0" sldId="303"/>
            <ac:picMk id="35" creationId="{00000000-0000-0000-0000-000000000000}"/>
          </ac:picMkLst>
        </pc:picChg>
        <pc:picChg chg="add mod">
          <ac:chgData name="振洋 王" userId="02b9b6973909e782" providerId="LiveId" clId="{D577CBB3-DDE2-59C1-942B-66D69DC8FA41}" dt="2026-08-20T02:05:46.056" v="766" actId="1076"/>
          <ac:picMkLst>
            <pc:docMk/>
            <pc:sldMk cId="0" sldId="303"/>
            <ac:picMk id="1026" creationId="{80C605ED-42B0-B13E-CDDA-58CF90A3F51B}"/>
          </ac:picMkLst>
        </pc:picChg>
        <pc:picChg chg="add del mod">
          <ac:chgData name="振洋 王" userId="02b9b6973909e782" providerId="LiveId" clId="{D577CBB3-DDE2-59C1-942B-66D69DC8FA41}" dt="2026-08-20T02:05:56.010" v="776" actId="1037"/>
          <ac:picMkLst>
            <pc:docMk/>
            <pc:sldMk cId="0" sldId="303"/>
            <ac:picMk id="1028" creationId="{EE69393F-2CF5-78DC-823A-50B4C6C91608}"/>
          </ac:picMkLst>
        </pc:picChg>
        <pc:picChg chg="del">
          <ac:chgData name="振洋 王" userId="02b9b6973909e782" providerId="LiveId" clId="{D577CBB3-DDE2-59C1-942B-66D69DC8FA41}" dt="2026-08-20T02:03:57.505" v="754" actId="478"/>
          <ac:picMkLst>
            <pc:docMk/>
            <pc:sldMk cId="0" sldId="303"/>
            <ac:picMk id="2054" creationId="{00000000-0000-0000-0000-000000000000}"/>
          </ac:picMkLst>
        </pc:picChg>
      </pc:sldChg>
      <pc:sldChg chg="modSp mod">
        <pc:chgData name="振洋 王" userId="02b9b6973909e782" providerId="LiveId" clId="{D577CBB3-DDE2-59C1-942B-66D69DC8FA41}" dt="2026-08-19T12:10:48.261" v="661" actId="1076"/>
        <pc:sldMkLst>
          <pc:docMk/>
          <pc:sldMk cId="0" sldId="335"/>
        </pc:sldMkLst>
        <pc:spChg chg="mod">
          <ac:chgData name="振洋 王" userId="02b9b6973909e782" providerId="LiveId" clId="{D577CBB3-DDE2-59C1-942B-66D69DC8FA41}" dt="2026-08-19T12:10:48.261" v="661" actId="1076"/>
          <ac:spMkLst>
            <pc:docMk/>
            <pc:sldMk cId="0" sldId="335"/>
            <ac:spMk id="12" creationId="{27A308C3-5A60-17A1-207E-C6359E364D41}"/>
          </ac:spMkLst>
        </pc:spChg>
        <pc:picChg chg="mod">
          <ac:chgData name="振洋 王" userId="02b9b6973909e782" providerId="LiveId" clId="{D577CBB3-DDE2-59C1-942B-66D69DC8FA41}" dt="2026-08-19T12:09:09.091" v="631" actId="1076"/>
          <ac:picMkLst>
            <pc:docMk/>
            <pc:sldMk cId="0" sldId="335"/>
            <ac:picMk id="11" creationId="{03272AE9-C81D-6EA9-DE58-33097AF86A14}"/>
          </ac:picMkLst>
        </pc:picChg>
      </pc:sldChg>
      <pc:sldChg chg="modSp mod">
        <pc:chgData name="振洋 王" userId="02b9b6973909e782" providerId="LiveId" clId="{D577CBB3-DDE2-59C1-942B-66D69DC8FA41}" dt="2026-08-19T11:54:07.061" v="535" actId="1036"/>
        <pc:sldMkLst>
          <pc:docMk/>
          <pc:sldMk cId="1797044698" sldId="11088006"/>
        </pc:sldMkLst>
        <pc:spChg chg="mod">
          <ac:chgData name="振洋 王" userId="02b9b6973909e782" providerId="LiveId" clId="{D577CBB3-DDE2-59C1-942B-66D69DC8FA41}" dt="2026-08-19T11:53:46.237" v="532" actId="20577"/>
          <ac:spMkLst>
            <pc:docMk/>
            <pc:sldMk cId="1797044698" sldId="11088006"/>
            <ac:spMk id="2" creationId="{FE08413D-FF64-CFAC-73A5-4D165DDFAD06}"/>
          </ac:spMkLst>
        </pc:spChg>
        <pc:picChg chg="mod">
          <ac:chgData name="振洋 王" userId="02b9b6973909e782" providerId="LiveId" clId="{D577CBB3-DDE2-59C1-942B-66D69DC8FA41}" dt="2026-08-19T11:54:07.061" v="535" actId="1036"/>
          <ac:picMkLst>
            <pc:docMk/>
            <pc:sldMk cId="1797044698" sldId="11088006"/>
            <ac:picMk id="7" creationId="{232416D7-80A0-5061-01C1-305F1739E2CA}"/>
          </ac:picMkLst>
        </pc:picChg>
      </pc:sldChg>
      <pc:sldChg chg="modSp mod">
        <pc:chgData name="振洋 王" userId="02b9b6973909e782" providerId="LiveId" clId="{D577CBB3-DDE2-59C1-942B-66D69DC8FA41}" dt="2026-08-20T03:26:41.217" v="930" actId="20577"/>
        <pc:sldMkLst>
          <pc:docMk/>
          <pc:sldMk cId="2507781434" sldId="1868543681"/>
        </pc:sldMkLst>
        <pc:spChg chg="mod">
          <ac:chgData name="振洋 王" userId="02b9b6973909e782" providerId="LiveId" clId="{D577CBB3-DDE2-59C1-942B-66D69DC8FA41}" dt="2026-08-20T03:26:41.217" v="930" actId="20577"/>
          <ac:spMkLst>
            <pc:docMk/>
            <pc:sldMk cId="2507781434" sldId="1868543681"/>
            <ac:spMk id="5" creationId="{48638727-7BDC-2F80-0098-020A154911F3}"/>
          </ac:spMkLst>
        </pc:spChg>
      </pc:sldChg>
      <pc:sldChg chg="addSp delSp modSp mod">
        <pc:chgData name="振洋 王" userId="02b9b6973909e782" providerId="LiveId" clId="{D577CBB3-DDE2-59C1-942B-66D69DC8FA41}" dt="2026-08-20T03:42:18.756" v="1058" actId="1076"/>
        <pc:sldMkLst>
          <pc:docMk/>
          <pc:sldMk cId="886217517" sldId="1868543684"/>
        </pc:sldMkLst>
        <pc:spChg chg="del">
          <ac:chgData name="振洋 王" userId="02b9b6973909e782" providerId="LiveId" clId="{D577CBB3-DDE2-59C1-942B-66D69DC8FA41}" dt="2026-08-20T03:27:57.915" v="952" actId="478"/>
          <ac:spMkLst>
            <pc:docMk/>
            <pc:sldMk cId="886217517" sldId="1868543684"/>
            <ac:spMk id="14" creationId="{B70C6BFB-98F0-FF40-7ED8-109576D4EAA5}"/>
          </ac:spMkLst>
        </pc:spChg>
        <pc:spChg chg="del">
          <ac:chgData name="振洋 王" userId="02b9b6973909e782" providerId="LiveId" clId="{D577CBB3-DDE2-59C1-942B-66D69DC8FA41}" dt="2026-08-20T03:27:57.915" v="952" actId="478"/>
          <ac:spMkLst>
            <pc:docMk/>
            <pc:sldMk cId="886217517" sldId="1868543684"/>
            <ac:spMk id="15" creationId="{3F4805C2-318B-FE77-DE6D-11D5CDC936B9}"/>
          </ac:spMkLst>
        </pc:spChg>
        <pc:spChg chg="del">
          <ac:chgData name="振洋 王" userId="02b9b6973909e782" providerId="LiveId" clId="{D577CBB3-DDE2-59C1-942B-66D69DC8FA41}" dt="2026-08-20T03:27:57.915" v="952" actId="478"/>
          <ac:spMkLst>
            <pc:docMk/>
            <pc:sldMk cId="886217517" sldId="1868543684"/>
            <ac:spMk id="16" creationId="{3824BE2E-D0AF-BDEC-828A-36AA44BE3BE7}"/>
          </ac:spMkLst>
        </pc:spChg>
        <pc:spChg chg="del">
          <ac:chgData name="振洋 王" userId="02b9b6973909e782" providerId="LiveId" clId="{D577CBB3-DDE2-59C1-942B-66D69DC8FA41}" dt="2026-08-20T03:27:57.915" v="952" actId="478"/>
          <ac:spMkLst>
            <pc:docMk/>
            <pc:sldMk cId="886217517" sldId="1868543684"/>
            <ac:spMk id="17" creationId="{EF50AB4C-4F7A-4126-336E-01DD2A628F2F}"/>
          </ac:spMkLst>
        </pc:spChg>
        <pc:spChg chg="del">
          <ac:chgData name="振洋 王" userId="02b9b6973909e782" providerId="LiveId" clId="{D577CBB3-DDE2-59C1-942B-66D69DC8FA41}" dt="2026-08-20T03:27:57.915" v="952" actId="478"/>
          <ac:spMkLst>
            <pc:docMk/>
            <pc:sldMk cId="886217517" sldId="1868543684"/>
            <ac:spMk id="21" creationId="{9C0C0711-215B-9305-3C92-ED77DE496A48}"/>
          </ac:spMkLst>
        </pc:spChg>
        <pc:spChg chg="del">
          <ac:chgData name="振洋 王" userId="02b9b6973909e782" providerId="LiveId" clId="{D577CBB3-DDE2-59C1-942B-66D69DC8FA41}" dt="2026-08-20T03:27:57.915" v="952" actId="478"/>
          <ac:spMkLst>
            <pc:docMk/>
            <pc:sldMk cId="886217517" sldId="1868543684"/>
            <ac:spMk id="26" creationId="{B7826316-B2CC-62E5-C123-446A21A52E05}"/>
          </ac:spMkLst>
        </pc:spChg>
        <pc:spChg chg="del">
          <ac:chgData name="振洋 王" userId="02b9b6973909e782" providerId="LiveId" clId="{D577CBB3-DDE2-59C1-942B-66D69DC8FA41}" dt="2026-08-20T03:28:12.904" v="959" actId="478"/>
          <ac:spMkLst>
            <pc:docMk/>
            <pc:sldMk cId="886217517" sldId="1868543684"/>
            <ac:spMk id="27" creationId="{5B6DCFA1-2AF3-8993-8F7B-D8E0CEDAEB5A}"/>
          </ac:spMkLst>
        </pc:spChg>
        <pc:spChg chg="del">
          <ac:chgData name="振洋 王" userId="02b9b6973909e782" providerId="LiveId" clId="{D577CBB3-DDE2-59C1-942B-66D69DC8FA41}" dt="2026-08-20T03:27:57.915" v="952" actId="478"/>
          <ac:spMkLst>
            <pc:docMk/>
            <pc:sldMk cId="886217517" sldId="1868543684"/>
            <ac:spMk id="28" creationId="{B6012C2E-34A0-1A2F-5607-6F4C4B40168F}"/>
          </ac:spMkLst>
        </pc:spChg>
        <pc:spChg chg="del">
          <ac:chgData name="振洋 王" userId="02b9b6973909e782" providerId="LiveId" clId="{D577CBB3-DDE2-59C1-942B-66D69DC8FA41}" dt="2026-08-20T03:28:07.548" v="957" actId="478"/>
          <ac:spMkLst>
            <pc:docMk/>
            <pc:sldMk cId="886217517" sldId="1868543684"/>
            <ac:spMk id="29" creationId="{D55098F5-92F0-1DEC-FD62-1226CA806200}"/>
          </ac:spMkLst>
        </pc:spChg>
        <pc:spChg chg="del">
          <ac:chgData name="振洋 王" userId="02b9b6973909e782" providerId="LiveId" clId="{D577CBB3-DDE2-59C1-942B-66D69DC8FA41}" dt="2026-08-20T03:28:09.986" v="958" actId="478"/>
          <ac:spMkLst>
            <pc:docMk/>
            <pc:sldMk cId="886217517" sldId="1868543684"/>
            <ac:spMk id="31" creationId="{EED7444C-27B7-C90B-1F05-D60145450806}"/>
          </ac:spMkLst>
        </pc:spChg>
        <pc:spChg chg="mod">
          <ac:chgData name="振洋 王" userId="02b9b6973909e782" providerId="LiveId" clId="{D577CBB3-DDE2-59C1-942B-66D69DC8FA41}" dt="2026-08-20T03:32:11.818" v="965" actId="20577"/>
          <ac:spMkLst>
            <pc:docMk/>
            <pc:sldMk cId="886217517" sldId="1868543684"/>
            <ac:spMk id="32" creationId="{8C5266BE-493B-949F-9B50-CD5D62B5CA56}"/>
          </ac:spMkLst>
        </pc:spChg>
        <pc:grpChg chg="del">
          <ac:chgData name="振洋 王" userId="02b9b6973909e782" providerId="LiveId" clId="{D577CBB3-DDE2-59C1-942B-66D69DC8FA41}" dt="2026-08-20T03:28:05.020" v="955" actId="478"/>
          <ac:grpSpMkLst>
            <pc:docMk/>
            <pc:sldMk cId="886217517" sldId="1868543684"/>
            <ac:grpSpMk id="22" creationId="{5F3D7F11-7D0B-3D81-A188-3CB5430BF544}"/>
          </ac:grpSpMkLst>
        </pc:grpChg>
        <pc:picChg chg="del">
          <ac:chgData name="振洋 王" userId="02b9b6973909e782" providerId="LiveId" clId="{D577CBB3-DDE2-59C1-942B-66D69DC8FA41}" dt="2026-08-20T03:27:57.915" v="952" actId="478"/>
          <ac:picMkLst>
            <pc:docMk/>
            <pc:sldMk cId="886217517" sldId="1868543684"/>
            <ac:picMk id="3" creationId="{F32F259D-C4B7-119C-952A-44A152354ADC}"/>
          </ac:picMkLst>
        </pc:picChg>
        <pc:picChg chg="add mod">
          <ac:chgData name="振洋 王" userId="02b9b6973909e782" providerId="LiveId" clId="{D577CBB3-DDE2-59C1-942B-66D69DC8FA41}" dt="2026-08-20T03:38:09.716" v="1027" actId="1038"/>
          <ac:picMkLst>
            <pc:docMk/>
            <pc:sldMk cId="886217517" sldId="1868543684"/>
            <ac:picMk id="4" creationId="{45A8E41B-414B-7B2D-73D8-EF4F6D827E0E}"/>
          </ac:picMkLst>
        </pc:picChg>
        <pc:picChg chg="add mod">
          <ac:chgData name="振洋 王" userId="02b9b6973909e782" providerId="LiveId" clId="{D577CBB3-DDE2-59C1-942B-66D69DC8FA41}" dt="2026-08-20T03:38:06.402" v="1016" actId="1038"/>
          <ac:picMkLst>
            <pc:docMk/>
            <pc:sldMk cId="886217517" sldId="1868543684"/>
            <ac:picMk id="6" creationId="{6018CC87-E676-4BE1-C9C9-AD90190D4ABD}"/>
          </ac:picMkLst>
        </pc:picChg>
        <pc:picChg chg="add del mod">
          <ac:chgData name="振洋 王" userId="02b9b6973909e782" providerId="LiveId" clId="{D577CBB3-DDE2-59C1-942B-66D69DC8FA41}" dt="2026-08-20T03:41:57.411" v="1052" actId="478"/>
          <ac:picMkLst>
            <pc:docMk/>
            <pc:sldMk cId="886217517" sldId="1868543684"/>
            <ac:picMk id="8" creationId="{64650D99-CE44-7C0B-97AB-E5A3DB1B17DB}"/>
          </ac:picMkLst>
        </pc:picChg>
        <pc:picChg chg="del">
          <ac:chgData name="振洋 王" userId="02b9b6973909e782" providerId="LiveId" clId="{D577CBB3-DDE2-59C1-942B-66D69DC8FA41}" dt="2026-08-20T03:27:53.357" v="951" actId="478"/>
          <ac:picMkLst>
            <pc:docMk/>
            <pc:sldMk cId="886217517" sldId="1868543684"/>
            <ac:picMk id="9" creationId="{CA1636C4-7DB9-2A2E-9F06-72C54EC5CB11}"/>
          </ac:picMkLst>
        </pc:picChg>
        <pc:picChg chg="del">
          <ac:chgData name="振洋 王" userId="02b9b6973909e782" providerId="LiveId" clId="{D577CBB3-DDE2-59C1-942B-66D69DC8FA41}" dt="2026-08-20T03:27:57.915" v="952" actId="478"/>
          <ac:picMkLst>
            <pc:docMk/>
            <pc:sldMk cId="886217517" sldId="1868543684"/>
            <ac:picMk id="10" creationId="{3AA83522-F073-DBC2-46BB-7CAD036E7538}"/>
          </ac:picMkLst>
        </pc:picChg>
        <pc:picChg chg="add mod">
          <ac:chgData name="振洋 王" userId="02b9b6973909e782" providerId="LiveId" clId="{D577CBB3-DDE2-59C1-942B-66D69DC8FA41}" dt="2026-08-20T03:40:59.494" v="1051" actId="14100"/>
          <ac:picMkLst>
            <pc:docMk/>
            <pc:sldMk cId="886217517" sldId="1868543684"/>
            <ac:picMk id="12" creationId="{8AAC2F43-C666-A135-A4DD-65108D06EECF}"/>
          </ac:picMkLst>
        </pc:picChg>
        <pc:picChg chg="del">
          <ac:chgData name="振洋 王" userId="02b9b6973909e782" providerId="LiveId" clId="{D577CBB3-DDE2-59C1-942B-66D69DC8FA41}" dt="2026-08-20T03:27:57.915" v="952" actId="478"/>
          <ac:picMkLst>
            <pc:docMk/>
            <pc:sldMk cId="886217517" sldId="1868543684"/>
            <ac:picMk id="19" creationId="{BEBCBAE8-9B4E-A738-0090-C66049728FBB}"/>
          </ac:picMkLst>
        </pc:picChg>
        <pc:picChg chg="add mod">
          <ac:chgData name="振洋 王" userId="02b9b6973909e782" providerId="LiveId" clId="{D577CBB3-DDE2-59C1-942B-66D69DC8FA41}" dt="2026-08-20T03:40:52.562" v="1049" actId="1076"/>
          <ac:picMkLst>
            <pc:docMk/>
            <pc:sldMk cId="886217517" sldId="1868543684"/>
            <ac:picMk id="20" creationId="{43633618-09B3-A7C5-4A9A-F1102FA58906}"/>
          </ac:picMkLst>
        </pc:picChg>
        <pc:picChg chg="del">
          <ac:chgData name="振洋 王" userId="02b9b6973909e782" providerId="LiveId" clId="{D577CBB3-DDE2-59C1-942B-66D69DC8FA41}" dt="2026-08-20T03:28:06.289" v="956" actId="478"/>
          <ac:picMkLst>
            <pc:docMk/>
            <pc:sldMk cId="886217517" sldId="1868543684"/>
            <ac:picMk id="30" creationId="{B611AEAB-E098-8834-527A-A8AF620CAC95}"/>
          </ac:picMkLst>
        </pc:picChg>
        <pc:picChg chg="add mod">
          <ac:chgData name="振洋 王" userId="02b9b6973909e782" providerId="LiveId" clId="{D577CBB3-DDE2-59C1-942B-66D69DC8FA41}" dt="2026-08-20T03:40:55.453" v="1050" actId="1076"/>
          <ac:picMkLst>
            <pc:docMk/>
            <pc:sldMk cId="886217517" sldId="1868543684"/>
            <ac:picMk id="35" creationId="{6AA94426-9E90-BB31-88C0-8F3A515D6188}"/>
          </ac:picMkLst>
        </pc:picChg>
        <pc:picChg chg="add mod">
          <ac:chgData name="振洋 王" userId="02b9b6973909e782" providerId="LiveId" clId="{D577CBB3-DDE2-59C1-942B-66D69DC8FA41}" dt="2026-08-20T03:42:18.756" v="1058" actId="1076"/>
          <ac:picMkLst>
            <pc:docMk/>
            <pc:sldMk cId="886217517" sldId="1868543684"/>
            <ac:picMk id="37" creationId="{425ACD9A-A253-02C9-FB62-647E6D73CC40}"/>
          </ac:picMkLst>
        </pc:picChg>
      </pc:sldChg>
      <pc:sldChg chg="addSp delSp modSp mod">
        <pc:chgData name="振洋 王" userId="02b9b6973909e782" providerId="LiveId" clId="{D577CBB3-DDE2-59C1-942B-66D69DC8FA41}" dt="2026-08-20T03:23:42.530" v="928" actId="123"/>
        <pc:sldMkLst>
          <pc:docMk/>
          <pc:sldMk cId="3415384703" sldId="1868543685"/>
        </pc:sldMkLst>
        <pc:spChg chg="mod">
          <ac:chgData name="振洋 王" userId="02b9b6973909e782" providerId="LiveId" clId="{D577CBB3-DDE2-59C1-942B-66D69DC8FA41}" dt="2026-08-20T03:23:42.530" v="928" actId="123"/>
          <ac:spMkLst>
            <pc:docMk/>
            <pc:sldMk cId="3415384703" sldId="1868543685"/>
            <ac:spMk id="9" creationId="{5D5E90C1-7A43-6D4F-58FD-F1AD7D5118AD}"/>
          </ac:spMkLst>
        </pc:spChg>
        <pc:spChg chg="mod">
          <ac:chgData name="振洋 王" userId="02b9b6973909e782" providerId="LiveId" clId="{D577CBB3-DDE2-59C1-942B-66D69DC8FA41}" dt="2026-08-20T03:21:35.600" v="883" actId="20577"/>
          <ac:spMkLst>
            <pc:docMk/>
            <pc:sldMk cId="3415384703" sldId="1868543685"/>
            <ac:spMk id="11" creationId="{3932422D-958D-7765-48EC-88FB33080DF3}"/>
          </ac:spMkLst>
        </pc:spChg>
        <pc:spChg chg="mod">
          <ac:chgData name="振洋 王" userId="02b9b6973909e782" providerId="LiveId" clId="{D577CBB3-DDE2-59C1-942B-66D69DC8FA41}" dt="2026-08-20T03:12:06.430" v="826" actId="108"/>
          <ac:spMkLst>
            <pc:docMk/>
            <pc:sldMk cId="3415384703" sldId="1868543685"/>
            <ac:spMk id="13" creationId="{9EBCDC6C-539B-CB21-AB67-8B6D4EAF333A}"/>
          </ac:spMkLst>
        </pc:spChg>
        <pc:spChg chg="mod">
          <ac:chgData name="振洋 王" userId="02b9b6973909e782" providerId="LiveId" clId="{D577CBB3-DDE2-59C1-942B-66D69DC8FA41}" dt="2026-08-20T03:22:22.255" v="893" actId="123"/>
          <ac:spMkLst>
            <pc:docMk/>
            <pc:sldMk cId="3415384703" sldId="1868543685"/>
            <ac:spMk id="14" creationId="{CD9EF18D-EA8F-0AF8-A403-97208361928D}"/>
          </ac:spMkLst>
        </pc:spChg>
        <pc:spChg chg="mod">
          <ac:chgData name="振洋 王" userId="02b9b6973909e782" providerId="LiveId" clId="{D577CBB3-DDE2-59C1-942B-66D69DC8FA41}" dt="2026-08-20T03:14:56.412" v="843" actId="1036"/>
          <ac:spMkLst>
            <pc:docMk/>
            <pc:sldMk cId="3415384703" sldId="1868543685"/>
            <ac:spMk id="15" creationId="{A573FE94-733B-C60C-D9DF-9939822B0A37}"/>
          </ac:spMkLst>
        </pc:spChg>
        <pc:spChg chg="mod">
          <ac:chgData name="振洋 王" userId="02b9b6973909e782" providerId="LiveId" clId="{D577CBB3-DDE2-59C1-942B-66D69DC8FA41}" dt="2026-08-20T03:18:07.024" v="866" actId="20577"/>
          <ac:spMkLst>
            <pc:docMk/>
            <pc:sldMk cId="3415384703" sldId="1868543685"/>
            <ac:spMk id="25" creationId="{01BD4EE8-267A-D48D-8F30-259299C616D8}"/>
          </ac:spMkLst>
        </pc:spChg>
        <pc:spChg chg="mod">
          <ac:chgData name="振洋 王" userId="02b9b6973909e782" providerId="LiveId" clId="{D577CBB3-DDE2-59C1-942B-66D69DC8FA41}" dt="2026-08-20T03:22:18.384" v="892" actId="123"/>
          <ac:spMkLst>
            <pc:docMk/>
            <pc:sldMk cId="3415384703" sldId="1868543685"/>
            <ac:spMk id="27" creationId="{11948B37-5DE7-B3EE-84F4-9ADD487CFBFE}"/>
          </ac:spMkLst>
        </pc:spChg>
        <pc:spChg chg="mod">
          <ac:chgData name="振洋 王" userId="02b9b6973909e782" providerId="LiveId" clId="{D577CBB3-DDE2-59C1-942B-66D69DC8FA41}" dt="2026-08-20T03:12:12.034" v="827" actId="1076"/>
          <ac:spMkLst>
            <pc:docMk/>
            <pc:sldMk cId="3415384703" sldId="1868543685"/>
            <ac:spMk id="29" creationId="{DBE9E143-0565-A271-B35F-DFE31D9AA414}"/>
          </ac:spMkLst>
        </pc:spChg>
        <pc:picChg chg="add mod">
          <ac:chgData name="振洋 王" userId="02b9b6973909e782" providerId="LiveId" clId="{D577CBB3-DDE2-59C1-942B-66D69DC8FA41}" dt="2026-08-20T03:14:47.668" v="841" actId="1035"/>
          <ac:picMkLst>
            <pc:docMk/>
            <pc:sldMk cId="3415384703" sldId="1868543685"/>
            <ac:picMk id="5" creationId="{6B599528-C875-24DA-8DD1-E985AE13A0EB}"/>
          </ac:picMkLst>
        </pc:picChg>
        <pc:picChg chg="add mod">
          <ac:chgData name="振洋 王" userId="02b9b6973909e782" providerId="LiveId" clId="{D577CBB3-DDE2-59C1-942B-66D69DC8FA41}" dt="2026-08-20T03:18:01.833" v="850" actId="1076"/>
          <ac:picMkLst>
            <pc:docMk/>
            <pc:sldMk cId="3415384703" sldId="1868543685"/>
            <ac:picMk id="10" creationId="{C6BD28A5-2F38-6C4D-B910-937A7C0E2893}"/>
          </ac:picMkLst>
        </pc:picChg>
        <pc:picChg chg="add mod">
          <ac:chgData name="振洋 王" userId="02b9b6973909e782" providerId="LiveId" clId="{D577CBB3-DDE2-59C1-942B-66D69DC8FA41}" dt="2026-08-20T03:23:38.559" v="927" actId="1035"/>
          <ac:picMkLst>
            <pc:docMk/>
            <pc:sldMk cId="3415384703" sldId="1868543685"/>
            <ac:picMk id="17" creationId="{C5EC588E-277F-17EA-6C7D-BE2D55A59D66}"/>
          </ac:picMkLst>
        </pc:picChg>
        <pc:picChg chg="del">
          <ac:chgData name="振洋 王" userId="02b9b6973909e782" providerId="LiveId" clId="{D577CBB3-DDE2-59C1-942B-66D69DC8FA41}" dt="2026-08-20T03:14:27.268" v="830" actId="478"/>
          <ac:picMkLst>
            <pc:docMk/>
            <pc:sldMk cId="3415384703" sldId="1868543685"/>
            <ac:picMk id="22" creationId="{603C1B26-2757-E586-7F6F-FBA73DE8DD12}"/>
          </ac:picMkLst>
        </pc:picChg>
        <pc:picChg chg="del">
          <ac:chgData name="振洋 王" userId="02b9b6973909e782" providerId="LiveId" clId="{D577CBB3-DDE2-59C1-942B-66D69DC8FA41}" dt="2026-08-20T03:15:08.031" v="845" actId="478"/>
          <ac:picMkLst>
            <pc:docMk/>
            <pc:sldMk cId="3415384703" sldId="1868543685"/>
            <ac:picMk id="24" creationId="{125ACA8D-4CE4-396A-46B0-78A9F95E16E2}"/>
          </ac:picMkLst>
        </pc:picChg>
        <pc:picChg chg="del">
          <ac:chgData name="振洋 王" userId="02b9b6973909e782" providerId="LiveId" clId="{D577CBB3-DDE2-59C1-942B-66D69DC8FA41}" dt="2026-08-20T03:21:38.358" v="884" actId="478"/>
          <ac:picMkLst>
            <pc:docMk/>
            <pc:sldMk cId="3415384703" sldId="1868543685"/>
            <ac:picMk id="2050" creationId="{EFDA4589-2AAB-EE6D-33D8-100E1E6CAAD1}"/>
          </ac:picMkLst>
        </pc:picChg>
      </pc:sldChg>
      <pc:sldChg chg="addSp delSp modSp del mod">
        <pc:chgData name="振洋 王" userId="02b9b6973909e782" providerId="LiveId" clId="{D577CBB3-DDE2-59C1-942B-66D69DC8FA41}" dt="2026-08-20T03:26:21.310" v="929" actId="2696"/>
        <pc:sldMkLst>
          <pc:docMk/>
          <pc:sldMk cId="3969690818" sldId="1868543687"/>
        </pc:sldMkLst>
        <pc:picChg chg="add mod">
          <ac:chgData name="振洋 王" userId="02b9b6973909e782" providerId="LiveId" clId="{D577CBB3-DDE2-59C1-942B-66D69DC8FA41}" dt="2026-08-19T12:08:04.990" v="574" actId="14100"/>
          <ac:picMkLst>
            <pc:docMk/>
            <pc:sldMk cId="3969690818" sldId="1868543687"/>
            <ac:picMk id="4" creationId="{FDBD87B7-0D0F-84BC-1394-E8D5AE38B0E6}"/>
          </ac:picMkLst>
        </pc:picChg>
        <pc:picChg chg="mod">
          <ac:chgData name="振洋 王" userId="02b9b6973909e782" providerId="LiveId" clId="{D577CBB3-DDE2-59C1-942B-66D69DC8FA41}" dt="2026-08-19T12:07:54.341" v="570" actId="14100"/>
          <ac:picMkLst>
            <pc:docMk/>
            <pc:sldMk cId="3969690818" sldId="1868543687"/>
            <ac:picMk id="7" creationId="{DE4A55B8-CDE8-7C4C-6E28-38D08F50E74E}"/>
          </ac:picMkLst>
        </pc:picChg>
      </pc:sldChg>
      <pc:sldChg chg="addSp delSp modSp mod">
        <pc:chgData name="振洋 王" userId="02b9b6973909e782" providerId="LiveId" clId="{D577CBB3-DDE2-59C1-942B-66D69DC8FA41}" dt="2026-08-18T03:11:27.135" v="140" actId="1038"/>
        <pc:sldMkLst>
          <pc:docMk/>
          <pc:sldMk cId="3377179908" sldId="1868543688"/>
        </pc:sldMkLst>
        <pc:spChg chg="add mod">
          <ac:chgData name="振洋 王" userId="02b9b6973909e782" providerId="LiveId" clId="{D577CBB3-DDE2-59C1-942B-66D69DC8FA41}" dt="2026-08-18T02:23:22.907" v="49" actId="208"/>
          <ac:spMkLst>
            <pc:docMk/>
            <pc:sldMk cId="3377179908" sldId="1868543688"/>
            <ac:spMk id="2" creationId="{7EEFE5A8-3240-5908-3FA7-1B7285B14131}"/>
          </ac:spMkLst>
        </pc:spChg>
        <pc:spChg chg="add mod">
          <ac:chgData name="振洋 王" userId="02b9b6973909e782" providerId="LiveId" clId="{D577CBB3-DDE2-59C1-942B-66D69DC8FA41}" dt="2026-08-18T02:23:29.084" v="51" actId="1076"/>
          <ac:spMkLst>
            <pc:docMk/>
            <pc:sldMk cId="3377179908" sldId="1868543688"/>
            <ac:spMk id="3" creationId="{18AF977D-6794-8569-3E56-1CF352F709A5}"/>
          </ac:spMkLst>
        </pc:spChg>
        <pc:picChg chg="mod">
          <ac:chgData name="振洋 王" userId="02b9b6973909e782" providerId="LiveId" clId="{D577CBB3-DDE2-59C1-942B-66D69DC8FA41}" dt="2026-08-18T03:11:27.135" v="140" actId="1038"/>
          <ac:picMkLst>
            <pc:docMk/>
            <pc:sldMk cId="3377179908" sldId="1868543688"/>
            <ac:picMk id="7" creationId="{C6658A75-5149-C8C8-7D99-762E29191CFA}"/>
          </ac:picMkLst>
        </pc:picChg>
      </pc:sldChg>
      <pc:sldChg chg="addSp delSp modSp mod">
        <pc:chgData name="振洋 王" userId="02b9b6973909e782" providerId="LiveId" clId="{D577CBB3-DDE2-59C1-942B-66D69DC8FA41}" dt="2026-08-20T02:47:40.976" v="779"/>
        <pc:sldMkLst>
          <pc:docMk/>
          <pc:sldMk cId="1801558289" sldId="1868543692"/>
        </pc:sldMkLst>
        <pc:spChg chg="mod">
          <ac:chgData name="振洋 王" userId="02b9b6973909e782" providerId="LiveId" clId="{D577CBB3-DDE2-59C1-942B-66D69DC8FA41}" dt="2026-08-20T02:47:40.976" v="779"/>
          <ac:spMkLst>
            <pc:docMk/>
            <pc:sldMk cId="1801558289" sldId="1868543692"/>
            <ac:spMk id="3" creationId="{318D48C9-3C4E-24EA-6A71-D00D7CFD86F3}"/>
          </ac:spMkLst>
        </pc:spChg>
        <pc:picChg chg="add mod">
          <ac:chgData name="振洋 王" userId="02b9b6973909e782" providerId="LiveId" clId="{D577CBB3-DDE2-59C1-942B-66D69DC8FA41}" dt="2026-08-18T03:34:53.954" v="307" actId="1038"/>
          <ac:picMkLst>
            <pc:docMk/>
            <pc:sldMk cId="1801558289" sldId="1868543692"/>
            <ac:picMk id="6" creationId="{BD61BB69-94C5-3562-01C9-421484FB4AC9}"/>
          </ac:picMkLst>
        </pc:picChg>
        <pc:picChg chg="add mod">
          <ac:chgData name="振洋 王" userId="02b9b6973909e782" providerId="LiveId" clId="{D577CBB3-DDE2-59C1-942B-66D69DC8FA41}" dt="2026-08-18T03:34:48.566" v="289" actId="1038"/>
          <ac:picMkLst>
            <pc:docMk/>
            <pc:sldMk cId="1801558289" sldId="1868543692"/>
            <ac:picMk id="13" creationId="{83F9E151-A743-B09E-9B9B-0731CBAD2E55}"/>
          </ac:picMkLst>
        </pc:picChg>
      </pc:sldChg>
      <pc:sldChg chg="addSp delSp modSp mod">
        <pc:chgData name="振洋 王" userId="02b9b6973909e782" providerId="LiveId" clId="{D577CBB3-DDE2-59C1-942B-66D69DC8FA41}" dt="2026-08-18T03:37:18.523" v="311" actId="20577"/>
        <pc:sldMkLst>
          <pc:docMk/>
          <pc:sldMk cId="150584569" sldId="1868543693"/>
        </pc:sldMkLst>
        <pc:spChg chg="mod">
          <ac:chgData name="振洋 王" userId="02b9b6973909e782" providerId="LiveId" clId="{D577CBB3-DDE2-59C1-942B-66D69DC8FA41}" dt="2026-08-18T03:37:18.523" v="311" actId="20577"/>
          <ac:spMkLst>
            <pc:docMk/>
            <pc:sldMk cId="150584569" sldId="1868543693"/>
            <ac:spMk id="8" creationId="{118D7603-0C06-12B8-C994-24F01D6B237B}"/>
          </ac:spMkLst>
        </pc:spChg>
        <pc:spChg chg="mod">
          <ac:chgData name="振洋 王" userId="02b9b6973909e782" providerId="LiveId" clId="{D577CBB3-DDE2-59C1-942B-66D69DC8FA41}" dt="2026-08-18T02:35:53.829" v="64" actId="1076"/>
          <ac:spMkLst>
            <pc:docMk/>
            <pc:sldMk cId="150584569" sldId="1868543693"/>
            <ac:spMk id="9" creationId="{83BB33E6-22FC-2B61-9508-DB5FB7E3115D}"/>
          </ac:spMkLst>
        </pc:spChg>
        <pc:spChg chg="mod">
          <ac:chgData name="振洋 王" userId="02b9b6973909e782" providerId="LiveId" clId="{D577CBB3-DDE2-59C1-942B-66D69DC8FA41}" dt="2026-08-18T03:37:13.651" v="309" actId="20577"/>
          <ac:spMkLst>
            <pc:docMk/>
            <pc:sldMk cId="150584569" sldId="1868543693"/>
            <ac:spMk id="10" creationId="{AFF489CB-E197-873A-B7CD-9FD7D3949942}"/>
          </ac:spMkLst>
        </pc:spChg>
        <pc:spChg chg="mod">
          <ac:chgData name="振洋 王" userId="02b9b6973909e782" providerId="LiveId" clId="{D577CBB3-DDE2-59C1-942B-66D69DC8FA41}" dt="2026-08-18T03:37:06.881" v="308" actId="20577"/>
          <ac:spMkLst>
            <pc:docMk/>
            <pc:sldMk cId="150584569" sldId="1868543693"/>
            <ac:spMk id="11" creationId="{BAC48D7E-A10B-5A72-0CE6-D3622F6DECEA}"/>
          </ac:spMkLst>
        </pc:spChg>
        <pc:picChg chg="mod">
          <ac:chgData name="振洋 王" userId="02b9b6973909e782" providerId="LiveId" clId="{D577CBB3-DDE2-59C1-942B-66D69DC8FA41}" dt="2026-08-18T03:05:35.495" v="132" actId="1038"/>
          <ac:picMkLst>
            <pc:docMk/>
            <pc:sldMk cId="150584569" sldId="1868543693"/>
            <ac:picMk id="3" creationId="{2494504E-E702-DC01-F12F-2939257777CD}"/>
          </ac:picMkLst>
        </pc:picChg>
        <pc:picChg chg="add mod">
          <ac:chgData name="振洋 王" userId="02b9b6973909e782" providerId="LiveId" clId="{D577CBB3-DDE2-59C1-942B-66D69DC8FA41}" dt="2026-08-18T03:05:27.390" v="128" actId="1076"/>
          <ac:picMkLst>
            <pc:docMk/>
            <pc:sldMk cId="150584569" sldId="1868543693"/>
            <ac:picMk id="6" creationId="{5E8411E2-DB7A-5469-1DF8-B40DDCCDEA71}"/>
          </ac:picMkLst>
        </pc:picChg>
        <pc:picChg chg="add mod">
          <ac:chgData name="振洋 王" userId="02b9b6973909e782" providerId="LiveId" clId="{D577CBB3-DDE2-59C1-942B-66D69DC8FA41}" dt="2026-08-18T03:00:54.456" v="117" actId="1038"/>
          <ac:picMkLst>
            <pc:docMk/>
            <pc:sldMk cId="150584569" sldId="1868543693"/>
            <ac:picMk id="7" creationId="{13509C3D-C758-A140-AB69-1DB79091FDC3}"/>
          </ac:picMkLst>
        </pc:picChg>
        <pc:picChg chg="add mod">
          <ac:chgData name="振洋 王" userId="02b9b6973909e782" providerId="LiveId" clId="{D577CBB3-DDE2-59C1-942B-66D69DC8FA41}" dt="2026-08-18T03:00:16.828" v="94" actId="1076"/>
          <ac:picMkLst>
            <pc:docMk/>
            <pc:sldMk cId="150584569" sldId="1868543693"/>
            <ac:picMk id="14" creationId="{40B2A9F7-937B-2371-7D8A-61FD4CD63579}"/>
          </ac:picMkLst>
        </pc:picChg>
        <pc:picChg chg="add mod">
          <ac:chgData name="振洋 王" userId="02b9b6973909e782" providerId="LiveId" clId="{D577CBB3-DDE2-59C1-942B-66D69DC8FA41}" dt="2026-08-18T03:05:31.176" v="129" actId="14100"/>
          <ac:picMkLst>
            <pc:docMk/>
            <pc:sldMk cId="150584569" sldId="1868543693"/>
            <ac:picMk id="16" creationId="{BBAFE9D7-75D8-DCC3-F409-27396F486DF4}"/>
          </ac:picMkLst>
        </pc:picChg>
      </pc:sldChg>
      <pc:sldChg chg="modSp mod">
        <pc:chgData name="振洋 王" userId="02b9b6973909e782" providerId="LiveId" clId="{D577CBB3-DDE2-59C1-942B-66D69DC8FA41}" dt="2026-08-19T12:34:13.093" v="743" actId="20577"/>
        <pc:sldMkLst>
          <pc:docMk/>
          <pc:sldMk cId="2958062536" sldId="1868543695"/>
        </pc:sldMkLst>
        <pc:spChg chg="mod">
          <ac:chgData name="振洋 王" userId="02b9b6973909e782" providerId="LiveId" clId="{D577CBB3-DDE2-59C1-942B-66D69DC8FA41}" dt="2026-08-19T12:30:22.684" v="664" actId="20577"/>
          <ac:spMkLst>
            <pc:docMk/>
            <pc:sldMk cId="2958062536" sldId="1868543695"/>
            <ac:spMk id="8" creationId="{5787AB42-710D-0757-F5C2-1DAD459BEC2E}"/>
          </ac:spMkLst>
        </pc:spChg>
        <pc:graphicFrameChg chg="modGraphic">
          <ac:chgData name="振洋 王" userId="02b9b6973909e782" providerId="LiveId" clId="{D577CBB3-DDE2-59C1-942B-66D69DC8FA41}" dt="2026-08-19T12:34:13.093" v="743" actId="20577"/>
          <ac:graphicFrameMkLst>
            <pc:docMk/>
            <pc:sldMk cId="2958062536" sldId="1868543695"/>
            <ac:graphicFrameMk id="12" creationId="{A4586EC6-D1FE-4520-827D-95679D6C0125}"/>
          </ac:graphicFrameMkLst>
        </pc:graphicFrameChg>
      </pc:sldChg>
      <pc:sldChg chg="addSp delSp modSp add del mod">
        <pc:chgData name="振洋 王" userId="02b9b6973909e782" providerId="LiveId" clId="{D577CBB3-DDE2-59C1-942B-66D69DC8FA41}" dt="2026-08-19T12:03:44.948" v="547" actId="1037"/>
        <pc:sldMkLst>
          <pc:docMk/>
          <pc:sldMk cId="1455941483" sldId="1868543699"/>
        </pc:sldMkLst>
        <pc:spChg chg="mod">
          <ac:chgData name="振洋 王" userId="02b9b6973909e782" providerId="LiveId" clId="{D577CBB3-DDE2-59C1-942B-66D69DC8FA41}" dt="2026-08-18T06:35:52.915" v="440" actId="20577"/>
          <ac:spMkLst>
            <pc:docMk/>
            <pc:sldMk cId="1455941483" sldId="1868543699"/>
            <ac:spMk id="6" creationId="{2DB11877-511D-DCE8-770F-D091310B85C6}"/>
          </ac:spMkLst>
        </pc:spChg>
        <pc:picChg chg="add mod">
          <ac:chgData name="振洋 王" userId="02b9b6973909e782" providerId="LiveId" clId="{D577CBB3-DDE2-59C1-942B-66D69DC8FA41}" dt="2026-08-19T12:03:41.287" v="540" actId="1037"/>
          <ac:picMkLst>
            <pc:docMk/>
            <pc:sldMk cId="1455941483" sldId="1868543699"/>
            <ac:picMk id="3" creationId="{F0985470-E176-3B37-AD2B-EEDB0B917FA3}"/>
          </ac:picMkLst>
        </pc:picChg>
        <pc:picChg chg="add mod">
          <ac:chgData name="振洋 王" userId="02b9b6973909e782" providerId="LiveId" clId="{D577CBB3-DDE2-59C1-942B-66D69DC8FA41}" dt="2026-08-19T12:03:44.948" v="547" actId="1037"/>
          <ac:picMkLst>
            <pc:docMk/>
            <pc:sldMk cId="1455941483" sldId="1868543699"/>
            <ac:picMk id="7" creationId="{865268F3-6884-3A46-9CA6-41526F823F58}"/>
          </ac:picMkLst>
        </pc:picChg>
      </pc:sldChg>
      <pc:sldChg chg="addSp delSp modSp add mod">
        <pc:chgData name="振洋 王" userId="02b9b6973909e782" providerId="LiveId" clId="{D577CBB3-DDE2-59C1-942B-66D69DC8FA41}" dt="2026-08-20T03:42:49.253" v="1064" actId="14100"/>
        <pc:sldMkLst>
          <pc:docMk/>
          <pc:sldMk cId="1606204454" sldId="1868543700"/>
        </pc:sldMkLst>
        <pc:spChg chg="mod">
          <ac:chgData name="振洋 王" userId="02b9b6973909e782" providerId="LiveId" clId="{D577CBB3-DDE2-59C1-942B-66D69DC8FA41}" dt="2026-08-19T12:04:11.090" v="555" actId="20577"/>
          <ac:spMkLst>
            <pc:docMk/>
            <pc:sldMk cId="1606204454" sldId="1868543700"/>
            <ac:spMk id="6" creationId="{FD598898-03BE-7FC4-91E4-F6316F3E0727}"/>
          </ac:spMkLst>
        </pc:spChg>
        <pc:picChg chg="add mod">
          <ac:chgData name="振洋 王" userId="02b9b6973909e782" providerId="LiveId" clId="{D577CBB3-DDE2-59C1-942B-66D69DC8FA41}" dt="2026-08-20T03:42:49.253" v="1064" actId="14100"/>
          <ac:picMkLst>
            <pc:docMk/>
            <pc:sldMk cId="1606204454" sldId="1868543700"/>
            <ac:picMk id="8" creationId="{6EEE810F-BE17-D48F-F924-64F3E5211485}"/>
          </ac:picMkLst>
        </pc:picChg>
      </pc:sldChg>
    </pc:docChg>
  </pc:docChgLst>
  <pc:docChgLst>
    <pc:chgData name="振洋 王" userId="02b9b6973909e782" providerId="LiveId" clId="{59A5FBF4-251E-4105-B0B8-8DE6A3410CC0}"/>
    <pc:docChg chg="undo custSel addSld delSld modSld">
      <pc:chgData name="振洋 王" userId="02b9b6973909e782" providerId="LiveId" clId="{59A5FBF4-251E-4105-B0B8-8DE6A3410CC0}" dt="2026-08-04T03:07:24.817" v="917" actId="20577"/>
      <pc:docMkLst>
        <pc:docMk/>
      </pc:docMkLst>
      <pc:sldChg chg="modSp mod">
        <pc:chgData name="振洋 王" userId="02b9b6973909e782" providerId="LiveId" clId="{59A5FBF4-251E-4105-B0B8-8DE6A3410CC0}" dt="2026-08-03T09:13:56.452" v="113" actId="20577"/>
        <pc:sldMkLst>
          <pc:docMk/>
          <pc:sldMk cId="0" sldId="302"/>
        </pc:sldMkLst>
        <pc:spChg chg="mod">
          <ac:chgData name="振洋 王" userId="02b9b6973909e782" providerId="LiveId" clId="{59A5FBF4-251E-4105-B0B8-8DE6A3410CC0}" dt="2026-08-03T09:12:00.185" v="104" actId="20577"/>
          <ac:spMkLst>
            <pc:docMk/>
            <pc:sldMk cId="0" sldId="302"/>
            <ac:spMk id="4" creationId="{00000000-0000-0000-0000-000000000000}"/>
          </ac:spMkLst>
        </pc:spChg>
        <pc:spChg chg="mod">
          <ac:chgData name="振洋 王" userId="02b9b6973909e782" providerId="LiveId" clId="{59A5FBF4-251E-4105-B0B8-8DE6A3410CC0}" dt="2026-08-03T09:13:56.452" v="113" actId="20577"/>
          <ac:spMkLst>
            <pc:docMk/>
            <pc:sldMk cId="0" sldId="302"/>
            <ac:spMk id="16" creationId="{00000000-0000-0000-0000-000000000000}"/>
          </ac:spMkLst>
        </pc:spChg>
        <pc:spChg chg="mod">
          <ac:chgData name="振洋 王" userId="02b9b6973909e782" providerId="LiveId" clId="{59A5FBF4-251E-4105-B0B8-8DE6A3410CC0}" dt="2026-08-03T09:10:59.901" v="101" actId="20577"/>
          <ac:spMkLst>
            <pc:docMk/>
            <pc:sldMk cId="0" sldId="302"/>
            <ac:spMk id="38" creationId="{00000000-0000-0000-0000-000000000000}"/>
          </ac:spMkLst>
        </pc:spChg>
        <pc:spChg chg="mod">
          <ac:chgData name="振洋 王" userId="02b9b6973909e782" providerId="LiveId" clId="{59A5FBF4-251E-4105-B0B8-8DE6A3410CC0}" dt="2026-08-03T09:11:09.760" v="102" actId="20577"/>
          <ac:spMkLst>
            <pc:docMk/>
            <pc:sldMk cId="0" sldId="302"/>
            <ac:spMk id="39" creationId="{00000000-0000-0000-0000-000000000000}"/>
          </ac:spMkLst>
        </pc:spChg>
        <pc:spChg chg="mod">
          <ac:chgData name="振洋 王" userId="02b9b6973909e782" providerId="LiveId" clId="{59A5FBF4-251E-4105-B0B8-8DE6A3410CC0}" dt="2026-08-03T09:11:26.248" v="103" actId="20577"/>
          <ac:spMkLst>
            <pc:docMk/>
            <pc:sldMk cId="0" sldId="302"/>
            <ac:spMk id="40" creationId="{00000000-0000-0000-0000-000000000000}"/>
          </ac:spMkLst>
        </pc:spChg>
      </pc:sldChg>
      <pc:sldChg chg="addSp delSp modSp mod">
        <pc:chgData name="振洋 王" userId="02b9b6973909e782" providerId="LiveId" clId="{59A5FBF4-251E-4105-B0B8-8DE6A3410CC0}" dt="2026-08-04T02:03:45.201" v="439" actId="20577"/>
        <pc:sldMkLst>
          <pc:docMk/>
          <pc:sldMk cId="0" sldId="305"/>
        </pc:sldMkLst>
        <pc:spChg chg="mod">
          <ac:chgData name="振洋 王" userId="02b9b6973909e782" providerId="LiveId" clId="{59A5FBF4-251E-4105-B0B8-8DE6A3410CC0}" dt="2026-08-03T09:42:03.747" v="436" actId="20577"/>
          <ac:spMkLst>
            <pc:docMk/>
            <pc:sldMk cId="0" sldId="305"/>
            <ac:spMk id="33" creationId="{00000000-0000-0000-0000-000000000000}"/>
          </ac:spMkLst>
        </pc:spChg>
        <pc:spChg chg="mod">
          <ac:chgData name="振洋 王" userId="02b9b6973909e782" providerId="LiveId" clId="{59A5FBF4-251E-4105-B0B8-8DE6A3410CC0}" dt="2026-08-04T02:03:45.201" v="439" actId="20577"/>
          <ac:spMkLst>
            <pc:docMk/>
            <pc:sldMk cId="0" sldId="305"/>
            <ac:spMk id="35" creationId="{00000000-0000-0000-0000-000000000000}"/>
          </ac:spMkLst>
        </pc:spChg>
        <pc:spChg chg="mod">
          <ac:chgData name="振洋 王" userId="02b9b6973909e782" providerId="LiveId" clId="{59A5FBF4-251E-4105-B0B8-8DE6A3410CC0}" dt="2026-08-03T09:40:37.508" v="433" actId="20577"/>
          <ac:spMkLst>
            <pc:docMk/>
            <pc:sldMk cId="0" sldId="305"/>
            <ac:spMk id="36" creationId="{00000000-0000-0000-0000-000000000000}"/>
          </ac:spMkLst>
        </pc:spChg>
        <pc:spChg chg="mod">
          <ac:chgData name="振洋 王" userId="02b9b6973909e782" providerId="LiveId" clId="{59A5FBF4-251E-4105-B0B8-8DE6A3410CC0}" dt="2026-08-03T09:32:51.409" v="333" actId="1076"/>
          <ac:spMkLst>
            <pc:docMk/>
            <pc:sldMk cId="0" sldId="305"/>
            <ac:spMk id="40" creationId="{860D3F12-F351-117C-90F7-D2D4008A9215}"/>
          </ac:spMkLst>
        </pc:spChg>
        <pc:spChg chg="add del">
          <ac:chgData name="振洋 王" userId="02b9b6973909e782" providerId="LiveId" clId="{59A5FBF4-251E-4105-B0B8-8DE6A3410CC0}" dt="2026-08-03T09:28:28.810" v="268" actId="478"/>
          <ac:spMkLst>
            <pc:docMk/>
            <pc:sldMk cId="0" sldId="305"/>
            <ac:spMk id="41" creationId="{9EF39773-B577-B3F3-7BDA-BF5D4870030F}"/>
          </ac:spMkLst>
        </pc:spChg>
        <pc:spChg chg="mod">
          <ac:chgData name="振洋 王" userId="02b9b6973909e782" providerId="LiveId" clId="{59A5FBF4-251E-4105-B0B8-8DE6A3410CC0}" dt="2026-08-03T09:30:03.447" v="294" actId="255"/>
          <ac:spMkLst>
            <pc:docMk/>
            <pc:sldMk cId="0" sldId="305"/>
            <ac:spMk id="47" creationId="{0E21082A-A35F-F442-3FC0-05B66B19EFC0}"/>
          </ac:spMkLst>
        </pc:spChg>
        <pc:spChg chg="add mod">
          <ac:chgData name="振洋 王" userId="02b9b6973909e782" providerId="LiveId" clId="{59A5FBF4-251E-4105-B0B8-8DE6A3410CC0}" dt="2026-08-03T09:27:04.161" v="249" actId="1076"/>
          <ac:spMkLst>
            <pc:docMk/>
            <pc:sldMk cId="0" sldId="305"/>
            <ac:spMk id="63" creationId="{A320EAB1-7D4B-0E49-03A2-3E1831D35A0C}"/>
          </ac:spMkLst>
        </pc:spChg>
        <pc:spChg chg="add mod">
          <ac:chgData name="振洋 王" userId="02b9b6973909e782" providerId="LiveId" clId="{59A5FBF4-251E-4105-B0B8-8DE6A3410CC0}" dt="2026-08-03T09:27:16.940" v="250" actId="1076"/>
          <ac:spMkLst>
            <pc:docMk/>
            <pc:sldMk cId="0" sldId="305"/>
            <ac:spMk id="65" creationId="{2B6224D0-1312-315B-0E6C-01FDEEF62C13}"/>
          </ac:spMkLst>
        </pc:spChg>
        <pc:spChg chg="add mod">
          <ac:chgData name="振洋 王" userId="02b9b6973909e782" providerId="LiveId" clId="{59A5FBF4-251E-4105-B0B8-8DE6A3410CC0}" dt="2026-08-03T09:27:24.980" v="252" actId="1076"/>
          <ac:spMkLst>
            <pc:docMk/>
            <pc:sldMk cId="0" sldId="305"/>
            <ac:spMk id="67" creationId="{A78E96B8-30D4-607B-1A68-42A1897D401C}"/>
          </ac:spMkLst>
        </pc:spChg>
        <pc:spChg chg="add mod">
          <ac:chgData name="振洋 王" userId="02b9b6973909e782" providerId="LiveId" clId="{59A5FBF4-251E-4105-B0B8-8DE6A3410CC0}" dt="2026-08-03T09:27:40.476" v="254" actId="1076"/>
          <ac:spMkLst>
            <pc:docMk/>
            <pc:sldMk cId="0" sldId="305"/>
            <ac:spMk id="69" creationId="{5EB7A7B1-6B10-0A36-9989-44923FEF1BBD}"/>
          </ac:spMkLst>
        </pc:spChg>
        <pc:spChg chg="add mod">
          <ac:chgData name="振洋 王" userId="02b9b6973909e782" providerId="LiveId" clId="{59A5FBF4-251E-4105-B0B8-8DE6A3410CC0}" dt="2026-08-03T09:27:54.166" v="256" actId="1076"/>
          <ac:spMkLst>
            <pc:docMk/>
            <pc:sldMk cId="0" sldId="305"/>
            <ac:spMk id="71" creationId="{EFD8D731-2176-563A-BF0E-1D3B75F50C37}"/>
          </ac:spMkLst>
        </pc:spChg>
        <pc:spChg chg="add mod">
          <ac:chgData name="振洋 王" userId="02b9b6973909e782" providerId="LiveId" clId="{59A5FBF4-251E-4105-B0B8-8DE6A3410CC0}" dt="2026-08-03T09:28:06.326" v="258" actId="1076"/>
          <ac:spMkLst>
            <pc:docMk/>
            <pc:sldMk cId="0" sldId="305"/>
            <ac:spMk id="73" creationId="{B99950CB-9212-EAC7-3FF1-FC5B24E7E420}"/>
          </ac:spMkLst>
        </pc:spChg>
        <pc:spChg chg="add mod">
          <ac:chgData name="振洋 王" userId="02b9b6973909e782" providerId="LiveId" clId="{59A5FBF4-251E-4105-B0B8-8DE6A3410CC0}" dt="2026-08-03T09:28:12.203" v="260" actId="1076"/>
          <ac:spMkLst>
            <pc:docMk/>
            <pc:sldMk cId="0" sldId="305"/>
            <ac:spMk id="75" creationId="{F5EC2EA3-D6A7-16C0-0289-707B36FAD375}"/>
          </ac:spMkLst>
        </pc:spChg>
        <pc:spChg chg="add mod">
          <ac:chgData name="振洋 王" userId="02b9b6973909e782" providerId="LiveId" clId="{59A5FBF4-251E-4105-B0B8-8DE6A3410CC0}" dt="2026-08-03T09:28:52.804" v="275" actId="1076"/>
          <ac:spMkLst>
            <pc:docMk/>
            <pc:sldMk cId="0" sldId="305"/>
            <ac:spMk id="77" creationId="{071A7B54-8834-DE3D-9FB7-5E5B7F907019}"/>
          </ac:spMkLst>
        </pc:spChg>
        <pc:spChg chg="add mod">
          <ac:chgData name="振洋 王" userId="02b9b6973909e782" providerId="LiveId" clId="{59A5FBF4-251E-4105-B0B8-8DE6A3410CC0}" dt="2026-08-03T09:28:57.022" v="277" actId="1076"/>
          <ac:spMkLst>
            <pc:docMk/>
            <pc:sldMk cId="0" sldId="305"/>
            <ac:spMk id="79" creationId="{87A620B7-857F-D829-E413-419E42BF118E}"/>
          </ac:spMkLst>
        </pc:spChg>
        <pc:spChg chg="add mod">
          <ac:chgData name="振洋 王" userId="02b9b6973909e782" providerId="LiveId" clId="{59A5FBF4-251E-4105-B0B8-8DE6A3410CC0}" dt="2026-08-03T09:29:00.937" v="279" actId="1076"/>
          <ac:spMkLst>
            <pc:docMk/>
            <pc:sldMk cId="0" sldId="305"/>
            <ac:spMk id="81" creationId="{010EE5E9-FEBB-7A5A-B9BB-90E3E9590809}"/>
          </ac:spMkLst>
        </pc:spChg>
        <pc:spChg chg="add mod">
          <ac:chgData name="振洋 王" userId="02b9b6973909e782" providerId="LiveId" clId="{59A5FBF4-251E-4105-B0B8-8DE6A3410CC0}" dt="2026-08-03T09:29:07.116" v="281" actId="1076"/>
          <ac:spMkLst>
            <pc:docMk/>
            <pc:sldMk cId="0" sldId="305"/>
            <ac:spMk id="83" creationId="{35050BBE-7046-BBAD-5C69-882439E94694}"/>
          </ac:spMkLst>
        </pc:spChg>
        <pc:spChg chg="add mod">
          <ac:chgData name="振洋 王" userId="02b9b6973909e782" providerId="LiveId" clId="{59A5FBF4-251E-4105-B0B8-8DE6A3410CC0}" dt="2026-08-03T09:29:15.434" v="283" actId="1076"/>
          <ac:spMkLst>
            <pc:docMk/>
            <pc:sldMk cId="0" sldId="305"/>
            <ac:spMk id="85" creationId="{929EFD68-B5C3-DD22-4349-61FF99B28344}"/>
          </ac:spMkLst>
        </pc:spChg>
        <pc:spChg chg="add mod">
          <ac:chgData name="振洋 王" userId="02b9b6973909e782" providerId="LiveId" clId="{59A5FBF4-251E-4105-B0B8-8DE6A3410CC0}" dt="2026-08-03T09:29:27.910" v="285" actId="1076"/>
          <ac:spMkLst>
            <pc:docMk/>
            <pc:sldMk cId="0" sldId="305"/>
            <ac:spMk id="87" creationId="{0FEE421A-D29F-48C9-FFEB-EDAF6E366AB5}"/>
          </ac:spMkLst>
        </pc:spChg>
        <pc:spChg chg="add mod">
          <ac:chgData name="振洋 王" userId="02b9b6973909e782" providerId="LiveId" clId="{59A5FBF4-251E-4105-B0B8-8DE6A3410CC0}" dt="2026-08-03T09:29:37.052" v="290" actId="1035"/>
          <ac:spMkLst>
            <pc:docMk/>
            <pc:sldMk cId="0" sldId="305"/>
            <ac:spMk id="89" creationId="{762FF730-EAC8-9E1D-76DC-3AE915C7C259}"/>
          </ac:spMkLst>
        </pc:spChg>
        <pc:spChg chg="add mod">
          <ac:chgData name="振洋 王" userId="02b9b6973909e782" providerId="LiveId" clId="{59A5FBF4-251E-4105-B0B8-8DE6A3410CC0}" dt="2026-08-03T09:29:43.142" v="291" actId="1076"/>
          <ac:spMkLst>
            <pc:docMk/>
            <pc:sldMk cId="0" sldId="305"/>
            <ac:spMk id="91" creationId="{DE7FED48-89C4-D721-7BC0-77D242D403CC}"/>
          </ac:spMkLst>
        </pc:spChg>
        <pc:spChg chg="add mod">
          <ac:chgData name="振洋 王" userId="02b9b6973909e782" providerId="LiveId" clId="{59A5FBF4-251E-4105-B0B8-8DE6A3410CC0}" dt="2026-08-03T09:30:45.044" v="304"/>
          <ac:spMkLst>
            <pc:docMk/>
            <pc:sldMk cId="0" sldId="305"/>
            <ac:spMk id="93" creationId="{4F6ECD8E-63C1-0172-DC79-8C293E18C1A1}"/>
          </ac:spMkLst>
        </pc:spChg>
        <pc:spChg chg="add mod">
          <ac:chgData name="振洋 王" userId="02b9b6973909e782" providerId="LiveId" clId="{59A5FBF4-251E-4105-B0B8-8DE6A3410CC0}" dt="2026-08-03T09:35:29.531" v="387" actId="1076"/>
          <ac:spMkLst>
            <pc:docMk/>
            <pc:sldMk cId="0" sldId="305"/>
            <ac:spMk id="95" creationId="{70933637-FBBA-34BB-5F01-B233760960A6}"/>
          </ac:spMkLst>
        </pc:spChg>
        <pc:spChg chg="add mod">
          <ac:chgData name="振洋 王" userId="02b9b6973909e782" providerId="LiveId" clId="{59A5FBF4-251E-4105-B0B8-8DE6A3410CC0}" dt="2026-08-03T09:33:36.062" v="359" actId="1076"/>
          <ac:spMkLst>
            <pc:docMk/>
            <pc:sldMk cId="0" sldId="305"/>
            <ac:spMk id="97" creationId="{44964572-ABA1-55B1-3F39-1C0E320A2E17}"/>
          </ac:spMkLst>
        </pc:spChg>
        <pc:spChg chg="add mod">
          <ac:chgData name="振洋 王" userId="02b9b6973909e782" providerId="LiveId" clId="{59A5FBF4-251E-4105-B0B8-8DE6A3410CC0}" dt="2026-08-03T09:33:58.375" v="367" actId="1076"/>
          <ac:spMkLst>
            <pc:docMk/>
            <pc:sldMk cId="0" sldId="305"/>
            <ac:spMk id="99" creationId="{FBE882F1-9978-44F3-17AF-F99D42F364A3}"/>
          </ac:spMkLst>
        </pc:spChg>
        <pc:spChg chg="add mod">
          <ac:chgData name="振洋 王" userId="02b9b6973909e782" providerId="LiveId" clId="{59A5FBF4-251E-4105-B0B8-8DE6A3410CC0}" dt="2026-08-03T09:35:47.232" v="391" actId="1076"/>
          <ac:spMkLst>
            <pc:docMk/>
            <pc:sldMk cId="0" sldId="305"/>
            <ac:spMk id="101" creationId="{28C470A9-6341-3B6C-98BC-B3CA982ACA1A}"/>
          </ac:spMkLst>
        </pc:spChg>
        <pc:spChg chg="add mod">
          <ac:chgData name="振洋 王" userId="02b9b6973909e782" providerId="LiveId" clId="{59A5FBF4-251E-4105-B0B8-8DE6A3410CC0}" dt="2026-08-03T09:36:21.036" v="395" actId="1076"/>
          <ac:spMkLst>
            <pc:docMk/>
            <pc:sldMk cId="0" sldId="305"/>
            <ac:spMk id="103" creationId="{E9DB7B4D-D1EB-AEF8-50FC-065FBE8005E6}"/>
          </ac:spMkLst>
        </pc:spChg>
        <pc:spChg chg="add mod">
          <ac:chgData name="振洋 王" userId="02b9b6973909e782" providerId="LiveId" clId="{59A5FBF4-251E-4105-B0B8-8DE6A3410CC0}" dt="2026-08-03T09:36:29.105" v="398"/>
          <ac:spMkLst>
            <pc:docMk/>
            <pc:sldMk cId="0" sldId="305"/>
            <ac:spMk id="105" creationId="{DA150F7F-6B7C-B8A3-38E8-2E477795E544}"/>
          </ac:spMkLst>
        </pc:spChg>
        <pc:spChg chg="add mod">
          <ac:chgData name="振洋 王" userId="02b9b6973909e782" providerId="LiveId" clId="{59A5FBF4-251E-4105-B0B8-8DE6A3410CC0}" dt="2026-08-03T09:34:25.976" v="371" actId="1076"/>
          <ac:spMkLst>
            <pc:docMk/>
            <pc:sldMk cId="0" sldId="305"/>
            <ac:spMk id="107" creationId="{61FE31DA-9DB3-7EEE-45BD-AB5A55DEEEFF}"/>
          </ac:spMkLst>
        </pc:spChg>
        <pc:spChg chg="add mod">
          <ac:chgData name="振洋 王" userId="02b9b6973909e782" providerId="LiveId" clId="{59A5FBF4-251E-4105-B0B8-8DE6A3410CC0}" dt="2026-08-03T09:39:48.004" v="412" actId="1076"/>
          <ac:spMkLst>
            <pc:docMk/>
            <pc:sldMk cId="0" sldId="305"/>
            <ac:spMk id="109" creationId="{8BCD8358-F4EE-679A-3320-23C9134967CB}"/>
          </ac:spMkLst>
        </pc:spChg>
        <pc:spChg chg="add mod">
          <ac:chgData name="振洋 王" userId="02b9b6973909e782" providerId="LiveId" clId="{59A5FBF4-251E-4105-B0B8-8DE6A3410CC0}" dt="2026-08-03T09:36:46.781" v="404" actId="1076"/>
          <ac:spMkLst>
            <pc:docMk/>
            <pc:sldMk cId="0" sldId="305"/>
            <ac:spMk id="111" creationId="{410EA237-FD86-5A91-DD07-D6C7691F61AC}"/>
          </ac:spMkLst>
        </pc:spChg>
        <pc:spChg chg="add mod">
          <ac:chgData name="振洋 王" userId="02b9b6973909e782" providerId="LiveId" clId="{59A5FBF4-251E-4105-B0B8-8DE6A3410CC0}" dt="2026-08-03T09:34:42.574" v="375" actId="1076"/>
          <ac:spMkLst>
            <pc:docMk/>
            <pc:sldMk cId="0" sldId="305"/>
            <ac:spMk id="113" creationId="{9B887066-F818-BF39-0F9D-D47824CDCEC0}"/>
          </ac:spMkLst>
        </pc:spChg>
        <pc:spChg chg="add mod">
          <ac:chgData name="振洋 王" userId="02b9b6973909e782" providerId="LiveId" clId="{59A5FBF4-251E-4105-B0B8-8DE6A3410CC0}" dt="2026-08-03T09:34:57.720" v="379" actId="1076"/>
          <ac:spMkLst>
            <pc:docMk/>
            <pc:sldMk cId="0" sldId="305"/>
            <ac:spMk id="115" creationId="{D656C7FC-0D1A-FBA7-F65A-B2E7A59AB9B1}"/>
          </ac:spMkLst>
        </pc:spChg>
        <pc:spChg chg="add mod">
          <ac:chgData name="振洋 王" userId="02b9b6973909e782" providerId="LiveId" clId="{59A5FBF4-251E-4105-B0B8-8DE6A3410CC0}" dt="2026-08-03T09:35:09.266" v="383" actId="1076"/>
          <ac:spMkLst>
            <pc:docMk/>
            <pc:sldMk cId="0" sldId="305"/>
            <ac:spMk id="117" creationId="{A418DF0F-4B64-942D-CAF5-6D78A38F958D}"/>
          </ac:spMkLst>
        </pc:spChg>
        <pc:spChg chg="add mod">
          <ac:chgData name="振洋 王" userId="02b9b6973909e782" providerId="LiveId" clId="{59A5FBF4-251E-4105-B0B8-8DE6A3410CC0}" dt="2026-08-03T09:38:59.919" v="408" actId="1076"/>
          <ac:spMkLst>
            <pc:docMk/>
            <pc:sldMk cId="0" sldId="305"/>
            <ac:spMk id="119" creationId="{C9E219F7-091F-0CC7-1287-93D46D59FB55}"/>
          </ac:spMkLst>
        </pc:spChg>
        <pc:spChg chg="add mod">
          <ac:chgData name="振洋 王" userId="02b9b6973909e782" providerId="LiveId" clId="{59A5FBF4-251E-4105-B0B8-8DE6A3410CC0}" dt="2026-08-03T09:40:08.111" v="428" actId="1076"/>
          <ac:spMkLst>
            <pc:docMk/>
            <pc:sldMk cId="0" sldId="305"/>
            <ac:spMk id="121" creationId="{ABA6B606-4B0D-D1E7-414F-B999A5550C29}"/>
          </ac:spMkLst>
        </pc:spChg>
      </pc:sldChg>
      <pc:sldChg chg="modSp mod">
        <pc:chgData name="振洋 王" userId="02b9b6973909e782" providerId="LiveId" clId="{59A5FBF4-251E-4105-B0B8-8DE6A3410CC0}" dt="2026-08-04T02:15:07.389" v="453" actId="20577"/>
        <pc:sldMkLst>
          <pc:docMk/>
          <pc:sldMk cId="0" sldId="306"/>
        </pc:sldMkLst>
        <pc:spChg chg="mod">
          <ac:chgData name="振洋 王" userId="02b9b6973909e782" providerId="LiveId" clId="{59A5FBF4-251E-4105-B0B8-8DE6A3410CC0}" dt="2026-08-04T02:15:07.389" v="453" actId="20577"/>
          <ac:spMkLst>
            <pc:docMk/>
            <pc:sldMk cId="0" sldId="306"/>
            <ac:spMk id="12" creationId="{00000000-0000-0000-0000-000000000000}"/>
          </ac:spMkLst>
        </pc:spChg>
        <pc:spChg chg="mod">
          <ac:chgData name="振洋 王" userId="02b9b6973909e782" providerId="LiveId" clId="{59A5FBF4-251E-4105-B0B8-8DE6A3410CC0}" dt="2026-08-04T02:06:31.769" v="444" actId="20577"/>
          <ac:spMkLst>
            <pc:docMk/>
            <pc:sldMk cId="0" sldId="306"/>
            <ac:spMk id="31" creationId="{00000000-0000-0000-0000-000000000000}"/>
          </ac:spMkLst>
        </pc:spChg>
      </pc:sldChg>
      <pc:sldChg chg="modSp mod">
        <pc:chgData name="振洋 王" userId="02b9b6973909e782" providerId="LiveId" clId="{59A5FBF4-251E-4105-B0B8-8DE6A3410CC0}" dt="2026-08-04T03:07:24.817" v="917" actId="20577"/>
        <pc:sldMkLst>
          <pc:docMk/>
          <pc:sldMk cId="1797044698" sldId="11088006"/>
        </pc:sldMkLst>
        <pc:spChg chg="mod">
          <ac:chgData name="振洋 王" userId="02b9b6973909e782" providerId="LiveId" clId="{59A5FBF4-251E-4105-B0B8-8DE6A3410CC0}" dt="2026-08-04T03:07:24.817" v="917" actId="20577"/>
          <ac:spMkLst>
            <pc:docMk/>
            <pc:sldMk cId="1797044698" sldId="11088006"/>
            <ac:spMk id="2" creationId="{FE08413D-FF64-CFAC-73A5-4D165DDFAD06}"/>
          </ac:spMkLst>
        </pc:spChg>
        <pc:spChg chg="mod">
          <ac:chgData name="振洋 王" userId="02b9b6973909e782" providerId="LiveId" clId="{59A5FBF4-251E-4105-B0B8-8DE6A3410CC0}" dt="2026-08-03T09:07:57.354" v="100" actId="14100"/>
          <ac:spMkLst>
            <pc:docMk/>
            <pc:sldMk cId="1797044698" sldId="11088006"/>
            <ac:spMk id="9" creationId="{BE5E6725-D2AE-6119-173A-C98CC473E7B3}"/>
          </ac:spMkLst>
        </pc:spChg>
      </pc:sldChg>
      <pc:sldChg chg="delSp modSp mod">
        <pc:chgData name="振洋 王" userId="02b9b6973909e782" providerId="LiveId" clId="{59A5FBF4-251E-4105-B0B8-8DE6A3410CC0}" dt="2026-08-03T09:20:59.696" v="203" actId="20577"/>
        <pc:sldMkLst>
          <pc:docMk/>
          <pc:sldMk cId="1761614578" sldId="1868543671"/>
        </pc:sldMkLst>
        <pc:spChg chg="mod">
          <ac:chgData name="振洋 王" userId="02b9b6973909e782" providerId="LiveId" clId="{59A5FBF4-251E-4105-B0B8-8DE6A3410CC0}" dt="2026-08-03T09:19:18.120" v="191" actId="1037"/>
          <ac:spMkLst>
            <pc:docMk/>
            <pc:sldMk cId="1761614578" sldId="1868543671"/>
            <ac:spMk id="24" creationId="{08AE01BF-34A8-EB48-C773-669B0EDDDA91}"/>
          </ac:spMkLst>
        </pc:spChg>
        <pc:spChg chg="mod">
          <ac:chgData name="振洋 王" userId="02b9b6973909e782" providerId="LiveId" clId="{59A5FBF4-251E-4105-B0B8-8DE6A3410CC0}" dt="2026-08-03T09:16:50.349" v="124"/>
          <ac:spMkLst>
            <pc:docMk/>
            <pc:sldMk cId="1761614578" sldId="1868543671"/>
            <ac:spMk id="25" creationId="{B7C80E3D-FE32-FEDC-DE91-1101105F4E6E}"/>
          </ac:spMkLst>
        </pc:spChg>
        <pc:spChg chg="mod">
          <ac:chgData name="振洋 王" userId="02b9b6973909e782" providerId="LiveId" clId="{59A5FBF4-251E-4105-B0B8-8DE6A3410CC0}" dt="2026-08-03T09:20:59.696" v="203" actId="20577"/>
          <ac:spMkLst>
            <pc:docMk/>
            <pc:sldMk cId="1761614578" sldId="1868543671"/>
            <ac:spMk id="29" creationId="{B6AD68F7-0676-35AC-3BD5-88FB3755A3DD}"/>
          </ac:spMkLst>
        </pc:spChg>
        <pc:spChg chg="mod">
          <ac:chgData name="振洋 王" userId="02b9b6973909e782" providerId="LiveId" clId="{59A5FBF4-251E-4105-B0B8-8DE6A3410CC0}" dt="2026-08-03T09:18:56.111" v="132" actId="20577"/>
          <ac:spMkLst>
            <pc:docMk/>
            <pc:sldMk cId="1761614578" sldId="1868543671"/>
            <ac:spMk id="60" creationId="{044137BA-A32A-8D38-D31B-C82418524CAF}"/>
          </ac:spMkLst>
        </pc:spChg>
        <pc:spChg chg="mod">
          <ac:chgData name="振洋 王" userId="02b9b6973909e782" providerId="LiveId" clId="{59A5FBF4-251E-4105-B0B8-8DE6A3410CC0}" dt="2026-08-03T09:16:37.427" v="122"/>
          <ac:spMkLst>
            <pc:docMk/>
            <pc:sldMk cId="1761614578" sldId="1868543671"/>
            <ac:spMk id="61" creationId="{4667E37F-7D0F-D167-9CFB-B6A1F5941A79}"/>
          </ac:spMkLst>
        </pc:spChg>
        <pc:grpChg chg="mod">
          <ac:chgData name="振洋 王" userId="02b9b6973909e782" providerId="LiveId" clId="{59A5FBF4-251E-4105-B0B8-8DE6A3410CC0}" dt="2026-08-03T09:19:05.886" v="158" actId="1038"/>
          <ac:grpSpMkLst>
            <pc:docMk/>
            <pc:sldMk cId="1761614578" sldId="1868543671"/>
            <ac:grpSpMk id="42" creationId="{E99770B9-F80D-3C7D-81F5-0348D49F5A9E}"/>
          </ac:grpSpMkLst>
        </pc:grpChg>
        <pc:grpChg chg="mod">
          <ac:chgData name="振洋 王" userId="02b9b6973909e782" providerId="LiveId" clId="{59A5FBF4-251E-4105-B0B8-8DE6A3410CC0}" dt="2026-08-03T09:19:26.866" v="192" actId="1076"/>
          <ac:grpSpMkLst>
            <pc:docMk/>
            <pc:sldMk cId="1761614578" sldId="1868543671"/>
            <ac:grpSpMk id="45" creationId="{EBB27638-C0BF-C540-9182-3703CBD9453A}"/>
          </ac:grpSpMkLst>
        </pc:grpChg>
      </pc:sldChg>
      <pc:sldChg chg="addSp delSp modSp mod">
        <pc:chgData name="振洋 王" userId="02b9b6973909e782" providerId="LiveId" clId="{59A5FBF4-251E-4105-B0B8-8DE6A3410CC0}" dt="2026-08-04T02:39:47.387" v="577" actId="1036"/>
        <pc:sldMkLst>
          <pc:docMk/>
          <pc:sldMk cId="1185226511" sldId="1868543673"/>
        </pc:sldMkLst>
        <pc:spChg chg="mod">
          <ac:chgData name="振洋 王" userId="02b9b6973909e782" providerId="LiveId" clId="{59A5FBF4-251E-4105-B0B8-8DE6A3410CC0}" dt="2026-08-04T02:39:31.966" v="546"/>
          <ac:spMkLst>
            <pc:docMk/>
            <pc:sldMk cId="1185226511" sldId="1868543673"/>
            <ac:spMk id="23" creationId="{F1D4F604-C308-C822-B1A0-5C1F7E1557FE}"/>
          </ac:spMkLst>
        </pc:spChg>
        <pc:spChg chg="mod">
          <ac:chgData name="振洋 王" userId="02b9b6973909e782" providerId="LiveId" clId="{59A5FBF4-251E-4105-B0B8-8DE6A3410CC0}" dt="2026-08-04T02:39:31.966" v="546"/>
          <ac:spMkLst>
            <pc:docMk/>
            <pc:sldMk cId="1185226511" sldId="1868543673"/>
            <ac:spMk id="32" creationId="{16B3866E-79AC-9DD6-9276-02809B29112D}"/>
          </ac:spMkLst>
        </pc:spChg>
        <pc:spChg chg="mod">
          <ac:chgData name="振洋 王" userId="02b9b6973909e782" providerId="LiveId" clId="{59A5FBF4-251E-4105-B0B8-8DE6A3410CC0}" dt="2026-08-04T02:39:31.966" v="546"/>
          <ac:spMkLst>
            <pc:docMk/>
            <pc:sldMk cId="1185226511" sldId="1868543673"/>
            <ac:spMk id="35" creationId="{2A27E3E8-6520-389E-5B87-1D1EF3F3D844}"/>
          </ac:spMkLst>
        </pc:spChg>
        <pc:spChg chg="mod">
          <ac:chgData name="振洋 王" userId="02b9b6973909e782" providerId="LiveId" clId="{59A5FBF4-251E-4105-B0B8-8DE6A3410CC0}" dt="2026-08-04T02:39:31.966" v="546"/>
          <ac:spMkLst>
            <pc:docMk/>
            <pc:sldMk cId="1185226511" sldId="1868543673"/>
            <ac:spMk id="42" creationId="{6A80409D-3A93-51DC-948F-23DD00B9E631}"/>
          </ac:spMkLst>
        </pc:spChg>
        <pc:spChg chg="mod">
          <ac:chgData name="振洋 王" userId="02b9b6973909e782" providerId="LiveId" clId="{59A5FBF4-251E-4105-B0B8-8DE6A3410CC0}" dt="2026-08-04T02:39:31.966" v="546"/>
          <ac:spMkLst>
            <pc:docMk/>
            <pc:sldMk cId="1185226511" sldId="1868543673"/>
            <ac:spMk id="53" creationId="{FD55579F-42CC-57B1-1F24-AC8DFFD28C0A}"/>
          </ac:spMkLst>
        </pc:spChg>
        <pc:spChg chg="mod">
          <ac:chgData name="振洋 王" userId="02b9b6973909e782" providerId="LiveId" clId="{59A5FBF4-251E-4105-B0B8-8DE6A3410CC0}" dt="2026-08-04T02:39:31.966" v="546"/>
          <ac:spMkLst>
            <pc:docMk/>
            <pc:sldMk cId="1185226511" sldId="1868543673"/>
            <ac:spMk id="57" creationId="{FC986051-DA35-E9C5-C681-F8AD3EC141A1}"/>
          </ac:spMkLst>
        </pc:spChg>
        <pc:spChg chg="mod">
          <ac:chgData name="振洋 王" userId="02b9b6973909e782" providerId="LiveId" clId="{59A5FBF4-251E-4105-B0B8-8DE6A3410CC0}" dt="2026-08-04T02:39:31.966" v="546"/>
          <ac:spMkLst>
            <pc:docMk/>
            <pc:sldMk cId="1185226511" sldId="1868543673"/>
            <ac:spMk id="66" creationId="{B9994793-33D3-C01B-DA7F-9F83C8DF57FB}"/>
          </ac:spMkLst>
        </pc:spChg>
        <pc:spChg chg="mod">
          <ac:chgData name="振洋 王" userId="02b9b6973909e782" providerId="LiveId" clId="{59A5FBF4-251E-4105-B0B8-8DE6A3410CC0}" dt="2026-08-04T02:39:31.966" v="546"/>
          <ac:spMkLst>
            <pc:docMk/>
            <pc:sldMk cId="1185226511" sldId="1868543673"/>
            <ac:spMk id="72" creationId="{C9DCC064-B2F3-53EA-1C0B-FADC7CF3EBB8}"/>
          </ac:spMkLst>
        </pc:spChg>
        <pc:spChg chg="mod">
          <ac:chgData name="振洋 王" userId="02b9b6973909e782" providerId="LiveId" clId="{59A5FBF4-251E-4105-B0B8-8DE6A3410CC0}" dt="2026-08-04T02:39:31.966" v="546"/>
          <ac:spMkLst>
            <pc:docMk/>
            <pc:sldMk cId="1185226511" sldId="1868543673"/>
            <ac:spMk id="80" creationId="{D09DE386-427C-CFBC-435F-582916BA0A21}"/>
          </ac:spMkLst>
        </pc:spChg>
        <pc:spChg chg="mod">
          <ac:chgData name="振洋 王" userId="02b9b6973909e782" providerId="LiveId" clId="{59A5FBF4-251E-4105-B0B8-8DE6A3410CC0}" dt="2026-08-04T02:39:31.966" v="546"/>
          <ac:spMkLst>
            <pc:docMk/>
            <pc:sldMk cId="1185226511" sldId="1868543673"/>
            <ac:spMk id="83" creationId="{04CD720D-A8CC-B5A5-B258-72C6B6C03A91}"/>
          </ac:spMkLst>
        </pc:spChg>
        <pc:grpChg chg="mod">
          <ac:chgData name="振洋 王" userId="02b9b6973909e782" providerId="LiveId" clId="{59A5FBF4-251E-4105-B0B8-8DE6A3410CC0}" dt="2026-08-04T02:39:47.387" v="577" actId="1036"/>
          <ac:grpSpMkLst>
            <pc:docMk/>
            <pc:sldMk cId="1185226511" sldId="1868543673"/>
            <ac:grpSpMk id="9" creationId="{9C5C747A-2B7F-12FD-3B10-EBA09B30969E}"/>
          </ac:grpSpMkLst>
        </pc:grpChg>
      </pc:sldChg>
      <pc:sldChg chg="addSp delSp modSp mod">
        <pc:chgData name="振洋 王" userId="02b9b6973909e782" providerId="LiveId" clId="{59A5FBF4-251E-4105-B0B8-8DE6A3410CC0}" dt="2026-08-04T02:41:44.069" v="697" actId="20577"/>
        <pc:sldMkLst>
          <pc:docMk/>
          <pc:sldMk cId="3371793712" sldId="1868543674"/>
        </pc:sldMkLst>
        <pc:spChg chg="mod">
          <ac:chgData name="振洋 王" userId="02b9b6973909e782" providerId="LiveId" clId="{59A5FBF4-251E-4105-B0B8-8DE6A3410CC0}" dt="2026-08-04T02:40:26.901" v="579"/>
          <ac:spMkLst>
            <pc:docMk/>
            <pc:sldMk cId="3371793712" sldId="1868543674"/>
            <ac:spMk id="7" creationId="{71A89A7C-713C-A102-44AD-EE6AB1FD5144}"/>
          </ac:spMkLst>
        </pc:spChg>
        <pc:spChg chg="mod">
          <ac:chgData name="振洋 王" userId="02b9b6973909e782" providerId="LiveId" clId="{59A5FBF4-251E-4105-B0B8-8DE6A3410CC0}" dt="2026-08-04T02:41:44.069" v="697" actId="20577"/>
          <ac:spMkLst>
            <pc:docMk/>
            <pc:sldMk cId="3371793712" sldId="1868543674"/>
            <ac:spMk id="14" creationId="{BFA6FA2A-76ED-C357-ACEE-603469B636F3}"/>
          </ac:spMkLst>
        </pc:spChg>
        <pc:spChg chg="mod">
          <ac:chgData name="振洋 王" userId="02b9b6973909e782" providerId="LiveId" clId="{59A5FBF4-251E-4105-B0B8-8DE6A3410CC0}" dt="2026-08-04T02:40:26.901" v="579"/>
          <ac:spMkLst>
            <pc:docMk/>
            <pc:sldMk cId="3371793712" sldId="1868543674"/>
            <ac:spMk id="15" creationId="{E019B078-9C47-3AF1-0FBE-0593A38EF331}"/>
          </ac:spMkLst>
        </pc:spChg>
        <pc:spChg chg="mod">
          <ac:chgData name="振洋 王" userId="02b9b6973909e782" providerId="LiveId" clId="{59A5FBF4-251E-4105-B0B8-8DE6A3410CC0}" dt="2026-08-04T02:40:26.901" v="579"/>
          <ac:spMkLst>
            <pc:docMk/>
            <pc:sldMk cId="3371793712" sldId="1868543674"/>
            <ac:spMk id="17" creationId="{40355D84-2218-A27E-200B-99EE1D869739}"/>
          </ac:spMkLst>
        </pc:spChg>
        <pc:grpChg chg="mod">
          <ac:chgData name="振洋 王" userId="02b9b6973909e782" providerId="LiveId" clId="{59A5FBF4-251E-4105-B0B8-8DE6A3410CC0}" dt="2026-08-04T02:40:36.166" v="621" actId="1035"/>
          <ac:grpSpMkLst>
            <pc:docMk/>
            <pc:sldMk cId="3371793712" sldId="1868543674"/>
            <ac:grpSpMk id="6" creationId="{7924D120-443D-4D7E-3689-673419FF0D5A}"/>
          </ac:grpSpMkLst>
        </pc:grpChg>
        <pc:picChg chg="mod">
          <ac:chgData name="振洋 王" userId="02b9b6973909e782" providerId="LiveId" clId="{59A5FBF4-251E-4105-B0B8-8DE6A3410CC0}" dt="2026-08-04T02:40:26.901" v="579"/>
          <ac:picMkLst>
            <pc:docMk/>
            <pc:sldMk cId="3371793712" sldId="1868543674"/>
            <ac:picMk id="8" creationId="{BE6DD323-ED68-0D3D-CABF-1C46B0EAD938}"/>
          </ac:picMkLst>
        </pc:picChg>
        <pc:picChg chg="mod">
          <ac:chgData name="振洋 王" userId="02b9b6973909e782" providerId="LiveId" clId="{59A5FBF4-251E-4105-B0B8-8DE6A3410CC0}" dt="2026-08-04T02:41:13.207" v="651" actId="1076"/>
          <ac:picMkLst>
            <pc:docMk/>
            <pc:sldMk cId="3371793712" sldId="1868543674"/>
            <ac:picMk id="9" creationId="{980D9CD4-8B81-A541-9254-E39E22C70EF1}"/>
          </ac:picMkLst>
        </pc:picChg>
        <pc:picChg chg="mod">
          <ac:chgData name="振洋 王" userId="02b9b6973909e782" providerId="LiveId" clId="{59A5FBF4-251E-4105-B0B8-8DE6A3410CC0}" dt="2026-08-04T02:41:09.208" v="650" actId="1076"/>
          <ac:picMkLst>
            <pc:docMk/>
            <pc:sldMk cId="3371793712" sldId="1868543674"/>
            <ac:picMk id="11" creationId="{3BC2BCB4-0FB2-EE04-EF12-D8FEDCB5137A}"/>
          </ac:picMkLst>
        </pc:picChg>
        <pc:picChg chg="mod">
          <ac:chgData name="振洋 王" userId="02b9b6973909e782" providerId="LiveId" clId="{59A5FBF4-251E-4105-B0B8-8DE6A3410CC0}" dt="2026-08-04T02:41:16.458" v="652" actId="1076"/>
          <ac:picMkLst>
            <pc:docMk/>
            <pc:sldMk cId="3371793712" sldId="1868543674"/>
            <ac:picMk id="12" creationId="{8541A4A6-FE3B-E064-C8FA-92E510FB4344}"/>
          </ac:picMkLst>
        </pc:picChg>
        <pc:picChg chg="mod">
          <ac:chgData name="振洋 王" userId="02b9b6973909e782" providerId="LiveId" clId="{59A5FBF4-251E-4105-B0B8-8DE6A3410CC0}" dt="2026-08-04T02:41:20.342" v="653" actId="1076"/>
          <ac:picMkLst>
            <pc:docMk/>
            <pc:sldMk cId="3371793712" sldId="1868543674"/>
            <ac:picMk id="18" creationId="{ADD8D3C7-F903-3C46-D5D9-8A8B67C6EA9F}"/>
          </ac:picMkLst>
        </pc:picChg>
        <pc:picChg chg="mod">
          <ac:chgData name="振洋 王" userId="02b9b6973909e782" providerId="LiveId" clId="{59A5FBF4-251E-4105-B0B8-8DE6A3410CC0}" dt="2026-08-04T02:40:26.901" v="579"/>
          <ac:picMkLst>
            <pc:docMk/>
            <pc:sldMk cId="3371793712" sldId="1868543674"/>
            <ac:picMk id="19" creationId="{829A24B6-AD01-408A-B222-F3B8F58618A3}"/>
          </ac:picMkLst>
        </pc:picChg>
      </pc:sldChg>
      <pc:sldChg chg="addSp delSp modSp mod">
        <pc:chgData name="振洋 王" userId="02b9b6973909e782" providerId="LiveId" clId="{59A5FBF4-251E-4105-B0B8-8DE6A3410CC0}" dt="2026-08-04T02:44:13.221" v="811" actId="1035"/>
        <pc:sldMkLst>
          <pc:docMk/>
          <pc:sldMk cId="2341019573" sldId="1868543675"/>
        </pc:sldMkLst>
        <pc:spChg chg="add mod">
          <ac:chgData name="振洋 王" userId="02b9b6973909e782" providerId="LiveId" clId="{59A5FBF4-251E-4105-B0B8-8DE6A3410CC0}" dt="2026-08-04T02:44:13.221" v="811" actId="1035"/>
          <ac:spMkLst>
            <pc:docMk/>
            <pc:sldMk cId="2341019573" sldId="1868543675"/>
            <ac:spMk id="3" creationId="{BFE8F698-2AEE-AA67-2EA3-B8B1F59226E4}"/>
          </ac:spMkLst>
        </pc:spChg>
        <pc:spChg chg="add mod">
          <ac:chgData name="振洋 王" userId="02b9b6973909e782" providerId="LiveId" clId="{59A5FBF4-251E-4105-B0B8-8DE6A3410CC0}" dt="2026-08-04T02:44:13.221" v="811" actId="1035"/>
          <ac:spMkLst>
            <pc:docMk/>
            <pc:sldMk cId="2341019573" sldId="1868543675"/>
            <ac:spMk id="17" creationId="{7189CA2B-A71E-68FE-8784-F95282DA3246}"/>
          </ac:spMkLst>
        </pc:spChg>
        <pc:spChg chg="add mod">
          <ac:chgData name="振洋 王" userId="02b9b6973909e782" providerId="LiveId" clId="{59A5FBF4-251E-4105-B0B8-8DE6A3410CC0}" dt="2026-08-04T02:44:13.221" v="811" actId="1035"/>
          <ac:spMkLst>
            <pc:docMk/>
            <pc:sldMk cId="2341019573" sldId="1868543675"/>
            <ac:spMk id="19" creationId="{83187CD3-3105-DF45-EB2D-2AC5A6E5ECF4}"/>
          </ac:spMkLst>
        </pc:spChg>
        <pc:picChg chg="add mod">
          <ac:chgData name="振洋 王" userId="02b9b6973909e782" providerId="LiveId" clId="{59A5FBF4-251E-4105-B0B8-8DE6A3410CC0}" dt="2026-08-04T02:44:13.221" v="811" actId="1035"/>
          <ac:picMkLst>
            <pc:docMk/>
            <pc:sldMk cId="2341019573" sldId="1868543675"/>
            <ac:picMk id="21" creationId="{8128E9D1-B1DA-1850-D770-5744EABAA543}"/>
          </ac:picMkLst>
        </pc:picChg>
        <pc:picChg chg="add mod">
          <ac:chgData name="振洋 王" userId="02b9b6973909e782" providerId="LiveId" clId="{59A5FBF4-251E-4105-B0B8-8DE6A3410CC0}" dt="2026-08-04T02:44:13.221" v="811" actId="1035"/>
          <ac:picMkLst>
            <pc:docMk/>
            <pc:sldMk cId="2341019573" sldId="1868543675"/>
            <ac:picMk id="27" creationId="{03FF7BB2-6B92-A201-D82B-6621D0E4AE24}"/>
          </ac:picMkLst>
        </pc:picChg>
        <pc:picChg chg="add mod">
          <ac:chgData name="振洋 王" userId="02b9b6973909e782" providerId="LiveId" clId="{59A5FBF4-251E-4105-B0B8-8DE6A3410CC0}" dt="2026-08-04T02:44:13.221" v="811" actId="1035"/>
          <ac:picMkLst>
            <pc:docMk/>
            <pc:sldMk cId="2341019573" sldId="1868543675"/>
            <ac:picMk id="37" creationId="{CAD479B9-063D-2B36-1DE2-1355CDC5F6D2}"/>
          </ac:picMkLst>
        </pc:picChg>
        <pc:picChg chg="add mod">
          <ac:chgData name="振洋 王" userId="02b9b6973909e782" providerId="LiveId" clId="{59A5FBF4-251E-4105-B0B8-8DE6A3410CC0}" dt="2026-08-04T02:44:13.221" v="811" actId="1035"/>
          <ac:picMkLst>
            <pc:docMk/>
            <pc:sldMk cId="2341019573" sldId="1868543675"/>
            <ac:picMk id="49" creationId="{D248D028-83DD-8294-DF58-E269031E2B79}"/>
          </ac:picMkLst>
        </pc:picChg>
        <pc:picChg chg="add mod">
          <ac:chgData name="振洋 王" userId="02b9b6973909e782" providerId="LiveId" clId="{59A5FBF4-251E-4105-B0B8-8DE6A3410CC0}" dt="2026-08-04T02:44:13.221" v="811" actId="1035"/>
          <ac:picMkLst>
            <pc:docMk/>
            <pc:sldMk cId="2341019573" sldId="1868543675"/>
            <ac:picMk id="51" creationId="{838707C4-A131-C3F0-E32E-9F77DFE8F9D0}"/>
          </ac:picMkLst>
        </pc:picChg>
        <pc:picChg chg="add mod">
          <ac:chgData name="振洋 王" userId="02b9b6973909e782" providerId="LiveId" clId="{59A5FBF4-251E-4105-B0B8-8DE6A3410CC0}" dt="2026-08-04T02:44:13.221" v="811" actId="1035"/>
          <ac:picMkLst>
            <pc:docMk/>
            <pc:sldMk cId="2341019573" sldId="1868543675"/>
            <ac:picMk id="55" creationId="{F0866E0B-16EF-C871-9DC2-5A949FBD9C8A}"/>
          </ac:picMkLst>
        </pc:picChg>
        <pc:picChg chg="add mod">
          <ac:chgData name="振洋 王" userId="02b9b6973909e782" providerId="LiveId" clId="{59A5FBF4-251E-4105-B0B8-8DE6A3410CC0}" dt="2026-08-04T02:44:13.221" v="811" actId="1035"/>
          <ac:picMkLst>
            <pc:docMk/>
            <pc:sldMk cId="2341019573" sldId="1868543675"/>
            <ac:picMk id="57" creationId="{42C74B3A-5ED4-97B9-567A-F7BADA4D7157}"/>
          </ac:picMkLst>
        </pc:picChg>
      </pc:sldChg>
      <pc:sldChg chg="addSp delSp modSp mod">
        <pc:chgData name="振洋 王" userId="02b9b6973909e782" providerId="LiveId" clId="{59A5FBF4-251E-4105-B0B8-8DE6A3410CC0}" dt="2026-08-04T02:44:30.614" v="813" actId="1076"/>
        <pc:sldMkLst>
          <pc:docMk/>
          <pc:sldMk cId="4149066478" sldId="1868543676"/>
        </pc:sldMkLst>
        <pc:spChg chg="add mod">
          <ac:chgData name="振洋 王" userId="02b9b6973909e782" providerId="LiveId" clId="{59A5FBF4-251E-4105-B0B8-8DE6A3410CC0}" dt="2026-08-04T02:43:40.259" v="793" actId="20577"/>
          <ac:spMkLst>
            <pc:docMk/>
            <pc:sldMk cId="4149066478" sldId="1868543676"/>
            <ac:spMk id="42" creationId="{D51A3E28-4919-CD90-9A9C-4C4E65B0EF0F}"/>
          </ac:spMkLst>
        </pc:spChg>
        <pc:spChg chg="add mod">
          <ac:chgData name="振洋 王" userId="02b9b6973909e782" providerId="LiveId" clId="{59A5FBF4-251E-4105-B0B8-8DE6A3410CC0}" dt="2026-08-04T02:42:25.256" v="756" actId="1036"/>
          <ac:spMkLst>
            <pc:docMk/>
            <pc:sldMk cId="4149066478" sldId="1868543676"/>
            <ac:spMk id="44" creationId="{89FE2F83-3B26-08F1-1077-C053D9559FF8}"/>
          </ac:spMkLst>
        </pc:spChg>
        <pc:spChg chg="add mod">
          <ac:chgData name="振洋 王" userId="02b9b6973909e782" providerId="LiveId" clId="{59A5FBF4-251E-4105-B0B8-8DE6A3410CC0}" dt="2026-08-04T02:44:30.614" v="813" actId="1076"/>
          <ac:spMkLst>
            <pc:docMk/>
            <pc:sldMk cId="4149066478" sldId="1868543676"/>
            <ac:spMk id="48" creationId="{50712DAB-B2D6-FF72-CE7A-2E8A89731605}"/>
          </ac:spMkLst>
        </pc:spChg>
        <pc:picChg chg="mod">
          <ac:chgData name="振洋 王" userId="02b9b6973909e782" providerId="LiveId" clId="{59A5FBF4-251E-4105-B0B8-8DE6A3410CC0}" dt="2026-08-04T02:43:34.524" v="783" actId="1038"/>
          <ac:picMkLst>
            <pc:docMk/>
            <pc:sldMk cId="4149066478" sldId="1868543676"/>
            <ac:picMk id="6" creationId="{11238C7A-C7AB-7C58-82BA-3FAD5A3BAED1}"/>
          </ac:picMkLst>
        </pc:picChg>
        <pc:picChg chg="add mod">
          <ac:chgData name="振洋 王" userId="02b9b6973909e782" providerId="LiveId" clId="{59A5FBF4-251E-4105-B0B8-8DE6A3410CC0}" dt="2026-08-04T02:43:34.524" v="783" actId="1038"/>
          <ac:picMkLst>
            <pc:docMk/>
            <pc:sldMk cId="4149066478" sldId="1868543676"/>
            <ac:picMk id="8" creationId="{4C74DE9C-790E-AEB0-6C5B-9343F5F8B3D8}"/>
          </ac:picMkLst>
        </pc:picChg>
        <pc:picChg chg="add mod">
          <ac:chgData name="振洋 王" userId="02b9b6973909e782" providerId="LiveId" clId="{59A5FBF4-251E-4105-B0B8-8DE6A3410CC0}" dt="2026-08-04T02:43:34.524" v="783" actId="1038"/>
          <ac:picMkLst>
            <pc:docMk/>
            <pc:sldMk cId="4149066478" sldId="1868543676"/>
            <ac:picMk id="10" creationId="{26EDACB4-BEA7-74CE-64AC-0F9BE65B39E4}"/>
          </ac:picMkLst>
        </pc:picChg>
        <pc:picChg chg="add mod">
          <ac:chgData name="振洋 王" userId="02b9b6973909e782" providerId="LiveId" clId="{59A5FBF4-251E-4105-B0B8-8DE6A3410CC0}" dt="2026-08-04T02:43:34.524" v="783" actId="1038"/>
          <ac:picMkLst>
            <pc:docMk/>
            <pc:sldMk cId="4149066478" sldId="1868543676"/>
            <ac:picMk id="12" creationId="{72839037-3D79-120C-6484-20A4E76F0ACD}"/>
          </ac:picMkLst>
        </pc:picChg>
        <pc:picChg chg="add mod">
          <ac:chgData name="振洋 王" userId="02b9b6973909e782" providerId="LiveId" clId="{59A5FBF4-251E-4105-B0B8-8DE6A3410CC0}" dt="2026-08-04T02:43:34.524" v="783" actId="1038"/>
          <ac:picMkLst>
            <pc:docMk/>
            <pc:sldMk cId="4149066478" sldId="1868543676"/>
            <ac:picMk id="14" creationId="{5400A1E3-8647-2C33-B2B5-DDB40382AEDB}"/>
          </ac:picMkLst>
        </pc:picChg>
        <pc:picChg chg="mod">
          <ac:chgData name="振洋 王" userId="02b9b6973909e782" providerId="LiveId" clId="{59A5FBF4-251E-4105-B0B8-8DE6A3410CC0}" dt="2026-08-04T02:43:34.524" v="783" actId="1038"/>
          <ac:picMkLst>
            <pc:docMk/>
            <pc:sldMk cId="4149066478" sldId="1868543676"/>
            <ac:picMk id="18" creationId="{04210CBD-16C1-F39B-E3D7-25327BAE911F}"/>
          </ac:picMkLst>
        </pc:picChg>
        <pc:picChg chg="mod">
          <ac:chgData name="振洋 王" userId="02b9b6973909e782" providerId="LiveId" clId="{59A5FBF4-251E-4105-B0B8-8DE6A3410CC0}" dt="2026-08-04T02:43:34.524" v="783" actId="1038"/>
          <ac:picMkLst>
            <pc:docMk/>
            <pc:sldMk cId="4149066478" sldId="1868543676"/>
            <ac:picMk id="24" creationId="{15CBB727-616C-86FF-F92C-3D4C1D3F9A50}"/>
          </ac:picMkLst>
        </pc:picChg>
        <pc:picChg chg="add mod">
          <ac:chgData name="振洋 王" userId="02b9b6973909e782" providerId="LiveId" clId="{59A5FBF4-251E-4105-B0B8-8DE6A3410CC0}" dt="2026-08-04T02:42:25.256" v="756" actId="1036"/>
          <ac:picMkLst>
            <pc:docMk/>
            <pc:sldMk cId="4149066478" sldId="1868543676"/>
            <ac:picMk id="28" creationId="{2987EFE7-C069-F0C3-10A8-047F97E0FBE5}"/>
          </ac:picMkLst>
        </pc:picChg>
        <pc:picChg chg="add mod">
          <ac:chgData name="振洋 王" userId="02b9b6973909e782" providerId="LiveId" clId="{59A5FBF4-251E-4105-B0B8-8DE6A3410CC0}" dt="2026-08-04T02:42:25.256" v="756" actId="1036"/>
          <ac:picMkLst>
            <pc:docMk/>
            <pc:sldMk cId="4149066478" sldId="1868543676"/>
            <ac:picMk id="30" creationId="{BD7BA352-20F8-47F7-1EB5-88557BE824F5}"/>
          </ac:picMkLst>
        </pc:picChg>
        <pc:picChg chg="add mod">
          <ac:chgData name="振洋 王" userId="02b9b6973909e782" providerId="LiveId" clId="{59A5FBF4-251E-4105-B0B8-8DE6A3410CC0}" dt="2026-08-04T02:43:34.524" v="783" actId="1038"/>
          <ac:picMkLst>
            <pc:docMk/>
            <pc:sldMk cId="4149066478" sldId="1868543676"/>
            <ac:picMk id="32" creationId="{39E13117-81A8-9C04-9CB8-55F05AD18D63}"/>
          </ac:picMkLst>
        </pc:picChg>
        <pc:picChg chg="add mod">
          <ac:chgData name="振洋 王" userId="02b9b6973909e782" providerId="LiveId" clId="{59A5FBF4-251E-4105-B0B8-8DE6A3410CC0}" dt="2026-08-04T02:42:25.256" v="756" actId="1036"/>
          <ac:picMkLst>
            <pc:docMk/>
            <pc:sldMk cId="4149066478" sldId="1868543676"/>
            <ac:picMk id="36" creationId="{C20FF25B-9CB6-9C6A-1E6B-511C12D59898}"/>
          </ac:picMkLst>
        </pc:picChg>
        <pc:picChg chg="add">
          <ac:chgData name="振洋 王" userId="02b9b6973909e782" providerId="LiveId" clId="{59A5FBF4-251E-4105-B0B8-8DE6A3410CC0}" dt="2026-08-04T02:42:33.810" v="757" actId="22"/>
          <ac:picMkLst>
            <pc:docMk/>
            <pc:sldMk cId="4149066478" sldId="1868543676"/>
            <ac:picMk id="46" creationId="{C11066D6-C7D3-0918-8546-8DD6D831338F}"/>
          </ac:picMkLst>
        </pc:picChg>
      </pc:sldChg>
      <pc:sldChg chg="addSp delSp modSp mod">
        <pc:chgData name="振洋 王" userId="02b9b6973909e782" providerId="LiveId" clId="{59A5FBF4-251E-4105-B0B8-8DE6A3410CC0}" dt="2026-08-04T02:38:18.371" v="544" actId="14100"/>
        <pc:sldMkLst>
          <pc:docMk/>
          <pc:sldMk cId="2471079518" sldId="1868543677"/>
        </pc:sldMkLst>
        <pc:graphicFrameChg chg="mod modGraphic">
          <ac:chgData name="振洋 王" userId="02b9b6973909e782" providerId="LiveId" clId="{59A5FBF4-251E-4105-B0B8-8DE6A3410CC0}" dt="2026-08-04T02:36:35.485" v="515"/>
          <ac:graphicFrameMkLst>
            <pc:docMk/>
            <pc:sldMk cId="2471079518" sldId="1868543677"/>
            <ac:graphicFrameMk id="5" creationId="{B6AA4499-BF83-DBD2-D9F0-585E8EF3A845}"/>
          </ac:graphicFrameMkLst>
        </pc:graphicFrameChg>
        <pc:picChg chg="add mod">
          <ac:chgData name="振洋 王" userId="02b9b6973909e782" providerId="LiveId" clId="{59A5FBF4-251E-4105-B0B8-8DE6A3410CC0}" dt="2026-08-04T02:38:18.371" v="544" actId="14100"/>
          <ac:picMkLst>
            <pc:docMk/>
            <pc:sldMk cId="2471079518" sldId="1868543677"/>
            <ac:picMk id="4" creationId="{E276C1F1-D0D2-C10E-5A64-EB774F63FCB5}"/>
          </ac:picMkLst>
        </pc:picChg>
        <pc:picChg chg="add mod">
          <ac:chgData name="振洋 王" userId="02b9b6973909e782" providerId="LiveId" clId="{59A5FBF4-251E-4105-B0B8-8DE6A3410CC0}" dt="2026-08-04T02:37:30.055" v="528" actId="14100"/>
          <ac:picMkLst>
            <pc:docMk/>
            <pc:sldMk cId="2471079518" sldId="1868543677"/>
            <ac:picMk id="9" creationId="{F1F26C8D-4CC0-8A4A-709A-91C2B8BF66A6}"/>
          </ac:picMkLst>
        </pc:picChg>
        <pc:picChg chg="add mod">
          <ac:chgData name="振洋 王" userId="02b9b6973909e782" providerId="LiveId" clId="{59A5FBF4-251E-4105-B0B8-8DE6A3410CC0}" dt="2026-08-04T02:37:40.271" v="531" actId="1076"/>
          <ac:picMkLst>
            <pc:docMk/>
            <pc:sldMk cId="2471079518" sldId="1868543677"/>
            <ac:picMk id="11" creationId="{3A1FDCDA-1021-9559-A6ED-46643302471E}"/>
          </ac:picMkLst>
        </pc:picChg>
        <pc:picChg chg="add mod">
          <ac:chgData name="振洋 王" userId="02b9b6973909e782" providerId="LiveId" clId="{59A5FBF4-251E-4105-B0B8-8DE6A3410CC0}" dt="2026-08-04T02:38:14.367" v="543" actId="14100"/>
          <ac:picMkLst>
            <pc:docMk/>
            <pc:sldMk cId="2471079518" sldId="1868543677"/>
            <ac:picMk id="13" creationId="{7084879C-9798-F7DE-E286-008BB9A44714}"/>
          </ac:picMkLst>
        </pc:picChg>
      </pc:sldChg>
      <pc:sldChg chg="addSp delSp modSp mod">
        <pc:chgData name="振洋 王" userId="02b9b6973909e782" providerId="LiveId" clId="{59A5FBF4-251E-4105-B0B8-8DE6A3410CC0}" dt="2026-08-04T03:00:38.761" v="866" actId="1076"/>
        <pc:sldMkLst>
          <pc:docMk/>
          <pc:sldMk cId="3377179908" sldId="1868543688"/>
        </pc:sldMkLst>
        <pc:spChg chg="mod">
          <ac:chgData name="振洋 王" userId="02b9b6973909e782" providerId="LiveId" clId="{59A5FBF4-251E-4105-B0B8-8DE6A3410CC0}" dt="2026-08-04T03:00:29.007" v="864" actId="1076"/>
          <ac:spMkLst>
            <pc:docMk/>
            <pc:sldMk cId="3377179908" sldId="1868543688"/>
            <ac:spMk id="6" creationId="{70F61CCC-4CB0-FEEB-FB76-35A8C688BE25}"/>
          </ac:spMkLst>
        </pc:spChg>
        <pc:spChg chg="add mod">
          <ac:chgData name="振洋 王" userId="02b9b6973909e782" providerId="LiveId" clId="{59A5FBF4-251E-4105-B0B8-8DE6A3410CC0}" dt="2026-08-04T03:00:38.761" v="866" actId="1076"/>
          <ac:spMkLst>
            <pc:docMk/>
            <pc:sldMk cId="3377179908" sldId="1868543688"/>
            <ac:spMk id="9" creationId="{5DD3E0A1-C52D-6CAC-4A4B-22610812FD25}"/>
          </ac:spMkLst>
        </pc:spChg>
        <pc:picChg chg="add mod ord">
          <ac:chgData name="振洋 王" userId="02b9b6973909e782" providerId="LiveId" clId="{59A5FBF4-251E-4105-B0B8-8DE6A3410CC0}" dt="2026-08-04T02:59:59.130" v="861" actId="1076"/>
          <ac:picMkLst>
            <pc:docMk/>
            <pc:sldMk cId="3377179908" sldId="1868543688"/>
            <ac:picMk id="7" creationId="{C6658A75-5149-C8C8-7D99-762E29191CFA}"/>
          </ac:picMkLst>
        </pc:picChg>
      </pc:sldChg>
      <pc:sldChg chg="modSp mod">
        <pc:chgData name="振洋 王" userId="02b9b6973909e782" providerId="LiveId" clId="{59A5FBF4-251E-4105-B0B8-8DE6A3410CC0}" dt="2026-08-04T02:51:40.722" v="854" actId="20577"/>
        <pc:sldMkLst>
          <pc:docMk/>
          <pc:sldMk cId="1801558289" sldId="1868543692"/>
        </pc:sldMkLst>
        <pc:spChg chg="mod">
          <ac:chgData name="振洋 王" userId="02b9b6973909e782" providerId="LiveId" clId="{59A5FBF4-251E-4105-B0B8-8DE6A3410CC0}" dt="2026-08-04T02:51:40.722" v="854" actId="20577"/>
          <ac:spMkLst>
            <pc:docMk/>
            <pc:sldMk cId="1801558289" sldId="1868543692"/>
            <ac:spMk id="3" creationId="{318D48C9-3C4E-24EA-6A71-D00D7CFD86F3}"/>
          </ac:spMkLst>
        </pc:spChg>
      </pc:sldChg>
      <pc:sldChg chg="addSp delSp modSp mod">
        <pc:chgData name="振洋 王" userId="02b9b6973909e782" providerId="LiveId" clId="{59A5FBF4-251E-4105-B0B8-8DE6A3410CC0}" dt="2026-08-04T02:44:58.368" v="832" actId="1035"/>
        <pc:sldMkLst>
          <pc:docMk/>
          <pc:sldMk cId="2958062536" sldId="1868543695"/>
        </pc:sldMkLst>
        <pc:spChg chg="add mod">
          <ac:chgData name="振洋 王" userId="02b9b6973909e782" providerId="LiveId" clId="{59A5FBF4-251E-4105-B0B8-8DE6A3410CC0}" dt="2026-08-04T02:44:58.368" v="832" actId="1035"/>
          <ac:spMkLst>
            <pc:docMk/>
            <pc:sldMk cId="2958062536" sldId="1868543695"/>
            <ac:spMk id="4" creationId="{37E8BF9F-F766-39AD-7ECD-33CB6E00BF5F}"/>
          </ac:spMkLst>
        </pc:spChg>
        <pc:spChg chg="add mod">
          <ac:chgData name="振洋 王" userId="02b9b6973909e782" providerId="LiveId" clId="{59A5FBF4-251E-4105-B0B8-8DE6A3410CC0}" dt="2026-08-04T02:44:58.368" v="832" actId="1035"/>
          <ac:spMkLst>
            <pc:docMk/>
            <pc:sldMk cId="2958062536" sldId="1868543695"/>
            <ac:spMk id="8" creationId="{5787AB42-710D-0757-F5C2-1DAD459BEC2E}"/>
          </ac:spMkLst>
        </pc:spChg>
        <pc:graphicFrameChg chg="add mod">
          <ac:chgData name="振洋 王" userId="02b9b6973909e782" providerId="LiveId" clId="{59A5FBF4-251E-4105-B0B8-8DE6A3410CC0}" dt="2026-08-04T02:44:58.368" v="832" actId="1035"/>
          <ac:graphicFrameMkLst>
            <pc:docMk/>
            <pc:sldMk cId="2958062536" sldId="1868543695"/>
            <ac:graphicFrameMk id="12" creationId="{A4586EC6-D1FE-4520-827D-95679D6C0125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sz="1600" b="1" dirty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教学科研人员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8908846590214798"/>
          <c:w val="0.96317001506681199"/>
          <c:h val="0.6514006794696324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dPt>
            <c:idx val="0"/>
            <c:bubble3D val="0"/>
            <c:explosion val="23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503B-4414-BF32-6E0A6D7DE73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503B-4414-BF32-6E0A6D7DE73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503B-4414-BF32-6E0A6D7DE73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503B-4414-BF32-6E0A6D7DE73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教授</c:v>
                </c:pt>
                <c:pt idx="1">
                  <c:v>副教授</c:v>
                </c:pt>
                <c:pt idx="2">
                  <c:v>讲师</c:v>
                </c:pt>
                <c:pt idx="3">
                  <c:v>博士后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53</c:v>
                </c:pt>
                <c:pt idx="1">
                  <c:v>38</c:v>
                </c:pt>
                <c:pt idx="2">
                  <c:v>20</c:v>
                </c:pt>
                <c:pt idx="3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03B-4414-BF32-6E0A6D7DE73D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4C30B4-B51B-4ED2-8A3C-7227CC95FB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47D30D-D185-4436-B374-2C9EF8B783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08A839D-1A42-459F-9D97-2557410A7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12855-F9CC-4124-822B-198367438415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D9E8855-7B2D-45A3-8C84-428472AE5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AB3F301-4758-4C94-9D0C-5D9D099E6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6F8E-61A6-44AD-9038-515802E84F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609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E28476-F73D-4424-A483-FF6899646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84D2060-38E3-46F4-9FFB-6F0641F143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83745F-DF8E-4AB5-8683-61B8245D3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12855-F9CC-4124-822B-198367438415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B9120C9-3FAC-40CB-8147-13C97430B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03BDEFF-04BF-4210-9071-BB750101C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6F8E-61A6-44AD-9038-515802E84F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375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473A8B1-B08B-4355-B797-31B82A86ED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04108DB-4647-4BE2-BC56-6F4FF3FB5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AE9484-2240-4918-8538-2AAB5CB2B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12855-F9CC-4124-822B-198367438415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C917513-AEE5-4369-9F3B-A12D81927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E75569-13BA-4A43-A7FE-6DE61176D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6F8E-61A6-44AD-9038-515802E84F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295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317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536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3" b="7873"/>
          <a:stretch/>
        </p:blipFill>
        <p:spPr>
          <a:xfrm>
            <a:off x="0" y="453641"/>
            <a:ext cx="12192000" cy="6404359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202160" cy="6858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8D08657-E61D-29FB-FEAD-954CC05B141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5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09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9" b="3079"/>
          <a:stretch/>
        </p:blipFill>
        <p:spPr>
          <a:xfrm>
            <a:off x="-9525" y="635"/>
            <a:ext cx="12201525" cy="685736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-10160" y="0"/>
            <a:ext cx="12202160" cy="6858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 descr="D:\Sephie\桌面\2.png2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>
          <a:xfrm>
            <a:off x="341313" y="6301740"/>
            <a:ext cx="11509375" cy="41783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A8DAA70-FFC4-2CD3-F279-5EF422662D7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5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92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EF5641-FF44-46B1-9458-713EC501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031E09E-B481-4D94-BA64-907712C6A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C345E2-26C4-433B-8BBB-BD9BDD29B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12855-F9CC-4124-822B-198367438415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4A9938-076E-4400-A97A-4B5E8E9AE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B1F1A0C-42C8-4EB8-A527-07B9C7B3C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6F8E-61A6-44AD-9038-515802E84F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670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93120C-675E-48E7-82F8-E31BDC5A2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16E013-FF1C-467E-954F-C1E1E7FEB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0A99F3D-D69C-4435-A658-14BB5FA77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12855-F9CC-4124-822B-198367438415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69ADB56-19A1-4CAF-A1D0-903CD2411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C7190C6-414A-4A05-8CF4-ED825E66C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6F8E-61A6-44AD-9038-515802E84F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70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09FA09-DEC1-4218-8FC0-6AE0FBF9D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5DCA5B-72F8-45A1-9526-52C0305D34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D0BDA97-88E6-4C0A-BD25-DD7846D028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7EDA468-D5FD-42AE-A82A-4C57AC888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12855-F9CC-4124-822B-198367438415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B636EBE-145B-4177-8AA9-8D76E9DDD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DE49294-64A9-4E0F-A427-F27CD1B0D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6F8E-61A6-44AD-9038-515802E84F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808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E6F3DD-F233-493B-A545-E680573D5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C60724-7F50-451E-89A2-E770F7A8F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944FB12-E706-477B-823F-85BB8CFC6C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66E369B-EA20-4E85-8F43-F921CAE493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64A3EA8-30A1-4E67-9035-EB0B9BA574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63511E3-EA58-4E98-9C8B-F8091EA42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12855-F9CC-4124-822B-198367438415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5A701A9-2768-4892-92D1-EF63B6F91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BE4985A-44D0-4120-951E-7C0FD9748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6F8E-61A6-44AD-9038-515802E84F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53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ED29B6-E9B7-4A46-8A07-7658C063C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A974BF4-BD32-4D8A-9251-88079352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12855-F9CC-4124-822B-198367438415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72C5431-5594-4881-B639-B91BF260B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C746195-D75E-4352-93FF-737CF833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6F8E-61A6-44AD-9038-515802E84F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491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E12EC02-4138-463D-9408-C837211E9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12855-F9CC-4124-822B-198367438415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EF233A6-DDA8-4A5F-BAF1-F1D174D12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8582D1B-7DE8-4664-8223-83286D507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6F8E-61A6-44AD-9038-515802E84F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342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664C8C-164F-406F-B12B-B785CDA9F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41E7CBA-B322-46AD-99F7-C196FB327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61E76A2-A1AF-4198-A5EF-78A15A00F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F417BDE-26A8-46DB-8610-F1A48BC22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12855-F9CC-4124-822B-198367438415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97BD832-7244-4251-9711-C6261CB9B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9A24C90-BB4C-4993-AEEE-F359D138D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6F8E-61A6-44AD-9038-515802E84F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209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303169-39D1-4F95-A030-3FF5E5BA1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7B9E82F-FA9F-4382-9942-CDF5AED3C2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71BA65B-8129-42AF-BEC9-F54AF76EA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EBE61D3-997A-4ACC-8746-E80C6AB9D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12855-F9CC-4124-822B-198367438415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15B70C4-DBC7-44AF-8FFC-A191F92A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A8B9FB3-806E-4A98-BCFF-5864F12F2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6F8E-61A6-44AD-9038-515802E84F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74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68BB818-FD91-471D-AE27-EF179033F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35434DE-AAE4-4053-AB17-E6668E05B0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2AD6E6-4E9D-4832-94A9-58ED1332C1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12855-F9CC-4124-822B-198367438415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5824A7-3C09-40BF-A00B-8FFBA77E5D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F705F3-71BB-49A7-8D54-2BEA16221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D6F8E-61A6-44AD-9038-515802E84F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78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6.xml"/><Relationship Id="rId6" Type="http://schemas.openxmlformats.org/officeDocument/2006/relationships/image" Target="../media/image33.tiff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png"/><Relationship Id="rId7" Type="http://schemas.openxmlformats.org/officeDocument/2006/relationships/image" Target="../media/image38.jp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12" Type="http://schemas.openxmlformats.org/officeDocument/2006/relationships/image" Target="../media/image46.jpeg"/><Relationship Id="rId17" Type="http://schemas.openxmlformats.org/officeDocument/2006/relationships/image" Target="../media/image51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tags" Target="../tags/tag88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8.jp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5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13" Type="http://schemas.openxmlformats.org/officeDocument/2006/relationships/image" Target="../media/image65.jpeg"/><Relationship Id="rId18" Type="http://schemas.openxmlformats.org/officeDocument/2006/relationships/image" Target="../media/image70.jpeg"/><Relationship Id="rId3" Type="http://schemas.openxmlformats.org/officeDocument/2006/relationships/image" Target="../media/image55.png"/><Relationship Id="rId21" Type="http://schemas.openxmlformats.org/officeDocument/2006/relationships/image" Target="../media/image73.jpg"/><Relationship Id="rId7" Type="http://schemas.openxmlformats.org/officeDocument/2006/relationships/image" Target="../media/image59.jpg"/><Relationship Id="rId12" Type="http://schemas.openxmlformats.org/officeDocument/2006/relationships/image" Target="../media/image64.jpeg"/><Relationship Id="rId17" Type="http://schemas.openxmlformats.org/officeDocument/2006/relationships/image" Target="../media/image69.jp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68.jpeg"/><Relationship Id="rId20" Type="http://schemas.openxmlformats.org/officeDocument/2006/relationships/image" Target="../media/image72.jpg"/><Relationship Id="rId1" Type="http://schemas.openxmlformats.org/officeDocument/2006/relationships/tags" Target="../tags/tag89.xml"/><Relationship Id="rId6" Type="http://schemas.openxmlformats.org/officeDocument/2006/relationships/image" Target="../media/image58.jpg"/><Relationship Id="rId11" Type="http://schemas.openxmlformats.org/officeDocument/2006/relationships/image" Target="../media/image63.jpeg"/><Relationship Id="rId5" Type="http://schemas.openxmlformats.org/officeDocument/2006/relationships/image" Target="../media/image57.jpg"/><Relationship Id="rId15" Type="http://schemas.openxmlformats.org/officeDocument/2006/relationships/image" Target="../media/image67.jpg"/><Relationship Id="rId10" Type="http://schemas.openxmlformats.org/officeDocument/2006/relationships/image" Target="../media/image62.jpg"/><Relationship Id="rId19" Type="http://schemas.openxmlformats.org/officeDocument/2006/relationships/image" Target="../media/image71.jpg"/><Relationship Id="rId4" Type="http://schemas.openxmlformats.org/officeDocument/2006/relationships/image" Target="../media/image56.jpg"/><Relationship Id="rId9" Type="http://schemas.openxmlformats.org/officeDocument/2006/relationships/image" Target="../media/image61.jpeg"/><Relationship Id="rId14" Type="http://schemas.openxmlformats.org/officeDocument/2006/relationships/image" Target="../media/image66.jpeg"/><Relationship Id="rId22" Type="http://schemas.openxmlformats.org/officeDocument/2006/relationships/image" Target="../media/image7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1.xml"/><Relationship Id="rId6" Type="http://schemas.openxmlformats.org/officeDocument/2006/relationships/image" Target="../media/image78.jp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5.jpg"/><Relationship Id="rId5" Type="http://schemas.openxmlformats.org/officeDocument/2006/relationships/image" Target="../media/image84.jpg"/><Relationship Id="rId4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3.xml"/><Relationship Id="rId4" Type="http://schemas.openxmlformats.org/officeDocument/2006/relationships/image" Target="../media/image87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g"/><Relationship Id="rId3" Type="http://schemas.openxmlformats.org/officeDocument/2006/relationships/image" Target="../media/image92.jpg"/><Relationship Id="rId7" Type="http://schemas.openxmlformats.org/officeDocument/2006/relationships/image" Target="../media/image96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4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10" Type="http://schemas.openxmlformats.org/officeDocument/2006/relationships/image" Target="../media/image99.jpg"/><Relationship Id="rId4" Type="http://schemas.openxmlformats.org/officeDocument/2006/relationships/image" Target="../media/image93.png"/><Relationship Id="rId9" Type="http://schemas.openxmlformats.org/officeDocument/2006/relationships/image" Target="../media/image98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g"/><Relationship Id="rId3" Type="http://schemas.openxmlformats.org/officeDocument/2006/relationships/image" Target="../media/image100.jpg"/><Relationship Id="rId7" Type="http://schemas.openxmlformats.org/officeDocument/2006/relationships/image" Target="../media/image104.jp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5.xml"/><Relationship Id="rId6" Type="http://schemas.openxmlformats.org/officeDocument/2006/relationships/image" Target="../media/image103.jpg"/><Relationship Id="rId5" Type="http://schemas.openxmlformats.org/officeDocument/2006/relationships/image" Target="../media/image102.jpg"/><Relationship Id="rId4" Type="http://schemas.openxmlformats.org/officeDocument/2006/relationships/image" Target="../media/image10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9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11.jpe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13" Type="http://schemas.openxmlformats.org/officeDocument/2006/relationships/tags" Target="../tags/tag22.xml"/><Relationship Id="rId18" Type="http://schemas.openxmlformats.org/officeDocument/2006/relationships/slideLayout" Target="../slideLayouts/slideLayout14.xml"/><Relationship Id="rId26" Type="http://schemas.openxmlformats.org/officeDocument/2006/relationships/image" Target="../media/image19.svg"/><Relationship Id="rId3" Type="http://schemas.openxmlformats.org/officeDocument/2006/relationships/tags" Target="../tags/tag12.xml"/><Relationship Id="rId21" Type="http://schemas.openxmlformats.org/officeDocument/2006/relationships/image" Target="../media/image14.png"/><Relationship Id="rId7" Type="http://schemas.openxmlformats.org/officeDocument/2006/relationships/tags" Target="../tags/tag16.xml"/><Relationship Id="rId12" Type="http://schemas.openxmlformats.org/officeDocument/2006/relationships/tags" Target="../tags/tag21.xml"/><Relationship Id="rId17" Type="http://schemas.openxmlformats.org/officeDocument/2006/relationships/tags" Target="../tags/tag26.xml"/><Relationship Id="rId25" Type="http://schemas.openxmlformats.org/officeDocument/2006/relationships/image" Target="../media/image18.png"/><Relationship Id="rId2" Type="http://schemas.openxmlformats.org/officeDocument/2006/relationships/tags" Target="../tags/tag11.xml"/><Relationship Id="rId16" Type="http://schemas.openxmlformats.org/officeDocument/2006/relationships/tags" Target="../tags/tag25.xml"/><Relationship Id="rId20" Type="http://schemas.openxmlformats.org/officeDocument/2006/relationships/image" Target="../media/image13.svg"/><Relationship Id="rId29" Type="http://schemas.openxmlformats.org/officeDocument/2006/relationships/image" Target="../media/image22.jpeg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tags" Target="../tags/tag20.xml"/><Relationship Id="rId24" Type="http://schemas.openxmlformats.org/officeDocument/2006/relationships/image" Target="../media/image17.svg"/><Relationship Id="rId5" Type="http://schemas.openxmlformats.org/officeDocument/2006/relationships/tags" Target="../tags/tag14.xml"/><Relationship Id="rId15" Type="http://schemas.openxmlformats.org/officeDocument/2006/relationships/tags" Target="../tags/tag24.xml"/><Relationship Id="rId23" Type="http://schemas.openxmlformats.org/officeDocument/2006/relationships/image" Target="../media/image16.png"/><Relationship Id="rId28" Type="http://schemas.openxmlformats.org/officeDocument/2006/relationships/image" Target="../media/image21.jpeg"/><Relationship Id="rId10" Type="http://schemas.openxmlformats.org/officeDocument/2006/relationships/tags" Target="../tags/tag19.xml"/><Relationship Id="rId19" Type="http://schemas.openxmlformats.org/officeDocument/2006/relationships/image" Target="../media/image12.png"/><Relationship Id="rId4" Type="http://schemas.openxmlformats.org/officeDocument/2006/relationships/tags" Target="../tags/tag13.xml"/><Relationship Id="rId9" Type="http://schemas.openxmlformats.org/officeDocument/2006/relationships/tags" Target="../tags/tag18.xml"/><Relationship Id="rId14" Type="http://schemas.openxmlformats.org/officeDocument/2006/relationships/tags" Target="../tags/tag23.xml"/><Relationship Id="rId22" Type="http://schemas.openxmlformats.org/officeDocument/2006/relationships/image" Target="../media/image15.svg"/><Relationship Id="rId27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image" Target="../media/image23.png"/><Relationship Id="rId3" Type="http://schemas.openxmlformats.org/officeDocument/2006/relationships/tags" Target="../tags/tag29.xml"/><Relationship Id="rId21" Type="http://schemas.openxmlformats.org/officeDocument/2006/relationships/image" Target="../media/image26.png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slideLayout" Target="../slideLayouts/slideLayout14.xml"/><Relationship Id="rId2" Type="http://schemas.openxmlformats.org/officeDocument/2006/relationships/tags" Target="../tags/tag28.xml"/><Relationship Id="rId16" Type="http://schemas.openxmlformats.org/officeDocument/2006/relationships/tags" Target="../tags/tag42.xml"/><Relationship Id="rId20" Type="http://schemas.openxmlformats.org/officeDocument/2006/relationships/image" Target="../media/image25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tags" Target="../tags/tag41.xml"/><Relationship Id="rId10" Type="http://schemas.openxmlformats.org/officeDocument/2006/relationships/tags" Target="../tags/tag36.xml"/><Relationship Id="rId19" Type="http://schemas.openxmlformats.org/officeDocument/2006/relationships/image" Target="../media/image24.pn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55.xml"/><Relationship Id="rId18" Type="http://schemas.openxmlformats.org/officeDocument/2006/relationships/tags" Target="../tags/tag60.xml"/><Relationship Id="rId26" Type="http://schemas.openxmlformats.org/officeDocument/2006/relationships/tags" Target="../tags/tag68.xml"/><Relationship Id="rId21" Type="http://schemas.openxmlformats.org/officeDocument/2006/relationships/tags" Target="../tags/tag63.xml"/><Relationship Id="rId34" Type="http://schemas.openxmlformats.org/officeDocument/2006/relationships/tags" Target="../tags/tag76.xml"/><Relationship Id="rId7" Type="http://schemas.openxmlformats.org/officeDocument/2006/relationships/tags" Target="../tags/tag49.xml"/><Relationship Id="rId12" Type="http://schemas.openxmlformats.org/officeDocument/2006/relationships/tags" Target="../tags/tag54.xml"/><Relationship Id="rId17" Type="http://schemas.openxmlformats.org/officeDocument/2006/relationships/tags" Target="../tags/tag59.xml"/><Relationship Id="rId25" Type="http://schemas.openxmlformats.org/officeDocument/2006/relationships/tags" Target="../tags/tag67.xml"/><Relationship Id="rId33" Type="http://schemas.openxmlformats.org/officeDocument/2006/relationships/tags" Target="../tags/tag75.xml"/><Relationship Id="rId2" Type="http://schemas.openxmlformats.org/officeDocument/2006/relationships/tags" Target="../tags/tag44.xml"/><Relationship Id="rId16" Type="http://schemas.openxmlformats.org/officeDocument/2006/relationships/tags" Target="../tags/tag58.xml"/><Relationship Id="rId20" Type="http://schemas.openxmlformats.org/officeDocument/2006/relationships/tags" Target="../tags/tag62.xml"/><Relationship Id="rId29" Type="http://schemas.openxmlformats.org/officeDocument/2006/relationships/tags" Target="../tags/tag71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11" Type="http://schemas.openxmlformats.org/officeDocument/2006/relationships/tags" Target="../tags/tag53.xml"/><Relationship Id="rId24" Type="http://schemas.openxmlformats.org/officeDocument/2006/relationships/tags" Target="../tags/tag66.xml"/><Relationship Id="rId32" Type="http://schemas.openxmlformats.org/officeDocument/2006/relationships/tags" Target="../tags/tag74.xml"/><Relationship Id="rId37" Type="http://schemas.openxmlformats.org/officeDocument/2006/relationships/slideLayout" Target="../slideLayouts/slideLayout14.xml"/><Relationship Id="rId5" Type="http://schemas.openxmlformats.org/officeDocument/2006/relationships/tags" Target="../tags/tag47.xml"/><Relationship Id="rId15" Type="http://schemas.openxmlformats.org/officeDocument/2006/relationships/tags" Target="../tags/tag57.xml"/><Relationship Id="rId23" Type="http://schemas.openxmlformats.org/officeDocument/2006/relationships/tags" Target="../tags/tag65.xml"/><Relationship Id="rId28" Type="http://schemas.openxmlformats.org/officeDocument/2006/relationships/tags" Target="../tags/tag70.xml"/><Relationship Id="rId36" Type="http://schemas.openxmlformats.org/officeDocument/2006/relationships/tags" Target="../tags/tag78.xml"/><Relationship Id="rId10" Type="http://schemas.openxmlformats.org/officeDocument/2006/relationships/tags" Target="../tags/tag52.xml"/><Relationship Id="rId19" Type="http://schemas.openxmlformats.org/officeDocument/2006/relationships/tags" Target="../tags/tag61.xml"/><Relationship Id="rId31" Type="http://schemas.openxmlformats.org/officeDocument/2006/relationships/tags" Target="../tags/tag73.xml"/><Relationship Id="rId4" Type="http://schemas.openxmlformats.org/officeDocument/2006/relationships/tags" Target="../tags/tag46.xml"/><Relationship Id="rId9" Type="http://schemas.openxmlformats.org/officeDocument/2006/relationships/tags" Target="../tags/tag51.xml"/><Relationship Id="rId14" Type="http://schemas.openxmlformats.org/officeDocument/2006/relationships/tags" Target="../tags/tag56.xml"/><Relationship Id="rId22" Type="http://schemas.openxmlformats.org/officeDocument/2006/relationships/tags" Target="../tags/tag64.xml"/><Relationship Id="rId27" Type="http://schemas.openxmlformats.org/officeDocument/2006/relationships/tags" Target="../tags/tag69.xml"/><Relationship Id="rId30" Type="http://schemas.openxmlformats.org/officeDocument/2006/relationships/tags" Target="../tags/tag72.xml"/><Relationship Id="rId35" Type="http://schemas.openxmlformats.org/officeDocument/2006/relationships/tags" Target="../tags/tag77.xml"/><Relationship Id="rId8" Type="http://schemas.openxmlformats.org/officeDocument/2006/relationships/tags" Target="../tags/tag50.xml"/><Relationship Id="rId3" Type="http://schemas.openxmlformats.org/officeDocument/2006/relationships/tags" Target="../tags/tag4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81.xml"/><Relationship Id="rId7" Type="http://schemas.openxmlformats.org/officeDocument/2006/relationships/slideLayout" Target="../slideLayouts/slideLayout14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32416D7-80A0-5061-01C1-305F1739E2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"/>
            <a:ext cx="12192000" cy="6858000"/>
          </a:xfrm>
          <a:prstGeom prst="rect">
            <a:avLst/>
          </a:prstGeom>
        </p:spPr>
      </p:pic>
      <p:pic>
        <p:nvPicPr>
          <p:cNvPr id="463" name="Picture" descr="Picture"/>
          <p:cNvPicPr>
            <a:picLocks noChangeAspect="1"/>
          </p:cNvPicPr>
          <p:nvPr/>
        </p:nvPicPr>
        <p:blipFill>
          <a:blip r:embed="rId3" cstate="print">
            <a:alphaModFix amt="59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759517"/>
            <a:ext cx="12192000" cy="3511438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FE08413D-FF64-CFAC-73A5-4D165DDFAD06}"/>
              </a:ext>
            </a:extLst>
          </p:cNvPr>
          <p:cNvSpPr txBox="1"/>
          <p:nvPr/>
        </p:nvSpPr>
        <p:spPr>
          <a:xfrm>
            <a:off x="232856" y="2146301"/>
            <a:ext cx="11639725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dirty="0">
                <a:solidFill>
                  <a:schemeClr val="bg1"/>
                </a:solidFill>
                <a:latin typeface="+mj-ea"/>
                <a:ea typeface="+mj-ea"/>
              </a:rPr>
              <a:t>  第十届强子谱与强子结构研讨会</a:t>
            </a:r>
            <a:endParaRPr lang="en-US" altLang="zh-CN" sz="60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6000" dirty="0">
                <a:solidFill>
                  <a:schemeClr val="bg1"/>
                </a:solidFill>
                <a:latin typeface="+mj-ea"/>
                <a:ea typeface="+mj-ea"/>
              </a:rPr>
              <a:t>申办</a:t>
            </a:r>
            <a:endParaRPr lang="en-US" altLang="zh-CN" sz="6000" dirty="0">
              <a:solidFill>
                <a:schemeClr val="bg1"/>
              </a:solidFill>
              <a:latin typeface="+mj-ea"/>
              <a:ea typeface="+mj-ea"/>
            </a:endParaRPr>
          </a:p>
          <a:p>
            <a:endParaRPr lang="en-US" altLang="zh-CN" sz="2800" dirty="0">
              <a:latin typeface="+mj-ea"/>
              <a:ea typeface="+mj-ea"/>
            </a:endParaRPr>
          </a:p>
          <a:p>
            <a:endParaRPr lang="en-US" altLang="zh-CN" sz="2800" dirty="0">
              <a:latin typeface="+mj-ea"/>
              <a:ea typeface="+mj-ea"/>
            </a:endParaRPr>
          </a:p>
          <a:p>
            <a:endParaRPr lang="en-US" altLang="zh-CN" sz="2800" dirty="0">
              <a:latin typeface="+mj-ea"/>
              <a:ea typeface="+mj-ea"/>
            </a:endParaRPr>
          </a:p>
          <a:p>
            <a:pPr algn="ctr"/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</a:rPr>
              <a:t>汇报人：王振洋</a:t>
            </a:r>
            <a:endParaRPr lang="en-US" altLang="zh-CN" sz="28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</a:rPr>
              <a:t>   单    位：宁波大学</a:t>
            </a:r>
            <a:endParaRPr lang="en-US" altLang="zh-CN" sz="28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endParaRPr lang="en-US" altLang="zh-CN" sz="28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8" name="图片 7" descr="2">
            <a:extLst>
              <a:ext uri="{FF2B5EF4-FFF2-40B4-BE49-F238E27FC236}">
                <a16:creationId xmlns:a16="http://schemas.microsoft.com/office/drawing/2014/main" id="{818FA62A-2AEE-2574-12C8-39A58381755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64" y="173054"/>
            <a:ext cx="2484701" cy="732933"/>
          </a:xfrm>
          <a:prstGeom prst="rect">
            <a:avLst/>
          </a:prstGeom>
        </p:spPr>
      </p:pic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4B6862BE-D245-0FE9-6F49-7AFE5889BF0F}"/>
              </a:ext>
            </a:extLst>
          </p:cNvPr>
          <p:cNvCxnSpPr>
            <a:cxnSpLocks/>
          </p:cNvCxnSpPr>
          <p:nvPr/>
        </p:nvCxnSpPr>
        <p:spPr>
          <a:xfrm>
            <a:off x="232856" y="1073150"/>
            <a:ext cx="3219261" cy="0"/>
          </a:xfrm>
          <a:prstGeom prst="line">
            <a:avLst/>
          </a:prstGeom>
          <a:ln>
            <a:solidFill>
              <a:schemeClr val="bg1"/>
            </a:solidFill>
            <a:prstDash val="lgDash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BE5E6725-D2AE-6119-173A-C98CC473E7B3}"/>
              </a:ext>
            </a:extLst>
          </p:cNvPr>
          <p:cNvSpPr txBox="1"/>
          <p:nvPr/>
        </p:nvSpPr>
        <p:spPr>
          <a:xfrm>
            <a:off x="8622707" y="6295873"/>
            <a:ext cx="36138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bg1"/>
                </a:solidFill>
                <a:latin typeface="+mj-ea"/>
                <a:ea typeface="+mj-ea"/>
              </a:rPr>
              <a:t>wangzhenyang@nbu.edu.cn</a:t>
            </a:r>
            <a:endParaRPr lang="zh-CN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9704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9C5C747A-2B7F-12FD-3B10-EBA09B30969E}"/>
              </a:ext>
            </a:extLst>
          </p:cNvPr>
          <p:cNvGrpSpPr/>
          <p:nvPr/>
        </p:nvGrpSpPr>
        <p:grpSpPr>
          <a:xfrm>
            <a:off x="-111857" y="119006"/>
            <a:ext cx="12347911" cy="6510667"/>
            <a:chOff x="-111857" y="332656"/>
            <a:chExt cx="12347911" cy="6510667"/>
          </a:xfrm>
        </p:grpSpPr>
        <p:grpSp>
          <p:nvGrpSpPr>
            <p:cNvPr id="11" name="Group 1">
              <a:extLst>
                <a:ext uri="{FF2B5EF4-FFF2-40B4-BE49-F238E27FC236}">
                  <a16:creationId xmlns:a16="http://schemas.microsoft.com/office/drawing/2014/main" id="{9C673002-CAD8-D915-0DF3-C15B67E66300}"/>
                </a:ext>
              </a:extLst>
            </p:cNvPr>
            <p:cNvGrpSpPr/>
            <p:nvPr/>
          </p:nvGrpSpPr>
          <p:grpSpPr>
            <a:xfrm rot="20399312" flipH="1" flipV="1">
              <a:off x="256252" y="3649308"/>
              <a:ext cx="11979802" cy="970087"/>
              <a:chOff x="-1" y="3187371"/>
              <a:chExt cx="12192000" cy="1546463"/>
            </a:xfrm>
          </p:grpSpPr>
          <p:sp>
            <p:nvSpPr>
              <p:cNvPr id="75" name="Shape 1240">
                <a:extLst>
                  <a:ext uri="{FF2B5EF4-FFF2-40B4-BE49-F238E27FC236}">
                    <a16:creationId xmlns:a16="http://schemas.microsoft.com/office/drawing/2014/main" id="{5747775E-A5C9-23B2-3C33-E5F8D35D97D3}"/>
                  </a:ext>
                </a:extLst>
              </p:cNvPr>
              <p:cNvSpPr/>
              <p:nvPr/>
            </p:nvSpPr>
            <p:spPr>
              <a:xfrm>
                <a:off x="-1" y="3187371"/>
                <a:ext cx="12192000" cy="154646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>
                <a:outerShdw blurRad="292100" dir="558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6" name="Shape 1241">
                <a:extLst>
                  <a:ext uri="{FF2B5EF4-FFF2-40B4-BE49-F238E27FC236}">
                    <a16:creationId xmlns:a16="http://schemas.microsoft.com/office/drawing/2014/main" id="{91B4833C-BAD8-64BB-0CF9-21BA1D4FE3AC}"/>
                  </a:ext>
                </a:extLst>
              </p:cNvPr>
              <p:cNvSpPr/>
              <p:nvPr/>
            </p:nvSpPr>
            <p:spPr>
              <a:xfrm>
                <a:off x="370020" y="3902220"/>
                <a:ext cx="596165" cy="11549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7" name="Shape 1242">
                <a:extLst>
                  <a:ext uri="{FF2B5EF4-FFF2-40B4-BE49-F238E27FC236}">
                    <a16:creationId xmlns:a16="http://schemas.microsoft.com/office/drawing/2014/main" id="{AD952379-C47E-952B-B276-67D2E5E5F7C4}"/>
                  </a:ext>
                </a:extLst>
              </p:cNvPr>
              <p:cNvSpPr/>
              <p:nvPr/>
            </p:nvSpPr>
            <p:spPr>
              <a:xfrm>
                <a:off x="1562350" y="3902220"/>
                <a:ext cx="596166" cy="11549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8" name="Shape 1243">
                <a:extLst>
                  <a:ext uri="{FF2B5EF4-FFF2-40B4-BE49-F238E27FC236}">
                    <a16:creationId xmlns:a16="http://schemas.microsoft.com/office/drawing/2014/main" id="{33C08CB6-0ABF-5059-A7B4-4E2009C0E14D}"/>
                  </a:ext>
                </a:extLst>
              </p:cNvPr>
              <p:cNvSpPr/>
              <p:nvPr/>
            </p:nvSpPr>
            <p:spPr>
              <a:xfrm>
                <a:off x="2754680" y="3902220"/>
                <a:ext cx="596165" cy="11549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9" name="Shape 1244">
                <a:extLst>
                  <a:ext uri="{FF2B5EF4-FFF2-40B4-BE49-F238E27FC236}">
                    <a16:creationId xmlns:a16="http://schemas.microsoft.com/office/drawing/2014/main" id="{192642D3-388C-CA74-4AB7-6F08AC527632}"/>
                  </a:ext>
                </a:extLst>
              </p:cNvPr>
              <p:cNvSpPr/>
              <p:nvPr/>
            </p:nvSpPr>
            <p:spPr>
              <a:xfrm>
                <a:off x="3947010" y="3902220"/>
                <a:ext cx="596165" cy="11549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0" name="Shape 1245">
                <a:extLst>
                  <a:ext uri="{FF2B5EF4-FFF2-40B4-BE49-F238E27FC236}">
                    <a16:creationId xmlns:a16="http://schemas.microsoft.com/office/drawing/2014/main" id="{D09DE386-427C-CFBC-435F-582916BA0A21}"/>
                  </a:ext>
                </a:extLst>
              </p:cNvPr>
              <p:cNvSpPr/>
              <p:nvPr/>
            </p:nvSpPr>
            <p:spPr>
              <a:xfrm>
                <a:off x="5139339" y="3902220"/>
                <a:ext cx="596165" cy="11549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1" name="Shape 1246">
                <a:extLst>
                  <a:ext uri="{FF2B5EF4-FFF2-40B4-BE49-F238E27FC236}">
                    <a16:creationId xmlns:a16="http://schemas.microsoft.com/office/drawing/2014/main" id="{942CC819-CB0A-5E1C-5216-EC7F6AD990DC}"/>
                  </a:ext>
                </a:extLst>
              </p:cNvPr>
              <p:cNvSpPr/>
              <p:nvPr/>
            </p:nvSpPr>
            <p:spPr>
              <a:xfrm>
                <a:off x="6331670" y="3902220"/>
                <a:ext cx="596166" cy="11549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2" name="Shape 1247">
                <a:extLst>
                  <a:ext uri="{FF2B5EF4-FFF2-40B4-BE49-F238E27FC236}">
                    <a16:creationId xmlns:a16="http://schemas.microsoft.com/office/drawing/2014/main" id="{6B3A791E-0E33-809F-2210-FD59D72473A0}"/>
                  </a:ext>
                </a:extLst>
              </p:cNvPr>
              <p:cNvSpPr/>
              <p:nvPr/>
            </p:nvSpPr>
            <p:spPr>
              <a:xfrm>
                <a:off x="7524000" y="3902220"/>
                <a:ext cx="596166" cy="11549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3" name="Shape 1248">
                <a:extLst>
                  <a:ext uri="{FF2B5EF4-FFF2-40B4-BE49-F238E27FC236}">
                    <a16:creationId xmlns:a16="http://schemas.microsoft.com/office/drawing/2014/main" id="{04CD720D-A8CC-B5A5-B258-72C6B6C03A91}"/>
                  </a:ext>
                </a:extLst>
              </p:cNvPr>
              <p:cNvSpPr/>
              <p:nvPr/>
            </p:nvSpPr>
            <p:spPr>
              <a:xfrm>
                <a:off x="8716330" y="3902220"/>
                <a:ext cx="596166" cy="11549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4" name="Shape 1249">
                <a:extLst>
                  <a:ext uri="{FF2B5EF4-FFF2-40B4-BE49-F238E27FC236}">
                    <a16:creationId xmlns:a16="http://schemas.microsoft.com/office/drawing/2014/main" id="{77059AEA-F4E8-CE9D-6964-BF14AB70A645}"/>
                  </a:ext>
                </a:extLst>
              </p:cNvPr>
              <p:cNvSpPr/>
              <p:nvPr/>
            </p:nvSpPr>
            <p:spPr>
              <a:xfrm>
                <a:off x="9908659" y="3902220"/>
                <a:ext cx="596165" cy="11549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5" name="Shape 1250">
                <a:extLst>
                  <a:ext uri="{FF2B5EF4-FFF2-40B4-BE49-F238E27FC236}">
                    <a16:creationId xmlns:a16="http://schemas.microsoft.com/office/drawing/2014/main" id="{84614011-FBB6-9D9A-09CE-1AC663467E0D}"/>
                  </a:ext>
                </a:extLst>
              </p:cNvPr>
              <p:cNvSpPr/>
              <p:nvPr/>
            </p:nvSpPr>
            <p:spPr>
              <a:xfrm>
                <a:off x="11100989" y="3902220"/>
                <a:ext cx="596166" cy="115493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 algn="l">
                  <a:defRPr sz="3100" b="1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2" name="Group 1257">
              <a:extLst>
                <a:ext uri="{FF2B5EF4-FFF2-40B4-BE49-F238E27FC236}">
                  <a16:creationId xmlns:a16="http://schemas.microsoft.com/office/drawing/2014/main" id="{2636539C-32DF-7783-924C-5FC221C6511D}"/>
                </a:ext>
              </a:extLst>
            </p:cNvPr>
            <p:cNvGrpSpPr/>
            <p:nvPr/>
          </p:nvGrpSpPr>
          <p:grpSpPr>
            <a:xfrm rot="9599312" flipH="1">
              <a:off x="1748075" y="5512092"/>
              <a:ext cx="1012141" cy="454183"/>
              <a:chOff x="0" y="0"/>
              <a:chExt cx="3154022" cy="1635267"/>
            </a:xfrm>
            <a:solidFill>
              <a:schemeClr val="accent1">
                <a:lumMod val="75000"/>
              </a:schemeClr>
            </a:solidFill>
            <a:effectLst>
              <a:outerShdw blurRad="50800" dist="38100" dir="8100000" sx="101000" sy="101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73" name="Shape 1255">
                <a:extLst>
                  <a:ext uri="{FF2B5EF4-FFF2-40B4-BE49-F238E27FC236}">
                    <a16:creationId xmlns:a16="http://schemas.microsoft.com/office/drawing/2014/main" id="{A925F975-97F0-03B4-8FDA-2B08BD54C9FA}"/>
                  </a:ext>
                </a:extLst>
              </p:cNvPr>
              <p:cNvSpPr/>
              <p:nvPr/>
            </p:nvSpPr>
            <p:spPr>
              <a:xfrm rot="21600000">
                <a:off x="0" y="0"/>
                <a:ext cx="775809" cy="11503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97" h="20561" extrusionOk="0">
                    <a:moveTo>
                      <a:pt x="14114" y="20561"/>
                    </a:moveTo>
                    <a:cubicBezTo>
                      <a:pt x="4792" y="19243"/>
                      <a:pt x="-1403" y="13631"/>
                      <a:pt x="274" y="8032"/>
                    </a:cubicBezTo>
                    <a:cubicBezTo>
                      <a:pt x="1956" y="2433"/>
                      <a:pt x="10875" y="-1039"/>
                      <a:pt x="20197" y="279"/>
                    </a:cubicBezTo>
                    <a:cubicBezTo>
                      <a:pt x="20197" y="279"/>
                      <a:pt x="14114" y="20561"/>
                      <a:pt x="14114" y="20561"/>
                    </a:cubicBezTo>
                    <a:close/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4" name="Shape 1256">
                <a:extLst>
                  <a:ext uri="{FF2B5EF4-FFF2-40B4-BE49-F238E27FC236}">
                    <a16:creationId xmlns:a16="http://schemas.microsoft.com/office/drawing/2014/main" id="{BB1CC313-3BD4-E743-0258-70F1D61A3BFF}"/>
                  </a:ext>
                </a:extLst>
              </p:cNvPr>
              <p:cNvSpPr/>
              <p:nvPr/>
            </p:nvSpPr>
            <p:spPr>
              <a:xfrm>
                <a:off x="839287" y="60428"/>
                <a:ext cx="2314736" cy="15748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46" h="21274" extrusionOk="0">
                    <a:moveTo>
                      <a:pt x="0" y="16030"/>
                    </a:moveTo>
                    <a:cubicBezTo>
                      <a:pt x="5" y="16003"/>
                      <a:pt x="2233" y="17535"/>
                      <a:pt x="5230" y="18906"/>
                    </a:cubicBezTo>
                    <a:cubicBezTo>
                      <a:pt x="8206" y="20294"/>
                      <a:pt x="11949" y="21521"/>
                      <a:pt x="14514" y="21231"/>
                    </a:cubicBezTo>
                    <a:cubicBezTo>
                      <a:pt x="18450" y="20817"/>
                      <a:pt x="20412" y="18334"/>
                      <a:pt x="20968" y="14141"/>
                    </a:cubicBezTo>
                    <a:cubicBezTo>
                      <a:pt x="20974" y="14091"/>
                      <a:pt x="20982" y="14038"/>
                      <a:pt x="20989" y="13985"/>
                    </a:cubicBezTo>
                    <a:cubicBezTo>
                      <a:pt x="21600" y="9813"/>
                      <a:pt x="20460" y="6384"/>
                      <a:pt x="16957" y="3703"/>
                    </a:cubicBezTo>
                    <a:cubicBezTo>
                      <a:pt x="14676" y="1937"/>
                      <a:pt x="10910" y="877"/>
                      <a:pt x="7805" y="412"/>
                    </a:cubicBezTo>
                    <a:cubicBezTo>
                      <a:pt x="4688" y="-79"/>
                      <a:pt x="2230" y="25"/>
                      <a:pt x="2233" y="0"/>
                    </a:cubicBezTo>
                    <a:cubicBezTo>
                      <a:pt x="1356" y="6292"/>
                      <a:pt x="745" y="10673"/>
                      <a:pt x="0" y="16030"/>
                    </a:cubicBezTo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3" name="Group 1262">
              <a:extLst>
                <a:ext uri="{FF2B5EF4-FFF2-40B4-BE49-F238E27FC236}">
                  <a16:creationId xmlns:a16="http://schemas.microsoft.com/office/drawing/2014/main" id="{F31CEA89-4435-41BE-0D96-CF84F50ECD9C}"/>
                </a:ext>
              </a:extLst>
            </p:cNvPr>
            <p:cNvGrpSpPr/>
            <p:nvPr/>
          </p:nvGrpSpPr>
          <p:grpSpPr>
            <a:xfrm rot="20399312">
              <a:off x="2602891" y="4869586"/>
              <a:ext cx="1012141" cy="454183"/>
              <a:chOff x="0" y="0"/>
              <a:chExt cx="3154022" cy="1635267"/>
            </a:xfrm>
            <a:solidFill>
              <a:schemeClr val="accent1">
                <a:lumMod val="75000"/>
              </a:schemeClr>
            </a:solidFill>
            <a:effectLst>
              <a:outerShdw blurRad="50800" dist="38100" dir="8100000" sx="101000" sy="101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71" name="Shape 1260">
                <a:extLst>
                  <a:ext uri="{FF2B5EF4-FFF2-40B4-BE49-F238E27FC236}">
                    <a16:creationId xmlns:a16="http://schemas.microsoft.com/office/drawing/2014/main" id="{72AD38C7-6D5C-6258-85D4-F1D390538E6D}"/>
                  </a:ext>
                </a:extLst>
              </p:cNvPr>
              <p:cNvSpPr/>
              <p:nvPr/>
            </p:nvSpPr>
            <p:spPr>
              <a:xfrm rot="21600000">
                <a:off x="0" y="0"/>
                <a:ext cx="775809" cy="11503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97" h="20561" extrusionOk="0">
                    <a:moveTo>
                      <a:pt x="14114" y="20561"/>
                    </a:moveTo>
                    <a:cubicBezTo>
                      <a:pt x="4792" y="19243"/>
                      <a:pt x="-1403" y="13631"/>
                      <a:pt x="274" y="8032"/>
                    </a:cubicBezTo>
                    <a:cubicBezTo>
                      <a:pt x="1956" y="2433"/>
                      <a:pt x="10875" y="-1039"/>
                      <a:pt x="20197" y="279"/>
                    </a:cubicBezTo>
                    <a:cubicBezTo>
                      <a:pt x="20197" y="279"/>
                      <a:pt x="14114" y="20561"/>
                      <a:pt x="14114" y="20561"/>
                    </a:cubicBezTo>
                    <a:close/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2" name="Shape 1261">
                <a:extLst>
                  <a:ext uri="{FF2B5EF4-FFF2-40B4-BE49-F238E27FC236}">
                    <a16:creationId xmlns:a16="http://schemas.microsoft.com/office/drawing/2014/main" id="{C9DCC064-B2F3-53EA-1C0B-FADC7CF3EBB8}"/>
                  </a:ext>
                </a:extLst>
              </p:cNvPr>
              <p:cNvSpPr/>
              <p:nvPr/>
            </p:nvSpPr>
            <p:spPr>
              <a:xfrm>
                <a:off x="839287" y="60428"/>
                <a:ext cx="2314736" cy="15748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46" h="21274" extrusionOk="0">
                    <a:moveTo>
                      <a:pt x="0" y="16030"/>
                    </a:moveTo>
                    <a:cubicBezTo>
                      <a:pt x="5" y="16003"/>
                      <a:pt x="2233" y="17535"/>
                      <a:pt x="5230" y="18906"/>
                    </a:cubicBezTo>
                    <a:cubicBezTo>
                      <a:pt x="8206" y="20294"/>
                      <a:pt x="11949" y="21521"/>
                      <a:pt x="14514" y="21231"/>
                    </a:cubicBezTo>
                    <a:cubicBezTo>
                      <a:pt x="18450" y="20817"/>
                      <a:pt x="20412" y="18334"/>
                      <a:pt x="20968" y="14141"/>
                    </a:cubicBezTo>
                    <a:cubicBezTo>
                      <a:pt x="20974" y="14091"/>
                      <a:pt x="20982" y="14038"/>
                      <a:pt x="20989" y="13985"/>
                    </a:cubicBezTo>
                    <a:cubicBezTo>
                      <a:pt x="21600" y="9813"/>
                      <a:pt x="20460" y="6384"/>
                      <a:pt x="16957" y="3703"/>
                    </a:cubicBezTo>
                    <a:cubicBezTo>
                      <a:pt x="14676" y="1937"/>
                      <a:pt x="10910" y="877"/>
                      <a:pt x="7805" y="412"/>
                    </a:cubicBezTo>
                    <a:cubicBezTo>
                      <a:pt x="4688" y="-79"/>
                      <a:pt x="2230" y="25"/>
                      <a:pt x="2233" y="0"/>
                    </a:cubicBezTo>
                    <a:cubicBezTo>
                      <a:pt x="1356" y="6292"/>
                      <a:pt x="745" y="10673"/>
                      <a:pt x="0" y="16030"/>
                    </a:cubicBezTo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4" name="Group 1267">
              <a:extLst>
                <a:ext uri="{FF2B5EF4-FFF2-40B4-BE49-F238E27FC236}">
                  <a16:creationId xmlns:a16="http://schemas.microsoft.com/office/drawing/2014/main" id="{E92B2BB4-0B0D-11CE-759D-9D9382DBDF08}"/>
                </a:ext>
              </a:extLst>
            </p:cNvPr>
            <p:cNvGrpSpPr/>
            <p:nvPr/>
          </p:nvGrpSpPr>
          <p:grpSpPr>
            <a:xfrm rot="9599312" flipH="1">
              <a:off x="3670179" y="4812068"/>
              <a:ext cx="1012141" cy="454183"/>
              <a:chOff x="0" y="0"/>
              <a:chExt cx="3154022" cy="1635267"/>
            </a:xfrm>
            <a:solidFill>
              <a:schemeClr val="accent1">
                <a:lumMod val="75000"/>
              </a:schemeClr>
            </a:solidFill>
            <a:effectLst>
              <a:outerShdw blurRad="50800" dist="38100" dir="8100000" sx="101000" sy="101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9" name="Shape 1265">
                <a:extLst>
                  <a:ext uri="{FF2B5EF4-FFF2-40B4-BE49-F238E27FC236}">
                    <a16:creationId xmlns:a16="http://schemas.microsoft.com/office/drawing/2014/main" id="{C3D60BE9-4B61-A4EC-98EE-E82A863C955A}"/>
                  </a:ext>
                </a:extLst>
              </p:cNvPr>
              <p:cNvSpPr/>
              <p:nvPr/>
            </p:nvSpPr>
            <p:spPr>
              <a:xfrm rot="21600000">
                <a:off x="0" y="0"/>
                <a:ext cx="775809" cy="11503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97" h="20561" extrusionOk="0">
                    <a:moveTo>
                      <a:pt x="14114" y="20561"/>
                    </a:moveTo>
                    <a:cubicBezTo>
                      <a:pt x="4792" y="19243"/>
                      <a:pt x="-1403" y="13631"/>
                      <a:pt x="274" y="8032"/>
                    </a:cubicBezTo>
                    <a:cubicBezTo>
                      <a:pt x="1956" y="2433"/>
                      <a:pt x="10875" y="-1039"/>
                      <a:pt x="20197" y="279"/>
                    </a:cubicBezTo>
                    <a:cubicBezTo>
                      <a:pt x="20197" y="279"/>
                      <a:pt x="14114" y="20561"/>
                      <a:pt x="14114" y="20561"/>
                    </a:cubicBezTo>
                    <a:close/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0" name="Shape 1266">
                <a:extLst>
                  <a:ext uri="{FF2B5EF4-FFF2-40B4-BE49-F238E27FC236}">
                    <a16:creationId xmlns:a16="http://schemas.microsoft.com/office/drawing/2014/main" id="{6F33E6A6-D4D8-B98F-A07F-7F7BB823D73D}"/>
                  </a:ext>
                </a:extLst>
              </p:cNvPr>
              <p:cNvSpPr/>
              <p:nvPr/>
            </p:nvSpPr>
            <p:spPr>
              <a:xfrm>
                <a:off x="839287" y="60428"/>
                <a:ext cx="2314736" cy="15748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46" h="21274" extrusionOk="0">
                    <a:moveTo>
                      <a:pt x="0" y="16030"/>
                    </a:moveTo>
                    <a:cubicBezTo>
                      <a:pt x="5" y="16003"/>
                      <a:pt x="2233" y="17535"/>
                      <a:pt x="5230" y="18906"/>
                    </a:cubicBezTo>
                    <a:cubicBezTo>
                      <a:pt x="8206" y="20294"/>
                      <a:pt x="11949" y="21521"/>
                      <a:pt x="14514" y="21231"/>
                    </a:cubicBezTo>
                    <a:cubicBezTo>
                      <a:pt x="18450" y="20817"/>
                      <a:pt x="20412" y="18334"/>
                      <a:pt x="20968" y="14141"/>
                    </a:cubicBezTo>
                    <a:cubicBezTo>
                      <a:pt x="20974" y="14091"/>
                      <a:pt x="20982" y="14038"/>
                      <a:pt x="20989" y="13985"/>
                    </a:cubicBezTo>
                    <a:cubicBezTo>
                      <a:pt x="21600" y="9813"/>
                      <a:pt x="20460" y="6384"/>
                      <a:pt x="16957" y="3703"/>
                    </a:cubicBezTo>
                    <a:cubicBezTo>
                      <a:pt x="14676" y="1937"/>
                      <a:pt x="10910" y="877"/>
                      <a:pt x="7805" y="412"/>
                    </a:cubicBezTo>
                    <a:cubicBezTo>
                      <a:pt x="4688" y="-79"/>
                      <a:pt x="2230" y="25"/>
                      <a:pt x="2233" y="0"/>
                    </a:cubicBezTo>
                    <a:cubicBezTo>
                      <a:pt x="1356" y="6292"/>
                      <a:pt x="745" y="10673"/>
                      <a:pt x="0" y="16030"/>
                    </a:cubicBezTo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5" name="Group 1272">
              <a:extLst>
                <a:ext uri="{FF2B5EF4-FFF2-40B4-BE49-F238E27FC236}">
                  <a16:creationId xmlns:a16="http://schemas.microsoft.com/office/drawing/2014/main" id="{6E1F4594-3A52-ACCF-0C89-B52A2C99ABAC}"/>
                </a:ext>
              </a:extLst>
            </p:cNvPr>
            <p:cNvGrpSpPr/>
            <p:nvPr/>
          </p:nvGrpSpPr>
          <p:grpSpPr>
            <a:xfrm rot="20399312">
              <a:off x="4523204" y="4170214"/>
              <a:ext cx="1012141" cy="454183"/>
              <a:chOff x="0" y="0"/>
              <a:chExt cx="3154022" cy="1635267"/>
            </a:xfrm>
            <a:solidFill>
              <a:schemeClr val="accent1">
                <a:lumMod val="75000"/>
              </a:schemeClr>
            </a:solidFill>
            <a:effectLst>
              <a:outerShdw blurRad="50800" dist="38100" dir="8100000" sx="101000" sy="101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7" name="Shape 1270">
                <a:extLst>
                  <a:ext uri="{FF2B5EF4-FFF2-40B4-BE49-F238E27FC236}">
                    <a16:creationId xmlns:a16="http://schemas.microsoft.com/office/drawing/2014/main" id="{F1EFC185-1CEE-5109-ABF3-7D1A257474F0}"/>
                  </a:ext>
                </a:extLst>
              </p:cNvPr>
              <p:cNvSpPr/>
              <p:nvPr/>
            </p:nvSpPr>
            <p:spPr>
              <a:xfrm rot="21600000">
                <a:off x="0" y="0"/>
                <a:ext cx="775809" cy="11503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97" h="20561" extrusionOk="0">
                    <a:moveTo>
                      <a:pt x="14114" y="20561"/>
                    </a:moveTo>
                    <a:cubicBezTo>
                      <a:pt x="4792" y="19243"/>
                      <a:pt x="-1403" y="13631"/>
                      <a:pt x="274" y="8032"/>
                    </a:cubicBezTo>
                    <a:cubicBezTo>
                      <a:pt x="1956" y="2433"/>
                      <a:pt x="10875" y="-1039"/>
                      <a:pt x="20197" y="279"/>
                    </a:cubicBezTo>
                    <a:cubicBezTo>
                      <a:pt x="20197" y="279"/>
                      <a:pt x="14114" y="20561"/>
                      <a:pt x="14114" y="20561"/>
                    </a:cubicBezTo>
                    <a:close/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8" name="Shape 1271">
                <a:extLst>
                  <a:ext uri="{FF2B5EF4-FFF2-40B4-BE49-F238E27FC236}">
                    <a16:creationId xmlns:a16="http://schemas.microsoft.com/office/drawing/2014/main" id="{537136F6-3BA7-CD58-F49C-1F3100672E48}"/>
                  </a:ext>
                </a:extLst>
              </p:cNvPr>
              <p:cNvSpPr/>
              <p:nvPr/>
            </p:nvSpPr>
            <p:spPr>
              <a:xfrm>
                <a:off x="839287" y="60428"/>
                <a:ext cx="2314736" cy="15748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46" h="21274" extrusionOk="0">
                    <a:moveTo>
                      <a:pt x="0" y="16030"/>
                    </a:moveTo>
                    <a:cubicBezTo>
                      <a:pt x="5" y="16003"/>
                      <a:pt x="2233" y="17535"/>
                      <a:pt x="5230" y="18906"/>
                    </a:cubicBezTo>
                    <a:cubicBezTo>
                      <a:pt x="8206" y="20294"/>
                      <a:pt x="11949" y="21521"/>
                      <a:pt x="14514" y="21231"/>
                    </a:cubicBezTo>
                    <a:cubicBezTo>
                      <a:pt x="18450" y="20817"/>
                      <a:pt x="20412" y="18334"/>
                      <a:pt x="20968" y="14141"/>
                    </a:cubicBezTo>
                    <a:cubicBezTo>
                      <a:pt x="20974" y="14091"/>
                      <a:pt x="20982" y="14038"/>
                      <a:pt x="20989" y="13985"/>
                    </a:cubicBezTo>
                    <a:cubicBezTo>
                      <a:pt x="21600" y="9813"/>
                      <a:pt x="20460" y="6384"/>
                      <a:pt x="16957" y="3703"/>
                    </a:cubicBezTo>
                    <a:cubicBezTo>
                      <a:pt x="14676" y="1937"/>
                      <a:pt x="10910" y="877"/>
                      <a:pt x="7805" y="412"/>
                    </a:cubicBezTo>
                    <a:cubicBezTo>
                      <a:pt x="4688" y="-79"/>
                      <a:pt x="2230" y="25"/>
                      <a:pt x="2233" y="0"/>
                    </a:cubicBezTo>
                    <a:cubicBezTo>
                      <a:pt x="1356" y="6292"/>
                      <a:pt x="745" y="10673"/>
                      <a:pt x="0" y="16030"/>
                    </a:cubicBezTo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6" name="Group 1277">
              <a:extLst>
                <a:ext uri="{FF2B5EF4-FFF2-40B4-BE49-F238E27FC236}">
                  <a16:creationId xmlns:a16="http://schemas.microsoft.com/office/drawing/2014/main" id="{9E9A2327-BBD7-8DCE-6AF5-719E931BC4BC}"/>
                </a:ext>
              </a:extLst>
            </p:cNvPr>
            <p:cNvGrpSpPr/>
            <p:nvPr/>
          </p:nvGrpSpPr>
          <p:grpSpPr>
            <a:xfrm rot="9599312" flipH="1">
              <a:off x="5592283" y="4112045"/>
              <a:ext cx="1012141" cy="454183"/>
              <a:chOff x="0" y="0"/>
              <a:chExt cx="3154022" cy="1635267"/>
            </a:xfrm>
            <a:solidFill>
              <a:schemeClr val="accent1">
                <a:lumMod val="75000"/>
              </a:schemeClr>
            </a:solidFill>
            <a:effectLst>
              <a:outerShdw blurRad="50800" dist="38100" dir="8100000" sx="101000" sy="101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5" name="Shape 1275">
                <a:extLst>
                  <a:ext uri="{FF2B5EF4-FFF2-40B4-BE49-F238E27FC236}">
                    <a16:creationId xmlns:a16="http://schemas.microsoft.com/office/drawing/2014/main" id="{0B151239-21B7-30AC-AEB6-E2B9BA727F06}"/>
                  </a:ext>
                </a:extLst>
              </p:cNvPr>
              <p:cNvSpPr/>
              <p:nvPr/>
            </p:nvSpPr>
            <p:spPr>
              <a:xfrm rot="21600000">
                <a:off x="0" y="0"/>
                <a:ext cx="775809" cy="11503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97" h="20561" extrusionOk="0">
                    <a:moveTo>
                      <a:pt x="14114" y="20561"/>
                    </a:moveTo>
                    <a:cubicBezTo>
                      <a:pt x="4792" y="19243"/>
                      <a:pt x="-1403" y="13631"/>
                      <a:pt x="274" y="8032"/>
                    </a:cubicBezTo>
                    <a:cubicBezTo>
                      <a:pt x="1956" y="2433"/>
                      <a:pt x="10875" y="-1039"/>
                      <a:pt x="20197" y="279"/>
                    </a:cubicBezTo>
                    <a:cubicBezTo>
                      <a:pt x="20197" y="279"/>
                      <a:pt x="14114" y="20561"/>
                      <a:pt x="14114" y="20561"/>
                    </a:cubicBezTo>
                    <a:close/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6" name="Shape 1276">
                <a:extLst>
                  <a:ext uri="{FF2B5EF4-FFF2-40B4-BE49-F238E27FC236}">
                    <a16:creationId xmlns:a16="http://schemas.microsoft.com/office/drawing/2014/main" id="{B9994793-33D3-C01B-DA7F-9F83C8DF57FB}"/>
                  </a:ext>
                </a:extLst>
              </p:cNvPr>
              <p:cNvSpPr/>
              <p:nvPr/>
            </p:nvSpPr>
            <p:spPr>
              <a:xfrm>
                <a:off x="839287" y="60428"/>
                <a:ext cx="2314736" cy="15748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46" h="21274" extrusionOk="0">
                    <a:moveTo>
                      <a:pt x="0" y="16030"/>
                    </a:moveTo>
                    <a:cubicBezTo>
                      <a:pt x="5" y="16003"/>
                      <a:pt x="2233" y="17535"/>
                      <a:pt x="5230" y="18906"/>
                    </a:cubicBezTo>
                    <a:cubicBezTo>
                      <a:pt x="8206" y="20294"/>
                      <a:pt x="11949" y="21521"/>
                      <a:pt x="14514" y="21231"/>
                    </a:cubicBezTo>
                    <a:cubicBezTo>
                      <a:pt x="18450" y="20817"/>
                      <a:pt x="20412" y="18334"/>
                      <a:pt x="20968" y="14141"/>
                    </a:cubicBezTo>
                    <a:cubicBezTo>
                      <a:pt x="20974" y="14091"/>
                      <a:pt x="20982" y="14038"/>
                      <a:pt x="20989" y="13985"/>
                    </a:cubicBezTo>
                    <a:cubicBezTo>
                      <a:pt x="21600" y="9813"/>
                      <a:pt x="20460" y="6384"/>
                      <a:pt x="16957" y="3703"/>
                    </a:cubicBezTo>
                    <a:cubicBezTo>
                      <a:pt x="14676" y="1937"/>
                      <a:pt x="10910" y="877"/>
                      <a:pt x="7805" y="412"/>
                    </a:cubicBezTo>
                    <a:cubicBezTo>
                      <a:pt x="4688" y="-79"/>
                      <a:pt x="2230" y="25"/>
                      <a:pt x="2233" y="0"/>
                    </a:cubicBezTo>
                    <a:cubicBezTo>
                      <a:pt x="1356" y="6292"/>
                      <a:pt x="745" y="10673"/>
                      <a:pt x="0" y="16030"/>
                    </a:cubicBezTo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7" name="Group 1282">
              <a:extLst>
                <a:ext uri="{FF2B5EF4-FFF2-40B4-BE49-F238E27FC236}">
                  <a16:creationId xmlns:a16="http://schemas.microsoft.com/office/drawing/2014/main" id="{C3482DB7-CA20-73D9-1879-377CBC1BF686}"/>
                </a:ext>
              </a:extLst>
            </p:cNvPr>
            <p:cNvGrpSpPr/>
            <p:nvPr/>
          </p:nvGrpSpPr>
          <p:grpSpPr>
            <a:xfrm rot="20399312">
              <a:off x="6441031" y="3471748"/>
              <a:ext cx="1012141" cy="454183"/>
              <a:chOff x="0" y="0"/>
              <a:chExt cx="3154022" cy="1635267"/>
            </a:xfrm>
            <a:solidFill>
              <a:schemeClr val="accent1">
                <a:lumMod val="75000"/>
              </a:schemeClr>
            </a:solidFill>
            <a:effectLst>
              <a:outerShdw blurRad="50800" dist="38100" dir="8100000" sx="101000" sy="101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3" name="Shape 1280">
                <a:extLst>
                  <a:ext uri="{FF2B5EF4-FFF2-40B4-BE49-F238E27FC236}">
                    <a16:creationId xmlns:a16="http://schemas.microsoft.com/office/drawing/2014/main" id="{975D57D9-9910-DBC5-B5DD-61390E220B93}"/>
                  </a:ext>
                </a:extLst>
              </p:cNvPr>
              <p:cNvSpPr/>
              <p:nvPr/>
            </p:nvSpPr>
            <p:spPr>
              <a:xfrm rot="21600000">
                <a:off x="0" y="0"/>
                <a:ext cx="775809" cy="11503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97" h="20561" extrusionOk="0">
                    <a:moveTo>
                      <a:pt x="14114" y="20561"/>
                    </a:moveTo>
                    <a:cubicBezTo>
                      <a:pt x="4792" y="19243"/>
                      <a:pt x="-1403" y="13631"/>
                      <a:pt x="274" y="8032"/>
                    </a:cubicBezTo>
                    <a:cubicBezTo>
                      <a:pt x="1956" y="2433"/>
                      <a:pt x="10875" y="-1039"/>
                      <a:pt x="20197" y="279"/>
                    </a:cubicBezTo>
                    <a:cubicBezTo>
                      <a:pt x="20197" y="279"/>
                      <a:pt x="14114" y="20561"/>
                      <a:pt x="14114" y="20561"/>
                    </a:cubicBezTo>
                    <a:close/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4" name="Shape 1281">
                <a:extLst>
                  <a:ext uri="{FF2B5EF4-FFF2-40B4-BE49-F238E27FC236}">
                    <a16:creationId xmlns:a16="http://schemas.microsoft.com/office/drawing/2014/main" id="{8D53D621-FDD0-6BE5-B4B1-E807AB805BEF}"/>
                  </a:ext>
                </a:extLst>
              </p:cNvPr>
              <p:cNvSpPr/>
              <p:nvPr/>
            </p:nvSpPr>
            <p:spPr>
              <a:xfrm>
                <a:off x="839287" y="60428"/>
                <a:ext cx="2314736" cy="15748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46" h="21274" extrusionOk="0">
                    <a:moveTo>
                      <a:pt x="0" y="16030"/>
                    </a:moveTo>
                    <a:cubicBezTo>
                      <a:pt x="5" y="16003"/>
                      <a:pt x="2233" y="17535"/>
                      <a:pt x="5230" y="18906"/>
                    </a:cubicBezTo>
                    <a:cubicBezTo>
                      <a:pt x="8206" y="20294"/>
                      <a:pt x="11949" y="21521"/>
                      <a:pt x="14514" y="21231"/>
                    </a:cubicBezTo>
                    <a:cubicBezTo>
                      <a:pt x="18450" y="20817"/>
                      <a:pt x="20412" y="18334"/>
                      <a:pt x="20968" y="14141"/>
                    </a:cubicBezTo>
                    <a:cubicBezTo>
                      <a:pt x="20974" y="14091"/>
                      <a:pt x="20982" y="14038"/>
                      <a:pt x="20989" y="13985"/>
                    </a:cubicBezTo>
                    <a:cubicBezTo>
                      <a:pt x="21600" y="9813"/>
                      <a:pt x="20460" y="6384"/>
                      <a:pt x="16957" y="3703"/>
                    </a:cubicBezTo>
                    <a:cubicBezTo>
                      <a:pt x="14676" y="1937"/>
                      <a:pt x="10910" y="877"/>
                      <a:pt x="7805" y="412"/>
                    </a:cubicBezTo>
                    <a:cubicBezTo>
                      <a:pt x="4688" y="-79"/>
                      <a:pt x="2230" y="25"/>
                      <a:pt x="2233" y="0"/>
                    </a:cubicBezTo>
                    <a:cubicBezTo>
                      <a:pt x="1356" y="6292"/>
                      <a:pt x="745" y="10673"/>
                      <a:pt x="0" y="16030"/>
                    </a:cubicBezTo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8" name="Rectangle 72">
              <a:extLst>
                <a:ext uri="{FF2B5EF4-FFF2-40B4-BE49-F238E27FC236}">
                  <a16:creationId xmlns:a16="http://schemas.microsoft.com/office/drawing/2014/main" id="{50083606-9916-3A58-671C-00823EE8550C}"/>
                </a:ext>
              </a:extLst>
            </p:cNvPr>
            <p:cNvSpPr/>
            <p:nvPr/>
          </p:nvSpPr>
          <p:spPr>
            <a:xfrm rot="19734735">
              <a:off x="2061837" y="5543552"/>
              <a:ext cx="615378" cy="255160"/>
            </a:xfrm>
            <a:prstGeom prst="rect">
              <a:avLst/>
            </a:prstGeom>
          </p:spPr>
          <p:txBody>
            <a:bodyPr wrap="square" lIns="69813" tIns="34906" rIns="69813" bIns="34906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1986</a:t>
              </a:r>
            </a:p>
          </p:txBody>
        </p:sp>
        <p:sp>
          <p:nvSpPr>
            <p:cNvPr id="19" name="Rectangle 137">
              <a:extLst>
                <a:ext uri="{FF2B5EF4-FFF2-40B4-BE49-F238E27FC236}">
                  <a16:creationId xmlns:a16="http://schemas.microsoft.com/office/drawing/2014/main" id="{695263C0-311E-ECB1-AC7F-692591688569}"/>
                </a:ext>
              </a:extLst>
            </p:cNvPr>
            <p:cNvSpPr/>
            <p:nvPr/>
          </p:nvSpPr>
          <p:spPr>
            <a:xfrm rot="20993890">
              <a:off x="2928984" y="4929094"/>
              <a:ext cx="615378" cy="255160"/>
            </a:xfrm>
            <a:prstGeom prst="rect">
              <a:avLst/>
            </a:prstGeom>
          </p:spPr>
          <p:txBody>
            <a:bodyPr wrap="square" lIns="69813" tIns="34906" rIns="69813" bIns="34906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1997</a:t>
              </a:r>
            </a:p>
          </p:txBody>
        </p:sp>
        <p:sp>
          <p:nvSpPr>
            <p:cNvPr id="20" name="Rectangle 142">
              <a:extLst>
                <a:ext uri="{FF2B5EF4-FFF2-40B4-BE49-F238E27FC236}">
                  <a16:creationId xmlns:a16="http://schemas.microsoft.com/office/drawing/2014/main" id="{F81FC5C2-2A85-AFB1-F25A-54B6FB47E101}"/>
                </a:ext>
              </a:extLst>
            </p:cNvPr>
            <p:cNvSpPr/>
            <p:nvPr/>
          </p:nvSpPr>
          <p:spPr>
            <a:xfrm rot="19655996">
              <a:off x="3980311" y="4846882"/>
              <a:ext cx="615378" cy="255160"/>
            </a:xfrm>
            <a:prstGeom prst="rect">
              <a:avLst/>
            </a:prstGeom>
          </p:spPr>
          <p:txBody>
            <a:bodyPr wrap="square" lIns="69813" tIns="34906" rIns="69813" bIns="34906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2000</a:t>
              </a:r>
            </a:p>
          </p:txBody>
        </p:sp>
        <p:sp>
          <p:nvSpPr>
            <p:cNvPr id="21" name="Rectangle 143">
              <a:extLst>
                <a:ext uri="{FF2B5EF4-FFF2-40B4-BE49-F238E27FC236}">
                  <a16:creationId xmlns:a16="http://schemas.microsoft.com/office/drawing/2014/main" id="{C5D8BC9A-60A6-B70E-F29A-E38E0C9E4AEA}"/>
                </a:ext>
              </a:extLst>
            </p:cNvPr>
            <p:cNvSpPr/>
            <p:nvPr/>
          </p:nvSpPr>
          <p:spPr>
            <a:xfrm rot="21029921">
              <a:off x="4858295" y="4229340"/>
              <a:ext cx="615378" cy="255160"/>
            </a:xfrm>
            <a:prstGeom prst="rect">
              <a:avLst/>
            </a:prstGeom>
          </p:spPr>
          <p:txBody>
            <a:bodyPr wrap="square" lIns="69813" tIns="34906" rIns="69813" bIns="34906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2011</a:t>
              </a:r>
            </a:p>
          </p:txBody>
        </p:sp>
        <p:sp>
          <p:nvSpPr>
            <p:cNvPr id="22" name="Rectangle 144">
              <a:extLst>
                <a:ext uri="{FF2B5EF4-FFF2-40B4-BE49-F238E27FC236}">
                  <a16:creationId xmlns:a16="http://schemas.microsoft.com/office/drawing/2014/main" id="{2A6FB059-AC0F-C62D-5A21-1E5C0028A6BC}"/>
                </a:ext>
              </a:extLst>
            </p:cNvPr>
            <p:cNvSpPr/>
            <p:nvPr/>
          </p:nvSpPr>
          <p:spPr>
            <a:xfrm rot="19615823">
              <a:off x="5911753" y="4138127"/>
              <a:ext cx="615378" cy="255160"/>
            </a:xfrm>
            <a:prstGeom prst="rect">
              <a:avLst/>
            </a:prstGeom>
          </p:spPr>
          <p:txBody>
            <a:bodyPr wrap="square" lIns="69813" tIns="34906" rIns="69813" bIns="34906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2018</a:t>
              </a:r>
            </a:p>
          </p:txBody>
        </p:sp>
        <p:sp>
          <p:nvSpPr>
            <p:cNvPr id="23" name="Rectangle 145">
              <a:extLst>
                <a:ext uri="{FF2B5EF4-FFF2-40B4-BE49-F238E27FC236}">
                  <a16:creationId xmlns:a16="http://schemas.microsoft.com/office/drawing/2014/main" id="{F1D4F604-C308-C822-B1A0-5C1F7E1557FE}"/>
                </a:ext>
              </a:extLst>
            </p:cNvPr>
            <p:cNvSpPr/>
            <p:nvPr/>
          </p:nvSpPr>
          <p:spPr>
            <a:xfrm rot="21246799">
              <a:off x="6777185" y="3517287"/>
              <a:ext cx="615378" cy="255160"/>
            </a:xfrm>
            <a:prstGeom prst="rect">
              <a:avLst/>
            </a:prstGeom>
          </p:spPr>
          <p:txBody>
            <a:bodyPr wrap="square" lIns="69813" tIns="34906" rIns="69813" bIns="34906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2020</a:t>
              </a:r>
            </a:p>
          </p:txBody>
        </p:sp>
        <p:grpSp>
          <p:nvGrpSpPr>
            <p:cNvPr id="24" name="Group 1277">
              <a:extLst>
                <a:ext uri="{FF2B5EF4-FFF2-40B4-BE49-F238E27FC236}">
                  <a16:creationId xmlns:a16="http://schemas.microsoft.com/office/drawing/2014/main" id="{F25D915F-1032-BE6C-2578-0BC0EDDC51A5}"/>
                </a:ext>
              </a:extLst>
            </p:cNvPr>
            <p:cNvGrpSpPr/>
            <p:nvPr/>
          </p:nvGrpSpPr>
          <p:grpSpPr>
            <a:xfrm rot="9599312" flipH="1">
              <a:off x="7548913" y="3399388"/>
              <a:ext cx="1012141" cy="454183"/>
              <a:chOff x="0" y="0"/>
              <a:chExt cx="3154022" cy="1635267"/>
            </a:xfrm>
            <a:solidFill>
              <a:schemeClr val="accent1">
                <a:lumMod val="75000"/>
              </a:schemeClr>
            </a:solidFill>
            <a:effectLst>
              <a:outerShdw blurRad="50800" dist="38100" dir="8100000" sx="101000" sy="101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1" name="Shape 1275">
                <a:extLst>
                  <a:ext uri="{FF2B5EF4-FFF2-40B4-BE49-F238E27FC236}">
                    <a16:creationId xmlns:a16="http://schemas.microsoft.com/office/drawing/2014/main" id="{C6E343D8-D062-8305-165E-C21E5BC1ADB8}"/>
                  </a:ext>
                </a:extLst>
              </p:cNvPr>
              <p:cNvSpPr/>
              <p:nvPr/>
            </p:nvSpPr>
            <p:spPr>
              <a:xfrm rot="21600000">
                <a:off x="0" y="0"/>
                <a:ext cx="775809" cy="11503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97" h="20561" extrusionOk="0">
                    <a:moveTo>
                      <a:pt x="14114" y="20561"/>
                    </a:moveTo>
                    <a:cubicBezTo>
                      <a:pt x="4792" y="19243"/>
                      <a:pt x="-1403" y="13631"/>
                      <a:pt x="274" y="8032"/>
                    </a:cubicBezTo>
                    <a:cubicBezTo>
                      <a:pt x="1956" y="2433"/>
                      <a:pt x="10875" y="-1039"/>
                      <a:pt x="20197" y="279"/>
                    </a:cubicBezTo>
                    <a:cubicBezTo>
                      <a:pt x="20197" y="279"/>
                      <a:pt x="14114" y="20561"/>
                      <a:pt x="14114" y="20561"/>
                    </a:cubicBezTo>
                    <a:close/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2" name="Shape 1276">
                <a:extLst>
                  <a:ext uri="{FF2B5EF4-FFF2-40B4-BE49-F238E27FC236}">
                    <a16:creationId xmlns:a16="http://schemas.microsoft.com/office/drawing/2014/main" id="{5B79A75A-EDAE-A106-C9CA-7C54759782B2}"/>
                  </a:ext>
                </a:extLst>
              </p:cNvPr>
              <p:cNvSpPr/>
              <p:nvPr/>
            </p:nvSpPr>
            <p:spPr>
              <a:xfrm>
                <a:off x="839287" y="60428"/>
                <a:ext cx="2314736" cy="15748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46" h="21274" extrusionOk="0">
                    <a:moveTo>
                      <a:pt x="0" y="16030"/>
                    </a:moveTo>
                    <a:cubicBezTo>
                      <a:pt x="5" y="16003"/>
                      <a:pt x="2233" y="17535"/>
                      <a:pt x="5230" y="18906"/>
                    </a:cubicBezTo>
                    <a:cubicBezTo>
                      <a:pt x="8206" y="20294"/>
                      <a:pt x="11949" y="21521"/>
                      <a:pt x="14514" y="21231"/>
                    </a:cubicBezTo>
                    <a:cubicBezTo>
                      <a:pt x="18450" y="20817"/>
                      <a:pt x="20412" y="18334"/>
                      <a:pt x="20968" y="14141"/>
                    </a:cubicBezTo>
                    <a:cubicBezTo>
                      <a:pt x="20974" y="14091"/>
                      <a:pt x="20982" y="14038"/>
                      <a:pt x="20989" y="13985"/>
                    </a:cubicBezTo>
                    <a:cubicBezTo>
                      <a:pt x="21600" y="9813"/>
                      <a:pt x="20460" y="6384"/>
                      <a:pt x="16957" y="3703"/>
                    </a:cubicBezTo>
                    <a:cubicBezTo>
                      <a:pt x="14676" y="1937"/>
                      <a:pt x="10910" y="877"/>
                      <a:pt x="7805" y="412"/>
                    </a:cubicBezTo>
                    <a:cubicBezTo>
                      <a:pt x="4688" y="-79"/>
                      <a:pt x="2230" y="25"/>
                      <a:pt x="2233" y="0"/>
                    </a:cubicBezTo>
                    <a:cubicBezTo>
                      <a:pt x="1356" y="6292"/>
                      <a:pt x="745" y="10673"/>
                      <a:pt x="0" y="16030"/>
                    </a:cubicBezTo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5" name="Group 1282">
              <a:extLst>
                <a:ext uri="{FF2B5EF4-FFF2-40B4-BE49-F238E27FC236}">
                  <a16:creationId xmlns:a16="http://schemas.microsoft.com/office/drawing/2014/main" id="{2FC3A575-AF6A-BA93-9573-2BC7CD98CED0}"/>
                </a:ext>
              </a:extLst>
            </p:cNvPr>
            <p:cNvGrpSpPr/>
            <p:nvPr/>
          </p:nvGrpSpPr>
          <p:grpSpPr>
            <a:xfrm rot="20399312">
              <a:off x="8397661" y="2759090"/>
              <a:ext cx="1012141" cy="454183"/>
              <a:chOff x="0" y="0"/>
              <a:chExt cx="3154022" cy="1635267"/>
            </a:xfrm>
            <a:solidFill>
              <a:schemeClr val="accent1">
                <a:lumMod val="75000"/>
              </a:schemeClr>
            </a:solidFill>
            <a:effectLst>
              <a:outerShdw blurRad="50800" dist="38100" dir="8100000" sx="101000" sy="101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9" name="Shape 1280">
                <a:extLst>
                  <a:ext uri="{FF2B5EF4-FFF2-40B4-BE49-F238E27FC236}">
                    <a16:creationId xmlns:a16="http://schemas.microsoft.com/office/drawing/2014/main" id="{4A5A88BB-FB4C-543B-F7C6-3B63FD54FED1}"/>
                  </a:ext>
                </a:extLst>
              </p:cNvPr>
              <p:cNvSpPr/>
              <p:nvPr/>
            </p:nvSpPr>
            <p:spPr>
              <a:xfrm rot="21600000">
                <a:off x="0" y="0"/>
                <a:ext cx="775809" cy="11503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97" h="20561" extrusionOk="0">
                    <a:moveTo>
                      <a:pt x="14114" y="20561"/>
                    </a:moveTo>
                    <a:cubicBezTo>
                      <a:pt x="4792" y="19243"/>
                      <a:pt x="-1403" y="13631"/>
                      <a:pt x="274" y="8032"/>
                    </a:cubicBezTo>
                    <a:cubicBezTo>
                      <a:pt x="1956" y="2433"/>
                      <a:pt x="10875" y="-1039"/>
                      <a:pt x="20197" y="279"/>
                    </a:cubicBezTo>
                    <a:cubicBezTo>
                      <a:pt x="20197" y="279"/>
                      <a:pt x="14114" y="20561"/>
                      <a:pt x="14114" y="20561"/>
                    </a:cubicBezTo>
                    <a:close/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0" name="Shape 1281">
                <a:extLst>
                  <a:ext uri="{FF2B5EF4-FFF2-40B4-BE49-F238E27FC236}">
                    <a16:creationId xmlns:a16="http://schemas.microsoft.com/office/drawing/2014/main" id="{460FA5EF-78CD-7564-C4C9-F8F887A1DCA1}"/>
                  </a:ext>
                </a:extLst>
              </p:cNvPr>
              <p:cNvSpPr/>
              <p:nvPr/>
            </p:nvSpPr>
            <p:spPr>
              <a:xfrm>
                <a:off x="839287" y="60428"/>
                <a:ext cx="2314736" cy="15748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46" h="21274" extrusionOk="0">
                    <a:moveTo>
                      <a:pt x="0" y="16030"/>
                    </a:moveTo>
                    <a:cubicBezTo>
                      <a:pt x="5" y="16003"/>
                      <a:pt x="2233" y="17535"/>
                      <a:pt x="5230" y="18906"/>
                    </a:cubicBezTo>
                    <a:cubicBezTo>
                      <a:pt x="8206" y="20294"/>
                      <a:pt x="11949" y="21521"/>
                      <a:pt x="14514" y="21231"/>
                    </a:cubicBezTo>
                    <a:cubicBezTo>
                      <a:pt x="18450" y="20817"/>
                      <a:pt x="20412" y="18334"/>
                      <a:pt x="20968" y="14141"/>
                    </a:cubicBezTo>
                    <a:cubicBezTo>
                      <a:pt x="20974" y="14091"/>
                      <a:pt x="20982" y="14038"/>
                      <a:pt x="20989" y="13985"/>
                    </a:cubicBezTo>
                    <a:cubicBezTo>
                      <a:pt x="21600" y="9813"/>
                      <a:pt x="20460" y="6384"/>
                      <a:pt x="16957" y="3703"/>
                    </a:cubicBezTo>
                    <a:cubicBezTo>
                      <a:pt x="14676" y="1937"/>
                      <a:pt x="10910" y="877"/>
                      <a:pt x="7805" y="412"/>
                    </a:cubicBezTo>
                    <a:cubicBezTo>
                      <a:pt x="4688" y="-79"/>
                      <a:pt x="2230" y="25"/>
                      <a:pt x="2233" y="0"/>
                    </a:cubicBezTo>
                    <a:cubicBezTo>
                      <a:pt x="1356" y="6292"/>
                      <a:pt x="745" y="10673"/>
                      <a:pt x="0" y="16030"/>
                    </a:cubicBezTo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6" name="Rectangle 144">
              <a:extLst>
                <a:ext uri="{FF2B5EF4-FFF2-40B4-BE49-F238E27FC236}">
                  <a16:creationId xmlns:a16="http://schemas.microsoft.com/office/drawing/2014/main" id="{131A4AED-544E-4FB7-43A7-8212535C6718}"/>
                </a:ext>
              </a:extLst>
            </p:cNvPr>
            <p:cNvSpPr/>
            <p:nvPr/>
          </p:nvSpPr>
          <p:spPr>
            <a:xfrm rot="19615823">
              <a:off x="7868383" y="3425470"/>
              <a:ext cx="615378" cy="255160"/>
            </a:xfrm>
            <a:prstGeom prst="rect">
              <a:avLst/>
            </a:prstGeom>
          </p:spPr>
          <p:txBody>
            <a:bodyPr wrap="square" lIns="69813" tIns="34906" rIns="69813" bIns="34906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2021</a:t>
              </a:r>
            </a:p>
          </p:txBody>
        </p:sp>
        <p:sp>
          <p:nvSpPr>
            <p:cNvPr id="27" name="Rectangle 145">
              <a:extLst>
                <a:ext uri="{FF2B5EF4-FFF2-40B4-BE49-F238E27FC236}">
                  <a16:creationId xmlns:a16="http://schemas.microsoft.com/office/drawing/2014/main" id="{6A7F2EC1-6B9C-0767-56DE-FFA2F0137F6A}"/>
                </a:ext>
              </a:extLst>
            </p:cNvPr>
            <p:cNvSpPr/>
            <p:nvPr/>
          </p:nvSpPr>
          <p:spPr>
            <a:xfrm rot="21246799">
              <a:off x="8733814" y="2804629"/>
              <a:ext cx="615378" cy="255160"/>
            </a:xfrm>
            <a:prstGeom prst="rect">
              <a:avLst/>
            </a:prstGeom>
          </p:spPr>
          <p:txBody>
            <a:bodyPr wrap="square" lIns="69813" tIns="34906" rIns="69813" bIns="34906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2021</a:t>
              </a:r>
            </a:p>
          </p:txBody>
        </p:sp>
        <p:grpSp>
          <p:nvGrpSpPr>
            <p:cNvPr id="28" name="Group 1277">
              <a:extLst>
                <a:ext uri="{FF2B5EF4-FFF2-40B4-BE49-F238E27FC236}">
                  <a16:creationId xmlns:a16="http://schemas.microsoft.com/office/drawing/2014/main" id="{3D23B7FD-1D54-9D49-DA3A-4A619C0194B3}"/>
                </a:ext>
              </a:extLst>
            </p:cNvPr>
            <p:cNvGrpSpPr/>
            <p:nvPr/>
          </p:nvGrpSpPr>
          <p:grpSpPr>
            <a:xfrm rot="9599312" flipH="1">
              <a:off x="9587126" y="2659683"/>
              <a:ext cx="1012141" cy="454183"/>
              <a:chOff x="0" y="0"/>
              <a:chExt cx="3154022" cy="1635267"/>
            </a:xfrm>
            <a:solidFill>
              <a:schemeClr val="accent1">
                <a:lumMod val="75000"/>
              </a:schemeClr>
            </a:solidFill>
            <a:effectLst>
              <a:outerShdw blurRad="50800" dist="38100" dir="8100000" sx="101000" sy="101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7" name="Shape 1275">
                <a:extLst>
                  <a:ext uri="{FF2B5EF4-FFF2-40B4-BE49-F238E27FC236}">
                    <a16:creationId xmlns:a16="http://schemas.microsoft.com/office/drawing/2014/main" id="{FC986051-DA35-E9C5-C681-F8AD3EC141A1}"/>
                  </a:ext>
                </a:extLst>
              </p:cNvPr>
              <p:cNvSpPr/>
              <p:nvPr/>
            </p:nvSpPr>
            <p:spPr>
              <a:xfrm rot="21600000">
                <a:off x="0" y="0"/>
                <a:ext cx="775809" cy="11503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97" h="20561" extrusionOk="0">
                    <a:moveTo>
                      <a:pt x="14114" y="20561"/>
                    </a:moveTo>
                    <a:cubicBezTo>
                      <a:pt x="4792" y="19243"/>
                      <a:pt x="-1403" y="13631"/>
                      <a:pt x="274" y="8032"/>
                    </a:cubicBezTo>
                    <a:cubicBezTo>
                      <a:pt x="1956" y="2433"/>
                      <a:pt x="10875" y="-1039"/>
                      <a:pt x="20197" y="279"/>
                    </a:cubicBezTo>
                    <a:cubicBezTo>
                      <a:pt x="20197" y="279"/>
                      <a:pt x="14114" y="20561"/>
                      <a:pt x="14114" y="20561"/>
                    </a:cubicBezTo>
                    <a:close/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8" name="Shape 1276">
                <a:extLst>
                  <a:ext uri="{FF2B5EF4-FFF2-40B4-BE49-F238E27FC236}">
                    <a16:creationId xmlns:a16="http://schemas.microsoft.com/office/drawing/2014/main" id="{44892176-B74B-3F05-C612-17C627811D6F}"/>
                  </a:ext>
                </a:extLst>
              </p:cNvPr>
              <p:cNvSpPr/>
              <p:nvPr/>
            </p:nvSpPr>
            <p:spPr>
              <a:xfrm>
                <a:off x="839287" y="60428"/>
                <a:ext cx="2314736" cy="15748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46" h="21274" extrusionOk="0">
                    <a:moveTo>
                      <a:pt x="0" y="16030"/>
                    </a:moveTo>
                    <a:cubicBezTo>
                      <a:pt x="5" y="16003"/>
                      <a:pt x="2233" y="17535"/>
                      <a:pt x="5230" y="18906"/>
                    </a:cubicBezTo>
                    <a:cubicBezTo>
                      <a:pt x="8206" y="20294"/>
                      <a:pt x="11949" y="21521"/>
                      <a:pt x="14514" y="21231"/>
                    </a:cubicBezTo>
                    <a:cubicBezTo>
                      <a:pt x="18450" y="20817"/>
                      <a:pt x="20412" y="18334"/>
                      <a:pt x="20968" y="14141"/>
                    </a:cubicBezTo>
                    <a:cubicBezTo>
                      <a:pt x="20974" y="14091"/>
                      <a:pt x="20982" y="14038"/>
                      <a:pt x="20989" y="13985"/>
                    </a:cubicBezTo>
                    <a:cubicBezTo>
                      <a:pt x="21600" y="9813"/>
                      <a:pt x="20460" y="6384"/>
                      <a:pt x="16957" y="3703"/>
                    </a:cubicBezTo>
                    <a:cubicBezTo>
                      <a:pt x="14676" y="1937"/>
                      <a:pt x="10910" y="877"/>
                      <a:pt x="7805" y="412"/>
                    </a:cubicBezTo>
                    <a:cubicBezTo>
                      <a:pt x="4688" y="-79"/>
                      <a:pt x="2230" y="25"/>
                      <a:pt x="2233" y="0"/>
                    </a:cubicBezTo>
                    <a:cubicBezTo>
                      <a:pt x="1356" y="6292"/>
                      <a:pt x="745" y="10673"/>
                      <a:pt x="0" y="16030"/>
                    </a:cubicBezTo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9" name="Rectangle 144">
              <a:extLst>
                <a:ext uri="{FF2B5EF4-FFF2-40B4-BE49-F238E27FC236}">
                  <a16:creationId xmlns:a16="http://schemas.microsoft.com/office/drawing/2014/main" id="{0FA55542-E25E-A249-121C-E914556A1D24}"/>
                </a:ext>
              </a:extLst>
            </p:cNvPr>
            <p:cNvSpPr/>
            <p:nvPr/>
          </p:nvSpPr>
          <p:spPr>
            <a:xfrm rot="19615823">
              <a:off x="9906596" y="2685766"/>
              <a:ext cx="615378" cy="255160"/>
            </a:xfrm>
            <a:prstGeom prst="rect">
              <a:avLst/>
            </a:prstGeom>
          </p:spPr>
          <p:txBody>
            <a:bodyPr wrap="square" lIns="69813" tIns="34906" rIns="69813" bIns="34906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2023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55D1A160-874E-31CF-962B-1E6A3BEEBCB7}"/>
                </a:ext>
              </a:extLst>
            </p:cNvPr>
            <p:cNvSpPr txBox="1"/>
            <p:nvPr/>
          </p:nvSpPr>
          <p:spPr>
            <a:xfrm>
              <a:off x="-111857" y="4911983"/>
              <a:ext cx="24929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C53E2B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宁波师范学院物理系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BC3AA8F2-EDB9-40FD-9EB0-0C4B1F41AD29}"/>
                </a:ext>
              </a:extLst>
            </p:cNvPr>
            <p:cNvSpPr txBox="1"/>
            <p:nvPr/>
          </p:nvSpPr>
          <p:spPr>
            <a:xfrm>
              <a:off x="1309237" y="6281477"/>
              <a:ext cx="24929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C53E2B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宁波大学应用物理系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16B3866E-79AC-9DD6-9276-02809B29112D}"/>
                </a:ext>
              </a:extLst>
            </p:cNvPr>
            <p:cNvSpPr txBox="1"/>
            <p:nvPr/>
          </p:nvSpPr>
          <p:spPr>
            <a:xfrm>
              <a:off x="1214889" y="4302597"/>
              <a:ext cx="300595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C53E2B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宁波大学数学物理研究所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3A2DA3AD-C5E7-4024-E1C4-9ECBACA1D735}"/>
                </a:ext>
              </a:extLst>
            </p:cNvPr>
            <p:cNvSpPr txBox="1"/>
            <p:nvPr/>
          </p:nvSpPr>
          <p:spPr>
            <a:xfrm>
              <a:off x="3567570" y="5550164"/>
              <a:ext cx="19800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C53E2B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宁波大学理学院</a:t>
              </a: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D6EF924D-9001-2FEE-9116-9B4E4830C56E}"/>
                </a:ext>
              </a:extLst>
            </p:cNvPr>
            <p:cNvSpPr txBox="1"/>
            <p:nvPr/>
          </p:nvSpPr>
          <p:spPr>
            <a:xfrm>
              <a:off x="3321497" y="3618853"/>
              <a:ext cx="27494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C53E2B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物理学一级学科硕士点</a:t>
              </a: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2A27E3E8-6520-389E-5B87-1D1EF3F3D844}"/>
                </a:ext>
              </a:extLst>
            </p:cNvPr>
            <p:cNvSpPr txBox="1"/>
            <p:nvPr/>
          </p:nvSpPr>
          <p:spPr>
            <a:xfrm>
              <a:off x="5081964" y="4858228"/>
              <a:ext cx="24929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C53E2B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物理科学与技术学院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E92154D7-35B8-4CAD-6EFA-F0CDE5409C2B}"/>
                </a:ext>
              </a:extLst>
            </p:cNvPr>
            <p:cNvSpPr txBox="1"/>
            <p:nvPr/>
          </p:nvSpPr>
          <p:spPr>
            <a:xfrm>
              <a:off x="6944313" y="2250449"/>
              <a:ext cx="27494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C53E2B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物理学一级学科博士点</a:t>
              </a:r>
              <a:endParaRPr lang="en-US" altLang="zh-CN" sz="2000" b="1" dirty="0">
                <a:solidFill>
                  <a:srgbClr val="C53E2B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D2835F48-973B-EF98-6EFE-DA8047FD24C5}"/>
                </a:ext>
              </a:extLst>
            </p:cNvPr>
            <p:cNvSpPr txBox="1"/>
            <p:nvPr/>
          </p:nvSpPr>
          <p:spPr>
            <a:xfrm>
              <a:off x="8907864" y="3393883"/>
              <a:ext cx="33249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rgbClr val="C53E2B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ESI</a:t>
              </a:r>
              <a:r>
                <a:rPr lang="zh-CN" altLang="en-US" sz="2000" b="1" dirty="0">
                  <a:solidFill>
                    <a:srgbClr val="C53E2B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全球前</a:t>
              </a:r>
              <a:r>
                <a:rPr lang="en-US" altLang="zh-CN" sz="2000" b="1" dirty="0">
                  <a:solidFill>
                    <a:srgbClr val="C53E2B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1%</a:t>
              </a:r>
              <a:r>
                <a:rPr lang="zh-CN" altLang="en-US" sz="2000" b="1" dirty="0">
                  <a:solidFill>
                    <a:srgbClr val="C53E2B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、博后流动站</a:t>
              </a:r>
              <a:endParaRPr lang="en-US" altLang="zh-CN" sz="2000" b="1" dirty="0">
                <a:solidFill>
                  <a:srgbClr val="C53E2B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grpSp>
          <p:nvGrpSpPr>
            <p:cNvPr id="38" name="Group 1282">
              <a:extLst>
                <a:ext uri="{FF2B5EF4-FFF2-40B4-BE49-F238E27FC236}">
                  <a16:creationId xmlns:a16="http://schemas.microsoft.com/office/drawing/2014/main" id="{50742AFB-C741-12C6-B253-6E46A5F93A00}"/>
                </a:ext>
              </a:extLst>
            </p:cNvPr>
            <p:cNvGrpSpPr/>
            <p:nvPr/>
          </p:nvGrpSpPr>
          <p:grpSpPr>
            <a:xfrm rot="20399312">
              <a:off x="10528844" y="1980363"/>
              <a:ext cx="1012141" cy="454183"/>
              <a:chOff x="0" y="0"/>
              <a:chExt cx="3154022" cy="1635267"/>
            </a:xfrm>
            <a:solidFill>
              <a:schemeClr val="accent1">
                <a:lumMod val="75000"/>
              </a:schemeClr>
            </a:solidFill>
            <a:effectLst>
              <a:outerShdw blurRad="50800" dist="38100" dir="8100000" sx="101000" sy="101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5" name="Shape 1280">
                <a:extLst>
                  <a:ext uri="{FF2B5EF4-FFF2-40B4-BE49-F238E27FC236}">
                    <a16:creationId xmlns:a16="http://schemas.microsoft.com/office/drawing/2014/main" id="{7DCA164D-4223-4043-6A52-4C234561D79A}"/>
                  </a:ext>
                </a:extLst>
              </p:cNvPr>
              <p:cNvSpPr/>
              <p:nvPr/>
            </p:nvSpPr>
            <p:spPr>
              <a:xfrm rot="21600000">
                <a:off x="0" y="0"/>
                <a:ext cx="775809" cy="11503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97" h="20561" extrusionOk="0">
                    <a:moveTo>
                      <a:pt x="14114" y="20561"/>
                    </a:moveTo>
                    <a:cubicBezTo>
                      <a:pt x="4792" y="19243"/>
                      <a:pt x="-1403" y="13631"/>
                      <a:pt x="274" y="8032"/>
                    </a:cubicBezTo>
                    <a:cubicBezTo>
                      <a:pt x="1956" y="2433"/>
                      <a:pt x="10875" y="-1039"/>
                      <a:pt x="20197" y="279"/>
                    </a:cubicBezTo>
                    <a:cubicBezTo>
                      <a:pt x="20197" y="279"/>
                      <a:pt x="14114" y="20561"/>
                      <a:pt x="14114" y="20561"/>
                    </a:cubicBezTo>
                    <a:close/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6" name="Shape 1281">
                <a:extLst>
                  <a:ext uri="{FF2B5EF4-FFF2-40B4-BE49-F238E27FC236}">
                    <a16:creationId xmlns:a16="http://schemas.microsoft.com/office/drawing/2014/main" id="{A88C7580-392D-9067-99D0-0978CDAFF7C0}"/>
                  </a:ext>
                </a:extLst>
              </p:cNvPr>
              <p:cNvSpPr/>
              <p:nvPr/>
            </p:nvSpPr>
            <p:spPr>
              <a:xfrm>
                <a:off x="839287" y="60428"/>
                <a:ext cx="2314736" cy="15748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46" h="21274" extrusionOk="0">
                    <a:moveTo>
                      <a:pt x="0" y="16030"/>
                    </a:moveTo>
                    <a:cubicBezTo>
                      <a:pt x="5" y="16003"/>
                      <a:pt x="2233" y="17535"/>
                      <a:pt x="5230" y="18906"/>
                    </a:cubicBezTo>
                    <a:cubicBezTo>
                      <a:pt x="8206" y="20294"/>
                      <a:pt x="11949" y="21521"/>
                      <a:pt x="14514" y="21231"/>
                    </a:cubicBezTo>
                    <a:cubicBezTo>
                      <a:pt x="18450" y="20817"/>
                      <a:pt x="20412" y="18334"/>
                      <a:pt x="20968" y="14141"/>
                    </a:cubicBezTo>
                    <a:cubicBezTo>
                      <a:pt x="20974" y="14091"/>
                      <a:pt x="20982" y="14038"/>
                      <a:pt x="20989" y="13985"/>
                    </a:cubicBezTo>
                    <a:cubicBezTo>
                      <a:pt x="21600" y="9813"/>
                      <a:pt x="20460" y="6384"/>
                      <a:pt x="16957" y="3703"/>
                    </a:cubicBezTo>
                    <a:cubicBezTo>
                      <a:pt x="14676" y="1937"/>
                      <a:pt x="10910" y="877"/>
                      <a:pt x="7805" y="412"/>
                    </a:cubicBezTo>
                    <a:cubicBezTo>
                      <a:pt x="4688" y="-79"/>
                      <a:pt x="2230" y="25"/>
                      <a:pt x="2233" y="0"/>
                    </a:cubicBezTo>
                    <a:cubicBezTo>
                      <a:pt x="1356" y="6292"/>
                      <a:pt x="745" y="10673"/>
                      <a:pt x="0" y="16030"/>
                    </a:cubicBezTo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9" name="Rectangle 145">
              <a:extLst>
                <a:ext uri="{FF2B5EF4-FFF2-40B4-BE49-F238E27FC236}">
                  <a16:creationId xmlns:a16="http://schemas.microsoft.com/office/drawing/2014/main" id="{45DB2ECB-7064-78C2-CE85-ADA0BA2FD49B}"/>
                </a:ext>
              </a:extLst>
            </p:cNvPr>
            <p:cNvSpPr/>
            <p:nvPr/>
          </p:nvSpPr>
          <p:spPr>
            <a:xfrm rot="21246799">
              <a:off x="10864997" y="2025902"/>
              <a:ext cx="615378" cy="255160"/>
            </a:xfrm>
            <a:prstGeom prst="rect">
              <a:avLst/>
            </a:prstGeom>
          </p:spPr>
          <p:txBody>
            <a:bodyPr wrap="square" lIns="69813" tIns="34906" rIns="69813" bIns="34906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2025</a:t>
              </a:r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9B5BC70E-A4B7-1FD7-9195-3AA3B6D24343}"/>
                </a:ext>
              </a:extLst>
            </p:cNvPr>
            <p:cNvSpPr txBox="1"/>
            <p:nvPr/>
          </p:nvSpPr>
          <p:spPr>
            <a:xfrm>
              <a:off x="5248151" y="2916472"/>
              <a:ext cx="24929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C53E2B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高压物理科学研究院</a:t>
              </a: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93D26366-F2BB-84FD-2287-138E7A7C4776}"/>
                </a:ext>
              </a:extLst>
            </p:cNvPr>
            <p:cNvSpPr txBox="1"/>
            <p:nvPr/>
          </p:nvSpPr>
          <p:spPr>
            <a:xfrm>
              <a:off x="8532072" y="1512306"/>
              <a:ext cx="32624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C53E2B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基础物理与量子科技研究院</a:t>
              </a: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6A80409D-3A93-51DC-948F-23DD00B9E631}"/>
                </a:ext>
              </a:extLst>
            </p:cNvPr>
            <p:cNvSpPr txBox="1"/>
            <p:nvPr/>
          </p:nvSpPr>
          <p:spPr>
            <a:xfrm>
              <a:off x="5080337" y="332656"/>
              <a:ext cx="20313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历史沿革</a:t>
              </a: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9426D48F-69DE-C07A-5044-CDA87964AAED}"/>
                </a:ext>
              </a:extLst>
            </p:cNvPr>
            <p:cNvSpPr txBox="1"/>
            <p:nvPr/>
          </p:nvSpPr>
          <p:spPr>
            <a:xfrm>
              <a:off x="6802806" y="4136091"/>
              <a:ext cx="306173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rgbClr val="C53E2B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物理学国家一流本科专业</a:t>
              </a:r>
            </a:p>
          </p:txBody>
        </p:sp>
        <p:grpSp>
          <p:nvGrpSpPr>
            <p:cNvPr id="44" name="Group 1262">
              <a:extLst>
                <a:ext uri="{FF2B5EF4-FFF2-40B4-BE49-F238E27FC236}">
                  <a16:creationId xmlns:a16="http://schemas.microsoft.com/office/drawing/2014/main" id="{A1CF0660-B00D-81A5-15BC-63C5838D373F}"/>
                </a:ext>
              </a:extLst>
            </p:cNvPr>
            <p:cNvGrpSpPr/>
            <p:nvPr/>
          </p:nvGrpSpPr>
          <p:grpSpPr>
            <a:xfrm rot="20399312">
              <a:off x="638666" y="5535843"/>
              <a:ext cx="1012141" cy="454183"/>
              <a:chOff x="0" y="0"/>
              <a:chExt cx="3154022" cy="1635267"/>
            </a:xfrm>
            <a:solidFill>
              <a:schemeClr val="accent1">
                <a:lumMod val="75000"/>
              </a:schemeClr>
            </a:solidFill>
            <a:effectLst>
              <a:outerShdw blurRad="50800" dist="38100" dir="8100000" sx="101000" sy="101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3" name="Shape 1260">
                <a:extLst>
                  <a:ext uri="{FF2B5EF4-FFF2-40B4-BE49-F238E27FC236}">
                    <a16:creationId xmlns:a16="http://schemas.microsoft.com/office/drawing/2014/main" id="{FD55579F-42CC-57B1-1F24-AC8DFFD28C0A}"/>
                  </a:ext>
                </a:extLst>
              </p:cNvPr>
              <p:cNvSpPr/>
              <p:nvPr/>
            </p:nvSpPr>
            <p:spPr>
              <a:xfrm rot="21600000">
                <a:off x="0" y="0"/>
                <a:ext cx="775809" cy="11503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97" h="20561" extrusionOk="0">
                    <a:moveTo>
                      <a:pt x="14114" y="20561"/>
                    </a:moveTo>
                    <a:cubicBezTo>
                      <a:pt x="4792" y="19243"/>
                      <a:pt x="-1403" y="13631"/>
                      <a:pt x="274" y="8032"/>
                    </a:cubicBezTo>
                    <a:cubicBezTo>
                      <a:pt x="1956" y="2433"/>
                      <a:pt x="10875" y="-1039"/>
                      <a:pt x="20197" y="279"/>
                    </a:cubicBezTo>
                    <a:cubicBezTo>
                      <a:pt x="20197" y="279"/>
                      <a:pt x="14114" y="20561"/>
                      <a:pt x="14114" y="20561"/>
                    </a:cubicBezTo>
                    <a:close/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4" name="Shape 1261">
                <a:extLst>
                  <a:ext uri="{FF2B5EF4-FFF2-40B4-BE49-F238E27FC236}">
                    <a16:creationId xmlns:a16="http://schemas.microsoft.com/office/drawing/2014/main" id="{8067AC45-B10E-049A-C8B3-09ECDE4D696C}"/>
                  </a:ext>
                </a:extLst>
              </p:cNvPr>
              <p:cNvSpPr/>
              <p:nvPr/>
            </p:nvSpPr>
            <p:spPr>
              <a:xfrm>
                <a:off x="839287" y="60428"/>
                <a:ext cx="2314736" cy="15748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46" h="21274" extrusionOk="0">
                    <a:moveTo>
                      <a:pt x="0" y="16030"/>
                    </a:moveTo>
                    <a:cubicBezTo>
                      <a:pt x="5" y="16003"/>
                      <a:pt x="2233" y="17535"/>
                      <a:pt x="5230" y="18906"/>
                    </a:cubicBezTo>
                    <a:cubicBezTo>
                      <a:pt x="8206" y="20294"/>
                      <a:pt x="11949" y="21521"/>
                      <a:pt x="14514" y="21231"/>
                    </a:cubicBezTo>
                    <a:cubicBezTo>
                      <a:pt x="18450" y="20817"/>
                      <a:pt x="20412" y="18334"/>
                      <a:pt x="20968" y="14141"/>
                    </a:cubicBezTo>
                    <a:cubicBezTo>
                      <a:pt x="20974" y="14091"/>
                      <a:pt x="20982" y="14038"/>
                      <a:pt x="20989" y="13985"/>
                    </a:cubicBezTo>
                    <a:cubicBezTo>
                      <a:pt x="21600" y="9813"/>
                      <a:pt x="20460" y="6384"/>
                      <a:pt x="16957" y="3703"/>
                    </a:cubicBezTo>
                    <a:cubicBezTo>
                      <a:pt x="14676" y="1937"/>
                      <a:pt x="10910" y="877"/>
                      <a:pt x="7805" y="412"/>
                    </a:cubicBezTo>
                    <a:cubicBezTo>
                      <a:pt x="4688" y="-79"/>
                      <a:pt x="2230" y="25"/>
                      <a:pt x="2233" y="0"/>
                    </a:cubicBezTo>
                    <a:cubicBezTo>
                      <a:pt x="1356" y="6292"/>
                      <a:pt x="745" y="10673"/>
                      <a:pt x="0" y="16030"/>
                    </a:cubicBezTo>
                  </a:path>
                </a:pathLst>
              </a:custGeom>
              <a:grpFill/>
              <a:ln w="12700" cap="flat">
                <a:gradFill>
                  <a:gsLst>
                    <a:gs pos="0">
                      <a:srgbClr val="C00000">
                        <a:lumMod val="75000"/>
                        <a:lumOff val="25000"/>
                      </a:srgbClr>
                    </a:gs>
                    <a:gs pos="100000">
                      <a:srgbClr val="C00000"/>
                    </a:gs>
                  </a:gsLst>
                  <a:lin ang="5400000" scaled="0"/>
                </a:gradFill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5" name="Rectangle 137">
              <a:extLst>
                <a:ext uri="{FF2B5EF4-FFF2-40B4-BE49-F238E27FC236}">
                  <a16:creationId xmlns:a16="http://schemas.microsoft.com/office/drawing/2014/main" id="{E56183D4-A99C-ACF6-303D-6FC5886ED9D0}"/>
                </a:ext>
              </a:extLst>
            </p:cNvPr>
            <p:cNvSpPr/>
            <p:nvPr/>
          </p:nvSpPr>
          <p:spPr>
            <a:xfrm rot="20993890">
              <a:off x="964759" y="5595352"/>
              <a:ext cx="615378" cy="255160"/>
            </a:xfrm>
            <a:prstGeom prst="rect">
              <a:avLst/>
            </a:prstGeom>
          </p:spPr>
          <p:txBody>
            <a:bodyPr wrap="square" lIns="69813" tIns="34906" rIns="69813" bIns="34906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1960</a:t>
              </a:r>
            </a:p>
          </p:txBody>
        </p:sp>
        <p:pic>
          <p:nvPicPr>
            <p:cNvPr id="46" name="图片 45" descr="学院全景">
              <a:extLst>
                <a:ext uri="{FF2B5EF4-FFF2-40B4-BE49-F238E27FC236}">
                  <a16:creationId xmlns:a16="http://schemas.microsoft.com/office/drawing/2014/main" id="{D612EA02-ACC5-AEF1-7320-71D02F373253}"/>
                </a:ext>
              </a:extLst>
            </p:cNvPr>
            <p:cNvPicPr/>
            <p:nvPr/>
          </p:nvPicPr>
          <p:blipFill rotWithShape="1">
            <a:blip r:embed="rId3"/>
            <a:srcRect t="4222"/>
            <a:stretch/>
          </p:blipFill>
          <p:spPr>
            <a:xfrm>
              <a:off x="6644402" y="5368001"/>
              <a:ext cx="5547598" cy="1475322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2DBC1A22-10A0-268F-9C53-48453B84AEA6}"/>
                </a:ext>
              </a:extLst>
            </p:cNvPr>
            <p:cNvGrpSpPr/>
            <p:nvPr/>
          </p:nvGrpSpPr>
          <p:grpSpPr>
            <a:xfrm>
              <a:off x="-8335" y="1270830"/>
              <a:ext cx="5569405" cy="1474277"/>
              <a:chOff x="-18308" y="1272546"/>
              <a:chExt cx="5860992" cy="1551463"/>
            </a:xfrm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pic>
            <p:nvPicPr>
              <p:cNvPr id="48" name="图片 47">
                <a:extLst>
                  <a:ext uri="{FF2B5EF4-FFF2-40B4-BE49-F238E27FC236}">
                    <a16:creationId xmlns:a16="http://schemas.microsoft.com/office/drawing/2014/main" id="{77F3DF4D-CD42-41DA-7131-C6C7807068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8308" y="1272546"/>
                <a:ext cx="2181664" cy="1540800"/>
              </a:xfrm>
              <a:prstGeom prst="rect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  <p:pic>
            <p:nvPicPr>
              <p:cNvPr id="49" name="图片 48">
                <a:extLst>
                  <a:ext uri="{FF2B5EF4-FFF2-40B4-BE49-F238E27FC236}">
                    <a16:creationId xmlns:a16="http://schemas.microsoft.com/office/drawing/2014/main" id="{601370B2-305B-5FF7-58ED-E794E70B94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60" t="-895" r="-6" b="895"/>
              <a:stretch/>
            </p:blipFill>
            <p:spPr>
              <a:xfrm>
                <a:off x="2135560" y="1278383"/>
                <a:ext cx="2141668" cy="1540800"/>
              </a:xfrm>
              <a:prstGeom prst="rect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  <p:grpSp>
            <p:nvGrpSpPr>
              <p:cNvPr id="50" name="组合 49">
                <a:extLst>
                  <a:ext uri="{FF2B5EF4-FFF2-40B4-BE49-F238E27FC236}">
                    <a16:creationId xmlns:a16="http://schemas.microsoft.com/office/drawing/2014/main" id="{738C3B5E-E1BD-B3FB-D023-B5EB19E8FAB6}"/>
                  </a:ext>
                </a:extLst>
              </p:cNvPr>
              <p:cNvGrpSpPr/>
              <p:nvPr/>
            </p:nvGrpSpPr>
            <p:grpSpPr>
              <a:xfrm>
                <a:off x="4272369" y="1273999"/>
                <a:ext cx="1570315" cy="1550010"/>
                <a:chOff x="6823980" y="3548434"/>
                <a:chExt cx="2787203" cy="2751162"/>
              </a:xfrm>
              <a:solidFill>
                <a:schemeClr val="bg2"/>
              </a:solidFill>
            </p:grpSpPr>
            <p:sp>
              <p:nvSpPr>
                <p:cNvPr id="51" name="椭圆 50">
                  <a:extLst>
                    <a:ext uri="{FF2B5EF4-FFF2-40B4-BE49-F238E27FC236}">
                      <a16:creationId xmlns:a16="http://schemas.microsoft.com/office/drawing/2014/main" id="{25781B76-8EAD-CEAA-D4A9-A0712E982D0E}"/>
                    </a:ext>
                  </a:extLst>
                </p:cNvPr>
                <p:cNvSpPr/>
                <p:nvPr/>
              </p:nvSpPr>
              <p:spPr>
                <a:xfrm>
                  <a:off x="7109769" y="3951534"/>
                  <a:ext cx="2244643" cy="2244643"/>
                </a:xfrm>
                <a:prstGeom prst="ellipse">
                  <a:avLst/>
                </a:prstGeom>
                <a:grpFill/>
                <a:ln w="2857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52" name="图片 51">
                  <a:extLst>
                    <a:ext uri="{FF2B5EF4-FFF2-40B4-BE49-F238E27FC236}">
                      <a16:creationId xmlns:a16="http://schemas.microsoft.com/office/drawing/2014/main" id="{7E9A1AC8-20FC-B86E-12E9-DE0EC2C5AF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9836" t="21851" r="29128" b="35741"/>
                <a:stretch/>
              </p:blipFill>
              <p:spPr>
                <a:xfrm>
                  <a:off x="6823980" y="3548434"/>
                  <a:ext cx="2787203" cy="2751162"/>
                </a:xfrm>
                <a:prstGeom prst="rect">
                  <a:avLst/>
                </a:prstGeom>
                <a:grpFill/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</p:pic>
          </p:grp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8522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7924D120-443D-4D7E-3689-673419FF0D5A}"/>
              </a:ext>
            </a:extLst>
          </p:cNvPr>
          <p:cNvGrpSpPr/>
          <p:nvPr/>
        </p:nvGrpSpPr>
        <p:grpSpPr>
          <a:xfrm>
            <a:off x="452794" y="136098"/>
            <a:ext cx="11579995" cy="6118781"/>
            <a:chOff x="427158" y="332656"/>
            <a:chExt cx="11579995" cy="6118781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71A89A7C-713C-A102-44AD-EE6AB1FD5144}"/>
                </a:ext>
              </a:extLst>
            </p:cNvPr>
            <p:cNvSpPr txBox="1"/>
            <p:nvPr/>
          </p:nvSpPr>
          <p:spPr>
            <a:xfrm>
              <a:off x="5080337" y="332656"/>
              <a:ext cx="20313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人才队伍</a:t>
              </a:r>
            </a:p>
          </p:txBody>
        </p: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BE6DD323-ED68-0D3D-CABF-1C46B0EAD9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6709"/>
            <a:stretch/>
          </p:blipFill>
          <p:spPr>
            <a:xfrm>
              <a:off x="427158" y="1499171"/>
              <a:ext cx="1451922" cy="1980194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980D9CD4-8B81-A541-9254-E39E22C70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1916" y="1491976"/>
              <a:ext cx="1376071" cy="1972680"/>
            </a:xfrm>
            <a:prstGeom prst="rect">
              <a:avLst/>
            </a:prstGeom>
          </p:spPr>
        </p:pic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2F79C6DC-F30C-7F69-F0E5-80AF2633D2B2}"/>
                </a:ext>
              </a:extLst>
            </p:cNvPr>
            <p:cNvGrpSpPr/>
            <p:nvPr/>
          </p:nvGrpSpPr>
          <p:grpSpPr>
            <a:xfrm>
              <a:off x="1935402" y="1518142"/>
              <a:ext cx="1802954" cy="1926356"/>
              <a:chOff x="2784283" y="1211093"/>
              <a:chExt cx="2554093" cy="2728906"/>
            </a:xfrm>
          </p:grpSpPr>
          <p:pic>
            <p:nvPicPr>
              <p:cNvPr id="18" name="图片 17">
                <a:extLst>
                  <a:ext uri="{FF2B5EF4-FFF2-40B4-BE49-F238E27FC236}">
                    <a16:creationId xmlns:a16="http://schemas.microsoft.com/office/drawing/2014/main" id="{ADD8D3C7-F903-3C46-D5D9-8A8B67C6EA9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b="11381"/>
              <a:stretch/>
            </p:blipFill>
            <p:spPr>
              <a:xfrm>
                <a:off x="3351097" y="1505007"/>
                <a:ext cx="1987279" cy="2434992"/>
              </a:xfrm>
              <a:prstGeom prst="rect">
                <a:avLst/>
              </a:prstGeom>
            </p:spPr>
          </p:pic>
          <p:pic>
            <p:nvPicPr>
              <p:cNvPr id="19" name="图片 18">
                <a:extLst>
                  <a:ext uri="{FF2B5EF4-FFF2-40B4-BE49-F238E27FC236}">
                    <a16:creationId xmlns:a16="http://schemas.microsoft.com/office/drawing/2014/main" id="{829A24B6-AD01-408A-B222-F3B8F58618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6200000">
                <a:off x="3331971" y="663406"/>
                <a:ext cx="361950" cy="1457325"/>
              </a:xfrm>
              <a:prstGeom prst="rect">
                <a:avLst/>
              </a:prstGeom>
            </p:spPr>
          </p:pic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id="{E39220B5-0E41-D011-18C7-B217A969E8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6200000">
                <a:off x="3866307" y="663405"/>
                <a:ext cx="361950" cy="1457325"/>
              </a:xfrm>
              <a:prstGeom prst="rect">
                <a:avLst/>
              </a:prstGeom>
            </p:spPr>
          </p:pic>
        </p:grp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3BC2BCB4-0FB2-EE04-EF12-D8FEDCB513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04" t="14813" r="11312" b="44538"/>
            <a:stretch/>
          </p:blipFill>
          <p:spPr>
            <a:xfrm>
              <a:off x="7725011" y="1491743"/>
              <a:ext cx="1425646" cy="1926741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541A4A6-FE3B-E064-C8FA-92E510FB4344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945" t="2728" r="25741" b="25303"/>
            <a:stretch/>
          </p:blipFill>
          <p:spPr>
            <a:xfrm>
              <a:off x="4103791" y="1538733"/>
              <a:ext cx="1399776" cy="1925923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BFA6FA2A-76ED-C357-ACEE-603469B636F3}"/>
                </a:ext>
              </a:extLst>
            </p:cNvPr>
            <p:cNvSpPr txBox="1"/>
            <p:nvPr/>
          </p:nvSpPr>
          <p:spPr>
            <a:xfrm>
              <a:off x="427158" y="3685332"/>
              <a:ext cx="91252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b="1" dirty="0">
                  <a:latin typeface="华文中宋" panose="02010600040101010101" pitchFamily="2" charset="-122"/>
                  <a:ea typeface="华文中宋" panose="02010600040101010101" pitchFamily="2" charset="-122"/>
                </a:rPr>
                <a:t>蔡荣根 校长               崔田 教授            楼森岳  教授             陈斌 教授             易俗 教授       </a:t>
              </a:r>
              <a:endParaRPr lang="en-US" altLang="zh-CN" sz="1600" b="1" dirty="0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  <a:p>
              <a:r>
                <a:rPr lang="zh-CN" altLang="en-US" sz="1600" b="1" dirty="0">
                  <a:latin typeface="华文中宋" panose="02010600040101010101" pitchFamily="2" charset="-122"/>
                  <a:ea typeface="华文中宋" panose="02010600040101010101" pitchFamily="2" charset="-122"/>
                </a:rPr>
                <a:t>中科院院士                长江学者                国家杰青                国家杰青              国家杰青    </a:t>
              </a: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E019B078-9C47-3AF1-0FBE-0593A38EF331}"/>
                </a:ext>
              </a:extLst>
            </p:cNvPr>
            <p:cNvSpPr/>
            <p:nvPr/>
          </p:nvSpPr>
          <p:spPr>
            <a:xfrm>
              <a:off x="427158" y="1499170"/>
              <a:ext cx="8748954" cy="1958293"/>
            </a:xfrm>
            <a:prstGeom prst="rect">
              <a:avLst/>
            </a:prstGeom>
            <a:noFill/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6" name="图表 15">
              <a:extLst>
                <a:ext uri="{FF2B5EF4-FFF2-40B4-BE49-F238E27FC236}">
                  <a16:creationId xmlns:a16="http://schemas.microsoft.com/office/drawing/2014/main" id="{01A723F8-34D9-B260-275F-601376A7A91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229935229"/>
                </p:ext>
              </p:extLst>
            </p:nvPr>
          </p:nvGraphicFramePr>
          <p:xfrm>
            <a:off x="9358491" y="1484784"/>
            <a:ext cx="2648662" cy="27402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40355D84-2218-A27E-200B-99EE1D869739}"/>
                </a:ext>
              </a:extLst>
            </p:cNvPr>
            <p:cNvSpPr txBox="1"/>
            <p:nvPr/>
          </p:nvSpPr>
          <p:spPr>
            <a:xfrm>
              <a:off x="427159" y="4820221"/>
              <a:ext cx="11368832" cy="1631216"/>
            </a:xfrm>
            <a:prstGeom prst="rect">
              <a:avLst/>
            </a:prstGeom>
            <a:solidFill>
              <a:srgbClr val="C53E2B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zh-CN" altLang="en-US" sz="2000" dirty="0">
                  <a:latin typeface="华文中宋" panose="02010600040101010101" pitchFamily="2" charset="-122"/>
                  <a:ea typeface="华文中宋" panose="02010600040101010101" pitchFamily="2" charset="-122"/>
                </a:rPr>
                <a:t>      </a:t>
              </a:r>
              <a:r>
                <a:rPr lang="zh-CN" altLang="en-US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教学科研人员</a:t>
              </a:r>
              <a:r>
                <a:rPr lang="en-US" altLang="zh-CN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134</a:t>
              </a:r>
              <a:r>
                <a:rPr lang="zh-CN" altLang="en-US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人，教授</a:t>
              </a:r>
              <a:r>
                <a:rPr lang="en-US" altLang="zh-CN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53</a:t>
              </a:r>
              <a:r>
                <a:rPr lang="zh-CN" altLang="en-US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人、副教授</a:t>
              </a:r>
              <a:r>
                <a:rPr lang="en-US" altLang="zh-CN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38</a:t>
              </a:r>
              <a:r>
                <a:rPr lang="zh-CN" altLang="en-US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人，博士后</a:t>
              </a:r>
              <a:r>
                <a:rPr lang="en-US" altLang="zh-CN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23</a:t>
              </a:r>
              <a:r>
                <a:rPr lang="zh-CN" altLang="en-US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人。国家级、省部级人才</a:t>
              </a:r>
              <a:r>
                <a:rPr lang="en-US" altLang="zh-CN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30</a:t>
              </a:r>
              <a:r>
                <a:rPr lang="zh-CN" altLang="en-US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余位，包括中国科学院院士</a:t>
              </a:r>
              <a:r>
                <a:rPr lang="en-US" altLang="zh-CN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1</a:t>
              </a:r>
              <a:r>
                <a:rPr lang="zh-CN" altLang="en-US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名，“长江学者”特聘教授</a:t>
              </a:r>
              <a:r>
                <a:rPr lang="en-US" altLang="zh-CN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2</a:t>
              </a:r>
              <a:r>
                <a:rPr lang="zh-CN" altLang="en-US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名，国家杰出青年基金获得者</a:t>
              </a:r>
              <a:r>
                <a:rPr lang="en-US" altLang="zh-CN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5</a:t>
              </a:r>
              <a:r>
                <a:rPr lang="zh-CN" altLang="en-US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名。蔡荣根、崔田、楼森岳、陈斌、龚云贵</a:t>
              </a:r>
              <a:r>
                <a:rPr lang="en-US" altLang="zh-CN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5</a:t>
              </a:r>
              <a:r>
                <a:rPr lang="zh-CN" altLang="en-US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位教授入围</a:t>
              </a:r>
              <a:r>
                <a:rPr lang="en-US" altLang="zh-CN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2025</a:t>
              </a:r>
              <a:r>
                <a:rPr lang="zh-CN" altLang="en-US" sz="2000" b="1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年物理学领域中国高被引学者。</a:t>
              </a:r>
              <a:r>
                <a:rPr lang="zh-CN" altLang="en-US" sz="2000" b="1" kern="100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cs typeface="微软雅黑" panose="020B0502040204020203" charset="-122"/>
                  <a:sym typeface="+mn-ea"/>
                </a:rPr>
                <a:t>全球前</a:t>
              </a:r>
              <a:r>
                <a:rPr lang="en-US" altLang="zh-CN" sz="2000" b="1" kern="100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cs typeface="微软雅黑" panose="020B0502040204020203" charset="-122"/>
                  <a:sym typeface="+mn-ea"/>
                </a:rPr>
                <a:t>2%</a:t>
              </a:r>
              <a:r>
                <a:rPr lang="zh-CN" altLang="en-US" sz="2000" b="1" kern="100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cs typeface="微软雅黑" panose="020B0502040204020203" charset="-122"/>
                  <a:sym typeface="+mn-ea"/>
                </a:rPr>
                <a:t>顶尖科学家榜单，</a:t>
              </a:r>
              <a:r>
                <a:rPr lang="en-US" altLang="zh-CN" sz="2000" b="1" kern="100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sym typeface="+mn-ea"/>
                </a:rPr>
                <a:t>6</a:t>
              </a:r>
              <a:r>
                <a:rPr lang="zh-CN" altLang="en-US" sz="2000" b="1" kern="100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cs typeface="微软雅黑" panose="020B0502040204020203" charset="-122"/>
                  <a:sym typeface="+mn-ea"/>
                </a:rPr>
                <a:t>位教师入选“终身科学影响力排行榜”，</a:t>
              </a:r>
              <a:r>
                <a:rPr lang="en-US" altLang="zh-CN" sz="2000" b="1" kern="100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sym typeface="+mn-ea"/>
                </a:rPr>
                <a:t>10</a:t>
              </a:r>
              <a:r>
                <a:rPr lang="zh-CN" altLang="en-US" sz="2000" b="1" kern="100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cs typeface="微软雅黑" panose="020B0502040204020203" charset="-122"/>
                  <a:sym typeface="+mn-ea"/>
                </a:rPr>
                <a:t>位入选“</a:t>
              </a:r>
              <a:r>
                <a:rPr lang="en-US" altLang="zh-CN" sz="2000" b="1" kern="100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cs typeface="微软雅黑" panose="020B0502040204020203" charset="-122"/>
                  <a:sym typeface="+mn-ea"/>
                </a:rPr>
                <a:t>2024</a:t>
              </a:r>
              <a:r>
                <a:rPr lang="zh-CN" altLang="en-US" sz="2000" b="1" kern="100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cs typeface="微软雅黑" panose="020B0502040204020203" charset="-122"/>
                  <a:sym typeface="+mn-ea"/>
                </a:rPr>
                <a:t>年度科学影响力排行榜”。</a:t>
              </a:r>
              <a:r>
                <a:rPr lang="en-US" altLang="zh-CN" sz="2000" b="1" kern="100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cs typeface="微软雅黑" panose="020B0502040204020203" charset="-122"/>
                  <a:sym typeface="+mn-ea"/>
                </a:rPr>
                <a:t>2025</a:t>
              </a:r>
              <a:r>
                <a:rPr lang="zh-CN" altLang="en-US" sz="2000" b="1" kern="100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cs typeface="微软雅黑" panose="020B0502040204020203" charset="-122"/>
                  <a:sym typeface="+mn-ea"/>
                </a:rPr>
                <a:t>年软科中国最好学科排名</a:t>
              </a:r>
              <a:r>
                <a:rPr lang="en-US" altLang="zh-CN" sz="2000" b="1" kern="100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cs typeface="微软雅黑" panose="020B0502040204020203" charset="-122"/>
                  <a:sym typeface="+mn-ea"/>
                </a:rPr>
                <a:t>49</a:t>
              </a:r>
              <a:r>
                <a:rPr lang="zh-CN" altLang="en-US" sz="2000" b="1" kern="100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cs typeface="微软雅黑" panose="020B0502040204020203" charset="-122"/>
                  <a:sym typeface="+mn-ea"/>
                </a:rPr>
                <a:t>位（</a:t>
              </a:r>
              <a:r>
                <a:rPr lang="en-US" altLang="zh-CN" sz="2000" b="1" kern="100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cs typeface="微软雅黑" panose="020B0502040204020203" charset="-122"/>
                  <a:sym typeface="+mn-ea"/>
                </a:rPr>
                <a:t>49/202</a:t>
              </a:r>
              <a:r>
                <a:rPr lang="zh-CN" altLang="en-US" sz="2000" b="1" kern="100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  <a:cs typeface="微软雅黑" panose="020B0502040204020203" charset="-122"/>
                  <a:sym typeface="+mn-ea"/>
                </a:rPr>
                <a:t>）。</a:t>
              </a:r>
              <a:endParaRPr lang="zh-CN" altLang="en-US" sz="2000" b="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7179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1238C7A-C7AB-7C58-82BA-3FAD5A3BAE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709"/>
          <a:stretch/>
        </p:blipFill>
        <p:spPr>
          <a:xfrm flipH="1">
            <a:off x="1250878" y="1415340"/>
            <a:ext cx="944398" cy="12880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C74DE9C-790E-AEB0-6C5B-9343F5F8B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454098" y="1410533"/>
            <a:ext cx="900022" cy="129023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6EDACB4-BEA7-74CE-64AC-0F9BE65B39E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04" t="14813" r="11312" b="44538"/>
          <a:stretch/>
        </p:blipFill>
        <p:spPr>
          <a:xfrm flipH="1">
            <a:off x="3651420" y="1402539"/>
            <a:ext cx="951279" cy="128564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2839037-3D79-120C-6484-20A4E76F0AC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017" t="3594" r="9315"/>
          <a:stretch/>
        </p:blipFill>
        <p:spPr>
          <a:xfrm flipH="1">
            <a:off x="7493414" y="1466314"/>
            <a:ext cx="934545" cy="130168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400A1E3-8647-2C33-B2B5-DDB40382AE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8680845" y="1439085"/>
            <a:ext cx="1033972" cy="133564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9EF257B-1282-89C5-FB32-D4B084B019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3500" y="3093858"/>
            <a:ext cx="908198" cy="127524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4210CBD-16C1-F39B-E3D7-25327BAE91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6147139" y="1466196"/>
            <a:ext cx="974211" cy="128564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FB9A16C-4D67-DDC9-7E43-5FACD08694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11939" y="3076022"/>
            <a:ext cx="1027166" cy="125804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27AAECC-3709-C4EB-16D4-F0890EB80C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62325" y="3054870"/>
            <a:ext cx="894276" cy="130034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15CBB727-616C-86FF-F92C-3D4C1D3F9A50}"/>
              </a:ext>
            </a:extLst>
          </p:cNvPr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5" t="2728" r="25741" b="25303"/>
          <a:stretch/>
        </p:blipFill>
        <p:spPr>
          <a:xfrm flipH="1">
            <a:off x="4899999" y="1392860"/>
            <a:ext cx="944418" cy="1299406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2987EFE7-C069-F0C3-10A8-047F97E0FBE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23462" y="3088861"/>
            <a:ext cx="927955" cy="130369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D7BA352-20F8-47F7-1EB5-88557BE824F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67516" y="3093858"/>
            <a:ext cx="962230" cy="1275244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39E13117-81A8-9C04-9CB8-55F05AD18D6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9987454" y="1447007"/>
            <a:ext cx="935339" cy="131980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D7B944D1-566B-7A34-7083-94BDD3D260C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40720" y="3017536"/>
            <a:ext cx="1061722" cy="1375017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C20FF25B-9CB6-9C6A-1E6B-511C12D5989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07458" y="3017536"/>
            <a:ext cx="932668" cy="1311387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D6BFDC09-3C82-74DD-FED7-95AC31D5797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31348" y="3060828"/>
            <a:ext cx="919655" cy="1268095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E6734F5C-0F16-C162-555D-8BDD3ADFF09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68640" y="3088861"/>
            <a:ext cx="906565" cy="1251393"/>
          </a:xfrm>
          <a:prstGeom prst="rect">
            <a:avLst/>
          </a:prstGeom>
        </p:spPr>
      </p:pic>
      <p:sp>
        <p:nvSpPr>
          <p:cNvPr id="42" name="文本框 41">
            <a:extLst>
              <a:ext uri="{FF2B5EF4-FFF2-40B4-BE49-F238E27FC236}">
                <a16:creationId xmlns:a16="http://schemas.microsoft.com/office/drawing/2014/main" id="{D51A3E28-4919-CD90-9A9C-4C4E65B0EF0F}"/>
              </a:ext>
            </a:extLst>
          </p:cNvPr>
          <p:cNvSpPr txBox="1"/>
          <p:nvPr/>
        </p:nvSpPr>
        <p:spPr>
          <a:xfrm>
            <a:off x="546275" y="2735977"/>
            <a:ext cx="1054808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5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        蔡荣根 院士     陈斌 教授      易俗 教授     楼森岳 教授     龚云贵 教授    闫海洋 教授     何松 教授       徐龙 教授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89FE2F83-3B26-08F1-1077-C053D9559FF8}"/>
              </a:ext>
            </a:extLst>
          </p:cNvPr>
          <p:cNvSpPr txBox="1"/>
          <p:nvPr/>
        </p:nvSpPr>
        <p:spPr>
          <a:xfrm>
            <a:off x="546274" y="4379943"/>
            <a:ext cx="113079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5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15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李亮 教授      张勇 教授      王刚 教授       陈霖 教授     周文婷 教授     张闻钊副教授  方芸 副教授   韦云峰副教授 谢礼杨副教授</a:t>
            </a:r>
          </a:p>
        </p:txBody>
      </p:sp>
      <p:pic>
        <p:nvPicPr>
          <p:cNvPr id="46" name="图片 45">
            <a:extLst>
              <a:ext uri="{FF2B5EF4-FFF2-40B4-BE49-F238E27FC236}">
                <a16:creationId xmlns:a16="http://schemas.microsoft.com/office/drawing/2014/main" id="{C11066D6-C7D3-0918-8546-8DD6D831338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5826" y="4944933"/>
            <a:ext cx="10615518" cy="1827398"/>
          </a:xfrm>
          <a:prstGeom prst="rect">
            <a:avLst/>
          </a:prstGeom>
        </p:spPr>
      </p:pic>
      <p:sp>
        <p:nvSpPr>
          <p:cNvPr id="48" name="文本框 47">
            <a:extLst>
              <a:ext uri="{FF2B5EF4-FFF2-40B4-BE49-F238E27FC236}">
                <a16:creationId xmlns:a16="http://schemas.microsoft.com/office/drawing/2014/main" id="{50712DAB-B2D6-FF72-CE7A-2E8A89731605}"/>
              </a:ext>
            </a:extLst>
          </p:cNvPr>
          <p:cNvSpPr txBox="1"/>
          <p:nvPr/>
        </p:nvSpPr>
        <p:spPr>
          <a:xfrm>
            <a:off x="4828932" y="111638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校设研究院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906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BFE8F698-2AEE-AA67-2EA3-B8B1F59226E4}"/>
              </a:ext>
            </a:extLst>
          </p:cNvPr>
          <p:cNvSpPr txBox="1"/>
          <p:nvPr/>
        </p:nvSpPr>
        <p:spPr>
          <a:xfrm>
            <a:off x="4867090" y="157381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校设研究院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2163EF9-D2CA-7072-8FAE-4292B747A8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7" b="16576"/>
          <a:stretch/>
        </p:blipFill>
        <p:spPr>
          <a:xfrm>
            <a:off x="3076862" y="4991662"/>
            <a:ext cx="6038276" cy="128569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7189CA2B-A71E-68FE-8784-F95282DA3246}"/>
              </a:ext>
            </a:extLst>
          </p:cNvPr>
          <p:cNvSpPr txBox="1"/>
          <p:nvPr/>
        </p:nvSpPr>
        <p:spPr>
          <a:xfrm>
            <a:off x="71011" y="2824093"/>
            <a:ext cx="1229879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5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崔田 教授    刘中灏 教授    段红光 教授    王宏伟 研究员   高淼 教授     刘艳辉 教授     胡军 教授   潘益龙 研究员 黄艳萍 副教授   刘召 副研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3187CD3-3105-DF45-EB2D-2AC5A6E5ECF4}"/>
              </a:ext>
            </a:extLst>
          </p:cNvPr>
          <p:cNvSpPr txBox="1"/>
          <p:nvPr/>
        </p:nvSpPr>
        <p:spPr>
          <a:xfrm>
            <a:off x="530852" y="4668497"/>
            <a:ext cx="11652048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5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付洁 副教授    陈宁 副研      马帅领 副研    戚梦瑶 助研      宋昊 助研     赵行斌 助研   杜明阳 助研    高姗  讲师     魏鑫苗 助研</a:t>
            </a:r>
            <a:endParaRPr lang="zh-CN" altLang="en-US" sz="15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8128E9D1-B1DA-1850-D770-5744EABAA5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0" y="1512268"/>
            <a:ext cx="941567" cy="124860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C8A0E75-7E66-6589-34A4-B34F021EA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902" y="1470633"/>
            <a:ext cx="957000" cy="129023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5126F702-6290-302B-0D48-F68C55CB03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099" y="1506465"/>
            <a:ext cx="1063536" cy="1254403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03FF7BB2-6B92-A201-D82B-6621D0E4AE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32" y="1513073"/>
            <a:ext cx="960120" cy="1247796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1E33F5A-0EFA-EECA-ECB1-431689B65E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618" y="1501288"/>
            <a:ext cx="941399" cy="1254403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78F8300A-5552-D322-3DCC-B43699FCC2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533" y="1521926"/>
            <a:ext cx="957000" cy="1237104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859A7D7-956A-4500-5486-59E179D8F1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847" y="1512268"/>
            <a:ext cx="955964" cy="1243401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F8524D89-CA30-5FF9-8C40-983551CBF5A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15" y="3350333"/>
            <a:ext cx="937565" cy="122493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AD479B9-063D-2B36-1DE2-1355CDC5F6D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541" y="3318187"/>
            <a:ext cx="955165" cy="1252451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39E3D00D-F30A-4C9B-FD64-05BA0035A7B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170" y="3348355"/>
            <a:ext cx="1011269" cy="1220305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0AF02698-D249-C704-9B03-AA29903BA0D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637" y="3348355"/>
            <a:ext cx="960120" cy="1222283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CF13BFE5-7316-E7BF-A95D-BED459092D6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693" y="3348354"/>
            <a:ext cx="927759" cy="1211381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8B1B95F0-5F4E-A78D-D42D-68AFAB7B5F7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388" y="3348355"/>
            <a:ext cx="938621" cy="1211380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4E796673-6C06-EC4F-5389-D30D2E66EB4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423" y="3356822"/>
            <a:ext cx="938621" cy="1204275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D248D028-83DD-8294-DF58-E269031E2B79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9" r="13064"/>
          <a:stretch/>
        </p:blipFill>
        <p:spPr>
          <a:xfrm>
            <a:off x="10545668" y="3316209"/>
            <a:ext cx="928948" cy="1252451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838707C4-A131-C3F0-E32E-9F77DFE8F9D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888" y="1513073"/>
            <a:ext cx="933450" cy="1248600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1F70DF89-C15E-E929-D549-77E77F81839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54" y="1502922"/>
            <a:ext cx="933450" cy="1254403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F0866E0B-16EF-C871-9DC2-5A949FBD9C8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350" y="3316209"/>
            <a:ext cx="949988" cy="1252451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42C74B3A-5ED4-97B9-567A-F7BADA4D7157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3212" y="1526252"/>
            <a:ext cx="930937" cy="12294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101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37E8BF9F-F766-39AD-7ECD-33CB6E00BF5F}"/>
              </a:ext>
            </a:extLst>
          </p:cNvPr>
          <p:cNvSpPr txBox="1"/>
          <p:nvPr/>
        </p:nvSpPr>
        <p:spPr>
          <a:xfrm>
            <a:off x="5080337" y="110464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科研项目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787AB42-710D-0757-F5C2-1DAD459BEC2E}"/>
              </a:ext>
            </a:extLst>
          </p:cNvPr>
          <p:cNvSpPr txBox="1"/>
          <p:nvPr/>
        </p:nvSpPr>
        <p:spPr>
          <a:xfrm>
            <a:off x="1649504" y="1190584"/>
            <a:ext cx="889298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zh-CN" altLang="en-US" sz="2200" b="1" dirty="0">
                <a:latin typeface="华文中宋" panose="02010600040101010101" pitchFamily="2" charset="-122"/>
                <a:ea typeface="华文中宋" panose="02010600040101010101" pitchFamily="2" charset="-122"/>
                <a:cs typeface="微软雅黑" panose="020B0503020204020204" charset="-122"/>
                <a:sym typeface="+mn-ea"/>
              </a:rPr>
              <a:t>近</a:t>
            </a: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  <a:cs typeface="微软雅黑" panose="020B0503020204020204" charset="-122"/>
                <a:sym typeface="+mn-ea"/>
              </a:rPr>
              <a:t>5</a:t>
            </a:r>
            <a:r>
              <a:rPr lang="zh-CN" altLang="en-US" sz="2200" b="1" dirty="0">
                <a:latin typeface="华文中宋" panose="02010600040101010101" pitchFamily="2" charset="-122"/>
                <a:ea typeface="华文中宋" panose="02010600040101010101" pitchFamily="2" charset="-122"/>
                <a:cs typeface="微软雅黑" panose="020B0503020204020204" charset="-122"/>
                <a:sym typeface="+mn-ea"/>
              </a:rPr>
              <a:t>年，立项各类项目</a:t>
            </a: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  <a:cs typeface="微软雅黑" panose="020B0503020204020204" charset="-122"/>
                <a:sym typeface="+mn-ea"/>
              </a:rPr>
              <a:t>368</a:t>
            </a:r>
            <a:r>
              <a:rPr lang="zh-CN" altLang="en-US" sz="2200" b="1" dirty="0">
                <a:latin typeface="华文中宋" panose="02010600040101010101" pitchFamily="2" charset="-122"/>
                <a:ea typeface="华文中宋" panose="02010600040101010101" pitchFamily="2" charset="-122"/>
                <a:cs typeface="微软雅黑" panose="020B0503020204020204" charset="-122"/>
                <a:sym typeface="+mn-ea"/>
              </a:rPr>
              <a:t>项（含人才启动费），总经费逾</a:t>
            </a:r>
            <a:r>
              <a:rPr lang="en-US" altLang="zh-CN" sz="2200" b="1" dirty="0">
                <a:latin typeface="华文中宋" panose="02010600040101010101" pitchFamily="2" charset="-122"/>
                <a:ea typeface="华文中宋" panose="02010600040101010101" pitchFamily="2" charset="-122"/>
                <a:cs typeface="微软雅黑" panose="020B0503020204020204" charset="-122"/>
                <a:sym typeface="+mn-ea"/>
              </a:rPr>
              <a:t>2.8</a:t>
            </a:r>
            <a:r>
              <a:rPr lang="zh-CN" altLang="en-US" sz="2200" b="1" dirty="0">
                <a:latin typeface="华文中宋" panose="02010600040101010101" pitchFamily="2" charset="-122"/>
                <a:ea typeface="华文中宋" panose="02010600040101010101" pitchFamily="2" charset="-122"/>
                <a:cs typeface="微软雅黑" panose="020B0503020204020204" charset="-122"/>
                <a:sym typeface="+mn-ea"/>
              </a:rPr>
              <a:t>亿元</a:t>
            </a:r>
          </a:p>
        </p:txBody>
      </p:sp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A4586EC6-D1FE-4520-827D-95679D6C01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338948"/>
              </p:ext>
            </p:extLst>
          </p:nvPr>
        </p:nvGraphicFramePr>
        <p:xfrm>
          <a:off x="263352" y="1693871"/>
          <a:ext cx="11593289" cy="46812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46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6099">
                <a:tc>
                  <a:txBody>
                    <a:bodyPr/>
                    <a:lstStyle/>
                    <a:p>
                      <a:pPr indent="127000" algn="ctr"/>
                      <a:r>
                        <a:rPr lang="zh-CN" altLang="en-US" sz="2000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项目类型</a:t>
                      </a:r>
                    </a:p>
                  </a:txBody>
                  <a:tcPr marL="67044" marR="67044" marT="0" marB="0" anchor="ctr"/>
                </a:tc>
                <a:tc>
                  <a:txBody>
                    <a:bodyPr/>
                    <a:lstStyle/>
                    <a:p>
                      <a:pPr marL="0" indent="127000" algn="ctr" defTabSz="914400" rtl="0" eaLnBrk="1" latinLnBrk="0" hangingPunct="1"/>
                      <a:r>
                        <a:rPr lang="zh-CN" altLang="en-US" sz="2000" b="1" kern="0" dirty="0">
                          <a:solidFill>
                            <a:schemeClr val="lt1"/>
                          </a:solidFill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+mn-cs"/>
                        </a:rPr>
                        <a:t>经费来源</a:t>
                      </a:r>
                    </a:p>
                  </a:txBody>
                  <a:tcPr marL="67044" marR="67044" marT="0" marB="0" anchor="ctr"/>
                </a:tc>
                <a:tc>
                  <a:txBody>
                    <a:bodyPr/>
                    <a:lstStyle/>
                    <a:p>
                      <a:pPr marL="0" indent="127000" algn="ctr" defTabSz="914400" rtl="0" eaLnBrk="1" latinLnBrk="0" hangingPunct="1"/>
                      <a:r>
                        <a:rPr lang="zh-CN" altLang="en-US" sz="2000" b="1" kern="0" dirty="0">
                          <a:solidFill>
                            <a:schemeClr val="lt1"/>
                          </a:solidFill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+mn-cs"/>
                        </a:rPr>
                        <a:t>资助金额</a:t>
                      </a:r>
                    </a:p>
                  </a:txBody>
                  <a:tcPr marL="67044" marR="67044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067">
                <a:tc rowSpan="3">
                  <a:txBody>
                    <a:bodyPr/>
                    <a:lstStyle/>
                    <a:p>
                      <a:pPr marL="0" indent="127000" algn="ctr" defTabSz="914400" rtl="0" eaLnBrk="1" latinLnBrk="0" hangingPunct="1"/>
                      <a:r>
                        <a:rPr lang="zh-CN" altLang="en-US" sz="1800" b="1" kern="0" dirty="0">
                          <a:solidFill>
                            <a:schemeClr val="lt1"/>
                          </a:solidFill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+mn-cs"/>
                        </a:rPr>
                        <a:t>团队建设项目</a:t>
                      </a:r>
                    </a:p>
                  </a:txBody>
                  <a:tcPr marL="67044" marR="67044" marT="0" marB="0" anchor="ctr"/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zh-CN" altLang="en-US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宁波市顶尖人才计划</a:t>
                      </a:r>
                    </a:p>
                  </a:txBody>
                  <a:tcPr marL="67044" marR="67044" marT="0" marB="0" anchor="ctr"/>
                </a:tc>
                <a:tc>
                  <a:txBody>
                    <a:bodyPr/>
                    <a:lstStyle/>
                    <a:p>
                      <a:pPr marL="0" marR="0" lvl="0" indent="1270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9880</a:t>
                      </a:r>
                      <a:r>
                        <a:rPr lang="zh-CN" altLang="en-US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万</a:t>
                      </a:r>
                    </a:p>
                  </a:txBody>
                  <a:tcPr marL="67044" marR="67044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06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67044" marR="67044" marT="0" marB="0" anchor="ctr"/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zh-CN" altLang="en-US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浙江省领军型创新团队（重点支持）</a:t>
                      </a:r>
                    </a:p>
                  </a:txBody>
                  <a:tcPr marL="67044" marR="67044" marT="0" marB="0" anchor="ctr"/>
                </a:tc>
                <a:tc>
                  <a:txBody>
                    <a:bodyPr/>
                    <a:lstStyle/>
                    <a:p>
                      <a:pPr marL="0" marR="0" lvl="0" indent="1270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1000</a:t>
                      </a:r>
                      <a:r>
                        <a:rPr lang="zh-CN" altLang="en-US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万</a:t>
                      </a:r>
                      <a:r>
                        <a:rPr lang="en-US" altLang="zh-CN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+</a:t>
                      </a:r>
                      <a:r>
                        <a:rPr lang="zh-CN" altLang="en-US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校配</a:t>
                      </a:r>
                      <a:r>
                        <a:rPr lang="en-US" altLang="zh-CN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1000 </a:t>
                      </a:r>
                      <a:r>
                        <a:rPr lang="zh-CN" altLang="en-US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万</a:t>
                      </a:r>
                    </a:p>
                  </a:txBody>
                  <a:tcPr marL="67044" marR="67044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74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67044" marR="67044" marT="0" marB="0" anchor="ctr"/>
                </a:tc>
                <a:tc rowSpan="2">
                  <a:txBody>
                    <a:bodyPr/>
                    <a:lstStyle/>
                    <a:p>
                      <a:pPr indent="127000" algn="ctr"/>
                      <a:r>
                        <a:rPr lang="en-US" altLang="zh-CN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 </a:t>
                      </a:r>
                      <a:r>
                        <a:rPr lang="zh-CN" altLang="en-US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项宁波市甬江工程创新团队</a:t>
                      </a:r>
                    </a:p>
                  </a:txBody>
                  <a:tcPr marL="67044" marR="67044" marT="0" marB="0" anchor="ctr"/>
                </a:tc>
                <a:tc rowSpan="2">
                  <a:txBody>
                    <a:bodyPr/>
                    <a:lstStyle/>
                    <a:p>
                      <a:pPr indent="127000" algn="ctr"/>
                      <a:r>
                        <a:rPr lang="en-US" altLang="zh-CN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2500</a:t>
                      </a:r>
                      <a:r>
                        <a:rPr lang="zh-CN" altLang="en-US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万</a:t>
                      </a:r>
                      <a:endParaRPr lang="zh-CN" sz="1800" b="1" kern="100" dirty="0"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044" marR="67044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rowSpan="6">
                  <a:txBody>
                    <a:bodyPr/>
                    <a:lstStyle/>
                    <a:p>
                      <a:pPr marL="0" marR="0" lvl="0" indent="1270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1" kern="0" dirty="0">
                          <a:solidFill>
                            <a:schemeClr val="lt1"/>
                          </a:solidFill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+mn-cs"/>
                        </a:rPr>
                        <a:t>国家级科研项目</a:t>
                      </a:r>
                    </a:p>
                  </a:txBody>
                  <a:tcPr marL="67044" marR="67044" marT="0" marB="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95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67044" marR="67044" marT="0" marB="0" anchor="ctr"/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 </a:t>
                      </a:r>
                      <a:r>
                        <a:rPr lang="zh-CN" altLang="en-US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项重点研发计划课题</a:t>
                      </a:r>
                      <a:endParaRPr lang="zh-CN" sz="1800" b="1" kern="100" dirty="0"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044" marR="67044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510</a:t>
                      </a:r>
                      <a:r>
                        <a:rPr lang="zh-CN" altLang="en-US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万</a:t>
                      </a:r>
                      <a:endParaRPr lang="zh-CN" sz="1800" b="1" kern="100" dirty="0"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044" marR="67044" marT="0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95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67044" marR="67044" marT="0" marB="0" anchor="ctr"/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</a:t>
                      </a:r>
                      <a:r>
                        <a:rPr lang="zh-CN" altLang="en-US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项</a:t>
                      </a:r>
                      <a:r>
                        <a:rPr lang="en-US" altLang="zh-CN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 </a:t>
                      </a:r>
                      <a:r>
                        <a:rPr lang="zh-CN" altLang="en-US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国防***专项 </a:t>
                      </a:r>
                    </a:p>
                  </a:txBody>
                  <a:tcPr marL="67044" marR="67044" marT="0" marB="0"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1209</a:t>
                      </a:r>
                      <a:r>
                        <a:rPr lang="zh-CN" altLang="en-US" sz="1800" b="1" kern="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万</a:t>
                      </a:r>
                    </a:p>
                  </a:txBody>
                  <a:tcPr marL="67044" marR="67044" marT="0" marB="0" anchor="ctr"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795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67044" marR="67044" marT="0" marB="0" anchor="ctr"/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66</a:t>
                      </a:r>
                      <a:r>
                        <a:rPr lang="zh-CN" altLang="en-US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项自然科学基金（</a:t>
                      </a:r>
                      <a:r>
                        <a:rPr lang="en-US" altLang="zh-CN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 重点，海优）</a:t>
                      </a:r>
                    </a:p>
                  </a:txBody>
                  <a:tcPr marL="67044" marR="67044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3527</a:t>
                      </a:r>
                      <a:r>
                        <a:rPr lang="zh-CN" altLang="en-US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万</a:t>
                      </a:r>
                      <a:endParaRPr lang="zh-CN" sz="1800" b="1" kern="100" dirty="0"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044" marR="67044" marT="0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795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67044" marR="67044" marT="0" marB="0" anchor="ctr"/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zh-CN" altLang="en-US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参与创新研究群体项目</a:t>
                      </a:r>
                    </a:p>
                  </a:txBody>
                  <a:tcPr marL="67044" marR="67044" marT="0" marB="0"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1200</a:t>
                      </a:r>
                      <a:r>
                        <a:rPr lang="zh-CN" altLang="en-US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万</a:t>
                      </a:r>
                    </a:p>
                  </a:txBody>
                  <a:tcPr marL="67044" marR="67044" marT="0" marB="0" anchor="ctr"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795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67044" marR="67044" marT="0" marB="0" anchor="ctr"/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zh-CN" altLang="en-US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项区域联合重点项目课题</a:t>
                      </a:r>
                    </a:p>
                  </a:txBody>
                  <a:tcPr marL="67044" marR="67044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zh-CN" altLang="en-US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141.5</a:t>
                      </a:r>
                      <a:r>
                        <a:rPr lang="zh-CN" altLang="en-US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万</a:t>
                      </a:r>
                      <a:endParaRPr lang="zh-CN" sz="1800" b="1" kern="100" dirty="0"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044" marR="67044" marT="0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2133">
                <a:tc>
                  <a:txBody>
                    <a:bodyPr/>
                    <a:lstStyle/>
                    <a:p>
                      <a:pPr marL="0" marR="0" lvl="0" indent="1270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1" kern="0" dirty="0">
                          <a:solidFill>
                            <a:schemeClr val="lt1"/>
                          </a:solidFill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+mn-cs"/>
                        </a:rPr>
                        <a:t>省部级科研项目</a:t>
                      </a:r>
                    </a:p>
                  </a:txBody>
                  <a:tcPr marL="67044" marR="67044" marT="0" marB="0" anchor="ctr"/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26</a:t>
                      </a:r>
                      <a:r>
                        <a:rPr lang="zh-CN" altLang="en-US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项</a:t>
                      </a:r>
                      <a:r>
                        <a:rPr lang="en-US" altLang="zh-CN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CN" altLang="en-US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省自然科学基金（</a:t>
                      </a:r>
                      <a:r>
                        <a:rPr lang="en-US" altLang="zh-CN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zh-CN" altLang="en-US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重大，</a:t>
                      </a:r>
                      <a:r>
                        <a:rPr lang="en-US" altLang="zh-CN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重点）</a:t>
                      </a:r>
                    </a:p>
                  </a:txBody>
                  <a:tcPr marL="67044" marR="67044" marT="0" marB="0"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/>
                      <a:r>
                        <a:rPr lang="en-US" altLang="zh-CN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440</a:t>
                      </a:r>
                      <a:r>
                        <a:rPr lang="zh-CN" altLang="en-US" sz="1800" b="1" kern="100" dirty="0"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Times New Roman" panose="02020603050405020304" pitchFamily="18" charset="0"/>
                        </a:rPr>
                        <a:t>万</a:t>
                      </a:r>
                      <a:endParaRPr lang="zh-CN" sz="1800" b="1" kern="100" dirty="0"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7044" marR="67044" marT="0" marB="0" anchor="ctr"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80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" r="1665"/>
          <a:stretch/>
        </p:blipFill>
        <p:spPr>
          <a:xfrm>
            <a:off x="0" y="635"/>
            <a:ext cx="12192000" cy="685736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2223770"/>
            <a:ext cx="12192000" cy="2670175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8638727-7BDC-2F80-0098-020A154911F3}"/>
              </a:ext>
            </a:extLst>
          </p:cNvPr>
          <p:cNvSpPr txBox="1"/>
          <p:nvPr/>
        </p:nvSpPr>
        <p:spPr>
          <a:xfrm>
            <a:off x="4157008" y="3143885"/>
            <a:ext cx="3877985" cy="83099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</a:lstStyle>
          <a:p>
            <a:r>
              <a:rPr lang="zh-CN" altLang="en-US" dirty="0">
                <a:sym typeface="+mn-ea"/>
              </a:rPr>
              <a:t>三、办会经验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1372877"/>
      </p:ext>
    </p:extLst>
  </p:cSld>
  <p:clrMapOvr>
    <a:masterClrMapping/>
  </p:clrMapOvr>
  <p:transition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B6AA4499-BF83-DBD2-D9F0-585E8EF3A8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002593"/>
              </p:ext>
            </p:extLst>
          </p:nvPr>
        </p:nvGraphicFramePr>
        <p:xfrm>
          <a:off x="578643" y="1003250"/>
          <a:ext cx="11082655" cy="2106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82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0817">
                <a:tc>
                  <a:txBody>
                    <a:bodyPr/>
                    <a:lstStyle/>
                    <a:p>
                      <a:pPr marL="342900" indent="-342900" algn="l">
                        <a:buFont typeface="Wingdings" panose="05000000000000000000" pitchFamily="2" charset="2"/>
                        <a:buChar char="n"/>
                      </a:pPr>
                      <a:r>
                        <a:rPr lang="zh-CN" altLang="en-US" sz="2400" dirty="0">
                          <a:solidFill>
                            <a:srgbClr val="0066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学院已成功举办</a:t>
                      </a:r>
                      <a:r>
                        <a:rPr lang="en-US" altLang="zh-CN" sz="2400" dirty="0">
                          <a:solidFill>
                            <a:srgbClr val="0066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/</a:t>
                      </a:r>
                      <a:r>
                        <a:rPr lang="zh-CN" altLang="en-US" sz="2400" dirty="0">
                          <a:solidFill>
                            <a:srgbClr val="0066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承办多次影响力较大的国际性</a:t>
                      </a:r>
                      <a:r>
                        <a:rPr lang="en-US" altLang="zh-CN" sz="2400" dirty="0">
                          <a:solidFill>
                            <a:srgbClr val="0066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/</a:t>
                      </a:r>
                      <a:r>
                        <a:rPr lang="zh-CN" altLang="en-US" sz="2400" dirty="0">
                          <a:solidFill>
                            <a:srgbClr val="0066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全国性会议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339">
                <a:tc>
                  <a:txBody>
                    <a:bodyPr/>
                    <a:lstStyle/>
                    <a:p>
                      <a:pPr marL="0" indent="0">
                        <a:lnSpc>
                          <a:spcPct val="114000"/>
                        </a:lnSpc>
                        <a:buFont typeface="+mj-lt"/>
                        <a:buNone/>
                      </a:pPr>
                      <a:r>
                        <a:rPr lang="en-US" altLang="zh-CN" sz="2000" dirty="0"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2024</a:t>
                      </a:r>
                      <a:r>
                        <a:rPr lang="zh-CN" altLang="en-US" sz="2000" dirty="0"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年第十九届全国低温物理会议</a:t>
                      </a:r>
                      <a:endParaRPr lang="en-US" altLang="zh-CN" sz="2000" dirty="0"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5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defRPr/>
                      </a:pPr>
                      <a:r>
                        <a:rPr lang="en-US" altLang="zh-CN" sz="2000" kern="1200" dirty="0">
                          <a:solidFill>
                            <a:schemeClr val="dk1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+mn-cs"/>
                        </a:rPr>
                        <a:t>2024</a:t>
                      </a:r>
                      <a:r>
                        <a:rPr lang="zh-CN" altLang="en-US" sz="2000" kern="1200" dirty="0">
                          <a:solidFill>
                            <a:schemeClr val="dk1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+mn-cs"/>
                        </a:rPr>
                        <a:t>年</a:t>
                      </a:r>
                      <a:r>
                        <a:rPr lang="zh-CN" altLang="zh-CN" sz="2000" kern="1200" dirty="0">
                          <a:solidFill>
                            <a:schemeClr val="dk1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  <a:cs typeface="+mn-cs"/>
                        </a:rPr>
                        <a:t>International Symposium on Cosmology and Particle Astrophysics</a:t>
                      </a:r>
                      <a:endParaRPr lang="en-US" altLang="zh-CN" sz="2000" kern="1200" dirty="0">
                        <a:solidFill>
                          <a:schemeClr val="dk1"/>
                        </a:solidFill>
                        <a:latin typeface="华文中宋" panose="02010600040101010101" pitchFamily="2" charset="-122"/>
                        <a:ea typeface="华文中宋" panose="02010600040101010101" pitchFamily="2" charset="-122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5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defRPr/>
                      </a:pPr>
                      <a:r>
                        <a:rPr lang="en-US" altLang="zh-CN" sz="2000" dirty="0"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2025</a:t>
                      </a:r>
                      <a:r>
                        <a:rPr lang="zh-CN" altLang="en-US" sz="2000" dirty="0"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年后哈勃时代宇宙学</a:t>
                      </a:r>
                      <a:r>
                        <a:rPr lang="en-US" altLang="zh-CN" sz="2000" dirty="0"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:JWST</a:t>
                      </a:r>
                      <a:r>
                        <a:rPr lang="zh-CN" altLang="en-US" sz="2000" dirty="0"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、</a:t>
                      </a:r>
                      <a:r>
                        <a:rPr lang="en-US" altLang="zh-CN" sz="2000" dirty="0"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DESI</a:t>
                      </a:r>
                      <a:r>
                        <a:rPr lang="zh-CN" altLang="en-US" sz="2000" dirty="0"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、</a:t>
                      </a:r>
                      <a:r>
                        <a:rPr lang="en-US" altLang="zh-CN" sz="2000" dirty="0"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CSST</a:t>
                      </a:r>
                      <a:r>
                        <a:rPr lang="zh-CN" altLang="en-US" sz="2000" dirty="0"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观测与理论研讨会</a:t>
                      </a:r>
                      <a:endParaRPr lang="en-US" altLang="zh-CN" sz="2000" dirty="0"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15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defRPr/>
                      </a:pPr>
                      <a:r>
                        <a:rPr lang="en-US" altLang="zh-CN" sz="2000" dirty="0"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2026</a:t>
                      </a:r>
                      <a:r>
                        <a:rPr lang="zh-CN" altLang="en-US" sz="2000" dirty="0"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年第二十二届彭桓武理论物理论坛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图片 3">
            <a:extLst>
              <a:ext uri="{FF2B5EF4-FFF2-40B4-BE49-F238E27FC236}">
                <a16:creationId xmlns:a16="http://schemas.microsoft.com/office/drawing/2014/main" id="{E276C1F1-D0D2-C10E-5A64-EB774F63F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3202" y="5009972"/>
            <a:ext cx="5255026" cy="184802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1F26C8D-4CC0-8A4A-709A-91C2B8BF66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34" b="10246"/>
          <a:stretch/>
        </p:blipFill>
        <p:spPr>
          <a:xfrm>
            <a:off x="143711" y="3176590"/>
            <a:ext cx="5026889" cy="167742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A1FDCDA-1021-9559-A6ED-4664330247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" b="-1652"/>
          <a:stretch/>
        </p:blipFill>
        <p:spPr>
          <a:xfrm>
            <a:off x="5763202" y="3176589"/>
            <a:ext cx="5255027" cy="167742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084879C-9798-F7DE-E286-008BB9A447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42" b="17686"/>
          <a:stretch/>
        </p:blipFill>
        <p:spPr>
          <a:xfrm>
            <a:off x="143711" y="5009972"/>
            <a:ext cx="5026889" cy="17455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107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" r="1665"/>
          <a:stretch/>
        </p:blipFill>
        <p:spPr>
          <a:xfrm>
            <a:off x="0" y="635"/>
            <a:ext cx="12192000" cy="685736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2223770"/>
            <a:ext cx="12192000" cy="2670175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8638727-7BDC-2F80-0098-020A154911F3}"/>
              </a:ext>
            </a:extLst>
          </p:cNvPr>
          <p:cNvSpPr txBox="1"/>
          <p:nvPr/>
        </p:nvSpPr>
        <p:spPr>
          <a:xfrm>
            <a:off x="4157008" y="3143885"/>
            <a:ext cx="3877985" cy="83099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</a:lstStyle>
          <a:p>
            <a:r>
              <a:rPr lang="zh-CN" altLang="en-US" dirty="0">
                <a:sym typeface="+mn-ea"/>
              </a:rPr>
              <a:t>四、办会环境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7781434"/>
      </p:ext>
    </p:extLst>
  </p:cSld>
  <p:clrMapOvr>
    <a:masterClrMapping/>
  </p:clrMapOvr>
  <p:transition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318D48C9-3C4E-24EA-6A71-D00D7CFD86F3}"/>
              </a:ext>
            </a:extLst>
          </p:cNvPr>
          <p:cNvSpPr txBox="1"/>
          <p:nvPr/>
        </p:nvSpPr>
        <p:spPr>
          <a:xfrm>
            <a:off x="156537" y="1520195"/>
            <a:ext cx="11878926" cy="2796984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ts val="3560"/>
              </a:lnSpc>
              <a:buFont typeface="Wingdings" panose="05000000000000000000" charset="0"/>
              <a:buChar char="u"/>
            </a:pPr>
            <a:r>
              <a:rPr lang="zh-CN" altLang="en-US" b="1" dirty="0">
                <a:solidFill>
                  <a:srgbClr val="263947"/>
                </a:solidFill>
              </a:rPr>
              <a:t>连续八年位居全国制造业单项冠军城市之首。</a:t>
            </a:r>
          </a:p>
          <a:p>
            <a:pPr marL="285750" indent="-285750">
              <a:lnSpc>
                <a:spcPts val="3560"/>
              </a:lnSpc>
              <a:buFont typeface="Wingdings" panose="05000000000000000000" charset="0"/>
              <a:buChar char="u"/>
            </a:pPr>
            <a:r>
              <a:rPr lang="zh-CN" altLang="en-US" b="1" dirty="0">
                <a:solidFill>
                  <a:srgbClr val="263947"/>
                </a:solidFill>
              </a:rPr>
              <a:t>宁波坐落于东海之滨，宁波港吞吐量</a:t>
            </a:r>
            <a:r>
              <a:rPr lang="en-US" altLang="zh-CN" b="1" dirty="0">
                <a:solidFill>
                  <a:srgbClr val="263947"/>
                </a:solidFill>
              </a:rPr>
              <a:t>17</a:t>
            </a:r>
            <a:r>
              <a:rPr lang="zh-CN" altLang="en-US" b="1" dirty="0">
                <a:solidFill>
                  <a:srgbClr val="263947"/>
                </a:solidFill>
              </a:rPr>
              <a:t>年保持全球第一，集装箱稳居全球第三。</a:t>
            </a:r>
            <a:endParaRPr lang="en-US" altLang="zh-CN" b="1" dirty="0">
              <a:solidFill>
                <a:srgbClr val="263947"/>
              </a:solidFill>
            </a:endParaRPr>
          </a:p>
          <a:p>
            <a:pPr marL="285750" indent="-285750">
              <a:lnSpc>
                <a:spcPts val="3560"/>
              </a:lnSpc>
              <a:buFont typeface="Wingdings" panose="05000000000000000000" charset="0"/>
              <a:buChar char="u"/>
            </a:pPr>
            <a:r>
              <a:rPr lang="zh-CN" altLang="en-US" b="1" dirty="0">
                <a:solidFill>
                  <a:srgbClr val="263947"/>
                </a:solidFill>
              </a:rPr>
              <a:t>中国五大计划单列市之一，经济实力仅次于深圳。</a:t>
            </a:r>
          </a:p>
          <a:p>
            <a:pPr marL="285750" indent="-285750">
              <a:lnSpc>
                <a:spcPts val="3560"/>
              </a:lnSpc>
              <a:buFont typeface="Wingdings" panose="05000000000000000000" charset="0"/>
              <a:buChar char="u"/>
            </a:pPr>
            <a:r>
              <a:rPr lang="en-US" altLang="zh-CN" b="1" dirty="0">
                <a:solidFill>
                  <a:srgbClr val="263947"/>
                </a:solidFill>
              </a:rPr>
              <a:t>2025</a:t>
            </a:r>
            <a:r>
              <a:rPr lang="zh-CN" altLang="en-US" b="1" dirty="0">
                <a:solidFill>
                  <a:srgbClr val="263947"/>
                </a:solidFill>
              </a:rPr>
              <a:t>年</a:t>
            </a:r>
            <a:r>
              <a:rPr lang="en-US" altLang="zh-CN" b="1" dirty="0">
                <a:solidFill>
                  <a:srgbClr val="263947"/>
                </a:solidFill>
              </a:rPr>
              <a:t>GDP</a:t>
            </a:r>
            <a:r>
              <a:rPr lang="zh-CN" altLang="en-US" b="1" dirty="0">
                <a:solidFill>
                  <a:srgbClr val="263947"/>
                </a:solidFill>
              </a:rPr>
              <a:t>排名全国第</a:t>
            </a:r>
            <a:r>
              <a:rPr lang="en-US" altLang="zh-CN" b="1" dirty="0">
                <a:solidFill>
                  <a:srgbClr val="263947"/>
                </a:solidFill>
              </a:rPr>
              <a:t>11</a:t>
            </a:r>
            <a:r>
              <a:rPr lang="zh-CN" altLang="en-US" b="1" dirty="0">
                <a:solidFill>
                  <a:srgbClr val="263947"/>
                </a:solidFill>
              </a:rPr>
              <a:t>，紧跟南京市。</a:t>
            </a:r>
          </a:p>
          <a:p>
            <a:pPr marL="285750" indent="-285750">
              <a:lnSpc>
                <a:spcPts val="3560"/>
              </a:lnSpc>
              <a:buFont typeface="Wingdings" panose="05000000000000000000" charset="0"/>
              <a:buChar char="u"/>
            </a:pPr>
            <a:r>
              <a:rPr lang="zh-CN" altLang="en-US" b="1" dirty="0">
                <a:solidFill>
                  <a:srgbClr val="263947"/>
                </a:solidFill>
              </a:rPr>
              <a:t>连续七次蝉联全国文明城市。</a:t>
            </a:r>
            <a:endParaRPr lang="en-US" altLang="zh-CN" b="1" dirty="0">
              <a:solidFill>
                <a:srgbClr val="263947"/>
              </a:solidFill>
            </a:endParaRPr>
          </a:p>
          <a:p>
            <a:pPr marL="285750" indent="-285750">
              <a:lnSpc>
                <a:spcPts val="3560"/>
              </a:lnSpc>
              <a:buFont typeface="Wingdings" panose="05000000000000000000" charset="0"/>
              <a:buChar char="u"/>
            </a:pPr>
            <a:r>
              <a:rPr lang="zh-CN" altLang="en-US" b="1" dirty="0">
                <a:solidFill>
                  <a:srgbClr val="263947"/>
                </a:solidFill>
              </a:rPr>
              <a:t>宁波市</a:t>
            </a:r>
            <a:r>
              <a:rPr lang="en-US" altLang="zh-CN" b="1" dirty="0">
                <a:solidFill>
                  <a:srgbClr val="263947"/>
                </a:solidFill>
              </a:rPr>
              <a:t>2026</a:t>
            </a:r>
            <a:r>
              <a:rPr lang="zh-CN" altLang="en-US" b="1" dirty="0">
                <a:solidFill>
                  <a:srgbClr val="263947"/>
                </a:solidFill>
              </a:rPr>
              <a:t>年人口达到</a:t>
            </a:r>
            <a:r>
              <a:rPr lang="en-US" altLang="zh-CN" b="1" dirty="0">
                <a:solidFill>
                  <a:srgbClr val="263947"/>
                </a:solidFill>
              </a:rPr>
              <a:t>983</a:t>
            </a:r>
            <a:r>
              <a:rPr lang="zh-CN" altLang="en-US" b="1" dirty="0">
                <a:solidFill>
                  <a:srgbClr val="263947"/>
                </a:solidFill>
              </a:rPr>
              <a:t>万，近十年人口增加了近</a:t>
            </a:r>
            <a:r>
              <a:rPr lang="en-US" altLang="zh-CN" b="1" dirty="0">
                <a:solidFill>
                  <a:srgbClr val="263947"/>
                </a:solidFill>
              </a:rPr>
              <a:t>110</a:t>
            </a:r>
            <a:r>
              <a:rPr lang="zh-CN" altLang="en-US" b="1" dirty="0">
                <a:solidFill>
                  <a:srgbClr val="263947"/>
                </a:solidFill>
              </a:rPr>
              <a:t>万。</a:t>
            </a:r>
          </a:p>
        </p:txBody>
      </p:sp>
      <p:sp>
        <p:nvSpPr>
          <p:cNvPr id="4" name="圆角矩形 5">
            <a:extLst>
              <a:ext uri="{FF2B5EF4-FFF2-40B4-BE49-F238E27FC236}">
                <a16:creationId xmlns:a16="http://schemas.microsoft.com/office/drawing/2014/main" id="{B91AB404-7522-CE01-40FA-DF86BBD4BED3}"/>
              </a:ext>
            </a:extLst>
          </p:cNvPr>
          <p:cNvSpPr/>
          <p:nvPr/>
        </p:nvSpPr>
        <p:spPr>
          <a:xfrm>
            <a:off x="292100" y="1017270"/>
            <a:ext cx="6579217" cy="397510"/>
          </a:xfrm>
          <a:prstGeom prst="roundRect">
            <a:avLst>
              <a:gd name="adj" fmla="val 50000"/>
            </a:avLst>
          </a:prstGeom>
          <a:solidFill>
            <a:srgbClr val="8D0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C2CE200-11FA-4AA5-A2F5-3A6D7D202E73}"/>
              </a:ext>
            </a:extLst>
          </p:cNvPr>
          <p:cNvSpPr txBox="1"/>
          <p:nvPr/>
        </p:nvSpPr>
        <p:spPr>
          <a:xfrm>
            <a:off x="560123" y="1011832"/>
            <a:ext cx="6311194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</a:rPr>
              <a:t>畅享“新一线”城市的发展与机遇</a:t>
            </a:r>
          </a:p>
        </p:txBody>
      </p:sp>
      <p:pic>
        <p:nvPicPr>
          <p:cNvPr id="6" name="图片 5" descr="湖边的建筑&#10;&#10;AI 生成的内容可能不正确。">
            <a:extLst>
              <a:ext uri="{FF2B5EF4-FFF2-40B4-BE49-F238E27FC236}">
                <a16:creationId xmlns:a16="http://schemas.microsoft.com/office/drawing/2014/main" id="{BD61BB69-94C5-3562-01C9-421484FB4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87" y="4342236"/>
            <a:ext cx="4385917" cy="2470435"/>
          </a:xfrm>
          <a:prstGeom prst="rect">
            <a:avLst/>
          </a:prstGeom>
        </p:spPr>
      </p:pic>
      <p:pic>
        <p:nvPicPr>
          <p:cNvPr id="13" name="图片 12" descr="海上有许多船&#10;&#10;AI 生成的内容可能不正确。">
            <a:extLst>
              <a:ext uri="{FF2B5EF4-FFF2-40B4-BE49-F238E27FC236}">
                <a16:creationId xmlns:a16="http://schemas.microsoft.com/office/drawing/2014/main" id="{83F9E151-A743-B09E-9B9B-0731CBAD2E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494" y="4342236"/>
            <a:ext cx="5107332" cy="248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55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地图&#10;&#10;描述已自动生成">
            <a:extLst>
              <a:ext uri="{FF2B5EF4-FFF2-40B4-BE49-F238E27FC236}">
                <a16:creationId xmlns:a16="http://schemas.microsoft.com/office/drawing/2014/main" id="{2494504E-E702-DC01-F12F-293925777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995" y="796396"/>
            <a:ext cx="4502429" cy="606160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118D7603-0C06-12B8-C994-24F01D6B237B}"/>
              </a:ext>
            </a:extLst>
          </p:cNvPr>
          <p:cNvSpPr txBox="1"/>
          <p:nvPr/>
        </p:nvSpPr>
        <p:spPr>
          <a:xfrm>
            <a:off x="752867" y="1171277"/>
            <a:ext cx="2149582" cy="40011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263947"/>
                </a:solidFill>
              </a:defRPr>
            </a:lvl1pPr>
          </a:lstStyle>
          <a:p>
            <a:r>
              <a:rPr lang="zh-CN" altLang="en-US" sz="2000" dirty="0"/>
              <a:t>山：四明山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3BB33E6-22FC-2B61-9508-DB5FB7E3115D}"/>
              </a:ext>
            </a:extLst>
          </p:cNvPr>
          <p:cNvSpPr txBox="1"/>
          <p:nvPr/>
        </p:nvSpPr>
        <p:spPr>
          <a:xfrm>
            <a:off x="9258384" y="4011316"/>
            <a:ext cx="1944099" cy="40011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263947"/>
                </a:solidFill>
              </a:defRPr>
            </a:lvl1pPr>
          </a:lstStyle>
          <a:p>
            <a:r>
              <a:rPr lang="zh-CN" altLang="en-US" sz="2000" dirty="0"/>
              <a:t>海：东临东海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F489CB-E197-873A-B7CD-9FD7D3949942}"/>
              </a:ext>
            </a:extLst>
          </p:cNvPr>
          <p:cNvSpPr txBox="1"/>
          <p:nvPr/>
        </p:nvSpPr>
        <p:spPr>
          <a:xfrm>
            <a:off x="752867" y="4005736"/>
            <a:ext cx="2149582" cy="40011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263947"/>
                </a:solidFill>
              </a:defRPr>
            </a:lvl1pPr>
          </a:lstStyle>
          <a:p>
            <a:r>
              <a:rPr lang="zh-CN" altLang="en-US" sz="2000" dirty="0"/>
              <a:t>河：三江穿城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AC48D7E-A10B-5A72-0CE6-D3622F6DECEA}"/>
              </a:ext>
            </a:extLst>
          </p:cNvPr>
          <p:cNvSpPr txBox="1"/>
          <p:nvPr/>
        </p:nvSpPr>
        <p:spPr>
          <a:xfrm>
            <a:off x="8699307" y="1171277"/>
            <a:ext cx="2681612" cy="40011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263947"/>
                </a:solidFill>
              </a:rPr>
              <a:t>湖：东钱湖</a:t>
            </a:r>
          </a:p>
        </p:txBody>
      </p:sp>
      <p:pic>
        <p:nvPicPr>
          <p:cNvPr id="6" name="图片 5" descr="山上有瀑布&#10;&#10;AI 生成的内容可能不正确。">
            <a:extLst>
              <a:ext uri="{FF2B5EF4-FFF2-40B4-BE49-F238E27FC236}">
                <a16:creationId xmlns:a16="http://schemas.microsoft.com/office/drawing/2014/main" id="{5E8411E2-DB7A-5469-1DF8-B40DDCCDEA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66" y="1798825"/>
            <a:ext cx="3240000" cy="197947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3509C3D-C758-A140-AB69-1DB79091F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6665" y="1688921"/>
            <a:ext cx="3531323" cy="1979472"/>
          </a:xfrm>
          <a:prstGeom prst="rect">
            <a:avLst/>
          </a:prstGeom>
        </p:spPr>
      </p:pic>
      <p:pic>
        <p:nvPicPr>
          <p:cNvPr id="14" name="图片 13" descr="建筑与房屋的城市空拍图&#10;&#10;AI 生成的内容可能不正确。">
            <a:extLst>
              <a:ext uri="{FF2B5EF4-FFF2-40B4-BE49-F238E27FC236}">
                <a16:creationId xmlns:a16="http://schemas.microsoft.com/office/drawing/2014/main" id="{40B2A9F7-937B-2371-7D8A-61FD4CD635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95" y="4591265"/>
            <a:ext cx="3248319" cy="1904552"/>
          </a:xfrm>
          <a:prstGeom prst="rect">
            <a:avLst/>
          </a:prstGeom>
        </p:spPr>
      </p:pic>
      <p:pic>
        <p:nvPicPr>
          <p:cNvPr id="16" name="图片 15" descr="海上有许多云&#10;&#10;AI 生成的内容可能不正确。">
            <a:extLst>
              <a:ext uri="{FF2B5EF4-FFF2-40B4-BE49-F238E27FC236}">
                <a16:creationId xmlns:a16="http://schemas.microsoft.com/office/drawing/2014/main" id="{BBAFE9D7-75D8-DCC3-F409-27396F486D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616" y="4591265"/>
            <a:ext cx="3541371" cy="190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8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" r="1665"/>
          <a:stretch/>
        </p:blipFill>
        <p:spPr>
          <a:xfrm>
            <a:off x="0" y="635"/>
            <a:ext cx="12192000" cy="685736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2223770"/>
            <a:ext cx="12192000" cy="2670175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3541453" y="3143885"/>
            <a:ext cx="5109091" cy="83099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4800" b="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一、宁波大学概况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44B84427-AD87-0092-C807-ED6FA6558240}"/>
              </a:ext>
            </a:extLst>
          </p:cNvPr>
          <p:cNvSpPr txBox="1"/>
          <p:nvPr/>
        </p:nvSpPr>
        <p:spPr>
          <a:xfrm>
            <a:off x="657225" y="1783663"/>
            <a:ext cx="110928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chemeClr val="dk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宁波大学座落于宁波市江北区风华路</a:t>
            </a:r>
            <a:r>
              <a:rPr lang="en-US" altLang="zh-CN" sz="2000" dirty="0">
                <a:solidFill>
                  <a:schemeClr val="dk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818</a:t>
            </a:r>
            <a:r>
              <a:rPr lang="zh-CN" altLang="en-US" sz="2000" dirty="0">
                <a:solidFill>
                  <a:schemeClr val="dk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号，学校交通非常便利。宁波机场和宁波火车站到达的乘客可乘地铁二号线直达宁波大学。另外，宁大距宁波东高速入口</a:t>
            </a:r>
            <a:r>
              <a:rPr lang="en-US" altLang="zh-CN" sz="2000" dirty="0">
                <a:solidFill>
                  <a:schemeClr val="dk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6</a:t>
            </a:r>
            <a:r>
              <a:rPr lang="zh-CN" altLang="en-US" sz="2000" dirty="0">
                <a:solidFill>
                  <a:schemeClr val="dk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公里、舟山跨海大桥</a:t>
            </a:r>
            <a:r>
              <a:rPr lang="en-US" altLang="zh-CN" sz="2000" dirty="0">
                <a:solidFill>
                  <a:schemeClr val="dk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15</a:t>
            </a:r>
            <a:r>
              <a:rPr lang="zh-CN" altLang="en-US" sz="2000" dirty="0">
                <a:solidFill>
                  <a:schemeClr val="dk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公里、高速入口蛟川收费站</a:t>
            </a:r>
            <a:r>
              <a:rPr lang="en-US" altLang="zh-CN" sz="2000" dirty="0">
                <a:solidFill>
                  <a:schemeClr val="dk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3</a:t>
            </a:r>
            <a:r>
              <a:rPr lang="zh-CN" altLang="en-US" sz="2000" dirty="0">
                <a:solidFill>
                  <a:schemeClr val="dk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公里，通往舟山、普陀山方向也是非常便利的。</a:t>
            </a:r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id="{49ED6DB0-FDA1-F378-C802-CDF75731C621}"/>
              </a:ext>
            </a:extLst>
          </p:cNvPr>
          <p:cNvSpPr txBox="1"/>
          <p:nvPr/>
        </p:nvSpPr>
        <p:spPr>
          <a:xfrm>
            <a:off x="562927" y="1061887"/>
            <a:ext cx="3346133" cy="7217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>
              <a:buFont typeface="Wingdings" panose="05000000000000000000" pitchFamily="2" charset="2"/>
              <a:buChar char="n"/>
            </a:pPr>
            <a:r>
              <a:rPr lang="zh-CN" altLang="en-US" sz="32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交通便利</a:t>
            </a:r>
          </a:p>
        </p:txBody>
      </p:sp>
      <p:pic>
        <p:nvPicPr>
          <p:cNvPr id="4" name="图片 3" descr="卡通人物&#10;&#10;描述已自动生成">
            <a:extLst>
              <a:ext uri="{FF2B5EF4-FFF2-40B4-BE49-F238E27FC236}">
                <a16:creationId xmlns:a16="http://schemas.microsoft.com/office/drawing/2014/main" id="{A7E0E0F8-5747-4060-676A-B6622A0444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89"/>
          <a:stretch/>
        </p:blipFill>
        <p:spPr>
          <a:xfrm>
            <a:off x="6219591" y="3078822"/>
            <a:ext cx="5566410" cy="3036488"/>
          </a:xfrm>
          <a:prstGeom prst="rect">
            <a:avLst/>
          </a:prstGeom>
        </p:spPr>
      </p:pic>
      <p:pic>
        <p:nvPicPr>
          <p:cNvPr id="5" name="图片 4" descr="建筑与房屋的城市空拍图&#10;&#10;描述已自动生成">
            <a:extLst>
              <a:ext uri="{FF2B5EF4-FFF2-40B4-BE49-F238E27FC236}">
                <a16:creationId xmlns:a16="http://schemas.microsoft.com/office/drawing/2014/main" id="{8B239AEB-F07A-2F4B-337B-F40EFCEAC5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46" y="3078822"/>
            <a:ext cx="4554733" cy="30364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057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6658A75-5149-C8C8-7D99-762E29191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773" y="991091"/>
            <a:ext cx="7657308" cy="5866909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70F61CCC-4CB0-FEEB-FB76-35A8C688BE25}"/>
              </a:ext>
            </a:extLst>
          </p:cNvPr>
          <p:cNvSpPr/>
          <p:nvPr/>
        </p:nvSpPr>
        <p:spPr>
          <a:xfrm>
            <a:off x="5935854" y="2027380"/>
            <a:ext cx="821932" cy="72432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5DD3E0A1-C52D-6CAC-4A4B-22610812FD25}"/>
              </a:ext>
            </a:extLst>
          </p:cNvPr>
          <p:cNvSpPr/>
          <p:nvPr/>
        </p:nvSpPr>
        <p:spPr>
          <a:xfrm>
            <a:off x="6592456" y="4370519"/>
            <a:ext cx="821932" cy="72432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7EEFE5A8-3240-5908-3FA7-1B7285B14131}"/>
              </a:ext>
            </a:extLst>
          </p:cNvPr>
          <p:cNvSpPr/>
          <p:nvPr/>
        </p:nvSpPr>
        <p:spPr>
          <a:xfrm>
            <a:off x="3898760" y="3573109"/>
            <a:ext cx="864158" cy="702871"/>
          </a:xfrm>
          <a:prstGeom prst="ellipse">
            <a:avLst/>
          </a:prstGeom>
          <a:noFill/>
          <a:ln w="38100">
            <a:solidFill>
              <a:srgbClr val="04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18AF977D-6794-8569-3E56-1CF352F709A5}"/>
              </a:ext>
            </a:extLst>
          </p:cNvPr>
          <p:cNvSpPr/>
          <p:nvPr/>
        </p:nvSpPr>
        <p:spPr>
          <a:xfrm>
            <a:off x="2624294" y="4702024"/>
            <a:ext cx="864158" cy="702871"/>
          </a:xfrm>
          <a:prstGeom prst="ellipse">
            <a:avLst/>
          </a:prstGeom>
          <a:noFill/>
          <a:ln w="38100">
            <a:solidFill>
              <a:srgbClr val="04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7717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>
            <a:extLst>
              <a:ext uri="{FF2B5EF4-FFF2-40B4-BE49-F238E27FC236}">
                <a16:creationId xmlns:a16="http://schemas.microsoft.com/office/drawing/2014/main" id="{2DB11877-511D-DCE8-770F-D091310B85C6}"/>
              </a:ext>
            </a:extLst>
          </p:cNvPr>
          <p:cNvSpPr txBox="1"/>
          <p:nvPr/>
        </p:nvSpPr>
        <p:spPr>
          <a:xfrm>
            <a:off x="95813" y="974148"/>
            <a:ext cx="9373307" cy="7217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>
              <a:buFont typeface="Wingdings" panose="05000000000000000000" pitchFamily="2" charset="2"/>
              <a:buChar char="n"/>
            </a:pPr>
            <a:r>
              <a:rPr lang="zh-CN" altLang="en-US" sz="32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办会地点：</a:t>
            </a:r>
            <a:r>
              <a:rPr lang="en-US" altLang="zh-CN" sz="32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  <a:r>
              <a:rPr lang="zh-CN" altLang="en-US" sz="32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宁波市东钱湖（</a:t>
            </a:r>
            <a:r>
              <a:rPr lang="en-US" altLang="zh-CN" sz="32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3</a:t>
            </a:r>
            <a:r>
              <a:rPr lang="zh-CN" altLang="en-US" sz="32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个西湖面积）</a:t>
            </a:r>
          </a:p>
        </p:txBody>
      </p:sp>
      <p:pic>
        <p:nvPicPr>
          <p:cNvPr id="3" name="图片 2" descr="湖边有山&#10;&#10;AI 生成的内容可能不正确。">
            <a:extLst>
              <a:ext uri="{FF2B5EF4-FFF2-40B4-BE49-F238E27FC236}">
                <a16:creationId xmlns:a16="http://schemas.microsoft.com/office/drawing/2014/main" id="{F0985470-E176-3B37-AD2B-EEDB0B917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97" y="2419466"/>
            <a:ext cx="4923263" cy="3278969"/>
          </a:xfrm>
          <a:prstGeom prst="rect">
            <a:avLst/>
          </a:prstGeom>
        </p:spPr>
      </p:pic>
      <p:pic>
        <p:nvPicPr>
          <p:cNvPr id="7" name="图片 6" descr="河边的轨道上行驶&#10;&#10;AI 生成的内容可能不正确。">
            <a:extLst>
              <a:ext uri="{FF2B5EF4-FFF2-40B4-BE49-F238E27FC236}">
                <a16:creationId xmlns:a16="http://schemas.microsoft.com/office/drawing/2014/main" id="{865268F3-6884-3A46-9CA6-41526F823F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880" y="2419466"/>
            <a:ext cx="5821358" cy="327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94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86F61-A3B3-9279-0CB3-580155F90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>
            <a:extLst>
              <a:ext uri="{FF2B5EF4-FFF2-40B4-BE49-F238E27FC236}">
                <a16:creationId xmlns:a16="http://schemas.microsoft.com/office/drawing/2014/main" id="{FD598898-03BE-7FC4-91E4-F6316F3E0727}"/>
              </a:ext>
            </a:extLst>
          </p:cNvPr>
          <p:cNvSpPr txBox="1"/>
          <p:nvPr/>
        </p:nvSpPr>
        <p:spPr>
          <a:xfrm>
            <a:off x="95813" y="974148"/>
            <a:ext cx="10293891" cy="7217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>
              <a:buFont typeface="Wingdings" panose="05000000000000000000" pitchFamily="2" charset="2"/>
              <a:buChar char="n"/>
            </a:pPr>
            <a:r>
              <a:rPr lang="zh-CN" altLang="en-US" sz="32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办会地点：宁波东钱湖华侨豪生大酒店</a:t>
            </a:r>
          </a:p>
          <a:p>
            <a:pPr marL="514350" indent="-514350">
              <a:buFont typeface="Wingdings" panose="05000000000000000000" pitchFamily="2" charset="2"/>
              <a:buChar char="n"/>
            </a:pPr>
            <a:endParaRPr lang="zh-CN" altLang="en-US" sz="32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pic>
        <p:nvPicPr>
          <p:cNvPr id="8" name="图片 7" descr="图示&#10;&#10;AI 生成的内容可能不正确。">
            <a:extLst>
              <a:ext uri="{FF2B5EF4-FFF2-40B4-BE49-F238E27FC236}">
                <a16:creationId xmlns:a16="http://schemas.microsoft.com/office/drawing/2014/main" id="{6EEE810F-BE17-D48F-F924-64F3E5211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1" y="1519518"/>
            <a:ext cx="11524130" cy="522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0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桌子上的广告单倒一边的照片&#10;&#10;中度可信度描述已自动生成">
            <a:extLst>
              <a:ext uri="{FF2B5EF4-FFF2-40B4-BE49-F238E27FC236}">
                <a16:creationId xmlns:a16="http://schemas.microsoft.com/office/drawing/2014/main" id="{0BBF8BCD-432C-5E58-875B-9D82F3CE13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00"/>
          <a:stretch/>
        </p:blipFill>
        <p:spPr>
          <a:xfrm>
            <a:off x="3285470" y="1442127"/>
            <a:ext cx="2456125" cy="1525920"/>
          </a:xfrm>
          <a:prstGeom prst="roundRect">
            <a:avLst/>
          </a:prstGeom>
          <a:noFill/>
        </p:spPr>
      </p:pic>
      <p:pic>
        <p:nvPicPr>
          <p:cNvPr id="2" name="Picture 4" descr="C:\Users\Administrator\Desktop\May\PPT素材\千库网_地图定位_元素编号12828637.png">
            <a:extLst>
              <a:ext uri="{FF2B5EF4-FFF2-40B4-BE49-F238E27FC236}">
                <a16:creationId xmlns:a16="http://schemas.microsoft.com/office/drawing/2014/main" id="{AEE24283-DE19-8F4A-7B06-4705E9F13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016" y="1113040"/>
            <a:ext cx="6089989" cy="608998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data:image/jpeg;base64,/9j/4AAQSkZJRgABAQEASABIAAD/2wBDAAgGBgcGBQgHBwcJCQgKDBQNDAsLDBkSEw8UHRofHh0aHBwgJC4nICIsIxwcKDcpLDAxNDQ0Hyc5PTgyPC4zNDL/2wBDAQkJCQwLDBgNDRgyIRwhMjIyMjIyMjIyMjIyMjIyMjIyMjIyMjIyMjIyMjIyMjIyMjIyMjIyMjIyMjIyMjIyMjL/wAARCAFLAfQDASIAAhEBAxEB/8QAHAAAAAcBAQAAAAAAAAAAAAAAAAECAwQFBgcI/8QAPRAAAgEDAwMDAgQEBQMEAgMAAQIDAAQRBRIhBjFBEyJRYXEHFDKBQpGhsRUjUsHRJOHwFjNi8WOCQ1Ny/8QAGwEAAwEBAQEBAAAAAAAAAAAAAQIDAAQFBgf/xAAwEQACAgEEAQQCAAUEAwEAAAAAAQIRAwQSITFBBRMiUTJhFEJxkaEjgbHwFTPRwf/aAAwDAQACEQMRAD8A5DQoUKoTBQoUKxgUKFCsYFCgOacSJmoGSsbFOJkHPnxTyWw7seKcLQxgY5NI5eEUjBrsWuSnuFNtDkccUmS58AYFLikLrSU0U4fA3+XAoCAU93akysFGB3opsXagCNB3pxIUY8CmIkeRs1ZRRiJdzGllKh4KxKwsn6V4+aRK5PtyKsInSZCBUR7cibJHFRjLnku1S4KxwwbtUd+9Wt1sXiquUDdxXVB2cmSNCKFChVCQKFChWMChQoVjAoUKFYwKFChWMChQoVjAoUKFYwKFChWMChQoYoGBQoYpSruYCsahcIZ5Aqk81YyoI4WPfAoRQoCvpjnzR3jFLcof4jUJS3SVHRGNRIMAEu5T38UYBVtqrn5ooAFYkZzUyKMK2PJGcGmk6YIq0QnjYn20YQog3dyaIyGKYgjIz2p2cg2yuOeaNgpcsRMAqjNMNTkzBokPz3pmmQj7ARiipX6h9RSaZCNCkGWpbcUUXk0l2yaD7GXQa5J+lLwMU1k9qfCr6XzQZlyN8GgBScnNHyDWMHk5xSD3pxuDnwRTVFGYKFChTCgoUeKHFA1BUKPIoVjBUKFCiYFChQrGBRqNxxRUYOKBhxtqjijWUgcCmwM8mj5Y7VoUNYppGbjPFIJPAozx7V/nTsEPqNQ4QUnJ0IjiaQ81PSJY1wO9SUtQqcd6ZkQqai57i6htQgx8cd6StqztzUqBCx5FTlRVFTlkcQ7bI0MAjWol7cAHatPXl2EBVTVM7l3zT44N/JiTklwi90v3KSakzsobFQNOmCRkeadkV5ZM9hUpR+ZaL+KK6/bMnFRMbquZdPZxmoTWToTxXRjnGqIZISuyB5oU9LGUPIpqrWRaoKhR0KwAqFHQrGCoUdCsYKhR0VYwKFChRMChQoVjAoUKOgYIVOhgtZlAMxR/OaZt7YzgkuqqPJp/8pbrx6+5vhRSTkurKwi+6DuNLkhUMro6nyppcdoIlBk7mlxWrRHlyVPipFyB6BYfwjvUXN9WWWNdpAhigKOxkKsBwPmq26nZ29M9hS7OT/MLucgUzOwadiPJpoxqXIknceCVax7YC5AwOc0S3Alu4nHkYIpV1MIrOOJSMsOaro2KOCD5rRjuts0pbaSJF/Htmz80I3LWjDvtPapF8u+BXqAkhQMPBGDTx+URJOpAkKlQFzj4PikUVCqUTbthijYeR2ou1Gp8HsawQZwKTSiCDg0VYAXmn0O3v2puMc5pbHAoMMeAMATle1NnvSifaMUWfnmgEVjdGPpSWG0UpW9rU396KA2FQoUKYUPxRUpaB70LCJoUomhWs1CaFChRAChQoVjApar5NEq55PanI42mbavag3QUrE8udq9qcWM/oXv5NSxa+kuPJp2MRRDvk+ak5/RZY3fJHhs8cninC0dvyO9KeZSMA1HZA59xpOX2PwugzqDnipVsxnOCKiCOIeanRyxW8eQRmhJKuEaLb7ZLKCFfioNzekAqKZuNQL8A1AeTcea0MXmQsprpAdmkOSaONRmkbvilrkHmugiuyxskO8fGas5ZEhTJ7iounplM45p+4gLRkVxzac6Z1ptR4EwaqgOCBTzX1tJyyj9qzcyNHIRSreOSdwqk1R4I9iLPK6aLG8SOYFoxxVQw2sRWwtdJEViXlPjjNZm+iCTNjtmjhyKVxXg2fG0lJkShQoV0HKChQoVjAoUKFYwKFChWMChR4oYrGCoUKFYwKFADJwKejt3kOFBJoN12FJvoSjHYU8Grexslt4TcTD3Y4BqPbWTRyepKPatOTXoldkGdtQyPdxE6ccUuZDs1whKDy/FSLiJbTSjk5LGqR5Wkk3gYweKunie+ht48+zuxqU47aKRlutIqUXcPaMUUcQLkNnk1ZTQRxPug5UcVDEqxzFWXvyDVVPd0TcNr5I11B6TDLdxxmo3mrWYfm7Qn+NO32qrKkcEYqmOVrkjkjTtFgT6mnFs9uKralRzBbN4z3J4qLRgqsE3dAoUKFUEBQoUKxhf6lz5Hek0aMFbnt5pTptbsdp7GgMuUFgpRYJ70tV470DxQswkDnFLSIu20USYzzTshCgYODSthSGtpRyp/pTdOf/LNIxTIDE4oYpWKNRmjYKDAwKSTzS+TTZ70EF9AzmhQoVgBUKFCmAClBc0AvmjAMjhVoBSFKDI2xe3mrOIJaQ7mHJ7VHijWBNzHgf1qNcXDTPnsPAqclu4Kxkoci5rtpGJzTHqt80ihTqKRNzbF+q1D1G+aRQo0gWxW45zmlNIWGM02KOsawUAMnFCplnbmWQZFBulYYxt0OWlj6nLdqcmt1VwBViUEUeAKgMS04+9cqm5OzpcFFUXWm2uYu1SbqNYI8tUrR4t0GcVB1/eqnFcSk5ZKOnbthZnb1BIxKirTQNPy25x25qptJC02G55rVQSrDaHbwcV1Z5SjHYiGJKUtxH1rUAi+mhwBxWSmlMhJNS9TnMkpGfNV9W0+NQgRz5HKQKFChXQQBQoUKxgUKFCsYFChQrGBQoUAMnArGBS44y5+BQChf1d/ipFlcGK5V/TDkdlNB8Kxoq3RY2mjMyCSQbEPbPmpZ/LWiAIVZycU09rqupf5gkVVPZQ3aoTaVdQSH1CMDzmuK97+Uv8AY7q2L4xHDcyTPcAcpjvVWuYnBbzVhCWazkhUYJPf5pq6h9NEBHIHFWhSdEZ88kVwd+1RweatbSUW9hIhk/zWHtWoEPsKmQ+alXForIJ4Sc98VslPhmxtq2idZWzLY+/9ZOTVfqcWwpIPFWWlNNNBNuGTuqNqi4t/d3zUISayUy04pwtB6WUdGxjPkVA1CNobgjAKtyKbgmMEysh4HerDUVEtqJRzjzVacZ34ZL8oUUhpNKPFEK6kcrCoUrj4pQBC79vtz3NazJCMfNFSyc0k/atZmgqko6tBtJ5XkVGo1ODQaDF0SAQVximmJBxT2AGUr+lv70Uy8hqVOmM0MjgZo2VsAkHB7Uffil72KiMklR2o2BDS+RilbfZxUhYsDPcYpJXA5GKG4O10RtrZ704AP3oEYNLaFowGbzWsCQjaSuaQy8U76hQYxwaQWBoozGqFLK88UKaxKCcAMQDkZogORmpWnpZvfRC/kljtc5kaJctj6CrbqfR9L0/8ndaPfNc2l3GXCyACSMg4IIp1BuNiymlKiiPuO1akRxhI93nvmo6N6ZzSpJSVC5GD8VNlUwppjK3H6RTVGFLHA7mhtOcY5oiu2FQoUKIAUKFGKBgUKFADJxWMLiQvIBWisbcRoCRVdp9oWYEiryTFvFk+K49RO3tR2YMdLcyPdkIuSagIFkcEVHvrwyvgGnLHO3JrKDjC2ZyUpUjZaXcJb22DjJFVOrXSzsUHOairO4GATQjtnkcMa5o41GW5nQ5OUdqGrTTsvuNSr2cQxFAakySJbQY/irNX10ZHIzVoJ5ZW+iU2sceCJO/qSE03QoV3HC3YKFChRAChQoVjAoUKFYwKFADJwO9PLGEOZf5VjDaqT9qVuCDCgZ+aEj7uwwPApOCftWDQRJJ+TSkcxtuU80n6CjSNnICjOaDCuHwT9Ne4aYiN3LfeptzvjtSFkLyOcE1HlYabaiOM/wCfIPcfip9nsW0WSVeFGcnya48j53JHbBcbX2REh9DbGW93c0q5jM7KB4pcDC4mkmPjtTU9ybbDBc5NZW3+xWlX6FpYWk7iH1veBzUe8iudPkKKxMXg0xE001+rW0bs7nhVGSTW0m6b1ZNMFxe2gWLbkqWG4D5xS5MixSW59+B4w9xPajO6PdOlrPJnAXk1VzXbTgh2zzkVMvrOWzRlhYmKTk4quNuyxhtp93Y5FXxQjJuaI5ckopRY3gkZJ4+tWEF0jWMkDsM4ypqtx4oYNWlj3EI5KEsCDzQAoz2p+2jjYM7tjb2HzRbpAitzExws2DsYj6U6x3wyLt27PFPSGYxj0xgHzTSuYJSZOQy4JqVt8ltqjwRljduymiZSvBGDUlrochF+1RiCxyT3qib8k5JLoSBk05GIy20g5pOAPBNGpCsDjsfmiwJEhNoO3yPBo5VJjNCdN7JLEDluMD5qSkLrG8VxE0Ui4yJFIIz24NTafZWKvghxoMZ809GI1BLmmXhZXIJIAOKNIyOG8HvRfIEqHJGCJtBzmpCxifTcr+tOagM3u7cVKtpRGp+D4pJLjgaMuaZDZssKeLl8AnIApkjDsaMHFUonYMg5FIC4NGe/BomyBzRQrDoUjdQrAE09Aybx6oyP7UyKUKcC+yU8PrFjGyknJCjvgVEpauyZCttz3xUvSdOj1O/W3lvYLNCOZZzhRQk0FK+PJBpRclAueAasNd0S40DU3sZ5I5CAGWSM5V1IyCKraCaatAaadMKhR0BjNEAVGKMqM8ciirGBUi0h9WUccVHHJqz00D1ABSTdRbKY47pJF7aRJBFuI8VVape7iVU0/qF56UexT4qgkcuxJrmw4re+R158ihHYhOctk1cWCZjqnAywrRWSCK1DHvVc7qJDTx3SHoUVZBmrdo1jg3DGaz8tyFkBFXccvq2I+1cGWL4Z34muUZ3U7xt5XNVBJJ5qfqabZjVfXo4klFUedmb3sFChQqpEFChQrGBQoUKxgUaqWPApxYG2eo/tXxnzRF+MKMLWCOBkiHtG5vmmmbPc5b+1EAWOBRlQOM81rNQQHk0RJ/ajwSaWCqggjJNY1iVA7nn6VY2G1Y5LggkoPaoFVmOfpVxo7BobuIrkGKkmrQ+L8iMsPrXG+Vt7E5IXsPuac1G+LBYI12Io5FLF5LBBHEWWMKOfbyf2qTpfTmo9RXG60t2EOffNIcL/AD/2FRyShBb8jpItHc/jHtkW1yiAgnnvXVenOmNLv+lkkvbON5JUJMjDkfXNZqbQbPTNKnjYvc37/wCXGqDOOe+B2+5rqHT8LxaBbRzxLHII8MgOQPpXja3U+4l7brk9PDhePiZmNO0yy0a1ZtB0839yMg3DEYz8An/asbr1/wBUahfvYXSvB2zEMBceOfNdR0m+N1NfweikUdrP6SBRgEYzmsT1DKw/EJPRzIY7Yu0YP6toJx98UnprU9Vtyq/2+xNVcMNw4IEvSl/Y6PHcXLK4Ycr5FZa70+0TbuucOW5GOMfQ11WfXrG/0UmczDepCCLGACO/1I+K5nqml+1dh5I3Dc3LL4P/AGr6/Fp4wbcUeBrM7pJ8fszrBFYhTkfNFlccAgefrTht9qhyyBScfq5/lTPdtoHHxUpSpjRg2hsnJ4BpxPVjOQp/lTuwheBz8U2AxBPH1qTX2WXAZuZO2MU0zNI3uJNOsPbzyP7UmNPdS0kFtsIKfAo8gccGnhBNNJsiRifgUTQ+hP6cykMP1Cg5IZY5NX4Ghk+K2vTf4dX3UfT11q8VxBFFBuwrHliBk1C1290C60u0h0m1MNwgHquVxnjt9ear7LVtSgtJbGzu7iKCXiREYgH71CGVzjdUXeJQdXY1Zyrp19E7qJPSkDbc4zg9q0up65L1prsUkVgsYRRGsKtuLY53MT+9ZCdTHhS/u+laLpZorbVII5pFijn4lkJ5CDuPsfNPPLKONpDYluml4K+/srm2u2aeMDdngHO396hPHlCVGPmut9UdMaIZ7eOxv/zEk4Jb3hgmB4x2+1c31OxTTHeL1lkOeCK5YZvlsfZfNgSj7ken/cqJkiikX023gqD+/wAUyzZPFG36jzTZIziuxHnyYoKTzSJBgVKgK7SpIyaYuF2tiinzQrXBHGcinpDwKaHfFLwTGR8UzFTG6FOBQBQo2ChGKPGKuNR0e50kFbuBkPYN3B+xq2Toi4n0Nb6KXMxT1PRI7j6fWoZdXgxxjKUlUuimPDlyNpR6MgaAY5o2Ug8iiAroJjssk1zMDLIzucLljn6Cpd9pDWVpFcrcQzxSHbmM/pb4NQVFGzuUCFjtBztzxSNStU+B4yjT3LkboVZW+jtdaZNeRXUBeFS7W5JD7R3PxVbVHFrsVxa7DHFA4P0NFQoCh4xUyynELFiahg4pXB+lBq1THjJxdodurgzSE54qPRkEUVZJJUgSbbti4xlx96tHuGWAKOwqqQ4INSGnymD2FLKO4fHPamCWYkjmtNpL+rbbSfFZFmy2a0WgyneFqGpj8Do0s/8AUImtJtlqnrQ62o9Yhuzf0rPHgkVTA7giWpVZGChQoVY5wUKFLjjL8nhfmsEJUZ2CqCSakhI7YZfDy+F8D70j1RGCIvaPnzU7SdIl1MtKxK26HDN5Y/ApJzjjjukPCDk6RXSStI2WyT/amwcnmug6pbWmlWU8dtbqii3x2G7cV5ySM/1rARxs7YUZOcDHzUtPqPfTaVIfNi9t8sByOO1KSFnG7sBW1680a20200aaNQlxPDiZfqAOaqNJ02CW7hhuXYRtyQoyzY/hH1Ndkse2VHNin7sNxSMgXtzjvSXhlRFZ0Kq3Ykd60cjWyxXBs7Jg8j+2NfeVA74qs1RlRIolyHwC4bkg/BpJ0nVlYU47irJ4x5FOwSToW9JiNwwcfFEsPHqPkL4HzR7mPC+0fAoUBcCUADgtzg8g1vj19cvaRWOn2C25KhRtGcfYAVm9F0cX9yiupKZ93OMCupaHpOn6PqENpYwyT3MxXAkXJRTzgn4FTy6PDqK9zmg49VPFJqPFkLp60u7HpzUrq8Deu7erub9X6f6farroW6e56Tt3kYs+5wxJ5zkn/emPxIXUOnLKb8pBG9nfYXKd4mxg8fXFQek5ZNA6eWDUyIGeP8xGJDg4PBB+ox2+or5/XaPJGOSaXbVf0PX0+ojPbG/Aeu9cQaPNd2kEAa6VuBj29v1Gszosd266l1bqbkBYXEWeC7EY4+nOKn9FWWn9WdbaneX1v6sESGVd5wnBwN30ql656ihubqfTNNWOOxEu4iI5UkeB9K9j03QQwxU0uX2cGr1e5uN9ELp/qNhPBp98qNbn2q+Pcmat+o9JsLdnb8xKfYGGTjjv4rANkYIyCORV3c6299oXoSnMysqk/Ir3cOTGlLera6PC1MM85Q2OlfJSNjccDA8UtDjhBk+TigV4BFXM0T6ZosICASXK5LY5C/FeZKfy/qezjxWn9IkaPY2F3ayG4lJuOwjHt2j5+tV+oaZJYyDGWjY8OO37090zYRat1HZ2dze/lIpJAGmJxtrSdafl+ndUl0ywuY76IqpMxIODjtxxmu32d2LjsaGbC/hPivJlLvSL+ytY7i5tJooZhmN3QgMPpWl6U0TpS86W1O91jVDb6hDn0Ig4GeOOP4smm9f661HqbSLHSLiCFYrYDBjHLYGMn9qyskWAQpBPx4rid9MOTHxaJ2l22o3k7vpcTO8QO85HY8Y5q6XpE6loq30Uzm/ziRJcKqkHBB+MVN6AeJIpUBLXE3ubb2jUcDP1JNaPTJYZZbm2jnM8YcqR6eAvyC3kmvD1esyQyNQ8HraTSwliTk7v/kx2gRadZl0Syk1DVUcqoAzEOe4Px9ae1zT0s4HuL68RNUuCCsESjao+tS9Sv9W0CedLOzjNsjh5Z1g2jn+H+XFW/UVna9RdLxX1vj1AokjI7/VaR5pLJGcupf7hWOOx412vBygg/mQpO5s81ooLa2uYyjwzPPkBGVsKo85qlBjilVVBdyR+9WVxJLarGmRG2clMnNetluVJHmYqV2bZNS6bi0C6EgZbuFdkQjl2hie5/oPvXOLiRpkZ1OVU9zRzlpSWbjJpiWPYBg96GDCsaJTlJ3yJLgqPmmm75pxQOM0TY/aulEmJHu7cEUvmThjzTecNSsEc1mAbZdppWeOKNvcOaIDgmiAbzQo8UKYU7Xrd/Y6dpe+/g9WBnCEYzwfoaVZazp97Zgaa6zMFwkQOCOOxz2rOQ9G6pqkW7WLwFmOeWLFfsOwq0l0iy0TSJbGzkIupU9mThmPg5r4aeHTRjHGp7p346Pp4ZM0pOTjUf8nNNQtbqwv2/NWxik3Ftrrx/wBxVfjcxroEWqalDaej1Np3rWZOz13UHb+/+9Y++htor+cWj+pAGPpt8ivrNFnll+El15XKPB1WGOP5J9+PJBPAxSCeaddcDOeab2+7GQa7nwcydi0Z9hCsRu4IB7ilW9sbhygbDAE8ikqOaNmIJwThhzisHsYoVddP2+jy34TWXuRbtwDb4yD8nPgVD1a2t7TVLm3tJxcW8chWOUfxjwaW+aG2PbuINHmioURBQb6Ue1SODg/BpFGGxwRkVggII8UVOK2P0N+xpJIJ5GD9Kxgqt9Em23Kg/NVGKkWcvpXCn61PJHdFophltmmXnUI5B+azhHn5q+1eYSwIfpVB4NJp1UKZXVO8loFDGTgcmjSNpP0jjyakIUgHA3P8/FXSOahsRbP/AHO/xRM57ePiidyxJzz80isEBOa1nTk5j0l4w0fDtNtOCTgc8f8A0PvWXihaZgiDLHtU8+uY44EgZZAuwkA7iPgAVHNi92O0pinse40Go62l1cpOqqGlUmSBlyckcA/Qd/ApfSnTEuoXX507fyVmyl3PAZ/gfaoml9LXczerfLJBEfcd3DN989hWoTW7bU5V0CO6SysUjw6wkKvB7A+SfJNXxYI6TH7slwjkz6h6qfsYn8nx/Qoeo70dRdUpFZ5kt7YCOMAZ34PJ/c102ey0+602G0lgWJ50AVAAHU48faoWgWml2sEraZbosSHaZu5Y+fd5qv6Zt/W1y/1y5u3khDtFbPKcDGeSPp4r5b1L1D+Mm5JOOz+7Z7ui0T0mNY3zYWlWkyXk9jpOmGxhi4e6uUJLH4HzVVo/RcvUHWl/Y300cxi2ySSoMHHxj+lbq/1FdH0u7vLuYOBlowBgD4Aqm/B2zuLu81jX5n98o9JMnuSck/2rp9GyZMmWWXxX+SPqUYLCsfRiuuulo9C1VkSRzDtyinHH0rJQxqpLSdgOBW//ABEiWHVpIpG2ufcx3FufjmsCoIPJ48k19JkhKXyfFnj6WcUtq5otLfVBbGNlQ5A5OfA+lSx1tqct4bmKf0p1yoZe+0nxWZlfLEA9+5+abCr3GfvmpwexVEtkxrJLdM6LomvyNdSXN7eTTMce+VtxArR9Ta7071L05HaX10Ib6J98U0ab3bjH6R3z55rjieo/tU9/HzWh6S02zub1Z9TvBaWqcscZYj6CujGoT4mbNOcYpY0a3pzR9Rv9Jk0jSY3ht523XM5GGk+Nx8D6Cr1+gemtBg/M65fHC4HtXAYnwO5P7VutPFnDokVvpUsdukigRs/B5847k1Xy2mlSJPZQpKn5QhFlkfKtI38XPNV9z+WKpHmrHKT3TdtnKdWtek1hvbu21CeX37baEZUjjznuKxk9oqjcyemzdsdmrXdZ6ZDpmsNDNqMN9KmOIEA7jsQKrOo+qm12G1tzp8dsLZNmVHJ/8xXJqMlSUY8o9bS4fhc+H9FlbdGafJ+H8mvHVo0ulJAgOD5xj5zWcXVZY4vTuVErKMRs/gfH2qsmu5APSAwAc9/NW/SKafe67HbapH6kcoKplsAN4rjlllgi831ydUXctkX3wRdN0nUtRMs9hZSSrHySvj/muhxW2nzaTZaE1n+c1GNFkkAGFRu53t4+o71Fv+rLfp38xplqBcMTtxGPTSFfgY7n60cPUUlt0feaha2a26O/oQInJz5dj3JrytZrdVqoRbVRv4+O/svg02LDJtO35MXr2oXP+LTJL6KtCTEFhGEAHxVIkjAsCe/NXWl9M6prEu8QtHGxy00owP8AvU3qyz0m3kAspN94MertPtGBj+dephyx3RwR5f6OfLDI4PLN0v2HoHUUekm2tbeIZmlU3MrdyM9h9K0epz2HT2oSXM1zcSyyMZobRSVQE+TXM49xlUr3BBFdK6p6S1256Ss9fu2gZFjX2LwwU+TRn6U8mVSXCff7Nj9TWPG4y7XX6MnqPUF9rl6DcHNupyIBkJ/TvWl0vqa2j0g2sECwOgI9p9q5/wBI75qs6F6j0zpbWJLnVNOa7RoSqgAZRvkZ/lVJrGpW19rN3fW0AtoZ5C6wr2QHxTaj0+GxRaqujYNc1Nzu7N31H+H9rofS0HUcd+slxIEYRAAKM/HyRWCWSW4dp7hlLZwB5zUZ9QubgRxGWRo14RCxIH2FS45LVXWKBXknb/3JX7D6KKVx2gU9zGJ1kGA49x7Cm2BeMDHOadvJN0gCeBzUjTIkkDK3fxW3bY7mLVypFY6labByDUy8hMUrK3zUdYsuMng1WMk1ZKSadCdnZj2pBbNSZBtAXHFR2QA0U7A1QjJpX/8AHRqM0bgquKIogKSKFGH4oUTcHcdZ0241SC2a2uWtJ4ZA4bvx5BHmpM9jaSNBdX4ieS3X2yPwAfJqo6T6iGtWYWYgXCkhgP6VS9a6dLayNeOZ7m3kbgNIdsR+NtfCabSZcupWkyz2NXX/AMPpNTqY4sLzwjuJnUmu2moafNp2nqLgPgNIP0Lzng+TWFaw33cFoki+tK20A+PvV9pEkbRRq6bc+AKi9UaJNaajDeWO6UlQ7emMlCOxNfoWm9Lh6fpHDBy35Z8LP1SWu1qWZUkV2r9MappYEk9uXhPaWP3L/wBqrTYuke8jA+fFdB038QYURLXUrVg2MMVG4H9qubbSentfkFxYNbuSPfAT7fvjup+teFD1PPgbhrMfPhro+gloY5dstNPjyjlN1p13YIhubeSISDKF1xkfSoLZA+td56u0+y/9L3KXSoqRR5jP+lh2xXCyiktuOPiurQat6mDclTQupwLDJJPsajPu57VIt1gSZjMu8Y9o7fvTaKN2CKXJ+kcHAH6sV2nMnRHm9P1n9LIjz7c98U3UuLMbrMAjDxkZB/amrt1kuHdECAnsKo4x27r5+hlGOy75GaFKRGdgqgkscADyauW6duLG2S71WOa1tmlaLIUFtwGcYz9qlYFFvlFJQzT627zFvy6PKEUu2F/SB5P0piiBqg6NThgaKlIjSOFRSWPgVjEia5MkQUjtTcduxAd/atTEtY7dA8p3P3A+KjTTmRsD+Q7Cskkijt8yDebZHsT2r/eo+Se/albccnk1O07R7/VXZbK2eUqMkjsP3pZTjFbpOkBRcnSK4ipdrZGVjvOABnFWdt0te3Gk3N+THGkDMCrnDHb3xVvHpejxdNfnpb/Fw8eQqY4PhcdzXNLV4lwnfNcF4aab7X75Myk6Q37ZyVU4ULVvZdTaxY3JWzlXax3bHjDBT9M1nF4O4dz4+KejuDHwDiu6Etpyzip8S6NDqV/f6hETqN+dhIxFGNqjP0FMaPo0+pX0dnApdJG2u/hB3yf2qBHcoZYwVMrZ7E8E+K18N6OmLEWFviXV7zAkK9o89hU9ZrJYoVj5k/8Ats2n0kMr5VRRquojDoXTMNpDJ6MDMsG5RyFP6j98ZpeizaLr+nPbQ2zflbNlVSwIBx2NU3WLAPothPOsYQhnd+3AAyf61C1XqhLpV0LpW0EaStgmJcbie+P+TXymHQvNgjtvc23f/wCnuyz7MjT/ABSNlq+n2OtQLDd7miRshFcqD98UzBFY9O2En5Y/l4guWw57D55rOL0br1rFFHHrgS7wS8TOdqD71mtb0/U44z+d1SO4UEAhJN3z4/bNehh9E1Mfgp/Ehl9W0keXHkV6931HqVxqNwy/lIQRhvI8D7/Ws3dyh5SIxhAeBS4by5t7ee2jlIhkOGX5pqNYpZD6svpqB3xkn7V73GPGscfB48IyyZXll5DhsZ5oXlRCY0G5mNOW2mzzkEr6cf8ArfgCr+O6gs+mzJbAu7Hau9fOakQ9NC96NuNfvNXQSxybFsmPuPgHH7/FJC5Okdk8cYJNmbhtwsk2N0ixdnQZGc8Gtd0j05F1Q9602owWQgj9TDec57c8AVG6Y6ruNF6f1DSoNNhunvhtDMhLAkY4+a0XT3RNgbOAatBeJelg8yRvhRH8H648DJro1jhggk+GQ0snkm7XBm31pY9Jm0+a6uJHxtiaNuFweB9qRFqeuXehGL82lvaA++Qv75COPn4rV9dW+laXCH0tba3urZdvo7cEo3Yj5NZrpHTrTW0uXvZljtrcbmiDcuT5PwOK4/8AyMVieWXjii60mNTpK27Y10lf2+mdRRxOyTLcH03Zjnnwf51ade6ZEdSt5gPR9dSu4DjcPn+Y/lWJsIJ59SX8lDJLIkm5RGM4weK6X+IssQ6etTJhbn1FZVPft7q8bWPZr8c4/wA3DO3BLdp5KS6M3pGu6Db6W9tPpitdBcb9ob1D85Pasc6vFOXQYIORikySYndk492R9Kl6fp+o6rK/5S3luNgy+wZwK9PHghgcp339s455XlSilyiLNIJH3rnJ75+a2XTPV7aXo72MltFOFYuoc/P96zNhDanU7aLUJGjtvWCzFR7lXPNXvWlt03ZawkfTdxI9t6Q9Q5Jw/wBCfpinz6bFnx7Jq0bHlnjk5Ftq0vVGodOHWmtZIdJJxujwox2z8kfWsXYPaPcubsHaVO3jI3fWrSbrbWW6ZXp43edOBxs2jdjOcZ+KzjSEnjgUcOKOFbcaoi80pTU58/1Jcpt0vGaEYgblRnkVcv1Zq13ZxaWt7LJZxj2xO3tFZ9LWSRA/ZT5NPKsUALBicrtx9a9P+OnVQRxvSxlLdPyNXUjySZlOSDj29qZUFjhRUxpUKr7d3+kfWpIgksXhe4tjiTDgEYBFcmTNKTuTtnTjxJcR6Im2OCHDEiU0dnMFuuI8nGBijvXN3dPKIgm48Kvin9MgLXONuSB3+KhJpRtllzKkRZ5w8hAjVOfFPWs5t5Fc/PanG051uC05G3PijltVLjafbSOUWqCoyTsPUJPzE24dsVD3AMoHinZJABsXk0S2knpepijGoxoErbsk3AhWFfLYqtkYeBxTsuc4YmmpIiozTQVCSdhbSCKNsMcUStkY+KQ/DDBp6EDZOaFD1PkUKPIOC2sbu66c1gFifafdjsw+RXVYNTstd0sEsjqy+5T2NcovLhb5VaY+4YAI8CkwwCFWC3UgVuPYcVza/wBGjqsinjdNdMbRervT49uZX+jQ6pHHpNwJLO5SaBm2hQ2Sh+DWm6V1CKzil1K8A/Lwrvmcnv8AAHyT2Arnmm2sLXqxtl8tgfJrX9dWNzpcGiWEEMjW0qetIqDh5M4x+w/vXs4Xlw6bbke59HhaiGHUaxPEtq7ZeWl6urXk/VGrW0FrbIpFtEIwNq/J+Sauek9O0uZm1yzsWglucj3/ABnuB4zWOuZ7rqbVbPQEt3toYMNcKe4HfBx2+1dC1G6bRdCdrO3Z3jURxRoOx7D9q+G1EsnvbsrqT8X0j7fBGCxpY/xXn7IXUN7dWd/ubTXu9J9L/OZcNtOeTt8jFZLUuitK1y1Oo9P3CISNxizlT9vitzpds2mdPE6lctLJtZ5mdsjnkgfSuXXFtqXStzNd218kMcvvS3By2GyQCPoK6NHgzZHKWndNf2ZHVZsUKjl8/wBzHlDFIysMEHBpuVm9fGcBT3py4ZmDSucsxyfvTPptMwKnhjgDPmvo0n5PIbXYUQJc4OATjmpw0XULmfbbW0lxkkL6K7s4GT/SjttOe8kFvbASSkhUX/Ua0cLX+kaLcQ6jazKysYrWWKfZ6Tj9Wccng4qeTKoSUUy2HDvg5NMrLfUjcRRaTp2m2scsqCH1mTMrtuyGyf0nPHHij6whazvILN4RDMkYFwguvWzL2Zj8E/FVsNheSW91qkcINtbOFkfcBtLduO5pFvcszzMHRXlTYQ6hsj5yfP1q6m0LsTSVkJJJIWOx2QkbTtOMirL8vbalC0lqkFmbaAGRZJiTMw7lc+fpTFtpdzexXElrGZUt03zEYG0f70q2sGVhJPGxUc7D/vRxYZ5pbcatiOov59EaC1ec5HC/Jqx9OOzjyAB9TU6LULKAvLdQ73/gjQYH/aqWeaW9nLFe54RewrTj7ctr7Ot44QitrtsblmaVickL8nzSVGF7U4YDnaSd/wBPFFzGQHGR8inenmlvmqTON5VucV2JCkmuqdIxXdh00Wv4xBaAMyBeHcHyfist0Qllc60UmtRJIRmFSMgHyT+1dO1eG9kgSCyXJmIiZz2iU/qbHk4r5X1rV3NaZLju/wD4evoMO2PutlZpcOm3GjenKF/IMTGhc/8AuHPJz96iXPQGgCP1d0yRrzgOMY/lU3UtFtZryws7mULZxYEFqhwZGHk/QVRfiFeem1pYW0rRNIdrhDgbe3NebpvdyZlHDNrdyduZwWNyyK6MlfHS21JrfT4ZXtwNjSH3Nx5X6VTXtuILh1ClQpxg9xWsjZemIkubQpJK8W0s65AJ8jPxj+tY+4me5uGckszHJPya+3UPbgot2z5qUnkyblwhMCGSZVBwSe/xV1o91Fb6wLiNXlkikDIG8481WWto0zMP0hf4q0Wm6ba3BS1hi2zuw/6h5MbB9vNUhp/eg1ROeo9mabfBaX9+/UfWNp+as3S2hwJo859vnmrWawS0kbTumok7l7i7Of8ALGP0s/054FZ7TdNLayLO5vVispcPLJvz6YDcgfX4rU6vrulXMo03SBJBpVlCWbZwJW+WPc54p9Jo1jgoRVJGy6n3ZftmQvXY39wt1ey3Yjwu9DhXP/FV0ghaRjHFtU+Cc1bson00zzskSSS7iQuWI8AU5rN30qnTenppqXDarn/qS3bH9v5VpySijolD2pU12Zy+0W/srWK/ltJo7K4OIpmX2t9jVzbdN2eq6Hb/AOFSvcaw2WktxxtUd/8Aaq+/6g1LVdLttLmui1na5MMJ7L+9dH/C1YBpLXsNtCs6SGGaT+IDAOST/tXm6rdw4vydGCUeVRzXUJNQ0u1gspoBbsF3YbBbue48VUNNJLJukdnYnya6Z1FpXTA6tvbjVr+SBCAUt44zkgjg5/rxXP0t4ZJ7iRX/AMhCQm7vjwTTaefiuQZnKXb4Nx0np1/o1zC2pTRxWLIbkKrA5K9snwO33rbnVPU/KX0cziKVd5wcs6nsMnhR/wCcVyS9ha06RtJILwOt5KxmjVuwX9II+O5qRa6/JqRsLK6meO1tlRUhi437f9RPfmvPzQyZZPK+WdGJpVj6HOu7Sez6kadmixcLvVI84QdsGszaXIt5XLKdjjDAVsupdN1LWI59VjtZJLaIBWdFyqY8ZpjoDRentXv7mPXr/wDKqkZaP3Bdx+5Fet6fDfiW58pEdfu0uX4mZ064uLbUUay3mRnAQKPcTngCrDqo6umqkazHPHcFQQsq7cD6CkPE2ma015pdyrR20+6CRvODwaLqjqnUOqtSW71F4y6RiNRGuABXVn0kYPfJK/vycmHWb4OCIUtpaJpaTpcBp27pnkfPFS9B6kvunjMbNkHqrhg65+xqkycYB4z2oea4ZYoyi4z5TLLM1JSiqJElyZHaQjLsxZmPyajs5YnJzTiQO/OMD5PFOiBQOTn+gp6S4Fk5S7IwBPYfypQjPc1J/wAsA5f9lFR2ly3AwKJOkOwesGJiP6R5p2NXuYdiRtJKT4GTSrYTX1wkEEQBYgZA7Von0+TS0jkaVII+20/qf6mo5Mqi6l2dOLE5K10UP+FXkaLI8Dqw5C4oXFzd3AUTyyO6jADnkfSr/Tr63driGeY+5fbtGSKj3Onf9W8isGT096lzy1SeXn5FPZ4+JUmD8vbieRsH+H6migu5HbCDH281FkkmnnxLlyOFA7VotPsVtbMzSqu9h2x2o5ZKEbfZPGnKXHRW/mGG/wBZSGPYURk4wp8U1elnmdjxzRQ7Ibcyk7jnGKyiqsKfNDKofWVj2zV3BtKbTjBqged3wewqZbzt6OAeRRywbQsZJOiRf2eYyV7iqsltmDVjPcu0J58VV7mzk0cKdciTavgJRxmksuSCKVkc0Fz+1WJjJBzQp04zQo2Ch0P7KcWXatRs8c0RfIxV1ka6OaWKMuyVb3Bju0kBwQwOa7hpPUdzY/h5qGt3m1vSX07UMM+/sD/M/wBK4VbjdKqgZJOMV3IaNB1R0DHoFvdpbyQskpcrkBh4P866IOUsLo480YR1Eb44Kf8AD6GODSLrWLuT/OuHLvK55x/90ynXsX/qSVLm1uhbj2QqqEk/Ur9a0nTfSuldN2uNW1Br4w+8KeIU+Pb5P3qL1P8AiRp8O9bCOIzEYEuwZX6g14cfQ3lyTyZ33/g9bJ61DHGMMKuio6z6glewSP0JILc+5kkOHc+AR4HmubT3c96yGWYvycBjkinNW1abVZy7uxUfJ7n5qu37FPgmvRjixaaCw4ev+TmhLJnl72f8vC+kJupS8hXjAPinraJUiWVgWLnAGcAVFRWkkCKMsxxVqbOW7ZbS0AdkxGiA8uxPOP3porhyY03yoonafpGuRXkV9pCOqtMtukwYbQ7dhk/3qJqn5uXVJracn876myRS+4M/YkH6mtTbXOvaf03c2Guae82l2zmBY2cR+jNjIJxycVk7Oyn1Gea8EEptLfmWVQcJ8ZP3pP4duVpc/Z1xyfGlLhj+tWj6XFHpdxYm1voRiY+pu9QnkH4HFVKW0jRAhcs54+gHk/FW1pbSancPNcSMYgMCSU7i5+RmpkscEMW2NPSXzxn+dCGNx4kdCxe4t76IuksNLlFwArSgd27D9qO91pTG6QgNLISXkPYE/FVd3PJJKUTJX/4ikWkIkmVWRnYkBUH8Rr0sGpaTx4KV9v8AR52qxwm1u5S8fsKKF7iTAycnk+TW8fpibStCZkWGTcm+Unh1+x81L6S0S7tLmaa9ht48e0KRll+3xVzqusDRdPnurtI/VclYI1OSw8Z/3r5fXa5/xKx4Hup9/Z72hwe3heXIqf8AwYWfSYLXRF1MEzRucAjyfisuMyyktgfT4rqnTHT0t10pdanrL7LeLfNBC/AGRnOPr4rmDlUnZsY5OPpXv6jVZMmKMZHg4NNHHJzbttm86TgTSDaqy5vtQYbV8xxDkk/etDedSPaa1baeLgPLc3AyMDEUfx9z/vWS6RuIm1SbUdQucyLARHv8eP7VP6J0rT9Yu9R1W9Mrem4WPHfcxPIPjHFfMy9O/iNRLf3X/f7HuPUxxYU10Xura7pOk6o1zO268ZcD+IqvwPjNY62t7nq7W7rUpCY4IhhMnz2AH96VJa2dnr968+NWlVjhXbaq893P+wpi6vtTsg0LNbRRqc+jCAR/MV6fpvp2HSyU8jto8/1HVZtRicMCqx7Xbgaa6rbsJIQAkkTcq/8A381l41VSZpQFB5CgU5e30t7Ou8cLzgfNTun9A1DqO9uLWwWNpVRpGEj4GB9TXqazNHLP4dHmen6eWHHU+yGLuN4vcCOCcAYzUtNO1efTW1BLaZ7SMe+RAdqk/JqJbfkkjliu1YugKps8N8mrmy6u1S06dudEilT8lOxL5XJx5xXG804LbE9GWCMqlOiRHocUXRL602qQpK02z8r/ABkfP+9Km6ls5ei7bSLfSkE8c26W8HG8Z4BP/naqC6dbgEWsoZAB3Hx9KrGnnKhGckL2XxXbg1dQ5RDPhTkvosb+7WV19eZmVR7Yo+y/vVb6xZuwVfAAqw0zSp9TmCKrM57/AEFN6nYSabcNbTgCQHweMUc1ySfHP0SjNObV/wByV0rYw6j1DBFcsotkzLNuOBtXk12voOOK50iXabWKC4ZmgW2QAxqP9R8t/auBWkeZFY7imfeF7lfOK6l0y91exS2fSFmsQSPc8hf3kfVj2+wrxdQpLJfZ6WnSlFroh9Y6dcatqCXdz6MdrbptUyL6Uk/0A5Y/c1i7+1tGmjGnsWMmAYgpyD8fWrm1vUuepPy+smQRo7LNjOdw8E/ekz63aaPqNzHpkOYkl3xO6jcD9zzR085btkv6lc2LGoqUWVGpaTqmjD0NQtJbdWwwSUYPPmmH0+FbRZI7hTPuztzxtx/cVM6j6o1Pqe5S41C4MhVAuFUACqESsAQDx966nH6OX3FfPJtbbrbUtM6Wn0RJ4nt7gHcSvuAPcD+VZaW8jUAQRhcD9TeaiDc64A5HanVtsKWkIH0Peq4Zyxfix55pTukMtIzDGSR/SkpG7nCqT9qlAL2RR+9Ezen2J5/ancr75ZyOKj0JS1A/9xsfRRmnQIY+QMY8nkmiEjOoRmwP5UsxhoSowWU5BHmkcHVhU+aQxJcckID925qMzsx9xJp2WJo2w6lT8EU1tLdhk/SlozbFK3HNJPegMg4PFWQhsDFGRIxYnDDz+1LKVGjHcXnRt2o1KBGhURorZI7s1O3Cy9R9UPCN3pKxAHwBVVZPcWFxFdBFX0mBAxyy/Wt9p8NldX0EttJAkbrvYqdpB+K8vUS2Sc0vB7Gmh7kNj8Mx9t07dw6hJ68D7I8njuanXpVtCKyp6ciH/LK/1rV6rtzcehdqIxGPI5b43eK51Mt9c3OJlZow/JU5FLinLM90uKHy44YFtirsTpNiZJ2nlGET5qXc3m8ttYbFp/UbyKzVY1Thu61RSuu3AfYpJOMZ/auiKeV7mcU6xrahbK91aSyDup/pUJmIgXvtJ7VeaNEktpIGlUM5wI/IHyahXn5K0DRQj8xJyMvkBT8gf81eEvk4kZLhMrXzkA/pPxU+OAwQrIezCoSKXkJJ4FPS3LSqqZ9o7Cnlb4Qka7Yl3OSM8Gm2GRS5SA4FGdtZcCvsjkcGgjH9NPlAFJqKT7jTrkV8DpXNCmxJxzQrUYSWzQFGQCfacijA+acQk26tC6OwxnkfatfZ9RPZwbEuCmRlsHvWLDYoFz8114NS8KaRwarRLUNNvo1OqdTyXFp+VikbYTuZs8sazDyNI2Sc0gtmnI17k+KTNnlkfJXT6THgVIB4GB+9MO244z2pyRsdqZUAtycCoHWTLIKkm8kljwgXvVzo95qeg69Bcaba+pdhgkYkQSAk+APmqfhbclIzuyArDOQavNL1cNYul2k8KRneLq3UljKP0gnxT5Vtx2bBCOTI1J0NdR3t/PqlzJq8cyXsj/8AURv7ff8AQeOMCn/zdjpugQrbyXRuZmzfWbgrEVByv1NUd7eSXuo+vLM7OWBaSQ5JPkmpmrazJq+ri6u5DMBtDcAZCjHj7UP4jJSX0VjjhFulwWs9wJbZZo0MMRUe0jGPoPmqee8KR4LHJ8U7qmsm7cSmT1DgKsZXAQAY4qp90jb3Pemzal56clRfJkr4wfADI7HvgfSr3pG1M/UNpu/SGL8/QVTQ20tzPHDEhd3OFVe5NdE6esEsLmGKKISXCKTPPj2Qr/pB8sa87V5lDDJXy0HSYpTyxfhGvKyLbybQruTkK3tz9M1gtasdRurm71PWkWOC1jJghRgQ7eB/uatLLU9Q1rqu7/w2aFLK0t2LtOcRkDyT4yeBWM1nXLzWpg07qqJ+lFPtH/NcHpug1GPIppLk7tfq9POEoOTVE7V+s9R1zSodPBKKvumCnG/HA/YCqK0tReTgE7Uzhm74+ak6Tp4uxNKU3HOFH960MOmpb2jIozIsYcpGORntk19A4SnI83T6Zyha6LO30zpa5RLG3trppyjZuHl2hSFJyRWOuL+bTjJa2N1tgcZdU7hvIJ8/f4rQC3ufXFnZxlppgEAPHuP1pGhdP6OsmrQ9R3ElvdWyExonIZ/ipZs0IPauwvSSUu+Ck0uxmuJYo5XZI5yefkDk07cWEMV9byXEhjtZZij47ooIz++Ktn6jjh6ZOm2tpaxTLIHF1IP8xB/prJSSrLISZ5JScl2bsT9K503LyXaxw4rk2F3d6F0z1pb3/T8sd5aQIGIugSGYjBFZnUdblvNZu9Rh/wAiS4dmKwZUKD3A+lVTMHJDHkdmpyJygIdAQBwarGNHJOak+EJUMTyMA/1p6F8yEDwpxRxxFgGPOaZZWE/A5BplRO2NqzI+c4NToxFd4CqySDuRRzWE8lp+bWBxCSF344DfFX9v0/o//oZtYXWANZWXaLLjJGf59uc1r+g8rhkTTrvU9GYypEHjII3fA+4q/XpX/wBQ9KXeuWnpxQW7kv6j+9iBzj6c0adbR23RA0Q2EH5jfv8AzBwTjOe3z4rKT63IY5YoHdElOZFQ7UY//wCRxXXpMq5cxdVpoyjui+R/S4rS3tnfULZ2DKwQ5x44P7GpWk9R3PTjO+mXhhldPTYqc7h8/Ss9LdTzgB3YgcY8UiK1mmOEQn+1T1Sxzf8ApqkbBkyqNTqybc6xPID23u5Z3/iYk+TUF3aTnvznmrS20dpHAkyfJCDOKcM9lp7FdiySD4GT/WuRVH8UXe6X5sq4rS4m/hIX5PAqWmlbCC53Z7DsD+9Ik1iaSTKKqc8HGTUqKy1DU1M8UM0pI4cAnkGjb88ASi/xVhT2rWEcbyLtifzHzj7mly2NtcWwa2YhyM98g1Yx75bZ7PUIWikHbcMfuKoHE2m3LRnlM/pPYihjlfHk2WLVPwRsPbS7HHGfNSX2yREqFBHNTWNtqMWR+sDt5H/P3qvlt57U47oe2fNWUiDRI0jTZdWvhBGcKBud/wDStbHUNEsrLTYjbRAlDgsxyT9aj9CWnqW95LgFmZU4+O9dCbp43lnIhiwNvtP9a5cuSc5UukejpoQxRUn2zE2unWWpWSfm41cbMBgmSP5c1kdf0X/BriKSCUSW8vMbDupHcH610zVrO76c6Ziuom9O4FyiBsZyDnimevtAaTp+W7dMTFYrrgfQK4/qDTYYySshqckZSpHI5i1zcepy0khy3Hn5qU+nemyqxbeFLPjxUeCdrd2I4YjGfIokkubjevqMQeWyeKeW6+OiMdvnssY0iSFPWkAcjcAXya0PTOu6TbGdNTQMqD/L4zn5FZeOyAtTJIctnAOeFpqEIkqh+Ru+PFc88cckWmdOPLPHJNIvtS1PTr64nETNa2YbPoLkmT6/SoOmS3L3JtrKN5C7e1B3/era16e06awfULuf04nJSFIzl9w+lV9uIrSVGjlmR88+kvKj6mpKUEnGJeSm2pTG9U027ivlguDmZhubByBUnVunZLDS0vS2VyFZT3BNTo7ixuddswZ5nhBxK6R5IBqR15NanVF0nTnlmdCN7M+QT4x4owlk+P15FnHElLy/BmNFn9O/RWPBOKVrNuINSbjAYZFQ4kNrdYlOGRuQDmr7V3SfTormMKZDhc45xTze3KpLyQjzja+jPqdufipEkcIiR1PJ703JAYJPTZlY4BO05HI7U3Iu1e/FXfJO6CuSpl3KeKY3kmjb48UhQM06RNu2SI3zkGmXj2vnwaLdhsijaQsuKyVAY23ehQzQpxQxknAHPipKQNHEZJwwB/SPmmVJUhh3HalzXU0wVWPtXsBWGW3a77E43E4pBznBHNLjja4kCLwas5rCaFY4PR9V2TfkcnH0oOSXDCsUnHclwVijJxT7METaKNkjjwysdx4KMORTcytGPcMfFFNPoVxa7GHbJ+gpUKF3wBTdSrZ1gxI6bxn9PbNNHsVl/wBI65pei6+l1q1rNc2sXKxxEfrHYkHuKja71E+pXt/+Sza6feT+ubRf0hvBP1q+j0HR9Z6fSbS5km1ePdcXCyNsVYx3XnuaxkqRyXpAKopbkDsv2rsyxko2ThCMJ0nyW1to15baC2sSWcb2M5MKyuRlW+QKpPTQxbsnfntVpqzWcFw9lpt1cXFkCDG8y7fHJx980ei2kOp6gsdzOIo8EAnsK8xvZcpHclvqKK30wttkL7ie9HhpGCxjPGOKl6hJFG8kULfoOwH/AFD5qFHcOFKjHPGQOaaHyVsWSUZUTbW5m0/esDYmkXaWUZYD4B8VdPqGsab09DaNG0FtLuYyc5YE9vpUSx0xobeK6kkjjLnjecdqnaxqj3cEcDgMqnYq+APJrojo8WWLc+wTy58TWzoXpVnqOpaNPZ6ejQ2LNuurgjG/HYMfgfFU11YWsA9OC5WeQtjCIR/eunaAkVrIljq1wumwR25eJDghiR3Py3eufX1xptsfXs8GZJtyv2PHwPj711YcunUlju/2cMtNqJRlknx+vs0nSHTN5cZsWC2tx6RlIuPbxR3V3oFho812j3FzrKzhNobEZQfbxWY1nq/Udcv1vbid3mEYjAUBQAPtVZHcSRoWY7n7Y8IP+aXNwksb/wC/1PThqnLGoviiXf63dXVyHilMAVt4CnkH5zUH89fF2zIxdzkuTkn96j3UTwzZPkZ48UlZiQATzXnyinzQrzzk7k+RUqYctKxZzyST3pKdiB5qVZW899cflre3aeaTsqqWb9qv+l+jbvqK8vYRLFbPaIXdZztPHjFZ0kIrlLgyhj93081JjsbmW1kuUtZXtIiFeVVJVSfk1NFpD6dwrhty5CEH2sR9alaf1XqendOXWgo0X5C5bdIrJ7s/Q/XFOqauxZRcXTLaw6Rtx0RJ1FJqUbBZNv5UHD4zj+fnGKa9fRLPQYHOnM+orIWZnbhlOcf0xWaa/wBlv6EYCqDnOc5qMWknbJLMfrXPLG5NNvovHJGKpK7LO61u4uLd7YELbFsiJTwP3qq9VgeD/KnhaseXOB9alRae3pmQRM0a/wARHH8qsq8EZ7pO5EBIpJWIAYn6VMjsVRVaRwCfA5NONIJIm9MHep5TGBj5pi3uJ3uokMxQZx/2o8ixaTJ9pZCa8jghtZJZGx7SvJ/atA+k3lszevp9zaxFfbKYjgN9cjFdb6H6Mt9MiS6khPrPECzOOdx74+AO1XlpqEs3U93o89nF+Xjj3JLkksOOCD96X8uxnJro8yyT3djfh/VPqIcqy9j9qYunS+lkuAojY+5gPB+ldi/E38PrWGzfWNOQQxod08a/pX/5Af3riT7o5wcDg5HwaeJKX2+zQdJdOx63qEklx7ba2XdLk4BPjn4rc2nUmi2YuINsnpwOEVoU3IR85HAGeKe/DS1sZejNbvLy3aeAMfUiQZLAKPbxTkl3odn0/JoF29vaT6mr3E0sA3i1bIKRlR9AKhLHulbOnHmcIJR7ZbXmk297dGFhHNlRuXOSmRkfY1zbXtBeK8ntNpLw+5GPcqe1dW/D6ztLqfULv/GE1O5dkDssJjChVwuQayv4owto/VunXMYVY7mIo4PY4P8A3qKxSg24l3mjkSjI5E6yQTcZR1NWNvfrcR+lMQHHYH9Lf8Grm/t7W9drmGMGZUyY18/UVk5clycYOe1dsflGzhmtknE6x+Ftmlxd3tuqnAKsVPjg1222s40jVdmOK4Z+CV6T1NcwSNndbZXPfgiu/Bh2qSjTZWU7ijJdVdL3HUNxpdorJHp8MxnuGHckYwoH15qT1joy3/TdzHGvuSJlH2Ixj+38q0JnQOykjI7ilMElRo2GQwwRTpknGzxhOpWQg9881rdK6Te508vk+tDtlniXuYyCf27VS65ALTW7yJBxDcOoH0DGplrr+rWIN3b3Zha6BWYj+JB4P0rZF4DjaUrYJoIYbJTG4/zHb2f6R4zVYI/UnxvAA89qlpdpP3X/ACyeSe/7UuPR59QUSxFI4GfBG73AfOK58ad0zpm0+UJtdQGl3HrRXQ9Rc7Rt3DNXdtr2l3emLBes1vIFI3RQhs9+f601Y6Vo+lbptRt5LtQuQobbz9fpWbuc3V3vCBI8+yNR2FB4oTdsdZZwjS8+DV3vVFnaW1pFo8CRmOMoz/xZIwTjH/NZE3E8czzMziRs5bzzRyRmK49M5zkYzUyS2kZ/TSQFsc7qdRjH/ci3KS58ESyjt7icrNKU9pK543EeKs4po3WWBgkcZ5Rd2cfvVZKioq4jA25BkH8R+lP3enyQOrRFpIWVWV8Y7jtQmlI0G0hC3S2sdwhhWRpVwrnunPcVGZw8fbFLmiZFDMrbRxnHBPxTToyqCRgHtVEkI2xgnmiA9wpTAbjjtRqM4PxVCQJVCtgdqbqUygimCngUEZoRihSthoUbBTArELnHHzS1KsfrSWYrhFOQO/1NJLA49oH2pjEkRMPcpwfBFPw3F9bziYO5Yc4Y9xUWGZlycggeD5qel2ly5ZyNx8fFSmv0Wxv9nSuhNQ6Ku4bqTXoLeK8wAFuOQRjnb9awmvCKDUbk2KBrF5W9ONxyozxVdPGrLzz9RTAnniG0n1I/hvFJDG1VdDzmne7s2Vl+G0190bJ1B+fgi9jSLCRnIHcFs8GmelOhrjqjU1tGEsVtGN8tyB7UBHA+9UC6tPJYtaJcypA3JgDkKT9u1a3QOqYrXpK96fVJ0uLxdpumfIUDwB4rpbVE1ByklFWZrVbbTtElutOjEs17Bcsv5lZP8p4x42/eo1jo99c2M+pwpEba2I9VnYDGfoeTUO49aedk9Qzuh2KVH6h4xU+4utOi0m2t4bG4i1KMsLqSSQ7X+ML4xW93JtUUwbIRndFYwIdtu3aew3DFWemWzKPVICqOc5yDjxUG3smuLhIlJJPfArVnp3UotPnumQQWcDIshkIUoG4HHc1Kc64R04Mbb3Poobq2gljkZYypHZmJz/xStF0C+1SaVbOD1pIYzKyjjCjueal6rJYWBubKG4N1lRsmXhc/P1pjUup7/VpLeSaVYDDbi3Atl2ZQfPyTR0zUlcjamKjJbezR6jYaXHoVhdtqUNzcXC7PQxkw4+f3qit9furfT7rQ0/Ki3uZVZpyu5lx8H4qqjvTDyVDKeCDzUSRFY7k4HkfFU3O68By5IySa7LltTtzuZzLdXB49SVsBR9BVawacFwAckk1H2hf+albLgQMUif0N23ftOAfjNCEYo5s+aU6IoAV8rn7UpZ227Bxzkj5rU9P9LWl1q8dtrl5/h0DwmRZu+fgVUMLG3mvbdhvG4rFMfgHg4rsWnko90ciyx37JcULuNO1CXTRqj2Mq2UjbFnK+3PxmmILa303V7Q6nGZ7PeGljjbBZc8jNPP1FqL6CuiSXbNp8b+okXgGqt7gycHJA7fSuHmzruFPjk0i9RQ6J1a+s9NRG0gUn0YpfcVBGCDVdda7c3eoXF67/APUXLlpWHAJP2qsjgnm4VSQfPipaaWiDdcTqv0BoSSYIuSdoiPPJIfOPijWCR+WOB9eKsoLaGQH0ZF48eTTcsTRMRjj580LrgPfLIyW0KcyMT/alrcDf6cS4GPHFTdK0mXWdQW3TKr3d8Z2it5Y9LaXaSBmgBjiXLyS+c/J8VOeRR/ZXHilNfSMDYX8IDQ3ESe/2lj3x/wCealTRz2Q9aJmlt/LD9S/f5rVa70lY3sE0mmsgmix7VORnGcfvWFtdTuLRjBIxCA4ww7fINNCW7lCZIbeyZtguj6yMI5ccMvY/ceKGmWHq9R6fBLHtElxGpx2PuHY0Ulslwn5izb05RyY8/wBqsujJzN1hpFvPH3u04+uf6VQilR6j27UKJgEDAyO1ZVbWePrqZknVZpLUHcUyGxx2zWoMi7zn4qFd2s351dQtUheVYypVyV3fv4oIZkfVYLu80DVLS8hhKtbOFeNjhjtPcHkV5eeBLiIr2ZOPt/2r0/8A4vLdx39rcafPatFbli0mCrZB/SR37V5h3+rIQuFnBOD4YfFUxuiGaO5I6p+FUds/QHUMF/M8NsJT6rocMF2DODUnQ7Wwl6n0mx02yW0kWzna4CoWMW4exnLd2xg0x+D7w3On61ZzxK0bMheN+c9+PtxXU7aOFLp5I4UVpf1sFAJxwM0kmkykLcVZSdMvqlvcXVjqlpGslu6ol4igC6XwcDyKw/47wE2WkXO3lZJEz9wD/tXRL6bGuW8MYOSpY4rAfjc7P0/pu9SMXJ5//U0kJJyZWUaSOS6bdtGu8yjIbt2K/wDaj1ix3KL6FSFf/wBxcdj8j6VFTSrtIhJN6cCMM7pXC5H2qda6hBHGLSW6adCCPahwPtnvVLoSlLsmfh3qyaN1rZTyHbFJmJz8Bv8AvivSKX24h1YFCOCDXmQzXdrAz6fBb28KLlpiPf8Azbz9q0vT/Xl1p9kpnklWINsMuzfGxx5XuP2pcy5uHJTA4tbZujr0OqZ6yurMkndbqw+4q0udUj0m2eW7lHYsM+AOawGjC3kMPUt31Jvu2RgsCkBE/wDjt7msR1l1/dazdPYxW4trfdhyc5lx9+w+lIoySKSnjcqM3cJNq2o3l8sWyKWV5NzDk5JOBR/l4JtJkhS2LSRgy+qGJOM8jFP2+rm6eFbnKiNwoIPGKRqLtpmsNPaMwt5QyMoPdSORU1OUp1LgDhFRtck/SdDl1K2TVXCi1UqqjHBI8Gl3DHT9YcQoFguBkcYG7yB8Va9BJLqOlXulxxSypHmVVXx8Zqi6reeGaKCWH0sruwe/epqT9yvB6U8WB6TfH8kVep6jcXcv5WJNqbvcBzk/en4rVIEXawMvlj803psCS5Z5fTVe58k0m/MIYelMQQe3zTSbfxRwxVLcxb6QZmMhmBYnOc1KjtGilDiQA4wc8g1VteSJGqqcH5+ajy3kxHLnB+KTZklxZnOC5otr1IXiS39NQEXCsDyPk/WnbPUha2McF0vqGBm9LHwR/seap7lzLHHIshyxwBjkfenp7NoLaNiztKcFlxwo+9PtaSTYu5ctIGp3kupXAmf2jCgoOBkDGcVFvpQxQKOy4oRswkww7U1Iv+YGz3PFVXZOXXAwy4HNCPtTzEAhWQnHcdqZGQTgU6ZKuRayYJzRZ9+4dhSduTR4OPpRMP7kPOKFR8kcUKWjWNUKFCqiBjt96fiiV0B3bTnkmmAMnFSV4GKBgxM8R2t7hTnqI/I4+9Mu20DsSfmmfUK/pJFYwrBkkJAwKsGN3aWi+tDIsUwzG5XAb6g+arQWdgN3c+TVhf6nqF3b29neXbyw2ilIFJ9qL9KO190G2uROjm+/xaBtO3fmw4aIrjIYdu9aS86Zu47m7veob2K3uIriMXMJYGZw/JYDt2rIQyGKZXQncDkEHFTLi+luJxNK7yyNy7OSSf51sbqavopdwryXsl5pul6ldjRJWaNXVre5nX3cYPb71C1rVNS1O8lu7+eWWW4OWz7QSP8A4jxVMZNsokXgg+KltO13LvkfGFwPpVs6hbaFxOTSTIZJz7vcv18UgLk4HbNT4tLupvSZYJNkrbY2ZcBz9DV3bdPacvT93f3uoLFfW8wQWI/VIM8kH+dRjVpMfZJ2zMhSMjOc1Ih06cxw3DjZaySCP1T2FaDW7/QTrEdxo9i1raiAK0bncxbHJ71nWvGCGIPI8WcqjHgftVtRi2xW18ksU1ve9M0NtFoOhdQsL5P8XsfRO0xnaN5HB+uKjt1PeR9MzdOqYvyDTGYEL78/GfiqBfWm9qKzfQCpMOlSScyypHjuCecVzR+Mak7Kzqb4VDb6jcFQvquQO3NMLHNO3sQsfpVt+VsbXGXEjEZ3H9NHLe7kWK1AXnBbHf8A4qynOarwiMowg7fbK9dPcEeocE/wjk1IjjgiYqE9699/ehJOyXbZYuFOOPpTjSxXGTL28HyKSUX2NGSfAaJe3T+jbxvI7dliXLfyp9+mNXiiL3FnMrkZCspz967X0F0Wmm6JDO65uJ0EjuRzg9h/KtFNokMS3V5cAbY4yef9IGf+alKUv5SsIwf5M8uqkqyn3FGQ4x5zVlDeJcD0rgBZMYDgd/vWq6307T7zTbbXtMGxpApljIw2GzgkfseaxFpDJe3UVsqkyyOEA+pOKeKU1+ycm8cuOUdc6I6be16Vm1MqGmupAsXHjO0f1JNabqLT/wAlZparaJqD3PsFtJMqZAHfnuK1unaPHY2Gn2Covo2cKYHy4GOf6mqbqq3tbqRE1PTbcWETgPezy7SARyExyDn9qXah97SOcDQJenLmxR7pYp7l3/M20T7o0AGQv35ArnPU0ap1FqAj/QJmAxXVrKzZLKXV50jubKCNr0LJn1bdsERHP8QIArj8ztcyyPIcu7FiT8mnjDlslPLwojFvcvAwKk7c/wAq2HSVwk3Vui3B2hhdJll88+axbKVNStMvnsL+GdTj03DfuDmg0GMketJLxIrhA+Sr5UADz3qekqSRgqePiufv1dp2pdOG/tLhXniAf0V5ff8AGP3xTlr1xcXKwWx0i8s7icARPcJ7GP3pEwSlttvo0fUF2INPvfeMJZys309pxXlhbkSqEcASKeHHBNdr671m20Lp+e1uLoyahqA2ybeTt8nHgeK4dKIpJGMe5Bn27vNNCwJuSTao6H+GuurY63NbTOqSXMQWN2OFZgcgH78iutJ1NZ2qma8nS3ERxIJWwR/zXmWJ5VwsinaOzdsfvWs07qZy1rDqqR6lFDkxpJz4wPd5x8UmTHJy3RZbHkjGO2SO46JqFvq082pwyCSNiURh2wKwf4u3p1W40zS4JI/RWXEkpbhXYYA/lmqy264gu51ghthYxIpDrEApYY+B9qqOqtai1HSYvydq8cUE6kNswM/U9yaOHDJM08jydLoVbfh4s1wqC8a5ljyZEIwGA8KamWmn6bps5aO0Vp1BDKBwvzmrjSdTN9DG7w+iETf7G2h+cfXmsz1f1NLd3z6Tp0SIJTiYQfqc/Bbz9arlxSjKmcqc1JxbMvdywXd/cm1iJti2Sp8fUfFX+vX0V/0tEloI4re3KlYI1xtPYlvk/U1YaXo1nbWJikjVnkH+Y3gn6fasvepNpFxcWhG62uFIG7z8H70idj8Mt47j8m8VwI3FrcqCwx+lsdx96sbmyS6iAuIYgCMgN7m/7VA0m4jm0JY7ieC3hClHL8k48AdzUSLqG2sA8ZkecocROvlfj6VpK0LFVIhT6RFHdSxI7QuvJWTPP2pue6aC0ltJYw0bcrkYYH5BoXfUTyyM8NsiORje3uNVM8t1dn1JpCwHycAfapLHK+TreRbaSNN0Z1bL0tqjXIQGMxlWX5HxVZrGr3Gv6pPqE7AtI+VA7KvgVX28Utz/ANOEaQ44KKSa0HTHTUusyy2YuYLaQEcTkhj9qMqQYuT76KT8yYomRQOe5qKsu6XLAsfAraan+H9zbwXN3DMGsoH9NZnYD1jnBKj4BrK+oLKVkhQBlOCx5NFJIXc310RmEjhmwRtqfa6U93ECJ4xNuAEIyW+5+Kbs7W41G+SCIEs/JxzxW71hLbpbQ/yFmg/xC5UKWP6yD5xXPnyuNRiuWWxY1JOUukYua0/IySFZFmlibC7FJA+uagm4nmlJeQkt+r61p0tb6w06CxnT8pFLchZ5Cyl92O2O/aqXULYQ38zRxyiFX2gyd/3+tNBt/kJJK+BNxGIbIEHLt3NQIWQSpliDnJYDNTb1w8CAeKrDwSQKpDrkGVq+BckjyTNIzFiT3PmpMcO+aNvTLR7huxxkdyM/amYoRKq4Yb2bGM4xVnGTHbTRCOMBAcvIxyv1H9qZt+CdcEOWW1F87C3Po5YrGG+ewJ+lRZJckLjAUYoiCu1h57GkEFpMZ5NMKHtzzQoyWiJRl5FCiYYAJpWMd6cVoy4DDC+aKURmQemSRjnPzTWDbxYSDzTm7ApFJduMURRLMWbJoqFP2lpNfXcVrbRmSaVgiKPJNA1WWWjf4L+Tvl1KG5lvGjxaCIgKH+Wqqkxuwo4q81tdQskh0XULaCCWwyv+Wo3sW59xHek6R0zd6rpt7fxSQRwWYBmaRwCAfgearPPH26QI4Hvsp1jOwntUu2029vVLWtvJKqkBiq5C5OBk+Km3aafp0zRRS/m2jKtG+MI3k5Hn4qbf9b39z+ejtY4bC2vAqy29qoVfb2qEJqVNdHRPGoPayNfdNXmk3s1jqZjguYlDlNwbIPYcVb3F90rYXNsbC1kuENpsmFx4lI7gVk57q7vpzNJI7yEYLsxJP3PmkrasT73A+lPqI48iSXBsM5wJt5r+oXNlb2Ely5trQn0EHGzNQd9xcP8Axu3b5NSVjt4VDEepz45zUiO7lRNy2yqi8j5P8qWzcvlsZi0qRubiRYh8E81JMGmWy4DmVx/ER7abuNVa7YGXChRgKoGBTawtdSYhTawUsAvbA75rXIFx8Di6oyShUjQIOygd6Spa9kZlJdu4Rmo7GEXVzHEqD12429gx/wDqtGvRLRRvNPdqjkZwq8DNK5Rj2NGGTJ10VOk6Hc6/efk4I8MgyzNwEH1rb2/4ZRW9uTcXTtKRkEAAUvRNPm0bSA0txMbq4mZ3MXiGNSck/XFdB6RtLS701YpJ7yTUY4Fa4WdyR7xkEZ47fFBuT5TAtidSVnEeoul7jRtku1pIX43Acg/WoOg6Q17r1haMNzzzogQc4BPOf2runXmjpD0vfzbRtjgJHHnxWB/CGybUurhcyRBYrGEucDgseAfv3oxlJqpAnGCdxO+xRJDEkaABUAAH0FZbry7tIumr5FaNr4xenCgYbwzkL2/etVuGKx3UvSv5jUoNRtoQ/wD1Aubsk5ZhGvtVR9SBRQpyfrKRdK0WSz/LNsM0UEcxPDCJCCB9AxOfvVT0DDDqXXOkocArN6hB8hRn/arX8QbpZjpNiMMtvah5R/8AlkO5s/WsjplxcaJqltqdkf8AMt3Dgf3H2orgD5PVz3GZFQcFucmlXtnbX1q1tdwpPC36kcZBrnFj1/LrMVvdafpd5cogH5j0lB9PntzyT9q1UHVlndWDXyusVsmfUknOwJjuCD5peQ8GT/FiW20fQCls/oy3/p2+xRgKkeT/ALgVx8wQ38I9XbDcAYUoP1/er78Quqf/AFRq2+zjL28A2RF8jI8tt+tZnS4buaOYqiskI3SKTgqPkZroxZNvD6OTU6f3eYupIgXVvJbytHIuCP61DZSD2q6mUy8K4kUnx3U1LttJYTr6cbPKeTkD2/v2FCe2/iHDvUan2VmlLqMd5C9kzwzZDK2cdj3+1bHVesOpbixRLq5jVUk3epCNrAjjP9apLwx2t/CguHncRnIhIAB+M+aXc31vJYl5F9CbHuQfpcfQ9/2qdclW2kM3F5aspu3WW6upOWeZt4/ma034aaFBrGo311c2scxtYS0cROQCQQG+oFYe0LywyZiHo57/APFW+jazf6LeevplwLclCjYGQ4+DnvWvwNfk6b070NpPU/Qlk9/lJhvCzQphx7j3PkVynqLp+Xp7WbmySYXMcLY3qMH57eK13SvVOs2fTscVu1rb26MwNzPliMnJ2rnBP7VButftrcySQ/5t1ISZL27wWY+do8UL5F3eDJRSmUqQ22cfpb/V9DVi+qE6bcW8sYkU43DOCpBqNqF7YXiAxQMtyDzJEMKx+SKjgSMrsRtlC4O4cN/3qikNW3o1La/b6TpCG1kaSeeAxqrY3Jk53f7Cm+n5dN0VRqF9NGb6TlEPvZB/yayoVmmxM5UKAOO+KvYul7qbTVu7V0be+0RjIbHySfvRnNz5Ys4xttLsmar1VbGUtp1vIqsOfVwOfJAqjudQn1P0opVGzOSAOM/ery06NufUVbqaKFs8gKXb+vFLvuno7C+S2icXbEg5dvamfkDzUXJIpix73thyzIGFmJBfPOAq5Y1Kg0uZl3eiQP8A8hx/TvWzl0G7tY2ctBt/V/lpt4+1U82srb7ktoysnYyMMv8AsOy0U76GzYp4fzVFdaaXFKHe5uRBsba0SL78/H/enXWyEsdva26qxYLub3OT9T4pkiSXfO6NG7g7pHY8j5x3zUvTbP0ilyFVyMsC3J484rPhMnjTlJX0a+x0sWXTV7dKNrwKxZgOTisvp2mP1HbStbOY7+Abmwf/AHAa7H0lpYaGey1DZOJ4UdyB7XyOah6B+HsvTfWF3NGd+mzQkRHuQc/pNckMbq/J7GozQ91Qr40RLe60XWPw0l03VUjhubCFjtDYYOOzD7muQQaNNqB/6JGlcRlyqqSSR3x/Ouk9U6BM2pNb2kLsHnAZFHfd+kn55z/Oh/6F1jpyAatFfRW5t13ZkIQA/GfNUhJyOTUQx4Zvb0+jI9E6BqtzqrzwXMlgkB2zSjhwDxgZ+taOPpayi6m1O31zV4ricR5huXk94OM5x5IoXv4lQ3+g3enwaZtuZkOLhG2hWznIrDX+tNqFtDmyt0kgGxpQCWkPy3zTySOdNtmlsNSZ3aJtGivbmVHn/PXPcAcZUfHAqna9Op20lxqRWOBGyUjPM0nknnP71n4rlYcCVnZCMHYxBA+Ptmm2LeidpwGpUMvsQ8wKf2pqOMzPtDAU2WpIJBqijRNuy4WG3WwRFKvOSckE+3FVrMy7k5AJyfrS42Cyg5+1PXO9mUJ2PGMfNIrTpjPlcELPHmjDFXV0yHBzkUbxtHIyMCCPmkZK4IPP0qiEDZ2di7NlicknzQpMnufIXH0FCiKWdx0/e2eiW2rT7EguW2xKW9zfXHxVaoxUm5u7meGGGaV2jgBWJGPCj6VHwQu75oixUl+QWcU2Tk0pj4pNEIKet2aN/USb0nTlWBwc/Smam3RsDbWotElEwT/qGkPBbPj6VqtDR7sEly0xaSZmklc5aRmySfnNTtSu9KMNvHpMNxF/kgXJlfIeTyQPiqsRyR4mMTGPOA2Dgn70l8bzjgUqSqh9zBgk5Yn6UrKp2X+dN585p+1tZby4jhiQu7nAAoATEbnPf9P9KkttVAo5bbk/etxoX4YXupQrI8xUMMjaOMUiLoKa363sNNlcTQvKGlZR2UckH9qI+ySN5+H/AOGmn2+h22o6pbLPdzqJcSchAeQMdu1aG80HpeKzuLG/azW5lwzqCA43HC4Hf6CtTFPGvpQRAKDwo+AK5f1Ld2Gp9XCHV7WS0kaZYLC8jYKoAPMm8d2B/hNCrfINzXRyvq7pZumeoLixaZWiXDxsf1FT24qsjn9GzcxEgMdmT3I81dde311c9VTpc3IupLZVt2mAwHKjBP8AOqj0YxbOs+Fzgp8k/P2pkI+zY9C6TJqOpn0owzRADdjzjJ/uK6PedKXY0+XcuWIwBmi/BzTVTpt9RdAJZ5GGfkDAz/SukSlBES+NoGeak4pttl1lcYqMTm3+E215b3kY1GG2kEJtYRL2HYOf328fetD0PErxalqI2lri5KAr22xgKAPpxWjQL/Ds2nnGO9LUqp2RhQF7hRTp8UQ7dmH/ABgv1tOhZYsgNdTJEPtnJ/tWL/BK+ig1LU7OR1DzRo8eT32k5A/nUz8arwXdzZ6arkC2jNxIo8k9h/IH+dc56Z07X7rU7efQ7eRX9TYki8KDjOGPxit4Mk2+D0+90qXMMS4y+SftT7zKPOMVxG86j1Cznaa/6hubLVoAS1i8IaMHwFI7g881F1v8Vbq7szbWayo0i4klcBQvztUf3JpVfgdpeeDO9e3kGpda6lcW80ccW/YNp/VtGCQB9c1RWkTOszwyDbCm+QOR2+mfNQp4ZFZm3Bg5yHHIqLhvUwT7s45qk+VSJx+Ls1Ok6/d6VI0mnXj2/q43qh4P8+1RbzUbhvUe6iEjPJv3SMW/p2qoZNsK843Nwc9hTiXTBvSdQ8Z4CsaCGbROl1GXWNRSa4CRoihAkICAAdu1PW9jeSXMosWZ3jOBj2sf/PrUK19Jn9oPHZQcVIt7meF7gCUxI75b3VuuBXK3bBfXEyysLi29C4XjMa7c/df9xSxrdzd2UdlJNtiU9wvJ+/zVh/jFhLAEvn/MpGMRxBOM/wDnms7L6D3G6EMAW/QDnH0zTVwB9kuEmC+R43C4Q+44/nUKV/zdwfftiU96ceCWSU7j7RxyaWljLKxRI2YjkhVzilsygySl/bpbCLbuaP8AS8fH7GmHu2mYmOIIcEnz4+KR6SoAAgz53HP9qstP0ye6fbFC8oKnhfaP51rDDG7+PZVrJc+kIzIEjHIGcUcdqZTkl3HyBx/M1aSWEtncmGSJY/OStPNJawJuJ9d/Ea/pH3NBtiuSTprkvOkvw3veqLZ7qOaG2tFfZukyxJHfAGBUS70Cysbqa2t0uNUWJyolA9NN3Y8dz2q80XqK6k6Lj0u3mS3aa5kMpT2kJgYUffNaTp3pxptDW6/jCnx3pN/O09HBpIzx+5kdI5nHIlq49OBPUUkOGj2j7HPJq90m7k0y3l1CF2/KTSpHIzLlocg8r9OOKk9XaXvhWUoFkXB3fStV0vJod30EYN0ZeSFklUoBlv8A77U2OVktZpXjls7voy0shaYzLc+nbd98j5ZqRpti5glnILH1AxPzzWZ1eym0+8az9V9i4KgY7Htn4rq+jaVu6eeTb+qINz9qjqFyqOr0aSw73k74Km7jkMWoWql90OJQXQrsj7nJP1zj71jLzTIpLlbgR+6ZCytjI484rc3tpq8x1+5mSIQwRByyHknarKpHkY4rNdQW9wljJcOyFfzTRe0bFA2r4+uavKopNEvdlljKE+a6KSQxRBMJvLJ7iD3+7VWxyNbTmGQ5j3ZTOQOaUGZiE2jAPGc4H7Uq9QSZJ3FyPnkf8VqOK6Z1fobWYorewjCTBlLRyPIeHLE4I/cEYrpV1fw2+nSzyyKgRCxyfivPXTurX0miXGjW0ZN8JBNC2e3ya6T0YsH5U3d9cte30g2yNKc7D/pA8VKLqTTO6WLfijOPgodZ6nMl5a6yTJaQq25N3HqbDkA/Q5qXqv4pdN6xayWUmnz3BmiKMWICqceP+apPxLaTVWNrZRD07L3ygfJrG9F6UNU12KFvW9Mn3iH9R+n70sOG6ZtbDiKkqpDGofl96rbtiALtyq8tiqmYbCpTs68jxXXeuOjb+ZZZbK0jg0vTrUNGFUAs3dvuRXJJt5DO/HOKKjs4ORT3qxpI1kJMjAAU+5iKBFxjGOajr3xjmnGiZCdw24H86L7GT4EiKNSVJyM96jzIFfao4FLfKH+tMySs3fnzTxskx9YmLIF5cntTs7CP2hwSPI+ahxyugJB58Ggf0d+TW22+TWOSFHUEZL92YnvTIIFKB9uKQeDTIDFEHNCj7AUKJgStvc47CkM38hRUoZ28gEDtRFG6FGQSaeS0mdQVQnP0rAon6PbX8Df4zb2H5m2snDSGRcxg+Aai6jcvfX8tyyIskzl2SNcKCfAFSVuNUttOl08SzJaSEPJCOAT4Jqt2uDnkfBoc2O1Hx2W2o3t+mnW2lXBVIrZmcRgDIY9848/eqkDNLmkMsm4/qP6jn9R8mkrnPHFBKjW32OvCoi3ZwRWj6QttkhnOd8p9NT8L/Eazm15GWM4yxwMVs+mrWW51COCEe0YjH0H8Rofo6cUE3u+jtGnakmj9OfmJFCl/bEPpWa0S/bUOpb26TBSOMRk/UnJqi6p13dKtpFJmC1TYuOMn5qm6U6ph0zULi0uyFWQ7/UP+vHINacq6LrEljcn2zqtoja5NqiNcTwW8YECvC21uOWwfr2rJ3VvdaTaNeanZ2sdla7ooYF94CctvOf4i23n6VP0PqjT7Xp1ALlXlZi0gQZbJJOMVheu+rf8AFYxYQMVizl1zz+//ABSKXhEJY6+T6Maskl3qO6WQN60m5ifqcmm71zLdSNJlWLEfyorRNs+8H2r5+p4o7mdZbqb1V97OT9jmqkOz0b+FMyDoOxUMCQWH9T/zV11JqPpPZafG+JLqYA477ByTXE+ketZulNtg0frQMNxBbbtY+M+Kv7zrmCDWZtT1mGWOR4wtrEhDgIe/IOM1Kd1RaCjdtm21DqO90m5NtZWaXSMu9S9ysZTJxgA96rY/xQ0LTrF1d55b/lntwnu3+QT2Fca6j6jn6i1H84iFLeIbEQnsPr9TVSI0m3PCWjkyDg08Y8EZ/lwWvUHV1zruo3VzLEEa4b3HuQPCj6YrR9CfiCvS5MV3bevbsSQyfqUnGT9awc0UrsGZPdnB+hqPKT6uVyMU7VoCltZcdWa02udRXWpBWRZW9gPcDxVfDef5RE3uGcD5okRyjCUDGM4800YwRhFOM55NaPCoEnudk5CCN0Dgg90NFJBBP7twidR57GoUUEjyqkf6mOAB5rY6X0L1DrNs7w2RCKu4yTERgj96zYEm+jISIvoqikHHc/WnbaP2FeDzntk/sKkapbNo1/LYyRo0sRwxBJGcdqhfnphwOB8ChYWqdMkogjikK+3bwue+Sab9NduWLN5OB/PvUiG1uWG8RP6TlW/T2weaj+t6hmVsYG9gTxnNazONdkiCD1Y9/sCY7k5qZbaekkPqx2zzBTje7bF/b5qLArm5it1xhtqfOeB/zXVYumZZtMijiiGCw/lU5zceEjs0mnhlbeR0ih0iKOzVUksI4pCM+qcMWz/akdR3NvH1nqVpczvBZsU3JCuC52jvV9qkI/xe9gg9M29mkY3qc+8+Pt2rH9Wyxt1XeXCqDLlT7jhV9o70Y3bsGpjjiovG+OSENIeTV1iEEqWz5ZN64LKK3ek2Ig1W0UoQgiYkKpP9BVH0StzrXUYkumaRREwDHOD27V0bVrJrGK7ntS0c0WnyFGQ4IOalKLlkX0dekzRxYZccuzB9RBLyO9g2oZYBvQ4wcd8EHkVg1dArYDbMZaMHkfv8V0/V7RvV1eSSQyH0IdxkwSS0ZJOfFcneRFiZVGT/AKvI+1WiqbRw6vIsqjPya3oYyrqO2NYyxkRVVl3A7iAftxnmu/8ATlqkWhpEAMAsP6mvPX4fWl/fXs8Npc/lZl2TpIw4JU9sfvXfek7szaZcBjlo5nX+VI63jJyeD9FP1XosFzBDG4KpJMsbFTg4PFZK/wClG6Vgvv8ABrp1aMBmSfDA8ZyPgjmtp1Nd+nZRyYyEmVyB9DXNOs+vU1H1IrBAq3KgSMc54GMc0j3W9pZtbIvJ9MzLXv5prh5XN1dyDJdhxxXaelbhL7oy2KOGZoNpP/yHFefreZgcqAMqV9wronQ3VcNhaf4bcyhFJ3xu3C/UU015I4HzVnX7K1s7vQXMkClbqMeuP9fGOf2FYHq/SrCDTRZQCRFeQzZ3Fju4HnsKmQdbWWlWNxYXNwpkjcmMLzlTyMkdvisrrmqzX0avcPGzzHhAcrGo5xx3JNI5XSOiOFR3ybMPdmWKd02mNVOODnP/AO1HA2U5XI/kM/3NaeXT4L+1LbgZkX2lsZH0x2UVly8ySlHyCDjAOP6/8VbdRw7bVjHrzWN2t1bystwhySvgVeR9QXMrpK05sw7AzTQcFh9M8Z+1Vc1oWiMuMIP1cf7f81UpFNe3SW0BJycLmhLb+TK48uSKcIvsu5dfkt5pPSllliZ95WV9xf7nHmh091G+ma7BeJajck/qe3g48ip2k6Ta28MiXEXq7gRvU87vH0x96XeaZbafay3yuRJt9oz/AL/8CuR58bn0dHs5XFbnZ2DU+utAu9Mktln3vcQsvpH2nJU8HPavPOpabfJD+beB0t2bCbh48Gl6C7ya/bTunqhJA7KTgED61steM2vzPBYwSR2TKDyDgOB5ParZMri0c2PA5W0c/t4pFG5l7EfcVKaGaS9dZRncOCwx9sUd2pspIW3/AOeow647Y4xTc95dTy+sWDAjAUeB8UtuXK6FquGRbyKSNgjDFRGBxVreXaXFqsZ2rIp7Y5qvwCoXBznvVscnt5ROS5Eem2xXYe1uxojT0kJRQPFM4Jc/Ap07BVAxgZpvzTp54ptuKKAxxh258UKaJ+aFEFj1pCbi4VPHc/are9EMUIQKM4ycDFQbWaG1jyzDe3JxTNxeesT35pmMmkhVvE1zcqijucVqURLeLHYIKyltfyWhLRqm7GMkZxRy6ldTAhpTg9wOKUFmw06H8xG7Ois0jZKn+lQp9HWb1ofSELA5Bxkn6CqG01i7s5FZX3be26r2y6ngmniW9jKLvDMw84qq2tUcslkjJyRCvulryxQO6nBGc44qo9B1YqV3fauvtqFlrNq4SVJYkHtGecf81GbQNGvLeCzWCVJJpcmYjBRR3/4rPH9C49T4kjlVrIqXcbt+lT3NbTp7VbfTIL6ZbhVulG2Fc/6u5ouoOhpbGZBaI1wJmCrtIY7j4qlu9K1TT4FikhZVHuGU7fvUpQadnpafVRUdo9d3hWJ5pSSc5XP8Rqii9Z5g6nD7twb4NJmlmkm/zw3H+rxTtvOsUgLjIHxSKLXJXNnWVpdJEm8u718vcTbjjBZeCfvVaBE3ZmU1O1KaKWGP0ucnJqPaQ75FFGL4tkZwW7bEPaUt8Bxlznv4FKNy+QxiQyeHxzTuoImFCgDwKiPBJHEGX96ZNCzxyi6DeSViWb3MfJollDjbKM4855FISZuctnj4pxGWSVVcYHkgUWTXIDKotzEuRnvnzTsG5IVxnG7JJ/pVppunw3iSOkTbYzjJONxPZR9a1v8A6Zii0z1TbBV7Fsck1F5UnR2Q0spq7OfSM7IWaVe/6c800PTbgMS2OBjufilXVqLW/eGRsqrdx5Fda6Y6T02y6cttXmsI57iVg3OSAp7eatfx3HHN7JbZHPrOwihdpbu3uZbdox7gNhD/AFzngVQySPkjwT3r0RLplrc6HeXEVhEo27SpTxjvz8VwrqGxTTNcmtoh7OCF+M+KWPKsLmpfFeCy6c0cND/id1N6McR3IxOOa1OnT32iwpd2VzO9pc5ieJiwDfsas16ZnTpSEZZIPQCkKwBZjjwSMnAIA571pLjpyaRYIJo5I4MmaESyFnC7f0sOcEE4qUr2uR6GHJjTWNrg4Tqlw97ql3cXAIleZmbzjntVr0xYW19NdXlwgMVpHuCY/W3iqjUHVtTu13DmZsEfQmtr0BZ2b6beC4YFp5QiqfopbvkAd6dK1TONtKbaN1pWgRataJfwx7F/LkbSuPdxmuXdcaGNJvY5VjCesWDAcAkea7/0nJbjpqMqLfdgiQ25ypI4/c8CuYfjAIJRp207WLvyP2pdqi1RaWaWSDjI55okq3PU9huHtaVFxjzwK9TQWcCxxLgYBrylpO6z13T3kxtFxGdwPH6h5r0v/i8cNtFMx4EqqSfqcU7asjjUmqRiToOnpH1FeR2UBFpdSR8s2/wcg5xnn4rmvVsZbqi82EMwYcY+FFdz1nT9OaO5ZGkt/wAwxeb0nIEh75I7eK4n1DZTzdUXTDA3vhTnk5A7Cmu2LOLUVZbfhlcP/wCp2eSRmP5dgAx+o7D4rsdrNHcdRRxSAOklq2VYZBweRXnXp/VW0TWfzBIYKChz32+RXTbXq61OpWd9F6s6xwOGEUTNtzjGcdu1Rne5HVgSeN2y/wCqtNtlh1S4SYo0yglTgKNqFQPoOa4lDp5W6SICJhu2tJu/tmtt1H1iL2Awrt2TNg5Ocjvz8fbvWa16WC7S1vbQycEZyMLn4UeaaLbbYmoiobYof6V1SLRtXiuXJMeWjcnjAz/XFdR6a1+3s9Q1CCWVUguP86FycAnHIzXFlSS2vCZwQXO4HcCcH5Y9qMyPaenKipNFuyAxJjz+/ej7Vy3Ahqowg8cld9HUOo+o1EUql0EUWSzZ/W/hR8/WuVWEQvtUggZciadVbbz3OO/703cXElwR6h9RD/B4H2+PvS9KuFstWs7pzuhhnRifgAg9qChtbYc2o91JJVR2zqHoe1fp9kjso1WJDt2LgrgcHNcRRmVl3AHHGD2/lXpvVOpdIXp27vFv7eSP8uzALIDnI4GPrXLfw56M0fX9Mnv9VV5GMpVIwxUADk/c0UuTnTqJjLTW72CzNpFOViY8jA5+v3p22mEZMcudrdv/ADvj6VpfxH6IsumY7e/012FtM21o3bO1sZBFYQXjEq5HKsCflq0o2UhKjcW4aaLcAUEeAVOO/wBuyj75NRtTsBJH68fN5/ESMBh8DyT+1V1hq/5eaNHcNGf0twMf8H68mrW9uCSHRPYRliR3/bv/ADP7VPxyVVJ8GcWOW9cW8jFIicHPAH7f/ZoalpZ0qRooyfTYAq+MZ/3/AJ4qTezqjGaN9p/iOef2x/tVXe6480So5UhRwDz/AErLk0qiWNpq4kVUlYB14x/vTWt3Un5B4nbG8BuT3FZxZJpZhIinjyanxWxu1C3EhYAEpjx9KR4IqW4ZaiUo7RvR5nikYQq3qMMbgOB9zXTr7V4tO6Ws4YoGlvLpAqRxkHnAzn+tYRWWwsM2+A7Zx8j61quhtb0zSTHJqkbSyu5wxG7J+g+f+aScFOVtFcU3CLinyYrXdOu7GaKa8VInkUH0l7gfOKqoLj0ZWkUc+BW06v8AyH5GW8ura4GpXUrMp3BUQZ4Xb9ARWEUlBuHfxV8f4nLl4nYlpC0jM3cmlwt7xnsKTDFLcSbI0aRz4UZJoBSNwwQR3FUddEVfZMl98eRUQA4OacikO0g0lvJFKuOBpOxt8gZpsncM043IprtTomwqFHihTCgAJ8Uez5OKclUIdu7J847USRu59qk/YULGqnQ2QB25oKpY4pUiMjbWHPxT1vH7s+BWb4sKVsAhUEBs484q1Okfl7CS5YAEL7AfJIz/AG5pOnadJqNwsUe0ZYKS3geTTd5cy3NyLL1t0ETNgk/Xk/ftRj1bBPukV6y3Fu4dGaNhyGU4q+0zrTUrCb1JH9c4CksecferfT9O6d1TTEjfVPyl8CcCRfYR45qPfdA6lChmhjW6h/8A7Lds/wBKNtCOMJ8M1enddabqaxvMyWt5D7o2PGW+T81qbnWLG+01IZzBdNcYRnjwGx5OO1cHudJubZirIwI8MMGk22oXthIGildceDyKbf8AZF4H/Izsmo9E6DqgItY3tpFAIcfpbP07VkNY/DW+sSZbYiaPvujGcf8A69/5ZprR/wAQ2t8JewnBx705/pW403q+0vApt7pG8lCe37U22MuhPcyY+zjd1ZXtpMyzREgdyBxSIpFQgjG74r0BNBpuqWRS7t4m3j9WOf596xOrfhzDOJJtOuFZV9wR/wBWPgH/AJpHAvj1Kvk5vMxmlTIwBUm72pbjHxUy+6V1OwJd4JAv/wCRcf17VVfl52BRhtB8Zqe2jsjmtPzZAA5wfNOxclj+1SRp0m79Q++acSymgdWXYwDbsHzRbJKLOw9FdI5trCGZQG2fm5sg/qbhQfsK2nVGlQxdPFIlA2dseT4rkenfiZ1Bpty8y2Vi5kChshuw7Ac8VK1f8XdV1OxktpNIiiDKQHRydpIxnH0zUtnxd9s6PdqSrpHN9TlSbU7l8nbvIXHnHFde6Y6kuLLpWwijRXAGCz8/t/SuMvEVmVdwbdg581sNF6hsLXSms7+N2Kyb0wuQf+OaOWOT2tuLs5JSg8inkVo6NF1Td3gmt5ApjmiYE5IAwfjxXKtfZL7ruVkO63kulSNx2ZQQMitjZavBe2DXQxBbl/S3FfcapbnpW4gb8xpN0soRtwjfGQQf5VxYdX7dwzy5Ol4N734o0v8AJ0+30aDWG0knYBFMs0oYEs4HYDnAp/WdXg0+51eSHiCztdoySfeefP7Vz3SfxAvdElSLVLF0kjUhXAxz9R/xVb1F1Ks+iPbwzmae8kMs8iA7R9P9q67tKuR0oq2zFEeo5bG455xXTfwuMKxXjnAk37VZe6jbziuWoSJsnOPP2q96e6jk0O+lcLvhkA3KOCcU8rrghjcd3yO09O3UNjpuoW0DERQzemgJye2STXN/xEvfzc1smctGrvg+QSKcterRZ2VzIYt0U8xcM0gJ+mVFZDUdVfUtS/NOvbgKfipxUtys7MssKg9jtsj27GSdLYYdXICnHYmuvz2HUEXStupxJHJs3TSA+3HIJAH0rk+jokPUdpnlBKG/bvXpLU9YtYOmIeVO9MYP0Un/AGqkkn2Qwyko3E5fL1hd6veCyT0VEcio8sTEq3Pgmsj1DLNP1hfRrIVw2Bg/QVI6Mj/MXk74yFcMP505qGk3d31FqF9Co2b8KGP6uKpSS4EayZpcc0Y2fdFdSe7JBIziry21S6tbdWhuHjBAVxv2hh+1VptjLdzPPlI1c7s/2pMlyHDFVAjDKB9BS99E+uGOPKxlIViM88fNSYZ9sXpOWweDk9vtVcs2SWyP04Oecc056mFKkk7V/wDPtWoF2XE93Hc2KRFUDQ+T3b9qmRWjXGkNKXBwfcF5wPHJ4H2FZkvuXIOB5wOasdLvZLaUhXcRONpzjt9/FMnQrimqYhC0oaLIC9wqjuaSqBfcfPH2+/in4govJImbdzuQ/X9/96f1CyKlJYwyxTLkMR3Px/5gUE7dB65Kt55RH6YkcRqc7Nxx9xV/051hqXT8LxWzhrWRtzR5xg/IPiqOdFMaso78EY7H/wA+9RSDDhg30xWDJG16s63vOsPyds0CW8MR4VTksxGCxNMSaDbPp+YC6zemz5LZDEckYrKpcbZ0k7bWBrb2t3EYrcs44cqc/BFcupnKNbT0tBhx5IyUuzLQzxmII+PuO9SF12a3sWtyu/nKE8larf8ADr2RWmWGQQqT7gKcjgj2BSSxP7ftVltZwy3LhjP/AFd0ScFQeeanadpls1whunyD8nA/nQSba0iS4ICkBhSopXKj0yf1dz4pk+Ravsm39vFBL/kx4jI9uR4/nVZ6rwspQck8keMVpJo21DSRKm0yryVx/wCE/vn9qy0rvHuLd+1GUaBGd9C3kYDluf500ZZPTC+oQincMfNRRc44bOPmlna6FmkwngZ5NCguRYX9xbPpUKbG/MMSSdxP7k/P0qnY4XGM/wC1HJKz7dzcDsPirOw1KCztZjJZrOk0JhYMcDdnII8jFZt9gil1Yvpu6js9WhYb/X3f5bIwX3fUnxipevX1k0s0dlFCC1w0jui/TGAfjvWZVyj7l4PinYuQc1KWFOe8rHM1DYEX/wAwnAGT4pRPFIkwORQTO0Z81WuCV8hkcGmm4NS7dFkl2u+0YJzTMyhmyB/KsmBrixuUkvuI780KPO3jFCmFJfpwQjLe5vrSFuHeTI9qL4FR5Sd+M8U4oxCv1NLt45KbueBLtucn5qVGpCKo7mo0fM65+asrQA3MOR5JpZeEPFeS1hns7PTwhDrPGjMT23OeBj6AHNZlUa5nABOScCpWqXE0t4VeQsFACg+BRaNzqUQPbOar+iPkmanbxLOI4BtWJQhI/ibzUjS9T1TSZPUtri4RQOfTOR+47U1JyFzzliT/ADq/0tF/w5m2jJfBNSxScpUVzxUIWT4uuRc2+3VtPtb+Md3C7Hpsad0jrh/6O/k02dv/AOK5GVz96otct4ookkjjCux5I4zVXbnMiZ8sKpN0yOJXG06NLqf4b6lbwevbRpdx4zvtm3Z/asnJpt3ay4wySDwQVNaeHUb3T3D2d1LCw/0MQP5V1HQY4+oNEjk1WKO6kIJ3ugzwPkU+y+UR96uJI4zY9W6zpm1HlaRF7LLz/WtTp34iQysEuEMBJ5bORUTqbT7W3vrmOKBVRew+KxV7EkZGxQM1t7i6D7EMkd3R3K26htbu0bbLHMu0+0nINRn6T0a+UbIGtZMclcFSfk+K4hDcTW7hoZXQ5/hOK6f0rqV5cWAMtw7EnHP2qkWpnLOMsPKZC1jonULL1Lm3C3FvkhTB4/asmJHIJCtgHGSK7DPPLbabbGFyme+PNWFvo2m3XT0UU1lC6EbsFfJ80koF8WpdcnD1lJ8VIWTCklQQBmrrqKwtbSV0ghVFU8Y7j96zchItpOfFTaOyM7VlbkNds2B80tmBppf/AHHoH9VHwT8nQdNsnl6fsYFZV5Ejhh3Bz/zUZvzdlJuUyB1SSQlO24nAHxVtppJsbc+fTH9qi6h/03qNCShxng/evmo5G8kovye24JQUkLk1OKS1jTUbdZ1kl9IDZyTgc/Xn4qk1zTtNsL9YoZ5LZ3XdyNyD7+auZIkMmmMVGWnLH7/NZ3q4k9Qc/wD9a106P/2pQdcMhqH/AKdyVlPcRxiR422lgcepEeD9ajmBv1Kd6jyvf+Va+ytbe6jLTQRsdwGdoHmqjXLeK11AJAgjXYDgfNerDLue08+UKVlXb20krZxhfk1eWOhiYtItpLPGmdwVsGq+2lkkVg7FgO2am211PbkmGZ48jna2K2SUl0c9pzqX+BkWTw3cc9u4zG2VWT4+Dir/AFbqbWL7TILNbZB6Ssu9GznIxn+XFVSEk5J5qbbSNG/tOOKi8simLPki9kXwJ6VF9AbwW8SKW4/zOAK7J07pNpcdJRz3MSCZ4SX8+7muX6OTun+1RFv7yCeRYrqZFLEEK5Arp9z4KQv8VLDTM11IwGsXUEZzGJSRjzRWekNPpk0+9g3BAAyAPrVxeWVtKryvEpc8lvNb/onTbKTpq9L26MfQbvz/AA0Iz3dD4M0c8pNo4k6sjFWyCDg040vsAOCcEE4qTqqqmp3KKMKHOBUVgP6CqLlGkqk0LRwQ3kEjIBpUNy0ROCcjtTQ9u7HHakk/5mPk1gFjLcLNgkBWUYG0VYwai1zp35eR+Izlc4AB+tUMvEzY+aQzFSQCRRMy2vb2Jt7dzIuSPhqqGkZjxzQjG6QA81OVQqBgMHfigwpN8EZbWV15B45+1WFhcpG8SzB3VHG5M+BSlPqTRhuQd647cDtUWUABiOCGGKDipcMeMnB2jpelX2mx6bc3EMizBpMrDt9xJHIrFapp1xpgindVEcrMybf4flTUzoGNJ+qrRJFDKS2QfPtrb/i5aQW2laeIYlT/ADf4f/8ANRx4Fjdpl8mpeVVJHLVnjCOkibgwOCD2+1C0JM4h3fr45OKiPxijZ2RVKnBB4NdCRypmq0q7fTblldC8TnZxyA1Q9f0K5sZTdXEEiwSnKEjAz8YpwE/lJJMnftD5z545oa9qN5d6FaSXFw8rOxBLHPA7Y+P2qiVwtkZPblSXky8jL2CgD+tFFMIkkUjKtjjHxRSj9A+lC5JMhz44FRsuxtyXbOKSfijHYmi/h/eihQh3p9SMUxS4/NaQYhsckikhsGg3ek+ayMx45K5oIc+0nFTwobQlYgZEpAP0xVZ5rUBOyWscGPcefvQpgMcDmhS1+w2f/9k=">
            <a:extLst>
              <a:ext uri="{FF2B5EF4-FFF2-40B4-BE49-F238E27FC236}">
                <a16:creationId xmlns:a16="http://schemas.microsoft.com/office/drawing/2014/main" id="{971741C4-0905-29E7-93E3-64F97F6332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12975" y="9937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TextBox 20">
            <a:extLst>
              <a:ext uri="{FF2B5EF4-FFF2-40B4-BE49-F238E27FC236}">
                <a16:creationId xmlns:a16="http://schemas.microsoft.com/office/drawing/2014/main" id="{FFCB8313-DB6B-FE84-6FB4-17CE01B40885}"/>
              </a:ext>
            </a:extLst>
          </p:cNvPr>
          <p:cNvSpPr txBox="1"/>
          <p:nvPr/>
        </p:nvSpPr>
        <p:spPr>
          <a:xfrm>
            <a:off x="1101935" y="3954448"/>
            <a:ext cx="1187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00" b="1" dirty="0"/>
              <a:t>老外滩</a:t>
            </a:r>
            <a:endParaRPr lang="en-US" altLang="zh-CN" sz="1800" b="1" dirty="0"/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315F54BC-1C42-7A2B-73C5-2DC2CC358CEE}"/>
              </a:ext>
            </a:extLst>
          </p:cNvPr>
          <p:cNvSpPr txBox="1"/>
          <p:nvPr/>
        </p:nvSpPr>
        <p:spPr>
          <a:xfrm>
            <a:off x="426377" y="4344840"/>
            <a:ext cx="26464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/>
              <a:t>位于三江口，宁波的正中心，比上海外滩的历史还早</a:t>
            </a:r>
            <a:r>
              <a:rPr lang="en-US" altLang="zh-CN" sz="1400" dirty="0"/>
              <a:t>20</a:t>
            </a:r>
            <a:r>
              <a:rPr lang="zh-CN" altLang="en-US" sz="1400" dirty="0"/>
              <a:t>年。</a:t>
            </a:r>
            <a:endParaRPr lang="en-US" altLang="zh-CN" sz="1400" dirty="0"/>
          </a:p>
          <a:p>
            <a:pPr algn="ctr"/>
            <a:r>
              <a:rPr lang="zh-CN" altLang="en-US" sz="1400" dirty="0"/>
              <a:t>得名于</a:t>
            </a:r>
            <a:r>
              <a:rPr lang="en-US" altLang="zh-CN" sz="1400" dirty="0"/>
              <a:t>Y-Town</a:t>
            </a:r>
            <a:r>
              <a:rPr lang="zh-CN" altLang="en-US" sz="1400" dirty="0"/>
              <a:t>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D5E90C1-7A43-6D4F-58FD-F1AD7D5118AD}"/>
              </a:ext>
            </a:extLst>
          </p:cNvPr>
          <p:cNvSpPr/>
          <p:nvPr/>
        </p:nvSpPr>
        <p:spPr>
          <a:xfrm>
            <a:off x="6619755" y="1207686"/>
            <a:ext cx="253243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400" dirty="0"/>
              <a:t>古称“海中洲”，共拥有佛教文化景观、山海自然景观和海岛渔俗景观</a:t>
            </a:r>
            <a:r>
              <a:rPr lang="en-US" altLang="zh-CN" sz="1400" dirty="0"/>
              <a:t>1000</a:t>
            </a:r>
            <a:r>
              <a:rPr lang="zh-CN" altLang="en-US" sz="1400" dirty="0"/>
              <a:t>余处</a:t>
            </a: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3932422D-958D-7765-48EC-88FB33080DF3}"/>
              </a:ext>
            </a:extLst>
          </p:cNvPr>
          <p:cNvSpPr txBox="1"/>
          <p:nvPr/>
        </p:nvSpPr>
        <p:spPr>
          <a:xfrm>
            <a:off x="7134537" y="928374"/>
            <a:ext cx="1187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00" b="1" dirty="0"/>
              <a:t>舟山市</a:t>
            </a:r>
            <a:endParaRPr lang="en-US" altLang="zh-CN" sz="1800" b="1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3BBFD46-FF49-284C-B0A9-A92856D05D0F}"/>
              </a:ext>
            </a:extLst>
          </p:cNvPr>
          <p:cNvSpPr/>
          <p:nvPr/>
        </p:nvSpPr>
        <p:spPr>
          <a:xfrm>
            <a:off x="1249293" y="5845593"/>
            <a:ext cx="35133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/>
              <a:t>包括蒋氏故居景区与雪窦山景区。坐落于“秀甲四明”的中国五大佛教名山之一的雪窦山。雪窦寺还是弥勒佛道场，内有雪窦山弥勒大佛。</a:t>
            </a:r>
          </a:p>
        </p:txBody>
      </p:sp>
      <p:sp>
        <p:nvSpPr>
          <p:cNvPr id="13" name="TextBox 27">
            <a:extLst>
              <a:ext uri="{FF2B5EF4-FFF2-40B4-BE49-F238E27FC236}">
                <a16:creationId xmlns:a16="http://schemas.microsoft.com/office/drawing/2014/main" id="{9EBCDC6C-539B-CB21-AB67-8B6D4EAF333A}"/>
              </a:ext>
            </a:extLst>
          </p:cNvPr>
          <p:cNvSpPr txBox="1"/>
          <p:nvPr/>
        </p:nvSpPr>
        <p:spPr>
          <a:xfrm>
            <a:off x="1999678" y="5487538"/>
            <a:ext cx="22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奉化溪口风景区 </a:t>
            </a:r>
            <a:r>
              <a:rPr lang="en-US" altLang="zh-CN" b="1" dirty="0"/>
              <a:t>5A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D9EF18D-EA8F-0AF8-A403-97208361928D}"/>
              </a:ext>
            </a:extLst>
          </p:cNvPr>
          <p:cNvSpPr/>
          <p:nvPr/>
        </p:nvSpPr>
        <p:spPr>
          <a:xfrm>
            <a:off x="8798452" y="6075816"/>
            <a:ext cx="32912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400" dirty="0"/>
              <a:t>湖山相依、山水共生的资源融合，让东钱湖的碧波湖景与天童的山林禅韵完美交融</a:t>
            </a:r>
          </a:p>
        </p:txBody>
      </p:sp>
      <p:sp>
        <p:nvSpPr>
          <p:cNvPr id="15" name="TextBox 29">
            <a:extLst>
              <a:ext uri="{FF2B5EF4-FFF2-40B4-BE49-F238E27FC236}">
                <a16:creationId xmlns:a16="http://schemas.microsoft.com/office/drawing/2014/main" id="{A573FE94-733B-C60C-D9DF-9939822B0A37}"/>
              </a:ext>
            </a:extLst>
          </p:cNvPr>
          <p:cNvSpPr txBox="1"/>
          <p:nvPr/>
        </p:nvSpPr>
        <p:spPr>
          <a:xfrm>
            <a:off x="9090116" y="5669347"/>
            <a:ext cx="2532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00" b="1" dirty="0"/>
              <a:t>宁波东钱湖天童风景区</a:t>
            </a:r>
            <a:endParaRPr lang="en-US" altLang="zh-CN" sz="1800" b="1" dirty="0"/>
          </a:p>
        </p:txBody>
      </p:sp>
      <p:pic>
        <p:nvPicPr>
          <p:cNvPr id="16" name="Picture 2" descr="雪窦山资圣禅寺">
            <a:extLst>
              <a:ext uri="{FF2B5EF4-FFF2-40B4-BE49-F238E27FC236}">
                <a16:creationId xmlns:a16="http://schemas.microsoft.com/office/drawing/2014/main" id="{8C3AC1AA-3E5B-66AA-1CE8-14B2D85CBC36}"/>
              </a:ext>
            </a:extLst>
          </p:cNvPr>
          <p:cNvPicPr>
            <a:picLocks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2" r="7133"/>
          <a:stretch/>
        </p:blipFill>
        <p:spPr bwMode="auto">
          <a:xfrm>
            <a:off x="4912967" y="5413559"/>
            <a:ext cx="2257200" cy="120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0" name="标题 1">
            <a:extLst>
              <a:ext uri="{FF2B5EF4-FFF2-40B4-BE49-F238E27FC236}">
                <a16:creationId xmlns:a16="http://schemas.microsoft.com/office/drawing/2014/main" id="{15BAF6A3-45FB-4BBA-6FF4-BA350ECCC288}"/>
              </a:ext>
            </a:extLst>
          </p:cNvPr>
          <p:cNvSpPr txBox="1"/>
          <p:nvPr/>
        </p:nvSpPr>
        <p:spPr>
          <a:xfrm>
            <a:off x="562927" y="1061887"/>
            <a:ext cx="3628073" cy="7217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>
              <a:buFont typeface="Wingdings" panose="05000000000000000000" pitchFamily="2" charset="2"/>
              <a:buChar char="n"/>
            </a:pPr>
            <a:r>
              <a:rPr lang="zh-CN" altLang="en-US" sz="32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特色景点</a:t>
            </a:r>
          </a:p>
        </p:txBody>
      </p:sp>
      <p:sp>
        <p:nvSpPr>
          <p:cNvPr id="25" name="TextBox 29">
            <a:extLst>
              <a:ext uri="{FF2B5EF4-FFF2-40B4-BE49-F238E27FC236}">
                <a16:creationId xmlns:a16="http://schemas.microsoft.com/office/drawing/2014/main" id="{01BD4EE8-267A-D48D-8F30-259299C616D8}"/>
              </a:ext>
            </a:extLst>
          </p:cNvPr>
          <p:cNvSpPr txBox="1"/>
          <p:nvPr/>
        </p:nvSpPr>
        <p:spPr>
          <a:xfrm>
            <a:off x="10033513" y="3110187"/>
            <a:ext cx="1763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00" b="1" dirty="0"/>
              <a:t>宁波象山</a:t>
            </a:r>
            <a:endParaRPr lang="en-US" altLang="zh-CN" sz="1800" b="1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11948B37-5DE7-B3EE-84F4-9ADD487CFBFE}"/>
              </a:ext>
            </a:extLst>
          </p:cNvPr>
          <p:cNvSpPr txBox="1"/>
          <p:nvPr/>
        </p:nvSpPr>
        <p:spPr>
          <a:xfrm>
            <a:off x="9683964" y="3467322"/>
            <a:ext cx="2462373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400"/>
            </a:lvl1pPr>
          </a:lstStyle>
          <a:p>
            <a:pPr algn="just"/>
            <a:r>
              <a:rPr lang="zh-CN" altLang="en-US" dirty="0"/>
              <a:t>拥有徐福东渡传说等国家级非遗项目</a:t>
            </a:r>
            <a:r>
              <a:rPr lang="en-US" altLang="zh-CN" dirty="0"/>
              <a:t>7</a:t>
            </a:r>
            <a:r>
              <a:rPr lang="zh-CN" altLang="en-US" dirty="0"/>
              <a:t>个，是浙江海洋资源第一县，素有“海山仙子国”之美誉。</a:t>
            </a:r>
          </a:p>
        </p:txBody>
      </p:sp>
      <p:sp>
        <p:nvSpPr>
          <p:cNvPr id="21" name="TextBox 24">
            <a:extLst>
              <a:ext uri="{FF2B5EF4-FFF2-40B4-BE49-F238E27FC236}">
                <a16:creationId xmlns:a16="http://schemas.microsoft.com/office/drawing/2014/main" id="{58DA5144-01F3-EC74-82A3-31F44C5D66DF}"/>
              </a:ext>
            </a:extLst>
          </p:cNvPr>
          <p:cNvSpPr txBox="1"/>
          <p:nvPr/>
        </p:nvSpPr>
        <p:spPr>
          <a:xfrm>
            <a:off x="58652" y="1741491"/>
            <a:ext cx="2798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00" b="1" dirty="0"/>
              <a:t>天一阁</a:t>
            </a:r>
            <a:r>
              <a:rPr lang="en-US" altLang="zh-CN" sz="1800" b="1" dirty="0"/>
              <a:t>·</a:t>
            </a:r>
            <a:r>
              <a:rPr lang="zh-CN" altLang="en-US" sz="1800" b="1" dirty="0"/>
              <a:t>月湖景区 </a:t>
            </a:r>
            <a:r>
              <a:rPr lang="en-US" altLang="zh-CN" sz="1800" b="1" dirty="0"/>
              <a:t>5A</a:t>
            </a:r>
          </a:p>
        </p:txBody>
      </p:sp>
      <p:pic>
        <p:nvPicPr>
          <p:cNvPr id="26" name="Picture 2" descr="âå¤©ä¸éâçå¾çæç´¢ç»æ">
            <a:extLst>
              <a:ext uri="{FF2B5EF4-FFF2-40B4-BE49-F238E27FC236}">
                <a16:creationId xmlns:a16="http://schemas.microsoft.com/office/drawing/2014/main" id="{1220CAE0-DAB7-260A-A134-1901DA649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89" y="2231814"/>
            <a:ext cx="2233380" cy="146765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3">
            <a:extLst>
              <a:ext uri="{FF2B5EF4-FFF2-40B4-BE49-F238E27FC236}">
                <a16:creationId xmlns:a16="http://schemas.microsoft.com/office/drawing/2014/main" id="{DBE9E143-0565-A271-B35F-DFE31D9AA414}"/>
              </a:ext>
            </a:extLst>
          </p:cNvPr>
          <p:cNvSpPr txBox="1"/>
          <p:nvPr/>
        </p:nvSpPr>
        <p:spPr>
          <a:xfrm>
            <a:off x="129052" y="2223526"/>
            <a:ext cx="23733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我国现存历史最悠久的私家藏书楼</a:t>
            </a:r>
            <a:r>
              <a:rPr lang="en-US" altLang="zh-CN" sz="1400" dirty="0"/>
              <a:t>,</a:t>
            </a:r>
            <a:r>
              <a:rPr lang="zh-CN" altLang="en-US" sz="1400" dirty="0"/>
              <a:t>也是世界上最古老的三大家族图书馆之一。</a:t>
            </a:r>
            <a:endParaRPr lang="en-US" altLang="zh-CN" sz="1400" dirty="0"/>
          </a:p>
          <a:p>
            <a:r>
              <a:rPr lang="zh-CN" altLang="en-US" sz="1400" dirty="0"/>
              <a:t>明兵部右侍郎范钦的藏书处。</a:t>
            </a:r>
            <a:endParaRPr lang="en-US" altLang="zh-CN" sz="1400" dirty="0"/>
          </a:p>
          <a:p>
            <a:r>
              <a:rPr lang="zh-CN" altLang="en-US" sz="1400" b="0" i="0" dirty="0">
                <a:solidFill>
                  <a:srgbClr val="333333"/>
                </a:solidFill>
                <a:effectLst/>
                <a:latin typeface="Helvetica Neue"/>
              </a:rPr>
              <a:t>清乾隆，</a:t>
            </a:r>
            <a:r>
              <a:rPr lang="zh-CN" altLang="en-US" sz="1400" dirty="0"/>
              <a:t>四库全书贡献最大。</a:t>
            </a:r>
          </a:p>
        </p:txBody>
      </p:sp>
      <p:sp>
        <p:nvSpPr>
          <p:cNvPr id="30" name="AutoShape 4">
            <a:extLst>
              <a:ext uri="{FF2B5EF4-FFF2-40B4-BE49-F238E27FC236}">
                <a16:creationId xmlns:a16="http://schemas.microsoft.com/office/drawing/2014/main" id="{FFE78D36-592B-B001-77B5-658C991B7F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145D2DF8-89FB-D587-0B66-92E153286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182" y="3904977"/>
            <a:ext cx="2100760" cy="140050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 descr="湖边的风景&#10;&#10;AI 生成的内容可能不正确。">
            <a:extLst>
              <a:ext uri="{FF2B5EF4-FFF2-40B4-BE49-F238E27FC236}">
                <a16:creationId xmlns:a16="http://schemas.microsoft.com/office/drawing/2014/main" id="{6B599528-C875-24DA-8DD1-E985AE13A0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238" y="4448001"/>
            <a:ext cx="1818110" cy="1209600"/>
          </a:xfrm>
          <a:prstGeom prst="rect">
            <a:avLst/>
          </a:prstGeom>
        </p:spPr>
      </p:pic>
      <p:pic>
        <p:nvPicPr>
          <p:cNvPr id="10" name="图片 9" descr="海边的岩石&#10;&#10;AI 生成的内容可能不正确。">
            <a:extLst>
              <a:ext uri="{FF2B5EF4-FFF2-40B4-BE49-F238E27FC236}">
                <a16:creationId xmlns:a16="http://schemas.microsoft.com/office/drawing/2014/main" id="{C6BD28A5-2F38-6C4D-B910-937A7C0E289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369" y="1557695"/>
            <a:ext cx="2293561" cy="1525920"/>
          </a:xfrm>
          <a:prstGeom prst="rect">
            <a:avLst/>
          </a:prstGeom>
        </p:spPr>
      </p:pic>
      <p:pic>
        <p:nvPicPr>
          <p:cNvPr id="17" name="图片 16" descr="草地上有许多树&#10;&#10;AI 生成的内容可能不正确。">
            <a:extLst>
              <a:ext uri="{FF2B5EF4-FFF2-40B4-BE49-F238E27FC236}">
                <a16:creationId xmlns:a16="http://schemas.microsoft.com/office/drawing/2014/main" id="{C5EC588E-277F-17EA-6C7D-BE2D55A59D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941" y="1978362"/>
            <a:ext cx="2555945" cy="14581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538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8" descr="data:image/jpeg;base64,/9j/4AAQSkZJRgABAQEASABIAAD/2wBDAAgGBgcGBQgHBwcJCQgKDBQNDAsLDBkSEw8UHRofHh0aHBwgJC4nICIsIxwcKDcpLDAxNDQ0Hyc5PTgyPC4zNDL/2wBDAQkJCQwLDBgNDRgyIRwhMjIyMjIyMjIyMjIyMjIyMjIyMjIyMjIyMjIyMjIyMjIyMjIyMjIyMjIyMjIyMjIyMjL/wAARCAFLAfQDASIAAhEBAxEB/8QAHAAAAAcBAQAAAAAAAAAAAAAAAAECAwQFBgcI/8QAPRAAAgEDAwMDAgQEBQMEAgMAAQIDAAQRBRIhBjFBEyJRYXEHFDKBQpGhsRUjUsHRJOHwFjNi8WOCQ1Ny/8QAGwEAAwEBAQEBAAAAAAAAAAAAAQIDAAQFBgf/xAAwEQACAgEEAQQCAAUEAwEAAAAAAQIRAwQSITFBBRMiUTJhFEJxkaEjgbHwFTPRwf/aAAwDAQACEQMRAD8A5DQoUKoTBQoUKxgUKFCsYFCgOacSJmoGSsbFOJkHPnxTyWw7seKcLQxgY5NI5eEUjBrsWuSnuFNtDkccUmS58AYFLikLrSU0U4fA3+XAoCAU93akysFGB3opsXagCNB3pxIUY8CmIkeRs1ZRRiJdzGllKh4KxKwsn6V4+aRK5PtyKsInSZCBUR7cibJHFRjLnku1S4KxwwbtUd+9Wt1sXiquUDdxXVB2cmSNCKFChVCQKFChWMChQoVjAoUKFYwKFChWMChQoVjAoUKFYwKFChWMChQoYoGBQoYpSruYCsahcIZ5Aqk81YyoI4WPfAoRQoCvpjnzR3jFLcof4jUJS3SVHRGNRIMAEu5T38UYBVtqrn5ooAFYkZzUyKMK2PJGcGmk6YIq0QnjYn20YQog3dyaIyGKYgjIz2p2cg2yuOeaNgpcsRMAqjNMNTkzBokPz3pmmQj7ARiipX6h9RSaZCNCkGWpbcUUXk0l2yaD7GXQa5J+lLwMU1k9qfCr6XzQZlyN8GgBScnNHyDWMHk5xSD3pxuDnwRTVFGYKFChTCgoUeKHFA1BUKPIoVjBUKFCiYFChQrGBRqNxxRUYOKBhxtqjijWUgcCmwM8mj5Y7VoUNYppGbjPFIJPAozx7V/nTsEPqNQ4QUnJ0IjiaQ81PSJY1wO9SUtQqcd6ZkQqai57i6htQgx8cd6StqztzUqBCx5FTlRVFTlkcQ7bI0MAjWol7cAHatPXl2EBVTVM7l3zT44N/JiTklwi90v3KSakzsobFQNOmCRkeadkV5ZM9hUpR+ZaL+KK6/bMnFRMbquZdPZxmoTWToTxXRjnGqIZISuyB5oU9LGUPIpqrWRaoKhR0KwAqFHQrGCoUdCsYKhR0VYwKFChRMChQoVjAoUKOgYIVOhgtZlAMxR/OaZt7YzgkuqqPJp/8pbrx6+5vhRSTkurKwi+6DuNLkhUMro6nyppcdoIlBk7mlxWrRHlyVPipFyB6BYfwjvUXN9WWWNdpAhigKOxkKsBwPmq26nZ29M9hS7OT/MLucgUzOwadiPJpoxqXIknceCVax7YC5AwOc0S3Alu4nHkYIpV1MIrOOJSMsOaro2KOCD5rRjuts0pbaSJF/Htmz80I3LWjDvtPapF8u+BXqAkhQMPBGDTx+URJOpAkKlQFzj4PikUVCqUTbthijYeR2ou1Gp8HsawQZwKTSiCDg0VYAXmn0O3v2puMc5pbHAoMMeAMATle1NnvSifaMUWfnmgEVjdGPpSWG0UpW9rU396KA2FQoUKYUPxRUpaB70LCJoUomhWs1CaFChRAChQoVjApar5NEq55PanI42mbavag3QUrE8udq9qcWM/oXv5NSxa+kuPJp2MRRDvk+ak5/RZY3fJHhs8cninC0dvyO9KeZSMA1HZA59xpOX2PwugzqDnipVsxnOCKiCOIeanRyxW8eQRmhJKuEaLb7ZLKCFfioNzekAqKZuNQL8A1AeTcea0MXmQsprpAdmkOSaONRmkbvilrkHmugiuyxskO8fGas5ZEhTJ7iounplM45p+4gLRkVxzac6Z1ptR4EwaqgOCBTzX1tJyyj9qzcyNHIRSreOSdwqk1R4I9iLPK6aLG8SOYFoxxVQw2sRWwtdJEViXlPjjNZm+iCTNjtmjhyKVxXg2fG0lJkShQoV0HKChQoVjAoUKFYwKFChWMChR4oYrGCoUKFYwKFADJwKejt3kOFBJoN12FJvoSjHYU8Grexslt4TcTD3Y4BqPbWTRyepKPatOTXoldkGdtQyPdxE6ccUuZDs1whKDy/FSLiJbTSjk5LGqR5Wkk3gYweKunie+ht48+zuxqU47aKRlutIqUXcPaMUUcQLkNnk1ZTQRxPug5UcVDEqxzFWXvyDVVPd0TcNr5I11B6TDLdxxmo3mrWYfm7Qn+NO32qrKkcEYqmOVrkjkjTtFgT6mnFs9uKralRzBbN4z3J4qLRgqsE3dAoUKFUEBQoUKxhf6lz5Hek0aMFbnt5pTptbsdp7GgMuUFgpRYJ70tV470DxQswkDnFLSIu20USYzzTshCgYODSthSGtpRyp/pTdOf/LNIxTIDE4oYpWKNRmjYKDAwKSTzS+TTZ70EF9AzmhQoVgBUKFCmAClBc0AvmjAMjhVoBSFKDI2xe3mrOIJaQ7mHJ7VHijWBNzHgf1qNcXDTPnsPAqclu4Kxkoci5rtpGJzTHqt80ihTqKRNzbF+q1D1G+aRQo0gWxW45zmlNIWGM02KOsawUAMnFCplnbmWQZFBulYYxt0OWlj6nLdqcmt1VwBViUEUeAKgMS04+9cqm5OzpcFFUXWm2uYu1SbqNYI8tUrR4t0GcVB1/eqnFcSk5ZKOnbthZnb1BIxKirTQNPy25x25qptJC02G55rVQSrDaHbwcV1Z5SjHYiGJKUtxH1rUAi+mhwBxWSmlMhJNS9TnMkpGfNV9W0+NQgRz5HKQKFChXQQBQoUKxgUKFCsYFChQrGBQoUAMnArGBS44y5+BQChf1d/ipFlcGK5V/TDkdlNB8Kxoq3RY2mjMyCSQbEPbPmpZ/LWiAIVZycU09rqupf5gkVVPZQ3aoTaVdQSH1CMDzmuK97+Uv8AY7q2L4xHDcyTPcAcpjvVWuYnBbzVhCWazkhUYJPf5pq6h9NEBHIHFWhSdEZ88kVwd+1RweatbSUW9hIhk/zWHtWoEPsKmQ+alXForIJ4Sc98VslPhmxtq2idZWzLY+/9ZOTVfqcWwpIPFWWlNNNBNuGTuqNqi4t/d3zUISayUy04pwtB6WUdGxjPkVA1CNobgjAKtyKbgmMEysh4HerDUVEtqJRzjzVacZ34ZL8oUUhpNKPFEK6kcrCoUrj4pQBC79vtz3NazJCMfNFSyc0k/atZmgqko6tBtJ5XkVGo1ODQaDF0SAQVximmJBxT2AGUr+lv70Uy8hqVOmM0MjgZo2VsAkHB7Uffil72KiMklR2o2BDS+RilbfZxUhYsDPcYpJXA5GKG4O10RtrZ704AP3oEYNLaFowGbzWsCQjaSuaQy8U76hQYxwaQWBoozGqFLK88UKaxKCcAMQDkZogORmpWnpZvfRC/kljtc5kaJctj6CrbqfR9L0/8ndaPfNc2l3GXCyACSMg4IIp1BuNiymlKiiPuO1akRxhI93nvmo6N6ZzSpJSVC5GD8VNlUwppjK3H6RTVGFLHA7mhtOcY5oiu2FQoUKIAUKFGKBgUKFADJxWMLiQvIBWisbcRoCRVdp9oWYEiryTFvFk+K49RO3tR2YMdLcyPdkIuSagIFkcEVHvrwyvgGnLHO3JrKDjC2ZyUpUjZaXcJb22DjJFVOrXSzsUHOairO4GATQjtnkcMa5o41GW5nQ5OUdqGrTTsvuNSr2cQxFAakySJbQY/irNX10ZHIzVoJ5ZW+iU2sceCJO/qSE03QoV3HC3YKFChRAChQoVjAoUKFYwKFADJwO9PLGEOZf5VjDaqT9qVuCDCgZ+aEj7uwwPApOCftWDQRJJ+TSkcxtuU80n6CjSNnICjOaDCuHwT9Ne4aYiN3LfeptzvjtSFkLyOcE1HlYabaiOM/wCfIPcfip9nsW0WSVeFGcnya48j53JHbBcbX2REh9DbGW93c0q5jM7KB4pcDC4mkmPjtTU9ybbDBc5NZW3+xWlX6FpYWk7iH1veBzUe8iudPkKKxMXg0xE001+rW0bs7nhVGSTW0m6b1ZNMFxe2gWLbkqWG4D5xS5MixSW59+B4w9xPajO6PdOlrPJnAXk1VzXbTgh2zzkVMvrOWzRlhYmKTk4quNuyxhtp93Y5FXxQjJuaI5ckopRY3gkZJ4+tWEF0jWMkDsM4ypqtx4oYNWlj3EI5KEsCDzQAoz2p+2jjYM7tjb2HzRbpAitzExws2DsYj6U6x3wyLt27PFPSGYxj0xgHzTSuYJSZOQy4JqVt8ltqjwRljduymiZSvBGDUlrochF+1RiCxyT3qib8k5JLoSBk05GIy20g5pOAPBNGpCsDjsfmiwJEhNoO3yPBo5VJjNCdN7JLEDluMD5qSkLrG8VxE0Ui4yJFIIz24NTafZWKvghxoMZ809GI1BLmmXhZXIJIAOKNIyOG8HvRfIEqHJGCJtBzmpCxifTcr+tOagM3u7cVKtpRGp+D4pJLjgaMuaZDZssKeLl8AnIApkjDsaMHFUonYMg5FIC4NGe/BomyBzRQrDoUjdQrAE09Aybx6oyP7UyKUKcC+yU8PrFjGyknJCjvgVEpauyZCttz3xUvSdOj1O/W3lvYLNCOZZzhRQk0FK+PJBpRclAueAasNd0S40DU3sZ5I5CAGWSM5V1IyCKraCaatAaadMKhR0BjNEAVGKMqM8ciirGBUi0h9WUccVHHJqz00D1ABSTdRbKY47pJF7aRJBFuI8VVape7iVU0/qF56UexT4qgkcuxJrmw4re+R158ihHYhOctk1cWCZjqnAywrRWSCK1DHvVc7qJDTx3SHoUVZBmrdo1jg3DGaz8tyFkBFXccvq2I+1cGWL4Z34muUZ3U7xt5XNVBJJ5qfqabZjVfXo4klFUedmb3sFChQqpEFChQrGBQoUKxgUaqWPApxYG2eo/tXxnzRF+MKMLWCOBkiHtG5vmmmbPc5b+1EAWOBRlQOM81rNQQHk0RJ/ajwSaWCqggjJNY1iVA7nn6VY2G1Y5LggkoPaoFVmOfpVxo7BobuIrkGKkmrQ+L8iMsPrXG+Vt7E5IXsPuac1G+LBYI12Io5FLF5LBBHEWWMKOfbyf2qTpfTmo9RXG60t2EOffNIcL/AD/2FRyShBb8jpItHc/jHtkW1yiAgnnvXVenOmNLv+lkkvbON5JUJMjDkfXNZqbQbPTNKnjYvc37/wCXGqDOOe+B2+5rqHT8LxaBbRzxLHII8MgOQPpXja3U+4l7brk9PDhePiZmNO0yy0a1ZtB0839yMg3DEYz8An/asbr1/wBUahfvYXSvB2zEMBceOfNdR0m+N1NfweikUdrP6SBRgEYzmsT1DKw/EJPRzIY7Yu0YP6toJx98UnprU9Vtyq/2+xNVcMNw4IEvSl/Y6PHcXLK4Ycr5FZa70+0TbuucOW5GOMfQ11WfXrG/0UmczDepCCLGACO/1I+K5nqml+1dh5I3Dc3LL4P/AGr6/Fp4wbcUeBrM7pJ8fszrBFYhTkfNFlccAgefrTht9qhyyBScfq5/lTPdtoHHxUpSpjRg2hsnJ4BpxPVjOQp/lTuwheBz8U2AxBPH1qTX2WXAZuZO2MU0zNI3uJNOsPbzyP7UmNPdS0kFtsIKfAo8gccGnhBNNJsiRifgUTQ+hP6cykMP1Cg5IZY5NX4Ghk+K2vTf4dX3UfT11q8VxBFFBuwrHliBk1C1290C60u0h0m1MNwgHquVxnjt9ear7LVtSgtJbGzu7iKCXiREYgH71CGVzjdUXeJQdXY1Zyrp19E7qJPSkDbc4zg9q0up65L1prsUkVgsYRRGsKtuLY53MT+9ZCdTHhS/u+laLpZorbVII5pFijn4lkJ5CDuPsfNPPLKONpDYluml4K+/srm2u2aeMDdngHO396hPHlCVGPmut9UdMaIZ7eOxv/zEk4Jb3hgmB4x2+1c31OxTTHeL1lkOeCK5YZvlsfZfNgSj7ken/cqJkiikX023gqD+/wAUyzZPFG36jzTZIziuxHnyYoKTzSJBgVKgK7SpIyaYuF2tiinzQrXBHGcinpDwKaHfFLwTGR8UzFTG6FOBQBQo2ChGKPGKuNR0e50kFbuBkPYN3B+xq2Toi4n0Nb6KXMxT1PRI7j6fWoZdXgxxjKUlUuimPDlyNpR6MgaAY5o2Ug8iiAroJjssk1zMDLIzucLljn6Cpd9pDWVpFcrcQzxSHbmM/pb4NQVFGzuUCFjtBztzxSNStU+B4yjT3LkboVZW+jtdaZNeRXUBeFS7W5JD7R3PxVbVHFrsVxa7DHFA4P0NFQoCh4xUyynELFiahg4pXB+lBq1THjJxdodurgzSE54qPRkEUVZJJUgSbbti4xlx96tHuGWAKOwqqQ4INSGnymD2FLKO4fHPamCWYkjmtNpL+rbbSfFZFmy2a0WgyneFqGpj8Do0s/8AUImtJtlqnrQ62o9Yhuzf0rPHgkVTA7giWpVZGChQoVY5wUKFLjjL8nhfmsEJUZ2CqCSakhI7YZfDy+F8D70j1RGCIvaPnzU7SdIl1MtKxK26HDN5Y/ApJzjjjukPCDk6RXSStI2WyT/amwcnmug6pbWmlWU8dtbqii3x2G7cV5ySM/1rARxs7YUZOcDHzUtPqPfTaVIfNi9t8sByOO1KSFnG7sBW1680a20200aaNQlxPDiZfqAOaqNJ02CW7hhuXYRtyQoyzY/hH1Ndkse2VHNin7sNxSMgXtzjvSXhlRFZ0Kq3Ykd60cjWyxXBs7Jg8j+2NfeVA74qs1RlRIolyHwC4bkg/BpJ0nVlYU47irJ4x5FOwSToW9JiNwwcfFEsPHqPkL4HzR7mPC+0fAoUBcCUADgtzg8g1vj19cvaRWOn2C25KhRtGcfYAVm9F0cX9yiupKZ93OMCupaHpOn6PqENpYwyT3MxXAkXJRTzgn4FTy6PDqK9zmg49VPFJqPFkLp60u7HpzUrq8Deu7erub9X6f6farroW6e56Tt3kYs+5wxJ5zkn/emPxIXUOnLKb8pBG9nfYXKd4mxg8fXFQek5ZNA6eWDUyIGeP8xGJDg4PBB+ox2+or5/XaPJGOSaXbVf0PX0+ojPbG/Aeu9cQaPNd2kEAa6VuBj29v1Gszosd266l1bqbkBYXEWeC7EY4+nOKn9FWWn9WdbaneX1v6sESGVd5wnBwN30ql656ihubqfTNNWOOxEu4iI5UkeB9K9j03QQwxU0uX2cGr1e5uN9ELp/qNhPBp98qNbn2q+Pcmat+o9JsLdnb8xKfYGGTjjv4rANkYIyCORV3c6299oXoSnMysqk/Ir3cOTGlLera6PC1MM85Q2OlfJSNjccDA8UtDjhBk+TigV4BFXM0T6ZosICASXK5LY5C/FeZKfy/qezjxWn9IkaPY2F3ayG4lJuOwjHt2j5+tV+oaZJYyDGWjY8OO37090zYRat1HZ2dze/lIpJAGmJxtrSdafl+ndUl0ywuY76IqpMxIODjtxxmu32d2LjsaGbC/hPivJlLvSL+ytY7i5tJooZhmN3QgMPpWl6U0TpS86W1O91jVDb6hDn0Ig4GeOOP4smm9f661HqbSLHSLiCFYrYDBjHLYGMn9qyskWAQpBPx4rid9MOTHxaJ2l22o3k7vpcTO8QO85HY8Y5q6XpE6loq30Uzm/ziRJcKqkHBB+MVN6AeJIpUBLXE3ubb2jUcDP1JNaPTJYZZbm2jnM8YcqR6eAvyC3kmvD1esyQyNQ8HraTSwliTk7v/kx2gRadZl0Syk1DVUcqoAzEOe4Px9ae1zT0s4HuL68RNUuCCsESjao+tS9Sv9W0CedLOzjNsjh5Z1g2jn+H+XFW/UVna9RdLxX1vj1AokjI7/VaR5pLJGcupf7hWOOx412vBygg/mQpO5s81ooLa2uYyjwzPPkBGVsKo85qlBjilVVBdyR+9WVxJLarGmRG2clMnNetluVJHmYqV2bZNS6bi0C6EgZbuFdkQjl2hie5/oPvXOLiRpkZ1OVU9zRzlpSWbjJpiWPYBg96GDCsaJTlJ3yJLgqPmmm75pxQOM0TY/aulEmJHu7cEUvmThjzTecNSsEc1mAbZdppWeOKNvcOaIDgmiAbzQo8UKYU7Xrd/Y6dpe+/g9WBnCEYzwfoaVZazp97Zgaa6zMFwkQOCOOxz2rOQ9G6pqkW7WLwFmOeWLFfsOwq0l0iy0TSJbGzkIupU9mThmPg5r4aeHTRjHGp7p346Pp4ZM0pOTjUf8nNNQtbqwv2/NWxik3Ftrrx/wBxVfjcxroEWqalDaej1Np3rWZOz13UHb+/+9Y++htor+cWj+pAGPpt8ivrNFnll+El15XKPB1WGOP5J9+PJBPAxSCeaddcDOeab2+7GQa7nwcydi0Z9hCsRu4IB7ilW9sbhygbDAE8ikqOaNmIJwThhzisHsYoVddP2+jy34TWXuRbtwDb4yD8nPgVD1a2t7TVLm3tJxcW8chWOUfxjwaW+aG2PbuINHmioURBQb6Ue1SODg/BpFGGxwRkVggII8UVOK2P0N+xpJIJ5GD9Kxgqt9Em23Kg/NVGKkWcvpXCn61PJHdFophltmmXnUI5B+azhHn5q+1eYSwIfpVB4NJp1UKZXVO8loFDGTgcmjSNpP0jjyakIUgHA3P8/FXSOahsRbP/AHO/xRM57ePiidyxJzz80isEBOa1nTk5j0l4w0fDtNtOCTgc8f8A0PvWXihaZgiDLHtU8+uY44EgZZAuwkA7iPgAVHNi92O0pinse40Go62l1cpOqqGlUmSBlyckcA/Qd/ApfSnTEuoXX507fyVmyl3PAZ/gfaoml9LXczerfLJBEfcd3DN989hWoTW7bU5V0CO6SysUjw6wkKvB7A+SfJNXxYI6TH7slwjkz6h6qfsYn8nx/Qoeo70dRdUpFZ5kt7YCOMAZ34PJ/c102ey0+602G0lgWJ50AVAAHU48faoWgWml2sEraZbosSHaZu5Y+fd5qv6Zt/W1y/1y5u3khDtFbPKcDGeSPp4r5b1L1D+Mm5JOOz+7Z7ui0T0mNY3zYWlWkyXk9jpOmGxhi4e6uUJLH4HzVVo/RcvUHWl/Y300cxi2ySSoMHHxj+lbq/1FdH0u7vLuYOBlowBgD4Aqm/B2zuLu81jX5n98o9JMnuSck/2rp9GyZMmWWXxX+SPqUYLCsfRiuuulo9C1VkSRzDtyinHH0rJQxqpLSdgOBW//ABEiWHVpIpG2ufcx3FufjmsCoIPJ48k19JkhKXyfFnj6WcUtq5otLfVBbGNlQ5A5OfA+lSx1tqct4bmKf0p1yoZe+0nxWZlfLEA9+5+abCr3GfvmpwexVEtkxrJLdM6LomvyNdSXN7eTTMce+VtxArR9Ta7071L05HaX10Ib6J98U0ab3bjH6R3z55rjieo/tU9/HzWh6S02zub1Z9TvBaWqcscZYj6CujGoT4mbNOcYpY0a3pzR9Rv9Jk0jSY3ht523XM5GGk+Nx8D6Cr1+gemtBg/M65fHC4HtXAYnwO5P7VutPFnDokVvpUsdukigRs/B5847k1Xy2mlSJPZQpKn5QhFlkfKtI38XPNV9z+WKpHmrHKT3TdtnKdWtek1hvbu21CeX37baEZUjjznuKxk9oqjcyemzdsdmrXdZ6ZDpmsNDNqMN9KmOIEA7jsQKrOo+qm12G1tzp8dsLZNmVHJ/8xXJqMlSUY8o9bS4fhc+H9FlbdGafJ+H8mvHVo0ulJAgOD5xj5zWcXVZY4vTuVErKMRs/gfH2qsmu5APSAwAc9/NW/SKafe67HbapH6kcoKplsAN4rjlllgi831ydUXctkX3wRdN0nUtRMs9hZSSrHySvj/muhxW2nzaTZaE1n+c1GNFkkAGFRu53t4+o71Fv+rLfp38xplqBcMTtxGPTSFfgY7n60cPUUlt0feaha2a26O/oQInJz5dj3JrytZrdVqoRbVRv4+O/svg02LDJtO35MXr2oXP+LTJL6KtCTEFhGEAHxVIkjAsCe/NXWl9M6prEu8QtHGxy00owP8AvU3qyz0m3kAspN94MertPtGBj+dephyx3RwR5f6OfLDI4PLN0v2HoHUUekm2tbeIZmlU3MrdyM9h9K0epz2HT2oSXM1zcSyyMZobRSVQE+TXM49xlUr3BBFdK6p6S1256Ss9fu2gZFjX2LwwU+TRn6U8mVSXCff7Nj9TWPG4y7XX6MnqPUF9rl6DcHNupyIBkJ/TvWl0vqa2j0g2sECwOgI9p9q5/wBI75qs6F6j0zpbWJLnVNOa7RoSqgAZRvkZ/lVJrGpW19rN3fW0AtoZ5C6wr2QHxTaj0+GxRaqujYNc1Nzu7N31H+H9rofS0HUcd+slxIEYRAAKM/HyRWCWSW4dp7hlLZwB5zUZ9QubgRxGWRo14RCxIH2FS45LVXWKBXknb/3JX7D6KKVx2gU9zGJ1kGA49x7Cm2BeMDHOadvJN0gCeBzUjTIkkDK3fxW3bY7mLVypFY6labByDUy8hMUrK3zUdYsuMng1WMk1ZKSadCdnZj2pBbNSZBtAXHFR2QA0U7A1QjJpX/8AHRqM0bgquKIogKSKFGH4oUTcHcdZ0241SC2a2uWtJ4ZA4bvx5BHmpM9jaSNBdX4ieS3X2yPwAfJqo6T6iGtWYWYgXCkhgP6VS9a6dLayNeOZ7m3kbgNIdsR+NtfCabSZcupWkyz2NXX/AMPpNTqY4sLzwjuJnUmu2moafNp2nqLgPgNIP0Lzng+TWFaw33cFoki+tK20A+PvV9pEkbRRq6bc+AKi9UaJNaajDeWO6UlQ7emMlCOxNfoWm9Lh6fpHDBy35Z8LP1SWu1qWZUkV2r9MappYEk9uXhPaWP3L/wBqrTYuke8jA+fFdB038QYURLXUrVg2MMVG4H9qubbSentfkFxYNbuSPfAT7fvjup+teFD1PPgbhrMfPhro+gloY5dstNPjyjlN1p13YIhubeSISDKF1xkfSoLZA+td56u0+y/9L3KXSoqRR5jP+lh2xXCyiktuOPiurQat6mDclTQupwLDJJPsajPu57VIt1gSZjMu8Y9o7fvTaKN2CKXJ+kcHAH6sV2nMnRHm9P1n9LIjz7c98U3UuLMbrMAjDxkZB/amrt1kuHdECAnsKo4x27r5+hlGOy75GaFKRGdgqgkscADyauW6duLG2S71WOa1tmlaLIUFtwGcYz9qlYFFvlFJQzT627zFvy6PKEUu2F/SB5P0piiBqg6NThgaKlIjSOFRSWPgVjEia5MkQUjtTcduxAd/atTEtY7dA8p3P3A+KjTTmRsD+Q7Cskkijt8yDebZHsT2r/eo+Se/albccnk1O07R7/VXZbK2eUqMkjsP3pZTjFbpOkBRcnSK4ipdrZGVjvOABnFWdt0te3Gk3N+THGkDMCrnDHb3xVvHpejxdNfnpb/Fw8eQqY4PhcdzXNLV4lwnfNcF4aab7X75Myk6Q37ZyVU4ULVvZdTaxY3JWzlXax3bHjDBT9M1nF4O4dz4+KejuDHwDiu6Etpyzip8S6NDqV/f6hETqN+dhIxFGNqjP0FMaPo0+pX0dnApdJG2u/hB3yf2qBHcoZYwVMrZ7E8E+K18N6OmLEWFviXV7zAkK9o89hU9ZrJYoVj5k/8Ats2n0kMr5VRRquojDoXTMNpDJ6MDMsG5RyFP6j98ZpeizaLr+nPbQ2zflbNlVSwIBx2NU3WLAPothPOsYQhnd+3AAyf61C1XqhLpV0LpW0EaStgmJcbie+P+TXymHQvNgjtvc23f/wCnuyz7MjT/ABSNlq+n2OtQLDd7miRshFcqD98UzBFY9O2En5Y/l4guWw57D55rOL0br1rFFHHrgS7wS8TOdqD71mtb0/U44z+d1SO4UEAhJN3z4/bNehh9E1Mfgp/Ehl9W0keXHkV6931HqVxqNwy/lIQRhvI8D7/Ws3dyh5SIxhAeBS4by5t7ee2jlIhkOGX5pqNYpZD6svpqB3xkn7V73GPGscfB48IyyZXll5DhsZ5oXlRCY0G5mNOW2mzzkEr6cf8ArfgCr+O6gs+mzJbAu7Hau9fOakQ9NC96NuNfvNXQSxybFsmPuPgHH7/FJC5Okdk8cYJNmbhtwsk2N0ixdnQZGc8Gtd0j05F1Q9602owWQgj9TDec57c8AVG6Y6ruNF6f1DSoNNhunvhtDMhLAkY4+a0XT3RNgbOAatBeJelg8yRvhRH8H648DJro1jhggk+GQ0snkm7XBm31pY9Jm0+a6uJHxtiaNuFweB9qRFqeuXehGL82lvaA++Qv75COPn4rV9dW+laXCH0tba3urZdvo7cEo3Yj5NZrpHTrTW0uXvZljtrcbmiDcuT5PwOK4/8AyMVieWXjii60mNTpK27Y10lf2+mdRRxOyTLcH03Zjnnwf51ade6ZEdSt5gPR9dSu4DjcPn+Y/lWJsIJ59SX8lDJLIkm5RGM4weK6X+IssQ6etTJhbn1FZVPft7q8bWPZr8c4/wA3DO3BLdp5KS6M3pGu6Db6W9tPpitdBcb9ob1D85Pasc6vFOXQYIORikySYndk492R9Kl6fp+o6rK/5S3luNgy+wZwK9PHghgcp339s455XlSilyiLNIJH3rnJ75+a2XTPV7aXo72MltFOFYuoc/P96zNhDanU7aLUJGjtvWCzFR7lXPNXvWlt03ZawkfTdxI9t6Q9Q5Jw/wBCfpinz6bFnx7Jq0bHlnjk5Ftq0vVGodOHWmtZIdJJxujwox2z8kfWsXYPaPcubsHaVO3jI3fWrSbrbWW6ZXp43edOBxs2jdjOcZ+KzjSEnjgUcOKOFbcaoi80pTU58/1Jcpt0vGaEYgblRnkVcv1Zq13ZxaWt7LJZxj2xO3tFZ9LWSRA/ZT5NPKsUALBicrtx9a9P+OnVQRxvSxlLdPyNXUjySZlOSDj29qZUFjhRUxpUKr7d3+kfWpIgksXhe4tjiTDgEYBFcmTNKTuTtnTjxJcR6Im2OCHDEiU0dnMFuuI8nGBijvXN3dPKIgm48Kvin9MgLXONuSB3+KhJpRtllzKkRZ5w8hAjVOfFPWs5t5Fc/PanG051uC05G3PijltVLjafbSOUWqCoyTsPUJPzE24dsVD3AMoHinZJABsXk0S2knpepijGoxoErbsk3AhWFfLYqtkYeBxTsuc4YmmpIiozTQVCSdhbSCKNsMcUStkY+KQ/DDBp6EDZOaFD1PkUKPIOC2sbu66c1gFifafdjsw+RXVYNTstd0sEsjqy+5T2NcovLhb5VaY+4YAI8CkwwCFWC3UgVuPYcVza/wBGjqsinjdNdMbRervT49uZX+jQ6pHHpNwJLO5SaBm2hQ2Sh+DWm6V1CKzil1K8A/Lwrvmcnv8AAHyT2Arnmm2sLXqxtl8tgfJrX9dWNzpcGiWEEMjW0qetIqDh5M4x+w/vXs4Xlw6bbke59HhaiGHUaxPEtq7ZeWl6urXk/VGrW0FrbIpFtEIwNq/J+Sauek9O0uZm1yzsWglucj3/ABnuB4zWOuZ7rqbVbPQEt3toYMNcKe4HfBx2+1dC1G6bRdCdrO3Z3jURxRoOx7D9q+G1EsnvbsrqT8X0j7fBGCxpY/xXn7IXUN7dWd/ubTXu9J9L/OZcNtOeTt8jFZLUuitK1y1Oo9P3CISNxizlT9vitzpds2mdPE6lctLJtZ5mdsjnkgfSuXXFtqXStzNd218kMcvvS3By2GyQCPoK6NHgzZHKWndNf2ZHVZsUKjl8/wBzHlDFIysMEHBpuVm9fGcBT3py4ZmDSucsxyfvTPptMwKnhjgDPmvo0n5PIbXYUQJc4OATjmpw0XULmfbbW0lxkkL6K7s4GT/SjttOe8kFvbASSkhUX/Ua0cLX+kaLcQ6jazKysYrWWKfZ6Tj9Wccng4qeTKoSUUy2HDvg5NMrLfUjcRRaTp2m2scsqCH1mTMrtuyGyf0nPHHij6whazvILN4RDMkYFwguvWzL2Zj8E/FVsNheSW91qkcINtbOFkfcBtLduO5pFvcszzMHRXlTYQ6hsj5yfP1q6m0LsTSVkJJJIWOx2QkbTtOMirL8vbalC0lqkFmbaAGRZJiTMw7lc+fpTFtpdzexXElrGZUt03zEYG0f70q2sGVhJPGxUc7D/vRxYZ5pbcatiOov59EaC1ec5HC/Jqx9OOzjyAB9TU6LULKAvLdQ73/gjQYH/aqWeaW9nLFe54RewrTj7ctr7Ot44QitrtsblmaVickL8nzSVGF7U4YDnaSd/wBPFFzGQHGR8inenmlvmqTON5VucV2JCkmuqdIxXdh00Wv4xBaAMyBeHcHyfist0Qllc60UmtRJIRmFSMgHyT+1dO1eG9kgSCyXJmIiZz2iU/qbHk4r5X1rV3NaZLju/wD4evoMO2PutlZpcOm3GjenKF/IMTGhc/8AuHPJz96iXPQGgCP1d0yRrzgOMY/lU3UtFtZryws7mULZxYEFqhwZGHk/QVRfiFeem1pYW0rRNIdrhDgbe3NebpvdyZlHDNrdyduZwWNyyK6MlfHS21JrfT4ZXtwNjSH3Nx5X6VTXtuILh1ClQpxg9xWsjZemIkubQpJK8W0s65AJ8jPxj+tY+4me5uGckszHJPya+3UPbgot2z5qUnkyblwhMCGSZVBwSe/xV1o91Fb6wLiNXlkikDIG8481WWto0zMP0hf4q0Wm6ba3BS1hi2zuw/6h5MbB9vNUhp/eg1ROeo9mabfBaX9+/UfWNp+as3S2hwJo859vnmrWawS0kbTumok7l7i7Of8ALGP0s/054FZ7TdNLayLO5vVispcPLJvz6YDcgfX4rU6vrulXMo03SBJBpVlCWbZwJW+WPc54p9Jo1jgoRVJGy6n3ZftmQvXY39wt1ey3Yjwu9DhXP/FV0ghaRjHFtU+Cc1bson00zzskSSS7iQuWI8AU5rN30qnTenppqXDarn/qS3bH9v5VpySijolD2pU12Zy+0W/srWK/ltJo7K4OIpmX2t9jVzbdN2eq6Hb/AOFSvcaw2WktxxtUd/8Aaq+/6g1LVdLttLmui1na5MMJ7L+9dH/C1YBpLXsNtCs6SGGaT+IDAOST/tXm6rdw4vydGCUeVRzXUJNQ0u1gspoBbsF3YbBbue48VUNNJLJukdnYnya6Z1FpXTA6tvbjVr+SBCAUt44zkgjg5/rxXP0t4ZJ7iRX/AMhCQm7vjwTTaefiuQZnKXb4Nx0np1/o1zC2pTRxWLIbkKrA5K9snwO33rbnVPU/KX0cziKVd5wcs6nsMnhR/wCcVyS9ha06RtJILwOt5KxmjVuwX9II+O5qRa6/JqRsLK6meO1tlRUhi437f9RPfmvPzQyZZPK+WdGJpVj6HOu7Sez6kadmixcLvVI84QdsGszaXIt5XLKdjjDAVsupdN1LWI59VjtZJLaIBWdFyqY8ZpjoDRentXv7mPXr/wDKqkZaP3Bdx+5Fet6fDfiW58pEdfu0uX4mZ064uLbUUay3mRnAQKPcTngCrDqo6umqkazHPHcFQQsq7cD6CkPE2ma015pdyrR20+6CRvODwaLqjqnUOqtSW71F4y6RiNRGuABXVn0kYPfJK/vycmHWb4OCIUtpaJpaTpcBp27pnkfPFS9B6kvunjMbNkHqrhg65+xqkycYB4z2oea4ZYoyi4z5TLLM1JSiqJElyZHaQjLsxZmPyajs5YnJzTiQO/OMD5PFOiBQOTn+gp6S4Fk5S7IwBPYfypQjPc1J/wAsA5f9lFR2ly3AwKJOkOwesGJiP6R5p2NXuYdiRtJKT4GTSrYTX1wkEEQBYgZA7Von0+TS0jkaVII+20/qf6mo5Mqi6l2dOLE5K10UP+FXkaLI8Dqw5C4oXFzd3AUTyyO6jADnkfSr/Tr63driGeY+5fbtGSKj3Onf9W8isGT096lzy1SeXn5FPZ4+JUmD8vbieRsH+H6migu5HbCDH281FkkmnnxLlyOFA7VotPsVtbMzSqu9h2x2o5ZKEbfZPGnKXHRW/mGG/wBZSGPYURk4wp8U1elnmdjxzRQ7Ibcyk7jnGKyiqsKfNDKofWVj2zV3BtKbTjBqged3wewqZbzt6OAeRRywbQsZJOiRf2eYyV7iqsltmDVjPcu0J58VV7mzk0cKdciTavgJRxmksuSCKVkc0Fz+1WJjJBzQp04zQo2Ch0P7KcWXatRs8c0RfIxV1ka6OaWKMuyVb3Bju0kBwQwOa7hpPUdzY/h5qGt3m1vSX07UMM+/sD/M/wBK4VbjdKqgZJOMV3IaNB1R0DHoFvdpbyQskpcrkBh4P866IOUsLo480YR1Eb44Kf8AD6GODSLrWLuT/OuHLvK55x/90ynXsX/qSVLm1uhbj2QqqEk/Ur9a0nTfSuldN2uNW1Br4w+8KeIU+Pb5P3qL1P8AiRp8O9bCOIzEYEuwZX6g14cfQ3lyTyZ33/g9bJ61DHGMMKuio6z6glewSP0JILc+5kkOHc+AR4HmubT3c96yGWYvycBjkinNW1abVZy7uxUfJ7n5qu37FPgmvRjixaaCw4ev+TmhLJnl72f8vC+kJupS8hXjAPinraJUiWVgWLnAGcAVFRWkkCKMsxxVqbOW7ZbS0AdkxGiA8uxPOP3porhyY03yoonafpGuRXkV9pCOqtMtukwYbQ7dhk/3qJqn5uXVJracn876myRS+4M/YkH6mtTbXOvaf03c2Guae82l2zmBY2cR+jNjIJxycVk7Oyn1Gea8EEptLfmWVQcJ8ZP3pP4duVpc/Z1xyfGlLhj+tWj6XFHpdxYm1voRiY+pu9QnkH4HFVKW0jRAhcs54+gHk/FW1pbSancPNcSMYgMCSU7i5+RmpkscEMW2NPSXzxn+dCGNx4kdCxe4t76IuksNLlFwArSgd27D9qO91pTG6QgNLISXkPYE/FVd3PJJKUTJX/4ikWkIkmVWRnYkBUH8Rr0sGpaTx4KV9v8AR52qxwm1u5S8fsKKF7iTAycnk+TW8fpibStCZkWGTcm+Unh1+x81L6S0S7tLmaa9ht48e0KRll+3xVzqusDRdPnurtI/VclYI1OSw8Z/3r5fXa5/xKx4Hup9/Z72hwe3heXIqf8AwYWfSYLXRF1MEzRucAjyfisuMyyktgfT4rqnTHT0t10pdanrL7LeLfNBC/AGRnOPr4rmDlUnZsY5OPpXv6jVZMmKMZHg4NNHHJzbttm86TgTSDaqy5vtQYbV8xxDkk/etDedSPaa1baeLgPLc3AyMDEUfx9z/vWS6RuIm1SbUdQucyLARHv8eP7VP6J0rT9Yu9R1W9Mrem4WPHfcxPIPjHFfMy9O/iNRLf3X/f7HuPUxxYU10Xura7pOk6o1zO268ZcD+IqvwPjNY62t7nq7W7rUpCY4IhhMnz2AH96VJa2dnr968+NWlVjhXbaq893P+wpi6vtTsg0LNbRRqc+jCAR/MV6fpvp2HSyU8jto8/1HVZtRicMCqx7Xbgaa6rbsJIQAkkTcq/8A381l41VSZpQFB5CgU5e30t7Ou8cLzgfNTun9A1DqO9uLWwWNpVRpGEj4GB9TXqazNHLP4dHmen6eWHHU+yGLuN4vcCOCcAYzUtNO1efTW1BLaZ7SMe+RAdqk/JqJbfkkjliu1YugKps8N8mrmy6u1S06dudEilT8lOxL5XJx5xXG804LbE9GWCMqlOiRHocUXRL602qQpK02z8r/ABkfP+9Km6ls5ei7bSLfSkE8c26W8HG8Z4BP/naqC6dbgEWsoZAB3Hx9KrGnnKhGckL2XxXbg1dQ5RDPhTkvosb+7WV19eZmVR7Yo+y/vVb6xZuwVfAAqw0zSp9TmCKrM57/AEFN6nYSabcNbTgCQHweMUc1ySfHP0SjNObV/wByV0rYw6j1DBFcsotkzLNuOBtXk12voOOK50iXabWKC4ZmgW2QAxqP9R8t/auBWkeZFY7imfeF7lfOK6l0y91exS2fSFmsQSPc8hf3kfVj2+wrxdQpLJfZ6WnSlFroh9Y6dcatqCXdz6MdrbptUyL6Uk/0A5Y/c1i7+1tGmjGnsWMmAYgpyD8fWrm1vUuepPy+smQRo7LNjOdw8E/ekz63aaPqNzHpkOYkl3xO6jcD9zzR085btkv6lc2LGoqUWVGpaTqmjD0NQtJbdWwwSUYPPmmH0+FbRZI7hTPuztzxtx/cVM6j6o1Pqe5S41C4MhVAuFUACqESsAQDx966nH6OX3FfPJtbbrbUtM6Wn0RJ4nt7gHcSvuAPcD+VZaW8jUAQRhcD9TeaiDc64A5HanVtsKWkIH0Peq4Zyxfix55pTukMtIzDGSR/SkpG7nCqT9qlAL2RR+9Ezen2J5/ancr75ZyOKj0JS1A/9xsfRRmnQIY+QMY8nkmiEjOoRmwP5UsxhoSowWU5BHmkcHVhU+aQxJcckID925qMzsx9xJp2WJo2w6lT8EU1tLdhk/SlozbFK3HNJPegMg4PFWQhsDFGRIxYnDDz+1LKVGjHcXnRt2o1KBGhURorZI7s1O3Cy9R9UPCN3pKxAHwBVVZPcWFxFdBFX0mBAxyy/Wt9p8NldX0EttJAkbrvYqdpB+K8vUS2Sc0vB7Gmh7kNj8Mx9t07dw6hJ68D7I8njuanXpVtCKyp6ciH/LK/1rV6rtzcehdqIxGPI5b43eK51Mt9c3OJlZow/JU5FLinLM90uKHy44YFtirsTpNiZJ2nlGET5qXc3m8ttYbFp/UbyKzVY1Thu61RSuu3AfYpJOMZ/auiKeV7mcU6xrahbK91aSyDup/pUJmIgXvtJ7VeaNEktpIGlUM5wI/IHyahXn5K0DRQj8xJyMvkBT8gf81eEvk4kZLhMrXzkA/pPxU+OAwQrIezCoSKXkJJ4FPS3LSqqZ9o7Cnlb4Qka7Yl3OSM8Gm2GRS5SA4FGdtZcCvsjkcGgjH9NPlAFJqKT7jTrkV8DpXNCmxJxzQrUYSWzQFGQCfacijA+acQk26tC6OwxnkfatfZ9RPZwbEuCmRlsHvWLDYoFz8114NS8KaRwarRLUNNvo1OqdTyXFp+VikbYTuZs8sazDyNI2Sc0gtmnI17k+KTNnlkfJXT6THgVIB4GB+9MO244z2pyRsdqZUAtycCoHWTLIKkm8kljwgXvVzo95qeg69Bcaba+pdhgkYkQSAk+APmqfhbclIzuyArDOQavNL1cNYul2k8KRneLq3UljKP0gnxT5Vtx2bBCOTI1J0NdR3t/PqlzJq8cyXsj/8AURv7ff8AQeOMCn/zdjpugQrbyXRuZmzfWbgrEVByv1NUd7eSXuo+vLM7OWBaSQ5JPkmpmrazJq+ri6u5DMBtDcAZCjHj7UP4jJSX0VjjhFulwWs9wJbZZo0MMRUe0jGPoPmqee8KR4LHJ8U7qmsm7cSmT1DgKsZXAQAY4qp90jb3Pemzal56clRfJkr4wfADI7HvgfSr3pG1M/UNpu/SGL8/QVTQ20tzPHDEhd3OFVe5NdE6esEsLmGKKISXCKTPPj2Qr/pB8sa87V5lDDJXy0HSYpTyxfhGvKyLbybQruTkK3tz9M1gtasdRurm71PWkWOC1jJghRgQ7eB/uatLLU9Q1rqu7/w2aFLK0t2LtOcRkDyT4yeBWM1nXLzWpg07qqJ+lFPtH/NcHpug1GPIppLk7tfq9POEoOTVE7V+s9R1zSodPBKKvumCnG/HA/YCqK0tReTgE7Uzhm74+ak6Tp4uxNKU3HOFH960MOmpb2jIozIsYcpGORntk19A4SnI83T6Zyha6LO30zpa5RLG3trppyjZuHl2hSFJyRWOuL+bTjJa2N1tgcZdU7hvIJ8/f4rQC3ufXFnZxlppgEAPHuP1pGhdP6OsmrQ9R3ElvdWyExonIZ/ipZs0IPauwvSSUu+Ck0uxmuJYo5XZI5yefkDk07cWEMV9byXEhjtZZij47ooIz++Ktn6jjh6ZOm2tpaxTLIHF1IP8xB/prJSSrLISZ5JScl2bsT9K503LyXaxw4rk2F3d6F0z1pb3/T8sd5aQIGIugSGYjBFZnUdblvNZu9Rh/wAiS4dmKwZUKD3A+lVTMHJDHkdmpyJygIdAQBwarGNHJOak+EJUMTyMA/1p6F8yEDwpxRxxFgGPOaZZWE/A5BplRO2NqzI+c4NToxFd4CqySDuRRzWE8lp+bWBxCSF344DfFX9v0/o//oZtYXWANZWXaLLjJGf59uc1r+g8rhkTTrvU9GYypEHjII3fA+4q/XpX/wBQ9KXeuWnpxQW7kv6j+9iBzj6c0adbR23RA0Q2EH5jfv8AzBwTjOe3z4rKT63IY5YoHdElOZFQ7UY//wCRxXXpMq5cxdVpoyjui+R/S4rS3tnfULZ2DKwQ5x44P7GpWk9R3PTjO+mXhhldPTYqc7h8/Ss9LdTzgB3YgcY8UiK1mmOEQn+1T1Sxzf8ApqkbBkyqNTqybc6xPID23u5Z3/iYk+TUF3aTnvznmrS20dpHAkyfJCDOKcM9lp7FdiySD4GT/WuRVH8UXe6X5sq4rS4m/hIX5PAqWmlbCC53Z7DsD+9Ik1iaSTKKqc8HGTUqKy1DU1M8UM0pI4cAnkGjb88ASi/xVhT2rWEcbyLtifzHzj7mly2NtcWwa2YhyM98g1Yx75bZ7PUIWikHbcMfuKoHE2m3LRnlM/pPYihjlfHk2WLVPwRsPbS7HHGfNSX2yREqFBHNTWNtqMWR+sDt5H/P3qvlt57U47oe2fNWUiDRI0jTZdWvhBGcKBud/wDStbHUNEsrLTYjbRAlDgsxyT9aj9CWnqW95LgFmZU4+O9dCbp43lnIhiwNvtP9a5cuSc5UukejpoQxRUn2zE2unWWpWSfm41cbMBgmSP5c1kdf0X/BriKSCUSW8vMbDupHcH610zVrO76c6Ziuom9O4FyiBsZyDnimevtAaTp+W7dMTFYrrgfQK4/qDTYYySshqckZSpHI5i1zcepy0khy3Hn5qU+nemyqxbeFLPjxUeCdrd2I4YjGfIokkubjevqMQeWyeKeW6+OiMdvnssY0iSFPWkAcjcAXya0PTOu6TbGdNTQMqD/L4zn5FZeOyAtTJIctnAOeFpqEIkqh+Ru+PFc88cckWmdOPLPHJNIvtS1PTr64nETNa2YbPoLkmT6/SoOmS3L3JtrKN5C7e1B3/era16e06awfULuf04nJSFIzl9w+lV9uIrSVGjlmR88+kvKj6mpKUEnGJeSm2pTG9U027ivlguDmZhubByBUnVunZLDS0vS2VyFZT3BNTo7ixuddswZ5nhBxK6R5IBqR15NanVF0nTnlmdCN7M+QT4x4owlk+P15FnHElLy/BmNFn9O/RWPBOKVrNuINSbjAYZFQ4kNrdYlOGRuQDmr7V3SfTormMKZDhc45xTze3KpLyQjzja+jPqdufipEkcIiR1PJ703JAYJPTZlY4BO05HI7U3Iu1e/FXfJO6CuSpl3KeKY3kmjb48UhQM06RNu2SI3zkGmXj2vnwaLdhsijaQsuKyVAY23ehQzQpxQxknAHPipKQNHEZJwwB/SPmmVJUhh3HalzXU0wVWPtXsBWGW3a77E43E4pBznBHNLjja4kCLwas5rCaFY4PR9V2TfkcnH0oOSXDCsUnHclwVijJxT7METaKNkjjwysdx4KMORTcytGPcMfFFNPoVxa7GHbJ+gpUKF3wBTdSrZ1gxI6bxn9PbNNHsVl/wBI65pei6+l1q1rNc2sXKxxEfrHYkHuKja71E+pXt/+Sza6feT+ubRf0hvBP1q+j0HR9Z6fSbS5km1ePdcXCyNsVYx3XnuaxkqRyXpAKopbkDsv2rsyxko2ThCMJ0nyW1to15baC2sSWcb2M5MKyuRlW+QKpPTQxbsnfntVpqzWcFw9lpt1cXFkCDG8y7fHJx980ei2kOp6gsdzOIo8EAnsK8xvZcpHclvqKK30wttkL7ie9HhpGCxjPGOKl6hJFG8kULfoOwH/AFD5qFHcOFKjHPGQOaaHyVsWSUZUTbW5m0/esDYmkXaWUZYD4B8VdPqGsab09DaNG0FtLuYyc5YE9vpUSx0xobeK6kkjjLnjecdqnaxqj3cEcDgMqnYq+APJrojo8WWLc+wTy58TWzoXpVnqOpaNPZ6ejQ2LNuurgjG/HYMfgfFU11YWsA9OC5WeQtjCIR/eunaAkVrIljq1wumwR25eJDghiR3Py3eufX1xptsfXs8GZJtyv2PHwPj711YcunUlju/2cMtNqJRlknx+vs0nSHTN5cZsWC2tx6RlIuPbxR3V3oFho812j3FzrKzhNobEZQfbxWY1nq/Udcv1vbid3mEYjAUBQAPtVZHcSRoWY7n7Y8IP+aXNwksb/wC/1PThqnLGoviiXf63dXVyHilMAVt4CnkH5zUH89fF2zIxdzkuTkn96j3UTwzZPkZ48UlZiQATzXnyinzQrzzk7k+RUqYctKxZzyST3pKdiB5qVZW899cflre3aeaTsqqWb9qv+l+jbvqK8vYRLFbPaIXdZztPHjFZ0kIrlLgyhj93081JjsbmW1kuUtZXtIiFeVVJVSfk1NFpD6dwrhty5CEH2sR9alaf1XqendOXWgo0X5C5bdIrJ7s/Q/XFOqauxZRcXTLaw6Rtx0RJ1FJqUbBZNv5UHD4zj+fnGKa9fRLPQYHOnM+orIWZnbhlOcf0xWaa/wBlv6EYCqDnOc5qMWknbJLMfrXPLG5NNvovHJGKpK7LO61u4uLd7YELbFsiJTwP3qq9VgeD/KnhaseXOB9alRae3pmQRM0a/wARHH8qsq8EZ7pO5EBIpJWIAYn6VMjsVRVaRwCfA5NONIJIm9MHep5TGBj5pi3uJ3uokMxQZx/2o8ixaTJ9pZCa8jghtZJZGx7SvJ/atA+k3lszevp9zaxFfbKYjgN9cjFdb6H6Mt9MiS6khPrPECzOOdx74+AO1XlpqEs3U93o89nF+Xjj3JLkksOOCD96X8uxnJro8yyT3djfh/VPqIcqy9j9qYunS+lkuAojY+5gPB+ldi/E38PrWGzfWNOQQxod08a/pX/5Af3riT7o5wcDg5HwaeJKX2+zQdJdOx63qEklx7ba2XdLk4BPjn4rc2nUmi2YuINsnpwOEVoU3IR85HAGeKe/DS1sZejNbvLy3aeAMfUiQZLAKPbxTkl3odn0/JoF29vaT6mr3E0sA3i1bIKRlR9AKhLHulbOnHmcIJR7ZbXmk297dGFhHNlRuXOSmRkfY1zbXtBeK8ntNpLw+5GPcqe1dW/D6ztLqfULv/GE1O5dkDssJjChVwuQayv4owto/VunXMYVY7mIo4PY4P8A3qKxSg24l3mjkSjI5E6yQTcZR1NWNvfrcR+lMQHHYH9Lf8Grm/t7W9drmGMGZUyY18/UVk5clycYOe1dsflGzhmtknE6x+Ftmlxd3tuqnAKsVPjg1222s40jVdmOK4Z+CV6T1NcwSNndbZXPfgiu/Bh2qSjTZWU7ijJdVdL3HUNxpdorJHp8MxnuGHckYwoH15qT1joy3/TdzHGvuSJlH2Ixj+38q0JnQOykjI7ilMElRo2GQwwRTpknGzxhOpWQg9881rdK6Te508vk+tDtlniXuYyCf27VS65ALTW7yJBxDcOoH0DGplrr+rWIN3b3Zha6BWYj+JB4P0rZF4DjaUrYJoIYbJTG4/zHb2f6R4zVYI/UnxvAA89qlpdpP3X/ACyeSe/7UuPR59QUSxFI4GfBG73AfOK58ad0zpm0+UJtdQGl3HrRXQ9Rc7Rt3DNXdtr2l3emLBes1vIFI3RQhs9+f601Y6Vo+lbptRt5LtQuQobbz9fpWbuc3V3vCBI8+yNR2FB4oTdsdZZwjS8+DV3vVFnaW1pFo8CRmOMoz/xZIwTjH/NZE3E8czzMziRs5bzzRyRmK49M5zkYzUyS2kZ/TSQFsc7qdRjH/ci3KS58ESyjt7icrNKU9pK543EeKs4po3WWBgkcZ5Rd2cfvVZKioq4jA25BkH8R+lP3enyQOrRFpIWVWV8Y7jtQmlI0G0hC3S2sdwhhWRpVwrnunPcVGZw8fbFLmiZFDMrbRxnHBPxTToyqCRgHtVEkI2xgnmiA9wpTAbjjtRqM4PxVCQJVCtgdqbqUygimCngUEZoRihSthoUbBTArELnHHzS1KsfrSWYrhFOQO/1NJLA49oH2pjEkRMPcpwfBFPw3F9bziYO5Yc4Y9xUWGZlycggeD5qel2ly5ZyNx8fFSmv0Wxv9nSuhNQ6Ku4bqTXoLeK8wAFuOQRjnb9awmvCKDUbk2KBrF5W9ONxyozxVdPGrLzz9RTAnniG0n1I/hvFJDG1VdDzmne7s2Vl+G0190bJ1B+fgi9jSLCRnIHcFs8GmelOhrjqjU1tGEsVtGN8tyB7UBHA+9UC6tPJYtaJcypA3JgDkKT9u1a3QOqYrXpK96fVJ0uLxdpumfIUDwB4rpbVE1ByklFWZrVbbTtElutOjEs17Bcsv5lZP8p4x42/eo1jo99c2M+pwpEba2I9VnYDGfoeTUO49aedk9Qzuh2KVH6h4xU+4utOi0m2t4bG4i1KMsLqSSQ7X+ML4xW93JtUUwbIRndFYwIdtu3aew3DFWemWzKPVICqOc5yDjxUG3smuLhIlJJPfArVnp3UotPnumQQWcDIshkIUoG4HHc1Kc64R04Mbb3Poobq2gljkZYypHZmJz/xStF0C+1SaVbOD1pIYzKyjjCjueal6rJYWBubKG4N1lRsmXhc/P1pjUup7/VpLeSaVYDDbi3Atl2ZQfPyTR0zUlcjamKjJbezR6jYaXHoVhdtqUNzcXC7PQxkw4+f3qit9furfT7rQ0/Ki3uZVZpyu5lx8H4qqjvTDyVDKeCDzUSRFY7k4HkfFU3O68By5IySa7LltTtzuZzLdXB49SVsBR9BVawacFwAckk1H2hf+albLgQMUif0N23ftOAfjNCEYo5s+aU6IoAV8rn7UpZ227Bxzkj5rU9P9LWl1q8dtrl5/h0DwmRZu+fgVUMLG3mvbdhvG4rFMfgHg4rsWnko90ciyx37JcULuNO1CXTRqj2Mq2UjbFnK+3PxmmILa303V7Q6nGZ7PeGljjbBZc8jNPP1FqL6CuiSXbNp8b+okXgGqt7gycHJA7fSuHmzruFPjk0i9RQ6J1a+s9NRG0gUn0YpfcVBGCDVdda7c3eoXF67/APUXLlpWHAJP2qsjgnm4VSQfPipaaWiDdcTqv0BoSSYIuSdoiPPJIfOPijWCR+WOB9eKsoLaGQH0ZF48eTTcsTRMRjj580LrgPfLIyW0KcyMT/alrcDf6cS4GPHFTdK0mXWdQW3TKr3d8Z2it5Y9LaXaSBmgBjiXLyS+c/J8VOeRR/ZXHilNfSMDYX8IDQ3ESe/2lj3x/wCealTRz2Q9aJmlt/LD9S/f5rVa70lY3sE0mmsgmix7VORnGcfvWFtdTuLRjBIxCA4ww7fINNCW7lCZIbeyZtguj6yMI5ccMvY/ceKGmWHq9R6fBLHtElxGpx2PuHY0Ulslwn5izb05RyY8/wBqsujJzN1hpFvPH3u04+uf6VQilR6j27UKJgEDAyO1ZVbWePrqZknVZpLUHcUyGxx2zWoMi7zn4qFd2s351dQtUheVYypVyV3fv4oIZkfVYLu80DVLS8hhKtbOFeNjhjtPcHkV5eeBLiIr2ZOPt/2r0/8A4vLdx39rcafPatFbli0mCrZB/SR37V5h3+rIQuFnBOD4YfFUxuiGaO5I6p+FUds/QHUMF/M8NsJT6rocMF2DODUnQ7Wwl6n0mx02yW0kWzna4CoWMW4exnLd2xg0x+D7w3On61ZzxK0bMheN+c9+PtxXU7aOFLp5I4UVpf1sFAJxwM0kmkykLcVZSdMvqlvcXVjqlpGslu6ol4igC6XwcDyKw/47wE2WkXO3lZJEz9wD/tXRL6bGuW8MYOSpY4rAfjc7P0/pu9SMXJ5//U0kJJyZWUaSOS6bdtGu8yjIbt2K/wDaj1ix3KL6FSFf/wBxcdj8j6VFTSrtIhJN6cCMM7pXC5H2qda6hBHGLSW6adCCPahwPtnvVLoSlLsmfh3qyaN1rZTyHbFJmJz8Bv8AvivSKX24h1YFCOCDXmQzXdrAz6fBb28KLlpiPf8Azbz9q0vT/Xl1p9kpnklWINsMuzfGxx5XuP2pcy5uHJTA4tbZujr0OqZ6yurMkndbqw+4q0udUj0m2eW7lHYsM+AOawGjC3kMPUt31Jvu2RgsCkBE/wDjt7msR1l1/dazdPYxW4trfdhyc5lx9+w+lIoySKSnjcqM3cJNq2o3l8sWyKWV5NzDk5JOBR/l4JtJkhS2LSRgy+qGJOM8jFP2+rm6eFbnKiNwoIPGKRqLtpmsNPaMwt5QyMoPdSORU1OUp1LgDhFRtck/SdDl1K2TVXCi1UqqjHBI8Gl3DHT9YcQoFguBkcYG7yB8Va9BJLqOlXulxxSypHmVVXx8Zqi6reeGaKCWH0sruwe/epqT9yvB6U8WB6TfH8kVep6jcXcv5WJNqbvcBzk/en4rVIEXawMvlj803psCS5Z5fTVe58k0m/MIYelMQQe3zTSbfxRwxVLcxb6QZmMhmBYnOc1KjtGilDiQA4wc8g1VteSJGqqcH5+ajy3kxHLnB+KTZklxZnOC5otr1IXiS39NQEXCsDyPk/WnbPUha2McF0vqGBm9LHwR/seap7lzLHHIshyxwBjkfenp7NoLaNiztKcFlxwo+9PtaSTYu5ctIGp3kupXAmf2jCgoOBkDGcVFvpQxQKOy4oRswkww7U1Iv+YGz3PFVXZOXXAwy4HNCPtTzEAhWQnHcdqZGQTgU6ZKuRayYJzRZ9+4dhSduTR4OPpRMP7kPOKFR8kcUKWjWNUKFCqiBjt96fiiV0B3bTnkmmAMnFSV4GKBgxM8R2t7hTnqI/I4+9Mu20DsSfmmfUK/pJFYwrBkkJAwKsGN3aWi+tDIsUwzG5XAb6g+arQWdgN3c+TVhf6nqF3b29neXbyw2ilIFJ9qL9KO190G2uROjm+/xaBtO3fmw4aIrjIYdu9aS86Zu47m7veob2K3uIriMXMJYGZw/JYDt2rIQyGKZXQncDkEHFTLi+luJxNK7yyNy7OSSf51sbqavopdwryXsl5pul6ldjRJWaNXVre5nX3cYPb71C1rVNS1O8lu7+eWWW4OWz7QSP8A4jxVMZNsokXgg+KltO13LvkfGFwPpVs6hbaFxOTSTIZJz7vcv18UgLk4HbNT4tLupvSZYJNkrbY2ZcBz9DV3bdPacvT93f3uoLFfW8wQWI/VIM8kH+dRjVpMfZJ2zMhSMjOc1Ih06cxw3DjZaySCP1T2FaDW7/QTrEdxo9i1raiAK0bncxbHJ71nWvGCGIPI8WcqjHgftVtRi2xW18ksU1ve9M0NtFoOhdQsL5P8XsfRO0xnaN5HB+uKjt1PeR9MzdOqYvyDTGYEL78/GfiqBfWm9qKzfQCpMOlSScyypHjuCecVzR+Mak7Kzqb4VDb6jcFQvquQO3NMLHNO3sQsfpVt+VsbXGXEjEZ3H9NHLe7kWK1AXnBbHf8A4qynOarwiMowg7fbK9dPcEeocE/wjk1IjjgiYqE9699/ehJOyXbZYuFOOPpTjSxXGTL28HyKSUX2NGSfAaJe3T+jbxvI7dliXLfyp9+mNXiiL3FnMrkZCspz967X0F0Wmm6JDO65uJ0EjuRzg9h/KtFNokMS3V5cAbY4yef9IGf+alKUv5SsIwf5M8uqkqyn3FGQ4x5zVlDeJcD0rgBZMYDgd/vWq6307T7zTbbXtMGxpApljIw2GzgkfseaxFpDJe3UVsqkyyOEA+pOKeKU1+ycm8cuOUdc6I6be16Vm1MqGmupAsXHjO0f1JNabqLT/wAlZparaJqD3PsFtJMqZAHfnuK1unaPHY2Gn2Covo2cKYHy4GOf6mqbqq3tbqRE1PTbcWETgPezy7SARyExyDn9qXah97SOcDQJenLmxR7pYp7l3/M20T7o0AGQv35ArnPU0ap1FqAj/QJmAxXVrKzZLKXV50jubKCNr0LJn1bdsERHP8QIArj8ztcyyPIcu7FiT8mnjDlslPLwojFvcvAwKk7c/wAq2HSVwk3Vui3B2hhdJll88+axbKVNStMvnsL+GdTj03DfuDmg0GMketJLxIrhA+Sr5UADz3qekqSRgqePiufv1dp2pdOG/tLhXniAf0V5ff8AGP3xTlr1xcXKwWx0i8s7icARPcJ7GP3pEwSlttvo0fUF2INPvfeMJZys309pxXlhbkSqEcASKeHHBNdr671m20Lp+e1uLoyahqA2ybeTt8nHgeK4dKIpJGMe5Bn27vNNCwJuSTao6H+GuurY63NbTOqSXMQWN2OFZgcgH78iutJ1NZ2qma8nS3ERxIJWwR/zXmWJ5VwsinaOzdsfvWs07qZy1rDqqR6lFDkxpJz4wPd5x8UmTHJy3RZbHkjGO2SO46JqFvq082pwyCSNiURh2wKwf4u3p1W40zS4JI/RWXEkpbhXYYA/lmqy264gu51ghthYxIpDrEApYY+B9qqOqtai1HSYvydq8cUE6kNswM/U9yaOHDJM08jydLoVbfh4s1wqC8a5ljyZEIwGA8KamWmn6bps5aO0Vp1BDKBwvzmrjSdTN9DG7w+iETf7G2h+cfXmsz1f1NLd3z6Tp0SIJTiYQfqc/Bbz9arlxSjKmcqc1JxbMvdywXd/cm1iJti2Sp8fUfFX+vX0V/0tEloI4re3KlYI1xtPYlvk/U1YaXo1nbWJikjVnkH+Y3gn6fasvepNpFxcWhG62uFIG7z8H70idj8Mt47j8m8VwI3FrcqCwx+lsdx96sbmyS6iAuIYgCMgN7m/7VA0m4jm0JY7ieC3hClHL8k48AdzUSLqG2sA8ZkecocROvlfj6VpK0LFVIhT6RFHdSxI7QuvJWTPP2pue6aC0ltJYw0bcrkYYH5BoXfUTyyM8NsiORje3uNVM8t1dn1JpCwHycAfapLHK+TreRbaSNN0Z1bL0tqjXIQGMxlWX5HxVZrGr3Gv6pPqE7AtI+VA7KvgVX28Utz/ANOEaQ44KKSa0HTHTUusyy2YuYLaQEcTkhj9qMqQYuT76KT8yYomRQOe5qKsu6XLAsfAraan+H9zbwXN3DMGsoH9NZnYD1jnBKj4BrK+oLKVkhQBlOCx5NFJIXc310RmEjhmwRtqfa6U93ECJ4xNuAEIyW+5+Kbs7W41G+SCIEs/JxzxW71hLbpbQ/yFmg/xC5UKWP6yD5xXPnyuNRiuWWxY1JOUukYua0/IySFZFmlibC7FJA+uagm4nmlJeQkt+r61p0tb6w06CxnT8pFLchZ5Cyl92O2O/aqXULYQ38zRxyiFX2gyd/3+tNBt/kJJK+BNxGIbIEHLt3NQIWQSpliDnJYDNTb1w8CAeKrDwSQKpDrkGVq+BckjyTNIzFiT3PmpMcO+aNvTLR7huxxkdyM/amYoRKq4Yb2bGM4xVnGTHbTRCOMBAcvIxyv1H9qZt+CdcEOWW1F87C3Po5YrGG+ewJ+lRZJckLjAUYoiCu1h57GkEFpMZ5NMKHtzzQoyWiJRl5FCiYYAJpWMd6cVoy4DDC+aKURmQemSRjnPzTWDbxYSDzTm7ApFJduMURRLMWbJoqFP2lpNfXcVrbRmSaVgiKPJNA1WWWjf4L+Tvl1KG5lvGjxaCIgKH+Wqqkxuwo4q81tdQskh0XULaCCWwyv+Wo3sW59xHek6R0zd6rpt7fxSQRwWYBmaRwCAfgearPPH26QI4Hvsp1jOwntUu2029vVLWtvJKqkBiq5C5OBk+Km3aafp0zRRS/m2jKtG+MI3k5Hn4qbf9b39z+ejtY4bC2vAqy29qoVfb2qEJqVNdHRPGoPayNfdNXmk3s1jqZjguYlDlNwbIPYcVb3F90rYXNsbC1kuENpsmFx4lI7gVk57q7vpzNJI7yEYLsxJP3PmkrasT73A+lPqI48iSXBsM5wJt5r+oXNlb2Ely5trQn0EHGzNQd9xcP8Axu3b5NSVjt4VDEepz45zUiO7lRNy2yqi8j5P8qWzcvlsZi0qRubiRYh8E81JMGmWy4DmVx/ER7abuNVa7YGXChRgKoGBTawtdSYhTawUsAvbA75rXIFx8Di6oyShUjQIOygd6Spa9kZlJdu4Rmo7GEXVzHEqD12429gx/wDqtGvRLRRvNPdqjkZwq8DNK5Rj2NGGTJ10VOk6Hc6/efk4I8MgyzNwEH1rb2/4ZRW9uTcXTtKRkEAAUvRNPm0bSA0txMbq4mZ3MXiGNSck/XFdB6RtLS701YpJ7yTUY4Fa4WdyR7xkEZ47fFBuT5TAtidSVnEeoul7jRtku1pIX43Acg/WoOg6Q17r1haMNzzzogQc4BPOf2runXmjpD0vfzbRtjgJHHnxWB/CGybUurhcyRBYrGEucDgseAfv3oxlJqpAnGCdxO+xRJDEkaABUAAH0FZbry7tIumr5FaNr4xenCgYbwzkL2/etVuGKx3UvSv5jUoNRtoQ/wD1Aubsk5ZhGvtVR9SBRQpyfrKRdK0WSz/LNsM0UEcxPDCJCCB9AxOfvVT0DDDqXXOkocArN6hB8hRn/arX8QbpZjpNiMMtvah5R/8AlkO5s/WsjplxcaJqltqdkf8AMt3Dgf3H2orgD5PVz3GZFQcFucmlXtnbX1q1tdwpPC36kcZBrnFj1/LrMVvdafpd5cogH5j0lB9PntzyT9q1UHVlndWDXyusVsmfUknOwJjuCD5peQ8GT/FiW20fQCls/oy3/p2+xRgKkeT/ALgVx8wQ38I9XbDcAYUoP1/er78Quqf/AFRq2+zjL28A2RF8jI8tt+tZnS4buaOYqiskI3SKTgqPkZroxZNvD6OTU6f3eYupIgXVvJbytHIuCP61DZSD2q6mUy8K4kUnx3U1LttJYTr6cbPKeTkD2/v2FCe2/iHDvUan2VmlLqMd5C9kzwzZDK2cdj3+1bHVesOpbixRLq5jVUk3epCNrAjjP9apLwx2t/CguHncRnIhIAB+M+aXc31vJYl5F9CbHuQfpcfQ9/2qdclW2kM3F5aspu3WW6upOWeZt4/ma034aaFBrGo311c2scxtYS0cROQCQQG+oFYe0LywyZiHo57/APFW+jazf6LeevplwLclCjYGQ4+DnvWvwNfk6b070NpPU/Qlk9/lJhvCzQphx7j3PkVynqLp+Xp7WbmySYXMcLY3qMH57eK13SvVOs2fTscVu1rb26MwNzPliMnJ2rnBP7VButftrcySQ/5t1ISZL27wWY+do8UL5F3eDJRSmUqQ22cfpb/V9DVi+qE6bcW8sYkU43DOCpBqNqF7YXiAxQMtyDzJEMKx+SKjgSMrsRtlC4O4cN/3qikNW3o1La/b6TpCG1kaSeeAxqrY3Jk53f7Cm+n5dN0VRqF9NGb6TlEPvZB/yayoVmmxM5UKAOO+KvYul7qbTVu7V0be+0RjIbHySfvRnNz5Ys4xttLsmar1VbGUtp1vIqsOfVwOfJAqjudQn1P0opVGzOSAOM/ery06NufUVbqaKFs8gKXb+vFLvuno7C+S2icXbEg5dvamfkDzUXJIpix73thyzIGFmJBfPOAq5Y1Kg0uZl3eiQP8A8hx/TvWzl0G7tY2ctBt/V/lpt4+1U82srb7ktoysnYyMMv8AsOy0U76GzYp4fzVFdaaXFKHe5uRBsba0SL78/H/enXWyEsdva26qxYLub3OT9T4pkiSXfO6NG7g7pHY8j5x3zUvTbP0ilyFVyMsC3J484rPhMnjTlJX0a+x0sWXTV7dKNrwKxZgOTisvp2mP1HbStbOY7+Abmwf/AHAa7H0lpYaGey1DZOJ4UdyB7XyOah6B+HsvTfWF3NGd+mzQkRHuQc/pNckMbq/J7GozQ91Qr40RLe60XWPw0l03VUjhubCFjtDYYOOzD7muQQaNNqB/6JGlcRlyqqSSR3x/Ouk9U6BM2pNb2kLsHnAZFHfd+kn55z/Oh/6F1jpyAatFfRW5t13ZkIQA/GfNUhJyOTUQx4Zvb0+jI9E6BqtzqrzwXMlgkB2zSjhwDxgZ+taOPpayi6m1O31zV4ricR5huXk94OM5x5IoXv4lQ3+g3enwaZtuZkOLhG2hWznIrDX+tNqFtDmyt0kgGxpQCWkPy3zTySOdNtmlsNSZ3aJtGivbmVHn/PXPcAcZUfHAqna9Op20lxqRWOBGyUjPM0nknnP71n4rlYcCVnZCMHYxBA+Ptmm2LeidpwGpUMvsQ8wKf2pqOMzPtDAU2WpIJBqijRNuy4WG3WwRFKvOSckE+3FVrMy7k5AJyfrS42Cyg5+1PXO9mUJ2PGMfNIrTpjPlcELPHmjDFXV0yHBzkUbxtHIyMCCPmkZK4IPP0qiEDZ2di7NlicknzQpMnufIXH0FCiKWdx0/e2eiW2rT7EguW2xKW9zfXHxVaoxUm5u7meGGGaV2jgBWJGPCj6VHwQu75oixUl+QWcU2Tk0pj4pNEIKet2aN/USb0nTlWBwc/Smam3RsDbWotElEwT/qGkPBbPj6VqtDR7sEly0xaSZmklc5aRmySfnNTtSu9KMNvHpMNxF/kgXJlfIeTyQPiqsRyR4mMTGPOA2Dgn70l8bzjgUqSqh9zBgk5Yn6UrKp2X+dN585p+1tZby4jhiQu7nAAoATEbnPf9P9KkttVAo5bbk/etxoX4YXupQrI8xUMMjaOMUiLoKa363sNNlcTQvKGlZR2UckH9qI+ySN5+H/AOGmn2+h22o6pbLPdzqJcSchAeQMdu1aG80HpeKzuLG/azW5lwzqCA43HC4Hf6CtTFPGvpQRAKDwo+AK5f1Ld2Gp9XCHV7WS0kaZYLC8jYKoAPMm8d2B/hNCrfINzXRyvq7pZumeoLixaZWiXDxsf1FT24qsjn9GzcxEgMdmT3I81dde311c9VTpc3IupLZVt2mAwHKjBP8AOqj0YxbOs+Fzgp8k/P2pkI+zY9C6TJqOpn0owzRADdjzjJ/uK6PedKXY0+XcuWIwBmi/BzTVTpt9RdAJZ5GGfkDAz/SukSlBES+NoGeak4pttl1lcYqMTm3+E215b3kY1GG2kEJtYRL2HYOf328fetD0PErxalqI2lri5KAr22xgKAPpxWjQL/Ds2nnGO9LUqp2RhQF7hRTp8UQ7dmH/ABgv1tOhZYsgNdTJEPtnJ/tWL/BK+ig1LU7OR1DzRo8eT32k5A/nUz8arwXdzZ6arkC2jNxIo8k9h/IH+dc56Z07X7rU7efQ7eRX9TYki8KDjOGPxit4Mk2+D0+90qXMMS4y+SftT7zKPOMVxG86j1Cznaa/6hubLVoAS1i8IaMHwFI7g881F1v8Vbq7szbWayo0i4klcBQvztUf3JpVfgdpeeDO9e3kGpda6lcW80ccW/YNp/VtGCQB9c1RWkTOszwyDbCm+QOR2+mfNQp4ZFZm3Bg5yHHIqLhvUwT7s45qk+VSJx+Ls1Ok6/d6VI0mnXj2/q43qh4P8+1RbzUbhvUe6iEjPJv3SMW/p2qoZNsK843Nwc9hTiXTBvSdQ8Z4CsaCGbROl1GXWNRSa4CRoihAkICAAdu1PW9jeSXMosWZ3jOBj2sf/PrUK19Jn9oPHZQcVIt7meF7gCUxI75b3VuuBXK3bBfXEyysLi29C4XjMa7c/df9xSxrdzd2UdlJNtiU9wvJ+/zVh/jFhLAEvn/MpGMRxBOM/wDnms7L6D3G6EMAW/QDnH0zTVwB9kuEmC+R43C4Q+44/nUKV/zdwfftiU96ceCWSU7j7RxyaWljLKxRI2YjkhVzilsygySl/bpbCLbuaP8AS8fH7GmHu2mYmOIIcEnz4+KR6SoAAgz53HP9qstP0ye6fbFC8oKnhfaP51rDDG7+PZVrJc+kIzIEjHIGcUcdqZTkl3HyBx/M1aSWEtncmGSJY/OStPNJawJuJ9d/Ea/pH3NBtiuSTprkvOkvw3veqLZ7qOaG2tFfZukyxJHfAGBUS70Cysbqa2t0uNUWJyolA9NN3Y8dz2q80XqK6k6Lj0u3mS3aa5kMpT2kJgYUffNaTp3pxptDW6/jCnx3pN/O09HBpIzx+5kdI5nHIlq49OBPUUkOGj2j7HPJq90m7k0y3l1CF2/KTSpHIzLlocg8r9OOKk9XaXvhWUoFkXB3fStV0vJod30EYN0ZeSFklUoBlv8A77U2OVktZpXjls7voy0shaYzLc+nbd98j5ZqRpti5glnILH1AxPzzWZ1eym0+8az9V9i4KgY7Htn4rq+jaVu6eeTb+qINz9qjqFyqOr0aSw73k74Km7jkMWoWql90OJQXQrsj7nJP1zj71jLzTIpLlbgR+6ZCytjI484rc3tpq8x1+5mSIQwRByyHknarKpHkY4rNdQW9wljJcOyFfzTRe0bFA2r4+uavKopNEvdlljKE+a6KSQxRBMJvLJ7iD3+7VWxyNbTmGQ5j3ZTOQOaUGZiE2jAPGc4H7Uq9QSZJ3FyPnkf8VqOK6Z1fobWYorewjCTBlLRyPIeHLE4I/cEYrpV1fw2+nSzyyKgRCxyfivPXTurX0miXGjW0ZN8JBNC2e3ya6T0YsH5U3d9cte30g2yNKc7D/pA8VKLqTTO6WLfijOPgodZ6nMl5a6yTJaQq25N3HqbDkA/Q5qXqv4pdN6xayWUmnz3BmiKMWICqceP+apPxLaTVWNrZRD07L3ygfJrG9F6UNU12KFvW9Mn3iH9R+n70sOG6ZtbDiKkqpDGofl96rbtiALtyq8tiqmYbCpTs68jxXXeuOjb+ZZZbK0jg0vTrUNGFUAs3dvuRXJJt5DO/HOKKjs4ORT3qxpI1kJMjAAU+5iKBFxjGOajr3xjmnGiZCdw24H86L7GT4EiKNSVJyM96jzIFfao4FLfKH+tMySs3fnzTxskx9YmLIF5cntTs7CP2hwSPI+ahxyugJB58Ggf0d+TW22+TWOSFHUEZL92YnvTIIFKB9uKQeDTIDFEHNCj7AUKJgStvc47CkM38hRUoZ28gEDtRFG6FGQSaeS0mdQVQnP0rAon6PbX8Df4zb2H5m2snDSGRcxg+Aai6jcvfX8tyyIskzl2SNcKCfAFSVuNUttOl08SzJaSEPJCOAT4Jqt2uDnkfBoc2O1Hx2W2o3t+mnW2lXBVIrZmcRgDIY9848/eqkDNLmkMsm4/qP6jn9R8mkrnPHFBKjW32OvCoi3ZwRWj6QttkhnOd8p9NT8L/Eazm15GWM4yxwMVs+mrWW51COCEe0YjH0H8Rofo6cUE3u+jtGnakmj9OfmJFCl/bEPpWa0S/bUOpb26TBSOMRk/UnJqi6p13dKtpFJmC1TYuOMn5qm6U6ph0zULi0uyFWQ7/UP+vHINacq6LrEljcn2zqtoja5NqiNcTwW8YECvC21uOWwfr2rJ3VvdaTaNeanZ2sdla7ooYF94CctvOf4i23n6VP0PqjT7Xp1ALlXlZi0gQZbJJOMVheu+rf8AFYxYQMVizl1zz+//ABSKXhEJY6+T6Maskl3qO6WQN60m5ifqcmm71zLdSNJlWLEfyorRNs+8H2r5+p4o7mdZbqb1V97OT9jmqkOz0b+FMyDoOxUMCQWH9T/zV11JqPpPZafG+JLqYA477ByTXE+ketZulNtg0frQMNxBbbtY+M+Kv7zrmCDWZtT1mGWOR4wtrEhDgIe/IOM1Kd1RaCjdtm21DqO90m5NtZWaXSMu9S9ysZTJxgA96rY/xQ0LTrF1d55b/lntwnu3+QT2Fca6j6jn6i1H84iFLeIbEQnsPr9TVSI0m3PCWjkyDg08Y8EZ/lwWvUHV1zruo3VzLEEa4b3HuQPCj6YrR9CfiCvS5MV3bevbsSQyfqUnGT9awc0UrsGZPdnB+hqPKT6uVyMU7VoCltZcdWa02udRXWpBWRZW9gPcDxVfDef5RE3uGcD5okRyjCUDGM4800YwRhFOM55NaPCoEnudk5CCN0Dgg90NFJBBP7twidR57GoUUEjyqkf6mOAB5rY6X0L1DrNs7w2RCKu4yTERgj96zYEm+jISIvoqikHHc/WnbaP2FeDzntk/sKkapbNo1/LYyRo0sRwxBJGcdqhfnphwOB8ChYWqdMkogjikK+3bwue+Sab9NduWLN5OB/PvUiG1uWG8RP6TlW/T2weaj+t6hmVsYG9gTxnNazONdkiCD1Y9/sCY7k5qZbaekkPqx2zzBTje7bF/b5qLArm5it1xhtqfOeB/zXVYumZZtMijiiGCw/lU5zceEjs0mnhlbeR0ih0iKOzVUksI4pCM+qcMWz/akdR3NvH1nqVpczvBZsU3JCuC52jvV9qkI/xe9gg9M29mkY3qc+8+Pt2rH9Wyxt1XeXCqDLlT7jhV9o70Y3bsGpjjiovG+OSENIeTV1iEEqWz5ZN64LKK3ek2Ig1W0UoQgiYkKpP9BVH0StzrXUYkumaRREwDHOD27V0bVrJrGK7ntS0c0WnyFGQ4IOalKLlkX0dekzRxYZccuzB9RBLyO9g2oZYBvQ4wcd8EHkVg1dArYDbMZaMHkfv8V0/V7RvV1eSSQyH0IdxkwSS0ZJOfFcneRFiZVGT/AKvI+1WiqbRw6vIsqjPya3oYyrqO2NYyxkRVVl3A7iAftxnmu/8ATlqkWhpEAMAsP6mvPX4fWl/fXs8Npc/lZl2TpIw4JU9sfvXfek7szaZcBjlo5nX+VI63jJyeD9FP1XosFzBDG4KpJMsbFTg4PFZK/wClG6Vgvv8ABrp1aMBmSfDA8ZyPgjmtp1Nd+nZRyYyEmVyB9DXNOs+vU1H1IrBAq3KgSMc54GMc0j3W9pZtbIvJ9MzLXv5prh5XN1dyDJdhxxXaelbhL7oy2KOGZoNpP/yHFefreZgcqAMqV9wronQ3VcNhaf4bcyhFJ3xu3C/UU015I4HzVnX7K1s7vQXMkClbqMeuP9fGOf2FYHq/SrCDTRZQCRFeQzZ3Fju4HnsKmQdbWWlWNxYXNwpkjcmMLzlTyMkdvisrrmqzX0avcPGzzHhAcrGo5xx3JNI5XSOiOFR3ybMPdmWKd02mNVOODnP/AO1HA2U5XI/kM/3NaeXT4L+1LbgZkX2lsZH0x2UVly8ySlHyCDjAOP6/8VbdRw7bVjHrzWN2t1bystwhySvgVeR9QXMrpK05sw7AzTQcFh9M8Z+1Vc1oWiMuMIP1cf7f81UpFNe3SW0BJycLmhLb+TK48uSKcIvsu5dfkt5pPSllliZ95WV9xf7nHmh091G+ma7BeJajck/qe3g48ip2k6Ta28MiXEXq7gRvU87vH0x96XeaZbafay3yuRJt9oz/AL/8CuR58bn0dHs5XFbnZ2DU+utAu9Mktln3vcQsvpH2nJU8HPavPOpabfJD+beB0t2bCbh48Gl6C7ya/bTunqhJA7KTgED61steM2vzPBYwSR2TKDyDgOB5ParZMri0c2PA5W0c/t4pFG5l7EfcVKaGaS9dZRncOCwx9sUd2pspIW3/AOeow647Y4xTc95dTy+sWDAjAUeB8UtuXK6FquGRbyKSNgjDFRGBxVreXaXFqsZ2rIp7Y5qvwCoXBznvVscnt5ROS5Eem2xXYe1uxojT0kJRQPFM4Jc/Ap07BVAxgZpvzTp54ptuKKAxxh258UKaJ+aFEFj1pCbi4VPHc/are9EMUIQKM4ycDFQbWaG1jyzDe3JxTNxeesT35pmMmkhVvE1zcqijucVqURLeLHYIKyltfyWhLRqm7GMkZxRy6ldTAhpTg9wOKUFmw06H8xG7Ois0jZKn+lQp9HWb1ofSELA5Bxkn6CqG01i7s5FZX3be26r2y6ngmniW9jKLvDMw84qq2tUcslkjJyRCvulryxQO6nBGc44qo9B1YqV3fauvtqFlrNq4SVJYkHtGecf81GbQNGvLeCzWCVJJpcmYjBRR3/4rPH9C49T4kjlVrIqXcbt+lT3NbTp7VbfTIL6ZbhVulG2Fc/6u5ouoOhpbGZBaI1wJmCrtIY7j4qlu9K1TT4FikhZVHuGU7fvUpQadnpafVRUdo9d3hWJ5pSSc5XP8Rqii9Z5g6nD7twb4NJmlmkm/zw3H+rxTtvOsUgLjIHxSKLXJXNnWVpdJEm8u718vcTbjjBZeCfvVaBE3ZmU1O1KaKWGP0ucnJqPaQ75FFGL4tkZwW7bEPaUt8Bxlznv4FKNy+QxiQyeHxzTuoImFCgDwKiPBJHEGX96ZNCzxyi6DeSViWb3MfJollDjbKM4855FISZuctnj4pxGWSVVcYHkgUWTXIDKotzEuRnvnzTsG5IVxnG7JJ/pVppunw3iSOkTbYzjJONxPZR9a1v8A6Zii0z1TbBV7Fsck1F5UnR2Q0spq7OfSM7IWaVe/6c800PTbgMS2OBjufilXVqLW/eGRsqrdx5Fda6Y6T02y6cttXmsI57iVg3OSAp7eatfx3HHN7JbZHPrOwihdpbu3uZbdox7gNhD/AFzngVQySPkjwT3r0RLplrc6HeXEVhEo27SpTxjvz8VwrqGxTTNcmtoh7OCF+M+KWPKsLmpfFeCy6c0cND/id1N6McR3IxOOa1OnT32iwpd2VzO9pc5ieJiwDfsas16ZnTpSEZZIPQCkKwBZjjwSMnAIA571pLjpyaRYIJo5I4MmaESyFnC7f0sOcEE4qUr2uR6GHJjTWNrg4Tqlw97ql3cXAIleZmbzjntVr0xYW19NdXlwgMVpHuCY/W3iqjUHVtTu13DmZsEfQmtr0BZ2b6beC4YFp5QiqfopbvkAd6dK1TONtKbaN1pWgRataJfwx7F/LkbSuPdxmuXdcaGNJvY5VjCesWDAcAkea7/0nJbjpqMqLfdgiQ25ypI4/c8CuYfjAIJRp207WLvyP2pdqi1RaWaWSDjI55okq3PU9huHtaVFxjzwK9TQWcCxxLgYBrylpO6z13T3kxtFxGdwPH6h5r0v/i8cNtFMx4EqqSfqcU7asjjUmqRiToOnpH1FeR2UBFpdSR8s2/wcg5xnn4rmvVsZbqi82EMwYcY+FFdz1nT9OaO5ZGkt/wAwxeb0nIEh75I7eK4n1DZTzdUXTDA3vhTnk5A7Cmu2LOLUVZbfhlcP/wCp2eSRmP5dgAx+o7D4rsdrNHcdRRxSAOklq2VYZBweRXnXp/VW0TWfzBIYKChz32+RXTbXq61OpWd9F6s6xwOGEUTNtzjGcdu1Rne5HVgSeN2y/wCqtNtlh1S4SYo0yglTgKNqFQPoOa4lDp5W6SICJhu2tJu/tmtt1H1iL2Awrt2TNg5Ocjvz8fbvWa16WC7S1vbQycEZyMLn4UeaaLbbYmoiobYof6V1SLRtXiuXJMeWjcnjAz/XFdR6a1+3s9Q1CCWVUguP86FycAnHIzXFlSS2vCZwQXO4HcCcH5Y9qMyPaenKipNFuyAxJjz+/ej7Vy3Ahqowg8cld9HUOo+o1EUql0EUWSzZ/W/hR8/WuVWEQvtUggZciadVbbz3OO/703cXElwR6h9RD/B4H2+PvS9KuFstWs7pzuhhnRifgAg9qChtbYc2o91JJVR2zqHoe1fp9kjso1WJDt2LgrgcHNcRRmVl3AHHGD2/lXpvVOpdIXp27vFv7eSP8uzALIDnI4GPrXLfw56M0fX9Mnv9VV5GMpVIwxUADk/c0UuTnTqJjLTW72CzNpFOViY8jA5+v3p22mEZMcudrdv/ADvj6VpfxH6IsumY7e/012FtM21o3bO1sZBFYQXjEq5HKsCflq0o2UhKjcW4aaLcAUEeAVOO/wBuyj75NRtTsBJH68fN5/ESMBh8DyT+1V1hq/5eaNHcNGf0twMf8H68mrW9uCSHRPYRliR3/bv/ADP7VPxyVVJ8GcWOW9cW8jFIicHPAH7f/ZoalpZ0qRooyfTYAq+MZ/3/AJ4qTezqjGaN9p/iOef2x/tVXe6480So5UhRwDz/AErLk0qiWNpq4kVUlYB14x/vTWt3Un5B4nbG8BuT3FZxZJpZhIinjyanxWxu1C3EhYAEpjx9KR4IqW4ZaiUo7RvR5nikYQq3qMMbgOB9zXTr7V4tO6Ws4YoGlvLpAqRxkHnAzn+tYRWWwsM2+A7Zx8j61quhtb0zSTHJqkbSyu5wxG7J+g+f+aScFOVtFcU3CLinyYrXdOu7GaKa8VInkUH0l7gfOKqoLj0ZWkUc+BW06v8AyH5GW8ura4GpXUrMp3BUQZ4Xb9ARWEUlBuHfxV8f4nLl4nYlpC0jM3cmlwt7xnsKTDFLcSbI0aRz4UZJoBSNwwQR3FUddEVfZMl98eRUQA4OacikO0g0lvJFKuOBpOxt8gZpsncM043IprtTomwqFHihTCgAJ8Uez5OKclUIdu7J847USRu59qk/YULGqnQ2QB25oKpY4pUiMjbWHPxT1vH7s+BWb4sKVsAhUEBs484q1Okfl7CS5YAEL7AfJIz/AG5pOnadJqNwsUe0ZYKS3geTTd5cy3NyLL1t0ETNgk/Xk/ftRj1bBPukV6y3Fu4dGaNhyGU4q+0zrTUrCb1JH9c4CksecferfT9O6d1TTEjfVPyl8CcCRfYR45qPfdA6lChmhjW6h/8A7Lds/wBKNtCOMJ8M1enddabqaxvMyWt5D7o2PGW+T81qbnWLG+01IZzBdNcYRnjwGx5OO1cHudJubZirIwI8MMGk22oXthIGildceDyKbf8AZF4H/Izsmo9E6DqgItY3tpFAIcfpbP07VkNY/DW+sSZbYiaPvujGcf8A69/5ZprR/wAQ2t8JewnBx705/pW403q+0vApt7pG8lCe37U22MuhPcyY+zjd1ZXtpMyzREgdyBxSIpFQgjG74r0BNBpuqWRS7t4m3j9WOf596xOrfhzDOJJtOuFZV9wR/wBWPgH/AJpHAvj1Kvk5vMxmlTIwBUm72pbjHxUy+6V1OwJd4JAv/wCRcf17VVfl52BRhtB8Zqe2jsjmtPzZAA5wfNOxclj+1SRp0m79Q++acSymgdWXYwDbsHzRbJKLOw9FdI5trCGZQG2fm5sg/qbhQfsK2nVGlQxdPFIlA2dseT4rkenfiZ1Bpty8y2Vi5kChshuw7Ac8VK1f8XdV1OxktpNIiiDKQHRydpIxnH0zUtnxd9s6PdqSrpHN9TlSbU7l8nbvIXHnHFde6Y6kuLLpWwijRXAGCz8/t/SuMvEVmVdwbdg581sNF6hsLXSms7+N2Kyb0wuQf+OaOWOT2tuLs5JSg8inkVo6NF1Td3gmt5ApjmiYE5IAwfjxXKtfZL7ruVkO63kulSNx2ZQQMitjZavBe2DXQxBbl/S3FfcapbnpW4gb8xpN0soRtwjfGQQf5VxYdX7dwzy5Ol4N734o0v8AJ0+30aDWG0knYBFMs0oYEs4HYDnAp/WdXg0+51eSHiCztdoySfeefP7Vz3SfxAvdElSLVLF0kjUhXAxz9R/xVb1F1Ks+iPbwzmae8kMs8iA7R9P9q67tKuR0oq2zFEeo5bG455xXTfwuMKxXjnAk37VZe6jbziuWoSJsnOPP2q96e6jk0O+lcLvhkA3KOCcU8rrghjcd3yO09O3UNjpuoW0DERQzemgJye2STXN/xEvfzc1smctGrvg+QSKcterRZ2VzIYt0U8xcM0gJ+mVFZDUdVfUtS/NOvbgKfipxUtys7MssKg9jtsj27GSdLYYdXICnHYmuvz2HUEXStupxJHJs3TSA+3HIJAH0rk+jokPUdpnlBKG/bvXpLU9YtYOmIeVO9MYP0Un/AGqkkn2Qwyko3E5fL1hd6veCyT0VEcio8sTEq3Pgmsj1DLNP1hfRrIVw2Bg/QVI6Mj/MXk74yFcMP505qGk3d31FqF9Co2b8KGP6uKpSS4EayZpcc0Y2fdFdSe7JBIziry21S6tbdWhuHjBAVxv2hh+1VptjLdzPPlI1c7s/2pMlyHDFVAjDKB9BS99E+uGOPKxlIViM88fNSYZ9sXpOWweDk9vtVcs2SWyP04Oecc056mFKkk7V/wDPtWoF2XE93Hc2KRFUDQ+T3b9qmRWjXGkNKXBwfcF5wPHJ4H2FZkvuXIOB5wOasdLvZLaUhXcRONpzjt9/FMnQrimqYhC0oaLIC9wqjuaSqBfcfPH2+/in4govJImbdzuQ/X9/96f1CyKlJYwyxTLkMR3Px/5gUE7dB65Kt55RH6YkcRqc7Nxx9xV/051hqXT8LxWzhrWRtzR5xg/IPiqOdFMaso78EY7H/wA+9RSDDhg30xWDJG16s63vOsPyds0CW8MR4VTksxGCxNMSaDbPp+YC6zemz5LZDEckYrKpcbZ0k7bWBrb2t3EYrcs44cqc/BFcupnKNbT0tBhx5IyUuzLQzxmII+PuO9SF12a3sWtyu/nKE8larf8ADr2RWmWGQQqT7gKcjgj2BSSxP7ftVltZwy3LhjP/AFd0ScFQeeanadpls1whunyD8nA/nQSba0iS4ICkBhSopXKj0yf1dz4pk+Ravsm39vFBL/kx4jI9uR4/nVZ6rwspQck8keMVpJo21DSRKm0yryVx/wCE/vn9qy0rvHuLd+1GUaBGd9C3kYDluf500ZZPTC+oQincMfNRRc44bOPmlna6FmkwngZ5NCguRYX9xbPpUKbG/MMSSdxP7k/P0qnY4XGM/wC1HJKz7dzcDsPirOw1KCztZjJZrOk0JhYMcDdnII8jFZt9gil1Yvpu6js9WhYb/X3f5bIwX3fUnxipevX1k0s0dlFCC1w0jui/TGAfjvWZVyj7l4PinYuQc1KWFOe8rHM1DYEX/wAwnAGT4pRPFIkwORQTO0Z81WuCV8hkcGmm4NS7dFkl2u+0YJzTMyhmyB/KsmBrixuUkvuI780KPO3jFCmFJfpwQjLe5vrSFuHeTI9qL4FR5Sd+M8U4oxCv1NLt45KbueBLtucn5qVGpCKo7mo0fM65+asrQA3MOR5JpZeEPFeS1hns7PTwhDrPGjMT23OeBj6AHNZlUa5nABOScCpWqXE0t4VeQsFACg+BRaNzqUQPbOar+iPkmanbxLOI4BtWJQhI/ibzUjS9T1TSZPUtri4RQOfTOR+47U1JyFzzliT/ADq/0tF/w5m2jJfBNSxScpUVzxUIWT4uuRc2+3VtPtb+Md3C7Hpsad0jrh/6O/k02dv/AOK5GVz96otct4ookkjjCux5I4zVXbnMiZ8sKpN0yOJXG06NLqf4b6lbwevbRpdx4zvtm3Z/asnJpt3ay4wySDwQVNaeHUb3T3D2d1LCw/0MQP5V1HQY4+oNEjk1WKO6kIJ3ugzwPkU+y+UR96uJI4zY9W6zpm1HlaRF7LLz/WtTp34iQysEuEMBJ5bORUTqbT7W3vrmOKBVRew+KxV7EkZGxQM1t7i6D7EMkd3R3K26htbu0bbLHMu0+0nINRn6T0a+UbIGtZMclcFSfk+K4hDcTW7hoZXQ5/hOK6f0rqV5cWAMtw7EnHP2qkWpnLOMsPKZC1jonULL1Lm3C3FvkhTB4/asmJHIJCtgHGSK7DPPLbabbGFyme+PNWFvo2m3XT0UU1lC6EbsFfJ80koF8WpdcnD1lJ8VIWTCklQQBmrrqKwtbSV0ghVFU8Y7j96zchItpOfFTaOyM7VlbkNds2B80tmBppf/AHHoH9VHwT8nQdNsnl6fsYFZV5Ejhh3Bz/zUZvzdlJuUyB1SSQlO24nAHxVtppJsbc+fTH9qi6h/03qNCShxng/evmo5G8kovye24JQUkLk1OKS1jTUbdZ1kl9IDZyTgc/Xn4qk1zTtNsL9YoZ5LZ3XdyNyD7+auZIkMmmMVGWnLH7/NZ3q4k9Qc/wD9a106P/2pQdcMhqH/AKdyVlPcRxiR422lgcepEeD9ajmBv1Kd6jyvf+Va+ytbe6jLTQRsdwGdoHmqjXLeK11AJAgjXYDgfNerDLue08+UKVlXb20krZxhfk1eWOhiYtItpLPGmdwVsGq+2lkkVg7FgO2am211PbkmGZ48jna2K2SUl0c9pzqX+BkWTw3cc9u4zG2VWT4+Dir/AFbqbWL7TILNbZB6Ssu9GznIxn+XFVSEk5J5qbbSNG/tOOKi8simLPki9kXwJ6VF9AbwW8SKW4/zOAK7J07pNpcdJRz3MSCZ4SX8+7muX6OTun+1RFv7yCeRYrqZFLEEK5Arp9z4KQv8VLDTM11IwGsXUEZzGJSRjzRWekNPpk0+9g3BAAyAPrVxeWVtKryvEpc8lvNb/onTbKTpq9L26MfQbvz/AA0Iz3dD4M0c8pNo4k6sjFWyCDg040vsAOCcEE4qTqqqmp3KKMKHOBUVgP6CqLlGkqk0LRwQ3kEjIBpUNy0ROCcjtTQ9u7HHakk/5mPk1gFjLcLNgkBWUYG0VYwai1zp35eR+Izlc4AB+tUMvEzY+aQzFSQCRRMy2vb2Jt7dzIuSPhqqGkZjxzQjG6QA81OVQqBgMHfigwpN8EZbWV15B45+1WFhcpG8SzB3VHG5M+BSlPqTRhuQd647cDtUWUABiOCGGKDipcMeMnB2jpelX2mx6bc3EMizBpMrDt9xJHIrFapp1xpgindVEcrMybf4flTUzoGNJ+qrRJFDKS2QfPtrb/i5aQW2laeIYlT/ADf4f/8ANRx4Fjdpl8mpeVVJHLVnjCOkibgwOCD2+1C0JM4h3fr45OKiPxijZ2RVKnBB4NdCRypmq0q7fTblldC8TnZxyA1Q9f0K5sZTdXEEiwSnKEjAz8YpwE/lJJMnftD5z545oa9qN5d6FaSXFw8rOxBLHPA7Y+P2qiVwtkZPblSXky8jL2CgD+tFFMIkkUjKtjjHxRSj9A+lC5JMhz44FRsuxtyXbOKSfijHYmi/h/eihQh3p9SMUxS4/NaQYhsckikhsGg3ek+ayMx45K5oIc+0nFTwobQlYgZEpAP0xVZ5rUBOyWscGPcefvQpgMcDmhS1+w2f/9k=">
            <a:extLst>
              <a:ext uri="{FF2B5EF4-FFF2-40B4-BE49-F238E27FC236}">
                <a16:creationId xmlns:a16="http://schemas.microsoft.com/office/drawing/2014/main" id="{E87A7AA5-DC33-62A7-E00E-B82998297F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35835" y="762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2" name="标题 1">
            <a:extLst>
              <a:ext uri="{FF2B5EF4-FFF2-40B4-BE49-F238E27FC236}">
                <a16:creationId xmlns:a16="http://schemas.microsoft.com/office/drawing/2014/main" id="{8C5266BE-493B-949F-9B50-CD5D62B5CA56}"/>
              </a:ext>
            </a:extLst>
          </p:cNvPr>
          <p:cNvSpPr txBox="1"/>
          <p:nvPr/>
        </p:nvSpPr>
        <p:spPr>
          <a:xfrm>
            <a:off x="562927" y="1061887"/>
            <a:ext cx="11365706" cy="7217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>
              <a:buFont typeface="Wingdings" panose="05000000000000000000" pitchFamily="2" charset="2"/>
              <a:buChar char="n"/>
            </a:pPr>
            <a:r>
              <a:rPr lang="zh-CN" altLang="en-US" sz="32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宁波美食（鲜、咸、香、糯）</a:t>
            </a:r>
          </a:p>
        </p:txBody>
      </p:sp>
      <p:pic>
        <p:nvPicPr>
          <p:cNvPr id="4" name="图片 3" descr="碗里的食物&#10;&#10;AI 生成的内容可能不正确。">
            <a:extLst>
              <a:ext uri="{FF2B5EF4-FFF2-40B4-BE49-F238E27FC236}">
                <a16:creationId xmlns:a16="http://schemas.microsoft.com/office/drawing/2014/main" id="{45A8E41B-414B-7B2D-73D8-EF4F6D827E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25" y="1783663"/>
            <a:ext cx="3250191" cy="2159736"/>
          </a:xfrm>
          <a:prstGeom prst="rect">
            <a:avLst/>
          </a:prstGeom>
        </p:spPr>
      </p:pic>
      <p:pic>
        <p:nvPicPr>
          <p:cNvPr id="6" name="图片 5" descr="桌子上有许多水果&#10;&#10;AI 生成的内容可能不正确。">
            <a:extLst>
              <a:ext uri="{FF2B5EF4-FFF2-40B4-BE49-F238E27FC236}">
                <a16:creationId xmlns:a16="http://schemas.microsoft.com/office/drawing/2014/main" id="{6018CC87-E676-4BE1-C9C9-AD90190D4A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453" y="1783664"/>
            <a:ext cx="3250191" cy="2167852"/>
          </a:xfrm>
          <a:prstGeom prst="rect">
            <a:avLst/>
          </a:prstGeom>
        </p:spPr>
      </p:pic>
      <p:pic>
        <p:nvPicPr>
          <p:cNvPr id="12" name="图片 11" descr="碗里的食物&#10;&#10;AI 生成的内容可能不正确。">
            <a:extLst>
              <a:ext uri="{FF2B5EF4-FFF2-40B4-BE49-F238E27FC236}">
                <a16:creationId xmlns:a16="http://schemas.microsoft.com/office/drawing/2014/main" id="{8AAC2F43-C666-A135-A4DD-65108D06EE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27" y="4432733"/>
            <a:ext cx="3420979" cy="2167852"/>
          </a:xfrm>
          <a:prstGeom prst="rect">
            <a:avLst/>
          </a:prstGeom>
        </p:spPr>
      </p:pic>
      <p:pic>
        <p:nvPicPr>
          <p:cNvPr id="20" name="图片 19" descr="碗里的汤&#10;&#10;AI 生成的内容可能不正确。">
            <a:extLst>
              <a:ext uri="{FF2B5EF4-FFF2-40B4-BE49-F238E27FC236}">
                <a16:creationId xmlns:a16="http://schemas.microsoft.com/office/drawing/2014/main" id="{43633618-09B3-A7C5-4A9A-F1102FA589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239" y="4432733"/>
            <a:ext cx="3262405" cy="2167852"/>
          </a:xfrm>
          <a:prstGeom prst="rect">
            <a:avLst/>
          </a:prstGeom>
        </p:spPr>
      </p:pic>
      <p:pic>
        <p:nvPicPr>
          <p:cNvPr id="35" name="图片 34" descr="盘子里放着西兰花的特写&#10;&#10;AI 生成的内容可能不正确。">
            <a:extLst>
              <a:ext uri="{FF2B5EF4-FFF2-40B4-BE49-F238E27FC236}">
                <a16:creationId xmlns:a16="http://schemas.microsoft.com/office/drawing/2014/main" id="{6AA94426-9E90-BB31-88C0-8F3A515D61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675" y="4432733"/>
            <a:ext cx="3251778" cy="2167852"/>
          </a:xfrm>
          <a:prstGeom prst="rect">
            <a:avLst/>
          </a:prstGeom>
        </p:spPr>
      </p:pic>
      <p:pic>
        <p:nvPicPr>
          <p:cNvPr id="37" name="图片 36" descr="盘子里有食物&#10;&#10;AI 生成的内容可能不正确。">
            <a:extLst>
              <a:ext uri="{FF2B5EF4-FFF2-40B4-BE49-F238E27FC236}">
                <a16:creationId xmlns:a16="http://schemas.microsoft.com/office/drawing/2014/main" id="{425ACD9A-A253-02C9-FB62-647E6D73CC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675" y="1784723"/>
            <a:ext cx="3250190" cy="21667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621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717"/>
            <a:ext cx="12192000" cy="6815932"/>
          </a:xfrm>
          <a:prstGeom prst="rect">
            <a:avLst/>
          </a:prstGeom>
        </p:spPr>
      </p:pic>
      <p:pic>
        <p:nvPicPr>
          <p:cNvPr id="11" name="Picture" descr="Picture">
            <a:extLst>
              <a:ext uri="{FF2B5EF4-FFF2-40B4-BE49-F238E27FC236}">
                <a16:creationId xmlns:a16="http://schemas.microsoft.com/office/drawing/2014/main" id="{03272AE9-C81D-6EA9-DE58-33097AF86A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9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83180" y="1759517"/>
            <a:ext cx="7223760" cy="3511438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27A308C3-5A60-17A1-207E-C6359E364D41}"/>
              </a:ext>
            </a:extLst>
          </p:cNvPr>
          <p:cNvSpPr txBox="1"/>
          <p:nvPr/>
        </p:nvSpPr>
        <p:spPr>
          <a:xfrm>
            <a:off x="2733040" y="2874685"/>
            <a:ext cx="69240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dirty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期待与您相聚宁波 </a:t>
            </a:r>
            <a:endParaRPr lang="en-US" altLang="zh-CN" sz="6600" dirty="0">
              <a:solidFill>
                <a:schemeClr val="bg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建筑的摆设布局&#10;&#10;描述已自动生成">
            <a:extLst>
              <a:ext uri="{FF2B5EF4-FFF2-40B4-BE49-F238E27FC236}">
                <a16:creationId xmlns:a16="http://schemas.microsoft.com/office/drawing/2014/main" id="{F8EAB236-5E06-2011-97B9-391E6F7E48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57" y="4196234"/>
            <a:ext cx="8055343" cy="2661766"/>
          </a:xfrm>
          <a:prstGeom prst="rect">
            <a:avLst/>
          </a:prstGeom>
        </p:spPr>
      </p:pic>
      <p:sp>
        <p:nvSpPr>
          <p:cNvPr id="41" name="文本框 40"/>
          <p:cNvSpPr txBox="1"/>
          <p:nvPr>
            <p:custDataLst>
              <p:tags r:id="rId2"/>
            </p:custDataLst>
          </p:nvPr>
        </p:nvSpPr>
        <p:spPr>
          <a:xfrm>
            <a:off x="5397973" y="1266831"/>
            <a:ext cx="6409677" cy="280794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u"/>
            </a:pPr>
            <a:r>
              <a:rPr lang="zh-CN" altLang="en-US" sz="2000" b="1" dirty="0">
                <a:latin typeface="+mj-ea"/>
                <a:ea typeface="+mj-ea"/>
              </a:rPr>
              <a:t>宁波大学于</a:t>
            </a:r>
            <a:r>
              <a:rPr lang="en-US" altLang="zh-CN" sz="2000" b="1" dirty="0">
                <a:latin typeface="+mj-ea"/>
                <a:ea typeface="+mj-ea"/>
              </a:rPr>
              <a:t>1986</a:t>
            </a:r>
            <a:r>
              <a:rPr lang="zh-CN" altLang="en-US" sz="2000" b="1" dirty="0">
                <a:latin typeface="+mj-ea"/>
                <a:ea typeface="+mj-ea"/>
              </a:rPr>
              <a:t>年由世界船王包玉刚先生捐资创立，邓小平同志题写校名，</a:t>
            </a:r>
            <a:r>
              <a:rPr lang="zh-CN" altLang="en-US" sz="2000" b="1" dirty="0">
                <a:solidFill>
                  <a:srgbClr val="C00000"/>
                </a:solidFill>
                <a:latin typeface="+mj-ea"/>
                <a:ea typeface="+mj-ea"/>
              </a:rPr>
              <a:t>国家“双一流”</a:t>
            </a:r>
            <a:r>
              <a:rPr lang="zh-CN" altLang="en-US" sz="2000" b="1" dirty="0">
                <a:latin typeface="+mj-ea"/>
                <a:ea typeface="+mj-ea"/>
              </a:rPr>
              <a:t>建设高校，浙江省、教育部、宁波市共建高校，国家海洋局与宁波市共建高校，浙江省首批重点建设高校。经过几代宁大人的艰苦创业，学校已成为一所综合性教学研究型大学，综合实力稳居全国高校百强行列。</a:t>
            </a:r>
          </a:p>
        </p:txBody>
      </p:sp>
      <p:sp>
        <p:nvSpPr>
          <p:cNvPr id="9" name="矩形 8"/>
          <p:cNvSpPr/>
          <p:nvPr/>
        </p:nvSpPr>
        <p:spPr>
          <a:xfrm>
            <a:off x="455748" y="3493921"/>
            <a:ext cx="453006" cy="2097247"/>
          </a:xfrm>
          <a:prstGeom prst="rect">
            <a:avLst/>
          </a:prstGeom>
          <a:solidFill>
            <a:srgbClr val="98334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983432" y="1231084"/>
            <a:ext cx="450261" cy="2197916"/>
          </a:xfrm>
          <a:prstGeom prst="rect">
            <a:avLst/>
          </a:prstGeom>
          <a:solidFill>
            <a:srgbClr val="98334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print"/>
          <a:srcRect b="26070"/>
          <a:stretch>
            <a:fillRect/>
          </a:stretch>
        </p:blipFill>
        <p:spPr>
          <a:xfrm>
            <a:off x="455748" y="1266831"/>
            <a:ext cx="3476793" cy="2122414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2" name="图片 11" descr="宁波大学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09422" y="3510700"/>
            <a:ext cx="3531764" cy="208046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 rot="10800000">
            <a:off x="5902325" y="2185670"/>
            <a:ext cx="529590" cy="226060"/>
            <a:chOff x="8122" y="5152"/>
            <a:chExt cx="2224" cy="1112"/>
          </a:xfrm>
        </p:grpSpPr>
        <p:sp>
          <p:nvSpPr>
            <p:cNvPr id="4" name="直角三角形 3"/>
            <p:cNvSpPr/>
            <p:nvPr/>
          </p:nvSpPr>
          <p:spPr>
            <a:xfrm>
              <a:off x="9234" y="5152"/>
              <a:ext cx="1112" cy="1112"/>
            </a:xfrm>
            <a:prstGeom prst="rtTriangle">
              <a:avLst/>
            </a:prstGeom>
            <a:solidFill>
              <a:srgbClr val="E06A3C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直角三角形 4"/>
            <p:cNvSpPr/>
            <p:nvPr/>
          </p:nvSpPr>
          <p:spPr>
            <a:xfrm flipH="1">
              <a:off x="8122" y="5152"/>
              <a:ext cx="1112" cy="1112"/>
            </a:xfrm>
            <a:prstGeom prst="rtTriangle">
              <a:avLst/>
            </a:prstGeom>
            <a:solidFill>
              <a:srgbClr val="E06A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711835" y="2701925"/>
            <a:ext cx="3386455" cy="1073785"/>
            <a:chOff x="1559" y="5835"/>
            <a:chExt cx="4300" cy="2245"/>
          </a:xfrm>
        </p:grpSpPr>
        <p:sp>
          <p:nvSpPr>
            <p:cNvPr id="13" name="矩形 12"/>
            <p:cNvSpPr/>
            <p:nvPr/>
          </p:nvSpPr>
          <p:spPr>
            <a:xfrm>
              <a:off x="1859" y="5835"/>
              <a:ext cx="3700" cy="1025"/>
            </a:xfrm>
            <a:prstGeom prst="rect">
              <a:avLst/>
            </a:prstGeom>
            <a:solidFill>
              <a:srgbClr val="2639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第一个阶段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569" y="6860"/>
              <a:ext cx="4280" cy="1220"/>
            </a:xfrm>
            <a:prstGeom prst="rect">
              <a:avLst/>
            </a:prstGeom>
            <a:solidFill>
              <a:srgbClr val="E06A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sz="2400" b="1" dirty="0">
                  <a:solidFill>
                    <a:srgbClr val="26394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1986</a:t>
              </a:r>
              <a:r>
                <a:rPr lang="zh-CN" b="1" dirty="0">
                  <a:solidFill>
                    <a:srgbClr val="26394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年</a:t>
              </a:r>
              <a:endParaRPr lang="zh-CN" altLang="en-US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1559" y="6580"/>
              <a:ext cx="4300" cy="280"/>
              <a:chOff x="1559" y="6580"/>
              <a:chExt cx="4300" cy="280"/>
            </a:xfrm>
          </p:grpSpPr>
          <p:sp>
            <p:nvSpPr>
              <p:cNvPr id="15" name="直角三角形 14"/>
              <p:cNvSpPr/>
              <p:nvPr/>
            </p:nvSpPr>
            <p:spPr>
              <a:xfrm>
                <a:off x="5559" y="6580"/>
                <a:ext cx="300" cy="280"/>
              </a:xfrm>
              <a:prstGeom prst="rtTriangl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直角三角形 15"/>
              <p:cNvSpPr/>
              <p:nvPr/>
            </p:nvSpPr>
            <p:spPr>
              <a:xfrm flipH="1">
                <a:off x="1559" y="6580"/>
                <a:ext cx="300" cy="280"/>
              </a:xfrm>
              <a:prstGeom prst="rtTriangl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9" name="组合 18"/>
          <p:cNvGrpSpPr/>
          <p:nvPr/>
        </p:nvGrpSpPr>
        <p:grpSpPr>
          <a:xfrm>
            <a:off x="4474210" y="2701925"/>
            <a:ext cx="3386455" cy="1073785"/>
            <a:chOff x="1559" y="5835"/>
            <a:chExt cx="4300" cy="2245"/>
          </a:xfrm>
        </p:grpSpPr>
        <p:sp>
          <p:nvSpPr>
            <p:cNvPr id="20" name="矩形 19"/>
            <p:cNvSpPr/>
            <p:nvPr/>
          </p:nvSpPr>
          <p:spPr>
            <a:xfrm>
              <a:off x="1859" y="5835"/>
              <a:ext cx="3700" cy="1025"/>
            </a:xfrm>
            <a:prstGeom prst="rect">
              <a:avLst/>
            </a:prstGeom>
            <a:solidFill>
              <a:srgbClr val="2639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第二个阶段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1569" y="6860"/>
              <a:ext cx="4280" cy="1220"/>
            </a:xfrm>
            <a:prstGeom prst="rect">
              <a:avLst/>
            </a:prstGeom>
            <a:solidFill>
              <a:srgbClr val="E06A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sz="2400" b="1">
                  <a:solidFill>
                    <a:srgbClr val="26394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19</a:t>
              </a:r>
              <a:r>
                <a:rPr lang="en-US" altLang="zh-CN" sz="2400" b="1">
                  <a:solidFill>
                    <a:srgbClr val="26394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96</a:t>
              </a:r>
              <a:r>
                <a:rPr lang="zh-CN" b="1">
                  <a:solidFill>
                    <a:srgbClr val="26394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年</a:t>
              </a:r>
              <a:endParaRPr lang="zh-CN" altLang="en-US" b="1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1559" y="6580"/>
              <a:ext cx="4300" cy="280"/>
              <a:chOff x="1559" y="6580"/>
              <a:chExt cx="4300" cy="280"/>
            </a:xfrm>
          </p:grpSpPr>
          <p:sp>
            <p:nvSpPr>
              <p:cNvPr id="23" name="直角三角形 22"/>
              <p:cNvSpPr/>
              <p:nvPr/>
            </p:nvSpPr>
            <p:spPr>
              <a:xfrm>
                <a:off x="5559" y="6580"/>
                <a:ext cx="300" cy="280"/>
              </a:xfrm>
              <a:prstGeom prst="rtTriangl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直角三角形 23"/>
              <p:cNvSpPr/>
              <p:nvPr/>
            </p:nvSpPr>
            <p:spPr>
              <a:xfrm flipH="1">
                <a:off x="1559" y="6580"/>
                <a:ext cx="300" cy="280"/>
              </a:xfrm>
              <a:prstGeom prst="rtTriangl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5" name="组合 24"/>
          <p:cNvGrpSpPr/>
          <p:nvPr/>
        </p:nvGrpSpPr>
        <p:grpSpPr>
          <a:xfrm>
            <a:off x="8236585" y="2701925"/>
            <a:ext cx="3386455" cy="1073785"/>
            <a:chOff x="1559" y="5835"/>
            <a:chExt cx="4300" cy="2245"/>
          </a:xfrm>
        </p:grpSpPr>
        <p:sp>
          <p:nvSpPr>
            <p:cNvPr id="27" name="矩形 26"/>
            <p:cNvSpPr/>
            <p:nvPr/>
          </p:nvSpPr>
          <p:spPr>
            <a:xfrm>
              <a:off x="1859" y="5835"/>
              <a:ext cx="3700" cy="1025"/>
            </a:xfrm>
            <a:prstGeom prst="rect">
              <a:avLst/>
            </a:prstGeom>
            <a:solidFill>
              <a:srgbClr val="2639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第三个阶段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1569" y="6860"/>
              <a:ext cx="4280" cy="1220"/>
            </a:xfrm>
            <a:prstGeom prst="rect">
              <a:avLst/>
            </a:prstGeom>
            <a:solidFill>
              <a:srgbClr val="E06A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sz="2000" b="1">
                  <a:solidFill>
                    <a:srgbClr val="26394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现在</a:t>
              </a:r>
            </a:p>
          </p:txBody>
        </p:sp>
        <p:grpSp>
          <p:nvGrpSpPr>
            <p:cNvPr id="29" name="组合 28"/>
            <p:cNvGrpSpPr/>
            <p:nvPr/>
          </p:nvGrpSpPr>
          <p:grpSpPr>
            <a:xfrm>
              <a:off x="1559" y="6580"/>
              <a:ext cx="4300" cy="280"/>
              <a:chOff x="1559" y="6580"/>
              <a:chExt cx="4300" cy="280"/>
            </a:xfrm>
          </p:grpSpPr>
          <p:sp>
            <p:nvSpPr>
              <p:cNvPr id="30" name="直角三角形 29"/>
              <p:cNvSpPr/>
              <p:nvPr/>
            </p:nvSpPr>
            <p:spPr>
              <a:xfrm>
                <a:off x="5559" y="6580"/>
                <a:ext cx="300" cy="280"/>
              </a:xfrm>
              <a:prstGeom prst="rtTriangl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直角三角形 30"/>
              <p:cNvSpPr/>
              <p:nvPr/>
            </p:nvSpPr>
            <p:spPr>
              <a:xfrm flipH="1">
                <a:off x="1559" y="6580"/>
                <a:ext cx="300" cy="280"/>
              </a:xfrm>
              <a:prstGeom prst="rtTriangl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2" name="矩形 31"/>
          <p:cNvSpPr/>
          <p:nvPr/>
        </p:nvSpPr>
        <p:spPr>
          <a:xfrm>
            <a:off x="948055" y="3775709"/>
            <a:ext cx="2914015" cy="2485753"/>
          </a:xfrm>
          <a:prstGeom prst="rect">
            <a:avLst/>
          </a:prstGeom>
          <a:solidFill>
            <a:schemeClr val="bg1"/>
          </a:solidFill>
          <a:ln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1600">
              <a:solidFill>
                <a:srgbClr val="22222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068705" y="4000500"/>
            <a:ext cx="2672080" cy="24068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rgbClr val="22222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世界船王包玉刚先生捐资创立，邓小平同志题写校名，由浙江大学、复旦大学、中国科技大学、北京大学和杭州大学对口</a:t>
            </a:r>
            <a:r>
              <a:rPr lang="zh-CN" sz="1600" dirty="0">
                <a:solidFill>
                  <a:srgbClr val="22222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援建</a:t>
            </a:r>
            <a:r>
              <a:rPr lang="zh-CN" altLang="en-US" sz="1600" dirty="0">
                <a:solidFill>
                  <a:srgbClr val="22222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en-US" altLang="zh-CN" sz="1600" dirty="0">
              <a:solidFill>
                <a:srgbClr val="22222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1992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年列入全国高校招生第一批录取院校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</a:p>
          <a:p>
            <a:pPr algn="just"/>
            <a:endParaRPr lang="zh-CN" altLang="en-US" sz="1600" dirty="0">
              <a:solidFill>
                <a:srgbClr val="22222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4710430" y="3775710"/>
            <a:ext cx="2914015" cy="2485752"/>
          </a:xfrm>
          <a:prstGeom prst="rect">
            <a:avLst/>
          </a:prstGeom>
          <a:solidFill>
            <a:schemeClr val="bg1"/>
          </a:solidFill>
          <a:ln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1600">
              <a:solidFill>
                <a:srgbClr val="22222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4897438" y="4000500"/>
            <a:ext cx="2540000" cy="2135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rgbClr val="22222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原宁波大学、宁波师范学院、浙江水产学院宁波分院联合办学，组建新的宁波大学。实行三校合并，省市共建。</a:t>
            </a:r>
            <a:endParaRPr lang="en-US" altLang="zh-CN" sz="1600" dirty="0">
              <a:solidFill>
                <a:srgbClr val="22222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1600" dirty="0">
                <a:solidFill>
                  <a:srgbClr val="22222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1998年，学校获得硕士学位授予权。</a:t>
            </a:r>
          </a:p>
        </p:txBody>
      </p:sp>
      <p:sp>
        <p:nvSpPr>
          <p:cNvPr id="36" name="矩形 35"/>
          <p:cNvSpPr/>
          <p:nvPr/>
        </p:nvSpPr>
        <p:spPr>
          <a:xfrm>
            <a:off x="8472805" y="3775709"/>
            <a:ext cx="2914015" cy="2485751"/>
          </a:xfrm>
          <a:prstGeom prst="rect">
            <a:avLst/>
          </a:prstGeom>
          <a:solidFill>
            <a:schemeClr val="bg1"/>
          </a:solidFill>
          <a:ln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1600">
              <a:solidFill>
                <a:srgbClr val="22222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8621486" y="4000499"/>
            <a:ext cx="2622459" cy="1544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1600" dirty="0">
                <a:solidFill>
                  <a:srgbClr val="22222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2017年</a:t>
            </a:r>
            <a:r>
              <a:rPr lang="en-US" altLang="zh-CN" sz="1600" dirty="0">
                <a:solidFill>
                  <a:srgbClr val="22222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9</a:t>
            </a:r>
            <a:r>
              <a:rPr lang="zh-CN" altLang="en-US" sz="1600" dirty="0">
                <a:solidFill>
                  <a:srgbClr val="22222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zh-CN" sz="1600" dirty="0">
                <a:solidFill>
                  <a:srgbClr val="22222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</a:t>
            </a:r>
            <a:r>
              <a:rPr lang="zh-CN" altLang="en-US" sz="1600" dirty="0">
                <a:solidFill>
                  <a:srgbClr val="22222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宁波大学</a:t>
            </a:r>
            <a:r>
              <a:rPr lang="zh-CN" sz="1600" dirty="0">
                <a:solidFill>
                  <a:srgbClr val="22222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入选国家“双一流”建设高校，进入了国家队，成为了137所“双一流”建设高校中最年轻的大学。</a:t>
            </a:r>
          </a:p>
        </p:txBody>
      </p:sp>
      <p:sp>
        <p:nvSpPr>
          <p:cNvPr id="38" name="矩形 37"/>
          <p:cNvSpPr/>
          <p:nvPr/>
        </p:nvSpPr>
        <p:spPr>
          <a:xfrm>
            <a:off x="948690" y="1312545"/>
            <a:ext cx="10438130" cy="872490"/>
          </a:xfrm>
          <a:prstGeom prst="rect">
            <a:avLst/>
          </a:prstGeom>
          <a:solidFill>
            <a:srgbClr val="8D0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2204720" y="1549400"/>
            <a:ext cx="79260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</a:rPr>
              <a:t>在 </a:t>
            </a:r>
            <a:r>
              <a:rPr lang="en-US" altLang="zh-CN" sz="2000" b="1">
                <a:solidFill>
                  <a:schemeClr val="bg1"/>
                </a:solidFill>
              </a:rPr>
              <a:t>40</a:t>
            </a:r>
            <a:r>
              <a:rPr lang="zh-CN" altLang="en-US" sz="2000" b="1">
                <a:solidFill>
                  <a:schemeClr val="bg1"/>
                </a:solidFill>
              </a:rPr>
              <a:t> </a:t>
            </a:r>
            <a:r>
              <a:rPr lang="zh-CN" altLang="en-US" sz="2000" b="1" dirty="0">
                <a:solidFill>
                  <a:schemeClr val="bg1"/>
                </a:solidFill>
              </a:rPr>
              <a:t>年 办 学 历 程 中，学 校 经 历 了 三 个 重 要 发 展 阶 段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/>
          <p:cNvSpPr txBox="1"/>
          <p:nvPr>
            <p:custDataLst>
              <p:tags r:id="rId2"/>
            </p:custDataLst>
          </p:nvPr>
        </p:nvSpPr>
        <p:spPr>
          <a:xfrm>
            <a:off x="704850" y="2620585"/>
            <a:ext cx="163703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E06A3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12</a:t>
            </a:r>
            <a:r>
              <a:rPr lang="zh-CN" sz="20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大类学科</a:t>
            </a:r>
            <a:endParaRPr lang="zh-CN" altLang="en-US" sz="2000" b="1" dirty="0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9" name="文本框 38"/>
          <p:cNvSpPr txBox="1"/>
          <p:nvPr>
            <p:custDataLst>
              <p:tags r:id="rId3"/>
            </p:custDataLst>
          </p:nvPr>
        </p:nvSpPr>
        <p:spPr>
          <a:xfrm>
            <a:off x="3804285" y="2620585"/>
            <a:ext cx="138303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E06A3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26</a:t>
            </a:r>
            <a:r>
              <a:rPr lang="zh-CN" altLang="en-US" sz="20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个学院</a:t>
            </a:r>
          </a:p>
        </p:txBody>
      </p:sp>
      <p:sp>
        <p:nvSpPr>
          <p:cNvPr id="40" name="文本框 39"/>
          <p:cNvSpPr txBox="1"/>
          <p:nvPr>
            <p:custDataLst>
              <p:tags r:id="rId4"/>
            </p:custDataLst>
          </p:nvPr>
        </p:nvSpPr>
        <p:spPr>
          <a:xfrm>
            <a:off x="9387510" y="2619375"/>
            <a:ext cx="2201244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E06A3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r>
              <a:rPr sz="20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家直属附属医院</a:t>
            </a:r>
            <a:endParaRPr lang="en-US" sz="2000" b="1" dirty="0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5908040" y="2620585"/>
            <a:ext cx="290703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E06A3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15</a:t>
            </a:r>
            <a:r>
              <a:rPr lang="zh-CN" altLang="en-US" sz="20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个校级直属研究机构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850265" y="1217295"/>
            <a:ext cx="10311130" cy="1383665"/>
            <a:chOff x="1339" y="2137"/>
            <a:chExt cx="16238" cy="2179"/>
          </a:xfrm>
        </p:grpSpPr>
        <p:pic>
          <p:nvPicPr>
            <p:cNvPr id="32" name="图片 31" descr="20254111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9" cstate="print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5844" y="2561"/>
              <a:ext cx="1346" cy="1346"/>
            </a:xfrm>
            <a:prstGeom prst="rect">
              <a:avLst/>
            </a:prstGeom>
          </p:spPr>
        </p:pic>
        <p:pic>
          <p:nvPicPr>
            <p:cNvPr id="33" name="图片 32" descr="3658955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1" cstate="print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6474" y="2650"/>
              <a:ext cx="1212" cy="1212"/>
            </a:xfrm>
            <a:prstGeom prst="rect">
              <a:avLst/>
            </a:prstGeom>
          </p:spPr>
        </p:pic>
        <p:pic>
          <p:nvPicPr>
            <p:cNvPr id="34" name="图片 33" descr="3642413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3" cstate="print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793" y="2591"/>
              <a:ext cx="1212" cy="1212"/>
            </a:xfrm>
            <a:prstGeom prst="rect">
              <a:avLst/>
            </a:prstGeom>
          </p:spPr>
        </p:pic>
        <p:sp>
          <p:nvSpPr>
            <p:cNvPr id="35" name="椭圆 34"/>
            <p:cNvSpPr/>
            <p:nvPr>
              <p:custDataLst>
                <p:tags r:id="rId11"/>
              </p:custDataLst>
            </p:nvPr>
          </p:nvSpPr>
          <p:spPr>
            <a:xfrm>
              <a:off x="1339" y="2137"/>
              <a:ext cx="2120" cy="2120"/>
            </a:xfrm>
            <a:prstGeom prst="ellipse">
              <a:avLst/>
            </a:prstGeom>
            <a:noFill/>
            <a:ln w="25400">
              <a:solidFill>
                <a:srgbClr val="2639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椭圆 35"/>
            <p:cNvSpPr/>
            <p:nvPr>
              <p:custDataLst>
                <p:tags r:id="rId12"/>
              </p:custDataLst>
            </p:nvPr>
          </p:nvSpPr>
          <p:spPr>
            <a:xfrm>
              <a:off x="6020" y="2196"/>
              <a:ext cx="2120" cy="2120"/>
            </a:xfrm>
            <a:prstGeom prst="ellipse">
              <a:avLst/>
            </a:prstGeom>
            <a:noFill/>
            <a:ln w="25400">
              <a:solidFill>
                <a:srgbClr val="2639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椭圆 36"/>
            <p:cNvSpPr/>
            <p:nvPr>
              <p:custDataLst>
                <p:tags r:id="rId13"/>
              </p:custDataLst>
            </p:nvPr>
          </p:nvSpPr>
          <p:spPr>
            <a:xfrm>
              <a:off x="15457" y="2174"/>
              <a:ext cx="2120" cy="2120"/>
            </a:xfrm>
            <a:prstGeom prst="ellipse">
              <a:avLst/>
            </a:prstGeom>
            <a:noFill/>
            <a:ln w="25400">
              <a:solidFill>
                <a:srgbClr val="2639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0" name="直接连接符 49"/>
            <p:cNvCxnSpPr/>
            <p:nvPr>
              <p:custDataLst>
                <p:tags r:id="rId14"/>
              </p:custDataLst>
            </p:nvPr>
          </p:nvCxnSpPr>
          <p:spPr>
            <a:xfrm>
              <a:off x="3965" y="3240"/>
              <a:ext cx="1561" cy="4"/>
            </a:xfrm>
            <a:prstGeom prst="line">
              <a:avLst/>
            </a:prstGeom>
            <a:ln w="25400">
              <a:solidFill>
                <a:srgbClr val="2639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>
              <p:custDataLst>
                <p:tags r:id="rId15"/>
              </p:custDataLst>
            </p:nvPr>
          </p:nvCxnSpPr>
          <p:spPr>
            <a:xfrm>
              <a:off x="8675" y="3256"/>
              <a:ext cx="1429" cy="0"/>
            </a:xfrm>
            <a:prstGeom prst="line">
              <a:avLst/>
            </a:prstGeom>
            <a:ln w="25400">
              <a:solidFill>
                <a:srgbClr val="2639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椭圆 2"/>
            <p:cNvSpPr/>
            <p:nvPr>
              <p:custDataLst>
                <p:tags r:id="rId16"/>
              </p:custDataLst>
            </p:nvPr>
          </p:nvSpPr>
          <p:spPr>
            <a:xfrm>
              <a:off x="10639" y="2185"/>
              <a:ext cx="2120" cy="2120"/>
            </a:xfrm>
            <a:prstGeom prst="ellipse">
              <a:avLst/>
            </a:prstGeom>
            <a:noFill/>
            <a:ln w="25400">
              <a:solidFill>
                <a:srgbClr val="2639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" name="直接连接符 4"/>
            <p:cNvCxnSpPr/>
            <p:nvPr>
              <p:custDataLst>
                <p:tags r:id="rId17"/>
              </p:custDataLst>
            </p:nvPr>
          </p:nvCxnSpPr>
          <p:spPr>
            <a:xfrm>
              <a:off x="13441" y="3257"/>
              <a:ext cx="1429" cy="0"/>
            </a:xfrm>
            <a:prstGeom prst="line">
              <a:avLst/>
            </a:prstGeom>
            <a:ln w="25400">
              <a:solidFill>
                <a:srgbClr val="2639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图片 8" descr="303b32313533373832343bb7bfd7d3bcd2"/>
            <p:cNvPicPr>
              <a:picLocks noChangeAspect="1"/>
            </p:cNvPicPr>
            <p:nvPr/>
          </p:nvPicPr>
          <p:blipFill>
            <a:blip r:embed="rId25" cstate="print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0885" y="2443"/>
              <a:ext cx="1630" cy="1630"/>
            </a:xfrm>
            <a:prstGeom prst="rect">
              <a:avLst/>
            </a:prstGeom>
          </p:spPr>
        </p:pic>
      </p:grpSp>
      <p:sp>
        <p:nvSpPr>
          <p:cNvPr id="11" name="矩形 10"/>
          <p:cNvSpPr/>
          <p:nvPr/>
        </p:nvSpPr>
        <p:spPr>
          <a:xfrm>
            <a:off x="635" y="3331845"/>
            <a:ext cx="12211050" cy="2378710"/>
          </a:xfrm>
          <a:prstGeom prst="rect">
            <a:avLst/>
          </a:prstGeom>
          <a:solidFill>
            <a:srgbClr val="E06A3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458" y="4616230"/>
            <a:ext cx="3400345" cy="1728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668020" y="3476625"/>
            <a:ext cx="1105217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263947"/>
                </a:solidFill>
              </a:rPr>
              <a:t>主校区位于宁波高教园区北区，另有梅山校区，位于北仑区</a:t>
            </a:r>
          </a:p>
          <a:p>
            <a:pPr algn="ctr"/>
            <a:r>
              <a:rPr lang="zh-CN" altLang="en-US" sz="2000" b="1" dirty="0">
                <a:solidFill>
                  <a:srgbClr val="263947"/>
                </a:solidFill>
              </a:rPr>
              <a:t>占地</a:t>
            </a:r>
            <a:r>
              <a:rPr lang="zh-CN" altLang="en-US" sz="2800" b="1" dirty="0">
                <a:solidFill>
                  <a:srgbClr val="E06A3C"/>
                </a:solidFill>
              </a:rPr>
              <a:t>3</a:t>
            </a:r>
            <a:r>
              <a:rPr lang="en-US" altLang="zh-CN" sz="2800" b="1" dirty="0">
                <a:solidFill>
                  <a:srgbClr val="E06A3C"/>
                </a:solidFill>
              </a:rPr>
              <a:t>11</a:t>
            </a:r>
            <a:r>
              <a:rPr lang="zh-CN" altLang="en-US" sz="2800" b="1" dirty="0">
                <a:solidFill>
                  <a:srgbClr val="E06A3C"/>
                </a:solidFill>
              </a:rPr>
              <a:t>7</a:t>
            </a:r>
            <a:r>
              <a:rPr lang="zh-CN" altLang="en-US" sz="2000" b="1" dirty="0">
                <a:solidFill>
                  <a:srgbClr val="263947"/>
                </a:solidFill>
              </a:rPr>
              <a:t>亩</a:t>
            </a:r>
            <a:r>
              <a:rPr lang="en-US" altLang="zh-CN" sz="2000" b="1" dirty="0">
                <a:solidFill>
                  <a:srgbClr val="263947"/>
                </a:solidFill>
              </a:rPr>
              <a:t>.</a:t>
            </a:r>
            <a:endParaRPr lang="zh-CN" altLang="en-US" sz="2000" b="1" dirty="0">
              <a:solidFill>
                <a:srgbClr val="263947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4285580" y="4616567"/>
            <a:ext cx="3661445" cy="1728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A8E02066-2466-2728-86E2-9AE2FFA6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199" y="4616230"/>
            <a:ext cx="3030462" cy="1731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id="{856CED7F-6236-9B18-B30C-FFB0D2410962}"/>
              </a:ext>
            </a:extLst>
          </p:cNvPr>
          <p:cNvSpPr/>
          <p:nvPr/>
        </p:nvSpPr>
        <p:spPr>
          <a:xfrm>
            <a:off x="0" y="2255520"/>
            <a:ext cx="12191999" cy="3953087"/>
          </a:xfrm>
          <a:prstGeom prst="rect">
            <a:avLst/>
          </a:prstGeom>
          <a:solidFill>
            <a:srgbClr val="E06A3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4" name="文本框 25">
            <a:extLst>
              <a:ext uri="{FF2B5EF4-FFF2-40B4-BE49-F238E27FC236}">
                <a16:creationId xmlns:a16="http://schemas.microsoft.com/office/drawing/2014/main" id="{08AE01BF-34A8-EB48-C773-669B0EDDDA9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27802" y="4105063"/>
            <a:ext cx="1554480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zh-CN"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博士学位人员</a:t>
            </a:r>
          </a:p>
          <a:p>
            <a:pPr algn="ctr"/>
            <a:r>
              <a:rPr lang="en-US" altLang="zh-CN" b="1" dirty="0">
                <a:solidFill>
                  <a:srgbClr val="E06A3C"/>
                </a:solidFill>
                <a:latin typeface="+mj-ea"/>
                <a:ea typeface="+mj-ea"/>
                <a:cs typeface="+mj-ea"/>
                <a:sym typeface="+mn-ea"/>
              </a:rPr>
              <a:t>2089</a:t>
            </a:r>
            <a:r>
              <a:rPr lang="zh-CN"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名</a:t>
            </a:r>
          </a:p>
        </p:txBody>
      </p:sp>
      <p:sp>
        <p:nvSpPr>
          <p:cNvPr id="25" name="文本框 26">
            <a:extLst>
              <a:ext uri="{FF2B5EF4-FFF2-40B4-BE49-F238E27FC236}">
                <a16:creationId xmlns:a16="http://schemas.microsoft.com/office/drawing/2014/main" id="{B7C80E3D-FE32-FEDC-DE91-1101105F4E6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30104" y="4105063"/>
            <a:ext cx="1800493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正高级职务人员</a:t>
            </a:r>
            <a:endParaRPr lang="en-US" altLang="zh-CN" b="1" dirty="0">
              <a:solidFill>
                <a:srgbClr val="263947"/>
              </a:solidFill>
              <a:latin typeface="+mj-ea"/>
              <a:ea typeface="+mj-ea"/>
              <a:cs typeface="+mj-ea"/>
              <a:sym typeface="+mn-ea"/>
            </a:endParaRPr>
          </a:p>
          <a:p>
            <a:pPr algn="ctr"/>
            <a:r>
              <a:rPr lang="en-US" altLang="zh-CN" b="1" dirty="0">
                <a:solidFill>
                  <a:srgbClr val="E06A3C"/>
                </a:solidFill>
                <a:latin typeface="+mj-ea"/>
                <a:ea typeface="+mj-ea"/>
                <a:cs typeface="+mj-ea"/>
                <a:sym typeface="+mn-ea"/>
              </a:rPr>
              <a:t>631</a:t>
            </a:r>
            <a:r>
              <a:rPr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名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FB1489A-D45B-C74A-C148-E36C006AFA8C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935909" y="4105063"/>
            <a:ext cx="3452118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国家级和省部级人才</a:t>
            </a:r>
          </a:p>
          <a:p>
            <a:pPr algn="ctr"/>
            <a:r>
              <a:rPr b="1" dirty="0">
                <a:solidFill>
                  <a:srgbClr val="E06A3C"/>
                </a:solidFill>
                <a:latin typeface="+mj-ea"/>
                <a:ea typeface="+mj-ea"/>
                <a:cs typeface="+mj-ea"/>
                <a:sym typeface="+mn-ea"/>
              </a:rPr>
              <a:t>1</a:t>
            </a:r>
            <a:r>
              <a:rPr lang="en-US" b="1" dirty="0">
                <a:solidFill>
                  <a:srgbClr val="E06A3C"/>
                </a:solidFill>
                <a:latin typeface="+mj-ea"/>
                <a:ea typeface="+mj-ea"/>
                <a:cs typeface="+mj-ea"/>
                <a:sym typeface="+mn-ea"/>
              </a:rPr>
              <a:t>90</a:t>
            </a:r>
            <a:r>
              <a:rPr lang="zh-CN" altLang="en-US" b="1" dirty="0">
                <a:solidFill>
                  <a:srgbClr val="E06A3C"/>
                </a:solidFill>
                <a:latin typeface="+mj-ea"/>
                <a:ea typeface="+mj-ea"/>
                <a:cs typeface="+mj-ea"/>
                <a:sym typeface="+mn-ea"/>
              </a:rPr>
              <a:t>余</a:t>
            </a:r>
            <a:r>
              <a:rPr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名</a:t>
            </a:r>
          </a:p>
        </p:txBody>
      </p:sp>
      <p:sp>
        <p:nvSpPr>
          <p:cNvPr id="29" name="文本框 25">
            <a:extLst>
              <a:ext uri="{FF2B5EF4-FFF2-40B4-BE49-F238E27FC236}">
                <a16:creationId xmlns:a16="http://schemas.microsoft.com/office/drawing/2014/main" id="{B6AD68F7-0676-35AC-3BD5-88FB3755A3DD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909720" y="4105063"/>
            <a:ext cx="1892935" cy="1076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zh-CN"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全职引进的院士</a:t>
            </a:r>
          </a:p>
          <a:p>
            <a:pPr algn="ctr"/>
            <a:r>
              <a:rPr lang="en-US" altLang="zh-CN" b="1" dirty="0">
                <a:solidFill>
                  <a:srgbClr val="E06A3C"/>
                </a:solidFill>
                <a:latin typeface="+mj-ea"/>
                <a:ea typeface="+mj-ea"/>
                <a:cs typeface="+mj-ea"/>
                <a:sym typeface="+mn-ea"/>
              </a:rPr>
              <a:t>12</a:t>
            </a:r>
            <a:r>
              <a:rPr lang="zh-CN"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位</a:t>
            </a:r>
          </a:p>
          <a:p>
            <a:pPr algn="ctr"/>
            <a:r>
              <a:rPr sz="1400"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其中我国两院院士</a:t>
            </a:r>
            <a:r>
              <a:rPr lang="en-US" altLang="zh-CN" sz="1400"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5</a:t>
            </a:r>
            <a:r>
              <a:rPr sz="1400"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名</a:t>
            </a:r>
          </a:p>
          <a:p>
            <a:pPr algn="ctr"/>
            <a:r>
              <a:rPr sz="1400"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其他发达国家院士</a:t>
            </a:r>
            <a:r>
              <a:rPr lang="en-US" sz="1400"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7</a:t>
            </a:r>
            <a:r>
              <a:rPr sz="1400"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名</a:t>
            </a: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EAF9227A-9838-A5CD-9028-E1D29718F905}"/>
              </a:ext>
            </a:extLst>
          </p:cNvPr>
          <p:cNvGrpSpPr/>
          <p:nvPr/>
        </p:nvGrpSpPr>
        <p:grpSpPr>
          <a:xfrm>
            <a:off x="956945" y="2839720"/>
            <a:ext cx="1146810" cy="1146810"/>
            <a:chOff x="3345" y="3759"/>
            <a:chExt cx="1490" cy="1490"/>
          </a:xfrm>
        </p:grpSpPr>
        <p:sp>
          <p:nvSpPr>
            <p:cNvPr id="31" name="椭圆 30">
              <a:extLst>
                <a:ext uri="{FF2B5EF4-FFF2-40B4-BE49-F238E27FC236}">
                  <a16:creationId xmlns:a16="http://schemas.microsoft.com/office/drawing/2014/main" id="{13340B15-65F4-5C74-B268-EEEFBEE0FA03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345" y="3759"/>
              <a:ext cx="1491" cy="1491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rgbClr val="2639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pic>
          <p:nvPicPr>
            <p:cNvPr id="41" name="图片 18" descr="D:\Sephie\桌面\组 1.png组 1">
              <a:extLst>
                <a:ext uri="{FF2B5EF4-FFF2-40B4-BE49-F238E27FC236}">
                  <a16:creationId xmlns:a16="http://schemas.microsoft.com/office/drawing/2014/main" id="{D14AA05E-D781-B2D9-9A32-BD8E890E54ED}"/>
                </a:ext>
              </a:extLst>
            </p:cNvPr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608" y="4037"/>
              <a:ext cx="965" cy="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E99770B9-F80D-3C7D-81F5-0348D49F5A9E}"/>
              </a:ext>
            </a:extLst>
          </p:cNvPr>
          <p:cNvGrpSpPr/>
          <p:nvPr/>
        </p:nvGrpSpPr>
        <p:grpSpPr>
          <a:xfrm>
            <a:off x="3899204" y="2854325"/>
            <a:ext cx="1149350" cy="1149350"/>
            <a:chOff x="6832" y="6396"/>
            <a:chExt cx="1492" cy="1492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807CA210-8284-CC42-1A7B-F2EB6AD02F00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6832" y="6396"/>
              <a:ext cx="1493" cy="1493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rgbClr val="2639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pic>
          <p:nvPicPr>
            <p:cNvPr id="44" name="图片 17" descr="D:\Sephie\桌面\组 1.png组 1">
              <a:extLst>
                <a:ext uri="{FF2B5EF4-FFF2-40B4-BE49-F238E27FC236}">
                  <a16:creationId xmlns:a16="http://schemas.microsoft.com/office/drawing/2014/main" id="{14ED051D-AFF8-2154-30F3-006108483AA9}"/>
                </a:ext>
              </a:extLst>
            </p:cNvPr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7008" y="6716"/>
              <a:ext cx="1141" cy="8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EBB27638-C0BF-C540-9182-3703CBD9453A}"/>
              </a:ext>
            </a:extLst>
          </p:cNvPr>
          <p:cNvGrpSpPr/>
          <p:nvPr/>
        </p:nvGrpSpPr>
        <p:grpSpPr>
          <a:xfrm>
            <a:off x="7142678" y="2809028"/>
            <a:ext cx="1149350" cy="1149350"/>
            <a:chOff x="10686" y="6370"/>
            <a:chExt cx="1492" cy="1492"/>
          </a:xfrm>
        </p:grpSpPr>
        <p:sp>
          <p:nvSpPr>
            <p:cNvPr id="46" name="椭圆 45">
              <a:extLst>
                <a:ext uri="{FF2B5EF4-FFF2-40B4-BE49-F238E27FC236}">
                  <a16:creationId xmlns:a16="http://schemas.microsoft.com/office/drawing/2014/main" id="{10C0BB35-7B77-821A-C7D6-37A1739C172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10686" y="6370"/>
              <a:ext cx="1493" cy="1492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rgbClr val="2639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pic>
          <p:nvPicPr>
            <p:cNvPr id="47" name="图片 19" descr="D:\Sephie\桌面\组 1.png组 1">
              <a:extLst>
                <a:ext uri="{FF2B5EF4-FFF2-40B4-BE49-F238E27FC236}">
                  <a16:creationId xmlns:a16="http://schemas.microsoft.com/office/drawing/2014/main" id="{2A6BD680-E8E4-AE6C-037C-01191516AD3F}"/>
                </a:ext>
              </a:extLst>
            </p:cNvPr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0963" y="6647"/>
              <a:ext cx="939" cy="9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0F76D8E8-8E9B-3913-A69C-33E60A3C89A2}"/>
              </a:ext>
            </a:extLst>
          </p:cNvPr>
          <p:cNvGrpSpPr/>
          <p:nvPr/>
        </p:nvGrpSpPr>
        <p:grpSpPr>
          <a:xfrm>
            <a:off x="10088245" y="2838450"/>
            <a:ext cx="1147445" cy="1149350"/>
            <a:chOff x="14171" y="3794"/>
            <a:chExt cx="1490" cy="1492"/>
          </a:xfrm>
        </p:grpSpPr>
        <p:sp>
          <p:nvSpPr>
            <p:cNvPr id="49" name="椭圆 48">
              <a:extLst>
                <a:ext uri="{FF2B5EF4-FFF2-40B4-BE49-F238E27FC236}">
                  <a16:creationId xmlns:a16="http://schemas.microsoft.com/office/drawing/2014/main" id="{1F467F32-D214-0CEE-00CE-9359E074B9EA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4171" y="3794"/>
              <a:ext cx="1491" cy="1492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rgbClr val="2639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pic>
          <p:nvPicPr>
            <p:cNvPr id="52" name="图片 20" descr="D:\Sephie\桌面\组 1.png组 1">
              <a:extLst>
                <a:ext uri="{FF2B5EF4-FFF2-40B4-BE49-F238E27FC236}">
                  <a16:creationId xmlns:a16="http://schemas.microsoft.com/office/drawing/2014/main" id="{48266DEC-5D64-23ED-9D8F-F55947839912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4369" y="4101"/>
              <a:ext cx="1096" cy="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6" name="圆角矩形 52">
            <a:extLst>
              <a:ext uri="{FF2B5EF4-FFF2-40B4-BE49-F238E27FC236}">
                <a16:creationId xmlns:a16="http://schemas.microsoft.com/office/drawing/2014/main" id="{A78C0C77-E733-4F1A-E822-9B70DF85C8B2}"/>
              </a:ext>
            </a:extLst>
          </p:cNvPr>
          <p:cNvSpPr/>
          <p:nvPr/>
        </p:nvSpPr>
        <p:spPr>
          <a:xfrm>
            <a:off x="601980" y="1482090"/>
            <a:ext cx="10951210" cy="815340"/>
          </a:xfrm>
          <a:prstGeom prst="roundRect">
            <a:avLst/>
          </a:prstGeom>
          <a:solidFill>
            <a:srgbClr val="E06A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65CD1C39-B39D-BADD-4FA0-E6E861ED78EF}"/>
              </a:ext>
            </a:extLst>
          </p:cNvPr>
          <p:cNvGrpSpPr/>
          <p:nvPr/>
        </p:nvGrpSpPr>
        <p:grpSpPr>
          <a:xfrm>
            <a:off x="5337810" y="1162050"/>
            <a:ext cx="1479550" cy="1479550"/>
            <a:chOff x="8281" y="1972"/>
            <a:chExt cx="2528" cy="2528"/>
          </a:xfrm>
        </p:grpSpPr>
        <p:sp>
          <p:nvSpPr>
            <p:cNvPr id="58" name="椭圆 57">
              <a:extLst>
                <a:ext uri="{FF2B5EF4-FFF2-40B4-BE49-F238E27FC236}">
                  <a16:creationId xmlns:a16="http://schemas.microsoft.com/office/drawing/2014/main" id="{76775312-54D2-3771-A796-F0195DE81E0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8281" y="1972"/>
              <a:ext cx="2528" cy="2528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rgbClr val="2639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pic>
          <p:nvPicPr>
            <p:cNvPr id="59" name="图片 5" descr="D:\Sephie\桌面\组 1.png组 1">
              <a:extLst>
                <a:ext uri="{FF2B5EF4-FFF2-40B4-BE49-F238E27FC236}">
                  <a16:creationId xmlns:a16="http://schemas.microsoft.com/office/drawing/2014/main" id="{F52C4CDB-533C-55CA-1CDA-67C585B1AF6F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8706" y="2377"/>
              <a:ext cx="1678" cy="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0" name="文本框 7">
            <a:extLst>
              <a:ext uri="{FF2B5EF4-FFF2-40B4-BE49-F238E27FC236}">
                <a16:creationId xmlns:a16="http://schemas.microsoft.com/office/drawing/2014/main" id="{044137BA-A32A-8D38-D31B-C82418524CAF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315085" y="1690370"/>
            <a:ext cx="364998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现有教职工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3525</a:t>
            </a:r>
            <a:r>
              <a:rPr lang="zh-CN" altLang="en-US" sz="24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</a:t>
            </a: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4667E37F-7D0F-D167-9CFB-B6A1F5941A79}"/>
              </a:ext>
            </a:extLst>
          </p:cNvPr>
          <p:cNvSpPr txBox="1"/>
          <p:nvPr/>
        </p:nvSpPr>
        <p:spPr>
          <a:xfrm>
            <a:off x="7225665" y="1690370"/>
            <a:ext cx="3762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其中教学科研人员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2432</a:t>
            </a:r>
            <a:r>
              <a:rPr lang="zh-CN" altLang="en-US" sz="24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名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161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圆角矩形 52"/>
          <p:cNvSpPr/>
          <p:nvPr/>
        </p:nvSpPr>
        <p:spPr>
          <a:xfrm>
            <a:off x="375990" y="1168271"/>
            <a:ext cx="6881495" cy="397510"/>
          </a:xfrm>
          <a:prstGeom prst="roundRect">
            <a:avLst>
              <a:gd name="adj" fmla="val 50000"/>
            </a:avLst>
          </a:prstGeom>
          <a:solidFill>
            <a:srgbClr val="8D0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446340" y="1236217"/>
            <a:ext cx="260985" cy="26098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794886" y="1191265"/>
            <a:ext cx="627316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综合实力稳居全国高校百强，学校迈入国家队办学行列</a:t>
            </a:r>
          </a:p>
        </p:txBody>
      </p:sp>
      <p:sp>
        <p:nvSpPr>
          <p:cNvPr id="11" name="矩形 10"/>
          <p:cNvSpPr/>
          <p:nvPr/>
        </p:nvSpPr>
        <p:spPr>
          <a:xfrm>
            <a:off x="515620" y="2533650"/>
            <a:ext cx="2691130" cy="1129665"/>
          </a:xfrm>
          <a:prstGeom prst="rect">
            <a:avLst/>
          </a:prstGeom>
          <a:solidFill>
            <a:srgbClr val="E06A3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678815" y="2227580"/>
            <a:ext cx="2364740" cy="659130"/>
          </a:xfrm>
          <a:prstGeom prst="roundRect">
            <a:avLst/>
          </a:prstGeom>
          <a:solidFill>
            <a:srgbClr val="8D0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武书连大学排行榜</a:t>
            </a:r>
          </a:p>
        </p:txBody>
      </p:sp>
      <p:sp>
        <p:nvSpPr>
          <p:cNvPr id="17" name="矩形 16"/>
          <p:cNvSpPr/>
          <p:nvPr/>
        </p:nvSpPr>
        <p:spPr>
          <a:xfrm>
            <a:off x="3305175" y="2533650"/>
            <a:ext cx="2691130" cy="1129665"/>
          </a:xfrm>
          <a:prstGeom prst="rect">
            <a:avLst/>
          </a:prstGeom>
          <a:solidFill>
            <a:srgbClr val="E06A3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3468370" y="2227580"/>
            <a:ext cx="2364740" cy="659130"/>
          </a:xfrm>
          <a:prstGeom prst="roundRect">
            <a:avLst/>
          </a:prstGeom>
          <a:solidFill>
            <a:srgbClr val="8D0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邱均平大学排行榜</a:t>
            </a:r>
          </a:p>
        </p:txBody>
      </p:sp>
      <p:sp>
        <p:nvSpPr>
          <p:cNvPr id="20" name="矩形 19"/>
          <p:cNvSpPr/>
          <p:nvPr/>
        </p:nvSpPr>
        <p:spPr>
          <a:xfrm>
            <a:off x="6094730" y="2533650"/>
            <a:ext cx="2691130" cy="1129665"/>
          </a:xfrm>
          <a:prstGeom prst="rect">
            <a:avLst/>
          </a:prstGeom>
          <a:solidFill>
            <a:srgbClr val="E06A3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6257925" y="2227580"/>
            <a:ext cx="2364740" cy="659130"/>
          </a:xfrm>
          <a:prstGeom prst="roundRect">
            <a:avLst/>
          </a:prstGeom>
          <a:solidFill>
            <a:srgbClr val="8D0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艾瑞深大学排行榜</a:t>
            </a:r>
          </a:p>
        </p:txBody>
      </p:sp>
      <p:sp>
        <p:nvSpPr>
          <p:cNvPr id="23" name="矩形 22"/>
          <p:cNvSpPr/>
          <p:nvPr/>
        </p:nvSpPr>
        <p:spPr>
          <a:xfrm>
            <a:off x="8884285" y="2533650"/>
            <a:ext cx="2691130" cy="1129665"/>
          </a:xfrm>
          <a:prstGeom prst="rect">
            <a:avLst/>
          </a:prstGeom>
          <a:solidFill>
            <a:srgbClr val="E06A3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4" name="圆角矩形 23"/>
          <p:cNvSpPr/>
          <p:nvPr/>
        </p:nvSpPr>
        <p:spPr>
          <a:xfrm>
            <a:off x="9047480" y="2227580"/>
            <a:ext cx="2364740" cy="659130"/>
          </a:xfrm>
          <a:prstGeom prst="roundRect">
            <a:avLst/>
          </a:prstGeom>
          <a:solidFill>
            <a:srgbClr val="8D0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中国软科大学排行榜</a:t>
            </a:r>
          </a:p>
        </p:txBody>
      </p:sp>
      <p:sp>
        <p:nvSpPr>
          <p:cNvPr id="25" name="矩形 24"/>
          <p:cNvSpPr/>
          <p:nvPr/>
        </p:nvSpPr>
        <p:spPr>
          <a:xfrm>
            <a:off x="515620" y="3702050"/>
            <a:ext cx="2691130" cy="811530"/>
          </a:xfrm>
          <a:prstGeom prst="rect">
            <a:avLst/>
          </a:prstGeom>
          <a:solidFill>
            <a:srgbClr val="E06A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305175" y="3702050"/>
            <a:ext cx="2691130" cy="811530"/>
          </a:xfrm>
          <a:prstGeom prst="rect">
            <a:avLst/>
          </a:prstGeom>
          <a:solidFill>
            <a:srgbClr val="E06A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6094730" y="3702050"/>
            <a:ext cx="2691130" cy="811530"/>
          </a:xfrm>
          <a:prstGeom prst="rect">
            <a:avLst/>
          </a:prstGeom>
          <a:solidFill>
            <a:srgbClr val="E06A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8884285" y="3702050"/>
            <a:ext cx="2691130" cy="811530"/>
          </a:xfrm>
          <a:prstGeom prst="rect">
            <a:avLst/>
          </a:prstGeom>
          <a:solidFill>
            <a:srgbClr val="E06A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91185" y="3091815"/>
            <a:ext cx="254000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1600"/>
              <a:t>以考察规模为主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3380740" y="3091815"/>
            <a:ext cx="254000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1600"/>
              <a:t>以考察学科为主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6170295" y="3091815"/>
            <a:ext cx="254000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1600"/>
              <a:t>以考察人才培养质量为主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8959850" y="2968625"/>
            <a:ext cx="2540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1600"/>
              <a:t>以考察教学科研量</a:t>
            </a:r>
          </a:p>
          <a:p>
            <a:pPr algn="ctr"/>
            <a:r>
              <a:rPr lang="zh-CN" altLang="en-US" sz="1600"/>
              <a:t>化指标为主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591185" y="3864928"/>
            <a:ext cx="2540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</a:rPr>
              <a:t>排名第</a:t>
            </a:r>
            <a:r>
              <a:rPr lang="en-US" altLang="zh-CN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100</a:t>
            </a:r>
            <a:r>
              <a:rPr lang="zh-CN" altLang="en-US" sz="2000" b="1" dirty="0">
                <a:solidFill>
                  <a:schemeClr val="bg1"/>
                </a:solidFill>
              </a:rPr>
              <a:t>位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3380740" y="3864928"/>
            <a:ext cx="2540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</a:rPr>
              <a:t>排名第</a:t>
            </a:r>
            <a:r>
              <a:rPr lang="en-US" altLang="zh-CN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74</a:t>
            </a:r>
            <a:r>
              <a:rPr lang="zh-CN" altLang="en-US" sz="2000" b="1" dirty="0">
                <a:solidFill>
                  <a:schemeClr val="bg1"/>
                </a:solidFill>
              </a:rPr>
              <a:t>位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6170295" y="3864928"/>
            <a:ext cx="2540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</a:rPr>
              <a:t>排名第</a:t>
            </a:r>
            <a:r>
              <a:rPr lang="en-US" altLang="zh-CN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64</a:t>
            </a:r>
            <a:r>
              <a:rPr lang="zh-CN" altLang="en-US" sz="2000" b="1" dirty="0">
                <a:solidFill>
                  <a:schemeClr val="bg1"/>
                </a:solidFill>
              </a:rPr>
              <a:t>位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8959850" y="3864928"/>
            <a:ext cx="254000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</a:rPr>
              <a:t>排名第</a:t>
            </a:r>
            <a:r>
              <a:rPr lang="en-US" altLang="zh-CN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78</a:t>
            </a:r>
            <a:r>
              <a:rPr lang="zh-CN" altLang="en-US" sz="2000" b="1" dirty="0">
                <a:solidFill>
                  <a:schemeClr val="bg1"/>
                </a:solidFill>
              </a:rPr>
              <a:t>位</a:t>
            </a:r>
          </a:p>
        </p:txBody>
      </p:sp>
      <p:sp>
        <p:nvSpPr>
          <p:cNvPr id="37" name="圆角矩形 52">
            <a:extLst>
              <a:ext uri="{FF2B5EF4-FFF2-40B4-BE49-F238E27FC236}">
                <a16:creationId xmlns:a16="http://schemas.microsoft.com/office/drawing/2014/main" id="{B03ED446-687C-DEA6-5A86-127C5BAE959A}"/>
              </a:ext>
            </a:extLst>
          </p:cNvPr>
          <p:cNvSpPr/>
          <p:nvPr/>
        </p:nvSpPr>
        <p:spPr>
          <a:xfrm>
            <a:off x="342900" y="4834120"/>
            <a:ext cx="6158230" cy="397510"/>
          </a:xfrm>
          <a:prstGeom prst="roundRect">
            <a:avLst>
              <a:gd name="adj" fmla="val 50000"/>
            </a:avLst>
          </a:prstGeom>
          <a:solidFill>
            <a:srgbClr val="8D0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1F3DC3DB-005F-1764-31A9-0BCAF878F886}"/>
              </a:ext>
            </a:extLst>
          </p:cNvPr>
          <p:cNvSpPr/>
          <p:nvPr/>
        </p:nvSpPr>
        <p:spPr>
          <a:xfrm>
            <a:off x="421640" y="4902065"/>
            <a:ext cx="260985" cy="26098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33C632A1-F757-83B8-497D-2B70F6EF3DA4}"/>
              </a:ext>
            </a:extLst>
          </p:cNvPr>
          <p:cNvSpPr txBox="1"/>
          <p:nvPr/>
        </p:nvSpPr>
        <p:spPr>
          <a:xfrm>
            <a:off x="854075" y="4848725"/>
            <a:ext cx="553593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学科建设水平持续提升，学科优势特色愈加明显</a:t>
            </a:r>
          </a:p>
        </p:txBody>
      </p:sp>
      <p:sp>
        <p:nvSpPr>
          <p:cNvPr id="40" name="圆角矩形 4">
            <a:extLst>
              <a:ext uri="{FF2B5EF4-FFF2-40B4-BE49-F238E27FC236}">
                <a16:creationId xmlns:a16="http://schemas.microsoft.com/office/drawing/2014/main" id="{860D3F12-F351-117C-90F7-D2D4008A921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5666606"/>
            <a:ext cx="1203889" cy="396954"/>
          </a:xfrm>
          <a:prstGeom prst="roundRect">
            <a:avLst/>
          </a:prstGeom>
          <a:solidFill>
            <a:srgbClr val="E06A3C"/>
          </a:solidFill>
          <a:ln w="34925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9EF39773-B577-B3F3-7BDA-BF5D4870030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553008" y="5076690"/>
            <a:ext cx="279590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sz="24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ESI全球排名前</a:t>
            </a:r>
            <a:r>
              <a:rPr lang="zh-CN" sz="3200" b="1" dirty="0">
                <a:solidFill>
                  <a:srgbClr val="E06A3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1%</a:t>
            </a:r>
            <a:endParaRPr lang="zh-CN" altLang="en-US" sz="3200" b="1" dirty="0">
              <a:solidFill>
                <a:srgbClr val="E06A3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0E21082A-A35F-F442-3FC0-05B66B19EFC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82740" y="5726582"/>
            <a:ext cx="684803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工程学</a:t>
            </a:r>
            <a:endParaRPr lang="zh-CN" altLang="en-US" sz="13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6CE5CDDD-BBC3-F7C3-7051-808D53CDF3C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348730" y="5704388"/>
            <a:ext cx="646331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化学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03728B17-E696-FAAC-71C4-D484C6A08C44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204584" y="4694940"/>
            <a:ext cx="11841865" cy="0"/>
          </a:xfrm>
          <a:prstGeom prst="line">
            <a:avLst/>
          </a:prstGeom>
          <a:ln w="12700">
            <a:solidFill>
              <a:srgbClr val="263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圆角矩形 4">
            <a:extLst>
              <a:ext uri="{FF2B5EF4-FFF2-40B4-BE49-F238E27FC236}">
                <a16:creationId xmlns:a16="http://schemas.microsoft.com/office/drawing/2014/main" id="{A320EAB1-7D4B-0E49-03A2-3E1831D35A0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778517" y="5676766"/>
            <a:ext cx="1203889" cy="396954"/>
          </a:xfrm>
          <a:prstGeom prst="roundRect">
            <a:avLst/>
          </a:prstGeom>
          <a:solidFill>
            <a:srgbClr val="E06A3C"/>
          </a:solidFill>
          <a:ln w="34925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圆角矩形 4">
            <a:extLst>
              <a:ext uri="{FF2B5EF4-FFF2-40B4-BE49-F238E27FC236}">
                <a16:creationId xmlns:a16="http://schemas.microsoft.com/office/drawing/2014/main" id="{2B6224D0-1312-315B-0E6C-01FDEEF62C1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214792" y="5669222"/>
            <a:ext cx="1203889" cy="396954"/>
          </a:xfrm>
          <a:prstGeom prst="roundRect">
            <a:avLst/>
          </a:prstGeom>
          <a:solidFill>
            <a:srgbClr val="E06A3C"/>
          </a:solidFill>
          <a:ln w="34925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圆角矩形 4">
            <a:extLst>
              <a:ext uri="{FF2B5EF4-FFF2-40B4-BE49-F238E27FC236}">
                <a16:creationId xmlns:a16="http://schemas.microsoft.com/office/drawing/2014/main" id="{A78E96B8-30D4-607B-1A68-42A1897D401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650409" y="5676766"/>
            <a:ext cx="1203889" cy="396954"/>
          </a:xfrm>
          <a:prstGeom prst="roundRect">
            <a:avLst/>
          </a:prstGeom>
          <a:solidFill>
            <a:srgbClr val="E06A3C"/>
          </a:solidFill>
          <a:ln w="34925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圆角矩形 4">
            <a:extLst>
              <a:ext uri="{FF2B5EF4-FFF2-40B4-BE49-F238E27FC236}">
                <a16:creationId xmlns:a16="http://schemas.microsoft.com/office/drawing/2014/main" id="{5EB7A7B1-6B10-0A36-9989-44923FEF1BBD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086026" y="5666605"/>
            <a:ext cx="1203889" cy="396954"/>
          </a:xfrm>
          <a:prstGeom prst="roundRect">
            <a:avLst/>
          </a:prstGeom>
          <a:solidFill>
            <a:srgbClr val="E06A3C"/>
          </a:solidFill>
          <a:ln w="34925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圆角矩形 4">
            <a:extLst>
              <a:ext uri="{FF2B5EF4-FFF2-40B4-BE49-F238E27FC236}">
                <a16:creationId xmlns:a16="http://schemas.microsoft.com/office/drawing/2014/main" id="{EFD8D731-2176-563A-BF0E-1D3B75F50C37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7521643" y="5690577"/>
            <a:ext cx="1203889" cy="396954"/>
          </a:xfrm>
          <a:prstGeom prst="roundRect">
            <a:avLst/>
          </a:prstGeom>
          <a:solidFill>
            <a:srgbClr val="E06A3C"/>
          </a:solidFill>
          <a:ln w="34925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圆角矩形 4">
            <a:extLst>
              <a:ext uri="{FF2B5EF4-FFF2-40B4-BE49-F238E27FC236}">
                <a16:creationId xmlns:a16="http://schemas.microsoft.com/office/drawing/2014/main" id="{B99950CB-9212-EAC7-3FF1-FC5B24E7E420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957918" y="5700220"/>
            <a:ext cx="1203889" cy="396954"/>
          </a:xfrm>
          <a:prstGeom prst="roundRect">
            <a:avLst/>
          </a:prstGeom>
          <a:solidFill>
            <a:srgbClr val="E06A3C"/>
          </a:solidFill>
          <a:ln w="34925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圆角矩形 4">
            <a:extLst>
              <a:ext uri="{FF2B5EF4-FFF2-40B4-BE49-F238E27FC236}">
                <a16:creationId xmlns:a16="http://schemas.microsoft.com/office/drawing/2014/main" id="{F5EC2EA3-D6A7-16C0-0289-707B36FAD375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10392877" y="5700220"/>
            <a:ext cx="1203889" cy="396954"/>
          </a:xfrm>
          <a:prstGeom prst="roundRect">
            <a:avLst/>
          </a:prstGeom>
          <a:solidFill>
            <a:srgbClr val="E06A3C"/>
          </a:solidFill>
          <a:ln w="34925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圆角矩形 4">
            <a:extLst>
              <a:ext uri="{FF2B5EF4-FFF2-40B4-BE49-F238E27FC236}">
                <a16:creationId xmlns:a16="http://schemas.microsoft.com/office/drawing/2014/main" id="{071A7B54-8834-DE3D-9FB7-5E5B7F907019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342900" y="6300059"/>
            <a:ext cx="1203889" cy="396954"/>
          </a:xfrm>
          <a:prstGeom prst="roundRect">
            <a:avLst/>
          </a:prstGeom>
          <a:solidFill>
            <a:srgbClr val="E06A3C"/>
          </a:solidFill>
          <a:ln w="34925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圆角矩形 4">
            <a:extLst>
              <a:ext uri="{FF2B5EF4-FFF2-40B4-BE49-F238E27FC236}">
                <a16:creationId xmlns:a16="http://schemas.microsoft.com/office/drawing/2014/main" id="{87A620B7-857F-D829-E413-419E42BF118E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1778516" y="6300059"/>
            <a:ext cx="1203889" cy="396954"/>
          </a:xfrm>
          <a:prstGeom prst="roundRect">
            <a:avLst/>
          </a:prstGeom>
          <a:solidFill>
            <a:srgbClr val="E06A3C"/>
          </a:solidFill>
          <a:ln w="34925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圆角矩形 4">
            <a:extLst>
              <a:ext uri="{FF2B5EF4-FFF2-40B4-BE49-F238E27FC236}">
                <a16:creationId xmlns:a16="http://schemas.microsoft.com/office/drawing/2014/main" id="{010EE5E9-FEBB-7A5A-B9BB-90E3E9590809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3214792" y="6300059"/>
            <a:ext cx="1203889" cy="396954"/>
          </a:xfrm>
          <a:prstGeom prst="roundRect">
            <a:avLst/>
          </a:prstGeom>
          <a:solidFill>
            <a:srgbClr val="E06A3C"/>
          </a:solidFill>
          <a:ln w="34925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圆角矩形 4">
            <a:extLst>
              <a:ext uri="{FF2B5EF4-FFF2-40B4-BE49-F238E27FC236}">
                <a16:creationId xmlns:a16="http://schemas.microsoft.com/office/drawing/2014/main" id="{35050BBE-7046-BBAD-5C69-882439E9469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4650408" y="6295536"/>
            <a:ext cx="1203889" cy="396954"/>
          </a:xfrm>
          <a:prstGeom prst="roundRect">
            <a:avLst/>
          </a:prstGeom>
          <a:solidFill>
            <a:srgbClr val="E06A3C"/>
          </a:solidFill>
          <a:ln w="34925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圆角矩形 4">
            <a:extLst>
              <a:ext uri="{FF2B5EF4-FFF2-40B4-BE49-F238E27FC236}">
                <a16:creationId xmlns:a16="http://schemas.microsoft.com/office/drawing/2014/main" id="{929EFD68-B5C3-DD22-4349-61FF99B28344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6094730" y="6295536"/>
            <a:ext cx="1203889" cy="396954"/>
          </a:xfrm>
          <a:prstGeom prst="roundRect">
            <a:avLst/>
          </a:prstGeom>
          <a:solidFill>
            <a:srgbClr val="E06A3C"/>
          </a:solidFill>
          <a:ln w="34925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圆角矩形 4">
            <a:extLst>
              <a:ext uri="{FF2B5EF4-FFF2-40B4-BE49-F238E27FC236}">
                <a16:creationId xmlns:a16="http://schemas.microsoft.com/office/drawing/2014/main" id="{0FEE421A-D29F-48C9-FFEB-EDAF6E366AB5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7539052" y="6295536"/>
            <a:ext cx="1203889" cy="396954"/>
          </a:xfrm>
          <a:prstGeom prst="roundRect">
            <a:avLst/>
          </a:prstGeom>
          <a:solidFill>
            <a:srgbClr val="E06A3C"/>
          </a:solidFill>
          <a:ln w="34925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圆角矩形 4">
            <a:extLst>
              <a:ext uri="{FF2B5EF4-FFF2-40B4-BE49-F238E27FC236}">
                <a16:creationId xmlns:a16="http://schemas.microsoft.com/office/drawing/2014/main" id="{762FF730-EAC8-9E1D-76DC-3AE915C7C259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8983374" y="6308672"/>
            <a:ext cx="1203889" cy="396954"/>
          </a:xfrm>
          <a:prstGeom prst="roundRect">
            <a:avLst/>
          </a:prstGeom>
          <a:solidFill>
            <a:srgbClr val="E06A3C"/>
          </a:solidFill>
          <a:ln w="34925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圆角矩形 4">
            <a:extLst>
              <a:ext uri="{FF2B5EF4-FFF2-40B4-BE49-F238E27FC236}">
                <a16:creationId xmlns:a16="http://schemas.microsoft.com/office/drawing/2014/main" id="{DE7FED48-89C4-D721-7BC0-77D242D403C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10413484" y="6308672"/>
            <a:ext cx="1203889" cy="396954"/>
          </a:xfrm>
          <a:prstGeom prst="roundRect">
            <a:avLst/>
          </a:prstGeom>
          <a:solidFill>
            <a:srgbClr val="E06A3C"/>
          </a:solidFill>
          <a:ln w="34925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4F6ECD8E-63C1-0172-DC79-8C293E18C1A1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1968425" y="5726566"/>
            <a:ext cx="851515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3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临床医学</a:t>
            </a:r>
            <a:endParaRPr lang="zh-CN" altLang="en-US" sz="13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70933637-FBBA-34BB-5F01-B233760960A6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269018" y="6355868"/>
            <a:ext cx="1351652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药理学与毒理学</a:t>
            </a:r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id="{44964572-ABA1-55B1-3F39-1C0E320A2E17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3559773" y="5718888"/>
            <a:ext cx="518091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化学</a:t>
            </a:r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FBE882F1-9978-44F3-17AF-F99D42F364A3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4840317" y="5742860"/>
            <a:ext cx="851515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材料科学</a:t>
            </a:r>
          </a:p>
        </p:txBody>
      </p:sp>
      <p:sp>
        <p:nvSpPr>
          <p:cNvPr id="101" name="文本框 100">
            <a:extLst>
              <a:ext uri="{FF2B5EF4-FFF2-40B4-BE49-F238E27FC236}">
                <a16:creationId xmlns:a16="http://schemas.microsoft.com/office/drawing/2014/main" id="{28C470A9-6341-3B6C-98BC-B3CA982ACA1A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1889874" y="6355868"/>
            <a:ext cx="1018227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生物与生化</a:t>
            </a:r>
          </a:p>
        </p:txBody>
      </p:sp>
      <p:sp>
        <p:nvSpPr>
          <p:cNvPr id="103" name="文本框 102">
            <a:extLst>
              <a:ext uri="{FF2B5EF4-FFF2-40B4-BE49-F238E27FC236}">
                <a16:creationId xmlns:a16="http://schemas.microsoft.com/office/drawing/2014/main" id="{E9DB7B4D-D1EB-AEF8-50FC-065FBE8005E6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3320022" y="6355868"/>
            <a:ext cx="1018227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计算机科学</a:t>
            </a:r>
          </a:p>
        </p:txBody>
      </p:sp>
      <p:sp>
        <p:nvSpPr>
          <p:cNvPr id="105" name="文本框 104">
            <a:extLst>
              <a:ext uri="{FF2B5EF4-FFF2-40B4-BE49-F238E27FC236}">
                <a16:creationId xmlns:a16="http://schemas.microsoft.com/office/drawing/2014/main" id="{DA150F7F-6B7C-B8A3-38E8-2E477795E544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4922350" y="6357574"/>
            <a:ext cx="684803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物理学</a:t>
            </a:r>
          </a:p>
        </p:txBody>
      </p:sp>
      <p:sp>
        <p:nvSpPr>
          <p:cNvPr id="107" name="文本框 106">
            <a:extLst>
              <a:ext uri="{FF2B5EF4-FFF2-40B4-BE49-F238E27FC236}">
                <a16:creationId xmlns:a16="http://schemas.microsoft.com/office/drawing/2014/main" id="{61FE31DA-9DB3-7EEE-45BD-AB5A55DEEEFF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6239258" y="5726961"/>
            <a:ext cx="1018227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动植物科学</a:t>
            </a:r>
          </a:p>
        </p:txBody>
      </p:sp>
      <p:sp>
        <p:nvSpPr>
          <p:cNvPr id="109" name="文本框 108">
            <a:extLst>
              <a:ext uri="{FF2B5EF4-FFF2-40B4-BE49-F238E27FC236}">
                <a16:creationId xmlns:a16="http://schemas.microsoft.com/office/drawing/2014/main" id="{8BCD8358-F4EE-679A-3320-23C9134967CB}"/>
              </a:ext>
            </a:extLst>
          </p:cNvPr>
          <p:cNvSpPr txBox="1"/>
          <p:nvPr>
            <p:custDataLst>
              <p:tags r:id="rId30"/>
            </p:custDataLst>
          </p:nvPr>
        </p:nvSpPr>
        <p:spPr>
          <a:xfrm>
            <a:off x="5986068" y="6355868"/>
            <a:ext cx="1430200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精神病学</a:t>
            </a:r>
            <a:r>
              <a:rPr lang="en-US" altLang="zh-CN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/</a:t>
            </a:r>
            <a:r>
              <a:rPr lang="zh-CN" altLang="en-US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心理学</a:t>
            </a:r>
          </a:p>
        </p:txBody>
      </p:sp>
      <p:sp>
        <p:nvSpPr>
          <p:cNvPr id="111" name="文本框 110">
            <a:extLst>
              <a:ext uri="{FF2B5EF4-FFF2-40B4-BE49-F238E27FC236}">
                <a16:creationId xmlns:a16="http://schemas.microsoft.com/office/drawing/2014/main" id="{410EA237-FD86-5A91-DD07-D6C7691F61AC}"/>
              </a:ext>
            </a:extLst>
          </p:cNvPr>
          <p:cNvSpPr txBox="1"/>
          <p:nvPr>
            <p:custDataLst>
              <p:tags r:id="rId31"/>
            </p:custDataLst>
          </p:nvPr>
        </p:nvSpPr>
        <p:spPr>
          <a:xfrm>
            <a:off x="7567490" y="6347819"/>
            <a:ext cx="1184940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一般社会科学</a:t>
            </a:r>
          </a:p>
        </p:txBody>
      </p:sp>
      <p:sp>
        <p:nvSpPr>
          <p:cNvPr id="113" name="文本框 112">
            <a:extLst>
              <a:ext uri="{FF2B5EF4-FFF2-40B4-BE49-F238E27FC236}">
                <a16:creationId xmlns:a16="http://schemas.microsoft.com/office/drawing/2014/main" id="{9B887066-F818-BF39-0F9D-D47824CDCEC0}"/>
              </a:ext>
            </a:extLst>
          </p:cNvPr>
          <p:cNvSpPr txBox="1"/>
          <p:nvPr>
            <p:custDataLst>
              <p:tags r:id="rId32"/>
            </p:custDataLst>
          </p:nvPr>
        </p:nvSpPr>
        <p:spPr>
          <a:xfrm>
            <a:off x="7715238" y="5752599"/>
            <a:ext cx="851515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农业科学</a:t>
            </a: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D656C7FC-0D1A-FBA7-F65A-B2E7A59AB9B1}"/>
              </a:ext>
            </a:extLst>
          </p:cNvPr>
          <p:cNvSpPr txBox="1"/>
          <p:nvPr>
            <p:custDataLst>
              <p:tags r:id="rId33"/>
            </p:custDataLst>
          </p:nvPr>
        </p:nvSpPr>
        <p:spPr>
          <a:xfrm>
            <a:off x="8992847" y="5757075"/>
            <a:ext cx="1184940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环境与生态学</a:t>
            </a:r>
          </a:p>
        </p:txBody>
      </p:sp>
      <p:sp>
        <p:nvSpPr>
          <p:cNvPr id="117" name="文本框 116">
            <a:extLst>
              <a:ext uri="{FF2B5EF4-FFF2-40B4-BE49-F238E27FC236}">
                <a16:creationId xmlns:a16="http://schemas.microsoft.com/office/drawing/2014/main" id="{A418DF0F-4B64-942D-CAF5-6D78A38F958D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10589669" y="5744937"/>
            <a:ext cx="851515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地球科学</a:t>
            </a:r>
          </a:p>
        </p:txBody>
      </p:sp>
      <p:sp>
        <p:nvSpPr>
          <p:cNvPr id="119" name="文本框 118">
            <a:extLst>
              <a:ext uri="{FF2B5EF4-FFF2-40B4-BE49-F238E27FC236}">
                <a16:creationId xmlns:a16="http://schemas.microsoft.com/office/drawing/2014/main" id="{C9E219F7-091F-0CC7-1287-93D46D59FB55}"/>
              </a:ext>
            </a:extLst>
          </p:cNvPr>
          <p:cNvSpPr txBox="1"/>
          <p:nvPr>
            <p:custDataLst>
              <p:tags r:id="rId35"/>
            </p:custDataLst>
          </p:nvPr>
        </p:nvSpPr>
        <p:spPr>
          <a:xfrm>
            <a:off x="9159559" y="6355868"/>
            <a:ext cx="851515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微生物学</a:t>
            </a:r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ABA6B606-4B0D-D1E7-414F-B999A5550C29}"/>
              </a:ext>
            </a:extLst>
          </p:cNvPr>
          <p:cNvSpPr txBox="1"/>
          <p:nvPr>
            <p:custDataLst>
              <p:tags r:id="rId36"/>
            </p:custDataLst>
          </p:nvPr>
        </p:nvSpPr>
        <p:spPr>
          <a:xfrm>
            <a:off x="10756381" y="6289377"/>
            <a:ext cx="684803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3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。。。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52">
            <a:extLst>
              <a:ext uri="{FF2B5EF4-FFF2-40B4-BE49-F238E27FC236}">
                <a16:creationId xmlns:a16="http://schemas.microsoft.com/office/drawing/2014/main" id="{BAA5C90C-7B15-C2E5-2556-D4AF0A1E4732}"/>
              </a:ext>
            </a:extLst>
          </p:cNvPr>
          <p:cNvSpPr/>
          <p:nvPr/>
        </p:nvSpPr>
        <p:spPr>
          <a:xfrm>
            <a:off x="292100" y="1017270"/>
            <a:ext cx="6881495" cy="397510"/>
          </a:xfrm>
          <a:prstGeom prst="roundRect">
            <a:avLst>
              <a:gd name="adj" fmla="val 50000"/>
            </a:avLst>
          </a:prstGeom>
          <a:solidFill>
            <a:srgbClr val="8D0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-30480" y="2164715"/>
            <a:ext cx="12216130" cy="1835150"/>
          </a:xfrm>
          <a:prstGeom prst="rect">
            <a:avLst/>
          </a:prstGeom>
          <a:solidFill>
            <a:srgbClr val="E06A3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2639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370840" y="1085215"/>
            <a:ext cx="260985" cy="26098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803275" y="1031875"/>
            <a:ext cx="6522199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二是研究生教育发展迅速，初步具备了研究型大学的基本特征</a:t>
            </a:r>
          </a:p>
        </p:txBody>
      </p:sp>
      <p:sp>
        <p:nvSpPr>
          <p:cNvPr id="61" name="圆角矩形 60"/>
          <p:cNvSpPr/>
          <p:nvPr>
            <p:custDataLst>
              <p:tags r:id="rId2"/>
            </p:custDataLst>
          </p:nvPr>
        </p:nvSpPr>
        <p:spPr>
          <a:xfrm>
            <a:off x="567055" y="1880235"/>
            <a:ext cx="7536815" cy="585470"/>
          </a:xfrm>
          <a:prstGeom prst="roundRect">
            <a:avLst>
              <a:gd name="adj" fmla="val 10911"/>
            </a:avLst>
          </a:prstGeom>
          <a:solidFill>
            <a:schemeClr val="bg1"/>
          </a:solidFill>
          <a:ln w="25400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rgbClr val="263947"/>
                </a:solidFill>
              </a:rPr>
              <a:t>学校目前已拥有学士、硕士、博士完整的高等人才教育体系</a:t>
            </a:r>
          </a:p>
        </p:txBody>
      </p:sp>
      <p:sp>
        <p:nvSpPr>
          <p:cNvPr id="31" name="文本框 30"/>
          <p:cNvSpPr txBox="1"/>
          <p:nvPr>
            <p:custDataLst>
              <p:tags r:id="rId3"/>
            </p:custDataLst>
          </p:nvPr>
        </p:nvSpPr>
        <p:spPr>
          <a:xfrm>
            <a:off x="521335" y="2592070"/>
            <a:ext cx="4528820" cy="1291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solidFill>
                  <a:srgbClr val="263947"/>
                </a:solidFill>
                <a:latin typeface="+mj-ea"/>
                <a:ea typeface="+mj-ea"/>
                <a:cs typeface="+mj-ea"/>
              </a:rPr>
              <a:t>一级学科博士学位授权点：</a:t>
            </a:r>
            <a:r>
              <a:rPr lang="en-US" altLang="zh-CN" sz="2000" b="1" dirty="0">
                <a:solidFill>
                  <a:srgbClr val="E06A3C"/>
                </a:solidFill>
                <a:latin typeface="+mj-ea"/>
                <a:ea typeface="+mj-ea"/>
                <a:cs typeface="+mj-ea"/>
              </a:rPr>
              <a:t>13</a:t>
            </a:r>
            <a:r>
              <a:rPr lang="zh-CN" altLang="en-US" sz="2000" b="1" dirty="0">
                <a:solidFill>
                  <a:srgbClr val="263947"/>
                </a:solidFill>
                <a:latin typeface="+mj-ea"/>
                <a:ea typeface="+mj-ea"/>
                <a:cs typeface="+mj-ea"/>
              </a:rPr>
              <a:t>个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一级学科硕士学位授权点：</a:t>
            </a:r>
            <a:r>
              <a:rPr lang="en-US" altLang="zh-CN" sz="2000" b="1" dirty="0">
                <a:solidFill>
                  <a:srgbClr val="E06A3C"/>
                </a:solidFill>
                <a:latin typeface="+mj-ea"/>
                <a:ea typeface="+mj-ea"/>
                <a:cs typeface="+mj-ea"/>
                <a:sym typeface="+mn-ea"/>
              </a:rPr>
              <a:t>32</a:t>
            </a:r>
            <a:r>
              <a:rPr lang="zh-CN" altLang="en-US" sz="2000"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个</a:t>
            </a:r>
            <a:endParaRPr lang="zh-CN" altLang="en-US" sz="2000" b="1" dirty="0">
              <a:solidFill>
                <a:srgbClr val="263947"/>
              </a:solidFill>
              <a:latin typeface="+mj-ea"/>
              <a:ea typeface="+mj-ea"/>
              <a:cs typeface="+mj-ea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硕士专业学位授权类别：   </a:t>
            </a:r>
            <a:r>
              <a:rPr lang="en-US" altLang="zh-CN" sz="2000" b="1" dirty="0">
                <a:solidFill>
                  <a:srgbClr val="E06A3C"/>
                </a:solidFill>
                <a:latin typeface="+mj-ea"/>
                <a:ea typeface="+mj-ea"/>
                <a:cs typeface="+mj-ea"/>
                <a:sym typeface="+mn-ea"/>
              </a:rPr>
              <a:t>25</a:t>
            </a:r>
            <a:r>
              <a:rPr lang="zh-CN" altLang="en-US" sz="2000" b="1" dirty="0">
                <a:solidFill>
                  <a:srgbClr val="263947"/>
                </a:solidFill>
                <a:latin typeface="+mj-ea"/>
                <a:ea typeface="+mj-ea"/>
                <a:cs typeface="+mj-ea"/>
                <a:sym typeface="+mn-ea"/>
              </a:rPr>
              <a:t>个</a:t>
            </a:r>
            <a:endParaRPr lang="zh-CN" altLang="en-US" b="1" dirty="0">
              <a:solidFill>
                <a:srgbClr val="E06A3C"/>
              </a:solidFill>
              <a:latin typeface="+mj-ea"/>
              <a:ea typeface="+mj-ea"/>
              <a:cs typeface="+mj-ea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05664" y="2509013"/>
            <a:ext cx="5015230" cy="923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endParaRPr lang="zh-CN" altLang="en-US" b="1" dirty="0">
              <a:solidFill>
                <a:srgbClr val="E06A3C"/>
              </a:solidFill>
            </a:endParaRPr>
          </a:p>
          <a:p>
            <a:pPr algn="ctr"/>
            <a:r>
              <a:rPr lang="zh-CN" altLang="en-US" b="1" dirty="0">
                <a:solidFill>
                  <a:srgbClr val="E06A3C"/>
                </a:solidFill>
              </a:rPr>
              <a:t>实现了硕士点所有学科门类</a:t>
            </a:r>
          </a:p>
          <a:p>
            <a:pPr algn="ctr"/>
            <a:r>
              <a:rPr lang="zh-CN" altLang="en-US" b="1" dirty="0">
                <a:solidFill>
                  <a:srgbClr val="E06A3C"/>
                </a:solidFill>
              </a:rPr>
              <a:t>和学科性学院全覆盖</a:t>
            </a: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3605848" y="4490592"/>
            <a:ext cx="485838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zh-CN" sz="2400" b="1" dirty="0">
                <a:solidFill>
                  <a:srgbClr val="E06A3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近年来，在省市政府的大力支持下</a:t>
            </a:r>
            <a:endParaRPr lang="zh-CN" altLang="en-US" sz="2400" b="1" dirty="0">
              <a:solidFill>
                <a:srgbClr val="E06A3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738505" y="5057012"/>
            <a:ext cx="10937240" cy="85356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u"/>
            </a:pPr>
            <a:r>
              <a:rPr lang="zh-CN" sz="20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研本比接近</a:t>
            </a:r>
            <a:r>
              <a:rPr lang="zh-CN" sz="2000" b="1" dirty="0">
                <a:solidFill>
                  <a:srgbClr val="E06A3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en-US" altLang="zh-CN" sz="2000" b="1" dirty="0">
                <a:solidFill>
                  <a:srgbClr val="E06A3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</a:t>
            </a:r>
            <a:r>
              <a:rPr lang="zh-CN" sz="2000" b="1" dirty="0">
                <a:solidFill>
                  <a:srgbClr val="E06A3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sz="20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，研究生培养质量位列全国一流学科建设高校第</a:t>
            </a:r>
            <a:r>
              <a:rPr lang="zh-CN" sz="2000" b="1" dirty="0">
                <a:solidFill>
                  <a:srgbClr val="E06A3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19</a:t>
            </a:r>
            <a:r>
              <a:rPr lang="zh-CN" sz="20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位（双一流高校第</a:t>
            </a:r>
            <a:r>
              <a:rPr lang="zh-CN" sz="2000" b="1" dirty="0">
                <a:solidFill>
                  <a:srgbClr val="E06A3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55</a:t>
            </a:r>
            <a:r>
              <a:rPr lang="zh-CN" sz="20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位）。</a:t>
            </a:r>
          </a:p>
          <a:p>
            <a:pPr marL="342900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u"/>
            </a:pPr>
            <a:r>
              <a:rPr sz="20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202</a:t>
            </a:r>
            <a:r>
              <a:rPr lang="en-US" sz="20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r>
              <a:rPr sz="20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年本科生考研率达到</a:t>
            </a:r>
            <a:r>
              <a:rPr lang="en-US" sz="2000" b="1" dirty="0">
                <a:solidFill>
                  <a:srgbClr val="E06A3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36.51</a:t>
            </a:r>
            <a:r>
              <a:rPr sz="2000" b="1" dirty="0">
                <a:solidFill>
                  <a:srgbClr val="E06A3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%，</a:t>
            </a:r>
            <a:r>
              <a:rPr sz="20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202</a:t>
            </a:r>
            <a:r>
              <a:rPr lang="en-US" sz="20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r>
              <a:rPr lang="zh-CN" altLang="en-US" sz="20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研究生就业率为</a:t>
            </a:r>
            <a:r>
              <a:rPr lang="en-US" altLang="zh-CN" sz="2000" b="1" dirty="0">
                <a:solidFill>
                  <a:srgbClr val="E06A3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97.24%</a:t>
            </a:r>
            <a:r>
              <a:rPr lang="zh-CN" altLang="en-US" sz="2000" b="1" dirty="0">
                <a:solidFill>
                  <a:srgbClr val="26394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</a:p>
        </p:txBody>
      </p:sp>
      <p:sp>
        <p:nvSpPr>
          <p:cNvPr id="15" name="圆角矩形 14"/>
          <p:cNvSpPr/>
          <p:nvPr>
            <p:custDataLst>
              <p:tags r:id="rId6"/>
            </p:custDataLst>
          </p:nvPr>
        </p:nvSpPr>
        <p:spPr>
          <a:xfrm>
            <a:off x="567055" y="4427092"/>
            <a:ext cx="10971530" cy="1599565"/>
          </a:xfrm>
          <a:prstGeom prst="roundRect">
            <a:avLst>
              <a:gd name="adj" fmla="val 7916"/>
            </a:avLst>
          </a:prstGeom>
          <a:noFill/>
          <a:ln w="25400">
            <a:solidFill>
              <a:srgbClr val="E0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solidFill>
                <a:srgbClr val="263947"/>
              </a:solidFill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778510" y="5034787"/>
            <a:ext cx="10614660" cy="0"/>
          </a:xfrm>
          <a:prstGeom prst="line">
            <a:avLst/>
          </a:prstGeom>
          <a:ln>
            <a:solidFill>
              <a:srgbClr val="E06A3C"/>
            </a:solidFill>
            <a:prstDash val="lgDash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63156" y="1879134"/>
            <a:ext cx="3775046" cy="2097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/>
      </p:transition>
    </mc:Choice>
    <mc:Fallback xmlns="">
      <p:transition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" r="1665"/>
          <a:stretch/>
        </p:blipFill>
        <p:spPr>
          <a:xfrm>
            <a:off x="0" y="635"/>
            <a:ext cx="12192000" cy="685736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2223770"/>
            <a:ext cx="12192000" cy="2670175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8638727-7BDC-2F80-0098-020A154911F3}"/>
              </a:ext>
            </a:extLst>
          </p:cNvPr>
          <p:cNvSpPr txBox="1"/>
          <p:nvPr/>
        </p:nvSpPr>
        <p:spPr>
          <a:xfrm>
            <a:off x="3541455" y="3143885"/>
            <a:ext cx="5109091" cy="83099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</a:lstStyle>
          <a:p>
            <a:r>
              <a:rPr lang="zh-CN" altLang="en-US" dirty="0">
                <a:sym typeface="+mn-ea"/>
              </a:rPr>
              <a:t>二、物理学院概况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6836133"/>
      </p:ext>
    </p:extLst>
  </p:cSld>
  <p:clrMapOvr>
    <a:masterClrMapping/>
  </p:clrMapOvr>
  <p:transition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4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4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483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48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482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488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487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487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487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487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4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FULL_TEXT_BEAUTIFY_COPY_ID" val="15099535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1495</TotalTime>
  <Words>1570</Words>
  <Application>Microsoft Macintosh PowerPoint</Application>
  <PresentationFormat>宽屏</PresentationFormat>
  <Paragraphs>185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5" baseType="lpstr">
      <vt:lpstr>华文行楷</vt:lpstr>
      <vt:lpstr>华文中宋</vt:lpstr>
      <vt:lpstr>楷体</vt:lpstr>
      <vt:lpstr>微软雅黑</vt:lpstr>
      <vt:lpstr>Arial</vt:lpstr>
      <vt:lpstr>Arial Black</vt:lpstr>
      <vt:lpstr>Helvetica Neue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振洋 王</cp:lastModifiedBy>
  <cp:revision>140</cp:revision>
  <dcterms:created xsi:type="dcterms:W3CDTF">2019-03-01T11:06:00Z</dcterms:created>
  <dcterms:modified xsi:type="dcterms:W3CDTF">2026-08-20T03:42:50Z</dcterms:modified>
</cp:coreProperties>
</file>