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AEE12C-1B32-0C10-6648-34F779BB4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07BB42-9DC3-B839-DA32-CFBDB0FF3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EE393E-A96A-E3A0-8E83-A02692F6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52DA-BDE8-418C-8167-4D87FC826C6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1459CD-6BAC-B37A-25A7-D96F6E0F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57F210-9C07-EF30-555F-35E0BE29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1DC2-C5D7-494D-B8D4-2319896F7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21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C7B6A-2EC9-1E01-99B9-07601248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E45161-6BD9-F00D-F874-EC35DA8E3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287C0-1C32-B8DB-4383-D11AC839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52DA-BDE8-418C-8167-4D87FC826C6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34874B-9015-08A6-1876-46810088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E59692-FA28-11CB-E19E-440BECDA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1DC2-C5D7-494D-B8D4-2319896F7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3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E420E11-E0AE-6CB4-58D0-6C422E0E6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76C7F9-0B66-8ACC-4F85-E7C5E46CB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73F571-4EEA-87E3-0A14-E9631938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52DA-BDE8-418C-8167-4D87FC826C6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9C3EF-4492-BDBB-4FA4-7C11E889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28EE26-9E4D-296D-F5FA-2D0FE63E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1DC2-C5D7-494D-B8D4-2319896F7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36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5E8B88-9E37-01DC-7F89-4D67E178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B4A72C-C8EF-373E-D906-097A0022F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427D5C-9063-1DF8-C1A7-713375D2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52DA-BDE8-418C-8167-4D87FC826C6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41749E-18F1-58C5-B5A7-08C3942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A12890-C01B-AA37-BF9A-A9B24C66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1DC2-C5D7-494D-B8D4-2319896F7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0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422BF3-EF9A-AADF-E6F3-B43C8781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BAE74F-EA06-AAB6-1627-8D94422A0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38EE23-3E83-1537-154E-41EE9877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52DA-BDE8-418C-8167-4D87FC826C6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304CBC-C29A-60A7-90B1-A32D03A2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7C3315-DA5A-159D-A7FE-425565FF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1DC2-C5D7-494D-B8D4-2319896F7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10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ADEA49-C20B-7ED3-C302-386D4525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366707-7633-F1FD-2CF2-0CBCCCBBC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6D0482-8536-77A8-0078-47AC119D0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7BD713-918B-06BA-96A2-2D55B952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52DA-BDE8-418C-8167-4D87FC826C6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35A214-251B-3AD0-60F0-5C712A90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01E1C8-9A78-53AF-4CA0-08605A96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1DC2-C5D7-494D-B8D4-2319896F7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2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79650-8612-0291-DF38-F49402B5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FC9211-EA9C-68CC-6F2D-A98A82CB4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5CD87F-8F63-7A53-A7DF-AC28CA143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47C93B-1A5D-549C-E2FA-3B85D1C1C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2DA5E8D-31F4-AE8A-DFFA-A9C5A244A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937C2DB-A551-0ECC-9B01-AFAFED8F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52DA-BDE8-418C-8167-4D87FC826C6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1003508-82E0-9985-8FFB-006CEF46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A17857-803E-7358-1D2A-44E8BFDC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1DC2-C5D7-494D-B8D4-2319896F7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41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C397C-A836-C8EB-B2AB-4561A030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E3D68E-D483-23C7-8468-BB5A1EC1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52DA-BDE8-418C-8167-4D87FC826C6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3C6466-9964-E1CA-5729-69E74E1C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54499F-4FD1-895A-A380-F392141C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1DC2-C5D7-494D-B8D4-2319896F7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9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DFA37B-1C13-7CD6-FA4D-2126F33C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52DA-BDE8-418C-8167-4D87FC826C6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06054C-9E32-2539-481A-5C8360BA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1CD7E5-96A7-F3C5-12B8-6E395FCC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1DC2-C5D7-494D-B8D4-2319896F7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53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619463-8F37-4597-EE9D-92AB40AB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8E492C-F609-9A25-B252-95B98D1FF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A4FD54-E130-5063-F178-C9BD23AFE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4E3154-E88C-FAF4-232C-D87B5327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52DA-BDE8-418C-8167-4D87FC826C6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9BC5B9-CD47-06AE-46DC-6D10FE2C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DA7B97-6814-C5CE-F857-6E95C176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1DC2-C5D7-494D-B8D4-2319896F7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0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5898E-ACFD-0DBE-7CF2-DCC1A979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8F21E4-C33A-2C1C-58D9-4E1F43B3A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8D0F55-49ED-8205-12F6-2E4EC2772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A68F2F-5232-033B-FBB0-E0F4284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52DA-BDE8-418C-8167-4D87FC826C6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BC2433-1182-251B-08E2-60964198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5DF82E-58F3-0447-19A4-8165EE61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41DC2-C5D7-494D-B8D4-2319896F7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21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46C891-8EF0-8B9D-44FE-160E773C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57A436-13AE-8173-3F29-656DB54DE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21F1E6-47F9-B264-C5DF-6B705A71C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52DA-BDE8-418C-8167-4D87FC826C62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13F9C-6E37-E206-AF2B-4D23755AB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A26A05-CCED-BBEE-7F7F-E1965A443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1DC2-C5D7-494D-B8D4-2319896F71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0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5A52FA-6806-B860-4161-B76A60609E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9D4F4B-815F-EC5A-9B04-7416B3556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2026/04/03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0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074476-E5C3-C4CD-4DF5-A9D9B99FCD17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PSS with new scintillators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EE97B1-6725-C6B2-7501-8B8989570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/>
          <a:stretch>
            <a:fillRect/>
          </a:stretch>
        </p:blipFill>
        <p:spPr>
          <a:xfrm>
            <a:off x="4904649" y="646331"/>
            <a:ext cx="7287351" cy="46761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DB26B8-6AD6-6708-C381-72FE38245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5" y="826718"/>
            <a:ext cx="4429121" cy="24926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5D7455A-1EAF-BE0D-F80D-C231795F6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92" y="3436307"/>
            <a:ext cx="3570934" cy="25536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4C51129-45C4-7511-D6D9-4D934DBA6E13}"/>
              </a:ext>
            </a:extLst>
          </p:cNvPr>
          <p:cNvSpPr txBox="1"/>
          <p:nvPr/>
        </p:nvSpPr>
        <p:spPr>
          <a:xfrm>
            <a:off x="7553196" y="5669093"/>
            <a:ext cx="273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取数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小时约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2000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个事例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C7248B-D015-AB4E-D807-506F6256168A}"/>
              </a:ext>
            </a:extLst>
          </p:cNvPr>
          <p:cNvSpPr txBox="1"/>
          <p:nvPr/>
        </p:nvSpPr>
        <p:spPr>
          <a:xfrm>
            <a:off x="7897661" y="6211669"/>
            <a:ext cx="204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使用硅油进行耦合</a:t>
            </a:r>
          </a:p>
        </p:txBody>
      </p:sp>
    </p:spTree>
    <p:extLst>
      <p:ext uri="{BB962C8B-B14F-4D97-AF65-F5344CB8AC3E}">
        <p14:creationId xmlns:p14="http://schemas.microsoft.com/office/powerpoint/2010/main" val="189185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74005A6-AA77-21E8-86E7-1DE6EB1101B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PSS with new scintillators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D521D7-C17B-0C00-7D17-ED5CB56CF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06" y="646331"/>
            <a:ext cx="8208723" cy="26610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F4F1D30-DDE6-835D-BB59-D7C68C464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06" y="3459676"/>
            <a:ext cx="8208723" cy="27803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DC1CC2B-F576-7194-F3B0-94CDAA5DB18A}"/>
              </a:ext>
            </a:extLst>
          </p:cNvPr>
          <p:cNvSpPr txBox="1"/>
          <p:nvPr/>
        </p:nvSpPr>
        <p:spPr>
          <a:xfrm>
            <a:off x="2129425" y="6392325"/>
            <a:ext cx="782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在使用其他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的测试中，也出现了第二组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方向分辨显著差于其他的情况</a:t>
            </a:r>
          </a:p>
        </p:txBody>
      </p:sp>
    </p:spTree>
    <p:extLst>
      <p:ext uri="{BB962C8B-B14F-4D97-AF65-F5344CB8AC3E}">
        <p14:creationId xmlns:p14="http://schemas.microsoft.com/office/powerpoint/2010/main" val="81874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637DA4E-E278-6E4D-86ED-53B3AA844CC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国产波长位移光纤测试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38957E8-011C-C30C-F1CD-B5E994D2E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0" y="3439016"/>
            <a:ext cx="3528188" cy="24789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D29E69-A655-3B67-42BA-21D894F8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24" y="3422676"/>
            <a:ext cx="3528188" cy="2511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660266-A72E-356E-DFBA-10559A362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072" y="3439016"/>
            <a:ext cx="3618961" cy="25115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05A9071-3604-D14F-9F25-6D2974310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38" y="908204"/>
            <a:ext cx="2682914" cy="20113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B1C3A6-75CD-B443-549D-A0A86E9C48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2" r="42630"/>
          <a:stretch>
            <a:fillRect/>
          </a:stretch>
        </p:blipFill>
        <p:spPr>
          <a:xfrm rot="5400000">
            <a:off x="2629112" y="-563931"/>
            <a:ext cx="563843" cy="5145068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E63AF373-F6A4-5A9A-2C49-96E62EF7E932}"/>
              </a:ext>
            </a:extLst>
          </p:cNvPr>
          <p:cNvSpPr/>
          <p:nvPr/>
        </p:nvSpPr>
        <p:spPr>
          <a:xfrm>
            <a:off x="582460" y="1647239"/>
            <a:ext cx="1659698" cy="8705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A14D039-DC2F-0EF2-3656-A4115B26B34E}"/>
              </a:ext>
            </a:extLst>
          </p:cNvPr>
          <p:cNvSpPr txBox="1"/>
          <p:nvPr/>
        </p:nvSpPr>
        <p:spPr>
          <a:xfrm>
            <a:off x="1045922" y="1052253"/>
            <a:ext cx="139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F41C02C-290C-40BD-19D8-413AE2FB6E94}"/>
              </a:ext>
            </a:extLst>
          </p:cNvPr>
          <p:cNvSpPr/>
          <p:nvPr/>
        </p:nvSpPr>
        <p:spPr>
          <a:xfrm>
            <a:off x="4540875" y="1542210"/>
            <a:ext cx="956153" cy="7770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A28A411-4E14-97E0-C2AB-515F33CDCCB9}"/>
              </a:ext>
            </a:extLst>
          </p:cNvPr>
          <p:cNvSpPr txBox="1"/>
          <p:nvPr/>
        </p:nvSpPr>
        <p:spPr>
          <a:xfrm>
            <a:off x="4320625" y="1080921"/>
            <a:ext cx="139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7EB1D17-6749-9E71-9075-44C05D072AF2}"/>
              </a:ext>
            </a:extLst>
          </p:cNvPr>
          <p:cNvSpPr txBox="1"/>
          <p:nvPr/>
        </p:nvSpPr>
        <p:spPr>
          <a:xfrm>
            <a:off x="1955292" y="2582136"/>
            <a:ext cx="24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75cm long scintillator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E98A45C-A6CE-BEE6-F89F-21135CF40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8"/>
          <a:stretch>
            <a:fillRect/>
          </a:stretch>
        </p:blipFill>
        <p:spPr>
          <a:xfrm>
            <a:off x="5683984" y="940071"/>
            <a:ext cx="2682911" cy="145246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B82FD06-F855-355E-2493-2BAA1093A8AC}"/>
              </a:ext>
            </a:extLst>
          </p:cNvPr>
          <p:cNvSpPr txBox="1"/>
          <p:nvPr/>
        </p:nvSpPr>
        <p:spPr>
          <a:xfrm>
            <a:off x="5967222" y="2473269"/>
            <a:ext cx="221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EQR20-3030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CA881D2-0F4C-917D-E763-25A9D9406502}"/>
              </a:ext>
            </a:extLst>
          </p:cNvPr>
          <p:cNvSpPr txBox="1"/>
          <p:nvPr/>
        </p:nvSpPr>
        <p:spPr>
          <a:xfrm>
            <a:off x="1867613" y="4099959"/>
            <a:ext cx="139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1WLS fiber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013E5CD-FBCE-7522-F268-10792BE3EB8C}"/>
              </a:ext>
            </a:extLst>
          </p:cNvPr>
          <p:cNvSpPr txBox="1"/>
          <p:nvPr/>
        </p:nvSpPr>
        <p:spPr>
          <a:xfrm>
            <a:off x="6114264" y="4099959"/>
            <a:ext cx="139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2WLS fiber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1534B94-BA83-11ED-FD57-365AD5B31B37}"/>
              </a:ext>
            </a:extLst>
          </p:cNvPr>
          <p:cNvSpPr txBox="1"/>
          <p:nvPr/>
        </p:nvSpPr>
        <p:spPr>
          <a:xfrm>
            <a:off x="10456848" y="4099959"/>
            <a:ext cx="139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3WLS fiber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9197BF6-2853-34CB-E9E8-14F68D8E9E07}"/>
              </a:ext>
            </a:extLst>
          </p:cNvPr>
          <p:cNvSpPr txBox="1"/>
          <p:nvPr/>
        </p:nvSpPr>
        <p:spPr>
          <a:xfrm>
            <a:off x="4929795" y="6297423"/>
            <a:ext cx="25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单光子幅度约为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5.6 mV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5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EEB5B5-C548-684C-C85F-42B955740D2C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物理系宇宙线速度测量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654EF7-2331-AA1D-4066-E8C054D50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r="26777"/>
          <a:stretch>
            <a:fillRect/>
          </a:stretch>
        </p:blipFill>
        <p:spPr>
          <a:xfrm>
            <a:off x="569934" y="920663"/>
            <a:ext cx="3701441" cy="3569918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D83D4A52-1AD2-7A89-7AFD-A23F6510504C}"/>
              </a:ext>
            </a:extLst>
          </p:cNvPr>
          <p:cNvSpPr/>
          <p:nvPr/>
        </p:nvSpPr>
        <p:spPr>
          <a:xfrm>
            <a:off x="2020865" y="920663"/>
            <a:ext cx="1553228" cy="3632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C59C56D-35C5-230A-D0E7-C756D8B881AF}"/>
              </a:ext>
            </a:extLst>
          </p:cNvPr>
          <p:cNvSpPr/>
          <p:nvPr/>
        </p:nvSpPr>
        <p:spPr>
          <a:xfrm rot="19212592">
            <a:off x="1684748" y="3946709"/>
            <a:ext cx="1553228" cy="3632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6B4D32-8AB3-0F2E-5DD2-32ADBB2EBC9B}"/>
              </a:ext>
            </a:extLst>
          </p:cNvPr>
          <p:cNvSpPr txBox="1"/>
          <p:nvPr/>
        </p:nvSpPr>
        <p:spPr>
          <a:xfrm>
            <a:off x="1794351" y="5040503"/>
            <a:ext cx="133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距离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1.35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米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5277A4-A617-5B1D-06AC-A88EE62F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444" y="476657"/>
            <a:ext cx="6597989" cy="445792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77E0D4B-F19C-339B-BE22-C2807E702780}"/>
              </a:ext>
            </a:extLst>
          </p:cNvPr>
          <p:cNvSpPr txBox="1"/>
          <p:nvPr/>
        </p:nvSpPr>
        <p:spPr>
          <a:xfrm>
            <a:off x="5734731" y="5225169"/>
            <a:ext cx="4891414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刻度常数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2294.74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ps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刻度方法：上下反转塑闪测两组做时间差平均。</a:t>
            </a:r>
          </a:p>
        </p:txBody>
      </p:sp>
    </p:spTree>
    <p:extLst>
      <p:ext uri="{BB962C8B-B14F-4D97-AF65-F5344CB8AC3E}">
        <p14:creationId xmlns:p14="http://schemas.microsoft.com/office/powerpoint/2010/main" val="140509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9A02442-8AEA-905A-AE1F-3D50F3B6721C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测试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669059-10F7-1E2B-276B-0A603EA7F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56" y="766588"/>
            <a:ext cx="8994487" cy="57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3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100</Words>
  <Application>Microsoft Office PowerPoint</Application>
  <PresentationFormat>宽屏</PresentationFormat>
  <Paragraphs>22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宋体</vt:lpstr>
      <vt:lpstr>Arial</vt:lpstr>
      <vt:lpstr>Times New Roman</vt:lpstr>
      <vt:lpstr>Office 主题​​</vt:lpstr>
      <vt:lpstr>Group Meeting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4</cp:revision>
  <dcterms:created xsi:type="dcterms:W3CDTF">2026-04-03T05:20:34Z</dcterms:created>
  <dcterms:modified xsi:type="dcterms:W3CDTF">2026-04-02T23:19:16Z</dcterms:modified>
</cp:coreProperties>
</file>