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91" r:id="rId5"/>
    <p:sldId id="258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84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2890A-08B6-4F76-8738-FD5BF07BA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DC555B0-80D9-4515-838E-248AA37A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5265E-C928-47F2-AEFE-00165DC8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C8DE82-912A-4C8E-B11D-F14998CC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D8A8DD-FBB7-4E27-BA23-3718BFF7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1C2A60-D6DB-406F-A928-B97DE376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DD480F4-A274-4125-9DCA-0DE098EE4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58255-33FD-4E4A-9055-E1D0E47D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C0AF08-F82A-4FBB-B63B-9E247786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2F2697-8BAD-4F8E-9B0F-DBDD190E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73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DBF9B48-6427-4369-B493-3B9926E096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2F07B9-26D7-4793-BCD5-357D003DB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39E10-D3B1-4994-ACAD-0F69DF310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52CBDC-41D3-4D94-8ED9-AA56C232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8197B-0931-4F60-8FE1-70254545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1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711D40-E370-4CD9-9F60-A2429E736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6BDDC7-E57E-4B72-B489-15D6A076C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E29675-BED9-4BBF-A862-FA444F8A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92BB32-94CB-4556-8E8E-57FCA4DF0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E2F381-3358-497D-8A95-ADB4E058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53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2646DE-6895-4455-96E3-02F55D9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981110-8848-42A8-9FD9-31524502A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C107-0760-4F7B-BFD8-005EDC01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EA96D8-8260-45DC-92BD-B79E882B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56EEB4-196A-47D7-B506-6A2691C3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06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FC48C-4968-407A-B5E8-E7CAFD4C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BF441-F34D-4895-858F-045780DB8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4975BE-9B95-46D2-A7C1-DC0F47A88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B0BB2F-9819-43CF-AF14-225D8156A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B09BDD-CD8C-43C6-8E65-50CF1CE4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1BD6F7-BAC3-464A-B74A-19851AF8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151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00C341-FACF-4D7B-884C-0A2465F7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7C052F-4F6E-4737-8EB6-BD6BC1711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AEFFDD-6BE7-4A16-9707-8428C41B4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DB5C949-17B1-4953-B5AC-33775B766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039ACB5-BAF1-484B-B946-F85566E57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444C30B-60A2-4E35-AF89-A061FEF9A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2E3A3CB-C42F-4C7F-88BC-B9F863DF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149FAF-EDAA-4C9F-9C37-0E763E6D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549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FDD429-F4BC-4868-A722-1B38BEFDD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661652D-F0A1-48C9-B820-7516B036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FC9DB9F-442D-44CD-9BA2-4007AC9B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12AD8B-0972-4B10-A081-4EA64A8A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45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FFCCD-FDC4-4BDA-97C1-C132A75B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A96031-EEFB-4392-80C6-753F769C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A06BA0-443D-4ECF-BFD4-6DCE0B0E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18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0B4840-BFD3-4C86-9CC2-7F034A25E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5A3174-5B1E-44B1-B5B6-589A18D9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283108-8275-4B98-AC1E-997B3D8A3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A03D3C-FCC2-449D-94DA-F6D31A27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44B2C1-E01C-4DE3-82F8-5194D325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E5067C-2D48-49D9-90A6-04C5B0F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04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C49C0E-5F59-421F-936E-452F601F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D9988E9-3CBA-4B71-854F-8D4537A56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F9A13A-9EBD-4487-B701-B56A32A83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DF14AF-A53D-4E7C-A6DE-6C8EE9666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300896-6050-4932-9FED-4615E4CB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593996-BB93-4080-8D63-BA5F0D0B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26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26F76D3-55F8-4FAE-A352-328C5E79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33771D-68CC-46F2-8B81-DB43C45CD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3430E-42BA-4B8E-AE63-04A023666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66FA-8468-4FCD-8A72-A91EFF249784}" type="datetimeFigureOut">
              <a:rPr lang="zh-CN" altLang="en-US" smtClean="0"/>
              <a:t>2026-04-20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81264C-EE24-4BDB-A8F0-3C2D2F3D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5D841E-C160-4220-BE94-4190CA090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5B4CC-0073-40B9-A487-4AECACA19B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35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hydwyh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2F4D69-CE61-4228-A987-80E6F1D350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zh-CN" altLang="en-US" dirty="0"/>
              <a:t>第</a:t>
            </a:r>
            <a:r>
              <a:rPr lang="en-US" altLang="zh-CN" dirty="0"/>
              <a:t>16</a:t>
            </a:r>
            <a:r>
              <a:rPr lang="zh-CN" altLang="en-US" dirty="0"/>
              <a:t>周工作汇报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614F01D-E782-45A8-ABBB-74A279526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2026-04-20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何伟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246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6FCF2-0F38-4E95-AF11-36E5E7B6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39" y="113917"/>
            <a:ext cx="10515600" cy="848472"/>
          </a:xfrm>
        </p:spPr>
        <p:txBody>
          <a:bodyPr>
            <a:normAutofit/>
          </a:bodyPr>
          <a:lstStyle/>
          <a:p>
            <a:r>
              <a:rPr lang="zh-CN" altLang="en-US" sz="3600" b="1" dirty="0"/>
              <a:t>第</a:t>
            </a:r>
            <a:r>
              <a:rPr lang="en-US" altLang="zh-CN" sz="3600" b="1" dirty="0"/>
              <a:t>16</a:t>
            </a:r>
            <a:r>
              <a:rPr lang="zh-CN" altLang="en-US" sz="3600" b="1" dirty="0"/>
              <a:t>周工作内容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E60BB5-AAF2-4379-AB42-09052907E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039" y="1162436"/>
            <a:ext cx="10515600" cy="435133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zh-CN" altLang="en-US" dirty="0"/>
              <a:t>出差台山和江门现场；</a:t>
            </a:r>
            <a:endParaRPr lang="en-US" altLang="zh-CN" dirty="0"/>
          </a:p>
          <a:p>
            <a:pPr marL="514350" indent="-514350" algn="just">
              <a:buFont typeface="+mj-lt"/>
              <a:buAutoNum type="arabicPeriod"/>
            </a:pPr>
            <a:r>
              <a:rPr lang="zh-CN" altLang="en-US" dirty="0"/>
              <a:t>准备制氮机方案汇报；</a:t>
            </a:r>
            <a:endParaRPr lang="en-US" altLang="zh-CN" dirty="0"/>
          </a:p>
          <a:p>
            <a:pPr marL="514350" indent="-514350" algn="just">
              <a:buFont typeface="+mj-lt"/>
              <a:buAutoNum type="arabicPeriod"/>
            </a:pPr>
            <a:r>
              <a:rPr lang="zh-CN" altLang="en-US" dirty="0"/>
              <a:t>补充</a:t>
            </a:r>
            <a:r>
              <a:rPr lang="en-US" altLang="zh-CN" dirty="0"/>
              <a:t>JUNO CD</a:t>
            </a:r>
            <a:r>
              <a:rPr lang="zh-CN" altLang="en-US" dirty="0"/>
              <a:t>的书目章节；</a:t>
            </a:r>
            <a:endParaRPr lang="en-US" altLang="zh-CN" dirty="0"/>
          </a:p>
          <a:p>
            <a:pPr marL="0" indent="0" algn="just">
              <a:buNone/>
            </a:pPr>
            <a:endParaRPr lang="en-US" altLang="zh-CN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018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2AF6E-EBBA-4853-A89F-6B20047A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zh-CN" altLang="en-US" sz="3200" b="1" dirty="0"/>
              <a:t>出差的主要内容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CD4E0E-B3A0-497C-8311-100F0C9D1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/>
          </a:bodyPr>
          <a:lstStyle/>
          <a:p>
            <a:r>
              <a:rPr lang="zh-CN" altLang="en-US" dirty="0"/>
              <a:t>与李依宸一起查看现场，将检修期间需要做的工作梳理了一遍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dirty="0"/>
              <a:t>制氮系统引进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dirty="0"/>
              <a:t>矮水箱撤出，并处理漏液问题</a:t>
            </a:r>
            <a:endParaRPr lang="en-US" altLang="zh-CN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zh-CN" altLang="en-US" dirty="0"/>
              <a:t>更换所有制冷管路为低温真空绝热管；</a:t>
            </a:r>
            <a:r>
              <a:rPr lang="zh-CN" altLang="en-US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调研了</a:t>
            </a:r>
            <a:r>
              <a:rPr lang="en-US" altLang="zh-CN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[</a:t>
            </a:r>
            <a:r>
              <a:rPr lang="zh-CN" altLang="en-US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成都活力低温设备有限公司</a:t>
            </a:r>
            <a:r>
              <a:rPr lang="en-US" altLang="zh-CN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](http://www.cdholy.com/index.php)</a:t>
            </a:r>
            <a:r>
              <a:rPr lang="zh-CN" altLang="en-US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、</a:t>
            </a:r>
            <a:r>
              <a:rPr lang="en-US" altLang="zh-CN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[</a:t>
            </a:r>
            <a:r>
              <a:rPr lang="zh-CN" altLang="en-US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液氮真空软管 无锡爱思科低温科技有限公司</a:t>
            </a:r>
            <a:r>
              <a:rPr lang="en-US" altLang="zh-CN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](https://www.china-asc.cn/china-asc_Product_2064518896.html)</a:t>
            </a:r>
            <a:r>
              <a:rPr lang="zh-CN" altLang="en-US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、</a:t>
            </a:r>
            <a:r>
              <a:rPr lang="en-US" altLang="zh-CN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[</a:t>
            </a:r>
            <a:r>
              <a:rPr lang="zh-CN" altLang="en-US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厚普清洁能源股份有限公司</a:t>
            </a:r>
            <a:r>
              <a:rPr lang="en-US" altLang="zh-CN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](https://houpugroup.com/contact.html)</a:t>
            </a:r>
            <a:r>
              <a:rPr lang="zh-CN" altLang="en-US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、</a:t>
            </a:r>
            <a:r>
              <a:rPr lang="en-US" altLang="zh-CN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[</a:t>
            </a:r>
            <a:r>
              <a:rPr lang="zh-CN" altLang="en-US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杭州杭氧低温液化设备有限公司</a:t>
            </a:r>
            <a:r>
              <a:rPr lang="en-US" altLang="zh-CN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](</a:t>
            </a:r>
            <a:r>
              <a:rPr lang="en-US" altLang="zh-CN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https://www.hydwyh.com/</a:t>
            </a:r>
            <a:r>
              <a:rPr lang="en-US" altLang="zh-CN" sz="18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dirty="0"/>
              <a:t>维修备用压缩机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dirty="0"/>
              <a:t>维修备用冷水机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dirty="0"/>
              <a:t>电子学的冷机柜电磁屏蔽盒绝缘；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dirty="0"/>
              <a:t>高压电源机柜的冷却；</a:t>
            </a:r>
            <a:r>
              <a:rPr lang="zh-CN" altLang="en-US" sz="2000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机架式冷却风扇</a:t>
            </a:r>
            <a:endParaRPr lang="en-US" altLang="zh-CN" i="1" dirty="0">
              <a:solidFill>
                <a:schemeClr val="accent2">
                  <a:lumMod val="75000"/>
                </a:schemeClr>
              </a:solidFill>
              <a:highlight>
                <a:srgbClr val="C0C0C0"/>
              </a:highlight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dirty="0"/>
              <a:t>地面漏液监测探头；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dirty="0"/>
              <a:t>刻度机柜的控制优化和自主；</a:t>
            </a:r>
            <a:endParaRPr lang="en-US" altLang="zh-C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41CAC9-9710-4AE8-A2E6-C56ADD7D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676" y="3686358"/>
            <a:ext cx="3499286" cy="233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272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5573B5-D48F-4423-A8D9-E2B00AF6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9" y="1180681"/>
            <a:ext cx="2648579" cy="353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86D389F-0074-47D3-A6F4-8E2977049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54" y="3958232"/>
            <a:ext cx="2003039" cy="26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B7BD782-D93C-4FAE-A389-5E2CF52E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54" y="1180681"/>
            <a:ext cx="2003039" cy="26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EF6897-0070-46C7-97D0-F4CB4BBAE683}"/>
              </a:ext>
            </a:extLst>
          </p:cNvPr>
          <p:cNvSpPr txBox="1"/>
          <p:nvPr/>
        </p:nvSpPr>
        <p:spPr>
          <a:xfrm>
            <a:off x="670016" y="226574"/>
            <a:ext cx="111468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/>
              <a:t>江门现场验收了采购的压力储运罐，用于从江门向台山储运液闪和</a:t>
            </a:r>
            <a:r>
              <a:rPr lang="en-US" altLang="zh-CN" sz="2800" dirty="0"/>
              <a:t>LAB</a:t>
            </a:r>
            <a:r>
              <a:rPr lang="zh-CN" altLang="en-US" sz="2800" dirty="0"/>
              <a:t>，并在台山进行灌装；</a:t>
            </a:r>
            <a:r>
              <a:rPr lang="zh-CN" altLang="en-US" sz="2400" i="1" dirty="0">
                <a:highlight>
                  <a:srgbClr val="C0C0C0"/>
                </a:highlight>
              </a:rPr>
              <a:t>出口管路增加浮子流量计（精度</a:t>
            </a:r>
            <a:r>
              <a:rPr lang="en-US" altLang="zh-CN" sz="2400" i="1" dirty="0">
                <a:highlight>
                  <a:srgbClr val="C0C0C0"/>
                </a:highlight>
              </a:rPr>
              <a:t>±4%</a:t>
            </a:r>
            <a:r>
              <a:rPr lang="zh-CN" altLang="en-US" sz="2400" i="1" dirty="0">
                <a:highlight>
                  <a:srgbClr val="C0C0C0"/>
                </a:highlight>
              </a:rPr>
              <a:t>）</a:t>
            </a:r>
          </a:p>
        </p:txBody>
      </p:sp>
      <p:pic>
        <p:nvPicPr>
          <p:cNvPr id="2" name="压力桶测试">
            <a:hlinkClick r:id="" action="ppaction://media"/>
            <a:extLst>
              <a:ext uri="{FF2B5EF4-FFF2-40B4-BE49-F238E27FC236}">
                <a16:creationId xmlns:a16="http://schemas.microsoft.com/office/drawing/2014/main" id="{F1AE17D2-7B00-4EC4-9EBA-EB84582E0A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0179" y="2254912"/>
            <a:ext cx="6084280" cy="34224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22A299-E898-4D53-923D-D903920064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901" y="4539068"/>
            <a:ext cx="2265798" cy="22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5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C7FC4-9299-4BED-9E93-5E043953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28" y="0"/>
            <a:ext cx="10515600" cy="994787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PSA</a:t>
            </a:r>
            <a:r>
              <a:rPr lang="zh-CN" altLang="en-US" sz="3200" b="1" dirty="0"/>
              <a:t>吸附变压式制氮系统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255A98F-9CCA-45C6-A9D6-CD4389E39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37688"/>
            <a:ext cx="9019321" cy="3463532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B9CA83-06CB-4647-BE28-50B49AB4C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0005"/>
            <a:ext cx="3750950" cy="16824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3250EF-5067-4D34-903E-083B10D6C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28" y="896878"/>
            <a:ext cx="3962196" cy="15522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468E1D-11DE-4559-8A01-EEB583930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950" y="4755800"/>
            <a:ext cx="3880692" cy="16060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B29C4E-BE6C-4032-8721-F6A080A9B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327" y="4793037"/>
            <a:ext cx="3612265" cy="18475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50573-CF02-40A5-ABC3-FF9064DDD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280" y="351574"/>
            <a:ext cx="3145085" cy="146877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67830-D3BF-4896-AE7C-28350E25D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365" y="369612"/>
            <a:ext cx="2989518" cy="125034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2429E16-55D2-4B03-889E-FDD338C7E6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0254" y="2185881"/>
            <a:ext cx="3305629" cy="240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52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237</Words>
  <Application>Microsoft Office PowerPoint</Application>
  <PresentationFormat>宽屏</PresentationFormat>
  <Paragraphs>24</Paragraphs>
  <Slides>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0" baseType="lpstr">
      <vt:lpstr>等线</vt:lpstr>
      <vt:lpstr>等线 Light</vt:lpstr>
      <vt:lpstr>Arial</vt:lpstr>
      <vt:lpstr>Wingdings</vt:lpstr>
      <vt:lpstr>Office 主题​​</vt:lpstr>
      <vt:lpstr>第16周工作汇报</vt:lpstr>
      <vt:lpstr>第16周工作内容</vt:lpstr>
      <vt:lpstr>出差的主要内容</vt:lpstr>
      <vt:lpstr>PowerPoint 演示文稿</vt:lpstr>
      <vt:lpstr>PSA吸附变压式制氮系统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第11周工作汇报</dc:title>
  <dc:creator>wei he</dc:creator>
  <cp:lastModifiedBy>wei he</cp:lastModifiedBy>
  <cp:revision>38</cp:revision>
  <dcterms:created xsi:type="dcterms:W3CDTF">2026-03-16T02:40:56Z</dcterms:created>
  <dcterms:modified xsi:type="dcterms:W3CDTF">2026-04-20T02:08:32Z</dcterms:modified>
</cp:coreProperties>
</file>