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84" r:id="rId3"/>
    <p:sldId id="296" r:id="rId4"/>
    <p:sldId id="295" r:id="rId5"/>
    <p:sldId id="298" r:id="rId6"/>
    <p:sldId id="268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CC"/>
    <a:srgbClr val="FFFF99"/>
    <a:srgbClr val="66CCFF"/>
    <a:srgbClr val="0033CC"/>
    <a:srgbClr val="FFCCCC"/>
    <a:srgbClr val="FFCC99"/>
    <a:srgbClr val="FFFFFF"/>
    <a:srgbClr val="00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935" autoAdjust="0"/>
  </p:normalViewPr>
  <p:slideViewPr>
    <p:cSldViewPr snapToGrid="0" snapToObjects="1">
      <p:cViewPr varScale="1">
        <p:scale>
          <a:sx n="108" d="100"/>
          <a:sy n="108" d="100"/>
        </p:scale>
        <p:origin x="87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/>
      </a:defRPr>
    </a:lvl1pPr>
    <a:lvl2pPr indent="228600" latinLnBrk="0">
      <a:defRPr sz="1200">
        <a:latin typeface="+mj-lt"/>
        <a:ea typeface="+mj-ea"/>
        <a:cs typeface="+mj-cs"/>
        <a:sym typeface="等线"/>
      </a:defRPr>
    </a:lvl2pPr>
    <a:lvl3pPr indent="457200" latinLnBrk="0">
      <a:defRPr sz="1200">
        <a:latin typeface="+mj-lt"/>
        <a:ea typeface="+mj-ea"/>
        <a:cs typeface="+mj-cs"/>
        <a:sym typeface="等线"/>
      </a:defRPr>
    </a:lvl3pPr>
    <a:lvl4pPr indent="685800" latinLnBrk="0">
      <a:defRPr sz="1200">
        <a:latin typeface="+mj-lt"/>
        <a:ea typeface="+mj-ea"/>
        <a:cs typeface="+mj-cs"/>
        <a:sym typeface="等线"/>
      </a:defRPr>
    </a:lvl4pPr>
    <a:lvl5pPr indent="914400" latinLnBrk="0">
      <a:defRPr sz="1200">
        <a:latin typeface="+mj-lt"/>
        <a:ea typeface="+mj-ea"/>
        <a:cs typeface="+mj-cs"/>
        <a:sym typeface="等线"/>
      </a:defRPr>
    </a:lvl5pPr>
    <a:lvl6pPr indent="1143000" latinLnBrk="0">
      <a:defRPr sz="1200">
        <a:latin typeface="+mj-lt"/>
        <a:ea typeface="+mj-ea"/>
        <a:cs typeface="+mj-cs"/>
        <a:sym typeface="等线"/>
      </a:defRPr>
    </a:lvl6pPr>
    <a:lvl7pPr indent="1371600" latinLnBrk="0">
      <a:defRPr sz="1200">
        <a:latin typeface="+mj-lt"/>
        <a:ea typeface="+mj-ea"/>
        <a:cs typeface="+mj-cs"/>
        <a:sym typeface="等线"/>
      </a:defRPr>
    </a:lvl7pPr>
    <a:lvl8pPr indent="1600200" latinLnBrk="0">
      <a:defRPr sz="1200">
        <a:latin typeface="+mj-lt"/>
        <a:ea typeface="+mj-ea"/>
        <a:cs typeface="+mj-cs"/>
        <a:sym typeface="等线"/>
      </a:defRPr>
    </a:lvl8pPr>
    <a:lvl9pPr indent="1828800" latinLnBrk="0">
      <a:defRPr sz="1200">
        <a:latin typeface="+mj-lt"/>
        <a:ea typeface="+mj-ea"/>
        <a:cs typeface="+mj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/>
          </p:nvPr>
        </p:nvSpPr>
        <p:spPr>
          <a:xfrm>
            <a:off x="1224742" y="120991"/>
            <a:ext cx="9278667" cy="679002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971003"/>
            <a:ext cx="10515600" cy="518588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51892" y="6385244"/>
            <a:ext cx="301909" cy="3073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23" name="图片 6" descr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556" y="80304"/>
            <a:ext cx="1317239" cy="86059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直接连接符 6"/>
          <p:cNvSpPr/>
          <p:nvPr/>
        </p:nvSpPr>
        <p:spPr>
          <a:xfrm>
            <a:off x="1224741" y="771537"/>
            <a:ext cx="9278668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直接连接符 6"/>
          <p:cNvSpPr/>
          <p:nvPr/>
        </p:nvSpPr>
        <p:spPr>
          <a:xfrm>
            <a:off x="454463" y="6294708"/>
            <a:ext cx="11082309" cy="1"/>
          </a:xfrm>
          <a:prstGeom prst="line">
            <a:avLst/>
          </a:prstGeom>
          <a:ln w="12700">
            <a:solidFill>
              <a:srgbClr val="2F559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文本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3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2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2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7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87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423344"/>
            <a:ext cx="231278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标题 1"/>
          <p:cNvSpPr txBox="1">
            <a:spLocks noGrp="1"/>
          </p:cNvSpPr>
          <p:nvPr>
            <p:ph type="ctrTitle"/>
          </p:nvPr>
        </p:nvSpPr>
        <p:spPr>
          <a:xfrm>
            <a:off x="820404" y="1513575"/>
            <a:ext cx="10551191" cy="2078279"/>
          </a:xfrm>
          <a:prstGeom prst="rect">
            <a:avLst/>
          </a:prstGeom>
        </p:spPr>
        <p:txBody>
          <a:bodyPr/>
          <a:lstStyle/>
          <a:p>
            <a:pPr defTabSz="678941">
              <a:defRPr sz="3959">
                <a:latin typeface="黑体"/>
                <a:ea typeface="黑体"/>
                <a:cs typeface="黑体"/>
                <a:sym typeface="黑体"/>
              </a:defRPr>
            </a:pPr>
            <a:br>
              <a:rPr dirty="0"/>
            </a:br>
            <a:r>
              <a:rPr lang="zh-CN" altLang="en-US" sz="4356" dirty="0">
                <a:solidFill>
                  <a:srgbClr val="C00000"/>
                </a:solidFill>
              </a:rPr>
              <a:t>组会报告</a:t>
            </a:r>
            <a:br>
              <a:rPr sz="4356" dirty="0">
                <a:solidFill>
                  <a:srgbClr val="C00000"/>
                </a:solidFill>
              </a:rPr>
            </a:br>
            <a:endParaRPr sz="4356" dirty="0">
              <a:solidFill>
                <a:srgbClr val="C00000"/>
              </a:solidFill>
            </a:endParaRPr>
          </a:p>
        </p:txBody>
      </p:sp>
      <p:pic>
        <p:nvPicPr>
          <p:cNvPr id="100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556" y="80304"/>
            <a:ext cx="1317239" cy="860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8"/>
          <p:cNvSpPr txBox="1"/>
          <p:nvPr/>
        </p:nvSpPr>
        <p:spPr>
          <a:xfrm>
            <a:off x="3918461" y="264551"/>
            <a:ext cx="4355079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2F559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Institute of High Energy Physics</a:t>
            </a:r>
          </a:p>
        </p:txBody>
      </p:sp>
      <p:sp>
        <p:nvSpPr>
          <p:cNvPr id="102" name="直接连接符 6"/>
          <p:cNvSpPr/>
          <p:nvPr/>
        </p:nvSpPr>
        <p:spPr>
          <a:xfrm>
            <a:off x="1224741" y="771537"/>
            <a:ext cx="9278668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文本占位符 4"/>
          <p:cNvSpPr txBox="1">
            <a:spLocks/>
          </p:cNvSpPr>
          <p:nvPr/>
        </p:nvSpPr>
        <p:spPr bwMode="auto">
          <a:xfrm>
            <a:off x="3611724" y="4362959"/>
            <a:ext cx="4968552" cy="1185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王健 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2026.04.27</a:t>
            </a:r>
          </a:p>
        </p:txBody>
      </p:sp>
    </p:spTree>
  </p:cSld>
  <p:clrMapOvr>
    <a:masterClrMapping/>
  </p:clrMapOvr>
  <p:transition spd="med" advTm="229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</a:t>
            </a:r>
            <a:r>
              <a:rPr lang="en-US" altLang="zh-CN" dirty="0"/>
              <a:t>-</a:t>
            </a:r>
            <a:r>
              <a:rPr lang="zh-CN" altLang="en-US" dirty="0"/>
              <a:t>束流管</a:t>
            </a:r>
            <a:endParaRPr dirty="0"/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2</a:t>
            </a:fld>
            <a:endParaRPr sz="2000"/>
          </a:p>
        </p:txBody>
      </p:sp>
      <p:sp>
        <p:nvSpPr>
          <p:cNvPr id="19" name="页脚占位符 4">
            <a:extLst>
              <a:ext uri="{FF2B5EF4-FFF2-40B4-BE49-F238E27FC236}">
                <a16:creationId xmlns:a16="http://schemas.microsoft.com/office/drawing/2014/main" id="{8854C7FB-A8FF-4FAD-A92A-07E236EB9F15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3" name="日期占位符 3">
            <a:extLst>
              <a:ext uri="{FF2B5EF4-FFF2-40B4-BE49-F238E27FC236}">
                <a16:creationId xmlns:a16="http://schemas.microsoft.com/office/drawing/2014/main" id="{68630B5C-31D1-4137-B676-AE33E4FD2715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27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29051F-F762-42AE-8412-E8AC7564DDBC}"/>
              </a:ext>
            </a:extLst>
          </p:cNvPr>
          <p:cNvSpPr txBox="1"/>
          <p:nvPr/>
        </p:nvSpPr>
        <p:spPr>
          <a:xfrm>
            <a:off x="982810" y="2785410"/>
            <a:ext cx="125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</a:rPr>
              <a:t>网格划分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5883CBD-D776-45E5-9B30-485DF8417B1F}"/>
              </a:ext>
            </a:extLst>
          </p:cNvPr>
          <p:cNvSpPr txBox="1"/>
          <p:nvPr/>
        </p:nvSpPr>
        <p:spPr>
          <a:xfrm>
            <a:off x="982809" y="1091645"/>
            <a:ext cx="125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三维模型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42509A-4256-4B0F-A9C9-C2B0DB60C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914" y="874638"/>
            <a:ext cx="3417903" cy="22143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E5B33D-CF7A-482F-98FA-D95C71F31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35" y="3390251"/>
            <a:ext cx="5187965" cy="25543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EE4B721-89B6-49D3-BB6F-7D0CA6682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85" y="3351541"/>
            <a:ext cx="5479364" cy="26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3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6095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</a:t>
            </a:r>
            <a:r>
              <a:rPr lang="en-US" altLang="zh-CN" dirty="0"/>
              <a:t>-</a:t>
            </a:r>
            <a:r>
              <a:rPr lang="zh-CN" altLang="en-US" dirty="0"/>
              <a:t>束流管</a:t>
            </a:r>
            <a:endParaRPr dirty="0"/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3</a:t>
            </a:fld>
            <a:endParaRPr sz="2000"/>
          </a:p>
        </p:txBody>
      </p:sp>
      <p:sp>
        <p:nvSpPr>
          <p:cNvPr id="19" name="页脚占位符 4">
            <a:extLst>
              <a:ext uri="{FF2B5EF4-FFF2-40B4-BE49-F238E27FC236}">
                <a16:creationId xmlns:a16="http://schemas.microsoft.com/office/drawing/2014/main" id="{8854C7FB-A8FF-4FAD-A92A-07E236EB9F15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7375E1-088E-40EF-8739-B7CF72055DBB}"/>
              </a:ext>
            </a:extLst>
          </p:cNvPr>
          <p:cNvSpPr txBox="1"/>
          <p:nvPr/>
        </p:nvSpPr>
        <p:spPr>
          <a:xfrm>
            <a:off x="1180470" y="1038589"/>
            <a:ext cx="195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F</a:t>
            </a:r>
            <a:r>
              <a:rPr lang="en-US" altLang="zh-CN" b="1" dirty="0">
                <a:latin typeface="+mj-ea"/>
              </a:rPr>
              <a:t>luent</a:t>
            </a:r>
            <a:r>
              <a:rPr lang="zh-CN" altLang="en-US" b="1" dirty="0">
                <a:latin typeface="+mj-ea"/>
              </a:rPr>
              <a:t>热流耦合</a:t>
            </a:r>
            <a:endParaRPr lang="en-US" altLang="zh-CN" b="1" dirty="0">
              <a:latin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501716C-083B-4F90-9D94-171796EC1BF6}"/>
              </a:ext>
            </a:extLst>
          </p:cNvPr>
          <p:cNvSpPr txBox="1"/>
          <p:nvPr/>
        </p:nvSpPr>
        <p:spPr>
          <a:xfrm>
            <a:off x="3233691" y="1038589"/>
            <a:ext cx="609452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ea"/>
              </a:rPr>
              <a:t>材料：    固体：铝             液体：水</a:t>
            </a:r>
            <a:endParaRPr lang="en-US" altLang="zh-CN" dirty="0">
              <a:latin typeface="+mj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ea"/>
              </a:rPr>
              <a:t>入水口：流速</a:t>
            </a:r>
            <a:r>
              <a:rPr lang="en-US" altLang="zh-CN" dirty="0">
                <a:latin typeface="+mj-ea"/>
              </a:rPr>
              <a:t>0.8m/s          </a:t>
            </a:r>
            <a:r>
              <a:rPr lang="zh-CN" altLang="en-US" dirty="0">
                <a:latin typeface="+mj-ea"/>
              </a:rPr>
              <a:t>温度</a:t>
            </a:r>
            <a:r>
              <a:rPr lang="en-US" altLang="zh-CN" dirty="0">
                <a:latin typeface="+mj-ea"/>
              </a:rPr>
              <a:t>15</a:t>
            </a:r>
            <a:r>
              <a:rPr lang="zh-CN" altLang="en-US" dirty="0">
                <a:latin typeface="+mj-ea"/>
              </a:rPr>
              <a:t>℃</a:t>
            </a:r>
            <a:endParaRPr lang="en-US" altLang="zh-CN" dirty="0">
              <a:latin typeface="+mj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ea"/>
              </a:rPr>
              <a:t>出水口：表压</a:t>
            </a:r>
            <a:r>
              <a:rPr lang="en-US" altLang="zh-CN" dirty="0">
                <a:latin typeface="+mj-ea"/>
              </a:rPr>
              <a:t>0.2MPa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ea"/>
              </a:rPr>
              <a:t>热源：    热流密度</a:t>
            </a:r>
            <a:r>
              <a:rPr lang="en-US" altLang="zh-CN" dirty="0">
                <a:latin typeface="+mj-ea"/>
              </a:rPr>
              <a:t>10000w/</a:t>
            </a:r>
            <a:r>
              <a:rPr lang="zh-CN" altLang="en-US" dirty="0">
                <a:latin typeface="+mj-ea"/>
              </a:rPr>
              <a:t>㎡</a:t>
            </a:r>
            <a:endParaRPr lang="zh-CN" altLang="en-US" dirty="0"/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054E8D4E-5CEB-4CC1-A060-EB1FD2B1F8A2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27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CD36E6-24EC-4752-8462-FA2197926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83" y="2650156"/>
            <a:ext cx="6992336" cy="32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25343"/>
      </p:ext>
    </p:extLst>
  </p:cSld>
  <p:clrMapOvr>
    <a:masterClrMapping/>
  </p:clrMapOvr>
  <p:transition spd="med" advTm="6095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</a:t>
            </a:r>
            <a:r>
              <a:rPr lang="en-US" altLang="zh-CN" dirty="0"/>
              <a:t>-</a:t>
            </a:r>
            <a:r>
              <a:rPr lang="zh-CN" altLang="en-US" dirty="0"/>
              <a:t>束流管</a:t>
            </a:r>
            <a:endParaRPr dirty="0"/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4</a:t>
            </a:fld>
            <a:endParaRPr sz="2000"/>
          </a:p>
        </p:txBody>
      </p:sp>
      <p:sp>
        <p:nvSpPr>
          <p:cNvPr id="19" name="页脚占位符 4">
            <a:extLst>
              <a:ext uri="{FF2B5EF4-FFF2-40B4-BE49-F238E27FC236}">
                <a16:creationId xmlns:a16="http://schemas.microsoft.com/office/drawing/2014/main" id="{8854C7FB-A8FF-4FAD-A92A-07E236EB9F15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371215-18EA-4169-8DEC-9742FDB24EFE}"/>
              </a:ext>
            </a:extLst>
          </p:cNvPr>
          <p:cNvSpPr txBox="1"/>
          <p:nvPr/>
        </p:nvSpPr>
        <p:spPr>
          <a:xfrm>
            <a:off x="1180470" y="1038589"/>
            <a:ext cx="195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F</a:t>
            </a:r>
            <a:r>
              <a:rPr lang="en-US" altLang="zh-CN" b="1" dirty="0">
                <a:latin typeface="+mj-ea"/>
              </a:rPr>
              <a:t>luent</a:t>
            </a:r>
            <a:r>
              <a:rPr lang="zh-CN" altLang="en-US" b="1" dirty="0">
                <a:latin typeface="+mj-ea"/>
              </a:rPr>
              <a:t>仿真结果</a:t>
            </a:r>
            <a:endParaRPr lang="en-US" altLang="zh-CN" b="1" dirty="0">
              <a:latin typeface="+mj-ea"/>
            </a:endParaRPr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8F7C9FE9-182B-4A62-91E8-5FB37639C199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27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68C526-0BAB-467A-98DB-024CEA57C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769"/>
            <a:ext cx="6883199" cy="35059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E619DD-58D2-4E24-A87E-8B40E94BD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9" y="1971768"/>
            <a:ext cx="5136934" cy="35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9402"/>
      </p:ext>
    </p:extLst>
  </p:cSld>
  <p:clrMapOvr>
    <a:masterClrMapping/>
  </p:clrMapOvr>
  <p:transition spd="med" advTm="6095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6D1BA-56CC-406D-ABBF-5C54914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工作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束流管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374AD75-5C79-4A62-958E-985398371B0F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27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36134A1-66F8-45A8-B5F5-399253F62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0" y="1413370"/>
            <a:ext cx="5793484" cy="40312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2572A8-626D-4BA5-A568-89512782C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21" y="1413371"/>
            <a:ext cx="5766174" cy="403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06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标题 5"/>
          <p:cNvSpPr txBox="1">
            <a:spLocks noGrp="1"/>
          </p:cNvSpPr>
          <p:nvPr>
            <p:ph type="title"/>
          </p:nvPr>
        </p:nvSpPr>
        <p:spPr>
          <a:xfrm>
            <a:off x="2152650" y="2235765"/>
            <a:ext cx="7886700" cy="150018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Thanks!</a:t>
            </a:r>
          </a:p>
        </p:txBody>
      </p:sp>
    </p:spTree>
  </p:cSld>
  <p:clrMapOvr>
    <a:masterClrMapping/>
  </p:clrMapOvr>
  <p:transition spd="med" advTm="4862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19341</TotalTime>
  <Words>99</Words>
  <Application>Microsoft Office PowerPoint</Application>
  <PresentationFormat>宽屏</PresentationFormat>
  <Paragraphs>27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微软雅黑</vt:lpstr>
      <vt:lpstr>Arial</vt:lpstr>
      <vt:lpstr>Times New Roman</vt:lpstr>
      <vt:lpstr>Wingdings</vt:lpstr>
      <vt:lpstr>Office 主题​​</vt:lpstr>
      <vt:lpstr> 组会报告 </vt:lpstr>
      <vt:lpstr>工作-束流管</vt:lpstr>
      <vt:lpstr>工作-束流管</vt:lpstr>
      <vt:lpstr>工作-束流管</vt:lpstr>
      <vt:lpstr>工作-束流管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硕转博考核报告 JUNO天然放射性本底及太阳中微子研究 </dc:title>
  <dc:creator>Lenovo</dc:creator>
  <cp:lastModifiedBy>Lenovo</cp:lastModifiedBy>
  <cp:revision>517</cp:revision>
  <dcterms:modified xsi:type="dcterms:W3CDTF">2026-04-26T14:02:50Z</dcterms:modified>
</cp:coreProperties>
</file>