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96" r:id="rId4"/>
    <p:sldId id="295" r:id="rId5"/>
    <p:sldId id="298" r:id="rId6"/>
    <p:sldId id="285" r:id="rId7"/>
    <p:sldId id="294" r:id="rId8"/>
    <p:sldId id="268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CC"/>
    <a:srgbClr val="FFFF99"/>
    <a:srgbClr val="66CCFF"/>
    <a:srgbClr val="0033CC"/>
    <a:srgbClr val="FFCCCC"/>
    <a:srgbClr val="FFCC99"/>
    <a:srgbClr val="FFFFFF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935" autoAdjust="0"/>
  </p:normalViewPr>
  <p:slideViewPr>
    <p:cSldViewPr snapToGrid="0" snapToObjects="1">
      <p:cViewPr varScale="1">
        <p:scale>
          <a:sx n="108" d="100"/>
          <a:sy n="108" d="100"/>
        </p:scale>
        <p:origin x="87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xfrm>
            <a:off x="1224742" y="120991"/>
            <a:ext cx="9278667" cy="679002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971003"/>
            <a:ext cx="10515600" cy="518588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51892" y="6385244"/>
            <a:ext cx="301909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3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直接连接符 6"/>
          <p:cNvSpPr/>
          <p:nvPr/>
        </p:nvSpPr>
        <p:spPr>
          <a:xfrm>
            <a:off x="454463" y="6294708"/>
            <a:ext cx="11082309" cy="1"/>
          </a:xfrm>
          <a:prstGeom prst="line">
            <a:avLst/>
          </a:prstGeom>
          <a:ln w="12700">
            <a:solidFill>
              <a:srgbClr val="2F559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42334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 1"/>
          <p:cNvSpPr txBox="1">
            <a:spLocks noGrp="1"/>
          </p:cNvSpPr>
          <p:nvPr>
            <p:ph type="ctrTitle"/>
          </p:nvPr>
        </p:nvSpPr>
        <p:spPr>
          <a:xfrm>
            <a:off x="820404" y="1513575"/>
            <a:ext cx="10551191" cy="2078279"/>
          </a:xfrm>
          <a:prstGeom prst="rect">
            <a:avLst/>
          </a:prstGeom>
        </p:spPr>
        <p:txBody>
          <a:bodyPr/>
          <a:lstStyle/>
          <a:p>
            <a:pPr defTabSz="678941">
              <a:defRPr sz="3959">
                <a:latin typeface="黑体"/>
                <a:ea typeface="黑体"/>
                <a:cs typeface="黑体"/>
                <a:sym typeface="黑体"/>
              </a:defRPr>
            </a:pPr>
            <a:br>
              <a:rPr dirty="0"/>
            </a:br>
            <a:r>
              <a:rPr lang="zh-CN" altLang="en-US" sz="4356" dirty="0">
                <a:solidFill>
                  <a:srgbClr val="C00000"/>
                </a:solidFill>
              </a:rPr>
              <a:t>组会报告</a:t>
            </a:r>
            <a:br>
              <a:rPr sz="4356" dirty="0">
                <a:solidFill>
                  <a:srgbClr val="C00000"/>
                </a:solidFill>
              </a:rPr>
            </a:br>
            <a:endParaRPr sz="4356" dirty="0">
              <a:solidFill>
                <a:srgbClr val="C00000"/>
              </a:solidFill>
            </a:endParaRPr>
          </a:p>
        </p:txBody>
      </p:sp>
      <p:pic>
        <p:nvPicPr>
          <p:cNvPr id="10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8"/>
          <p:cNvSpPr txBox="1"/>
          <p:nvPr/>
        </p:nvSpPr>
        <p:spPr>
          <a:xfrm>
            <a:off x="3918461" y="264551"/>
            <a:ext cx="4355079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Institute of High Energy Physics</a:t>
            </a:r>
          </a:p>
        </p:txBody>
      </p:sp>
      <p:sp>
        <p:nvSpPr>
          <p:cNvPr id="102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文本占位符 4"/>
          <p:cNvSpPr txBox="1">
            <a:spLocks/>
          </p:cNvSpPr>
          <p:nvPr/>
        </p:nvSpPr>
        <p:spPr bwMode="auto">
          <a:xfrm>
            <a:off x="3611724" y="4362959"/>
            <a:ext cx="4968552" cy="1185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王健 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2026.04.20</a:t>
            </a:r>
          </a:p>
        </p:txBody>
      </p:sp>
    </p:spTree>
  </p:cSld>
  <p:clrMapOvr>
    <a:masterClrMapping/>
  </p:clrMapOvr>
  <p:transition spd="med" advTm="229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2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68630B5C-31D1-4137-B676-AE33E4FD271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EC7465-A232-4533-8C8B-177654A0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95" y="3478678"/>
            <a:ext cx="4264886" cy="22123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E29051F-F762-42AE-8412-E8AC7564DDBC}"/>
              </a:ext>
            </a:extLst>
          </p:cNvPr>
          <p:cNvSpPr txBox="1"/>
          <p:nvPr/>
        </p:nvSpPr>
        <p:spPr>
          <a:xfrm>
            <a:off x="982810" y="2785410"/>
            <a:ext cx="12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</a:rPr>
              <a:t>网格划分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6B5CEC-713D-413D-8D97-8ED798973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603" y="3414884"/>
            <a:ext cx="4750198" cy="240989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5883CBD-D776-45E5-9B30-485DF8417B1F}"/>
              </a:ext>
            </a:extLst>
          </p:cNvPr>
          <p:cNvSpPr txBox="1"/>
          <p:nvPr/>
        </p:nvSpPr>
        <p:spPr>
          <a:xfrm>
            <a:off x="982809" y="1091645"/>
            <a:ext cx="12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三维模型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53C2D6-DB73-4EC8-A177-A353F94B4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618" y="950055"/>
            <a:ext cx="3674763" cy="1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9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3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0E6F2D1-08CE-4D4D-8221-041EB97C2AFB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BF0232-1ED7-4A24-9F1A-2DC8D755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84" y="2842900"/>
            <a:ext cx="7109115" cy="32205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07375E1-088E-40EF-8739-B7CF72055DBB}"/>
              </a:ext>
            </a:extLst>
          </p:cNvPr>
          <p:cNvSpPr txBox="1"/>
          <p:nvPr/>
        </p:nvSpPr>
        <p:spPr>
          <a:xfrm>
            <a:off x="1180470" y="1038589"/>
            <a:ext cx="19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F</a:t>
            </a:r>
            <a:r>
              <a:rPr lang="en-US" altLang="zh-CN" b="1" dirty="0">
                <a:latin typeface="+mj-ea"/>
              </a:rPr>
              <a:t>luent</a:t>
            </a:r>
            <a:r>
              <a:rPr lang="zh-CN" altLang="en-US" b="1" dirty="0">
                <a:latin typeface="+mj-ea"/>
              </a:rPr>
              <a:t>热流耦合</a:t>
            </a:r>
            <a:endParaRPr lang="en-US" altLang="zh-CN" b="1" dirty="0">
              <a:latin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01716C-083B-4F90-9D94-171796EC1BF6}"/>
              </a:ext>
            </a:extLst>
          </p:cNvPr>
          <p:cNvSpPr txBox="1"/>
          <p:nvPr/>
        </p:nvSpPr>
        <p:spPr>
          <a:xfrm>
            <a:off x="3233691" y="1038589"/>
            <a:ext cx="609452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材料：    固体：铝             液体：水</a:t>
            </a:r>
            <a:endParaRPr lang="en-US" altLang="zh-CN" dirty="0">
              <a:latin typeface="+mj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入水口：流速</a:t>
            </a:r>
            <a:r>
              <a:rPr lang="en-US" altLang="zh-CN" dirty="0">
                <a:latin typeface="+mj-ea"/>
              </a:rPr>
              <a:t>0.8m/s          </a:t>
            </a:r>
            <a:r>
              <a:rPr lang="zh-CN" altLang="en-US" dirty="0">
                <a:latin typeface="+mj-ea"/>
              </a:rPr>
              <a:t>温度</a:t>
            </a:r>
            <a:r>
              <a:rPr lang="en-US" altLang="zh-CN" dirty="0">
                <a:latin typeface="+mj-ea"/>
              </a:rPr>
              <a:t>15</a:t>
            </a:r>
            <a:r>
              <a:rPr lang="zh-CN" altLang="en-US" dirty="0">
                <a:latin typeface="+mj-ea"/>
              </a:rPr>
              <a:t>℃</a:t>
            </a:r>
            <a:endParaRPr lang="en-US" altLang="zh-CN" dirty="0">
              <a:latin typeface="+mj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出水口：表压</a:t>
            </a:r>
            <a:r>
              <a:rPr lang="en-US" altLang="zh-CN" dirty="0">
                <a:latin typeface="+mj-ea"/>
              </a:rPr>
              <a:t>0.2MPa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j-ea"/>
              </a:rPr>
              <a:t>热源：    热流密度</a:t>
            </a:r>
            <a:r>
              <a:rPr lang="en-US" altLang="zh-CN" dirty="0">
                <a:latin typeface="+mj-ea"/>
              </a:rPr>
              <a:t>3000w/</a:t>
            </a:r>
            <a:r>
              <a:rPr lang="zh-CN" altLang="en-US" dirty="0">
                <a:latin typeface="+mj-ea"/>
              </a:rPr>
              <a:t>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3025343"/>
      </p:ext>
    </p:extLst>
  </p:cSld>
  <p:clrMapOvr>
    <a:masterClrMapping/>
  </p:clrMapOvr>
  <p:transition spd="med" advTm="6095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4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94BD6EF5-35A8-4B40-8F57-05A36C0573BA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EF2021-97C9-494A-A7DF-7FC2CB0A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71" y="2050742"/>
            <a:ext cx="5286229" cy="37419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E1B1F2-9B38-4F1E-BC9C-34F68B77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4" y="2050742"/>
            <a:ext cx="5338211" cy="37419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1371215-18EA-4169-8DEC-9742FDB24EFE}"/>
              </a:ext>
            </a:extLst>
          </p:cNvPr>
          <p:cNvSpPr txBox="1"/>
          <p:nvPr/>
        </p:nvSpPr>
        <p:spPr>
          <a:xfrm>
            <a:off x="1180470" y="1038589"/>
            <a:ext cx="19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F</a:t>
            </a:r>
            <a:r>
              <a:rPr lang="en-US" altLang="zh-CN" b="1" dirty="0">
                <a:latin typeface="+mj-ea"/>
              </a:rPr>
              <a:t>luent</a:t>
            </a:r>
            <a:r>
              <a:rPr lang="zh-CN" altLang="en-US" b="1" dirty="0">
                <a:latin typeface="+mj-ea"/>
              </a:rPr>
              <a:t>仿真结果</a:t>
            </a:r>
            <a:endParaRPr lang="en-US" altLang="zh-CN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5479402"/>
      </p:ext>
    </p:extLst>
  </p:cSld>
  <p:clrMapOvr>
    <a:masterClrMapping/>
  </p:clrMapOvr>
  <p:transition spd="med" advTm="609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束流管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8FE08CE-2FBD-4EBF-9998-85AC58B607F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C616EF-A091-494D-A850-CAE2FEC4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4" y="2505823"/>
            <a:ext cx="8623177" cy="36347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EBB268-5199-4CEA-AB9B-913C3AA6AA42}"/>
              </a:ext>
            </a:extLst>
          </p:cNvPr>
          <p:cNvSpPr txBox="1"/>
          <p:nvPr/>
        </p:nvSpPr>
        <p:spPr>
          <a:xfrm>
            <a:off x="1180470" y="1283576"/>
            <a:ext cx="166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</a:rPr>
              <a:t>网格划分报错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34706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页脚占位符 4"/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切伦科夫探测器</a:t>
            </a:r>
            <a:r>
              <a:rPr dirty="0"/>
              <a:t>   </a:t>
            </a:r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dirty="0"/>
              <a:t>2</a:t>
            </a:r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DFB276E1-8B46-479B-B356-2DEC0308F88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2D8CA01-8277-47EC-A449-A1A15AB12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204188" y="1307586"/>
            <a:ext cx="5705855" cy="45190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8FFFB1-7B4A-4499-89A9-26988593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80" y="1307586"/>
            <a:ext cx="5993962" cy="45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4825"/>
      </p:ext>
    </p:extLst>
  </p:cSld>
  <p:clrMapOvr>
    <a:masterClrMapping/>
  </p:clrMapOvr>
  <p:transition spd="med" advTm="709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7</a:t>
            </a:fld>
            <a:endParaRPr sz="2000"/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E90F440F-3C6A-473C-809E-7EF4DCAF6077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454EA93-12BB-453E-8FB2-5DAD7461E54C}"/>
              </a:ext>
            </a:extLst>
          </p:cNvPr>
          <p:cNvSpPr txBox="1">
            <a:spLocks/>
          </p:cNvSpPr>
          <p:nvPr/>
        </p:nvSpPr>
        <p:spPr>
          <a:xfrm>
            <a:off x="2127063" y="47672"/>
            <a:ext cx="7886701" cy="7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黑体"/>
                <a:ea typeface="黑体"/>
                <a:cs typeface="黑体"/>
                <a:sym typeface="黑体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9pPr>
          </a:lstStyle>
          <a:p>
            <a:pPr hangingPunct="1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r>
              <a:rPr lang="en-US" altLang="zh-CN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切伦科夫探测器   </a:t>
            </a:r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B7E158AC-AD24-4297-9E83-A4BD31EF2644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20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D2149E8-A309-4EF4-91C5-5F946F4DA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7" y="884027"/>
            <a:ext cx="6786595" cy="50899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4978657-EC27-437C-B054-71DA4AE22EC8}"/>
              </a:ext>
            </a:extLst>
          </p:cNvPr>
          <p:cNvSpPr txBox="1"/>
          <p:nvPr/>
        </p:nvSpPr>
        <p:spPr>
          <a:xfrm>
            <a:off x="8779755" y="1491350"/>
            <a:ext cx="257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</a:t>
            </a: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块气凝胶</a:t>
            </a:r>
            <a:endParaRPr lang="en-US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串入玻璃纤维</a:t>
            </a:r>
            <a:endParaRPr lang="en-US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目前安装正在进行中</a:t>
            </a:r>
            <a:endParaRPr lang="en-US" altLang="zh-CN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050281"/>
      </p:ext>
    </p:extLst>
  </p:cSld>
  <p:clrMapOvr>
    <a:masterClrMapping/>
  </p:clrMapOvr>
  <p:transition spd="med" advTm="3004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标题 5"/>
          <p:cNvSpPr txBox="1">
            <a:spLocks noGrp="1"/>
          </p:cNvSpPr>
          <p:nvPr>
            <p:ph type="title"/>
          </p:nvPr>
        </p:nvSpPr>
        <p:spPr>
          <a:xfrm>
            <a:off x="2152650" y="2235765"/>
            <a:ext cx="7886700" cy="150018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Thanks!</a:t>
            </a:r>
          </a:p>
        </p:txBody>
      </p:sp>
    </p:spTree>
  </p:cSld>
  <p:clrMapOvr>
    <a:masterClrMapping/>
  </p:clrMapOvr>
  <p:transition spd="med" advTm="4862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18928</TotalTime>
  <Words>140</Words>
  <Application>Microsoft Office PowerPoint</Application>
  <PresentationFormat>宽屏</PresentationFormat>
  <Paragraphs>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黑体</vt:lpstr>
      <vt:lpstr>微软雅黑</vt:lpstr>
      <vt:lpstr>微软雅黑</vt:lpstr>
      <vt:lpstr>Arial</vt:lpstr>
      <vt:lpstr>Times New Roman</vt:lpstr>
      <vt:lpstr>Wingdings</vt:lpstr>
      <vt:lpstr>Office 主题​​</vt:lpstr>
      <vt:lpstr> 组会报告 </vt:lpstr>
      <vt:lpstr>工作-束流管</vt:lpstr>
      <vt:lpstr>工作-束流管</vt:lpstr>
      <vt:lpstr>工作-束流管</vt:lpstr>
      <vt:lpstr>工作-束流管</vt:lpstr>
      <vt:lpstr>工作-切伦科夫探测器   </vt:lpstr>
      <vt:lpstr>PowerPoint 演示文稿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硕转博考核报告 JUNO天然放射性本底及太阳中微子研究 </dc:title>
  <dc:creator>Lenovo</dc:creator>
  <cp:lastModifiedBy>Lenovo</cp:lastModifiedBy>
  <cp:revision>510</cp:revision>
  <dcterms:modified xsi:type="dcterms:W3CDTF">2026-04-19T08:46:14Z</dcterms:modified>
</cp:coreProperties>
</file>