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83" r:id="rId6"/>
    <p:sldId id="284" r:id="rId7"/>
    <p:sldId id="285" r:id="rId8"/>
    <p:sldId id="286" r:id="rId9"/>
    <p:sldId id="259" r:id="rId10"/>
    <p:sldId id="287" r:id="rId11"/>
    <p:sldId id="28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4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82890A-08B6-4F76-8738-FD5BF07BA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C555B0-80D9-4515-838E-248AA37A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E5265E-C928-47F2-AEFE-00165DC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2026-04-27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C8DE82-912A-4C8E-B11D-F14998CC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D8A8DD-FBB7-4E27-BA23-3718BFF7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C2A60-D6DB-406F-A928-B97DE376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D480F4-A274-4125-9DCA-0DE098EE4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58255-33FD-4E4A-9055-E1D0E47D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2026-04-27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C0AF08-F82A-4FBB-B63B-9E247786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2F2697-8BAD-4F8E-9B0F-DBDD190E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73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BF9B48-6427-4369-B493-3B9926E09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2F07B9-26D7-4793-BCD5-357D003DB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39E10-D3B1-4994-ACAD-0F69DF31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2026-04-27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52CBDC-41D3-4D94-8ED9-AA56C232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8197B-0931-4F60-8FE1-70254545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91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11D40-E370-4CD9-9F60-A2429E73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6BDDC7-E57E-4B72-B489-15D6A076C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29675-BED9-4BBF-A862-FA444F8A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2026-04-27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92BB32-94CB-4556-8E8E-57FCA4D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E2F381-3358-497D-8A95-ADB4E058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53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646DE-6895-4455-96E3-02F55D9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981110-8848-42A8-9FD9-31524502A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C107-0760-4F7B-BFD8-005EDC01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2026-04-27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EA96D8-8260-45DC-92BD-B79E882B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56EEB4-196A-47D7-B506-6A2691C3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FC48C-4968-407A-B5E8-E7CAFD4C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CBF441-F34D-4895-858F-045780DB8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4975BE-9B95-46D2-A7C1-DC0F47A88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B0BB2F-9819-43CF-AF14-225D8156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2026-04-27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B09BDD-CD8C-43C6-8E65-50CF1CE4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1BD6F7-BAC3-464A-B74A-19851AF8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15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0C341-FACF-4D7B-884C-0A2465F7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7C052F-4F6E-4737-8EB6-BD6BC1711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AEFFDD-6BE7-4A16-9707-8428C41B4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B5C949-17B1-4953-B5AC-33775B766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039ACB5-BAF1-484B-B946-F85566E57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44C30B-60A2-4E35-AF89-A061FEF9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2026-04-27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2E3A3CB-C42F-4C7F-88BC-B9F863DF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0149FAF-EDAA-4C9F-9C37-0E763E6D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54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DD429-F4BC-4868-A722-1B38BEFD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61652D-F0A1-48C9-B820-7516B036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2026-04-27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C9DB9F-442D-44CD-9BA2-4007AC9B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12AD8B-0972-4B10-A081-4EA64A8A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5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FFFCCD-FDC4-4BDA-97C1-C132A75B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2026-04-27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A96031-EEFB-4392-80C6-753F769C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A06BA0-443D-4ECF-BFD4-6DCE0B0E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18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B4840-BFD3-4C86-9CC2-7F034A25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5A3174-5B1E-44B1-B5B6-589A18D9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283108-8275-4B98-AC1E-997B3D8A3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A03D3C-FCC2-449D-94DA-F6D31A27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2026-04-27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44B2C1-E01C-4DE3-82F8-5194D325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E5067C-2D48-49D9-90A6-04C5B0F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4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C49C0E-5F59-421F-936E-452F601F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D9988E9-3CBA-4B71-854F-8D4537A5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F9A13A-9EBD-4487-B701-B56A32A83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DF14AF-A53D-4E7C-A6DE-6C8EE966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2026-04-27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300896-6050-4932-9FED-4615E4CB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593996-BB93-4080-8D63-BA5F0D0B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6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26F76D3-55F8-4FAE-A352-328C5E79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33771D-68CC-46F2-8B81-DB43C45CD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3430E-42BA-4B8E-AE63-04A023666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A66FA-8468-4FCD-8A72-A91EFF249784}" type="datetimeFigureOut">
              <a:rPr lang="zh-CN" altLang="en-US" smtClean="0"/>
              <a:t>2026-04-27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81264C-EE24-4BDB-A8F0-3C2D2F3DC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5D841E-C160-4220-BE94-4190CA090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35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F4D69-CE61-4228-A987-80E6F1D35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CN" altLang="en-US" dirty="0"/>
              <a:t>第</a:t>
            </a:r>
            <a:r>
              <a:rPr lang="en-US" altLang="zh-CN" dirty="0"/>
              <a:t>12</a:t>
            </a:r>
            <a:r>
              <a:rPr lang="zh-CN" altLang="en-US" dirty="0"/>
              <a:t>周工作汇报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614F01D-E782-45A8-ABBB-74A279526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2026-03-23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何伟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246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D2F212CE-FB1D-4EA1-B446-400B60C35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" r="11736" b="11944"/>
          <a:stretch/>
        </p:blipFill>
        <p:spPr>
          <a:xfrm>
            <a:off x="281354" y="157598"/>
            <a:ext cx="5533610" cy="327140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880234F-5D75-4B17-BF85-CEE54F14B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" r="14824" b="19818"/>
          <a:stretch/>
        </p:blipFill>
        <p:spPr>
          <a:xfrm>
            <a:off x="6304849" y="247704"/>
            <a:ext cx="5377717" cy="3007961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3929C00-096A-4F93-AE4A-179C9A6135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37" t="743" r="6919" b="4041"/>
          <a:stretch/>
        </p:blipFill>
        <p:spPr>
          <a:xfrm>
            <a:off x="6304849" y="3429000"/>
            <a:ext cx="5100030" cy="3386190"/>
          </a:xfrm>
          <a:prstGeom prst="rect">
            <a:avLst/>
          </a:prstGeo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53071370-540F-4614-8851-7DC1F6CAE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83" y="3703950"/>
            <a:ext cx="4711776" cy="28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0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8D8A5DC8-0F32-47ED-8D4F-9318E734F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5" r="4341" b="5478"/>
          <a:stretch/>
        </p:blipFill>
        <p:spPr>
          <a:xfrm>
            <a:off x="492369" y="235716"/>
            <a:ext cx="5024176" cy="3193284"/>
          </a:xfrm>
          <a:prstGeom prst="rect">
            <a:avLst/>
          </a:prstGeom>
        </p:spPr>
      </p:pic>
      <p:pic>
        <p:nvPicPr>
          <p:cNvPr id="3" name="内容占位符 4">
            <a:extLst>
              <a:ext uri="{FF2B5EF4-FFF2-40B4-BE49-F238E27FC236}">
                <a16:creationId xmlns:a16="http://schemas.microsoft.com/office/drawing/2014/main" id="{35E3B39D-572C-4085-A8BE-E7A238E68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252" b="17256"/>
          <a:stretch/>
        </p:blipFill>
        <p:spPr>
          <a:xfrm>
            <a:off x="6228195" y="235716"/>
            <a:ext cx="3910592" cy="2437146"/>
          </a:xfrm>
          <a:prstGeom prst="rect">
            <a:avLst/>
          </a:prstGeom>
        </p:spPr>
      </p:pic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4AA6D222-1A15-4271-88C8-BCA621409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4" r="8697" b="6633"/>
          <a:stretch/>
        </p:blipFill>
        <p:spPr>
          <a:xfrm>
            <a:off x="492369" y="3589775"/>
            <a:ext cx="3697942" cy="22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5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E6FCF2-0F38-4E95-AF11-36E5E7B6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39" y="113917"/>
            <a:ext cx="10515600" cy="848472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第</a:t>
            </a:r>
            <a:r>
              <a:rPr lang="en-US" altLang="zh-CN" sz="3600" b="1" dirty="0"/>
              <a:t>12</a:t>
            </a:r>
            <a:r>
              <a:rPr lang="zh-CN" altLang="en-US" sz="3600" b="1" dirty="0"/>
              <a:t>周工作内容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E60BB5-AAF2-4379-AB42-09052907E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39" y="1162436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CN" altLang="en-US" dirty="0"/>
              <a:t>国防科工局申报项目</a:t>
            </a:r>
            <a:r>
              <a:rPr lang="en-US" altLang="zh-CN" dirty="0"/>
              <a:t>-</a:t>
            </a:r>
            <a:r>
              <a:rPr lang="zh-CN" altLang="en-US" dirty="0"/>
              <a:t>核技术研发科研项目：申请书协助撰写；</a:t>
            </a:r>
            <a:endParaRPr lang="en-US" altLang="zh-CN" dirty="0"/>
          </a:p>
          <a:p>
            <a:pPr marL="514350" indent="-514350" algn="just">
              <a:buFont typeface="+mj-lt"/>
              <a:buAutoNum type="arabicPeriod"/>
            </a:pPr>
            <a:r>
              <a:rPr lang="zh-CN" altLang="en-US" dirty="0"/>
              <a:t>福建龙溪牵头报奖</a:t>
            </a:r>
            <a:r>
              <a:rPr lang="en-US" altLang="zh-CN" dirty="0"/>
              <a:t>-</a:t>
            </a:r>
            <a:r>
              <a:rPr lang="zh-CN" altLang="en-US" dirty="0"/>
              <a:t>中国机械工业联合会（</a:t>
            </a:r>
            <a:r>
              <a:rPr lang="en-US" altLang="zh-CN" dirty="0"/>
              <a:t>CMIF</a:t>
            </a:r>
            <a:r>
              <a:rPr lang="zh-CN" altLang="en-US" dirty="0"/>
              <a:t>），申报“机械工业科学技术奖” ，协商明年由高能所牵头报奖，今年由福建龙溪申报福建省内的奖项；</a:t>
            </a:r>
            <a:endParaRPr lang="en-US" altLang="zh-CN" dirty="0"/>
          </a:p>
          <a:p>
            <a:pPr marL="514350" indent="-514350" algn="just">
              <a:buFont typeface="+mj-lt"/>
              <a:buAutoNum type="arabicPeriod"/>
            </a:pPr>
            <a:r>
              <a:rPr lang="zh-CN" altLang="en-US" dirty="0"/>
              <a:t>本周准备</a:t>
            </a:r>
            <a:r>
              <a:rPr lang="en-US" altLang="zh-CN" dirty="0"/>
              <a:t>TAO</a:t>
            </a:r>
            <a:r>
              <a:rPr lang="zh-CN" altLang="en-US" dirty="0"/>
              <a:t>刻度整改方案实验平台搭建；</a:t>
            </a:r>
            <a:endParaRPr lang="en-US" altLang="zh-CN" dirty="0"/>
          </a:p>
          <a:p>
            <a:pPr marL="514350" indent="-514350" algn="just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氮气系统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-PSA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吸附变压式制氮机调研，需求：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a. 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流量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2.0Nm</a:t>
            </a:r>
            <a:r>
              <a:rPr lang="en-US" altLang="zh-CN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/h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；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b.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压力露点：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-50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℃；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c. 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纯度≥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99.999%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；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d.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出口减压分四路，流量可调；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e. 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撬块式安装；</a:t>
            </a:r>
            <a:endParaRPr lang="en-US" altLang="zh-CN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调研两个厂家，报价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3-6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万；</a:t>
            </a:r>
            <a:endParaRPr lang="en-US" altLang="zh-CN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01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E06C7CD8-B13B-4333-8E3F-6CD00BFAD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64" y="1467060"/>
            <a:ext cx="9019321" cy="3463532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9094B778-66A3-41E5-9A74-03EC00B70362}"/>
              </a:ext>
            </a:extLst>
          </p:cNvPr>
          <p:cNvSpPr txBox="1">
            <a:spLocks/>
          </p:cNvSpPr>
          <p:nvPr/>
        </p:nvSpPr>
        <p:spPr>
          <a:xfrm>
            <a:off x="270288" y="179236"/>
            <a:ext cx="10515600" cy="6330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PSA</a:t>
            </a:r>
            <a:r>
              <a:rPr lang="zh-CN" altLang="en-US" sz="3200" b="1" dirty="0"/>
              <a:t>吸附变压式制氮系统调研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387946-6629-4BA8-A890-C4094FBFA38F}"/>
              </a:ext>
            </a:extLst>
          </p:cNvPr>
          <p:cNvSpPr txBox="1"/>
          <p:nvPr/>
        </p:nvSpPr>
        <p:spPr>
          <a:xfrm>
            <a:off x="270288" y="834014"/>
            <a:ext cx="11651424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/>
              <a:t>原理：</a:t>
            </a:r>
            <a:r>
              <a:rPr lang="zh-CN" altLang="en-US" dirty="0"/>
              <a:t>利用吸附剂（如碳分子筛）在不同压力下对氮、氧、水、 二氧化碳等组份的吸附能力不同，在加压阶段，碳分子筛优先吸附氧气、二氧化碳和水蒸气，让氮气通过并作为产品气收集；当吸附剂接近饱和时，系统切换至减压解吸阶段，通过降低压力将吸附的杂质气体释放排出，使吸附剂再生。</a:t>
            </a:r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4CB990-9B03-4F59-A71F-4FFA9BF33903}"/>
              </a:ext>
            </a:extLst>
          </p:cNvPr>
          <p:cNvSpPr txBox="1"/>
          <p:nvPr/>
        </p:nvSpPr>
        <p:spPr>
          <a:xfrm>
            <a:off x="271300" y="4409476"/>
            <a:ext cx="6682153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制氮系统包含：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压缩空气系统：</a:t>
            </a:r>
            <a:r>
              <a:rPr lang="zh-CN" altLang="en-US" dirty="0"/>
              <a:t>螺杆式空压机（低噪声、易维护）、空气缓冲罐；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空气净化系统：</a:t>
            </a:r>
            <a:r>
              <a:rPr lang="en-US" altLang="zh-CN" dirty="0"/>
              <a:t>C</a:t>
            </a:r>
            <a:r>
              <a:rPr lang="zh-CN" altLang="en-US" dirty="0"/>
              <a:t>级过滤器（粗滤）、冻干机（除油水）、精密过滤器组（</a:t>
            </a:r>
            <a:r>
              <a:rPr lang="en-US" altLang="zh-CN" dirty="0"/>
              <a:t>T</a:t>
            </a:r>
            <a:r>
              <a:rPr lang="zh-CN" altLang="en-US" dirty="0"/>
              <a:t>级，过滤精度</a:t>
            </a:r>
            <a:r>
              <a:rPr lang="en-US" altLang="zh-CN" dirty="0"/>
              <a:t>1μm</a:t>
            </a:r>
            <a:r>
              <a:rPr lang="zh-CN" altLang="en-US" dirty="0"/>
              <a:t>；</a:t>
            </a:r>
            <a:r>
              <a:rPr lang="en-US" altLang="zh-CN" dirty="0"/>
              <a:t>A</a:t>
            </a:r>
            <a:r>
              <a:rPr lang="zh-CN" altLang="en-US" dirty="0"/>
              <a:t>级，过滤精度</a:t>
            </a:r>
            <a:r>
              <a:rPr lang="en-US" altLang="zh-CN" dirty="0"/>
              <a:t>0.01μm</a:t>
            </a:r>
            <a:r>
              <a:rPr lang="zh-CN" altLang="en-US" dirty="0"/>
              <a:t>），</a:t>
            </a:r>
            <a:r>
              <a:rPr lang="zh-CN" altLang="en-US" i="1" dirty="0"/>
              <a:t>压缩空气品质达到</a:t>
            </a:r>
            <a:r>
              <a:rPr lang="en-US" altLang="zh-CN" i="1" dirty="0"/>
              <a:t>ISO8573.1 </a:t>
            </a:r>
            <a:r>
              <a:rPr lang="zh-CN" altLang="en-US" i="1" dirty="0"/>
              <a:t>质量等级１</a:t>
            </a:r>
            <a:endParaRPr lang="en-US" altLang="zh-CN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变压吸附制氮系统</a:t>
            </a:r>
            <a:r>
              <a:rPr lang="zh-CN" altLang="en-US" dirty="0"/>
              <a:t>：由 </a:t>
            </a:r>
            <a:r>
              <a:rPr lang="en-US" altLang="zh-CN" dirty="0"/>
              <a:t>PLC </a:t>
            </a:r>
            <a:r>
              <a:rPr lang="zh-CN" altLang="en-US" dirty="0"/>
              <a:t>控制的程控阀自动完成交替吸附和再生，生产流量和纯度稳定的产品氮气。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49EB22-3EB5-49D6-9AF7-F660F09D12D9}"/>
              </a:ext>
            </a:extLst>
          </p:cNvPr>
          <p:cNvSpPr txBox="1"/>
          <p:nvPr/>
        </p:nvSpPr>
        <p:spPr>
          <a:xfrm>
            <a:off x="7328591" y="5160766"/>
            <a:ext cx="463563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调研的厂家及报价：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苏州恒大净化设备有限公司：</a:t>
            </a:r>
            <a:r>
              <a:rPr lang="en-US" altLang="zh-CN" dirty="0"/>
              <a:t>3.5</a:t>
            </a:r>
            <a:r>
              <a:rPr lang="zh-CN" altLang="en-US" dirty="0"/>
              <a:t>万元（一体式制氮机）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苏州纳特云端净化设备有限公司：</a:t>
            </a:r>
            <a:r>
              <a:rPr lang="en-US" altLang="zh-CN" dirty="0"/>
              <a:t>2.8</a:t>
            </a:r>
            <a:r>
              <a:rPr lang="zh-CN" altLang="en-US" dirty="0"/>
              <a:t>万元（撬装式）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0361F3-DEF3-4B4E-9A7C-7702C3C1EA20}"/>
              </a:ext>
            </a:extLst>
          </p:cNvPr>
          <p:cNvSpPr txBox="1"/>
          <p:nvPr/>
        </p:nvSpPr>
        <p:spPr>
          <a:xfrm>
            <a:off x="9019321" y="2403325"/>
            <a:ext cx="2951615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需求：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制氮能力</a:t>
            </a:r>
            <a:r>
              <a:rPr lang="en-US" altLang="zh-CN" dirty="0"/>
              <a:t>0.5Nm</a:t>
            </a:r>
            <a:r>
              <a:rPr lang="en-US" altLang="zh-CN" baseline="30000" dirty="0"/>
              <a:t>3</a:t>
            </a:r>
            <a:r>
              <a:rPr lang="en-US" altLang="zh-CN" dirty="0"/>
              <a:t>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氮气纯度：</a:t>
            </a:r>
            <a:r>
              <a:rPr lang="en-US" altLang="zh-CN" dirty="0"/>
              <a:t>99.999%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设备自动控制、自动排污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占地面积：约</a:t>
            </a:r>
            <a:r>
              <a:rPr lang="en-US" altLang="zh-CN" dirty="0"/>
              <a:t>2m*1.5m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986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255A98F-9CCA-45C6-A9D6-CD4389E39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37688"/>
            <a:ext cx="9019321" cy="3463532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B9CA83-06CB-4647-BE28-50B49AB4C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0005"/>
            <a:ext cx="3750950" cy="16824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3250EF-5067-4D34-903E-083B10D6C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86" y="633607"/>
            <a:ext cx="3962196" cy="15522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468E1D-11DE-4559-8A01-EEB583930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950" y="4755800"/>
            <a:ext cx="3880692" cy="160603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B29C4E-BE6C-4032-8721-F6A080A9B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327" y="4793037"/>
            <a:ext cx="3612265" cy="18475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450573-CF02-40A5-ABC3-FF9064DDD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7557" y="369612"/>
            <a:ext cx="3145085" cy="146877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7567830-D3BF-4896-AE7C-28350E25D0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8309" y="546479"/>
            <a:ext cx="2989518" cy="125034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2429E16-55D2-4B03-889E-FDD338C7E6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0254" y="2185881"/>
            <a:ext cx="3305629" cy="24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5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2">
            <a:extLst>
              <a:ext uri="{FF2B5EF4-FFF2-40B4-BE49-F238E27FC236}">
                <a16:creationId xmlns:a16="http://schemas.microsoft.com/office/drawing/2014/main" id="{B841BD3C-152C-484D-9A3A-76BD934E2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" r="7586" b="5733"/>
          <a:stretch/>
        </p:blipFill>
        <p:spPr>
          <a:xfrm>
            <a:off x="553457" y="1021408"/>
            <a:ext cx="9184230" cy="5454753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1EADBF8-7F2E-4908-8F0E-DB8CCE4AC1BA}"/>
              </a:ext>
            </a:extLst>
          </p:cNvPr>
          <p:cNvSpPr txBox="1">
            <a:spLocks/>
          </p:cNvSpPr>
          <p:nvPr/>
        </p:nvSpPr>
        <p:spPr>
          <a:xfrm>
            <a:off x="553457" y="170683"/>
            <a:ext cx="10515600" cy="921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/>
              <a:t>建议</a:t>
            </a:r>
            <a:r>
              <a:rPr lang="en-US" altLang="zh-CN" sz="3600" b="1" dirty="0"/>
              <a:t>Inventor vault</a:t>
            </a:r>
            <a:r>
              <a:rPr lang="zh-CN" altLang="en-US" sz="3600" b="1" dirty="0"/>
              <a:t>尽早部署，使用</a:t>
            </a:r>
          </a:p>
        </p:txBody>
      </p:sp>
    </p:spTree>
    <p:extLst>
      <p:ext uri="{BB962C8B-B14F-4D97-AF65-F5344CB8AC3E}">
        <p14:creationId xmlns:p14="http://schemas.microsoft.com/office/powerpoint/2010/main" val="386363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F96FBAE2-A5A6-4E59-8D56-72F33BD34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" r="8724" b="8711"/>
          <a:stretch/>
        </p:blipFill>
        <p:spPr>
          <a:xfrm>
            <a:off x="763164" y="512465"/>
            <a:ext cx="10450796" cy="61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5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17A2A899-1392-4851-B7B9-1CDD63ADA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" r="7686" b="8019"/>
          <a:stretch/>
        </p:blipFill>
        <p:spPr>
          <a:xfrm>
            <a:off x="437279" y="281353"/>
            <a:ext cx="11317441" cy="64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6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83C7BCDE-498A-451D-A3F9-10B788C49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" r="6447" b="6172"/>
          <a:stretch/>
        </p:blipFill>
        <p:spPr>
          <a:xfrm>
            <a:off x="789261" y="357471"/>
            <a:ext cx="10613478" cy="61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99C9D4-1E86-4E58-95C6-AE7CDED2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4" r="4395" b="15134"/>
          <a:stretch/>
        </p:blipFill>
        <p:spPr>
          <a:xfrm>
            <a:off x="0" y="1154690"/>
            <a:ext cx="7945287" cy="4693451"/>
          </a:xfrm>
          <a:prstGeom prst="rect">
            <a:avLst/>
          </a:prstGeo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C488B063-CF58-464C-A562-7C10EA0DC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0" r="37371" b="29033"/>
          <a:stretch/>
        </p:blipFill>
        <p:spPr>
          <a:xfrm>
            <a:off x="7896087" y="456331"/>
            <a:ext cx="3362848" cy="2301686"/>
          </a:xfrm>
          <a:prstGeom prst="rect">
            <a:avLst/>
          </a:prstGeom>
        </p:spPr>
      </p:pic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4D6F8826-CEC4-4489-AFA1-BA9903670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1" r="37870" b="16273"/>
          <a:stretch/>
        </p:blipFill>
        <p:spPr>
          <a:xfrm>
            <a:off x="7813055" y="3283761"/>
            <a:ext cx="4161285" cy="32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377</Words>
  <Application>Microsoft Office PowerPoint</Application>
  <PresentationFormat>宽屏</PresentationFormat>
  <Paragraphs>28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第12周工作汇报</vt:lpstr>
      <vt:lpstr>第12周工作内容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第11周工作汇报</dc:title>
  <dc:creator>wei he</dc:creator>
  <cp:lastModifiedBy>wei he</cp:lastModifiedBy>
  <cp:revision>25</cp:revision>
  <dcterms:created xsi:type="dcterms:W3CDTF">2026-03-16T02:40:56Z</dcterms:created>
  <dcterms:modified xsi:type="dcterms:W3CDTF">2026-04-27T01:15:40Z</dcterms:modified>
</cp:coreProperties>
</file>