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62" r:id="rId11"/>
    <p:sldId id="263" r:id="rId12"/>
    <p:sldId id="28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0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2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4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72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8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94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66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8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05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7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37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3BDE-5F6E-453E-BA70-5DE6D117064E}" type="datetimeFigureOut">
              <a:rPr lang="zh-CN" altLang="en-US" smtClean="0"/>
              <a:t>2026/3/19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5DE6-5FB2-4A14-B31E-88D6C321F6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5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0859851-3CEF-7BD0-483B-7D5C207AB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D284B5ED-F283-4533-5B44-60F9B2EB2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E66553-20B0-5746-976B-0B80BD4B3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" y="0"/>
            <a:ext cx="912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8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14A6F0-A4AE-78FB-4FDF-504E925A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68EBA9-6123-7457-F70B-94EE6BEA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" y="0"/>
            <a:ext cx="91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F2BAF-B03B-730F-1003-5641D4D5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30E07E-B40F-8D14-C813-089002AA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38240B-C025-2A43-4824-E9C2DA6DD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" y="0"/>
            <a:ext cx="914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C11B27D-8A5A-A32A-7F03-C8375F82B337}"/>
              </a:ext>
            </a:extLst>
          </p:cNvPr>
          <p:cNvGrpSpPr/>
          <p:nvPr/>
        </p:nvGrpSpPr>
        <p:grpSpPr>
          <a:xfrm>
            <a:off x="282713" y="418147"/>
            <a:ext cx="7050157" cy="1463662"/>
            <a:chOff x="282713" y="418147"/>
            <a:chExt cx="7050157" cy="146366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93D17C0-9967-77CF-8D07-54042230C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13" y="418147"/>
              <a:ext cx="7050157" cy="137724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2E187EF-1ECB-0A4C-D70C-3B8D04C49223}"/>
                </a:ext>
              </a:extLst>
            </p:cNvPr>
            <p:cNvSpPr/>
            <p:nvPr/>
          </p:nvSpPr>
          <p:spPr>
            <a:xfrm>
              <a:off x="282713" y="1718365"/>
              <a:ext cx="3109844" cy="163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7BFBB3AA-98C8-D5F3-E83C-A92B531B8282}"/>
              </a:ext>
            </a:extLst>
          </p:cNvPr>
          <p:cNvSpPr/>
          <p:nvPr/>
        </p:nvSpPr>
        <p:spPr>
          <a:xfrm>
            <a:off x="5570330" y="1188278"/>
            <a:ext cx="561009" cy="693531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61832DD-FBB3-43F5-3A2B-53CE7B38BD75}"/>
              </a:ext>
            </a:extLst>
          </p:cNvPr>
          <p:cNvCxnSpPr/>
          <p:nvPr/>
        </p:nvCxnSpPr>
        <p:spPr>
          <a:xfrm flipH="1">
            <a:off x="2964070" y="1881809"/>
            <a:ext cx="2606260" cy="4903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5EB5E92-FAE0-613D-BE6B-68A1881F3B67}"/>
              </a:ext>
            </a:extLst>
          </p:cNvPr>
          <p:cNvSpPr txBox="1"/>
          <p:nvPr/>
        </p:nvSpPr>
        <p:spPr>
          <a:xfrm>
            <a:off x="914400" y="2372139"/>
            <a:ext cx="263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Required by causality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D0818D-C1DB-0EC6-F8BD-F919054DEAD1}"/>
                  </a:ext>
                </a:extLst>
              </p:cNvPr>
              <p:cNvSpPr txBox="1"/>
              <p:nvPr/>
            </p:nvSpPr>
            <p:spPr>
              <a:xfrm>
                <a:off x="1055757" y="2853635"/>
                <a:ext cx="2336800" cy="535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altLang="zh-CN" sz="2000" dirty="0"/>
                  <a:t>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4D0818D-C1DB-0EC6-F8BD-F919054DE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57" y="2853635"/>
                <a:ext cx="2336800" cy="535659"/>
              </a:xfrm>
              <a:prstGeom prst="rect">
                <a:avLst/>
              </a:prstGeom>
              <a:blipFill>
                <a:blip r:embed="rId3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669CFAE-566D-24BD-AD21-5228D735EE94}"/>
                  </a:ext>
                </a:extLst>
              </p:cNvPr>
              <p:cNvSpPr txBox="1"/>
              <p:nvPr/>
            </p:nvSpPr>
            <p:spPr>
              <a:xfrm>
                <a:off x="1033670" y="3429000"/>
                <a:ext cx="2774121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669CFAE-566D-24BD-AD21-5228D735E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0" y="3429000"/>
                <a:ext cx="2774121" cy="426527"/>
              </a:xfrm>
              <a:prstGeom prst="rect">
                <a:avLst/>
              </a:prstGeom>
              <a:blipFill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51139D-2DDB-98A2-4774-65C38CC426E0}"/>
                  </a:ext>
                </a:extLst>
              </p:cNvPr>
              <p:cNvSpPr txBox="1"/>
              <p:nvPr/>
            </p:nvSpPr>
            <p:spPr>
              <a:xfrm>
                <a:off x="903356" y="3895233"/>
                <a:ext cx="2659270" cy="75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51139D-2DDB-98A2-4774-65C38CC42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56" y="3895233"/>
                <a:ext cx="2659270" cy="759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3705C95C-5FC3-3949-6688-7FBC15A1487E}"/>
              </a:ext>
            </a:extLst>
          </p:cNvPr>
          <p:cNvSpPr/>
          <p:nvPr/>
        </p:nvSpPr>
        <p:spPr>
          <a:xfrm>
            <a:off x="7023652" y="1188278"/>
            <a:ext cx="309218" cy="77746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9E970E0-2181-F680-7240-56D504735E47}"/>
              </a:ext>
            </a:extLst>
          </p:cNvPr>
          <p:cNvCxnSpPr/>
          <p:nvPr/>
        </p:nvCxnSpPr>
        <p:spPr>
          <a:xfrm>
            <a:off x="7023652" y="1965739"/>
            <a:ext cx="0" cy="406400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EC4368D-64B9-B398-E9D8-031D487B7DFD}"/>
                  </a:ext>
                </a:extLst>
              </p:cNvPr>
              <p:cNvSpPr txBox="1"/>
              <p:nvPr/>
            </p:nvSpPr>
            <p:spPr>
              <a:xfrm>
                <a:off x="6263861" y="2481237"/>
                <a:ext cx="16123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Positivity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&amp;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EC4368D-64B9-B398-E9D8-031D487B7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61" y="2481237"/>
                <a:ext cx="1612348" cy="707886"/>
              </a:xfrm>
              <a:prstGeom prst="rect">
                <a:avLst/>
              </a:prstGeom>
              <a:blipFill>
                <a:blip r:embed="rId6"/>
                <a:stretch>
                  <a:fillRect l="-4167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C17E296-9EF8-FAB9-1DFA-818CDFC0BFAF}"/>
                  </a:ext>
                </a:extLst>
              </p:cNvPr>
              <p:cNvSpPr txBox="1"/>
              <p:nvPr/>
            </p:nvSpPr>
            <p:spPr>
              <a:xfrm>
                <a:off x="826053" y="4696944"/>
                <a:ext cx="58486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/>
                  <a:t>Is the condition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also come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altLang="zh-CN" sz="2200" dirty="0"/>
                  <a:t>? </a:t>
                </a:r>
                <a:endParaRPr lang="zh-CN" altLang="en-US" sz="22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C17E296-9EF8-FAB9-1DFA-818CDFC0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3" y="4696944"/>
                <a:ext cx="5848626" cy="430887"/>
              </a:xfrm>
              <a:prstGeom prst="rect">
                <a:avLst/>
              </a:prstGeom>
              <a:blipFill>
                <a:blip r:embed="rId7"/>
                <a:stretch>
                  <a:fillRect l="-1356" t="-8451" r="-1251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E78E2B46-DB4C-E259-CDF9-5F7953AB51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90" y="5534885"/>
            <a:ext cx="834306" cy="4854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0D14A9F-392F-B127-71A0-16592E513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8" y="5589411"/>
            <a:ext cx="1193516" cy="378431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A056F44-1520-BE48-7738-2081FDB46C20}"/>
              </a:ext>
            </a:extLst>
          </p:cNvPr>
          <p:cNvCxnSpPr>
            <a:cxnSpLocks/>
          </p:cNvCxnSpPr>
          <p:nvPr/>
        </p:nvCxnSpPr>
        <p:spPr>
          <a:xfrm flipH="1">
            <a:off x="2858051" y="5857461"/>
            <a:ext cx="11794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FB7BF36-E229-5981-1C62-A6D0C4373698}"/>
              </a:ext>
            </a:extLst>
          </p:cNvPr>
          <p:cNvCxnSpPr>
            <a:cxnSpLocks/>
          </p:cNvCxnSpPr>
          <p:nvPr/>
        </p:nvCxnSpPr>
        <p:spPr>
          <a:xfrm>
            <a:off x="2858051" y="5724583"/>
            <a:ext cx="117944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乘号 30">
            <a:extLst>
              <a:ext uri="{FF2B5EF4-FFF2-40B4-BE49-F238E27FC236}">
                <a16:creationId xmlns:a16="http://schemas.microsoft.com/office/drawing/2014/main" id="{F850887F-2B2D-D593-D516-01568C33EC69}"/>
              </a:ext>
            </a:extLst>
          </p:cNvPr>
          <p:cNvSpPr/>
          <p:nvPr/>
        </p:nvSpPr>
        <p:spPr>
          <a:xfrm>
            <a:off x="3352800" y="5627757"/>
            <a:ext cx="198783" cy="181111"/>
          </a:xfrm>
          <a:prstGeom prst="mathMultiply">
            <a:avLst>
              <a:gd name="adj1" fmla="val 888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9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F23C8-93F1-660C-45CD-E4B81B8A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1FB48-2BD1-D878-C7D4-0ABF2781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342B9D-DE6B-CADD-1C2F-9C8B1413D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" y="0"/>
            <a:ext cx="913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44E62-C84F-2CCC-493E-6567635D5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814D4-C4A6-5F39-8D05-008809A8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0AC7F8-CAB4-F4DE-432E-978937D4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" y="0"/>
            <a:ext cx="911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C1D9-80E1-53CF-671D-30A6260B2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CF1E02-E6F2-DD12-0B57-A783C65B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9B0A8E-5721-1D1E-4934-84E0ECFC1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" y="0"/>
            <a:ext cx="91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5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CACB-5901-E506-4621-CB0289E8E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B6BF6-7E70-6CCF-1066-6ECD80DD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0916D3-8EC7-D892-A0C6-2ABB0A86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3"/>
            <a:ext cx="9144000" cy="68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09A7E-CE73-C89A-8B57-4BB1030AA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16800-595E-D741-2378-D1BA9DC1C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946C57-CA10-3D49-5A95-6AF033324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" y="0"/>
            <a:ext cx="91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7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044DB-7D18-55C0-1186-417D59923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8149F-8D4A-4324-5BB9-0D35D8E0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C5CED7-ED69-D885-EF5D-9989FD8B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" y="0"/>
            <a:ext cx="91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3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0DF47-D521-53D3-25A3-EB59D5D3B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0E756-0A87-B952-43F7-B58E69D1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5507D9-836D-999D-3B30-4933F7287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" y="0"/>
            <a:ext cx="912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0AB4B-826B-5CB1-51EE-9A42D449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3BD6D99-CD3F-64A6-0923-FB69B8AF1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28"/>
          </a:xfrm>
        </p:spPr>
      </p:pic>
    </p:spTree>
    <p:extLst>
      <p:ext uri="{BB962C8B-B14F-4D97-AF65-F5344CB8AC3E}">
        <p14:creationId xmlns:p14="http://schemas.microsoft.com/office/powerpoint/2010/main" val="83020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96936-0AAC-7E10-DFB1-050AB6862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3AB7D-EAFC-8E87-350E-19A536CD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47AB3C-A77D-CD3A-7CAC-D014FEE36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" y="0"/>
            <a:ext cx="913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33DFA-885B-25FA-9EF7-C029D201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59588-CA15-4874-B89B-695C4458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01D585-8E40-AE6A-1BFB-64B8E663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" y="0"/>
            <a:ext cx="9136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6B16-17EC-790C-E9D9-A236B2091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EBE3B-4248-8346-4828-E3AC2B60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ADFA1B-9EEB-EA00-A283-99B64C38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" y="0"/>
            <a:ext cx="914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0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67B0-A959-9DA0-230C-F69233BCF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B4D80-BD54-1E69-9B36-E35AB99B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713AF7-AACE-CF35-D4F5-5F9AD56F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" y="0"/>
            <a:ext cx="91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5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75987-E76A-58C7-51D0-21188F841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CB9CA-B4B9-038A-C047-6FBB3C90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3704EA-E432-0C05-1ACD-2CB42D9C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" y="0"/>
            <a:ext cx="911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0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7618D-2E57-F5E3-B488-FAA818F8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6B984-6C53-F6BF-1139-278101F3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7FF34A-924E-A17F-3C46-006175974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" y="0"/>
            <a:ext cx="9112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2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82577-2247-1B96-2357-9C918B2C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1E35955-7400-C7DB-CF5F-90ADAD8D29F1}"/>
              </a:ext>
            </a:extLst>
          </p:cNvPr>
          <p:cNvSpPr txBox="1"/>
          <p:nvPr/>
        </p:nvSpPr>
        <p:spPr>
          <a:xfrm>
            <a:off x="499165" y="401983"/>
            <a:ext cx="511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For our current work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C0B8EC-3DF8-8BB9-EF46-46425621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3" y="998923"/>
            <a:ext cx="5963477" cy="25230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E14302-F349-07BE-7849-E881FA6DE2F4}"/>
                  </a:ext>
                </a:extLst>
              </p:cNvPr>
              <p:cNvSpPr txBox="1"/>
              <p:nvPr/>
            </p:nvSpPr>
            <p:spPr>
              <a:xfrm>
                <a:off x="578678" y="3595653"/>
                <a:ext cx="7041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From comments in Yuji’s work, trace anomaly corresponds to the change of effective degrees of freedom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E14302-F349-07BE-7849-E881FA6D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8" y="3595653"/>
                <a:ext cx="7041322" cy="646331"/>
              </a:xfrm>
              <a:prstGeom prst="rect">
                <a:avLst/>
              </a:prstGeom>
              <a:blipFill>
                <a:blip r:embed="rId3"/>
                <a:stretch>
                  <a:fillRect l="-77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0063ABC-D01D-B348-1C66-7756581E8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8" y="4315704"/>
            <a:ext cx="3903542" cy="56015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4E4C577-07AD-9E92-B320-E82041D78C42}"/>
              </a:ext>
            </a:extLst>
          </p:cNvPr>
          <p:cNvGrpSpPr/>
          <p:nvPr/>
        </p:nvGrpSpPr>
        <p:grpSpPr>
          <a:xfrm>
            <a:off x="4711925" y="4280990"/>
            <a:ext cx="4261759" cy="629578"/>
            <a:chOff x="4711925" y="4280990"/>
            <a:chExt cx="4261759" cy="62957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15310AC-BC50-674A-2146-B3DD8FAB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925" y="4280990"/>
              <a:ext cx="4261759" cy="629578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49451C-81EA-162B-C765-C81A46D416E7}"/>
                </a:ext>
              </a:extLst>
            </p:cNvPr>
            <p:cNvSpPr/>
            <p:nvPr/>
          </p:nvSpPr>
          <p:spPr>
            <a:xfrm>
              <a:off x="7268571" y="4722191"/>
              <a:ext cx="1705113" cy="18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C009420E-4AFF-AB7C-E90C-6442B9851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59" y="2729209"/>
            <a:ext cx="1533594" cy="53313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B6387C4-B83E-96AB-7AC6-E2BBC5D2094A}"/>
              </a:ext>
            </a:extLst>
          </p:cNvPr>
          <p:cNvSpPr txBox="1"/>
          <p:nvPr/>
        </p:nvSpPr>
        <p:spPr>
          <a:xfrm>
            <a:off x="6842804" y="2308554"/>
            <a:ext cx="140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Ideal gas</a:t>
            </a:r>
            <a:endParaRPr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A5A71B-38E1-D8FF-3E9B-0631E83A3E4B}"/>
              </a:ext>
            </a:extLst>
          </p:cNvPr>
          <p:cNvSpPr txBox="1"/>
          <p:nvPr/>
        </p:nvSpPr>
        <p:spPr>
          <a:xfrm>
            <a:off x="499165" y="5110922"/>
            <a:ext cx="189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gluon system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767751-75F3-C33E-19F3-FEC0AF99F451}"/>
              </a:ext>
            </a:extLst>
          </p:cNvPr>
          <p:cNvSpPr txBox="1"/>
          <p:nvPr/>
        </p:nvSpPr>
        <p:spPr>
          <a:xfrm>
            <a:off x="2654852" y="510688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</a:t>
            </a:r>
            <a:endParaRPr lang="zh-CN" altLang="en-US" sz="2400" dirty="0"/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50B05334-102C-A786-2494-28C2804E945F}"/>
              </a:ext>
            </a:extLst>
          </p:cNvPr>
          <p:cNvSpPr/>
          <p:nvPr/>
        </p:nvSpPr>
        <p:spPr>
          <a:xfrm>
            <a:off x="2977322" y="5244952"/>
            <a:ext cx="119269" cy="18553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C42647-9683-0053-DEE9-D2C843FB6D0E}"/>
              </a:ext>
            </a:extLst>
          </p:cNvPr>
          <p:cNvSpPr txBox="1"/>
          <p:nvPr/>
        </p:nvSpPr>
        <p:spPr>
          <a:xfrm>
            <a:off x="3401391" y="5153051"/>
            <a:ext cx="203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Polarization modes: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4F6508-250B-6F69-B566-233AEA463183}"/>
              </a:ext>
            </a:extLst>
          </p:cNvPr>
          <p:cNvSpPr txBox="1"/>
          <p:nvPr/>
        </p:nvSpPr>
        <p:spPr>
          <a:xfrm>
            <a:off x="5437809" y="512897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</a:t>
            </a:r>
            <a:endParaRPr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D3DC8F0-DC20-9350-0106-09323A0D21EA}"/>
              </a:ext>
            </a:extLst>
          </p:cNvPr>
          <p:cNvSpPr txBox="1"/>
          <p:nvPr/>
        </p:nvSpPr>
        <p:spPr>
          <a:xfrm>
            <a:off x="5895009" y="513252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DC00C222-A4E0-6F19-CC8F-BBD515ACB611}"/>
              </a:ext>
            </a:extLst>
          </p:cNvPr>
          <p:cNvSpPr/>
          <p:nvPr/>
        </p:nvSpPr>
        <p:spPr>
          <a:xfrm>
            <a:off x="5742609" y="5295588"/>
            <a:ext cx="207617" cy="1348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C0FD74C-293A-75DA-2EC8-0DA3E865EC8A}"/>
              </a:ext>
            </a:extLst>
          </p:cNvPr>
          <p:cNvSpPr txBox="1"/>
          <p:nvPr/>
        </p:nvSpPr>
        <p:spPr>
          <a:xfrm>
            <a:off x="578678" y="5674411"/>
            <a:ext cx="495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Transverse modes (chromo-</a:t>
            </a:r>
            <a:r>
              <a:rPr lang="en-US" altLang="zh-CN" dirty="0" err="1"/>
              <a:t>elec</a:t>
            </a:r>
            <a:r>
              <a:rPr lang="en-US" altLang="zh-CN" dirty="0"/>
              <a:t>) vanishing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44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921E6-1932-4400-8CC2-03817A5E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79B70E-6ECA-D804-401B-0482B099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" y="0"/>
            <a:ext cx="914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4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C9D70-5A49-4313-3792-749CF43E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DF4F5C-90AA-9A0F-4A65-755E71E2C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" y="0"/>
            <a:ext cx="912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5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9865D-5D9C-CAC3-78E6-1CC93A84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F9E842-3081-DE3B-D637-CD2D270F6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" y="0"/>
            <a:ext cx="912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85B50A-BDF7-371B-9901-54744745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8CABCA-AD03-A269-C8F0-F8D824A0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" y="0"/>
            <a:ext cx="9133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8D91E3-1D88-CD9A-9E92-99B56FC0C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00" y="1182583"/>
            <a:ext cx="4950514" cy="219503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C1A372F-3955-314C-67BC-299F3A799BDD}"/>
              </a:ext>
            </a:extLst>
          </p:cNvPr>
          <p:cNvSpPr txBox="1"/>
          <p:nvPr/>
        </p:nvSpPr>
        <p:spPr>
          <a:xfrm>
            <a:off x="892313" y="591930"/>
            <a:ext cx="479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Using regression technique to infer </a:t>
            </a:r>
            <a:r>
              <a:rPr lang="en-US" altLang="zh-CN" sz="2000" dirty="0" err="1"/>
              <a:t>EoS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827553-35EB-1905-BC7D-0C1D5F178C52}"/>
                  </a:ext>
                </a:extLst>
              </p:cNvPr>
              <p:cNvSpPr txBox="1"/>
              <p:nvPr/>
            </p:nvSpPr>
            <p:spPr>
              <a:xfrm>
                <a:off x="892313" y="3533913"/>
                <a:ext cx="2593009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Target function: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𝜕𝜀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827553-35EB-1905-BC7D-0C1D5F17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13" y="3533913"/>
                <a:ext cx="2593009" cy="499560"/>
              </a:xfrm>
              <a:prstGeom prst="rect">
                <a:avLst/>
              </a:prstGeom>
              <a:blipFill>
                <a:blip r:embed="rId3"/>
                <a:stretch>
                  <a:fillRect l="-1878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CB8173A-7E22-680C-14DE-3D64620ADE15}"/>
                  </a:ext>
                </a:extLst>
              </p:cNvPr>
              <p:cNvSpPr txBox="1"/>
              <p:nvPr/>
            </p:nvSpPr>
            <p:spPr>
              <a:xfrm>
                <a:off x="3896140" y="3599027"/>
                <a:ext cx="1687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given by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CB8173A-7E22-680C-14DE-3D64620A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140" y="3599027"/>
                <a:ext cx="1687444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2151941-4F41-59C3-5D39-61DF7CE3D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67" y="3559764"/>
            <a:ext cx="2593009" cy="4085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D6490F-29BB-92E0-A155-B8D7E0A0B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27" y="4254878"/>
            <a:ext cx="5362714" cy="2141193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50217C4B-FC80-60BE-83A5-4134071B65E1}"/>
              </a:ext>
            </a:extLst>
          </p:cNvPr>
          <p:cNvSpPr/>
          <p:nvPr/>
        </p:nvSpPr>
        <p:spPr>
          <a:xfrm>
            <a:off x="3321878" y="5325474"/>
            <a:ext cx="432905" cy="403883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7C445D1-37E0-3170-E4E9-DDCDE01D9A0E}"/>
              </a:ext>
            </a:extLst>
          </p:cNvPr>
          <p:cNvCxnSpPr>
            <a:stCxn id="13" idx="2"/>
          </p:cNvCxnSpPr>
          <p:nvPr/>
        </p:nvCxnSpPr>
        <p:spPr>
          <a:xfrm flipH="1" flipV="1">
            <a:off x="2327965" y="5278783"/>
            <a:ext cx="993913" cy="2486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4C197E9-9626-1EFA-6AD6-0ADCB7C95A61}"/>
              </a:ext>
            </a:extLst>
          </p:cNvPr>
          <p:cNvSpPr txBox="1"/>
          <p:nvPr/>
        </p:nvSpPr>
        <p:spPr>
          <a:xfrm>
            <a:off x="1326600" y="4881084"/>
            <a:ext cx="110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SLy4 </a:t>
            </a:r>
            <a:r>
              <a:rPr lang="en-US" altLang="zh-CN" dirty="0" err="1"/>
              <a:t>EoS</a:t>
            </a:r>
            <a:r>
              <a:rPr lang="en-US" altLang="zh-CN" dirty="0"/>
              <a:t> for crust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27B4429-DD7C-37B8-FE42-C05E7E8A0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56" y="2910672"/>
            <a:ext cx="1735961" cy="3625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81F870-0DE6-24BB-BEA2-20BAD5853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255065"/>
            <a:ext cx="2888973" cy="1490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52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3D039B2-4E51-671F-3635-99B8D7A5B676}"/>
              </a:ext>
            </a:extLst>
          </p:cNvPr>
          <p:cNvSpPr txBox="1"/>
          <p:nvPr/>
        </p:nvSpPr>
        <p:spPr>
          <a:xfrm>
            <a:off x="574261" y="237489"/>
            <a:ext cx="821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To train NN to predict </a:t>
            </a:r>
            <a:r>
              <a:rPr lang="en-US" altLang="zh-CN" sz="2400" dirty="0" err="1"/>
              <a:t>EoS</a:t>
            </a:r>
            <a:r>
              <a:rPr lang="en-US" altLang="zh-CN" sz="2400" dirty="0"/>
              <a:t> from NS data with large uncertainty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FD60E9-33BD-2DE6-2AF3-7530302C697E}"/>
              </a:ext>
            </a:extLst>
          </p:cNvPr>
          <p:cNvSpPr txBox="1"/>
          <p:nvPr/>
        </p:nvSpPr>
        <p:spPr>
          <a:xfrm>
            <a:off x="653774" y="781878"/>
            <a:ext cx="203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generation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85D1EE-0055-CF95-80AB-F8030D61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4" y="1285893"/>
            <a:ext cx="4070832" cy="30890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814A40-5772-91C7-6FBC-C937C9AA4087}"/>
              </a:ext>
            </a:extLst>
          </p:cNvPr>
          <p:cNvSpPr txBox="1"/>
          <p:nvPr/>
        </p:nvSpPr>
        <p:spPr>
          <a:xfrm>
            <a:off x="4916555" y="2045252"/>
            <a:ext cx="295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Input: “observation” of 15 NS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1643527-3CC6-453D-26AC-92D57C6E1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7" y="2414584"/>
            <a:ext cx="1985247" cy="2748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255EC7E-AB5B-47D5-81B3-D459A22F180C}"/>
                  </a:ext>
                </a:extLst>
              </p:cNvPr>
              <p:cNvSpPr txBox="1"/>
              <p:nvPr/>
            </p:nvSpPr>
            <p:spPr>
              <a:xfrm>
                <a:off x="4916555" y="2825546"/>
                <a:ext cx="2955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output: 5 parameters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255EC7E-AB5B-47D5-81B3-D459A22F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55" y="2825546"/>
                <a:ext cx="2955235" cy="369332"/>
              </a:xfrm>
              <a:prstGeom prst="rect">
                <a:avLst/>
              </a:prstGeom>
              <a:blipFill>
                <a:blip r:embed="rId4"/>
                <a:stretch>
                  <a:fillRect l="-186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7B4F57D-23FB-3F86-13B6-0AC4DFD78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2" y="4374936"/>
            <a:ext cx="6749773" cy="20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643378-CAED-3184-0963-7CC1DC9534EE}"/>
              </a:ext>
            </a:extLst>
          </p:cNvPr>
          <p:cNvSpPr txBox="1"/>
          <p:nvPr/>
        </p:nvSpPr>
        <p:spPr>
          <a:xfrm>
            <a:off x="428487" y="441739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Error calculation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EF4FCD-037E-0A77-62BB-DAEB1C78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52" y="441739"/>
            <a:ext cx="3966398" cy="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6557BB-8C43-1B56-AA5E-06E918A72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1478987"/>
            <a:ext cx="7739270" cy="24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132</Words>
  <Application>Microsoft Office PowerPoint</Application>
  <PresentationFormat>全屏显示(4:3)</PresentationFormat>
  <Paragraphs>24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杰 梅</dc:creator>
  <cp:lastModifiedBy>杰 梅</cp:lastModifiedBy>
  <cp:revision>1</cp:revision>
  <dcterms:created xsi:type="dcterms:W3CDTF">2026-03-19T05:03:28Z</dcterms:created>
  <dcterms:modified xsi:type="dcterms:W3CDTF">2026-03-19T09:13:20Z</dcterms:modified>
</cp:coreProperties>
</file>