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57" r:id="rId5"/>
    <p:sldId id="258" r:id="rId6"/>
    <p:sldId id="259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5A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" y="480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77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11.jpeg"/><Relationship Id="rId4" Type="http://schemas.openxmlformats.org/officeDocument/2006/relationships/tags" Target="../tags/tag80.xml"/><Relationship Id="rId3" Type="http://schemas.openxmlformats.org/officeDocument/2006/relationships/image" Target="../media/image10.jpe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11.jpe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14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516890"/>
            <a:ext cx="9799200" cy="2570400"/>
          </a:xfrm>
        </p:spPr>
        <p:txBody>
          <a:bodyPr/>
          <a:lstStyle/>
          <a:p>
            <a:r>
              <a:rPr lang="en-US" altLang="zh-CN"/>
              <a:t>AIREX</a:t>
            </a:r>
            <a:r>
              <a:rPr lang="zh-CN" altLang="en-US"/>
              <a:t>与胶水厚度试验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王昊洋、巩克云、蔡孟珂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试验内容：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54143" y="2203129"/>
            <a:ext cx="463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AIREX  </a:t>
            </a:r>
            <a:r>
              <a:rPr lang="zh-CN" altLang="en-US" dirty="0"/>
              <a:t>点胶机点胶、陶瓷块控制总厚度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08400" y="4285540"/>
            <a:ext cx="1032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、偏压片</a:t>
            </a:r>
            <a:r>
              <a:rPr lang="en-US" altLang="zh-CN" dirty="0"/>
              <a:t>  </a:t>
            </a:r>
            <a:r>
              <a:rPr lang="zh-CN" altLang="en-US" dirty="0"/>
              <a:t>点胶机点胶（</a:t>
            </a:r>
            <a:r>
              <a:rPr lang="en-US" altLang="zh-CN" dirty="0"/>
              <a:t>STK</a:t>
            </a:r>
            <a:r>
              <a:rPr lang="zh-CN" altLang="en-US" dirty="0"/>
              <a:t>点胶方案）、塞尺控制总厚度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511723" y="2018462"/>
            <a:ext cx="18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压胶</a:t>
            </a:r>
            <a:r>
              <a:rPr lang="en-US" altLang="zh-CN" dirty="0"/>
              <a:t>5</a:t>
            </a:r>
            <a:r>
              <a:rPr lang="zh-CN" altLang="en-US" dirty="0"/>
              <a:t>天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11723" y="2387794"/>
            <a:ext cx="18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压胶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896264" y="4100874"/>
            <a:ext cx="18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压胶</a:t>
            </a:r>
            <a:r>
              <a:rPr lang="en-US" altLang="zh-CN" dirty="0"/>
              <a:t>5</a:t>
            </a:r>
            <a:r>
              <a:rPr lang="zh-CN" altLang="en-US" dirty="0"/>
              <a:t>天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873254" y="4490960"/>
            <a:ext cx="18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压胶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44a41140888c3d194b87ea572dd8a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8330" y="673100"/>
            <a:ext cx="4897755" cy="1993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30" y="414655"/>
            <a:ext cx="10968990" cy="589280"/>
          </a:xfrm>
        </p:spPr>
        <p:txBody>
          <a:bodyPr tIns="0" bIns="0">
            <a:noAutofit/>
          </a:bodyPr>
          <a:lstStyle/>
          <a:p>
            <a:r>
              <a:rPr lang="zh-CN" altLang="en-US" dirty="0"/>
              <a:t>一、</a:t>
            </a:r>
            <a:r>
              <a:rPr lang="en-US" altLang="zh-CN" dirty="0"/>
              <a:t>AIREX</a:t>
            </a:r>
            <a:r>
              <a:rPr lang="zh-CN" altLang="en-US" dirty="0"/>
              <a:t>上点胶压胶（压胶</a:t>
            </a:r>
            <a:r>
              <a:rPr lang="en-US" altLang="zh-CN" dirty="0"/>
              <a:t>5</a:t>
            </a:r>
            <a:r>
              <a:rPr lang="zh-CN" altLang="en-US" dirty="0"/>
              <a:t>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223010"/>
            <a:ext cx="10968990" cy="52857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在</a:t>
            </a:r>
            <a:r>
              <a:rPr lang="en-US" altLang="zh-CN" dirty="0"/>
              <a:t>AIREX</a:t>
            </a:r>
            <a:r>
              <a:rPr lang="zh-CN" altLang="en-US" dirty="0"/>
              <a:t>上点胶，胶条间距分别为</a:t>
            </a:r>
            <a:r>
              <a:rPr lang="en-US" altLang="zh-CN" dirty="0"/>
              <a:t>5mm</a:t>
            </a:r>
            <a:r>
              <a:rPr lang="zh-CN" altLang="en-US" dirty="0"/>
              <a:t>、</a:t>
            </a:r>
            <a:r>
              <a:rPr lang="en-US" altLang="zh-CN" dirty="0"/>
              <a:t>4mm</a:t>
            </a:r>
            <a:r>
              <a:rPr lang="zh-CN" altLang="en-US" dirty="0"/>
              <a:t>、</a:t>
            </a:r>
            <a:r>
              <a:rPr lang="en-US" altLang="zh-CN" dirty="0"/>
              <a:t>3mm</a:t>
            </a:r>
            <a:r>
              <a:rPr lang="zh-CN" altLang="en-US" dirty="0"/>
              <a:t>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控制胶水厚度为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0.15mm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，压胶时间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 descr="1b345570bd0996a249a18dd83073d05f"/>
          <p:cNvPicPr>
            <a:picLocks noChangeAspect="1"/>
          </p:cNvPicPr>
          <p:nvPr/>
        </p:nvPicPr>
        <p:blipFill>
          <a:blip r:embed="rId4"/>
          <a:srcRect l="26194" t="16741" r="26215" b="20370"/>
          <a:stretch>
            <a:fillRect/>
          </a:stretch>
        </p:blipFill>
        <p:spPr>
          <a:xfrm rot="5400000">
            <a:off x="6462533" y="2539190"/>
            <a:ext cx="2510423" cy="2488265"/>
          </a:xfrm>
          <a:prstGeom prst="rect">
            <a:avLst/>
          </a:prstGeom>
        </p:spPr>
      </p:pic>
      <p:pic>
        <p:nvPicPr>
          <p:cNvPr id="5" name="图片 4" descr="b76c4172aed4a9f6443295dc33aed8f0"/>
          <p:cNvPicPr>
            <a:picLocks noChangeAspect="1"/>
          </p:cNvPicPr>
          <p:nvPr/>
        </p:nvPicPr>
        <p:blipFill>
          <a:blip r:embed="rId5"/>
          <a:srcRect l="6336" t="21630" r="12573" b="12231"/>
          <a:stretch>
            <a:fillRect/>
          </a:stretch>
        </p:blipFill>
        <p:spPr>
          <a:xfrm>
            <a:off x="9204923" y="2528112"/>
            <a:ext cx="2307681" cy="25104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8330" y="5093335"/>
            <a:ext cx="11385550" cy="1515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步骤：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、点胶前测量</a:t>
            </a:r>
            <a:r>
              <a:rPr lang="en-US" altLang="zh-CN" dirty="0"/>
              <a:t>AIREX</a:t>
            </a:r>
            <a:r>
              <a:rPr lang="zh-CN" altLang="en-US" dirty="0"/>
              <a:t>厚度：在</a:t>
            </a:r>
            <a:r>
              <a:rPr lang="en-US" altLang="zh-CN" dirty="0"/>
              <a:t>AIREX</a:t>
            </a:r>
            <a:r>
              <a:rPr lang="zh-CN" altLang="en-US" dirty="0"/>
              <a:t>上放上玻璃片和</a:t>
            </a:r>
            <a:r>
              <a:rPr lang="en-US" altLang="zh-CN" dirty="0"/>
              <a:t>1kg</a:t>
            </a:r>
            <a:r>
              <a:rPr lang="zh-CN" altLang="en-US" dirty="0"/>
              <a:t>配重测量其高度（避免</a:t>
            </a:r>
            <a:r>
              <a:rPr lang="en-US" altLang="zh-CN" dirty="0"/>
              <a:t>AIREX</a:t>
            </a:r>
            <a:r>
              <a:rPr lang="zh-CN" altLang="en-US" dirty="0"/>
              <a:t>不平）并记录。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、在第一步基础上增加</a:t>
            </a:r>
            <a:r>
              <a:rPr lang="en-US" altLang="zh-CN" dirty="0"/>
              <a:t>0.15mm</a:t>
            </a:r>
            <a:r>
              <a:rPr lang="zh-CN" altLang="en-US" dirty="0"/>
              <a:t>配置陶瓷量块厚度（例如</a:t>
            </a:r>
            <a:r>
              <a:rPr lang="en-US" altLang="zh-CN" dirty="0"/>
              <a:t>5.11</a:t>
            </a:r>
            <a:r>
              <a:rPr lang="zh-CN" altLang="en-US" dirty="0"/>
              <a:t>处用</a:t>
            </a:r>
            <a:r>
              <a:rPr lang="en-US" altLang="zh-CN" dirty="0"/>
              <a:t>5.26</a:t>
            </a:r>
            <a:r>
              <a:rPr lang="zh-CN" altLang="en-US" dirty="0"/>
              <a:t>的陶瓷块）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AIREX</a:t>
            </a:r>
            <a:r>
              <a:rPr lang="zh-CN" altLang="en-US" dirty="0"/>
              <a:t>点胶，陶瓷块支撑玻璃</a:t>
            </a:r>
            <a:r>
              <a:rPr lang="en-US" altLang="zh-CN" dirty="0"/>
              <a:t>4</a:t>
            </a:r>
            <a:r>
              <a:rPr lang="zh-CN" altLang="en-US" dirty="0"/>
              <a:t>个角，</a:t>
            </a:r>
            <a:r>
              <a:rPr lang="en-US" altLang="zh-CN" dirty="0"/>
              <a:t>8kg</a:t>
            </a:r>
            <a:r>
              <a:rPr lang="zh-CN" altLang="en-US" dirty="0"/>
              <a:t>配重。期间发现配重</a:t>
            </a:r>
            <a:r>
              <a:rPr lang="en-US" altLang="zh-CN" dirty="0"/>
              <a:t>4kg</a:t>
            </a:r>
            <a:r>
              <a:rPr lang="zh-CN" altLang="en-US" dirty="0"/>
              <a:t>时陶瓷块已被压紧，</a:t>
            </a:r>
            <a:r>
              <a:rPr lang="zh-CN" altLang="en-US" dirty="0">
                <a:solidFill>
                  <a:srgbClr val="FF0000"/>
                </a:solidFill>
              </a:rPr>
              <a:t>说明胶水厚度能达到</a:t>
            </a:r>
            <a:r>
              <a:rPr lang="en-US" altLang="zh-CN" dirty="0">
                <a:solidFill>
                  <a:srgbClr val="FF0000"/>
                </a:solidFill>
              </a:rPr>
              <a:t>0.15mm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2135" r="14736" b="28797"/>
          <a:stretch>
            <a:fillRect/>
          </a:stretch>
        </p:blipFill>
        <p:spPr>
          <a:xfrm>
            <a:off x="608330" y="2571152"/>
            <a:ext cx="2681835" cy="24673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25430" r="13452" b="17833"/>
          <a:stretch>
            <a:fillRect/>
          </a:stretch>
        </p:blipFill>
        <p:spPr>
          <a:xfrm>
            <a:off x="3679405" y="2528111"/>
            <a:ext cx="2475374" cy="251042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702050" y="3964305"/>
            <a:ext cx="613410" cy="7143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349320"/>
            <a:ext cx="10969200" cy="705600"/>
          </a:xfrm>
        </p:spPr>
        <p:txBody>
          <a:bodyPr tIns="0" bIns="0"/>
          <a:lstStyle/>
          <a:p>
            <a:r>
              <a:rPr lang="zh-CN" altLang="en-US" dirty="0"/>
              <a:t>一、</a:t>
            </a:r>
            <a:r>
              <a:rPr lang="en-US" altLang="zh-CN" dirty="0"/>
              <a:t>AIREX</a:t>
            </a:r>
            <a:r>
              <a:rPr lang="zh-CN" altLang="en-US" dirty="0"/>
              <a:t>上点胶压胶（固化</a:t>
            </a:r>
            <a:r>
              <a:rPr lang="en-US" altLang="zh-CN" dirty="0"/>
              <a:t>1</a:t>
            </a:r>
            <a:r>
              <a:rPr lang="zh-CN" altLang="en-US" dirty="0"/>
              <a:t>天）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054735"/>
            <a:ext cx="10968990" cy="519493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控制胶水厚度为</a:t>
            </a:r>
            <a:r>
              <a:rPr lang="en-US" altLang="zh-CN" dirty="0">
                <a:sym typeface="+mn-ea"/>
              </a:rPr>
              <a:t>0.15mm</a:t>
            </a:r>
            <a:r>
              <a:rPr lang="zh-CN" altLang="en-US" dirty="0">
                <a:sym typeface="+mn-ea"/>
              </a:rPr>
              <a:t>，压胶时间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天。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17fe076c68edef2095a05019e1539b2f"/>
          <p:cNvPicPr>
            <a:picLocks noChangeAspect="1"/>
          </p:cNvPicPr>
          <p:nvPr/>
        </p:nvPicPr>
        <p:blipFill>
          <a:blip r:embed="rId3"/>
          <a:srcRect l="8757" t="22981" r="9400" b="27398"/>
          <a:stretch>
            <a:fillRect/>
          </a:stretch>
        </p:blipFill>
        <p:spPr>
          <a:xfrm>
            <a:off x="6881495" y="1532890"/>
            <a:ext cx="3872230" cy="3131820"/>
          </a:xfrm>
          <a:prstGeom prst="rect">
            <a:avLst/>
          </a:prstGeom>
        </p:spPr>
      </p:pic>
      <p:pic>
        <p:nvPicPr>
          <p:cNvPr id="5" name="图片 4" descr="989d42ffe2d5b5ed47a6b7e70a0fccc0"/>
          <p:cNvPicPr>
            <a:picLocks noChangeAspect="1"/>
          </p:cNvPicPr>
          <p:nvPr/>
        </p:nvPicPr>
        <p:blipFill>
          <a:blip r:embed="rId4"/>
          <a:srcRect l="5200" t="30148" r="14637" b="24546"/>
          <a:stretch>
            <a:fillRect/>
          </a:stretch>
        </p:blipFill>
        <p:spPr>
          <a:xfrm>
            <a:off x="920115" y="1550670"/>
            <a:ext cx="4137025" cy="3119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115" y="4928235"/>
            <a:ext cx="51263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重复同样操作，压胶时间改为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965" y="157480"/>
            <a:ext cx="10968990" cy="34163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AIREX</a:t>
            </a:r>
            <a:r>
              <a:rPr lang="zh-CN" altLang="en-US" dirty="0"/>
              <a:t>点胶压胶总结：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8965" y="739775"/>
            <a:ext cx="5342255" cy="384175"/>
          </a:xfrm>
        </p:spPr>
        <p:txBody>
          <a:bodyPr>
            <a:normAutofit fontScale="97500"/>
          </a:bodyPr>
          <a:lstStyle/>
          <a:p>
            <a:pPr algn="ctr"/>
            <a:r>
              <a:rPr lang="zh-CN" altLang="en-US" dirty="0"/>
              <a:t>压胶</a:t>
            </a:r>
            <a:r>
              <a:rPr lang="en-US" altLang="zh-CN" dirty="0"/>
              <a:t>5</a:t>
            </a:r>
            <a:r>
              <a:rPr lang="zh-CN" altLang="en-US" dirty="0"/>
              <a:t>天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30" y="1364615"/>
            <a:ext cx="5342255" cy="4885055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取下配重后量块松动，重新测量后四角</a:t>
            </a:r>
            <a:r>
              <a:rPr lang="zh-CN" altLang="en-US" dirty="0">
                <a:solidFill>
                  <a:srgbClr val="FF0000"/>
                </a:solidFill>
              </a:rPr>
              <a:t>回弹</a:t>
            </a:r>
            <a:r>
              <a:rPr lang="en-US" altLang="zh-CN" dirty="0">
                <a:solidFill>
                  <a:srgbClr val="FF0000"/>
                </a:solidFill>
              </a:rPr>
              <a:t>10~20μm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拿起再放下后重新测量</a:t>
            </a:r>
            <a:r>
              <a:rPr lang="en-US" altLang="zh-CN" dirty="0"/>
              <a:t>1#</a:t>
            </a:r>
            <a:r>
              <a:rPr lang="zh-CN" altLang="en-US" dirty="0"/>
              <a:t>和</a:t>
            </a:r>
            <a:r>
              <a:rPr lang="en-US" altLang="zh-CN" dirty="0"/>
              <a:t>2#</a:t>
            </a:r>
            <a:r>
              <a:rPr lang="zh-CN" altLang="en-US" dirty="0"/>
              <a:t>角无变化，</a:t>
            </a:r>
            <a:r>
              <a:rPr lang="en-US" altLang="zh-CN" dirty="0"/>
              <a:t>3#</a:t>
            </a:r>
            <a:r>
              <a:rPr lang="zh-CN" altLang="en-US" dirty="0"/>
              <a:t>、</a:t>
            </a:r>
            <a:r>
              <a:rPr lang="en-US" altLang="zh-CN" dirty="0"/>
              <a:t>4#</a:t>
            </a:r>
            <a:r>
              <a:rPr lang="zh-CN" altLang="en-US" dirty="0"/>
              <a:t>角回弹变为</a:t>
            </a:r>
            <a:r>
              <a:rPr lang="en-US" altLang="zh-CN" dirty="0"/>
              <a:t>20~30μm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00" y="739775"/>
            <a:ext cx="5342255" cy="385445"/>
          </a:xfrm>
        </p:spPr>
        <p:txBody>
          <a:bodyPr>
            <a:normAutofit fontScale="97500"/>
          </a:bodyPr>
          <a:lstStyle/>
          <a:p>
            <a:pPr algn="ctr"/>
            <a:r>
              <a:rPr lang="zh-CN" altLang="en-US" dirty="0"/>
              <a:t>压胶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00" y="1365885"/>
            <a:ext cx="5342255" cy="4883785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重新测量后，四角均</a:t>
            </a:r>
            <a:r>
              <a:rPr lang="zh-CN" altLang="en-US" dirty="0">
                <a:solidFill>
                  <a:srgbClr val="FF0000"/>
                </a:solidFill>
              </a:rPr>
              <a:t>回弹</a:t>
            </a:r>
            <a:r>
              <a:rPr lang="en-US" altLang="zh-CN" dirty="0">
                <a:solidFill>
                  <a:srgbClr val="FF0000"/>
                </a:solidFill>
              </a:rPr>
              <a:t>10~20μm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拿起再放下后测量，均无明显变化。</a:t>
            </a:r>
            <a:endParaRPr lang="zh-CN" altLang="en-US" dirty="0"/>
          </a:p>
        </p:txBody>
      </p:sp>
      <p:pic>
        <p:nvPicPr>
          <p:cNvPr id="4" name="图片 3" descr="7aead5ae70c7dbd68c30283571f7fe47"/>
          <p:cNvPicPr>
            <a:picLocks noChangeAspect="1"/>
          </p:cNvPicPr>
          <p:nvPr/>
        </p:nvPicPr>
        <p:blipFill>
          <a:blip r:embed="rId6"/>
          <a:srcRect l="6608" t="21713" r="8930" b="25880"/>
          <a:stretch>
            <a:fillRect/>
          </a:stretch>
        </p:blipFill>
        <p:spPr>
          <a:xfrm>
            <a:off x="1536700" y="1210075"/>
            <a:ext cx="3672193" cy="3039979"/>
          </a:xfrm>
          <a:prstGeom prst="rect">
            <a:avLst/>
          </a:prstGeom>
        </p:spPr>
      </p:pic>
      <p:pic>
        <p:nvPicPr>
          <p:cNvPr id="5" name="图片 4" descr="8aabde60458b1c3baf02a65f7588ad10"/>
          <p:cNvPicPr>
            <a:picLocks noChangeAspect="1"/>
          </p:cNvPicPr>
          <p:nvPr/>
        </p:nvPicPr>
        <p:blipFill>
          <a:blip r:embed="rId7"/>
          <a:srcRect l="7633" t="17278" r="9956" b="33852"/>
          <a:stretch>
            <a:fillRect/>
          </a:stretch>
        </p:blipFill>
        <p:spPr>
          <a:xfrm>
            <a:off x="6617616" y="1210075"/>
            <a:ext cx="3869205" cy="30600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59742" y="6121003"/>
            <a:ext cx="80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压胶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天与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天胶水状态差别不大，胶线间隔</a:t>
            </a:r>
            <a:r>
              <a:rPr lang="en-US" altLang="zh-CN" dirty="0">
                <a:solidFill>
                  <a:srgbClr val="FF0000"/>
                </a:solidFill>
              </a:rPr>
              <a:t>3mm</a:t>
            </a:r>
            <a:r>
              <a:rPr lang="zh-CN" altLang="en-US" dirty="0">
                <a:solidFill>
                  <a:srgbClr val="FF0000"/>
                </a:solidFill>
              </a:rPr>
              <a:t>未完全填满空隙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5430" y="608330"/>
            <a:ext cx="11624310" cy="535749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301695"/>
            <a:ext cx="10969200" cy="705600"/>
          </a:xfrm>
        </p:spPr>
        <p:txBody>
          <a:bodyPr>
            <a:normAutofit/>
          </a:bodyPr>
          <a:lstStyle/>
          <a:p>
            <a:r>
              <a:rPr lang="zh-CN" altLang="en-US" dirty="0"/>
              <a:t>二、偏压片上点胶压胶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120" y="1007295"/>
            <a:ext cx="10968990" cy="551053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使用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0.45mm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塞尺</a:t>
            </a:r>
            <a:r>
              <a:rPr lang="zh-CN" altLang="en-US" dirty="0">
                <a:sym typeface="+mn-ea"/>
              </a:rPr>
              <a:t>将胶水厚度控制在</a:t>
            </a:r>
            <a:r>
              <a:rPr lang="en-US" altLang="zh-CN" dirty="0">
                <a:sym typeface="+mn-ea"/>
              </a:rPr>
              <a:t>0.15mm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压胶</a:t>
            </a:r>
            <a:r>
              <a:rPr lang="en-US" altLang="zh-CN" dirty="0"/>
              <a:t>5</a:t>
            </a:r>
            <a:r>
              <a:rPr lang="zh-CN" altLang="en-US" dirty="0"/>
              <a:t>天的试验件压胶后发现胶线上粗下细，可能是</a:t>
            </a:r>
            <a:r>
              <a:rPr lang="zh-CN" altLang="en-US" dirty="0">
                <a:solidFill>
                  <a:srgbClr val="1105AB"/>
                </a:solidFill>
              </a:rPr>
              <a:t>塞尺尾部孔周边有突起导致</a:t>
            </a:r>
            <a:endParaRPr lang="zh-CN" altLang="en-US" dirty="0">
              <a:solidFill>
                <a:srgbClr val="1105AB"/>
              </a:solidFill>
            </a:endParaRPr>
          </a:p>
          <a:p>
            <a:r>
              <a:rPr lang="zh-CN" altLang="en-US" dirty="0"/>
              <a:t>压胶</a:t>
            </a:r>
            <a:r>
              <a:rPr lang="en-US" altLang="zh-CN" dirty="0"/>
              <a:t>1</a:t>
            </a:r>
            <a:r>
              <a:rPr lang="zh-CN" altLang="en-US" dirty="0"/>
              <a:t>天的试验件塞尺尾部在玻璃片外面</a:t>
            </a:r>
            <a:r>
              <a:rPr lang="en-US" altLang="zh-CN" dirty="0"/>
              <a:t>(</a:t>
            </a:r>
            <a:r>
              <a:rPr lang="zh-CN" altLang="en-US" dirty="0"/>
              <a:t>无照片），胶线宽度稍均匀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6730050" y="403342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塞尺尾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581278" y="1601713"/>
            <a:ext cx="8287828" cy="3178810"/>
            <a:chOff x="1749425" y="1564005"/>
            <a:chExt cx="8297545" cy="3178810"/>
          </a:xfrm>
        </p:grpSpPr>
        <p:pic>
          <p:nvPicPr>
            <p:cNvPr id="9" name="图片 8" descr="1d92cac487cf361c3efd1bec547118b4"/>
            <p:cNvPicPr>
              <a:picLocks noChangeAspect="1"/>
            </p:cNvPicPr>
            <p:nvPr/>
          </p:nvPicPr>
          <p:blipFill>
            <a:blip r:embed="rId3"/>
            <a:srcRect l="10278" t="20138" r="9522" b="25544"/>
            <a:stretch>
              <a:fillRect/>
            </a:stretch>
          </p:blipFill>
          <p:spPr>
            <a:xfrm>
              <a:off x="1749425" y="1564005"/>
              <a:ext cx="3517900" cy="317881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4638040" y="1746885"/>
              <a:ext cx="335915" cy="364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638040" y="4030345"/>
              <a:ext cx="335915" cy="364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/>
            <p:cNvCxnSpPr>
              <a:stCxn id="10" idx="6"/>
            </p:cNvCxnSpPr>
            <p:nvPr/>
          </p:nvCxnSpPr>
          <p:spPr>
            <a:xfrm flipV="1">
              <a:off x="4973955" y="1919605"/>
              <a:ext cx="948690" cy="95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5982970" y="1752600"/>
              <a:ext cx="4064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塞尺头</a:t>
              </a:r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4973955" y="4208145"/>
              <a:ext cx="948690" cy="95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3596005" y="2111375"/>
              <a:ext cx="554990" cy="19843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内容占位符 18" descr="微信图片_20260409110115_111_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2081" b="12788"/>
          <a:stretch>
            <a:fillRect/>
          </a:stretch>
        </p:blipFill>
        <p:spPr>
          <a:xfrm rot="10800000" flipH="1">
            <a:off x="8133392" y="1397043"/>
            <a:ext cx="3295650" cy="33023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1359" y="250525"/>
            <a:ext cx="10968990" cy="377825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总厚度实测（三号厅</a:t>
            </a:r>
            <a:r>
              <a:rPr lang="en-US" altLang="zh-CN" sz="3200" dirty="0"/>
              <a:t>OGP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96411" y="752284"/>
            <a:ext cx="2730661" cy="381600"/>
          </a:xfrm>
        </p:spPr>
        <p:txBody>
          <a:bodyPr>
            <a:normAutofit fontScale="97500"/>
          </a:bodyPr>
          <a:lstStyle/>
          <a:p>
            <a:pPr algn="ctr"/>
            <a:r>
              <a:rPr lang="zh-CN" altLang="en-US" dirty="0"/>
              <a:t>压胶五天</a:t>
            </a:r>
            <a:endParaRPr lang="zh-CN" altLang="en-US" dirty="0"/>
          </a:p>
        </p:txBody>
      </p:sp>
      <p:pic>
        <p:nvPicPr>
          <p:cNvPr id="19" name="内容占位符 18" descr="微信图片_20260409110115_111_2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 flipH="1">
            <a:off x="7998905" y="1150620"/>
            <a:ext cx="3295650" cy="4395470"/>
          </a:xfrm>
          <a:prstGeom prst="rect">
            <a:avLst/>
          </a:prstGeom>
        </p:spPr>
      </p:pic>
      <p:sp>
        <p:nvSpPr>
          <p:cNvPr id="17" name="文本占位符 16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8073310" y="628350"/>
            <a:ext cx="2985660" cy="381600"/>
          </a:xfrm>
        </p:spPr>
        <p:txBody>
          <a:bodyPr>
            <a:normAutofit fontScale="97500"/>
          </a:bodyPr>
          <a:lstStyle/>
          <a:p>
            <a:pPr algn="ctr"/>
            <a:r>
              <a:rPr lang="zh-CN" altLang="en-US" dirty="0"/>
              <a:t>压胶一天</a:t>
            </a:r>
            <a:endParaRPr lang="zh-CN" altLang="en-US" dirty="0"/>
          </a:p>
        </p:txBody>
      </p:sp>
      <p:pic>
        <p:nvPicPr>
          <p:cNvPr id="20" name="内容占位符 19" descr="微信图片_20260409110116_112_2"/>
          <p:cNvPicPr>
            <a:picLocks noGrp="1" noChangeAspect="1"/>
          </p:cNvPicPr>
          <p:nvPr>
            <p:ph sz="quarter" idx="4"/>
            <p:custDataLst>
              <p:tags r:id="rId6"/>
            </p:custDataLst>
          </p:nvPr>
        </p:nvPicPr>
        <p:blipFill>
          <a:blip r:embed="rId7"/>
          <a:srcRect l="4894" t="3149" r="2987" b="4883"/>
          <a:stretch>
            <a:fillRect/>
          </a:stretch>
        </p:blipFill>
        <p:spPr>
          <a:xfrm>
            <a:off x="4034600" y="1150619"/>
            <a:ext cx="3309620" cy="4406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06090" y="6019165"/>
            <a:ext cx="617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将压胶</a:t>
            </a:r>
            <a:r>
              <a:rPr lang="en-US" altLang="zh-CN" dirty="0"/>
              <a:t>1</a:t>
            </a:r>
            <a:r>
              <a:rPr lang="zh-CN" altLang="en-US" dirty="0"/>
              <a:t>天的图片进行了翻转，保证两个实验对应位置相同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04975" y="1985645"/>
            <a:ext cx="2753995" cy="37909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04975" y="4530725"/>
            <a:ext cx="2753995" cy="37909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96411" y="1862905"/>
            <a:ext cx="2753995" cy="3790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18857" y="4344230"/>
            <a:ext cx="2753995" cy="3790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299327" y="4233093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4220" y="1751768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294555" y="198564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头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94555" y="4530725"/>
            <a:ext cx="4191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尾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2" name="图片 1" descr="7b43c1e0ca64de960cd9a43f871908c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07" y="1985645"/>
            <a:ext cx="3692207" cy="2768046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2284" y="416876"/>
            <a:ext cx="10968990" cy="529590"/>
          </a:xfrm>
        </p:spPr>
        <p:txBody>
          <a:bodyPr>
            <a:noAutofit/>
          </a:bodyPr>
          <a:lstStyle/>
          <a:p>
            <a:r>
              <a:rPr lang="zh-CN" altLang="en-US" dirty="0"/>
              <a:t>偏压片点胶压胶结论：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2995" y="1459865"/>
            <a:ext cx="2970530" cy="3938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87040" y="1658620"/>
            <a:ext cx="1091565" cy="5911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87040" y="2837815"/>
            <a:ext cx="1094740" cy="5911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81780" y="176974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尾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81780" y="294957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95475" y="1658620"/>
            <a:ext cx="1091565" cy="59118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895475" y="2837815"/>
            <a:ext cx="1091565" cy="59118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76375" y="2949575"/>
            <a:ext cx="4191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尾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76375" y="176974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F0"/>
                </a:solidFill>
              </a:rPr>
              <a:t>头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88562" y="1381441"/>
            <a:ext cx="6502712" cy="3938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压胶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天的样片</a:t>
            </a:r>
            <a:r>
              <a:rPr lang="zh-CN" altLang="en-US" dirty="0">
                <a:sym typeface="+mn-ea"/>
              </a:rPr>
              <a:t>，因为塞尺尾部突起，导致样片部分位置实际偏厚，厚度差大。厚度范围：</a:t>
            </a:r>
            <a:r>
              <a:rPr lang="en-US" altLang="zh-CN" dirty="0">
                <a:sym typeface="+mn-ea"/>
              </a:rPr>
              <a:t>0.452mm~0.519mm</a:t>
            </a:r>
            <a:r>
              <a:rPr lang="zh-CN" altLang="en-US" dirty="0">
                <a:sym typeface="+mn-ea"/>
              </a:rPr>
              <a:t>，有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0.067mm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厚度差</a:t>
            </a:r>
            <a:r>
              <a:rPr lang="zh-CN" altLang="en-US" dirty="0">
                <a:sym typeface="+mn-ea"/>
              </a:rPr>
              <a:t>，目测表现为胶线宽窄不一。</a:t>
            </a:r>
            <a:endParaRPr lang="zh-CN" altLang="en-US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压胶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天的样片</a:t>
            </a:r>
            <a:r>
              <a:rPr lang="zh-CN" altLang="en-US" dirty="0">
                <a:sym typeface="+mn-ea"/>
              </a:rPr>
              <a:t>，因注意避让了塞尺尾部，比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天的样片厚度差小。厚度范围：</a:t>
            </a:r>
            <a:r>
              <a:rPr lang="en-US" altLang="zh-CN" dirty="0">
                <a:sym typeface="+mn-ea"/>
              </a:rPr>
              <a:t>0.453mm~0.487mm</a:t>
            </a:r>
            <a:r>
              <a:rPr lang="zh-CN" altLang="en-US" dirty="0">
                <a:sym typeface="+mn-ea"/>
              </a:rPr>
              <a:t>，有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0.034mm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的高度差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。</a:t>
            </a:r>
            <a:r>
              <a:rPr lang="zh-CN" altLang="en-US" dirty="0">
                <a:solidFill>
                  <a:srgbClr val="1105AB"/>
                </a:solidFill>
                <a:sym typeface="+mn-ea"/>
              </a:rPr>
              <a:t>继续查找出现高度差原因</a:t>
            </a:r>
            <a:r>
              <a:rPr lang="zh-CN" altLang="en-US" dirty="0">
                <a:sym typeface="+mn-ea"/>
              </a:rPr>
              <a:t>。</a:t>
            </a:r>
            <a:endParaRPr lang="en-US" altLang="zh-CN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从均值来看，因为控制整体高度为</a:t>
            </a:r>
            <a:r>
              <a:rPr lang="en-US" altLang="zh-CN" dirty="0">
                <a:sym typeface="+mn-ea"/>
              </a:rPr>
              <a:t>0.45mm</a:t>
            </a:r>
            <a:r>
              <a:rPr lang="zh-CN" altLang="en-US" dirty="0">
                <a:sym typeface="+mn-ea"/>
              </a:rPr>
              <a:t>，胶水厚度为</a:t>
            </a:r>
            <a:r>
              <a:rPr lang="en-US" altLang="zh-CN" dirty="0">
                <a:sym typeface="+mn-ea"/>
              </a:rPr>
              <a:t>0.15mm</a:t>
            </a:r>
            <a:r>
              <a:rPr lang="zh-CN" altLang="en-US" dirty="0">
                <a:sym typeface="+mn-ea"/>
              </a:rPr>
              <a:t>，所以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胶水在卸下配重后的回弹大概在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20~30μm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WPS 演示</Application>
  <PresentationFormat>宽屏</PresentationFormat>
  <Paragraphs>107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AIREX与胶水厚度试验</vt:lpstr>
      <vt:lpstr>试验内容：</vt:lpstr>
      <vt:lpstr>一、AIREX上点胶压胶（压胶5天）</vt:lpstr>
      <vt:lpstr>一、AIREX上点胶压胶（固化1天）</vt:lpstr>
      <vt:lpstr>AIREX点胶压胶总结：</vt:lpstr>
      <vt:lpstr>二、偏压片上点胶压胶</vt:lpstr>
      <vt:lpstr>总厚度实测（三号厅OGP）</vt:lpstr>
      <vt:lpstr>偏压片点胶压胶结论：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十七</cp:lastModifiedBy>
  <cp:revision>170</cp:revision>
  <dcterms:created xsi:type="dcterms:W3CDTF">2019-06-19T02:08:00Z</dcterms:created>
  <dcterms:modified xsi:type="dcterms:W3CDTF">2026-04-10T00:52:45Z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DE5DE5C200A5445A8D8E17F512B29223_11</vt:lpwstr>
  </property>
</Properties>
</file>