
<file path=[Content_Types].xml><?xml version="1.0" encoding="utf-8"?>
<Types xmlns="http://schemas.openxmlformats.org/package/2006/content-types">
  <Default Extension="xml" ContentType="application/xml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Override PartName="/customXml/itemProps298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ink/ink1.xml" ContentType="application/inkml+xml"/>
  <Override PartName="/ppt/ink/ink10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9.xml" ContentType="application/inkml+xml"/>
  <Override PartName="/ppt/ink/ink2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256" r:id="rId3"/>
    <p:sldId id="262" r:id="rId4"/>
    <p:sldId id="260" r:id="rId5"/>
    <p:sldId id="258" r:id="rId6"/>
    <p:sldId id="259" r:id="rId7"/>
    <p:sldId id="261" r:id="rId8"/>
    <p:sldId id="263" r:id="rId9"/>
    <p:sldId id="265" r:id="rId10"/>
    <p:sldId id="274" r:id="rId11"/>
    <p:sldId id="277" r:id="rId12"/>
    <p:sldId id="279" r:id="rId13"/>
    <p:sldId id="278" r:id="rId15"/>
    <p:sldId id="266" r:id="rId16"/>
    <p:sldId id="276" r:id="rId17"/>
    <p:sldId id="267" r:id="rId18"/>
    <p:sldId id="270" r:id="rId19"/>
    <p:sldId id="281" r:id="rId20"/>
    <p:sldId id="269" r:id="rId21"/>
  </p:sldIdLst>
  <p:sldSz cx="12192000" cy="6858000"/>
  <p:notesSz cx="6858000" cy="9144000"/>
  <p:embeddedFontLst>
    <p:embeddedFont>
      <p:font typeface="Cambria Math" panose="02040503050406030204" charset="0"/>
      <p:regular r:id="rId27"/>
    </p:embeddedFont>
    <p:embeddedFont>
      <p:font typeface="DejaVu Math TeX Gyre" panose="02000503000000000000" charset="0"/>
      <p:regular r:id="rId28"/>
    </p:embeddedFont>
    <p:embeddedFont>
      <p:font typeface="微软雅黑" charset="0"/>
      <p:regular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2" userDrawn="1">
          <p15:clr>
            <a:srgbClr val="A4A3A4"/>
          </p15:clr>
        </p15:guide>
        <p15:guide id="2" pos="3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92"/>
        <p:guide pos="373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customXml" Target="../customXml/item1.xml"/><Relationship Id="rId25" Type="http://schemas.openxmlformats.org/officeDocument/2006/relationships/customXmlProps" Target="../customXml/itemProps298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33.wmf"/><Relationship Id="rId8" Type="http://schemas.openxmlformats.org/officeDocument/2006/relationships/image" Target="../media/image32.wmf"/><Relationship Id="rId7" Type="http://schemas.openxmlformats.org/officeDocument/2006/relationships/image" Target="../media/image31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0" Type="http://schemas.openxmlformats.org/officeDocument/2006/relationships/image" Target="../media/image34.wmf"/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49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4639.000 2110.000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4564.000 2087.000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4521.000 2105.000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4460.000 2165.000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4448.000 2245.000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4472.000 2344.000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4466.000 2469.000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4504.000 2628.000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4539.000 2770.000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4596.000 2914.000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4650.000 3078.000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4733.000 3240.000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4806.000 3298.000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4847.000 3268.000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4844.000 3169.000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4830.000 3079.000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7357.000 2166.000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7393.000 2066.000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7468.000 1905.000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7538.000 1851.000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7642.000 1783.000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7729.000 1773.000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7800.000 1778.000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7951.000 1786.000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8031.000 1807.000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8128.000 1819.000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8230.000 1881.000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8308.000 1965.000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8359.000 2068.000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8417.000 2112.000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9394.000 2343.000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9320.000 2316.000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9246.000 2316.000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9184.000 2300.000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9092.000 2251.000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9015.000 2192.000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9056.000 2040.000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9093.000 1950.000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9165.000 1876.000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9243.000 1852.000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9322.000 1848.000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9381.000 1893.000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9488.000 1997.000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9487.000 2074.000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9506.000 2120.000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11402.000 2473.000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11425.000 2391.000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11494.000 2206.000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11617.000 2036.000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11731.000 1919.000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11851.000 1839.000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12012.000 1781.000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12111.000 1762.000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12201.000 1778.000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12345.000 1792.000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12439.000 1821.000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12531.000 1864.000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12609.000 1919.000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12665.000 1952.000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12761.000 1994.000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12819.000 2063.000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12852.000 2150.000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12852.000 2198.000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12876.000 2223.000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12885.000 2227.000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12875.000 2210.000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12927.000 2233.000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12948.000 2233.000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13035.000 2254.000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13102.000 2257.000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13140.000 2284.000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13130.000 2338.000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13074.000 2383.000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12984.000 2408.000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12925.000 2385.000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4837.000 3840.000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4831.000 3832.000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4842.000 3782.000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4918.000 3671.000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5008.000 3624.000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5103.000 3576.000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5172.000 3582.000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5256.000 3577.000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5363.000 3560.000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5392.000 3550.000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5449.000 3554.000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5519.000 3567.000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5612.000 3567.000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5734.000 3631.000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5836.000 3639.000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5899.000 3670.000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6107.000 3821.000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6200.000 3856.000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5987.000 3686.000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6053.000 3731.000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6254.000 3890.000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6333.000 3912.000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6424.000 3948.000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6494.000 4008.000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6535.000 4134.000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6546.000 4247.000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6534.000 4373.000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6520.000 4499.000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6474.000 4596.000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6433.000 4637.000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6380.000 4711.000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6330.000 4765.000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6257.000 4829.000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6225.000 4828.000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13708.000 7891.000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16134.000 2461.000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16320.000 3342.000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7372.000 4329.000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7385.000 4299.000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7384.000 4228.000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7408.000 4048.000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7447.000 3946.000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7485.000 3814.000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7512.000 3731.000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7602.000 3598.000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7674.000 3475.000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7761.000 3362.000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7903.000 3252.000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7987.000 3214.000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8080.000 3163.000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8174.000 3131.000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8306.000 3074.000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8390.000 3098.000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8481.000 3191.000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8476.000 3303.000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8427.000 3413.000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8317.000 3494.000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8224.000 3574.000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8139.000 3646.000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15227.000 8737.000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9451.000 4054.000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9525.000 3946.000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9609.000 3855.000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9716.000 3800.000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9830.000 3757.000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9943.000 3720.000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10033.000 3699.000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10083.000 3701.000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10184.000 3684.000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10196.000 3684.000,'189.000'-15.000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10542.000 3620.000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10709.000 3599.000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10806.000 3524.000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10893.000 3480.000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10974.000 3428.000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11016.000 3380.000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11103.000 3346.000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11210.000 3322.000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11256.000 3363.000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11309.000 3444.000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11298.000 3508.000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11322.000 3591.000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11306.000 3625.000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11984.000 4555.000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11963.000 4505.000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11935.000 4466.000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11915.000 4384.000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11879.000 4310.000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11901.000 4211.000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11922.000 4140.000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11945.000 4117.000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12012.000 4065.000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12097.000 4043.000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12146.000 4042.000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12219.000 4043.000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12278.000 4010.000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12341.000 4010.000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12402.000 3992.000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12499.000 3953.000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12568.000 3886.000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12705.000 3883.000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12751.000 3897.000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12794.000 3892.000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12867.000 3929.000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12915.000 3934.000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13036.000 3978.000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13079.000 4048.000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13134.000 4131.000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13131.000 4239.000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13156.000 4411.000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13190.000 4452.000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13206.000 4424.000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07-14T12:08:33"/>
    </inkml:context>
    <inkml:brush xml:id="br0">
      <inkml:brushProperty name="width" value="0.0705555555555556" units="cm"/>
      <inkml:brushProperty name="height" value="0.141111111111111" units="cm"/>
      <inkml:brushProperty name="color" value="#e8322f"/>
      <inkml:brushProperty name="fitToCurve" value="1"/>
      <inkml:brushProperty name="ignorePressure" value="0"/>
    </inkml:brush>
  </inkml:definitions>
  <inkml:trace contextRef="#ctx0" brushRef="#br0">13178.000 4443.000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image" Target="../media/image5.png"/><Relationship Id="rId7" Type="http://schemas.openxmlformats.org/officeDocument/2006/relationships/image" Target="../media/image4.png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8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tags" Target="../tags/tag6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70.xml"/><Relationship Id="rId17" Type="http://schemas.openxmlformats.org/officeDocument/2006/relationships/vmlDrawing" Target="../drawings/vmlDrawing1.v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71.xml"/><Relationship Id="rId14" Type="http://schemas.openxmlformats.org/officeDocument/2006/relationships/image" Target="../media/image15.wmf"/><Relationship Id="rId13" Type="http://schemas.openxmlformats.org/officeDocument/2006/relationships/oleObject" Target="../embeddings/oleObject2.bin"/><Relationship Id="rId12" Type="http://schemas.openxmlformats.org/officeDocument/2006/relationships/image" Target="../media/image14.wmf"/><Relationship Id="rId11" Type="http://schemas.openxmlformats.org/officeDocument/2006/relationships/oleObject" Target="../embeddings/oleObject1.bin"/><Relationship Id="rId10" Type="http://schemas.openxmlformats.org/officeDocument/2006/relationships/image" Target="../media/image4.png"/><Relationship Id="rId1" Type="http://schemas.openxmlformats.org/officeDocument/2006/relationships/tags" Target="../tags/tag6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image" Target="../media/image4.png"/><Relationship Id="rId7" Type="http://schemas.openxmlformats.org/officeDocument/2006/relationships/image" Target="../media/image3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7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75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7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wmf"/><Relationship Id="rId8" Type="http://schemas.openxmlformats.org/officeDocument/2006/relationships/oleObject" Target="../embeddings/oleObject5.bin"/><Relationship Id="rId7" Type="http://schemas.openxmlformats.org/officeDocument/2006/relationships/image" Target="../media/image26.wmf"/><Relationship Id="rId6" Type="http://schemas.openxmlformats.org/officeDocument/2006/relationships/oleObject" Target="../embeddings/oleObject4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3.bin"/><Relationship Id="rId3" Type="http://schemas.openxmlformats.org/officeDocument/2006/relationships/image" Target="../media/image4.png"/><Relationship Id="rId26" Type="http://schemas.openxmlformats.org/officeDocument/2006/relationships/vmlDrawing" Target="../drawings/vmlDrawing2.vml"/><Relationship Id="rId25" Type="http://schemas.openxmlformats.org/officeDocument/2006/relationships/slideLayout" Target="../slideLayouts/slideLayout2.xml"/><Relationship Id="rId24" Type="http://schemas.openxmlformats.org/officeDocument/2006/relationships/tags" Target="../tags/tag77.xml"/><Relationship Id="rId23" Type="http://schemas.openxmlformats.org/officeDocument/2006/relationships/image" Target="../media/image34.wmf"/><Relationship Id="rId22" Type="http://schemas.openxmlformats.org/officeDocument/2006/relationships/oleObject" Target="../embeddings/oleObject12.bin"/><Relationship Id="rId21" Type="http://schemas.openxmlformats.org/officeDocument/2006/relationships/image" Target="../media/image33.wmf"/><Relationship Id="rId20" Type="http://schemas.openxmlformats.org/officeDocument/2006/relationships/oleObject" Target="../embeddings/oleObject11.bin"/><Relationship Id="rId2" Type="http://schemas.openxmlformats.org/officeDocument/2006/relationships/image" Target="../media/image3.png"/><Relationship Id="rId19" Type="http://schemas.openxmlformats.org/officeDocument/2006/relationships/image" Target="../media/image32.wmf"/><Relationship Id="rId18" Type="http://schemas.openxmlformats.org/officeDocument/2006/relationships/oleObject" Target="../embeddings/oleObject10.bin"/><Relationship Id="rId17" Type="http://schemas.openxmlformats.org/officeDocument/2006/relationships/image" Target="../media/image31.wmf"/><Relationship Id="rId16" Type="http://schemas.openxmlformats.org/officeDocument/2006/relationships/oleObject" Target="../embeddings/oleObject9.bin"/><Relationship Id="rId15" Type="http://schemas.openxmlformats.org/officeDocument/2006/relationships/image" Target="../media/image30.wmf"/><Relationship Id="rId14" Type="http://schemas.openxmlformats.org/officeDocument/2006/relationships/oleObject" Target="../embeddings/oleObject8.bin"/><Relationship Id="rId13" Type="http://schemas.openxmlformats.org/officeDocument/2006/relationships/image" Target="../media/image29.wmf"/><Relationship Id="rId12" Type="http://schemas.openxmlformats.org/officeDocument/2006/relationships/oleObject" Target="../embeddings/oleObject7.bin"/><Relationship Id="rId11" Type="http://schemas.openxmlformats.org/officeDocument/2006/relationships/image" Target="../media/image28.wmf"/><Relationship Id="rId10" Type="http://schemas.openxmlformats.org/officeDocument/2006/relationships/oleObject" Target="../embeddings/oleObject6.bin"/><Relationship Id="rId1" Type="http://schemas.openxmlformats.org/officeDocument/2006/relationships/tags" Target="../tags/tag7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38.png"/><Relationship Id="rId7" Type="http://schemas.openxmlformats.org/officeDocument/2006/relationships/image" Target="../media/image4.png"/><Relationship Id="rId6" Type="http://schemas.openxmlformats.org/officeDocument/2006/relationships/image" Target="../media/image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tags" Target="../tags/tag79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80.xml"/><Relationship Id="rId1" Type="http://schemas.openxmlformats.org/officeDocument/2006/relationships/tags" Target="../tags/tag7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openxmlformats.org/officeDocument/2006/relationships/image" Target="../media/image44.png"/><Relationship Id="rId7" Type="http://schemas.openxmlformats.org/officeDocument/2006/relationships/image" Target="../media/image43.png"/><Relationship Id="rId6" Type="http://schemas.openxmlformats.org/officeDocument/2006/relationships/image" Target="../media/image42.png"/><Relationship Id="rId5" Type="http://schemas.openxmlformats.org/officeDocument/2006/relationships/tags" Target="../tags/tag83.xml"/><Relationship Id="rId4" Type="http://schemas.openxmlformats.org/officeDocument/2006/relationships/image" Target="../media/image41.png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84.xml"/><Relationship Id="rId13" Type="http://schemas.openxmlformats.org/officeDocument/2006/relationships/image" Target="../media/image4.png"/><Relationship Id="rId12" Type="http://schemas.openxmlformats.org/officeDocument/2006/relationships/image" Target="../media/image3.png"/><Relationship Id="rId11" Type="http://schemas.openxmlformats.org/officeDocument/2006/relationships/image" Target="../media/image47.png"/><Relationship Id="rId10" Type="http://schemas.openxmlformats.org/officeDocument/2006/relationships/image" Target="../media/image46.png"/><Relationship Id="rId1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png"/><Relationship Id="rId8" Type="http://schemas.openxmlformats.org/officeDocument/2006/relationships/image" Target="../media/image51.png"/><Relationship Id="rId7" Type="http://schemas.openxmlformats.org/officeDocument/2006/relationships/image" Target="../media/image50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49.wmf"/><Relationship Id="rId3" Type="http://schemas.openxmlformats.org/officeDocument/2006/relationships/oleObject" Target="../embeddings/oleObject13.bin"/><Relationship Id="rId2" Type="http://schemas.openxmlformats.org/officeDocument/2006/relationships/tags" Target="../tags/tag85.xml"/><Relationship Id="rId15" Type="http://schemas.openxmlformats.org/officeDocument/2006/relationships/vmlDrawing" Target="../drawings/vmlDrawing3.v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86.xml"/><Relationship Id="rId12" Type="http://schemas.openxmlformats.org/officeDocument/2006/relationships/image" Target="../media/image54.png"/><Relationship Id="rId11" Type="http://schemas.openxmlformats.org/officeDocument/2006/relationships/image" Target="../media/image53.wmf"/><Relationship Id="rId10" Type="http://schemas.openxmlformats.org/officeDocument/2006/relationships/oleObject" Target="../embeddings/oleObject14.bin"/><Relationship Id="rId1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88.xml"/><Relationship Id="rId7" Type="http://schemas.openxmlformats.org/officeDocument/2006/relationships/image" Target="../media/image58.png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3" Type="http://schemas.openxmlformats.org/officeDocument/2006/relationships/tags" Target="../tags/tag8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png"/><Relationship Id="rId8" Type="http://schemas.openxmlformats.org/officeDocument/2006/relationships/image" Target="../media/image62.png"/><Relationship Id="rId7" Type="http://schemas.openxmlformats.org/officeDocument/2006/relationships/image" Target="../media/image61.png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5.png"/><Relationship Id="rId3" Type="http://schemas.openxmlformats.org/officeDocument/2006/relationships/tags" Target="../tags/tag89.xml"/><Relationship Id="rId2" Type="http://schemas.openxmlformats.org/officeDocument/2006/relationships/image" Target="../media/image4.png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90.xml"/><Relationship Id="rId11" Type="http://schemas.openxmlformats.org/officeDocument/2006/relationships/image" Target="../media/image65.png"/><Relationship Id="rId10" Type="http://schemas.openxmlformats.org/officeDocument/2006/relationships/image" Target="../media/image64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image" Target="../media/image70.png"/><Relationship Id="rId7" Type="http://schemas.openxmlformats.org/officeDocument/2006/relationships/image" Target="../media/image69.png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3" Type="http://schemas.openxmlformats.org/officeDocument/2006/relationships/tags" Target="../tags/tag91.xml"/><Relationship Id="rId2" Type="http://schemas.openxmlformats.org/officeDocument/2006/relationships/image" Target="../media/image4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4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93.xml"/></Relationships>
</file>

<file path=ppt/slides/_rels/slide14.xml.rels><?xml version="1.0" encoding="UTF-8" standalone="yes"?>
<Relationships xmlns="http://schemas.openxmlformats.org/package/2006/relationships"><Relationship Id="rId99" Type="http://schemas.openxmlformats.org/officeDocument/2006/relationships/customXml" Target="../ink/ink42.xml"/><Relationship Id="rId98" Type="http://schemas.openxmlformats.org/officeDocument/2006/relationships/tags" Target="../tags/tag136.xml"/><Relationship Id="rId97" Type="http://schemas.openxmlformats.org/officeDocument/2006/relationships/customXml" Target="../ink/ink41.xml"/><Relationship Id="rId96" Type="http://schemas.openxmlformats.org/officeDocument/2006/relationships/tags" Target="../tags/tag135.xml"/><Relationship Id="rId95" Type="http://schemas.openxmlformats.org/officeDocument/2006/relationships/customXml" Target="../ink/ink40.xml"/><Relationship Id="rId94" Type="http://schemas.openxmlformats.org/officeDocument/2006/relationships/tags" Target="../tags/tag134.xml"/><Relationship Id="rId93" Type="http://schemas.openxmlformats.org/officeDocument/2006/relationships/customXml" Target="../ink/ink39.xml"/><Relationship Id="rId92" Type="http://schemas.openxmlformats.org/officeDocument/2006/relationships/tags" Target="../tags/tag133.xml"/><Relationship Id="rId91" Type="http://schemas.openxmlformats.org/officeDocument/2006/relationships/customXml" Target="../ink/ink38.xml"/><Relationship Id="rId90" Type="http://schemas.openxmlformats.org/officeDocument/2006/relationships/tags" Target="../tags/tag132.xml"/><Relationship Id="rId9" Type="http://schemas.openxmlformats.org/officeDocument/2006/relationships/image" Target="../media/image78.png"/><Relationship Id="rId89" Type="http://schemas.openxmlformats.org/officeDocument/2006/relationships/customXml" Target="../ink/ink37.xml"/><Relationship Id="rId88" Type="http://schemas.openxmlformats.org/officeDocument/2006/relationships/tags" Target="../tags/tag131.xml"/><Relationship Id="rId87" Type="http://schemas.openxmlformats.org/officeDocument/2006/relationships/customXml" Target="../ink/ink36.xml"/><Relationship Id="rId86" Type="http://schemas.openxmlformats.org/officeDocument/2006/relationships/tags" Target="../tags/tag130.xml"/><Relationship Id="rId85" Type="http://schemas.openxmlformats.org/officeDocument/2006/relationships/customXml" Target="../ink/ink35.xml"/><Relationship Id="rId84" Type="http://schemas.openxmlformats.org/officeDocument/2006/relationships/tags" Target="../tags/tag129.xml"/><Relationship Id="rId83" Type="http://schemas.openxmlformats.org/officeDocument/2006/relationships/customXml" Target="../ink/ink34.xml"/><Relationship Id="rId82" Type="http://schemas.openxmlformats.org/officeDocument/2006/relationships/tags" Target="../tags/tag128.xml"/><Relationship Id="rId81" Type="http://schemas.openxmlformats.org/officeDocument/2006/relationships/customXml" Target="../ink/ink33.xml"/><Relationship Id="rId80" Type="http://schemas.openxmlformats.org/officeDocument/2006/relationships/tags" Target="../tags/tag127.xml"/><Relationship Id="rId8" Type="http://schemas.openxmlformats.org/officeDocument/2006/relationships/image" Target="../media/image77.png"/><Relationship Id="rId79" Type="http://schemas.openxmlformats.org/officeDocument/2006/relationships/customXml" Target="../ink/ink32.xml"/><Relationship Id="rId78" Type="http://schemas.openxmlformats.org/officeDocument/2006/relationships/tags" Target="../tags/tag126.xml"/><Relationship Id="rId77" Type="http://schemas.openxmlformats.org/officeDocument/2006/relationships/customXml" Target="../ink/ink31.xml"/><Relationship Id="rId76" Type="http://schemas.openxmlformats.org/officeDocument/2006/relationships/tags" Target="../tags/tag125.xml"/><Relationship Id="rId75" Type="http://schemas.openxmlformats.org/officeDocument/2006/relationships/customXml" Target="../ink/ink30.xml"/><Relationship Id="rId74" Type="http://schemas.openxmlformats.org/officeDocument/2006/relationships/tags" Target="../tags/tag124.xml"/><Relationship Id="rId73" Type="http://schemas.openxmlformats.org/officeDocument/2006/relationships/customXml" Target="../ink/ink29.xml"/><Relationship Id="rId72" Type="http://schemas.openxmlformats.org/officeDocument/2006/relationships/tags" Target="../tags/tag123.xml"/><Relationship Id="rId71" Type="http://schemas.openxmlformats.org/officeDocument/2006/relationships/customXml" Target="../ink/ink28.xml"/><Relationship Id="rId70" Type="http://schemas.openxmlformats.org/officeDocument/2006/relationships/tags" Target="../tags/tag122.xml"/><Relationship Id="rId7" Type="http://schemas.openxmlformats.org/officeDocument/2006/relationships/image" Target="../media/image76.png"/><Relationship Id="rId69" Type="http://schemas.openxmlformats.org/officeDocument/2006/relationships/customXml" Target="../ink/ink27.xml"/><Relationship Id="rId68" Type="http://schemas.openxmlformats.org/officeDocument/2006/relationships/tags" Target="../tags/tag121.xml"/><Relationship Id="rId67" Type="http://schemas.openxmlformats.org/officeDocument/2006/relationships/customXml" Target="../ink/ink26.xml"/><Relationship Id="rId66" Type="http://schemas.openxmlformats.org/officeDocument/2006/relationships/tags" Target="../tags/tag120.xml"/><Relationship Id="rId65" Type="http://schemas.openxmlformats.org/officeDocument/2006/relationships/customXml" Target="../ink/ink25.xml"/><Relationship Id="rId64" Type="http://schemas.openxmlformats.org/officeDocument/2006/relationships/tags" Target="../tags/tag119.xml"/><Relationship Id="rId63" Type="http://schemas.openxmlformats.org/officeDocument/2006/relationships/customXml" Target="../ink/ink24.xml"/><Relationship Id="rId62" Type="http://schemas.openxmlformats.org/officeDocument/2006/relationships/tags" Target="../tags/tag118.xml"/><Relationship Id="rId61" Type="http://schemas.openxmlformats.org/officeDocument/2006/relationships/customXml" Target="../ink/ink23.xml"/><Relationship Id="rId60" Type="http://schemas.openxmlformats.org/officeDocument/2006/relationships/tags" Target="../tags/tag117.xml"/><Relationship Id="rId6" Type="http://schemas.openxmlformats.org/officeDocument/2006/relationships/image" Target="../media/image75.png"/><Relationship Id="rId59" Type="http://schemas.openxmlformats.org/officeDocument/2006/relationships/customXml" Target="../ink/ink22.xml"/><Relationship Id="rId58" Type="http://schemas.openxmlformats.org/officeDocument/2006/relationships/tags" Target="../tags/tag116.xml"/><Relationship Id="rId57" Type="http://schemas.openxmlformats.org/officeDocument/2006/relationships/customXml" Target="../ink/ink21.xml"/><Relationship Id="rId56" Type="http://schemas.openxmlformats.org/officeDocument/2006/relationships/tags" Target="../tags/tag115.xml"/><Relationship Id="rId55" Type="http://schemas.openxmlformats.org/officeDocument/2006/relationships/customXml" Target="../ink/ink20.xml"/><Relationship Id="rId54" Type="http://schemas.openxmlformats.org/officeDocument/2006/relationships/tags" Target="../tags/tag114.xml"/><Relationship Id="rId53" Type="http://schemas.openxmlformats.org/officeDocument/2006/relationships/customXml" Target="../ink/ink19.xml"/><Relationship Id="rId52" Type="http://schemas.openxmlformats.org/officeDocument/2006/relationships/tags" Target="../tags/tag113.xml"/><Relationship Id="rId51" Type="http://schemas.openxmlformats.org/officeDocument/2006/relationships/customXml" Target="../ink/ink18.xml"/><Relationship Id="rId50" Type="http://schemas.openxmlformats.org/officeDocument/2006/relationships/tags" Target="../tags/tag112.xml"/><Relationship Id="rId5" Type="http://schemas.openxmlformats.org/officeDocument/2006/relationships/image" Target="../media/image74.png"/><Relationship Id="rId49" Type="http://schemas.openxmlformats.org/officeDocument/2006/relationships/customXml" Target="../ink/ink17.xml"/><Relationship Id="rId48" Type="http://schemas.openxmlformats.org/officeDocument/2006/relationships/tags" Target="../tags/tag111.xml"/><Relationship Id="rId47" Type="http://schemas.openxmlformats.org/officeDocument/2006/relationships/customXml" Target="../ink/ink16.xml"/><Relationship Id="rId46" Type="http://schemas.openxmlformats.org/officeDocument/2006/relationships/image" Target="../media/image83.png"/><Relationship Id="rId45" Type="http://schemas.openxmlformats.org/officeDocument/2006/relationships/tags" Target="../tags/tag110.xml"/><Relationship Id="rId44" Type="http://schemas.openxmlformats.org/officeDocument/2006/relationships/customXml" Target="../ink/ink15.xml"/><Relationship Id="rId43" Type="http://schemas.openxmlformats.org/officeDocument/2006/relationships/tags" Target="../tags/tag109.xml"/><Relationship Id="rId42" Type="http://schemas.openxmlformats.org/officeDocument/2006/relationships/customXml" Target="../ink/ink14.xml"/><Relationship Id="rId41" Type="http://schemas.openxmlformats.org/officeDocument/2006/relationships/tags" Target="../tags/tag108.xml"/><Relationship Id="rId40" Type="http://schemas.openxmlformats.org/officeDocument/2006/relationships/customXml" Target="../ink/ink13.xml"/><Relationship Id="rId4" Type="http://schemas.openxmlformats.org/officeDocument/2006/relationships/image" Target="../media/image73.png"/><Relationship Id="rId395" Type="http://schemas.openxmlformats.org/officeDocument/2006/relationships/slideLayout" Target="../slideLayouts/slideLayout2.xml"/><Relationship Id="rId394" Type="http://schemas.openxmlformats.org/officeDocument/2006/relationships/tags" Target="../tags/tag284.xml"/><Relationship Id="rId393" Type="http://schemas.openxmlformats.org/officeDocument/2006/relationships/tags" Target="../tags/tag283.xml"/><Relationship Id="rId392" Type="http://schemas.openxmlformats.org/officeDocument/2006/relationships/customXml" Target="../ink/ink188.xml"/><Relationship Id="rId391" Type="http://schemas.openxmlformats.org/officeDocument/2006/relationships/tags" Target="../tags/tag282.xml"/><Relationship Id="rId390" Type="http://schemas.openxmlformats.org/officeDocument/2006/relationships/customXml" Target="../ink/ink187.xml"/><Relationship Id="rId39" Type="http://schemas.openxmlformats.org/officeDocument/2006/relationships/tags" Target="../tags/tag107.xml"/><Relationship Id="rId389" Type="http://schemas.openxmlformats.org/officeDocument/2006/relationships/tags" Target="../tags/tag281.xml"/><Relationship Id="rId388" Type="http://schemas.openxmlformats.org/officeDocument/2006/relationships/customXml" Target="../ink/ink186.xml"/><Relationship Id="rId387" Type="http://schemas.openxmlformats.org/officeDocument/2006/relationships/tags" Target="../tags/tag280.xml"/><Relationship Id="rId386" Type="http://schemas.openxmlformats.org/officeDocument/2006/relationships/customXml" Target="../ink/ink185.xml"/><Relationship Id="rId385" Type="http://schemas.openxmlformats.org/officeDocument/2006/relationships/tags" Target="../tags/tag279.xml"/><Relationship Id="rId384" Type="http://schemas.openxmlformats.org/officeDocument/2006/relationships/customXml" Target="../ink/ink184.xml"/><Relationship Id="rId383" Type="http://schemas.openxmlformats.org/officeDocument/2006/relationships/tags" Target="../tags/tag278.xml"/><Relationship Id="rId382" Type="http://schemas.openxmlformats.org/officeDocument/2006/relationships/customXml" Target="../ink/ink183.xml"/><Relationship Id="rId381" Type="http://schemas.openxmlformats.org/officeDocument/2006/relationships/tags" Target="../tags/tag277.xml"/><Relationship Id="rId380" Type="http://schemas.openxmlformats.org/officeDocument/2006/relationships/customXml" Target="../ink/ink182.xml"/><Relationship Id="rId38" Type="http://schemas.openxmlformats.org/officeDocument/2006/relationships/customXml" Target="../ink/ink12.xml"/><Relationship Id="rId379" Type="http://schemas.openxmlformats.org/officeDocument/2006/relationships/tags" Target="../tags/tag276.xml"/><Relationship Id="rId378" Type="http://schemas.openxmlformats.org/officeDocument/2006/relationships/customXml" Target="../ink/ink181.xml"/><Relationship Id="rId377" Type="http://schemas.openxmlformats.org/officeDocument/2006/relationships/tags" Target="../tags/tag275.xml"/><Relationship Id="rId376" Type="http://schemas.openxmlformats.org/officeDocument/2006/relationships/customXml" Target="../ink/ink180.xml"/><Relationship Id="rId375" Type="http://schemas.openxmlformats.org/officeDocument/2006/relationships/tags" Target="../tags/tag274.xml"/><Relationship Id="rId374" Type="http://schemas.openxmlformats.org/officeDocument/2006/relationships/customXml" Target="../ink/ink179.xml"/><Relationship Id="rId373" Type="http://schemas.openxmlformats.org/officeDocument/2006/relationships/tags" Target="../tags/tag273.xml"/><Relationship Id="rId372" Type="http://schemas.openxmlformats.org/officeDocument/2006/relationships/customXml" Target="../ink/ink178.xml"/><Relationship Id="rId371" Type="http://schemas.openxmlformats.org/officeDocument/2006/relationships/tags" Target="../tags/tag272.xml"/><Relationship Id="rId370" Type="http://schemas.openxmlformats.org/officeDocument/2006/relationships/customXml" Target="../ink/ink177.xml"/><Relationship Id="rId37" Type="http://schemas.openxmlformats.org/officeDocument/2006/relationships/tags" Target="../tags/tag106.xml"/><Relationship Id="rId369" Type="http://schemas.openxmlformats.org/officeDocument/2006/relationships/tags" Target="../tags/tag271.xml"/><Relationship Id="rId368" Type="http://schemas.openxmlformats.org/officeDocument/2006/relationships/customXml" Target="../ink/ink176.xml"/><Relationship Id="rId367" Type="http://schemas.openxmlformats.org/officeDocument/2006/relationships/tags" Target="../tags/tag270.xml"/><Relationship Id="rId366" Type="http://schemas.openxmlformats.org/officeDocument/2006/relationships/customXml" Target="../ink/ink175.xml"/><Relationship Id="rId365" Type="http://schemas.openxmlformats.org/officeDocument/2006/relationships/tags" Target="../tags/tag269.xml"/><Relationship Id="rId364" Type="http://schemas.openxmlformats.org/officeDocument/2006/relationships/customXml" Target="../ink/ink174.xml"/><Relationship Id="rId363" Type="http://schemas.openxmlformats.org/officeDocument/2006/relationships/tags" Target="../tags/tag268.xml"/><Relationship Id="rId362" Type="http://schemas.openxmlformats.org/officeDocument/2006/relationships/customXml" Target="../ink/ink173.xml"/><Relationship Id="rId361" Type="http://schemas.openxmlformats.org/officeDocument/2006/relationships/tags" Target="../tags/tag267.xml"/><Relationship Id="rId360" Type="http://schemas.openxmlformats.org/officeDocument/2006/relationships/customXml" Target="../ink/ink172.xml"/><Relationship Id="rId36" Type="http://schemas.openxmlformats.org/officeDocument/2006/relationships/customXml" Target="../ink/ink11.xml"/><Relationship Id="rId359" Type="http://schemas.openxmlformats.org/officeDocument/2006/relationships/tags" Target="../tags/tag266.xml"/><Relationship Id="rId358" Type="http://schemas.openxmlformats.org/officeDocument/2006/relationships/customXml" Target="../ink/ink171.xml"/><Relationship Id="rId357" Type="http://schemas.openxmlformats.org/officeDocument/2006/relationships/tags" Target="../tags/tag265.xml"/><Relationship Id="rId356" Type="http://schemas.openxmlformats.org/officeDocument/2006/relationships/customXml" Target="../ink/ink170.xml"/><Relationship Id="rId355" Type="http://schemas.openxmlformats.org/officeDocument/2006/relationships/tags" Target="../tags/tag264.xml"/><Relationship Id="rId354" Type="http://schemas.openxmlformats.org/officeDocument/2006/relationships/customXml" Target="../ink/ink169.xml"/><Relationship Id="rId353" Type="http://schemas.openxmlformats.org/officeDocument/2006/relationships/tags" Target="../tags/tag263.xml"/><Relationship Id="rId352" Type="http://schemas.openxmlformats.org/officeDocument/2006/relationships/customXml" Target="../ink/ink168.xml"/><Relationship Id="rId351" Type="http://schemas.openxmlformats.org/officeDocument/2006/relationships/tags" Target="../tags/tag262.xml"/><Relationship Id="rId350" Type="http://schemas.openxmlformats.org/officeDocument/2006/relationships/customXml" Target="../ink/ink167.xml"/><Relationship Id="rId35" Type="http://schemas.openxmlformats.org/officeDocument/2006/relationships/tags" Target="../tags/tag105.xml"/><Relationship Id="rId349" Type="http://schemas.openxmlformats.org/officeDocument/2006/relationships/tags" Target="../tags/tag261.xml"/><Relationship Id="rId348" Type="http://schemas.openxmlformats.org/officeDocument/2006/relationships/customXml" Target="../ink/ink166.xml"/><Relationship Id="rId347" Type="http://schemas.openxmlformats.org/officeDocument/2006/relationships/tags" Target="../tags/tag260.xml"/><Relationship Id="rId346" Type="http://schemas.openxmlformats.org/officeDocument/2006/relationships/customXml" Target="../ink/ink165.xml"/><Relationship Id="rId345" Type="http://schemas.openxmlformats.org/officeDocument/2006/relationships/tags" Target="../tags/tag259.xml"/><Relationship Id="rId344" Type="http://schemas.openxmlformats.org/officeDocument/2006/relationships/customXml" Target="../ink/ink164.xml"/><Relationship Id="rId343" Type="http://schemas.openxmlformats.org/officeDocument/2006/relationships/tags" Target="../tags/tag258.xml"/><Relationship Id="rId342" Type="http://schemas.openxmlformats.org/officeDocument/2006/relationships/customXml" Target="../ink/ink163.xml"/><Relationship Id="rId341" Type="http://schemas.openxmlformats.org/officeDocument/2006/relationships/tags" Target="../tags/tag257.xml"/><Relationship Id="rId340" Type="http://schemas.openxmlformats.org/officeDocument/2006/relationships/customXml" Target="../ink/ink162.xml"/><Relationship Id="rId34" Type="http://schemas.openxmlformats.org/officeDocument/2006/relationships/customXml" Target="../ink/ink10.xml"/><Relationship Id="rId339" Type="http://schemas.openxmlformats.org/officeDocument/2006/relationships/tags" Target="../tags/tag256.xml"/><Relationship Id="rId338" Type="http://schemas.openxmlformats.org/officeDocument/2006/relationships/customXml" Target="../ink/ink161.xml"/><Relationship Id="rId337" Type="http://schemas.openxmlformats.org/officeDocument/2006/relationships/tags" Target="../tags/tag255.xml"/><Relationship Id="rId336" Type="http://schemas.openxmlformats.org/officeDocument/2006/relationships/customXml" Target="../ink/ink160.xml"/><Relationship Id="rId335" Type="http://schemas.openxmlformats.org/officeDocument/2006/relationships/tags" Target="../tags/tag254.xml"/><Relationship Id="rId334" Type="http://schemas.openxmlformats.org/officeDocument/2006/relationships/customXml" Target="../ink/ink159.xml"/><Relationship Id="rId333" Type="http://schemas.openxmlformats.org/officeDocument/2006/relationships/tags" Target="../tags/tag253.xml"/><Relationship Id="rId332" Type="http://schemas.openxmlformats.org/officeDocument/2006/relationships/customXml" Target="../ink/ink158.xml"/><Relationship Id="rId331" Type="http://schemas.openxmlformats.org/officeDocument/2006/relationships/tags" Target="../tags/tag252.xml"/><Relationship Id="rId330" Type="http://schemas.openxmlformats.org/officeDocument/2006/relationships/customXml" Target="../ink/ink157.xml"/><Relationship Id="rId33" Type="http://schemas.openxmlformats.org/officeDocument/2006/relationships/tags" Target="../tags/tag104.xml"/><Relationship Id="rId329" Type="http://schemas.openxmlformats.org/officeDocument/2006/relationships/tags" Target="../tags/tag251.xml"/><Relationship Id="rId328" Type="http://schemas.openxmlformats.org/officeDocument/2006/relationships/customXml" Target="../ink/ink156.xml"/><Relationship Id="rId327" Type="http://schemas.openxmlformats.org/officeDocument/2006/relationships/tags" Target="../tags/tag250.xml"/><Relationship Id="rId326" Type="http://schemas.openxmlformats.org/officeDocument/2006/relationships/customXml" Target="../ink/ink155.xml"/><Relationship Id="rId325" Type="http://schemas.openxmlformats.org/officeDocument/2006/relationships/tags" Target="../tags/tag249.xml"/><Relationship Id="rId324" Type="http://schemas.openxmlformats.org/officeDocument/2006/relationships/customXml" Target="../ink/ink154.xml"/><Relationship Id="rId323" Type="http://schemas.openxmlformats.org/officeDocument/2006/relationships/tags" Target="../tags/tag248.xml"/><Relationship Id="rId322" Type="http://schemas.openxmlformats.org/officeDocument/2006/relationships/customXml" Target="../ink/ink153.xml"/><Relationship Id="rId321" Type="http://schemas.openxmlformats.org/officeDocument/2006/relationships/tags" Target="../tags/tag247.xml"/><Relationship Id="rId320" Type="http://schemas.openxmlformats.org/officeDocument/2006/relationships/customXml" Target="../ink/ink152.xml"/><Relationship Id="rId32" Type="http://schemas.openxmlformats.org/officeDocument/2006/relationships/customXml" Target="../ink/ink9.xml"/><Relationship Id="rId319" Type="http://schemas.openxmlformats.org/officeDocument/2006/relationships/tags" Target="../tags/tag246.xml"/><Relationship Id="rId318" Type="http://schemas.openxmlformats.org/officeDocument/2006/relationships/customXml" Target="../ink/ink151.xml"/><Relationship Id="rId317" Type="http://schemas.openxmlformats.org/officeDocument/2006/relationships/tags" Target="../tags/tag245.xml"/><Relationship Id="rId316" Type="http://schemas.openxmlformats.org/officeDocument/2006/relationships/customXml" Target="../ink/ink150.xml"/><Relationship Id="rId315" Type="http://schemas.openxmlformats.org/officeDocument/2006/relationships/tags" Target="../tags/tag244.xml"/><Relationship Id="rId314" Type="http://schemas.openxmlformats.org/officeDocument/2006/relationships/customXml" Target="../ink/ink149.xml"/><Relationship Id="rId313" Type="http://schemas.openxmlformats.org/officeDocument/2006/relationships/tags" Target="../tags/tag243.xml"/><Relationship Id="rId312" Type="http://schemas.openxmlformats.org/officeDocument/2006/relationships/customXml" Target="../ink/ink148.xml"/><Relationship Id="rId311" Type="http://schemas.openxmlformats.org/officeDocument/2006/relationships/tags" Target="../tags/tag242.xml"/><Relationship Id="rId310" Type="http://schemas.openxmlformats.org/officeDocument/2006/relationships/customXml" Target="../ink/ink147.xml"/><Relationship Id="rId31" Type="http://schemas.openxmlformats.org/officeDocument/2006/relationships/tags" Target="../tags/tag103.xml"/><Relationship Id="rId309" Type="http://schemas.openxmlformats.org/officeDocument/2006/relationships/tags" Target="../tags/tag241.xml"/><Relationship Id="rId308" Type="http://schemas.openxmlformats.org/officeDocument/2006/relationships/customXml" Target="../ink/ink146.xml"/><Relationship Id="rId307" Type="http://schemas.openxmlformats.org/officeDocument/2006/relationships/image" Target="../media/image84.png"/><Relationship Id="rId306" Type="http://schemas.openxmlformats.org/officeDocument/2006/relationships/tags" Target="../tags/tag240.xml"/><Relationship Id="rId305" Type="http://schemas.openxmlformats.org/officeDocument/2006/relationships/customXml" Target="../ink/ink145.xml"/><Relationship Id="rId304" Type="http://schemas.openxmlformats.org/officeDocument/2006/relationships/tags" Target="../tags/tag239.xml"/><Relationship Id="rId303" Type="http://schemas.openxmlformats.org/officeDocument/2006/relationships/customXml" Target="../ink/ink144.xml"/><Relationship Id="rId302" Type="http://schemas.openxmlformats.org/officeDocument/2006/relationships/tags" Target="../tags/tag238.xml"/><Relationship Id="rId301" Type="http://schemas.openxmlformats.org/officeDocument/2006/relationships/customXml" Target="../ink/ink143.xml"/><Relationship Id="rId300" Type="http://schemas.openxmlformats.org/officeDocument/2006/relationships/tags" Target="../tags/tag237.xml"/><Relationship Id="rId30" Type="http://schemas.openxmlformats.org/officeDocument/2006/relationships/customXml" Target="../ink/ink8.xml"/><Relationship Id="rId3" Type="http://schemas.openxmlformats.org/officeDocument/2006/relationships/image" Target="../media/image72.png"/><Relationship Id="rId299" Type="http://schemas.openxmlformats.org/officeDocument/2006/relationships/customXml" Target="../ink/ink142.xml"/><Relationship Id="rId298" Type="http://schemas.openxmlformats.org/officeDocument/2006/relationships/tags" Target="../tags/tag236.xml"/><Relationship Id="rId297" Type="http://schemas.openxmlformats.org/officeDocument/2006/relationships/customXml" Target="../ink/ink141.xml"/><Relationship Id="rId296" Type="http://schemas.openxmlformats.org/officeDocument/2006/relationships/tags" Target="../tags/tag235.xml"/><Relationship Id="rId295" Type="http://schemas.openxmlformats.org/officeDocument/2006/relationships/customXml" Target="../ink/ink140.xml"/><Relationship Id="rId294" Type="http://schemas.openxmlformats.org/officeDocument/2006/relationships/tags" Target="../tags/tag234.xml"/><Relationship Id="rId293" Type="http://schemas.openxmlformats.org/officeDocument/2006/relationships/customXml" Target="../ink/ink139.xml"/><Relationship Id="rId292" Type="http://schemas.openxmlformats.org/officeDocument/2006/relationships/tags" Target="../tags/tag233.xml"/><Relationship Id="rId291" Type="http://schemas.openxmlformats.org/officeDocument/2006/relationships/customXml" Target="../ink/ink138.xml"/><Relationship Id="rId290" Type="http://schemas.openxmlformats.org/officeDocument/2006/relationships/tags" Target="../tags/tag232.xml"/><Relationship Id="rId29" Type="http://schemas.openxmlformats.org/officeDocument/2006/relationships/tags" Target="../tags/tag102.xml"/><Relationship Id="rId289" Type="http://schemas.openxmlformats.org/officeDocument/2006/relationships/customXml" Target="../ink/ink137.xml"/><Relationship Id="rId288" Type="http://schemas.openxmlformats.org/officeDocument/2006/relationships/tags" Target="../tags/tag231.xml"/><Relationship Id="rId287" Type="http://schemas.openxmlformats.org/officeDocument/2006/relationships/customXml" Target="../ink/ink136.xml"/><Relationship Id="rId286" Type="http://schemas.openxmlformats.org/officeDocument/2006/relationships/tags" Target="../tags/tag230.xml"/><Relationship Id="rId285" Type="http://schemas.openxmlformats.org/officeDocument/2006/relationships/customXml" Target="../ink/ink135.xml"/><Relationship Id="rId284" Type="http://schemas.openxmlformats.org/officeDocument/2006/relationships/tags" Target="../tags/tag229.xml"/><Relationship Id="rId283" Type="http://schemas.openxmlformats.org/officeDocument/2006/relationships/customXml" Target="../ink/ink134.xml"/><Relationship Id="rId282" Type="http://schemas.openxmlformats.org/officeDocument/2006/relationships/tags" Target="../tags/tag228.xml"/><Relationship Id="rId281" Type="http://schemas.openxmlformats.org/officeDocument/2006/relationships/customXml" Target="../ink/ink133.xml"/><Relationship Id="rId280" Type="http://schemas.openxmlformats.org/officeDocument/2006/relationships/tags" Target="../tags/tag227.xml"/><Relationship Id="rId28" Type="http://schemas.openxmlformats.org/officeDocument/2006/relationships/customXml" Target="../ink/ink7.xml"/><Relationship Id="rId279" Type="http://schemas.openxmlformats.org/officeDocument/2006/relationships/customXml" Target="../ink/ink132.xml"/><Relationship Id="rId278" Type="http://schemas.openxmlformats.org/officeDocument/2006/relationships/tags" Target="../tags/tag226.xml"/><Relationship Id="rId277" Type="http://schemas.openxmlformats.org/officeDocument/2006/relationships/customXml" Target="../ink/ink131.xml"/><Relationship Id="rId276" Type="http://schemas.openxmlformats.org/officeDocument/2006/relationships/tags" Target="../tags/tag225.xml"/><Relationship Id="rId275" Type="http://schemas.openxmlformats.org/officeDocument/2006/relationships/customXml" Target="../ink/ink130.xml"/><Relationship Id="rId274" Type="http://schemas.openxmlformats.org/officeDocument/2006/relationships/tags" Target="../tags/tag224.xml"/><Relationship Id="rId273" Type="http://schemas.openxmlformats.org/officeDocument/2006/relationships/customXml" Target="../ink/ink129.xml"/><Relationship Id="rId272" Type="http://schemas.openxmlformats.org/officeDocument/2006/relationships/tags" Target="../tags/tag223.xml"/><Relationship Id="rId271" Type="http://schemas.openxmlformats.org/officeDocument/2006/relationships/customXml" Target="../ink/ink128.xml"/><Relationship Id="rId270" Type="http://schemas.openxmlformats.org/officeDocument/2006/relationships/tags" Target="../tags/tag222.xml"/><Relationship Id="rId27" Type="http://schemas.openxmlformats.org/officeDocument/2006/relationships/tags" Target="../tags/tag101.xml"/><Relationship Id="rId269" Type="http://schemas.openxmlformats.org/officeDocument/2006/relationships/customXml" Target="../ink/ink127.xml"/><Relationship Id="rId268" Type="http://schemas.openxmlformats.org/officeDocument/2006/relationships/tags" Target="../tags/tag221.xml"/><Relationship Id="rId267" Type="http://schemas.openxmlformats.org/officeDocument/2006/relationships/customXml" Target="../ink/ink126.xml"/><Relationship Id="rId266" Type="http://schemas.openxmlformats.org/officeDocument/2006/relationships/tags" Target="../tags/tag220.xml"/><Relationship Id="rId265" Type="http://schemas.openxmlformats.org/officeDocument/2006/relationships/customXml" Target="../ink/ink125.xml"/><Relationship Id="rId264" Type="http://schemas.openxmlformats.org/officeDocument/2006/relationships/tags" Target="../tags/tag219.xml"/><Relationship Id="rId263" Type="http://schemas.openxmlformats.org/officeDocument/2006/relationships/customXml" Target="../ink/ink124.xml"/><Relationship Id="rId262" Type="http://schemas.openxmlformats.org/officeDocument/2006/relationships/tags" Target="../tags/tag218.xml"/><Relationship Id="rId261" Type="http://schemas.openxmlformats.org/officeDocument/2006/relationships/customXml" Target="../ink/ink123.xml"/><Relationship Id="rId260" Type="http://schemas.openxmlformats.org/officeDocument/2006/relationships/tags" Target="../tags/tag217.xml"/><Relationship Id="rId26" Type="http://schemas.openxmlformats.org/officeDocument/2006/relationships/customXml" Target="../ink/ink6.xml"/><Relationship Id="rId259" Type="http://schemas.openxmlformats.org/officeDocument/2006/relationships/customXml" Target="../ink/ink122.xml"/><Relationship Id="rId258" Type="http://schemas.openxmlformats.org/officeDocument/2006/relationships/tags" Target="../tags/tag216.xml"/><Relationship Id="rId257" Type="http://schemas.openxmlformats.org/officeDocument/2006/relationships/customXml" Target="../ink/ink121.xml"/><Relationship Id="rId256" Type="http://schemas.openxmlformats.org/officeDocument/2006/relationships/tags" Target="../tags/tag215.xml"/><Relationship Id="rId255" Type="http://schemas.openxmlformats.org/officeDocument/2006/relationships/customXml" Target="../ink/ink120.xml"/><Relationship Id="rId254" Type="http://schemas.openxmlformats.org/officeDocument/2006/relationships/tags" Target="../tags/tag214.xml"/><Relationship Id="rId253" Type="http://schemas.openxmlformats.org/officeDocument/2006/relationships/customXml" Target="../ink/ink119.xml"/><Relationship Id="rId252" Type="http://schemas.openxmlformats.org/officeDocument/2006/relationships/tags" Target="../tags/tag213.xml"/><Relationship Id="rId251" Type="http://schemas.openxmlformats.org/officeDocument/2006/relationships/customXml" Target="../ink/ink118.xml"/><Relationship Id="rId250" Type="http://schemas.openxmlformats.org/officeDocument/2006/relationships/tags" Target="../tags/tag212.xml"/><Relationship Id="rId25" Type="http://schemas.openxmlformats.org/officeDocument/2006/relationships/tags" Target="../tags/tag100.xml"/><Relationship Id="rId249" Type="http://schemas.openxmlformats.org/officeDocument/2006/relationships/customXml" Target="../ink/ink117.xml"/><Relationship Id="rId248" Type="http://schemas.openxmlformats.org/officeDocument/2006/relationships/tags" Target="../tags/tag211.xml"/><Relationship Id="rId247" Type="http://schemas.openxmlformats.org/officeDocument/2006/relationships/customXml" Target="../ink/ink116.xml"/><Relationship Id="rId246" Type="http://schemas.openxmlformats.org/officeDocument/2006/relationships/tags" Target="../tags/tag210.xml"/><Relationship Id="rId245" Type="http://schemas.openxmlformats.org/officeDocument/2006/relationships/customXml" Target="../ink/ink115.xml"/><Relationship Id="rId244" Type="http://schemas.openxmlformats.org/officeDocument/2006/relationships/tags" Target="../tags/tag209.xml"/><Relationship Id="rId243" Type="http://schemas.openxmlformats.org/officeDocument/2006/relationships/customXml" Target="../ink/ink114.xml"/><Relationship Id="rId242" Type="http://schemas.openxmlformats.org/officeDocument/2006/relationships/tags" Target="../tags/tag208.xml"/><Relationship Id="rId241" Type="http://schemas.openxmlformats.org/officeDocument/2006/relationships/customXml" Target="../ink/ink113.xml"/><Relationship Id="rId240" Type="http://schemas.openxmlformats.org/officeDocument/2006/relationships/tags" Target="../tags/tag207.xml"/><Relationship Id="rId24" Type="http://schemas.openxmlformats.org/officeDocument/2006/relationships/customXml" Target="../ink/ink5.xml"/><Relationship Id="rId239" Type="http://schemas.openxmlformats.org/officeDocument/2006/relationships/customXml" Target="../ink/ink112.xml"/><Relationship Id="rId238" Type="http://schemas.openxmlformats.org/officeDocument/2006/relationships/tags" Target="../tags/tag206.xml"/><Relationship Id="rId237" Type="http://schemas.openxmlformats.org/officeDocument/2006/relationships/customXml" Target="../ink/ink111.xml"/><Relationship Id="rId236" Type="http://schemas.openxmlformats.org/officeDocument/2006/relationships/tags" Target="../tags/tag205.xml"/><Relationship Id="rId235" Type="http://schemas.openxmlformats.org/officeDocument/2006/relationships/customXml" Target="../ink/ink110.xml"/><Relationship Id="rId234" Type="http://schemas.openxmlformats.org/officeDocument/2006/relationships/tags" Target="../tags/tag204.xml"/><Relationship Id="rId233" Type="http://schemas.openxmlformats.org/officeDocument/2006/relationships/customXml" Target="../ink/ink109.xml"/><Relationship Id="rId232" Type="http://schemas.openxmlformats.org/officeDocument/2006/relationships/tags" Target="../tags/tag203.xml"/><Relationship Id="rId231" Type="http://schemas.openxmlformats.org/officeDocument/2006/relationships/customXml" Target="../ink/ink108.xml"/><Relationship Id="rId230" Type="http://schemas.openxmlformats.org/officeDocument/2006/relationships/tags" Target="../tags/tag202.xml"/><Relationship Id="rId23" Type="http://schemas.openxmlformats.org/officeDocument/2006/relationships/tags" Target="../tags/tag99.xml"/><Relationship Id="rId229" Type="http://schemas.openxmlformats.org/officeDocument/2006/relationships/customXml" Target="../ink/ink107.xml"/><Relationship Id="rId228" Type="http://schemas.openxmlformats.org/officeDocument/2006/relationships/tags" Target="../tags/tag201.xml"/><Relationship Id="rId227" Type="http://schemas.openxmlformats.org/officeDocument/2006/relationships/customXml" Target="../ink/ink106.xml"/><Relationship Id="rId226" Type="http://schemas.openxmlformats.org/officeDocument/2006/relationships/tags" Target="../tags/tag200.xml"/><Relationship Id="rId225" Type="http://schemas.openxmlformats.org/officeDocument/2006/relationships/customXml" Target="../ink/ink105.xml"/><Relationship Id="rId224" Type="http://schemas.openxmlformats.org/officeDocument/2006/relationships/tags" Target="../tags/tag199.xml"/><Relationship Id="rId223" Type="http://schemas.openxmlformats.org/officeDocument/2006/relationships/customXml" Target="../ink/ink104.xml"/><Relationship Id="rId222" Type="http://schemas.openxmlformats.org/officeDocument/2006/relationships/tags" Target="../tags/tag198.xml"/><Relationship Id="rId221" Type="http://schemas.openxmlformats.org/officeDocument/2006/relationships/customXml" Target="../ink/ink103.xml"/><Relationship Id="rId220" Type="http://schemas.openxmlformats.org/officeDocument/2006/relationships/tags" Target="../tags/tag197.xml"/><Relationship Id="rId22" Type="http://schemas.openxmlformats.org/officeDocument/2006/relationships/customXml" Target="../ink/ink4.xml"/><Relationship Id="rId219" Type="http://schemas.openxmlformats.org/officeDocument/2006/relationships/customXml" Target="../ink/ink102.xml"/><Relationship Id="rId218" Type="http://schemas.openxmlformats.org/officeDocument/2006/relationships/tags" Target="../tags/tag196.xml"/><Relationship Id="rId217" Type="http://schemas.openxmlformats.org/officeDocument/2006/relationships/customXml" Target="../ink/ink101.xml"/><Relationship Id="rId216" Type="http://schemas.openxmlformats.org/officeDocument/2006/relationships/tags" Target="../tags/tag195.xml"/><Relationship Id="rId215" Type="http://schemas.openxmlformats.org/officeDocument/2006/relationships/customXml" Target="../ink/ink100.xml"/><Relationship Id="rId214" Type="http://schemas.openxmlformats.org/officeDocument/2006/relationships/tags" Target="../tags/tag194.xml"/><Relationship Id="rId213" Type="http://schemas.openxmlformats.org/officeDocument/2006/relationships/customXml" Target="../ink/ink99.xml"/><Relationship Id="rId212" Type="http://schemas.openxmlformats.org/officeDocument/2006/relationships/tags" Target="../tags/tag193.xml"/><Relationship Id="rId211" Type="http://schemas.openxmlformats.org/officeDocument/2006/relationships/customXml" Target="../ink/ink98.xml"/><Relationship Id="rId210" Type="http://schemas.openxmlformats.org/officeDocument/2006/relationships/tags" Target="../tags/tag192.xml"/><Relationship Id="rId21" Type="http://schemas.openxmlformats.org/officeDocument/2006/relationships/tags" Target="../tags/tag98.xml"/><Relationship Id="rId209" Type="http://schemas.openxmlformats.org/officeDocument/2006/relationships/customXml" Target="../ink/ink97.xml"/><Relationship Id="rId208" Type="http://schemas.openxmlformats.org/officeDocument/2006/relationships/tags" Target="../tags/tag191.xml"/><Relationship Id="rId207" Type="http://schemas.openxmlformats.org/officeDocument/2006/relationships/customXml" Target="../ink/ink96.xml"/><Relationship Id="rId206" Type="http://schemas.openxmlformats.org/officeDocument/2006/relationships/tags" Target="../tags/tag190.xml"/><Relationship Id="rId205" Type="http://schemas.openxmlformats.org/officeDocument/2006/relationships/customXml" Target="../ink/ink95.xml"/><Relationship Id="rId204" Type="http://schemas.openxmlformats.org/officeDocument/2006/relationships/tags" Target="../tags/tag189.xml"/><Relationship Id="rId203" Type="http://schemas.openxmlformats.org/officeDocument/2006/relationships/customXml" Target="../ink/ink94.xml"/><Relationship Id="rId202" Type="http://schemas.openxmlformats.org/officeDocument/2006/relationships/tags" Target="../tags/tag188.xml"/><Relationship Id="rId201" Type="http://schemas.openxmlformats.org/officeDocument/2006/relationships/customXml" Target="../ink/ink93.xml"/><Relationship Id="rId200" Type="http://schemas.openxmlformats.org/officeDocument/2006/relationships/tags" Target="../tags/tag187.xml"/><Relationship Id="rId20" Type="http://schemas.openxmlformats.org/officeDocument/2006/relationships/customXml" Target="../ink/ink3.xml"/><Relationship Id="rId2" Type="http://schemas.openxmlformats.org/officeDocument/2006/relationships/image" Target="../media/image71.png"/><Relationship Id="rId199" Type="http://schemas.openxmlformats.org/officeDocument/2006/relationships/customXml" Target="../ink/ink92.xml"/><Relationship Id="rId198" Type="http://schemas.openxmlformats.org/officeDocument/2006/relationships/tags" Target="../tags/tag186.xml"/><Relationship Id="rId197" Type="http://schemas.openxmlformats.org/officeDocument/2006/relationships/customXml" Target="../ink/ink91.xml"/><Relationship Id="rId196" Type="http://schemas.openxmlformats.org/officeDocument/2006/relationships/tags" Target="../tags/tag185.xml"/><Relationship Id="rId195" Type="http://schemas.openxmlformats.org/officeDocument/2006/relationships/customXml" Target="../ink/ink90.xml"/><Relationship Id="rId194" Type="http://schemas.openxmlformats.org/officeDocument/2006/relationships/tags" Target="../tags/tag184.xml"/><Relationship Id="rId193" Type="http://schemas.openxmlformats.org/officeDocument/2006/relationships/customXml" Target="../ink/ink89.xml"/><Relationship Id="rId192" Type="http://schemas.openxmlformats.org/officeDocument/2006/relationships/tags" Target="../tags/tag183.xml"/><Relationship Id="rId191" Type="http://schemas.openxmlformats.org/officeDocument/2006/relationships/customXml" Target="../ink/ink88.xml"/><Relationship Id="rId190" Type="http://schemas.openxmlformats.org/officeDocument/2006/relationships/tags" Target="../tags/tag182.xml"/><Relationship Id="rId19" Type="http://schemas.openxmlformats.org/officeDocument/2006/relationships/tags" Target="../tags/tag97.xml"/><Relationship Id="rId189" Type="http://schemas.openxmlformats.org/officeDocument/2006/relationships/customXml" Target="../ink/ink87.xml"/><Relationship Id="rId188" Type="http://schemas.openxmlformats.org/officeDocument/2006/relationships/tags" Target="../tags/tag181.xml"/><Relationship Id="rId187" Type="http://schemas.openxmlformats.org/officeDocument/2006/relationships/customXml" Target="../ink/ink86.xml"/><Relationship Id="rId186" Type="http://schemas.openxmlformats.org/officeDocument/2006/relationships/tags" Target="../tags/tag180.xml"/><Relationship Id="rId185" Type="http://schemas.openxmlformats.org/officeDocument/2006/relationships/customXml" Target="../ink/ink85.xml"/><Relationship Id="rId184" Type="http://schemas.openxmlformats.org/officeDocument/2006/relationships/tags" Target="../tags/tag179.xml"/><Relationship Id="rId183" Type="http://schemas.openxmlformats.org/officeDocument/2006/relationships/customXml" Target="../ink/ink84.xml"/><Relationship Id="rId182" Type="http://schemas.openxmlformats.org/officeDocument/2006/relationships/tags" Target="../tags/tag178.xml"/><Relationship Id="rId181" Type="http://schemas.openxmlformats.org/officeDocument/2006/relationships/customXml" Target="../ink/ink83.xml"/><Relationship Id="rId180" Type="http://schemas.openxmlformats.org/officeDocument/2006/relationships/tags" Target="../tags/tag177.xml"/><Relationship Id="rId18" Type="http://schemas.openxmlformats.org/officeDocument/2006/relationships/customXml" Target="../ink/ink2.xml"/><Relationship Id="rId179" Type="http://schemas.openxmlformats.org/officeDocument/2006/relationships/customXml" Target="../ink/ink82.xml"/><Relationship Id="rId178" Type="http://schemas.openxmlformats.org/officeDocument/2006/relationships/tags" Target="../tags/tag176.xml"/><Relationship Id="rId177" Type="http://schemas.openxmlformats.org/officeDocument/2006/relationships/customXml" Target="../ink/ink81.xml"/><Relationship Id="rId176" Type="http://schemas.openxmlformats.org/officeDocument/2006/relationships/tags" Target="../tags/tag175.xml"/><Relationship Id="rId175" Type="http://schemas.openxmlformats.org/officeDocument/2006/relationships/customXml" Target="../ink/ink80.xml"/><Relationship Id="rId174" Type="http://schemas.openxmlformats.org/officeDocument/2006/relationships/tags" Target="../tags/tag174.xml"/><Relationship Id="rId173" Type="http://schemas.openxmlformats.org/officeDocument/2006/relationships/customXml" Target="../ink/ink79.xml"/><Relationship Id="rId172" Type="http://schemas.openxmlformats.org/officeDocument/2006/relationships/tags" Target="../tags/tag173.xml"/><Relationship Id="rId171" Type="http://schemas.openxmlformats.org/officeDocument/2006/relationships/customXml" Target="../ink/ink78.xml"/><Relationship Id="rId170" Type="http://schemas.openxmlformats.org/officeDocument/2006/relationships/tags" Target="../tags/tag172.xml"/><Relationship Id="rId17" Type="http://schemas.openxmlformats.org/officeDocument/2006/relationships/image" Target="../media/image82.png"/><Relationship Id="rId169" Type="http://schemas.openxmlformats.org/officeDocument/2006/relationships/customXml" Target="../ink/ink77.xml"/><Relationship Id="rId168" Type="http://schemas.openxmlformats.org/officeDocument/2006/relationships/tags" Target="../tags/tag171.xml"/><Relationship Id="rId167" Type="http://schemas.openxmlformats.org/officeDocument/2006/relationships/customXml" Target="../ink/ink76.xml"/><Relationship Id="rId166" Type="http://schemas.openxmlformats.org/officeDocument/2006/relationships/tags" Target="../tags/tag170.xml"/><Relationship Id="rId165" Type="http://schemas.openxmlformats.org/officeDocument/2006/relationships/customXml" Target="../ink/ink75.xml"/><Relationship Id="rId164" Type="http://schemas.openxmlformats.org/officeDocument/2006/relationships/tags" Target="../tags/tag169.xml"/><Relationship Id="rId163" Type="http://schemas.openxmlformats.org/officeDocument/2006/relationships/customXml" Target="../ink/ink74.xml"/><Relationship Id="rId162" Type="http://schemas.openxmlformats.org/officeDocument/2006/relationships/tags" Target="../tags/tag168.xml"/><Relationship Id="rId161" Type="http://schemas.openxmlformats.org/officeDocument/2006/relationships/customXml" Target="../ink/ink73.xml"/><Relationship Id="rId160" Type="http://schemas.openxmlformats.org/officeDocument/2006/relationships/tags" Target="../tags/tag167.xml"/><Relationship Id="rId16" Type="http://schemas.openxmlformats.org/officeDocument/2006/relationships/tags" Target="../tags/tag96.xml"/><Relationship Id="rId159" Type="http://schemas.openxmlformats.org/officeDocument/2006/relationships/customXml" Target="../ink/ink72.xml"/><Relationship Id="rId158" Type="http://schemas.openxmlformats.org/officeDocument/2006/relationships/tags" Target="../tags/tag166.xml"/><Relationship Id="rId157" Type="http://schemas.openxmlformats.org/officeDocument/2006/relationships/customXml" Target="../ink/ink71.xml"/><Relationship Id="rId156" Type="http://schemas.openxmlformats.org/officeDocument/2006/relationships/tags" Target="../tags/tag165.xml"/><Relationship Id="rId155" Type="http://schemas.openxmlformats.org/officeDocument/2006/relationships/customXml" Target="../ink/ink70.xml"/><Relationship Id="rId154" Type="http://schemas.openxmlformats.org/officeDocument/2006/relationships/tags" Target="../tags/tag164.xml"/><Relationship Id="rId153" Type="http://schemas.openxmlformats.org/officeDocument/2006/relationships/customXml" Target="../ink/ink69.xml"/><Relationship Id="rId152" Type="http://schemas.openxmlformats.org/officeDocument/2006/relationships/tags" Target="../tags/tag163.xml"/><Relationship Id="rId151" Type="http://schemas.openxmlformats.org/officeDocument/2006/relationships/customXml" Target="../ink/ink68.xml"/><Relationship Id="rId150" Type="http://schemas.openxmlformats.org/officeDocument/2006/relationships/tags" Target="../tags/tag162.xml"/><Relationship Id="rId15" Type="http://schemas.openxmlformats.org/officeDocument/2006/relationships/customXml" Target="../ink/ink1.xml"/><Relationship Id="rId149" Type="http://schemas.openxmlformats.org/officeDocument/2006/relationships/customXml" Target="../ink/ink67.xml"/><Relationship Id="rId148" Type="http://schemas.openxmlformats.org/officeDocument/2006/relationships/tags" Target="../tags/tag161.xml"/><Relationship Id="rId147" Type="http://schemas.openxmlformats.org/officeDocument/2006/relationships/customXml" Target="../ink/ink66.xml"/><Relationship Id="rId146" Type="http://schemas.openxmlformats.org/officeDocument/2006/relationships/tags" Target="../tags/tag160.xml"/><Relationship Id="rId145" Type="http://schemas.openxmlformats.org/officeDocument/2006/relationships/customXml" Target="../ink/ink65.xml"/><Relationship Id="rId144" Type="http://schemas.openxmlformats.org/officeDocument/2006/relationships/tags" Target="../tags/tag159.xml"/><Relationship Id="rId143" Type="http://schemas.openxmlformats.org/officeDocument/2006/relationships/customXml" Target="../ink/ink64.xml"/><Relationship Id="rId142" Type="http://schemas.openxmlformats.org/officeDocument/2006/relationships/tags" Target="../tags/tag158.xml"/><Relationship Id="rId141" Type="http://schemas.openxmlformats.org/officeDocument/2006/relationships/customXml" Target="../ink/ink63.xml"/><Relationship Id="rId140" Type="http://schemas.openxmlformats.org/officeDocument/2006/relationships/tags" Target="../tags/tag157.xml"/><Relationship Id="rId14" Type="http://schemas.openxmlformats.org/officeDocument/2006/relationships/image" Target="../media/image81.png"/><Relationship Id="rId139" Type="http://schemas.openxmlformats.org/officeDocument/2006/relationships/customXml" Target="../ink/ink62.xml"/><Relationship Id="rId138" Type="http://schemas.openxmlformats.org/officeDocument/2006/relationships/tags" Target="../tags/tag156.xml"/><Relationship Id="rId137" Type="http://schemas.openxmlformats.org/officeDocument/2006/relationships/customXml" Target="../ink/ink61.xml"/><Relationship Id="rId136" Type="http://schemas.openxmlformats.org/officeDocument/2006/relationships/tags" Target="../tags/tag155.xml"/><Relationship Id="rId135" Type="http://schemas.openxmlformats.org/officeDocument/2006/relationships/customXml" Target="../ink/ink60.xml"/><Relationship Id="rId134" Type="http://schemas.openxmlformats.org/officeDocument/2006/relationships/tags" Target="../tags/tag154.xml"/><Relationship Id="rId133" Type="http://schemas.openxmlformats.org/officeDocument/2006/relationships/customXml" Target="../ink/ink59.xml"/><Relationship Id="rId132" Type="http://schemas.openxmlformats.org/officeDocument/2006/relationships/tags" Target="../tags/tag153.xml"/><Relationship Id="rId131" Type="http://schemas.openxmlformats.org/officeDocument/2006/relationships/customXml" Target="../ink/ink58.xml"/><Relationship Id="rId130" Type="http://schemas.openxmlformats.org/officeDocument/2006/relationships/tags" Target="../tags/tag152.xml"/><Relationship Id="rId13" Type="http://schemas.openxmlformats.org/officeDocument/2006/relationships/image" Target="../media/image4.png"/><Relationship Id="rId129" Type="http://schemas.openxmlformats.org/officeDocument/2006/relationships/customXml" Target="../ink/ink57.xml"/><Relationship Id="rId128" Type="http://schemas.openxmlformats.org/officeDocument/2006/relationships/tags" Target="../tags/tag151.xml"/><Relationship Id="rId127" Type="http://schemas.openxmlformats.org/officeDocument/2006/relationships/customXml" Target="../ink/ink56.xml"/><Relationship Id="rId126" Type="http://schemas.openxmlformats.org/officeDocument/2006/relationships/tags" Target="../tags/tag150.xml"/><Relationship Id="rId125" Type="http://schemas.openxmlformats.org/officeDocument/2006/relationships/customXml" Target="../ink/ink55.xml"/><Relationship Id="rId124" Type="http://schemas.openxmlformats.org/officeDocument/2006/relationships/tags" Target="../tags/tag149.xml"/><Relationship Id="rId123" Type="http://schemas.openxmlformats.org/officeDocument/2006/relationships/customXml" Target="../ink/ink54.xml"/><Relationship Id="rId122" Type="http://schemas.openxmlformats.org/officeDocument/2006/relationships/tags" Target="../tags/tag148.xml"/><Relationship Id="rId121" Type="http://schemas.openxmlformats.org/officeDocument/2006/relationships/customXml" Target="../ink/ink53.xml"/><Relationship Id="rId120" Type="http://schemas.openxmlformats.org/officeDocument/2006/relationships/tags" Target="../tags/tag147.xml"/><Relationship Id="rId12" Type="http://schemas.openxmlformats.org/officeDocument/2006/relationships/image" Target="../media/image3.png"/><Relationship Id="rId119" Type="http://schemas.openxmlformats.org/officeDocument/2006/relationships/customXml" Target="../ink/ink52.xml"/><Relationship Id="rId118" Type="http://schemas.openxmlformats.org/officeDocument/2006/relationships/tags" Target="../tags/tag146.xml"/><Relationship Id="rId117" Type="http://schemas.openxmlformats.org/officeDocument/2006/relationships/customXml" Target="../ink/ink51.xml"/><Relationship Id="rId116" Type="http://schemas.openxmlformats.org/officeDocument/2006/relationships/tags" Target="../tags/tag145.xml"/><Relationship Id="rId115" Type="http://schemas.openxmlformats.org/officeDocument/2006/relationships/customXml" Target="../ink/ink50.xml"/><Relationship Id="rId114" Type="http://schemas.openxmlformats.org/officeDocument/2006/relationships/tags" Target="../tags/tag144.xml"/><Relationship Id="rId113" Type="http://schemas.openxmlformats.org/officeDocument/2006/relationships/customXml" Target="../ink/ink49.xml"/><Relationship Id="rId112" Type="http://schemas.openxmlformats.org/officeDocument/2006/relationships/tags" Target="../tags/tag143.xml"/><Relationship Id="rId111" Type="http://schemas.openxmlformats.org/officeDocument/2006/relationships/customXml" Target="../ink/ink48.xml"/><Relationship Id="rId110" Type="http://schemas.openxmlformats.org/officeDocument/2006/relationships/tags" Target="../tags/tag142.xml"/><Relationship Id="rId11" Type="http://schemas.openxmlformats.org/officeDocument/2006/relationships/image" Target="../media/image80.png"/><Relationship Id="rId109" Type="http://schemas.openxmlformats.org/officeDocument/2006/relationships/customXml" Target="../ink/ink47.xml"/><Relationship Id="rId108" Type="http://schemas.openxmlformats.org/officeDocument/2006/relationships/tags" Target="../tags/tag141.xml"/><Relationship Id="rId107" Type="http://schemas.openxmlformats.org/officeDocument/2006/relationships/customXml" Target="../ink/ink46.xml"/><Relationship Id="rId106" Type="http://schemas.openxmlformats.org/officeDocument/2006/relationships/tags" Target="../tags/tag140.xml"/><Relationship Id="rId105" Type="http://schemas.openxmlformats.org/officeDocument/2006/relationships/customXml" Target="../ink/ink45.xml"/><Relationship Id="rId104" Type="http://schemas.openxmlformats.org/officeDocument/2006/relationships/tags" Target="../tags/tag139.xml"/><Relationship Id="rId103" Type="http://schemas.openxmlformats.org/officeDocument/2006/relationships/customXml" Target="../ink/ink44.xml"/><Relationship Id="rId102" Type="http://schemas.openxmlformats.org/officeDocument/2006/relationships/tags" Target="../tags/tag138.xml"/><Relationship Id="rId101" Type="http://schemas.openxmlformats.org/officeDocument/2006/relationships/customXml" Target="../ink/ink43.xml"/><Relationship Id="rId100" Type="http://schemas.openxmlformats.org/officeDocument/2006/relationships/tags" Target="../tags/tag137.xml"/><Relationship Id="rId10" Type="http://schemas.openxmlformats.org/officeDocument/2006/relationships/image" Target="../media/image79.png"/><Relationship Id="rId1" Type="http://schemas.openxmlformats.org/officeDocument/2006/relationships/tags" Target="../tags/tag9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91.png"/><Relationship Id="rId7" Type="http://schemas.openxmlformats.org/officeDocument/2006/relationships/image" Target="../media/image90.png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286.xml"/><Relationship Id="rId11" Type="http://schemas.openxmlformats.org/officeDocument/2006/relationships/image" Target="../media/image92.png"/><Relationship Id="rId10" Type="http://schemas.openxmlformats.org/officeDocument/2006/relationships/image" Target="../media/image4.png"/><Relationship Id="rId1" Type="http://schemas.openxmlformats.org/officeDocument/2006/relationships/tags" Target="../tags/tag28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88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93.png"/><Relationship Id="rId1" Type="http://schemas.openxmlformats.org/officeDocument/2006/relationships/tags" Target="../tags/tag28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91.xml"/><Relationship Id="rId6" Type="http://schemas.openxmlformats.org/officeDocument/2006/relationships/image" Target="../media/image97.png"/><Relationship Id="rId5" Type="http://schemas.openxmlformats.org/officeDocument/2006/relationships/tags" Target="../tags/tag290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96.png"/><Relationship Id="rId1" Type="http://schemas.openxmlformats.org/officeDocument/2006/relationships/tags" Target="../tags/tag289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97.xml"/><Relationship Id="rId5" Type="http://schemas.openxmlformats.org/officeDocument/2006/relationships/tags" Target="../tags/tag296.xml"/><Relationship Id="rId4" Type="http://schemas.openxmlformats.org/officeDocument/2006/relationships/tags" Target="../tags/tag295.xml"/><Relationship Id="rId3" Type="http://schemas.openxmlformats.org/officeDocument/2006/relationships/tags" Target="../tags/tag294.xml"/><Relationship Id="rId2" Type="http://schemas.openxmlformats.org/officeDocument/2006/relationships/tags" Target="../tags/tag293.xml"/><Relationship Id="rId1" Type="http://schemas.openxmlformats.org/officeDocument/2006/relationships/tags" Target="../tags/tag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302260" y="767829"/>
            <a:ext cx="11811635" cy="2570480"/>
          </a:xfrm>
        </p:spPr>
        <p:txBody>
          <a:bodyPr>
            <a:normAutofit/>
          </a:bodyPr>
          <a:p>
            <a:pPr algn="ctr"/>
            <a:r>
              <a:rPr lang="en-US" altLang="zh-CN" sz="5400" b="1">
                <a:latin typeface="Times New Roman" panose="02020503050405090304" charset="0"/>
                <a:cs typeface="Times New Roman" panose="02020503050405090304" charset="0"/>
              </a:rPr>
              <a:t>Spin Entanglement in QCD</a:t>
            </a:r>
            <a:br>
              <a:rPr lang="en-US" altLang="zh-CN" sz="5400" b="1"/>
            </a:br>
            <a:r>
              <a:rPr lang="en-US" altLang="zh-CN" sz="2800"/>
              <a:t> </a:t>
            </a:r>
            <a:br>
              <a:rPr lang="en-US" altLang="zh-CN" sz="2800"/>
            </a:br>
            <a:br>
              <a:rPr lang="en-US" altLang="zh-CN" sz="2800"/>
            </a:br>
            <a:endParaRPr lang="en-US" altLang="zh-CN"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副标题 2"/>
              <p:cNvSpPr>
                <a:spLocks noGrp="1"/>
              </p:cNvSpPr>
              <p:nvPr>
                <p:ph type="subTitle" idx="1"/>
                <p:custDataLst>
                  <p:tags r:id="rId2"/>
                </p:custDataLst>
              </p:nvPr>
            </p:nvSpPr>
            <p:spPr>
              <a:xfrm>
                <a:off x="1198880" y="3944734"/>
                <a:ext cx="9799320" cy="789305"/>
              </a:xfrm>
            </p:spPr>
            <p:txBody>
              <a:bodyPr>
                <a:normAutofit/>
              </a:bodyPr>
              <a:p>
                <a:r>
                  <a:rPr lang="en-US" altLang="zh-CN" b="1"/>
                  <a:t>Guowei(</a:t>
                </a:r>
                <a:r>
                  <a:rPr lang="zh-CN" altLang="en-US" b="1"/>
                  <a:t>国维</a:t>
                </a:r>
                <a:r>
                  <a:rPr lang="en-US" altLang="zh-CN" b="1"/>
                  <a:t>) Yan(</a:t>
                </a:r>
                <a:r>
                  <a:rPr lang="zh-CN" altLang="en-US" b="1"/>
                  <a:t>严</a:t>
                </a:r>
                <a:r>
                  <a:rPr lang="en-US" altLang="zh-CN" b="1"/>
                  <a:t>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 </m:t>
                        </m:r>
                      </m:e>
                      <m:sup>
                        <m:r>
                          <a:rPr lang="en-US" altLang="zh-CN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𝟏</m:t>
                        </m:r>
                      </m:sup>
                    </m:sSup>
                  </m:oMath>
                </a14:m>
                <a:endParaRPr lang="en-US" altLang="zh-CN" b="1"/>
              </a:p>
            </p:txBody>
          </p:sp>
        </mc:Choice>
        <mc:Fallback>
          <p:sp>
            <p:nvSpPr>
              <p:cNvPr id="3" name="副标题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type="subTitle" idx="1"/>
                <p:custDataLst>
                  <p:tags r:id="rId3"/>
                </p:custDataLst>
              </p:nvPr>
            </p:nvSpPr>
            <p:spPr>
              <a:xfrm>
                <a:off x="1198880" y="3944734"/>
                <a:ext cx="9799320" cy="789305"/>
              </a:xfrm>
              <a:blipFill rotWithShape="1">
                <a:blip r:embed="rId4"/>
                <a:stretch>
                  <a:fillRect t="-14" b="14"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/>
          <p:cNvSpPr txBox="1"/>
          <p:nvPr/>
        </p:nvSpPr>
        <p:spPr>
          <a:xfrm>
            <a:off x="3968115" y="4872469"/>
            <a:ext cx="53816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accent1"/>
                </a:solidFill>
                <a:latin typeface="Times New Roman" panose="02020503050405090304" charset="0"/>
                <a:cs typeface="Times New Roman" panose="02020503050405090304" charset="0"/>
              </a:rPr>
              <a:t>1</a:t>
            </a:r>
            <a:r>
              <a:rPr lang="en-US" altLang="zh-CN" b="1">
                <a:solidFill>
                  <a:schemeClr val="accent1"/>
                </a:solidFill>
                <a:latin typeface="Times New Roman" panose="02020503050405090304" charset="0"/>
                <a:cs typeface="Arial" panose="020B0604020202090204" pitchFamily="34" charset="0"/>
              </a:rPr>
              <a:t> School of Physics and Astronamy</a:t>
            </a:r>
            <a:r>
              <a:rPr lang="en-US" altLang="zh-CN" b="1">
                <a:solidFill>
                  <a:schemeClr val="accent1"/>
                </a:solidFill>
                <a:latin typeface="Times New Roman" panose="02020503050405090304" charset="0"/>
                <a:cs typeface="Times New Roman" panose="02020503050405090304" charset="0"/>
              </a:rPr>
              <a:t>, SYSU</a:t>
            </a:r>
            <a:endParaRPr lang="en-US" altLang="zh-CN" b="1">
              <a:solidFill>
                <a:schemeClr val="accent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en-US" altLang="zh-CN" b="1">
                <a:solidFill>
                  <a:schemeClr val="accent1"/>
                </a:solidFill>
                <a:latin typeface="Times New Roman" panose="02020503050405090304" charset="0"/>
                <a:cs typeface="Times New Roman" panose="02020503050405090304" charset="0"/>
              </a:rPr>
              <a:t>2 Institute of Modern Physics,Fudan University</a:t>
            </a:r>
            <a:endParaRPr lang="en-US" altLang="zh-CN" b="1">
              <a:solidFill>
                <a:schemeClr val="accent1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236855" y="5780519"/>
                <a:ext cx="11955189" cy="46672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en-US" altLang="zh-CN" sz="2000" b="1"/>
                  <a:t>with Chenxi(</a:t>
                </a:r>
                <a:r>
                  <a:rPr lang="zh-CN" altLang="en-US" sz="2000" b="1"/>
                  <a:t>晨曦</a:t>
                </a:r>
                <a:r>
                  <a:rPr lang="en-US" altLang="zh-CN" sz="2000" b="1"/>
                  <a:t>) Liang(</a:t>
                </a:r>
                <a:r>
                  <a:rPr lang="zh-CN" altLang="en-US" sz="2000" b="1"/>
                  <a:t>梁</a:t>
                </a:r>
                <a:r>
                  <a:rPr lang="en-US" altLang="zh-CN" sz="2000" b="1"/>
                  <a:t>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 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000" b="1"/>
                  <a:t>, Zhishun(</a:t>
                </a:r>
                <a:r>
                  <a:rPr lang="zh-CN" altLang="en-US" sz="2000" b="1"/>
                  <a:t>志顺</a:t>
                </a:r>
                <a:r>
                  <a:rPr lang="en-US" altLang="zh-CN" sz="2000" b="1"/>
                  <a:t>) Chen(</a:t>
                </a:r>
                <a:r>
                  <a:rPr lang="zh-CN" altLang="en-US" sz="2000" b="1"/>
                  <a:t>陈</a:t>
                </a:r>
                <a:r>
                  <a:rPr lang="en-US" altLang="zh-CN" sz="2000" b="1"/>
                  <a:t>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 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altLang="zh-CN" sz="2000" b="1"/>
                  <a:t>, Shu(</a:t>
                </a:r>
                <a:r>
                  <a:rPr lang="zh-CN" altLang="en-US" sz="2000" b="1"/>
                  <a:t>树</a:t>
                </a:r>
                <a:r>
                  <a:rPr lang="en-US" altLang="zh-CN" sz="2000" b="1"/>
                  <a:t>) Lin(</a:t>
                </a:r>
                <a:r>
                  <a:rPr lang="zh-CN" altLang="en-US" sz="2000" b="1"/>
                  <a:t>林</a:t>
                </a:r>
                <a:r>
                  <a:rPr lang="en-US" altLang="zh-CN" sz="2000" b="1"/>
                  <a:t>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 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altLang="zh-CN" sz="2000" b="1"/>
                  <a:t>, Li(</a:t>
                </a:r>
                <a:r>
                  <a:rPr lang="zh-CN" altLang="en-US" sz="2000" b="1"/>
                  <a:t>力</a:t>
                </a:r>
                <a:r>
                  <a:rPr lang="en-US" altLang="zh-CN" sz="2000" b="1"/>
                  <a:t>) Yan(</a:t>
                </a:r>
                <a:r>
                  <a:rPr lang="zh-CN" altLang="en-US" sz="2000" b="1"/>
                  <a:t>严</a:t>
                </a:r>
                <a:r>
                  <a:rPr lang="en-US" altLang="zh-CN" sz="2000" b="1"/>
                  <a:t>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 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sz="2000" b="1"/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855" y="5780519"/>
                <a:ext cx="11955189" cy="466725"/>
              </a:xfrm>
              <a:prstGeom prst="rect">
                <a:avLst/>
              </a:prstGeom>
              <a:blipFill rotWithShape="1">
                <a:blip r:embed="rId5"/>
                <a:stretch>
                  <a:fillRect t="-24" b="24"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90805" y="17843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rgbClr val="FF0000"/>
                </a:solidFill>
              </a:rPr>
              <a:t> </a:t>
            </a:r>
            <a:endParaRPr lang="en-US" altLang="zh-CN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55420" y="3229089"/>
            <a:ext cx="1863725" cy="1864995"/>
          </a:xfrm>
          <a:prstGeom prst="rect">
            <a:avLst/>
          </a:prstGeom>
          <a:noFill/>
        </p:spPr>
      </p:pic>
      <p:sp>
        <p:nvSpPr>
          <p:cNvPr id="8" name="文本框 7"/>
          <p:cNvSpPr txBox="1"/>
          <p:nvPr/>
        </p:nvSpPr>
        <p:spPr>
          <a:xfrm>
            <a:off x="8128044" y="6330042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</a:rPr>
              <a:t>10.19 at </a:t>
            </a:r>
            <a:r>
              <a:rPr lang="en-US" altLang="zh-CN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</a:rPr>
              <a:t>Wuhan</a:t>
            </a:r>
            <a:endParaRPr lang="en-US" altLang="zh-CN">
              <a:solidFill>
                <a:srgbClr val="0070C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pic>
        <p:nvPicPr>
          <p:cNvPr id="9" name="图片 8"/>
          <p:cNvPicPr/>
          <p:nvPr/>
        </p:nvPicPr>
        <p:blipFill>
          <a:blip r:embed="rId7"/>
          <a:stretch>
            <a:fillRect/>
          </a:stretch>
        </p:blipFill>
        <p:spPr>
          <a:xfrm>
            <a:off x="90805" y="3384029"/>
            <a:ext cx="1607185" cy="160718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01955" y="2412479"/>
            <a:ext cx="11460480" cy="9258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3200">
                <a:latin typeface="Times New Roman" panose="02020503050405090304" charset="0"/>
                <a:cs typeface="Times New Roman" panose="02020503050405090304" charset="0"/>
                <a:sym typeface="+mn-ea"/>
              </a:rPr>
              <a:t>from Parton Scattering and Topological Fluctuations</a:t>
            </a:r>
            <a:endParaRPr lang="en-US" altLang="zh-CN" sz="3200"/>
          </a:p>
          <a:p>
            <a:pPr algn="l"/>
            <a:endParaRPr lang="en-US" altLang="zh-CN" sz="3200"/>
          </a:p>
        </p:txBody>
      </p:sp>
      <p:sp>
        <p:nvSpPr>
          <p:cNvPr id="13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1/18</a:t>
            </a:r>
            <a:endParaRPr sz="1600">
              <a:solidFill>
                <a:srgbClr val="666666"/>
              </a:solidFill>
            </a:endParaRPr>
          </a:p>
        </p:txBody>
      </p:sp>
      <p:pic>
        <p:nvPicPr>
          <p:cNvPr id="14" name="ConferenceLog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0" y="3381381"/>
            <a:ext cx="1428750" cy="1611427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1985" y="21660"/>
            <a:ext cx="10969200" cy="705600"/>
          </a:xfrm>
        </p:spPr>
        <p:txBody>
          <a:bodyPr/>
          <a:p>
            <a:r>
              <a:rPr lang="en-US" altLang="zh-CN" b="1">
                <a:latin typeface="Comic Sans MS" panose="030F0902030302020204" charset="0"/>
                <a:cs typeface="Comic Sans MS" panose="030F0902030302020204" charset="0"/>
              </a:rPr>
              <a:t>Entropy paradox in QCD matter</a:t>
            </a:r>
            <a:endParaRPr lang="en-US" altLang="zh-CN" b="1">
              <a:latin typeface="Comic Sans MS" panose="030F0902030302020204" charset="0"/>
              <a:cs typeface="Comic Sans MS" panose="030F09020303020202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0" y="4841848"/>
                <a:ext cx="4064000" cy="723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2000">
                    <a:latin typeface="Times New Roman" panose="02020503050405090304" charset="0"/>
                    <a:ea typeface="Times New Roman" panose="02020503050405090304" charset="0"/>
                    <a:cs typeface="Times New Roman" panose="02020503050405090304" charset="0"/>
                  </a:rPr>
                  <a:t>Quark or gloun state is pure</a:t>
                </a:r>
                <a:endParaRPr lang="en-US" altLang="zh-CN" sz="2000">
                  <a:latin typeface="Times New Roman" panose="02020503050405090304" charset="0"/>
                  <a:ea typeface="Times New Roman" panose="02020503050405090304" charset="0"/>
                  <a:cs typeface="Times New Roman" panose="02020503050405090304" charset="0"/>
                </a:endParaRPr>
              </a:p>
              <a:p>
                <a:pPr algn="ctr"/>
                <a:r>
                  <a:rPr lang="en-US" altLang="zh-CN"/>
                  <a:t>S=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𝑇𝑟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 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𝜌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𝑙𝑛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 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𝜌</m:t>
                    </m:r>
                  </m:oMath>
                </a14:m>
                <a:r>
                  <a:rPr lang="en-US" altLang="zh-CN"/>
                  <a:t> </a:t>
                </a:r>
                <a:r>
                  <a:rPr lang="en-US" altLang="zh-CN"/>
                  <a:t>= 0</a:t>
                </a:r>
                <a:endParaRPr lang="en-US" altLang="zh-CN"/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841848"/>
                <a:ext cx="4064000" cy="723265"/>
              </a:xfrm>
              <a:prstGeom prst="rect">
                <a:avLst/>
              </a:prstGeom>
              <a:blipFill rotWithShape="1">
                <a:blip r:embed="rId2"/>
                <a:stretch>
                  <a:fillRect t="-84" b="84"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4539615" y="44723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unitary evolution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05350" y="57956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Lorentz boost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6075" y="6412345"/>
            <a:ext cx="112674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 sz="2400" b="1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A </a:t>
            </a:r>
            <a:r>
              <a:rPr lang="en-US" altLang="zh-CN" sz="2400" b="1" i="1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Mismatch</a:t>
            </a:r>
            <a:r>
              <a:rPr lang="en-US" altLang="zh-CN" sz="2400" b="1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 between Quantum and Classical entropy for an isolated matter.</a:t>
            </a:r>
            <a:endParaRPr lang="zh-CN" altLang="en-US" sz="2400" b="1">
              <a:latin typeface="Times New Roman" panose="02020503050405090304" charset="0"/>
              <a:ea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50900" y="3466465"/>
            <a:ext cx="5429885" cy="395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>
              <a:buFont typeface="Arial" panose="020B0604020202090204" pitchFamily="34" charset="0"/>
              <a:buNone/>
            </a:pPr>
            <a:r>
              <a:rPr lang="en-US" altLang="zh-CN" b="1" i="1"/>
              <a:t>Melting nuclei </a:t>
            </a:r>
            <a:endParaRPr lang="en-US" altLang="zh-CN" b="1" i="1"/>
          </a:p>
          <a:p>
            <a:r>
              <a:rPr lang="en-US" altLang="zh-CN" b="1" i="1"/>
              <a:t>in relativistic heavy ion collision</a:t>
            </a:r>
            <a:endParaRPr lang="en-US" altLang="zh-CN" b="1" i="1"/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4410075" y="3776345"/>
            <a:ext cx="463550" cy="1905"/>
          </a:xfrm>
          <a:prstGeom prst="straightConnector1">
            <a:avLst/>
          </a:prstGeom>
          <a:ln w="41275" cap="rnd">
            <a:solidFill>
              <a:schemeClr val="accent1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5024120" y="3589020"/>
            <a:ext cx="33216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i="1">
                <a:solidFill>
                  <a:srgbClr val="FF0000"/>
                </a:solidFill>
              </a:rPr>
              <a:t>new state of QCD matter</a:t>
            </a:r>
            <a:endParaRPr lang="en-US" altLang="zh-CN" b="1" i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440420" y="3589020"/>
            <a:ext cx="39211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i="1"/>
              <a:t>fast equilibrium~1 fm/c</a:t>
            </a:r>
            <a:endParaRPr lang="en-US" altLang="zh-CN" b="1" i="1"/>
          </a:p>
        </p:txBody>
      </p:sp>
      <p:cxnSp>
        <p:nvCxnSpPr>
          <p:cNvPr id="19" name="直接箭头连接符 18"/>
          <p:cNvCxnSpPr/>
          <p:nvPr/>
        </p:nvCxnSpPr>
        <p:spPr>
          <a:xfrm flipV="1">
            <a:off x="7853680" y="3770630"/>
            <a:ext cx="492125" cy="5715"/>
          </a:xfrm>
          <a:prstGeom prst="straightConnector1">
            <a:avLst/>
          </a:prstGeom>
          <a:ln w="41275" cmpd="sng">
            <a:solidFill>
              <a:schemeClr val="accent1">
                <a:shade val="50000"/>
              </a:schemeClr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2" name="图片 21" descr="exec-4399c3ab-76e6-4786-a07b-44e2bb97e54f"/>
          <p:cNvPicPr/>
          <p:nvPr/>
        </p:nvPicPr>
        <p:blipFill>
          <a:blip r:embed="rId3"/>
          <a:stretch>
            <a:fillRect/>
          </a:stretch>
        </p:blipFill>
        <p:spPr>
          <a:xfrm>
            <a:off x="1193709" y="659130"/>
            <a:ext cx="10144760" cy="2849880"/>
          </a:xfrm>
          <a:prstGeom prst="rect">
            <a:avLst/>
          </a:prstGeom>
        </p:spPr>
      </p:pic>
      <p:sp>
        <p:nvSpPr>
          <p:cNvPr id="23" name="下弧形箭头 22"/>
          <p:cNvSpPr/>
          <p:nvPr/>
        </p:nvSpPr>
        <p:spPr>
          <a:xfrm>
            <a:off x="3520440" y="5221605"/>
            <a:ext cx="4197350" cy="455930"/>
          </a:xfrm>
          <a:prstGeom prst="curved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上弧形箭头 23"/>
          <p:cNvSpPr/>
          <p:nvPr/>
        </p:nvSpPr>
        <p:spPr>
          <a:xfrm>
            <a:off x="3476625" y="4357370"/>
            <a:ext cx="4229100" cy="547370"/>
          </a:xfrm>
          <a:prstGeom prst="curved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左右箭头 24"/>
          <p:cNvSpPr/>
          <p:nvPr/>
        </p:nvSpPr>
        <p:spPr>
          <a:xfrm>
            <a:off x="3595370" y="4972685"/>
            <a:ext cx="4055110" cy="180340"/>
          </a:xfrm>
          <a:prstGeom prst="left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乘号 25"/>
          <p:cNvSpPr/>
          <p:nvPr/>
        </p:nvSpPr>
        <p:spPr>
          <a:xfrm>
            <a:off x="5344890" y="5285105"/>
            <a:ext cx="219075" cy="65659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乘号 26"/>
          <p:cNvSpPr/>
          <p:nvPr/>
        </p:nvSpPr>
        <p:spPr>
          <a:xfrm>
            <a:off x="5386800" y="4046220"/>
            <a:ext cx="219075" cy="65659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>
            <a:off x="4531995" y="4924425"/>
            <a:ext cx="341630" cy="324000"/>
          </a:xfrm>
          <a:prstGeom prst="line">
            <a:avLst/>
          </a:prstGeom>
          <a:ln w="31750" cmpd="sng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761865" y="4924425"/>
            <a:ext cx="341630" cy="324000"/>
          </a:xfrm>
          <a:prstGeom prst="line">
            <a:avLst/>
          </a:prstGeom>
          <a:ln w="31750" cmpd="sng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5470525" y="4791710"/>
            <a:ext cx="2534285" cy="478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>
                <a:solidFill>
                  <a:srgbClr val="FF0000"/>
                </a:solidFill>
              </a:rPr>
              <a:t>?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31" name="下弧形箭头 30"/>
          <p:cNvSpPr/>
          <p:nvPr/>
        </p:nvSpPr>
        <p:spPr>
          <a:xfrm>
            <a:off x="3396615" y="5452110"/>
            <a:ext cx="4506595" cy="863600"/>
          </a:xfrm>
          <a:prstGeom prst="curved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130629" y="710746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7551387" y="4763831"/>
            <a:ext cx="3913271" cy="6451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000" b="1" i="1">
                <a:solidFill>
                  <a:srgbClr val="FF0000"/>
                </a:solidFill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locally thermalized final state</a:t>
            </a:r>
            <a:br>
              <a:rPr lang="en-US" altLang="zh-CN" sz="2000" b="1" i="1">
                <a:solidFill>
                  <a:srgbClr val="FF0000"/>
                </a:solidFill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</a:br>
            <a:r>
              <a:rPr lang="en-US" altLang="zh-CN" sz="2000" b="1" i="1">
                <a:solidFill>
                  <a:srgbClr val="FF0000"/>
                </a:solidFill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with 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HUGE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 entropy</a:t>
            </a:r>
            <a:endParaRPr lang="en-US" altLang="zh-CN" sz="2000" b="1" i="1">
              <a:solidFill>
                <a:srgbClr val="FF0000"/>
              </a:solidFill>
              <a:latin typeface="Times New Roman" panose="02020503050405090304" charset="0"/>
              <a:ea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231765" y="6174797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......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3" name="图片 2"/>
          <p:cNvPicPr/>
          <p:nvPr/>
        </p:nvPicPr>
        <p:blipFill>
          <a:blip r:embed="rId5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p:sp>
        <p:nvSpPr>
          <p:cNvPr id="37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2/18</a:t>
            </a:r>
            <a:endParaRPr sz="1600">
              <a:solidFill>
                <a:srgbClr val="666666"/>
              </a:solidFill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23" grpId="0" animBg="1"/>
      <p:bldP spid="24" grpId="0" animBg="1"/>
      <p:bldP spid="25" grpId="0" animBg="1"/>
      <p:bldP spid="26" grpId="0" animBg="1"/>
      <p:bldP spid="27" grpId="0" animBg="1"/>
      <p:bldP spid="30" grpId="0"/>
      <p:bldP spid="31" grpId="0" animBg="1"/>
      <p:bldP spid="33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6226" y="37387"/>
            <a:ext cx="10969200" cy="705600"/>
          </a:xfrm>
        </p:spPr>
        <p:txBody>
          <a:bodyPr>
            <a:noAutofit/>
          </a:bodyPr>
          <a:p>
            <a:r>
              <a:rPr lang="en-US" altLang="zh-CN" sz="3800" b="1">
                <a:latin typeface="Comic Sans MS" panose="030F0902030302020204" charset="0"/>
                <a:ea typeface="Comic Sans MS" panose="030F0902030302020204" charset="0"/>
                <a:cs typeface="Comic Sans MS" panose="030F0902030302020204" charset="0"/>
              </a:rPr>
              <a:t>Entropy Paradox in </a:t>
            </a:r>
            <a:r>
              <a:rPr lang="en-US" altLang="zh-CN" sz="3800" b="1">
                <a:latin typeface="Times New Roman" panose="02020503050405090304" charset="0"/>
                <a:ea typeface="Comic Sans MS" panose="030F0902030302020204" charset="0"/>
                <a:cs typeface="Times New Roman" panose="02020503050405090304" charset="0"/>
              </a:rPr>
              <a:t>QCD</a:t>
            </a:r>
            <a:r>
              <a:rPr lang="en-US" altLang="zh-CN" sz="3800" b="1">
                <a:latin typeface="Comic Sans MS" panose="030F0902030302020204" charset="0"/>
                <a:ea typeface="Comic Sans MS" panose="030F0902030302020204" charset="0"/>
                <a:cs typeface="Comic Sans MS" panose="030F0902030302020204" charset="0"/>
              </a:rPr>
              <a:t> Matter</a:t>
            </a:r>
            <a:endParaRPr lang="en-US" altLang="zh-CN" sz="3800" b="1">
              <a:latin typeface="Comic Sans MS" panose="030F0902030302020204" charset="0"/>
              <a:ea typeface="Comic Sans MS" panose="030F0902030302020204" charset="0"/>
              <a:cs typeface="Comic Sans MS" panose="030F0902030302020204" charset="0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78245" y="5057140"/>
            <a:ext cx="3925570" cy="9372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l="13020" t="14236"/>
          <a:stretch>
            <a:fillRect/>
          </a:stretch>
        </p:blipFill>
        <p:spPr>
          <a:xfrm>
            <a:off x="6713855" y="4447540"/>
            <a:ext cx="1620520" cy="7842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645" y="970280"/>
            <a:ext cx="3179445" cy="250888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rcRect t="8861"/>
          <a:stretch>
            <a:fillRect/>
          </a:stretch>
        </p:blipFill>
        <p:spPr>
          <a:xfrm>
            <a:off x="5170330" y="743472"/>
            <a:ext cx="5485130" cy="241794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/>
              <p:cNvSpPr txBox="1"/>
              <p:nvPr/>
            </p:nvSpPr>
            <p:spPr>
              <a:xfrm>
                <a:off x="0" y="5709285"/>
                <a:ext cx="12020550" cy="112712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marL="285750" indent="-285750">
                  <a:buFont typeface="Arial" panose="020B0604020202090204" pitchFamily="34" charset="0"/>
                  <a:buChar char="•"/>
                </a:pPr>
                <a:r>
                  <a:rPr lang="en-US" altLang="zh-CN" b="1"/>
                  <a:t>  </a:t>
                </a:r>
                <a:r>
                  <a:rPr lang="en-US" altLang="zh-CN" b="1">
                    <a:latin typeface="Times New Roman" panose="02020503050405090304" charset="0"/>
                    <a:cs typeface="Times New Roman" panose="02020503050405090304" charset="0"/>
                  </a:rPr>
                  <a:t>Problems Not Solved</a:t>
                </a:r>
                <a:r>
                  <a:rPr lang="en-US" altLang="zh-CN"/>
                  <a:t>: </a:t>
                </a:r>
                <a:r>
                  <a:rPr lang="en-US" altLang="zh-CN">
                    <a:latin typeface="Times New Roman" panose="02020503050405090304" charset="0"/>
                    <a:cs typeface="Times New Roman" panose="02020503050405090304" charset="0"/>
                  </a:rPr>
                  <a:t>Entanglement entropy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 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≠</m:t>
                    </m:r>
                  </m:oMath>
                </a14:m>
                <a:r>
                  <a:rPr lang="en-US" altLang="zh-CN">
                    <a:latin typeface="Times New Roman" panose="02020503050405090304" charset="0"/>
                    <a:cs typeface="Times New Roman" panose="02020503050405090304" charset="0"/>
                  </a:rPr>
                  <a:t> thermal entropy</a:t>
                </a:r>
                <a:endParaRPr lang="en-US" altLang="zh-CN"/>
              </a:p>
              <a:p>
                <a:pPr marL="285750" indent="-285750">
                  <a:buFont typeface="Arial" panose="020B0604020202090204" pitchFamily="34" charset="0"/>
                  <a:buChar char="•"/>
                </a:pPr>
                <a:r>
                  <a:rPr lang="en-US" altLang="zh-CN">
                    <a:latin typeface="Times New Roman Regular" panose="02020503050405090304" charset="0"/>
                    <a:cs typeface="Times New Roman Regular" panose="02020503050405090304" charset="0"/>
                  </a:rPr>
                  <a:t> </a:t>
                </a:r>
                <a:r>
                  <a:rPr lang="en-US" altLang="zh-CN" sz="2000" b="1">
                    <a:solidFill>
                      <a:srgbClr val="FF0000"/>
                    </a:solidFill>
                    <a:latin typeface="Times New Roman" panose="02020503050405090304" charset="0"/>
                    <a:ea typeface="华文隶书" panose="02010800040101010101" charset="-122"/>
                    <a:cs typeface="Times New Roman" panose="02020503050405090304" charset="0"/>
                  </a:rPr>
                  <a:t> How to evolve entanglement entropy into thermal entropy?</a:t>
                </a:r>
                <a:endParaRPr lang="en-US" altLang="zh-CN" sz="2000" b="1">
                  <a:solidFill>
                    <a:srgbClr val="FF0000"/>
                  </a:solidFill>
                  <a:latin typeface="Times New Roman" panose="02020503050405090304" charset="0"/>
                  <a:ea typeface="华文隶书" panose="02010800040101010101" charset="-122"/>
                  <a:cs typeface="Times New Roman" panose="02020503050405090304" charset="0"/>
                </a:endParaRPr>
              </a:p>
              <a:p>
                <a:pPr marL="285750" indent="-285750">
                  <a:buFont typeface="Arial" panose="020B0604020202090204" pitchFamily="34" charset="0"/>
                  <a:buChar char="•"/>
                </a:pPr>
                <a:r>
                  <a:rPr lang="en-US" altLang="zh-CN" sz="2000" b="1">
                    <a:solidFill>
                      <a:srgbClr val="FF0000"/>
                    </a:solidFill>
                    <a:latin typeface="Times New Roman Regular" panose="02020503050405090304" charset="0"/>
                    <a:ea typeface="华文隶书" panose="02010800040101010101" charset="-122"/>
                    <a:cs typeface="Times New Roman Regular" panose="02020503050405090304" charset="0"/>
                    <a:sym typeface="+mn-ea"/>
                  </a:rPr>
                  <a:t>  In which process does</a:t>
                </a:r>
                <a:r>
                  <a:rPr lang="en-US" altLang="zh-CN" sz="2000">
                    <a:latin typeface="Times New Roman Regular" panose="02020503050405090304" charset="0"/>
                    <a:cs typeface="Times New Roman Regular" panose="02020503050405090304" charset="0"/>
                    <a:sym typeface="+mn-ea"/>
                  </a:rPr>
                  <a:t> </a:t>
                </a:r>
                <a:r>
                  <a:rPr lang="en-US" altLang="zh-CN" sz="2000" b="1">
                    <a:solidFill>
                      <a:srgbClr val="FF0000"/>
                    </a:solidFill>
                    <a:latin typeface="Times New Roman Regular" panose="02020503050405090304" charset="0"/>
                    <a:ea typeface="华文隶书" panose="02010800040101010101" charset="-122"/>
                    <a:cs typeface="Times New Roman Regular" panose="02020503050405090304" charset="0"/>
                    <a:sym typeface="+mn-ea"/>
                  </a:rPr>
                  <a:t>Entanglement among partons come from?</a:t>
                </a:r>
                <a:r>
                  <a:rPr lang="en-US" altLang="zh-CN" sz="2000" b="1">
                    <a:solidFill>
                      <a:srgbClr val="FF0000"/>
                    </a:solidFill>
                    <a:latin typeface="华文隶书" panose="02010800040101010101" charset="-122"/>
                    <a:ea typeface="华文隶书" panose="02010800040101010101" charset="-122"/>
                    <a:sym typeface="+mn-ea"/>
                  </a:rPr>
                  <a:t> </a:t>
                </a:r>
                <a:endParaRPr lang="en-US" altLang="zh-CN" sz="2000" b="1">
                  <a:solidFill>
                    <a:srgbClr val="FF0000"/>
                  </a:solidFill>
                  <a:latin typeface="Times New Roman" panose="02020503050405090304" charset="0"/>
                  <a:ea typeface="华文隶书" panose="02010800040101010101" charset="-122"/>
                  <a:cs typeface="Times New Roman" panose="02020503050405090304" charset="0"/>
                </a:endParaRPr>
              </a:p>
            </p:txBody>
          </p:sp>
        </mc:Choice>
        <mc:Fallback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709285"/>
                <a:ext cx="12020550" cy="112712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/>
          <p:cNvSpPr txBox="1"/>
          <p:nvPr/>
        </p:nvSpPr>
        <p:spPr>
          <a:xfrm>
            <a:off x="374650" y="4860925"/>
            <a:ext cx="2893060" cy="10693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>
                <a:solidFill>
                  <a:srgbClr val="4874CB"/>
                </a:solidFill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Scale</a:t>
            </a:r>
            <a:r>
              <a:rPr lang="zh-CN" altLang="en-US">
                <a:solidFill>
                  <a:srgbClr val="4874CB"/>
                </a:solidFill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-</a:t>
            </a:r>
            <a:r>
              <a:rPr lang="en-US" altLang="zh-CN">
                <a:solidFill>
                  <a:srgbClr val="4874CB"/>
                </a:solidFill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dependent entropy is natural in DIS picture</a:t>
            </a:r>
            <a:r>
              <a:rPr lang="en-US" altLang="zh-CN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. </a:t>
            </a:r>
            <a:endParaRPr lang="en-US" altLang="zh-CN">
              <a:latin typeface="Times New Roman" panose="02020503050405090304" charset="0"/>
              <a:ea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0186" y="3271692"/>
            <a:ext cx="5095240" cy="838151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74670" y="4109822"/>
            <a:ext cx="10899775" cy="651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Non-linear evolution of QCD gives maximum of entanglement entropy among partons, under limit of high momentum scale and small x.</a:t>
            </a:r>
            <a:endParaRPr lang="zh-CN" altLang="en-US">
              <a:latin typeface="Times New Roman" panose="02020503050405090304" charset="0"/>
              <a:ea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08650" y="4951730"/>
            <a:ext cx="6457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CFT</a:t>
            </a:r>
            <a:endParaRPr lang="en-US" altLang="zh-CN"/>
          </a:p>
        </p:txBody>
      </p:sp>
      <p:sp>
        <p:nvSpPr>
          <p:cNvPr id="20" name="文本框 19"/>
          <p:cNvSpPr txBox="1"/>
          <p:nvPr/>
        </p:nvSpPr>
        <p:spPr>
          <a:xfrm>
            <a:off x="8855075" y="5681345"/>
            <a:ext cx="19494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i="1">
                <a:solidFill>
                  <a:srgbClr val="0070C0"/>
                </a:solidFill>
                <a:latin typeface="Times New Roman" panose="02020503050405090304" charset="0"/>
                <a:cs typeface="Times New Roman" panose="02020503050405090304" charset="0"/>
              </a:rPr>
              <a:t>finite temperature</a:t>
            </a:r>
            <a:endParaRPr lang="en-US" altLang="zh-CN" i="1">
              <a:solidFill>
                <a:srgbClr val="0070C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cxnSp>
        <p:nvCxnSpPr>
          <p:cNvPr id="21" name="直接箭头连接符 20"/>
          <p:cNvCxnSpPr/>
          <p:nvPr/>
        </p:nvCxnSpPr>
        <p:spPr>
          <a:xfrm>
            <a:off x="5641340" y="5320030"/>
            <a:ext cx="862330" cy="635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 userDrawn="1"/>
        </p:nvSpPr>
        <p:spPr>
          <a:xfrm>
            <a:off x="523288" y="3494912"/>
            <a:ext cx="4020294" cy="679578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en-US">
                <a:solidFill>
                  <a:schemeClr val="accent1"/>
                </a:solidFill>
                <a:latin typeface="Comic Sans MS" panose="030F0902030302020204" charset="0"/>
                <a:ea typeface="Comic Sans MS" panose="030F0902030302020204" charset="0"/>
                <a:cs typeface="Comic Sans MS" panose="030F0902030302020204" charset="0"/>
              </a:rPr>
              <a:t>D</a:t>
            </a:r>
            <a:r>
              <a:rPr lang="en-US" altLang="zh-CN">
                <a:solidFill>
                  <a:schemeClr val="accent1"/>
                </a:solidFill>
                <a:latin typeface="Comic Sans MS" panose="030F0902030302020204" charset="0"/>
                <a:ea typeface="Comic Sans MS" panose="030F0902030302020204" charset="0"/>
                <a:cs typeface="Comic Sans MS" panose="030F0902030302020204" charset="0"/>
              </a:rPr>
              <a:t>.Kharzeev e.t. al:2410.22331v2</a:t>
            </a:r>
            <a:endParaRPr lang="en-US" altLang="zh-CN">
              <a:solidFill>
                <a:schemeClr val="accent1"/>
              </a:solidFill>
              <a:latin typeface="Comic Sans MS" panose="030F0902030302020204" charset="0"/>
              <a:ea typeface="Comic Sans MS" panose="030F0902030302020204" charset="0"/>
              <a:cs typeface="Comic Sans MS" panose="030F0902030302020204" charset="0"/>
            </a:endParaRPr>
          </a:p>
          <a:p>
            <a:r>
              <a:rPr lang="en-US" altLang="zh-CN">
                <a:solidFill>
                  <a:schemeClr val="accent1"/>
                </a:solidFill>
                <a:latin typeface="Comic Sans MS" panose="030F0902030302020204" charset="0"/>
                <a:ea typeface="Comic Sans MS" panose="030F0902030302020204" charset="0"/>
                <a:cs typeface="Comic Sans MS" panose="030F0902030302020204" charset="0"/>
              </a:rPr>
              <a:t>                         :1702.03489v3</a:t>
            </a:r>
            <a:endParaRPr lang="en-US" altLang="zh-CN">
              <a:solidFill>
                <a:schemeClr val="accent1"/>
              </a:solidFill>
              <a:latin typeface="Comic Sans MS" panose="030F0902030302020204" charset="0"/>
              <a:ea typeface="Comic Sans MS" panose="030F0902030302020204" charset="0"/>
              <a:cs typeface="Comic Sans MS" panose="030F0902030302020204" charset="0"/>
            </a:endParaRPr>
          </a:p>
        </p:txBody>
      </p:sp>
      <p:pic>
        <p:nvPicPr>
          <p:cNvPr id="7" name="图片 11"/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8" name="图片 2"/>
          <p:cNvPicPr/>
          <p:nvPr/>
        </p:nvPicPr>
        <p:blipFill>
          <a:blip r:embed="rId10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797290" y="4711065"/>
            <a:ext cx="2804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en-US" altLang="zh-CN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Entangle Entropy in CFT</a:t>
            </a:r>
            <a:endParaRPr lang="en-US" altLang="zh-CN">
              <a:solidFill>
                <a:srgbClr val="FF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67710" y="4761230"/>
          <a:ext cx="2174240" cy="443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1" imgW="1205865" imgH="245745" progId="Equation.AxMath">
                  <p:embed/>
                </p:oleObj>
              </mc:Choice>
              <mc:Fallback>
                <p:oleObj name="" r:id="rId11" imgW="1205865" imgH="245745" progId="Equation.AxMath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267710" y="4761230"/>
                        <a:ext cx="2174240" cy="443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67710" y="5149533"/>
          <a:ext cx="2232025" cy="658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3" imgW="1416050" imgH="417195" progId="Equation.AxMath">
                  <p:embed/>
                </p:oleObj>
              </mc:Choice>
              <mc:Fallback>
                <p:oleObj name="" r:id="rId13" imgW="1416050" imgH="417195" progId="Equation.AxMath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67710" y="5149533"/>
                        <a:ext cx="2232025" cy="658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3/18</a:t>
            </a:r>
            <a:endParaRPr sz="1600">
              <a:solidFill>
                <a:srgbClr val="666666"/>
              </a:solidFill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9" grpId="0"/>
      <p:bldP spid="20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6270" y="37535"/>
            <a:ext cx="10969200" cy="705600"/>
          </a:xfrm>
        </p:spPr>
        <p:txBody>
          <a:bodyPr>
            <a:noAutofit/>
          </a:bodyPr>
          <a:p>
            <a:r>
              <a:rPr lang="en-US" altLang="zh-CN" b="1">
                <a:latin typeface="Comic Sans MS" panose="030F0902030302020204" charset="0"/>
                <a:ea typeface="Comic Sans MS" panose="030F0902030302020204" charset="0"/>
                <a:cs typeface="Comic Sans MS" panose="030F0902030302020204" charset="0"/>
              </a:rPr>
              <a:t>Entanglement from Topological Effect</a:t>
            </a:r>
            <a:endParaRPr lang="en-US" altLang="zh-CN" b="1">
              <a:latin typeface="Comic Sans MS" panose="030F0902030302020204" charset="0"/>
              <a:ea typeface="Comic Sans MS" panose="030F0902030302020204" charset="0"/>
              <a:cs typeface="Comic Sans MS" panose="030F090203030202020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7559" t="1898" r="8331"/>
          <a:stretch>
            <a:fillRect/>
          </a:stretch>
        </p:blipFill>
        <p:spPr>
          <a:xfrm>
            <a:off x="0" y="2707005"/>
            <a:ext cx="6705600" cy="1345565"/>
          </a:xfrm>
          <a:prstGeom prst="rect">
            <a:avLst/>
          </a:prstGeom>
        </p:spPr>
      </p:pic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26812" r="-181" b="21184"/>
          <a:stretch>
            <a:fillRect/>
          </a:stretch>
        </p:blipFill>
        <p:spPr>
          <a:xfrm>
            <a:off x="204561" y="4192602"/>
            <a:ext cx="5240300" cy="169225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417820" y="4210050"/>
            <a:ext cx="6533515" cy="16948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42900" indent="-342900">
              <a:buFont typeface="Wingdings" panose="05000000000000000000" charset="0"/>
              <a:buChar char=""/>
            </a:pPr>
            <a:r>
              <a:rPr lang="en-US" altLang="zh-CN" sz="2000">
                <a:solidFill>
                  <a:srgbClr val="FF0000"/>
                </a:solidFill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  <a:sym typeface="+mn-ea"/>
              </a:rPr>
              <a:t>In evolution of Sphalerons, they explode into many partons, which potentially leads to entropy production  </a:t>
            </a:r>
            <a:br>
              <a:rPr lang="en-US" altLang="zh-CN" sz="2000">
                <a:solidFill>
                  <a:srgbClr val="FF0000"/>
                </a:solidFill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  <a:sym typeface="+mn-ea"/>
              </a:rPr>
            </a:br>
            <a:endParaRPr lang="en-US" altLang="zh-CN" sz="2000">
              <a:solidFill>
                <a:srgbClr val="FF0000"/>
              </a:solidFill>
              <a:latin typeface="Times New Roman" panose="02020503050405090304" charset="0"/>
              <a:ea typeface="Times New Roman" panose="02020503050405090304" charset="0"/>
              <a:cs typeface="Times New Roman" panose="02020503050405090304" charset="0"/>
              <a:sym typeface="+mn-ea"/>
            </a:endParaRPr>
          </a:p>
          <a:p>
            <a:pPr marL="285750" indent="-285750">
              <a:buFont typeface="Wingdings" panose="05000000000000000000" charset="0"/>
              <a:buChar char=""/>
            </a:pPr>
            <a:r>
              <a:rPr lang="en-US" altLang="zh-CN" sz="2000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  <a:sym typeface="+mn-ea"/>
              </a:rPr>
              <a:t>Entanglement as a novel probe of early QCD matter</a:t>
            </a:r>
            <a:endParaRPr lang="en-US" altLang="zh-CN" sz="2000" b="1">
              <a:solidFill>
                <a:srgbClr val="FF0000"/>
              </a:solidFill>
              <a:latin typeface="Times New Roman" panose="02020503050405090304" charset="0"/>
              <a:ea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05015" y="349885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/>
                </a:solidFill>
                <a:latin typeface="Comic Sans MS" panose="030F0902030302020204" charset="0"/>
                <a:ea typeface="Comic Sans MS" panose="030F0902030302020204" charset="0"/>
                <a:cs typeface="Comic Sans MS" panose="030F0902030302020204" charset="0"/>
              </a:rPr>
              <a:t> E. Shuryak. hep-ph/0205031</a:t>
            </a:r>
            <a:endParaRPr lang="en-US" altLang="zh-CN">
              <a:solidFill>
                <a:schemeClr val="accent1"/>
              </a:solidFill>
              <a:latin typeface="Comic Sans MS" panose="030F0902030302020204" charset="0"/>
              <a:ea typeface="Comic Sans MS" panose="030F0902030302020204" charset="0"/>
              <a:cs typeface="Comic Sans MS" panose="030F0902030302020204" charset="0"/>
            </a:endParaRPr>
          </a:p>
          <a:p>
            <a:r>
              <a:rPr lang="en-US" altLang="zh-CN">
                <a:solidFill>
                  <a:schemeClr val="accent1"/>
                </a:solidFill>
                <a:latin typeface="Comic Sans MS" panose="030F0902030302020204" charset="0"/>
                <a:ea typeface="Comic Sans MS" panose="030F0902030302020204" charset="0"/>
                <a:cs typeface="Comic Sans MS" panose="030F0902030302020204" charset="0"/>
              </a:rPr>
              <a:t>                     hep-ph/0206022</a:t>
            </a:r>
            <a:endParaRPr lang="en-US" altLang="zh-CN">
              <a:solidFill>
                <a:schemeClr val="accent1"/>
              </a:solidFill>
              <a:latin typeface="Comic Sans MS" panose="030F0902030302020204" charset="0"/>
              <a:ea typeface="Comic Sans MS" panose="030F0902030302020204" charset="0"/>
              <a:cs typeface="Comic Sans MS" panose="030F09020303020202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5015" y="1619885"/>
            <a:ext cx="4381500" cy="14668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105063" y="777961"/>
            <a:ext cx="4631580" cy="1198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 b="1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total number of qq collision,  the production of sphaleron-like:</a:t>
            </a:r>
            <a:endParaRPr lang="en-US" altLang="zh-CN" sz="2400" b="1">
              <a:latin typeface="Times New Roman" panose="02020503050405090304" charset="0"/>
              <a:ea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rcRect r="66031" b="31944"/>
          <a:stretch>
            <a:fillRect/>
          </a:stretch>
        </p:blipFill>
        <p:spPr>
          <a:xfrm>
            <a:off x="7226300" y="2799080"/>
            <a:ext cx="1663065" cy="4667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rcRect l="46200" t="37037" r="12114" b="-5833"/>
          <a:stretch>
            <a:fillRect/>
          </a:stretch>
        </p:blipFill>
        <p:spPr>
          <a:xfrm>
            <a:off x="7226300" y="3131820"/>
            <a:ext cx="2040890" cy="471805"/>
          </a:xfrm>
          <a:prstGeom prst="rect">
            <a:avLst/>
          </a:prstGeom>
        </p:spPr>
      </p:pic>
      <p:pic>
        <p:nvPicPr>
          <p:cNvPr id="13" name="图片 12" descr="INTRODUCTIONPIC"/>
          <p:cNvPicPr>
            <a:picLocks noChangeAspect="1"/>
          </p:cNvPicPr>
          <p:nvPr/>
        </p:nvPicPr>
        <p:blipFill>
          <a:blip r:embed="rId6"/>
          <a:srcRect t="5164" r="26458" b="24265"/>
          <a:stretch>
            <a:fillRect/>
          </a:stretch>
        </p:blipFill>
        <p:spPr>
          <a:xfrm>
            <a:off x="76226" y="839992"/>
            <a:ext cx="6427470" cy="1765644"/>
          </a:xfrm>
          <a:prstGeom prst="rect">
            <a:avLst/>
          </a:prstGeom>
        </p:spPr>
      </p:pic>
      <p:pic>
        <p:nvPicPr>
          <p:cNvPr id="3" name="图片 11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6" name="图片 2"/>
          <p:cNvPicPr/>
          <p:nvPr/>
        </p:nvPicPr>
        <p:blipFill>
          <a:blip r:embed="rId8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p:sp>
        <p:nvSpPr>
          <p:cNvPr id="14" name="Text Box 13"/>
          <p:cNvSpPr txBox="1"/>
          <p:nvPr/>
        </p:nvSpPr>
        <p:spPr>
          <a:xfrm>
            <a:off x="5555615" y="5666105"/>
            <a:ext cx="663638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 sz="2000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  <a:sym typeface="+mn-ea"/>
              </a:rPr>
              <a:t>Not only providing entropy among partons</a:t>
            </a:r>
            <a:endParaRPr lang="en-US" altLang="zh-CN" sz="2000">
              <a:solidFill>
                <a:srgbClr val="0070C0"/>
              </a:solidFill>
              <a:latin typeface="Times New Roman" panose="02020503050405090304" charset="0"/>
              <a:ea typeface="Times New Roman" panose="02020503050405090304" charset="0"/>
              <a:cs typeface="Times New Roman" panose="02020503050405090304" charset="0"/>
              <a:sym typeface="+mn-ea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 sz="2000">
                <a:solidFill>
                  <a:srgbClr val="0070C0"/>
                </a:solidFill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  <a:sym typeface="+mn-ea"/>
              </a:rPr>
              <a:t>But also reflecting the non-comutative Topo effects </a:t>
            </a:r>
            <a:endParaRPr lang="en-US" altLang="zh-CN" sz="2000">
              <a:latin typeface="Times New Roman" panose="02020503050405090304" charset="0"/>
              <a:ea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sp>
        <p:nvSpPr>
          <p:cNvPr id="33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4/18</a:t>
            </a:r>
            <a:endParaRPr sz="1600">
              <a:solidFill>
                <a:srgbClr val="666666"/>
              </a:solidFill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6200" y="52705"/>
            <a:ext cx="10968990" cy="617220"/>
          </a:xfrm>
        </p:spPr>
        <p:txBody>
          <a:bodyPr>
            <a:noAutofit/>
          </a:bodyPr>
          <a:p>
            <a:r>
              <a:rPr lang="en-US" altLang="zh-CN" sz="3800" b="1">
                <a:latin typeface="Comic Sans MS" panose="030F0902030302020204" charset="0"/>
                <a:ea typeface="Comic Sans MS" panose="030F0902030302020204" charset="0"/>
                <a:cs typeface="Comic Sans MS" panose="030F0902030302020204" charset="0"/>
              </a:rPr>
              <a:t>Entanglement </a:t>
            </a:r>
            <a:r>
              <a:rPr lang="en-US" altLang="zh-CN" sz="3800" b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Comic Sans MS" panose="030F0902030302020204" charset="0"/>
                <a:ea typeface="Comic Sans MS" panose="030F0902030302020204" charset="0"/>
                <a:cs typeface="Comic Sans MS" panose="030F0902030302020204" charset="0"/>
              </a:rPr>
              <a:t>From Parton Scattering</a:t>
            </a:r>
            <a:r>
              <a:rPr lang="en-US" altLang="zh-CN" sz="3800" b="1">
                <a:latin typeface="Comic Sans MS" panose="030F0902030302020204" charset="0"/>
                <a:ea typeface="Comic Sans MS" panose="030F0902030302020204" charset="0"/>
                <a:cs typeface="Comic Sans MS" panose="030F0902030302020204" charset="0"/>
              </a:rPr>
              <a:t> </a:t>
            </a:r>
            <a:endParaRPr lang="en-US" altLang="zh-CN" sz="3800" b="1">
              <a:latin typeface="Comic Sans MS" panose="030F0902030302020204" charset="0"/>
              <a:ea typeface="Comic Sans MS" panose="030F0902030302020204" charset="0"/>
              <a:cs typeface="Comic Sans MS" panose="030F090203030202020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76200" y="76263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4" name="图片 2"/>
          <p:cNvPicPr/>
          <p:nvPr/>
        </p:nvPicPr>
        <p:blipFill>
          <a:blip r:embed="rId3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7422515" y="4632960"/>
            <a:ext cx="4612005" cy="1568450"/>
          </a:xfrm>
          <a:prstGeom prst="rect">
            <a:avLst/>
          </a:prstGeom>
          <a:ln w="28575" cap="flat" cmpd="dbl">
            <a:noFill/>
            <a:prstDash val="solid"/>
          </a:ln>
        </p:spPr>
        <p:txBody>
          <a:bodyPr wrap="square" rtlCol="0">
            <a:spAutoFit/>
          </a:bodyPr>
          <a:p>
            <a:pPr marL="457200" indent="-457200">
              <a:buFont typeface="Wingdings" panose="05000000000000000000" charset="0"/>
              <a:buChar char=""/>
            </a:pPr>
            <a:r>
              <a:rPr lang="en-US" altLang="zh-CN" sz="2400" b="1">
                <a:solidFill>
                  <a:srgbClr val="0070C0"/>
                </a:solidFill>
                <a:latin typeface="Times New Roman" panose="02020503050405090304" charset="0"/>
                <a:cs typeface="Times New Roman" panose="02020503050405090304" charset="0"/>
              </a:rPr>
              <a:t>Scattering induced entanglement 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is dominant 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for heavy flavours due to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low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 production rate from Sphaleron.</a:t>
            </a:r>
            <a:endParaRPr lang="en-US" altLang="zh-CN" sz="2400"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rcRect l="11481" t="6157" r="11617" b="62371"/>
          <a:stretch>
            <a:fillRect/>
          </a:stretch>
        </p:blipFill>
        <p:spPr>
          <a:xfrm>
            <a:off x="0" y="928370"/>
            <a:ext cx="3496945" cy="1908175"/>
          </a:xfrm>
          <a:prstGeom prst="rect">
            <a:avLst/>
          </a:prstGeom>
        </p:spPr>
      </p:pic>
      <p:pic>
        <p:nvPicPr>
          <p:cNvPr id="8" name="Picture 7" descr="cc0c339a-b375-4581-9ee3-3778a631cbac"/>
          <p:cNvPicPr>
            <a:picLocks noChangeAspect="1"/>
          </p:cNvPicPr>
          <p:nvPr/>
        </p:nvPicPr>
        <p:blipFill>
          <a:blip r:embed="rId5"/>
          <a:srcRect l="51965" b="74204"/>
          <a:stretch>
            <a:fillRect/>
          </a:stretch>
        </p:blipFill>
        <p:spPr>
          <a:xfrm>
            <a:off x="3413760" y="1048385"/>
            <a:ext cx="4142105" cy="166814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6898640" y="1539240"/>
            <a:ext cx="461200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ctr">
              <a:buFont typeface="Arial" panose="020B0604020202090204" pitchFamily="34" charset="0"/>
              <a:buChar char="•"/>
            </a:pP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  <a:sym typeface="+mn-ea"/>
              </a:rPr>
              <a:t>Two sources of Parton: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 </a:t>
            </a:r>
            <a:br>
              <a:rPr lang="en-US" altLang="zh-CN" sz="2400" b="1">
                <a:solidFill>
                  <a:srgbClr val="C00000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br>
            <a:r>
              <a:rPr lang="en-US" altLang="zh-CN" sz="2400" b="1">
                <a:solidFill>
                  <a:schemeClr val="accent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Nucleus 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  <a:sym typeface="+mn-ea"/>
              </a:rPr>
              <a:t>&amp; 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Sphaleron </a:t>
            </a:r>
            <a:endParaRPr lang="en-US" altLang="zh-CN" sz="2400" b="1">
              <a:solidFill>
                <a:srgbClr val="C00000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pic>
        <p:nvPicPr>
          <p:cNvPr id="15" name="Picture 14" descr="CGC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230245"/>
            <a:ext cx="4239895" cy="3549015"/>
          </a:xfrm>
          <a:prstGeom prst="rect">
            <a:avLst/>
          </a:prstGeom>
        </p:spPr>
      </p:pic>
      <p:sp>
        <p:nvSpPr>
          <p:cNvPr id="16" name="Text Box 15"/>
          <p:cNvSpPr txBox="1"/>
          <p:nvPr/>
        </p:nvSpPr>
        <p:spPr>
          <a:xfrm>
            <a:off x="7546340" y="2961005"/>
            <a:ext cx="371602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 sz="240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Partons scatter to form entanglement in the </a:t>
            </a:r>
            <a:r>
              <a:rPr lang="en-US" altLang="zh-CN" sz="2400" b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strong colour backgrond</a:t>
            </a:r>
            <a:r>
              <a:rPr lang="en-US" altLang="zh-CN" sz="240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.</a:t>
            </a:r>
            <a:endParaRPr lang="en-US" altLang="zh-CN" sz="2400">
              <a:gradFill>
                <a:gsLst>
                  <a:gs pos="50000">
                    <a:schemeClr val="tx1"/>
                  </a:gs>
                  <a:gs pos="0">
                    <a:schemeClr val="tx1">
                      <a:lumMod val="25000"/>
                      <a:lumOff val="75000"/>
                    </a:schemeClr>
                  </a:gs>
                  <a:gs pos="100000">
                    <a:schemeClr val="tx1">
                      <a:lumMod val="85000"/>
                    </a:schemeClr>
                  </a:gs>
                </a:gsLst>
                <a:lin ang="5400000" scaled="1"/>
              </a:gra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pic>
        <p:nvPicPr>
          <p:cNvPr id="19" name="Picture 18" descr="revised"/>
          <p:cNvPicPr>
            <a:picLocks noChangeAspect="1"/>
          </p:cNvPicPr>
          <p:nvPr/>
        </p:nvPicPr>
        <p:blipFill>
          <a:blip r:embed="rId7"/>
          <a:srcRect l="71655" t="35074" r="1965" b="43722"/>
          <a:stretch>
            <a:fillRect/>
          </a:stretch>
        </p:blipFill>
        <p:spPr>
          <a:xfrm>
            <a:off x="4239895" y="4820285"/>
            <a:ext cx="2782570" cy="1629410"/>
          </a:xfrm>
          <a:prstGeom prst="rect">
            <a:avLst/>
          </a:prstGeom>
        </p:spPr>
      </p:pic>
      <p:pic>
        <p:nvPicPr>
          <p:cNvPr id="10" name="Picture 9" descr="revised"/>
          <p:cNvPicPr>
            <a:picLocks noChangeAspect="1"/>
          </p:cNvPicPr>
          <p:nvPr/>
        </p:nvPicPr>
        <p:blipFill>
          <a:blip r:embed="rId7"/>
          <a:srcRect l="39819" t="35074" r="32345" b="43722"/>
          <a:stretch>
            <a:fillRect/>
          </a:stretch>
        </p:blipFill>
        <p:spPr>
          <a:xfrm>
            <a:off x="4239895" y="3094990"/>
            <a:ext cx="2782570" cy="1590675"/>
          </a:xfrm>
          <a:prstGeom prst="rect">
            <a:avLst/>
          </a:prstGeom>
        </p:spPr>
      </p:pic>
      <p:sp>
        <p:nvSpPr>
          <p:cNvPr id="21" name="Text Box 20"/>
          <p:cNvSpPr txBox="1"/>
          <p:nvPr/>
        </p:nvSpPr>
        <p:spPr>
          <a:xfrm>
            <a:off x="76200" y="2929255"/>
            <a:ext cx="45085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200" b="1">
                <a:latin typeface="Times New Roman" panose="02020503050405090304" charset="0"/>
                <a:cs typeface="Times New Roman" panose="02020503050405090304" charset="0"/>
              </a:rPr>
              <a:t>Color Glass Condensate (CGC)</a:t>
            </a:r>
            <a:endParaRPr lang="en-US" sz="2200" b="1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33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5/18</a:t>
            </a:r>
            <a:endParaRPr sz="1600">
              <a:solidFill>
                <a:srgbClr val="666666"/>
              </a:solidFill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6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6270" y="37535"/>
            <a:ext cx="10969200" cy="705600"/>
          </a:xfrm>
        </p:spPr>
        <p:txBody>
          <a:bodyPr/>
          <a:p>
            <a:r>
              <a: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Comic Sans MS" panose="030F0902030302020204" charset="0"/>
                <a:ea typeface="Comic Sans MS" panose="030F0902030302020204" charset="0"/>
                <a:cs typeface="Comic Sans MS" panose="030F0902030302020204" charset="0"/>
              </a:rPr>
              <a:t>Amplitude to Concurrence WorkFlow</a:t>
            </a:r>
            <a:endParaRPr lang="en-US" altLang="zh-CN" b="1">
              <a:latin typeface="Comic Sans MS" panose="030F0902030302020204" charset="0"/>
              <a:ea typeface="Comic Sans MS" panose="030F0902030302020204" charset="0"/>
              <a:cs typeface="Comic Sans MS" panose="030F090203030202020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4" name="图片 2"/>
          <p:cNvPicPr/>
          <p:nvPr/>
        </p:nvPicPr>
        <p:blipFill>
          <a:blip r:embed="rId3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203121" y="846725"/>
            <a:ext cx="2478405" cy="51336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 upright="0">
            <a:noAutofit/>
          </a:bodyPr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503050405090304" charset="0"/>
                <a:ea typeface="+mn-ea"/>
                <a:cs typeface="Times New Roman" panose="02020503050405090304" charset="0"/>
                <a:sym typeface="Helvetica Neue" panose="02000503000000020004"/>
              </a:rPr>
              <a:t>Initial (4 x 4)</a:t>
            </a:r>
            <a:endParaRPr kumimoji="0" lang="en-US" altLang="zh-CN" sz="28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503050405090304" charset="0"/>
              <a:ea typeface="+mn-ea"/>
              <a:cs typeface="Times New Roman" panose="02020503050405090304" charset="0"/>
              <a:sym typeface="Helvetica Neue" panose="02000503000000020004"/>
            </a:endParaRPr>
          </a:p>
        </p:txBody>
      </p:sp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3200" y="1336675"/>
          <a:ext cx="3208655" cy="764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" name="" r:id="rId4" imgW="1908810" imgH="454660" progId="Equation.AxMath">
                  <p:embed/>
                </p:oleObj>
              </mc:Choice>
              <mc:Fallback>
                <p:oleObj name="" r:id="rId4" imgW="1908810" imgH="454660" progId="Equation.AxMath">
                  <p:embed/>
                  <p:pic>
                    <p:nvPicPr>
                      <p:cNvPr id="0" name="图片 921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3200" y="1336675"/>
                        <a:ext cx="3208655" cy="7645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496310" y="891540"/>
            <a:ext cx="1798320" cy="32258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 upright="0">
            <a:spAutoFit/>
          </a:bodyPr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503050405090304" charset="0"/>
                <a:ea typeface="+mn-ea"/>
                <a:cs typeface="Times New Roman" panose="02020503050405090304" charset="0"/>
                <a:sym typeface="Helvetica Neue" panose="02000503000000020004"/>
              </a:rPr>
              <a:t>evolve by scattering</a:t>
            </a:r>
            <a:endParaRPr kumimoji="0" lang="zh-CN" altLang="en-US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503050405090304" charset="0"/>
              <a:ea typeface="+mn-ea"/>
              <a:cs typeface="Times New Roman" panose="02020503050405090304" charset="0"/>
              <a:sym typeface="Helvetica Neue" panose="02000503000000020004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3729990" y="1205230"/>
            <a:ext cx="1157605" cy="295275"/>
          </a:xfrm>
          <a:prstGeom prst="rightArrow">
            <a:avLst/>
          </a:prstGeom>
          <a:solidFill>
            <a:schemeClr val="tx2">
              <a:alpha val="50000"/>
            </a:schemeClr>
          </a:solidFill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 upright="0">
            <a:noAutofit/>
          </a:bodyPr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 panose="02000503000000020004"/>
              <a:ea typeface="Helvetica Neue Medium" panose="02000503000000020004"/>
              <a:cs typeface="Helvetica Neue Medium" panose="02000503000000020004"/>
              <a:sym typeface="Helvetica Neue Medium" panose="02000503000000020004"/>
            </a:endParaRPr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735070" y="1467485"/>
          <a:ext cx="113030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6" imgW="967740" imgH="288290" progId="Equation.AxMath">
                  <p:embed/>
                </p:oleObj>
              </mc:Choice>
              <mc:Fallback>
                <p:oleObj name="" r:id="rId6" imgW="967740" imgH="288290" progId="Equation.AxMath">
                  <p:embed/>
                  <p:pic>
                    <p:nvPicPr>
                      <p:cNvPr id="0" name="图片 921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35070" y="1467485"/>
                        <a:ext cx="1130300" cy="33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09590" y="1144905"/>
          <a:ext cx="6108700" cy="817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" r:id="rId8" imgW="3395345" imgH="454660" progId="Equation.AxMath">
                  <p:embed/>
                </p:oleObj>
              </mc:Choice>
              <mc:Fallback>
                <p:oleObj name="" r:id="rId8" imgW="3395345" imgH="454660" progId="Equation.AxMath">
                  <p:embed/>
                  <p:pic>
                    <p:nvPicPr>
                      <p:cNvPr id="0" name="图片 921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609590" y="1144905"/>
                        <a:ext cx="6108700" cy="817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5642610" y="722948"/>
            <a:ext cx="6058535" cy="48831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 upright="0">
            <a:spAutoFit/>
          </a:bodyPr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503050405090304" charset="0"/>
                <a:ea typeface="+mn-ea"/>
                <a:cs typeface="Times New Roman" panose="02020503050405090304" charset="0"/>
                <a:sym typeface="Helvetica Neue" panose="02000503000000020004"/>
              </a:rPr>
              <a:t>Final state Density Matrix</a:t>
            </a:r>
            <a:r>
              <a:rPr kumimoji="0" lang="en-US" altLang="zh-CN" sz="2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503050405090304" charset="0"/>
                <a:ea typeface="+mn-ea"/>
                <a:cs typeface="Times New Roman" panose="02020503050405090304" charset="0"/>
                <a:sym typeface="Helvetica Neue" panose="02000503000000020004"/>
              </a:rPr>
              <a:t> </a:t>
            </a:r>
            <a:endParaRPr kumimoji="0" lang="en-US" altLang="zh-CN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503050405090304" charset="0"/>
              <a:ea typeface="+mn-ea"/>
              <a:cs typeface="Times New Roman" panose="02020503050405090304" charset="0"/>
              <a:sym typeface="Helvetica Neue" panose="02000503000000020004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72540" y="4588510"/>
            <a:ext cx="3094990" cy="284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40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Times New Roman" panose="02020503050405090304" charset="0"/>
                <a:cs typeface="Times New Roman" panose="02020503050405090304" charset="0"/>
                <a:sym typeface="Helvetica Neue" panose="02000503000000020004"/>
              </a:rPr>
              <a:t>Nature </a:t>
            </a:r>
            <a:r>
              <a:rPr lang="en-US" altLang="zh-CN" sz="1400" b="1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Times New Roman" panose="02020503050405090304" charset="0"/>
                <a:cs typeface="Times New Roman" panose="02020503050405090304" charset="0"/>
                <a:sym typeface="Helvetica Neue" panose="02000503000000020004"/>
              </a:rPr>
              <a:t>633</a:t>
            </a:r>
            <a:r>
              <a:rPr lang="en-US" altLang="zh-CN" sz="140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Times New Roman" panose="02020503050405090304" charset="0"/>
                <a:cs typeface="Times New Roman" panose="02020503050405090304" charset="0"/>
                <a:sym typeface="Helvetica Neue" panose="02000503000000020004"/>
              </a:rPr>
              <a:t>, 542-547 (2024) ATLAS</a:t>
            </a:r>
            <a:endParaRPr lang="en-US" altLang="zh-CN" sz="1400">
              <a:ln>
                <a:noFill/>
              </a:ln>
              <a:solidFill>
                <a:srgbClr val="FF0000"/>
              </a:solidFill>
              <a:effectLst/>
              <a:uFillTx/>
              <a:latin typeface="Times New Roman" panose="02020503050405090304" charset="0"/>
              <a:cs typeface="Times New Roman" panose="02020503050405090304" charset="0"/>
              <a:sym typeface="Helvetica Neue" panose="02000503000000020004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03200" y="2096770"/>
            <a:ext cx="4164330" cy="43370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 upright="0">
            <a:spAutoFit/>
          </a:bodyPr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503050405090304" charset="0"/>
                <a:ea typeface="+mn-ea"/>
                <a:cs typeface="Times New Roman" panose="02020503050405090304" charset="0"/>
                <a:sym typeface="Helvetica Neue" panose="02000503000000020004"/>
              </a:rPr>
              <a:t>Decompose it with Correlation</a:t>
            </a:r>
            <a:endParaRPr kumimoji="0" lang="en-US" altLang="zh-CN" sz="24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503050405090304" charset="0"/>
              <a:ea typeface="+mn-ea"/>
              <a:cs typeface="Times New Roman" panose="02020503050405090304" charset="0"/>
              <a:sym typeface="Helvetica Neue" panose="02000503000000020004"/>
            </a:endParaRPr>
          </a:p>
        </p:txBody>
      </p:sp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87680" y="2597150"/>
          <a:ext cx="346456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" r:id="rId10" imgW="1865630" imgH="417195" progId="Equation.AxMath">
                  <p:embed/>
                </p:oleObj>
              </mc:Choice>
              <mc:Fallback>
                <p:oleObj name="" r:id="rId10" imgW="1865630" imgH="417195" progId="Equation.AxMath">
                  <p:embed/>
                  <p:pic>
                    <p:nvPicPr>
                      <p:cNvPr id="0" name="图片 9219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87680" y="2597150"/>
                        <a:ext cx="3464560" cy="774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右箭头 17"/>
          <p:cNvSpPr/>
          <p:nvPr/>
        </p:nvSpPr>
        <p:spPr>
          <a:xfrm>
            <a:off x="4450715" y="2336800"/>
            <a:ext cx="2365375" cy="362585"/>
          </a:xfrm>
          <a:prstGeom prst="rightArrow">
            <a:avLst/>
          </a:prstGeom>
          <a:solidFill>
            <a:schemeClr val="accent4">
              <a:lumMod val="75000"/>
              <a:alpha val="50000"/>
            </a:schemeClr>
          </a:solidFill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 upright="0">
            <a:noAutofit/>
          </a:bodyPr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 panose="02000503000000020004"/>
              <a:ea typeface="Helvetica Neue Medium" panose="02000503000000020004"/>
              <a:cs typeface="Helvetica Neue Medium" panose="02000503000000020004"/>
              <a:sym typeface="Helvetica Neue Medium" panose="02000503000000020004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622540" y="1924368"/>
            <a:ext cx="3566795" cy="48831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 upright="0">
            <a:spAutoFit/>
          </a:bodyPr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503050405090304" charset="0"/>
                <a:ea typeface="+mn-ea"/>
                <a:cs typeface="Times New Roman" panose="02020503050405090304" charset="0"/>
                <a:sym typeface="Helvetica Neue" panose="02000503000000020004"/>
              </a:rPr>
              <a:t>Concurrence (</a:t>
            </a:r>
            <a:r>
              <a:rPr kumimoji="0" lang="zh-CN" altLang="en-US" sz="2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503050405090304" charset="0"/>
                <a:ea typeface="+mn-ea"/>
                <a:cs typeface="Times New Roman" panose="02020503050405090304" charset="0"/>
                <a:sym typeface="Helvetica Neue" panose="02000503000000020004"/>
              </a:rPr>
              <a:t>并发度</a:t>
            </a:r>
            <a:r>
              <a:rPr kumimoji="0" lang="en-US" altLang="zh-CN" sz="28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503050405090304" charset="0"/>
                <a:ea typeface="+mn-ea"/>
                <a:cs typeface="Times New Roman" panose="02020503050405090304" charset="0"/>
                <a:sym typeface="Helvetica Neue" panose="02000503000000020004"/>
              </a:rPr>
              <a:t>)</a:t>
            </a:r>
            <a:endParaRPr kumimoji="0" lang="zh-CN" altLang="en-US" sz="28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503050405090304" charset="0"/>
              <a:ea typeface="SimSun" charset="0"/>
              <a:cs typeface="Times New Roman" panose="02020503050405090304" charset="0"/>
              <a:sym typeface="Helvetica Neue" panose="02000503000000020004"/>
            </a:endParaRPr>
          </a:p>
        </p:txBody>
      </p:sp>
      <p:graphicFrame>
        <p:nvGraphicFramePr>
          <p:cNvPr id="23" name="对象 2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615815" y="2000250"/>
          <a:ext cx="1938655" cy="939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" r:id="rId12" imgW="1841500" imgH="891540" progId="Equation.AxMath">
                  <p:embed/>
                </p:oleObj>
              </mc:Choice>
              <mc:Fallback>
                <p:oleObj name="" r:id="rId12" imgW="1841500" imgH="891540" progId="Equation.AxMath">
                  <p:embed/>
                  <p:pic>
                    <p:nvPicPr>
                      <p:cNvPr id="0" name="图片 9220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615815" y="2000250"/>
                        <a:ext cx="1938655" cy="939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560310" y="2456815"/>
          <a:ext cx="3479800" cy="1045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" r:id="rId14" imgW="2289175" imgH="687070" progId="Equation.AxMath">
                  <p:embed/>
                </p:oleObj>
              </mc:Choice>
              <mc:Fallback>
                <p:oleObj name="" r:id="rId14" imgW="2289175" imgH="687070" progId="Equation.AxMath">
                  <p:embed/>
                  <p:pic>
                    <p:nvPicPr>
                      <p:cNvPr id="0" name="图片 922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560310" y="2456815"/>
                        <a:ext cx="3479800" cy="1045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文本框 25"/>
          <p:cNvSpPr txBox="1"/>
          <p:nvPr/>
        </p:nvSpPr>
        <p:spPr>
          <a:xfrm>
            <a:off x="338455" y="3596005"/>
            <a:ext cx="4134485" cy="43370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 upright="0">
            <a:spAutoFit/>
          </a:bodyPr>
          <a:p>
            <a:pPr marL="571500" marR="0" indent="-57150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</a:pPr>
            <a:r>
              <a:rPr kumimoji="0" lang="en-US" altLang="zh-CN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503050405090304" charset="0"/>
                <a:ea typeface="+mn-ea"/>
                <a:cs typeface="Times New Roman" panose="02020503050405090304" charset="0"/>
                <a:sym typeface="Helvetica Neue" panose="02000503000000020004"/>
              </a:rPr>
              <a:t>Concurrence is measurable</a:t>
            </a:r>
            <a:endParaRPr kumimoji="0" lang="en-US" altLang="zh-CN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503050405090304" charset="0"/>
              <a:ea typeface="+mn-ea"/>
              <a:cs typeface="Times New Roman" panose="02020503050405090304" charset="0"/>
              <a:sym typeface="Helvetica Neue" panose="02000503000000020004"/>
            </a:endParaRPr>
          </a:p>
        </p:txBody>
      </p:sp>
      <p:graphicFrame>
        <p:nvGraphicFramePr>
          <p:cNvPr id="27" name="对象 2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427480" y="4036060"/>
          <a:ext cx="2207895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" r:id="rId16" imgW="1270000" imgH="314325" progId="Equation.AxMath">
                  <p:embed/>
                </p:oleObj>
              </mc:Choice>
              <mc:Fallback>
                <p:oleObj name="" r:id="rId16" imgW="1270000" imgH="314325" progId="Equation.AxMath">
                  <p:embed/>
                  <p:pic>
                    <p:nvPicPr>
                      <p:cNvPr id="0" name="图片 9222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427480" y="4036060"/>
                        <a:ext cx="2207895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94630" y="3526790"/>
          <a:ext cx="3849370" cy="435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" r:id="rId18" imgW="2121535" imgH="227330" progId="Equation.AxMath">
                  <p:embed/>
                </p:oleObj>
              </mc:Choice>
              <mc:Fallback>
                <p:oleObj name="" r:id="rId18" imgW="2121535" imgH="227330" progId="Equation.AxMath">
                  <p:embed/>
                  <p:pic>
                    <p:nvPicPr>
                      <p:cNvPr id="0" name="图片 9224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294630" y="3526790"/>
                        <a:ext cx="3849370" cy="435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98770" y="3988118"/>
          <a:ext cx="3425825" cy="804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" r:id="rId20" imgW="1823085" imgH="427990" progId="Equation.AxMath">
                  <p:embed/>
                </p:oleObj>
              </mc:Choice>
              <mc:Fallback>
                <p:oleObj name="" r:id="rId20" imgW="1823085" imgH="427990" progId="Equation.AxMath">
                  <p:embed/>
                  <p:pic>
                    <p:nvPicPr>
                      <p:cNvPr id="0" name="图片 9223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398770" y="3988118"/>
                        <a:ext cx="3425825" cy="804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文本框 28"/>
          <p:cNvSpPr txBox="1"/>
          <p:nvPr/>
        </p:nvSpPr>
        <p:spPr>
          <a:xfrm>
            <a:off x="381635" y="5076508"/>
            <a:ext cx="11461115" cy="43370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 upright="0">
            <a:spAutoFit/>
          </a:bodyPr>
          <a:p>
            <a:pPr marL="571500" marR="0" indent="-57150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</a:pPr>
            <a:r>
              <a:rPr kumimoji="0" lang="en-US" altLang="zh-CN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503050405090304" charset="0"/>
                <a:ea typeface="+mn-ea"/>
                <a:cs typeface="Times New Roman" panose="02020503050405090304" charset="0"/>
                <a:sym typeface="Helvetica Neue" panose="02000503000000020004"/>
              </a:rPr>
              <a:t>Entanglement of Formation   </a:t>
            </a:r>
            <a:r>
              <a:rPr kumimoji="0" lang="en-US" altLang="zh-CN" sz="2400" b="0" i="0" u="none" strike="noStrike" cap="none" spc="0" normalizeH="0" baseline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Times New Roman" panose="02020503050405090304" charset="0"/>
                <a:ea typeface="+mn-ea"/>
                <a:cs typeface="Times New Roman" panose="02020503050405090304" charset="0"/>
                <a:sym typeface="Helvetica Neue" panose="02000503000000020004"/>
              </a:rPr>
              <a:t>(Free From Ambience &amp; Projective to trivial knot)</a:t>
            </a:r>
            <a:endParaRPr kumimoji="0" lang="en-US" altLang="zh-CN" sz="2400" b="0" i="0" u="none" strike="noStrike" cap="none" spc="0" normalizeH="0" baseline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Times New Roman" panose="02020503050405090304" charset="0"/>
              <a:ea typeface="+mn-ea"/>
              <a:cs typeface="Times New Roman" panose="02020503050405090304" charset="0"/>
              <a:sym typeface="Helvetica Neue" panose="02000503000000020004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271010" y="3054350"/>
            <a:ext cx="3289300" cy="2571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indent="0" algn="l" defTabSz="2438400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20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503050405090304" charset="0"/>
                <a:cs typeface="Times New Roman" panose="02020503050405090304" charset="0"/>
                <a:sym typeface="Helvetica Neue" panose="02000503000000020004"/>
              </a:rPr>
              <a:t>W.K. Wooters, Phys. Rev. Lett. </a:t>
            </a:r>
            <a:r>
              <a:rPr lang="en-US" altLang="zh-CN" sz="1200" b="1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503050405090304" charset="0"/>
                <a:cs typeface="Times New Roman" panose="02020503050405090304" charset="0"/>
                <a:sym typeface="Helvetica Neue" panose="02000503000000020004"/>
              </a:rPr>
              <a:t>80</a:t>
            </a:r>
            <a:r>
              <a:rPr lang="en-US" altLang="zh-CN" sz="120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503050405090304" charset="0"/>
                <a:cs typeface="Times New Roman" panose="02020503050405090304" charset="0"/>
                <a:sym typeface="Helvetica Neue" panose="02000503000000020004"/>
              </a:rPr>
              <a:t>, 2245 (1998)</a:t>
            </a:r>
            <a:endParaRPr lang="en-US" altLang="zh-CN" sz="1200">
              <a:ln>
                <a:noFill/>
              </a:ln>
              <a:solidFill>
                <a:srgbClr val="C00000"/>
              </a:solidFill>
              <a:effectLst/>
              <a:uFillTx/>
              <a:latin typeface="Times New Roman" panose="02020503050405090304" charset="0"/>
              <a:cs typeface="Times New Roman" panose="02020503050405090304" charset="0"/>
              <a:sym typeface="Helvetica Neue" panose="02000503000000020004"/>
            </a:endParaRPr>
          </a:p>
        </p:txBody>
      </p:sp>
      <p:graphicFrame>
        <p:nvGraphicFramePr>
          <p:cNvPr id="38" name="对象 3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10105" y="5700395"/>
          <a:ext cx="7611110" cy="850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" r:id="rId22" imgW="4665345" imgH="520700" progId="Equation.AxMath">
                  <p:embed/>
                </p:oleObj>
              </mc:Choice>
              <mc:Fallback>
                <p:oleObj name="" r:id="rId22" imgW="4665345" imgH="520700" progId="Equation.AxMath">
                  <p:embed/>
                  <p:pic>
                    <p:nvPicPr>
                      <p:cNvPr id="0" name="图片 9225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110105" y="5700395"/>
                        <a:ext cx="7611110" cy="8502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6/18</a:t>
            </a:r>
            <a:endParaRPr sz="1600">
              <a:solidFill>
                <a:srgbClr val="666666"/>
              </a:solidFill>
            </a:endParaRPr>
          </a:p>
        </p:txBody>
      </p:sp>
    </p:spTree>
    <p:custDataLst>
      <p:tags r:id="rId2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8" grpId="0" bldLvl="0" animBg="1"/>
      <p:bldP spid="22" grpId="0" bldLvl="0" animBg="1"/>
      <p:bldP spid="26" grpId="0" bldLvl="0" animBg="1"/>
      <p:bldP spid="29" grpId="0" bldLvl="0" animBg="1"/>
      <p:bldP spid="15" grpId="0"/>
      <p:bldP spid="24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4610" y="-57150"/>
            <a:ext cx="11760835" cy="705485"/>
          </a:xfrm>
        </p:spPr>
        <p:txBody>
          <a:bodyPr>
            <a:normAutofit/>
          </a:bodyPr>
          <a:p>
            <a:r>
              <a:rPr lang="en-US" altLang="zh-CN" b="1">
                <a:latin typeface="Comic Sans MS" panose="030F0902030302020204" charset="0"/>
                <a:cs typeface="Comic Sans MS" panose="030F0902030302020204" charset="0"/>
              </a:rPr>
              <a:t>QCD Topo-induced Entanglement</a:t>
            </a:r>
            <a:endParaRPr lang="en-US" altLang="zh-CN" b="1">
              <a:latin typeface="Comic Sans MS" panose="030F0902030302020204" charset="0"/>
              <a:cs typeface="Comic Sans MS" panose="030F0902030302020204" charset="0"/>
            </a:endParaRPr>
          </a:p>
        </p:txBody>
      </p:sp>
      <p:pic>
        <p:nvPicPr>
          <p:cNvPr id="4" name="内容占位符 3" descr="sphaleronedit(1)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rcRect l="3561" t="7018" r="7539" b="6717"/>
          <a:stretch>
            <a:fillRect/>
          </a:stretch>
        </p:blipFill>
        <p:spPr>
          <a:xfrm>
            <a:off x="16510" y="2073275"/>
            <a:ext cx="6522720" cy="4784725"/>
          </a:xfrm>
          <a:prstGeom prst="rect">
            <a:avLst/>
          </a:prstGeom>
        </p:spPr>
      </p:pic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l="23003" t="54626" r="21886" b="-485"/>
          <a:stretch>
            <a:fillRect/>
          </a:stretch>
        </p:blipFill>
        <p:spPr>
          <a:xfrm>
            <a:off x="6614160" y="1767840"/>
            <a:ext cx="5311775" cy="72644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483350" y="1054735"/>
            <a:ext cx="57086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 sz="200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Each field configuration of QCD vacuum is a valley labelled </a:t>
            </a:r>
            <a:r>
              <a:rPr lang="en-US" altLang="zh-CN" sz="200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with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Chern-Simon number</a:t>
            </a:r>
            <a:r>
              <a:rPr lang="en-US" altLang="zh-CN" sz="2000" i="1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:</a:t>
            </a:r>
            <a:endParaRPr lang="en-US" altLang="zh-CN" sz="2000" i="1">
              <a:solidFill>
                <a:srgbClr val="FF0000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160" y="3499485"/>
            <a:ext cx="5523230" cy="1369695"/>
          </a:xfrm>
          <a:prstGeom prst="rect">
            <a:avLst/>
          </a:prstGeom>
        </p:spPr>
      </p:pic>
      <p:pic>
        <p:nvPicPr>
          <p:cNvPr id="5" name="图片 11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7" name="图片 2"/>
          <p:cNvPicPr/>
          <p:nvPr/>
        </p:nvPicPr>
        <p:blipFill>
          <a:blip r:embed="rId7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6672580" y="2749550"/>
                <a:ext cx="4983480" cy="6972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285750" indent="-285750">
                  <a:buFont typeface="Arial" panose="020B0604020202090204" pitchFamily="34" charset="0"/>
                  <a:buChar char="•"/>
                </a:pPr>
                <a:r>
                  <a:rPr lang="en-US" altLang="zh-CN">
                    <a:latin typeface="Times New Roman" panose="02020503050405090304" charset="0"/>
                    <a:cs typeface="Times New Roman" panose="02020503050405090304" charset="0"/>
                  </a:rPr>
                  <a:t>Spharleron is a static classical solution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𝜇</m:t>
                        </m:r>
                      </m:sub>
                      <m:sup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MS Mincho" panose="02020609040205080304" charset="-128"/>
                            <a:cs typeface="Cambria Math" panose="02040503050406030204" charset="0"/>
                          </a:rPr>
                          <m:t>𝑐𝑙</m:t>
                        </m:r>
                      </m:sup>
                    </m:sSubSup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</a:rPr>
                      <m:t>  </m:t>
                    </m:r>
                  </m:oMath>
                </a14:m>
                <a:r>
                  <a:rPr lang="en-US" altLang="zh-CN">
                    <a:latin typeface="Times New Roman" panose="02020503050405090304" charset="0"/>
                    <a:cs typeface="Times New Roman" panose="02020503050405090304" charset="0"/>
                  </a:rPr>
                  <a:t>with non-trivial topo number in Path Integral</a:t>
                </a:r>
                <a:endParaRPr lang="en-US" altLang="zh-CN">
                  <a:latin typeface="Times New Roman" panose="02020503050405090304" charset="0"/>
                  <a:cs typeface="Times New Roman" panose="02020503050405090304" charset="0"/>
                </a:endParaRP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580" y="2749550"/>
                <a:ext cx="4983480" cy="69723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/>
          <p:cNvSpPr txBox="1"/>
          <p:nvPr/>
        </p:nvSpPr>
        <p:spPr>
          <a:xfrm>
            <a:off x="6671945" y="5166360"/>
            <a:ext cx="5520055" cy="15519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342900" indent="-342900">
              <a:buFont typeface="Wingdings" panose="05000000000000000000" charset="0"/>
              <a:buChar char="Ø"/>
            </a:pPr>
            <a:r>
              <a:rPr lang="en-US" altLang="zh-CN" sz="2000" b="1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Fermi zero mode leads to divergence in second part of path integral, absorbed by external quark line,which gives rise to real quarks production.</a:t>
            </a:r>
            <a:endParaRPr lang="en-US" altLang="zh-CN" sz="2000" b="1">
              <a:solidFill>
                <a:srgbClr val="FF0000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pic>
        <p:nvPicPr>
          <p:cNvPr id="3" name="图片 4" descr="ChatGPT Image 2026年6月29日 19_46_59"/>
          <p:cNvPicPr>
            <a:picLocks noChangeAspect="1"/>
          </p:cNvPicPr>
          <p:nvPr/>
        </p:nvPicPr>
        <p:blipFill>
          <a:blip r:embed="rId9"/>
          <a:srcRect t="-248" r="60166" b="60912"/>
          <a:stretch>
            <a:fillRect/>
          </a:stretch>
        </p:blipFill>
        <p:spPr>
          <a:xfrm>
            <a:off x="840105" y="749300"/>
            <a:ext cx="4205605" cy="16160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101725" y="2106295"/>
            <a:ext cx="2276475" cy="3879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7/18</a:t>
            </a:r>
            <a:endParaRPr sz="1600">
              <a:solidFill>
                <a:srgbClr val="666666"/>
              </a:solidFill>
            </a:endParaRPr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ost_object_image_26294211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2539" y="743134"/>
            <a:ext cx="5389461" cy="404811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标题 1"/>
              <p:cNvSpPr>
                <a:spLocks noGrp="1"/>
              </p:cNvSpPr>
              <p:nvPr>
                <p:ph type="title"/>
                <p:custDataLst>
                  <p:tags r:id="rId2"/>
                </p:custDataLst>
              </p:nvPr>
            </p:nvSpPr>
            <p:spPr>
              <a:xfrm>
                <a:off x="76270" y="-73195"/>
                <a:ext cx="10969200" cy="705600"/>
              </a:xfrm>
            </p:spPr>
            <p:txBody>
              <a:bodyPr>
                <a:normAutofit/>
              </a:bodyPr>
              <a:p>
                <a14:m>
                  <m:oMath xmlns:m="http://schemas.openxmlformats.org/officeDocument/2006/math">
                    <m:r>
                      <a:rPr lang="en-US" i="1">
                        <a:latin typeface="DejaVu Math TeX Gyre" panose="02000503000000000000" charset="0"/>
                        <a:cs typeface="DejaVu Math TeX Gyre" panose="02000503000000000000" charset="0"/>
                      </a:rPr>
                      <m:t>𝑄</m:t>
                    </m:r>
                    <m:acc>
                      <m:accPr>
                        <m:chr m:val="̅"/>
                        <m:ctrlPr>
                          <a:rPr i="1">
                            <a:latin typeface="DejaVu Math TeX Gyre" panose="02000503000000000000" charset="0"/>
                            <a:cs typeface="DejaVu Math TeX Gyre" panose="02000503000000000000" charset="0"/>
                          </a:rPr>
                        </m:ctrlPr>
                      </m:accPr>
                      <m:e>
                        <m:r>
                          <a:rPr lang="en-US" i="1">
                            <a:latin typeface="DejaVu Math TeX Gyre" panose="02000503000000000000" charset="0"/>
                            <a:cs typeface="DejaVu Math TeX Gyre" panose="02000503000000000000" charset="0"/>
                          </a:rPr>
                          <m:t>𝑄</m:t>
                        </m:r>
                      </m:e>
                    </m:acc>
                  </m:oMath>
                </a14:m>
                <a:r>
                  <a:rPr lang="en-US" altLang="zh-CN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Comic Sans MS" panose="030F0902030302020204" charset="0"/>
                    <a:cs typeface="Comic Sans MS" panose="030F0902030302020204" charset="0"/>
                  </a:rPr>
                  <a:t> E</a:t>
                </a:r>
                <a:r>
                  <a:rPr lang="zh-CN" altLang="en-US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Comic Sans MS" panose="030F0902030302020204" charset="0"/>
                    <a:cs typeface="Comic Sans MS" panose="030F0902030302020204" charset="0"/>
                  </a:rPr>
                  <a:t>ntanglement </a:t>
                </a:r>
                <a:r>
                  <a:rPr lang="en-US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Comic Sans MS" panose="030F0902030302020204" charset="0"/>
                    <a:cs typeface="Comic Sans MS" panose="030F0902030302020204" charset="0"/>
                  </a:rPr>
                  <a:t>from</a:t>
                </a:r>
                <a:r>
                  <a:rPr lang="en-US" altLang="zh-CN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uFillTx/>
                    <a:latin typeface="Comic Sans MS" panose="030F0902030302020204" charset="0"/>
                    <a:cs typeface="Comic Sans MS" panose="030F0902030302020204" charset="0"/>
                  </a:rPr>
                  <a:t> Sphaleron</a:t>
                </a:r>
                <a:endParaRPr lang="zh-CN" altLang="en-US" b="1">
                  <a:latin typeface="Comic Sans MS" panose="030F0902030302020204" charset="0"/>
                  <a:cs typeface="Comic Sans MS" panose="030F0902030302020204" charset="0"/>
                </a:endParaRPr>
              </a:p>
            </p:txBody>
          </p:sp>
        </mc:Choice>
        <mc:Fallback>
          <p:sp>
            <p:nvSpPr>
              <p:cNvPr id="2" name="标题 1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type="title"/>
                <p:custDataLst>
                  <p:tags r:id="rId3"/>
                </p:custDataLst>
              </p:nvPr>
            </p:nvSpPr>
            <p:spPr>
              <a:xfrm>
                <a:off x="76270" y="-73195"/>
                <a:ext cx="10969200" cy="705600"/>
              </a:xfrm>
              <a:blipFill rotWithShape="1">
                <a:blip r:embed="rId4"/>
                <a:stretch>
                  <a:fillRect l="-1" t="24" r="3" b="82"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772160"/>
            <a:ext cx="4540885" cy="4203085"/>
          </a:xfrm>
          <a:prstGeom prst="rect">
            <a:avLst/>
          </a:prstGeom>
        </p:spPr>
      </p:pic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8865" y="4870450"/>
            <a:ext cx="8089265" cy="6362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40690" y="6277610"/>
            <a:ext cx="10788650" cy="5746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Spectator flavor and Schwinger–Keldysh propagators are included in </a:t>
            </a:r>
            <a:r>
              <a:rPr lang="en-US" altLang="zh-CN" i="1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  <a:sym typeface="+mn-ea"/>
              </a:rPr>
              <a:t>T</a:t>
            </a:r>
            <a:r>
              <a:rPr lang="en-US" altLang="zh-CN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  <a:sym typeface="+mn-ea"/>
              </a:rPr>
              <a:t> matrix</a:t>
            </a:r>
            <a:r>
              <a:rPr lang="zh-CN" altLang="en-US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  <a:sym typeface="+mn-ea"/>
              </a:rPr>
              <a:t>，</a:t>
            </a:r>
            <a:r>
              <a:rPr lang="en-US" altLang="zh-CN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non-equilibrium medium effect  </a:t>
            </a:r>
            <a:r>
              <a:rPr lang="en-US" altLang="zh-CN" b="1" i="1">
                <a:solidFill>
                  <a:srgbClr val="FF0000"/>
                </a:solidFill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enhances</a:t>
            </a:r>
            <a:r>
              <a:rPr lang="en-US" altLang="zh-CN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 the pair production.</a:t>
            </a:r>
            <a:endParaRPr lang="en-US" altLang="zh-CN">
              <a:latin typeface="Times New Roman" panose="02020503050405090304" charset="0"/>
              <a:ea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5560" y="5777865"/>
            <a:ext cx="2971800" cy="5810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40690" y="5473065"/>
            <a:ext cx="10977880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Spin entanglement can be extracted fromquark pair state, with amplitude </a:t>
            </a:r>
            <a:r>
              <a:rPr lang="en-US" altLang="zh-CN" i="1">
                <a:latin typeface="Apple Chancery" panose="03020702040506060504" charset="0"/>
                <a:ea typeface="Times New Roman" panose="02020503050405090304" charset="0"/>
                <a:cs typeface="Apple Chancery" panose="03020702040506060504" charset="0"/>
              </a:rPr>
              <a:t>M</a:t>
            </a:r>
            <a:r>
              <a:rPr lang="en-US" altLang="zh-CN" b="1" i="1">
                <a:latin typeface="Apple Chancery" panose="03020702040506060504" charset="0"/>
                <a:ea typeface="Times New Roman" panose="02020503050405090304" charset="0"/>
                <a:cs typeface="Apple Chancery" panose="03020702040506060504" charset="0"/>
              </a:rPr>
              <a:t> </a:t>
            </a:r>
            <a:r>
              <a:rPr lang="en-US" altLang="zh-CN">
                <a:latin typeface="Times New Roman" panose="02020503050405090304" charset="0"/>
                <a:ea typeface="Times New Roman" panose="02020503050405090304" charset="0"/>
                <a:cs typeface="Times New Roman" panose="02020503050405090304" charset="0"/>
              </a:rPr>
              <a:t>matched using spaleron rate.</a:t>
            </a:r>
            <a:endParaRPr lang="zh-CN" altLang="en-US">
              <a:latin typeface="Times New Roman" panose="02020503050405090304" charset="0"/>
              <a:ea typeface="Times New Roman" panose="02020503050405090304" charset="0"/>
              <a:cs typeface="Times New Roman" panose="02020503050405090304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endParaRPr lang="zh-CN" altLang="en-US">
              <a:latin typeface="Times New Roman" panose="02020503050405090304" charset="0"/>
              <a:ea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26890" y="976630"/>
            <a:ext cx="27565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quark pair concurrence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44130" y="2728595"/>
            <a:ext cx="4064000" cy="3778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chemeClr val="bg1"/>
                </a:solidFill>
              </a:rPr>
              <a:t>maximum entangled pair</a:t>
            </a:r>
            <a:endParaRPr lang="en-US" altLang="zh-CN" b="1">
              <a:solidFill>
                <a:schemeClr val="bg1"/>
              </a:solidFill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8562975" y="3124200"/>
            <a:ext cx="0" cy="861695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8135" y="5737225"/>
            <a:ext cx="3361055" cy="63563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953" y="1578610"/>
            <a:ext cx="2264410" cy="28448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1"/>
          <a:srcRect t="2468" r="32143"/>
          <a:stretch>
            <a:fillRect/>
          </a:stretch>
        </p:blipFill>
        <p:spPr>
          <a:xfrm>
            <a:off x="1831975" y="2994025"/>
            <a:ext cx="1150620" cy="1289050"/>
          </a:xfrm>
          <a:prstGeom prst="rect">
            <a:avLst/>
          </a:prstGeom>
        </p:spPr>
      </p:pic>
      <p:sp>
        <p:nvSpPr>
          <p:cNvPr id="18" name="右箭头 17"/>
          <p:cNvSpPr/>
          <p:nvPr/>
        </p:nvSpPr>
        <p:spPr>
          <a:xfrm>
            <a:off x="3150235" y="3072765"/>
            <a:ext cx="1332865" cy="227965"/>
          </a:xfrm>
          <a:prstGeom prst="rightArrow">
            <a:avLst/>
          </a:prstGeom>
          <a:gradFill>
            <a:gsLst>
              <a:gs pos="51300">
                <a:srgbClr val="FE5F4A"/>
              </a:gs>
              <a:gs pos="0">
                <a:srgbClr val="DF0303"/>
              </a:gs>
              <a:gs pos="100000">
                <a:srgbClr val="FEA06E"/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11"/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6" name="图片 2"/>
          <p:cNvPicPr/>
          <p:nvPr/>
        </p:nvPicPr>
        <p:blipFill>
          <a:blip r:embed="rId13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p:sp>
        <p:nvSpPr>
          <p:cNvPr id="33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8/18</a:t>
            </a:r>
            <a:endParaRPr sz="1600">
              <a:solidFill>
                <a:srgbClr val="666666"/>
              </a:solidFill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453390" y="5028565"/>
            <a:ext cx="3538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Arial" panose="020B0604020202090204" pitchFamily="34" charset="0"/>
              <a:buChar char="•"/>
            </a:pPr>
            <a:r>
              <a:rPr lang="en-US">
                <a:solidFill>
                  <a:schemeClr val="accent1">
                    <a:lumMod val="75000"/>
                  </a:schemeClr>
                </a:solidFill>
                <a:latin typeface="Times New Roman" panose="02020503050405090304" charset="0"/>
                <a:cs typeface="Times New Roman" panose="02020503050405090304" charset="0"/>
              </a:rPr>
              <a:t>Mulitplicity</a:t>
            </a:r>
            <a:r>
              <a:rPr lang="en-US">
                <a:latin typeface="Times New Roman" panose="02020503050405090304" charset="0"/>
                <a:cs typeface="Times New Roman" panose="02020503050405090304" charset="0"/>
              </a:rPr>
              <a:t> from </a:t>
            </a:r>
            <a:r>
              <a:rPr lang="en-US" b="1" i="1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Sphaleron</a:t>
            </a:r>
            <a:endParaRPr lang="en-US" b="1" i="1">
              <a:solidFill>
                <a:srgbClr val="FF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" name="图片 25" descr="post_object_image_707928980"/>
          <p:cNvPicPr>
            <a:picLocks noChangeAspect="1"/>
          </p:cNvPicPr>
          <p:nvPr/>
        </p:nvPicPr>
        <p:blipFill>
          <a:blip r:embed="rId1"/>
          <a:srcRect t="6607" r="50396" b="1502"/>
          <a:stretch>
            <a:fillRect/>
          </a:stretch>
        </p:blipFill>
        <p:spPr>
          <a:xfrm>
            <a:off x="307975" y="4224655"/>
            <a:ext cx="3204210" cy="24517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6200" y="45085"/>
            <a:ext cx="11761470" cy="697865"/>
          </a:xfrm>
        </p:spPr>
        <p:txBody>
          <a:bodyPr>
            <a:normAutofit/>
          </a:bodyPr>
          <a:p>
            <a:r>
              <a:rPr lang="en-US" altLang="zh-CN" b="1">
                <a:latin typeface="Comic Sans MS" panose="030F0902030302020204" charset="0"/>
                <a:cs typeface="Comic Sans MS" panose="030F0902030302020204" charset="0"/>
              </a:rPr>
              <a:t>Entanglement from Parton Scattering</a:t>
            </a:r>
            <a:endParaRPr lang="en-US" altLang="zh-CN" b="1">
              <a:latin typeface="Comic Sans MS" panose="030F0902030302020204" charset="0"/>
              <a:cs typeface="Comic Sans MS" panose="030F090203030202020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18515" y="4444365"/>
          <a:ext cx="1214755" cy="553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" imgW="624205" imgH="284480" progId="Equation.AxMath">
                  <p:embed/>
                </p:oleObj>
              </mc:Choice>
              <mc:Fallback>
                <p:oleObj name="" r:id="rId3" imgW="624205" imgH="284480" progId="Equation.AxMath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8515" y="4444365"/>
                        <a:ext cx="1214755" cy="553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图片 11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20" name="图片 2"/>
          <p:cNvPicPr/>
          <p:nvPr/>
        </p:nvPicPr>
        <p:blipFill>
          <a:blip r:embed="rId6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Box 2"/>
              <p:cNvSpPr txBox="1"/>
              <p:nvPr/>
            </p:nvSpPr>
            <p:spPr>
              <a:xfrm>
                <a:off x="81915" y="975360"/>
                <a:ext cx="11761470" cy="1213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342900" indent="-342900">
                  <a:buFont typeface="Arial" panose="020B0604020202090204" pitchFamily="34" charset="0"/>
                  <a:buChar char="•"/>
                </a:pPr>
                <a:r>
                  <a:rPr lang="en-US" sz="2400">
                    <a:latin typeface="Times New Roman Regular" panose="02020503050405090304" charset="0"/>
                    <a:cs typeface="Times New Roman Regular" panose="02020503050405090304" charset="0"/>
                  </a:rPr>
                  <a:t>Heavy quarks entanglement mainly comes from scattering, </a:t>
                </a:r>
                <a:br>
                  <a:rPr lang="en-US" sz="2400">
                    <a:latin typeface="Times New Roman Regular" panose="02020503050405090304" charset="0"/>
                    <a:cs typeface="Times New Roman Regular" panose="02020503050405090304" charset="0"/>
                  </a:rPr>
                </a:br>
                <a:r>
                  <a:rPr lang="en-US" sz="2400">
                    <a:latin typeface="Times New Roman Regular" panose="02020503050405090304" charset="0"/>
                    <a:cs typeface="Times New Roman Regular" panose="02020503050405090304" charset="0"/>
                  </a:rPr>
                  <a:t>four processes to be considered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DejaVu Math TeX Gyre" panose="02000503000000000000" charset="0"/>
                        <a:cs typeface="DejaVu Math TeX Gyre" panose="02000503000000000000" charset="0"/>
                      </a:rPr>
                      <m:t>𝑄</m:t>
                    </m:r>
                    <m:acc>
                      <m:accPr>
                        <m:chr m:val="̅"/>
                        <m:ctrlPr>
                          <a:rPr sz="2400">
                            <a:latin typeface="DejaVu Math TeX Gyre" panose="02000503000000000000" charset="0"/>
                            <a:cs typeface="DejaVu Math TeX Gyre" panose="02000503000000000000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DejaVu Math TeX Gyre" panose="02000503000000000000" charset="0"/>
                            <a:cs typeface="DejaVu Math TeX Gyre" panose="02000503000000000000" charset="0"/>
                          </a:rPr>
                          <m:t>𝑄</m:t>
                        </m:r>
                      </m:e>
                    </m:acc>
                  </m:oMath>
                </a14:m>
                <a:r>
                  <a:rPr lang="en-US" sz="2400" i="1">
                    <a:latin typeface="Times New Roman Regular" panose="02020503050405090304" charset="0"/>
                    <a:cs typeface="Times New Roman Regular" panose="02020503050405090304" charset="0"/>
                  </a:rPr>
                  <a:t> </a:t>
                </a:r>
                <a:r>
                  <a:rPr lang="en-US" sz="2400">
                    <a:latin typeface="Times New Roman Regular" panose="02020503050405090304" charset="0"/>
                    <a:cs typeface="Times New Roman Regular" panose="02020503050405090304" charset="0"/>
                  </a:rPr>
                  <a:t>pair production (vacuum)</a:t>
                </a:r>
                <a:endParaRPr lang="en-US" sz="2400" i="1"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endParaRPr lang="en-US" sz="2400">
                  <a:latin typeface="Times New Roman Regular" panose="02020503050405090304" charset="0"/>
                  <a:cs typeface="Times New Roman Regular" panose="02020503050405090304" charset="0"/>
                </a:endParaRPr>
              </a:p>
            </p:txBody>
          </p:sp>
        </mc:Choice>
        <mc:Fallback>
          <p:sp>
            <p:nvSpPr>
              <p:cNvPr id="3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5" y="975360"/>
                <a:ext cx="11761470" cy="121348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5" descr="ChatGPT Image 2026年6月30日 17_02_39"/>
          <p:cNvPicPr>
            <a:picLocks noChangeAspect="1"/>
          </p:cNvPicPr>
          <p:nvPr/>
        </p:nvPicPr>
        <p:blipFill>
          <a:blip r:embed="rId8"/>
          <a:srcRect l="20809" t="7096" r="21781" b="70160"/>
          <a:stretch>
            <a:fillRect/>
          </a:stretch>
        </p:blipFill>
        <p:spPr>
          <a:xfrm>
            <a:off x="423545" y="1969770"/>
            <a:ext cx="2915285" cy="1367155"/>
          </a:xfrm>
          <a:prstGeom prst="rect">
            <a:avLst/>
          </a:prstGeom>
        </p:spPr>
      </p:pic>
      <p:pic>
        <p:nvPicPr>
          <p:cNvPr id="5" name="图片 5" descr="ChatGPT Image 2026年6月30日 17_02_39"/>
          <p:cNvPicPr>
            <a:picLocks noChangeAspect="1"/>
          </p:cNvPicPr>
          <p:nvPr/>
        </p:nvPicPr>
        <p:blipFill>
          <a:blip r:embed="rId8"/>
          <a:srcRect l="24537" t="37063" r="23344" b="40145"/>
          <a:stretch>
            <a:fillRect/>
          </a:stretch>
        </p:blipFill>
        <p:spPr>
          <a:xfrm>
            <a:off x="3734435" y="1934845"/>
            <a:ext cx="2742565" cy="1402080"/>
          </a:xfrm>
          <a:prstGeom prst="rect">
            <a:avLst/>
          </a:prstGeom>
        </p:spPr>
      </p:pic>
      <p:pic>
        <p:nvPicPr>
          <p:cNvPr id="7" name="图片 5" descr="ChatGPT Image 2026年6月30日 17_02_39"/>
          <p:cNvPicPr>
            <a:picLocks noChangeAspect="1"/>
          </p:cNvPicPr>
          <p:nvPr/>
        </p:nvPicPr>
        <p:blipFill>
          <a:blip r:embed="rId8"/>
          <a:srcRect l="24931" t="64888" r="23124" b="13235"/>
          <a:stretch>
            <a:fillRect/>
          </a:stretch>
        </p:blipFill>
        <p:spPr>
          <a:xfrm>
            <a:off x="6684645" y="1934845"/>
            <a:ext cx="2633345" cy="12833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rcRect l="6347" t="6873" r="6764" b="4534"/>
          <a:stretch>
            <a:fillRect/>
          </a:stretch>
        </p:blipFill>
        <p:spPr>
          <a:xfrm>
            <a:off x="9525635" y="1885950"/>
            <a:ext cx="2520315" cy="1490980"/>
          </a:xfrm>
          <a:prstGeom prst="rect">
            <a:avLst/>
          </a:prstGeom>
        </p:spPr>
      </p:pic>
      <p:pic>
        <p:nvPicPr>
          <p:cNvPr id="23" name="图片 22" descr="post_object_image_3926063429"/>
          <p:cNvPicPr>
            <a:picLocks noChangeAspect="1"/>
          </p:cNvPicPr>
          <p:nvPr/>
        </p:nvPicPr>
        <p:blipFill>
          <a:blip r:embed="rId1"/>
          <a:srcRect l="49231" t="7207"/>
          <a:stretch>
            <a:fillRect/>
          </a:stretch>
        </p:blipFill>
        <p:spPr>
          <a:xfrm>
            <a:off x="3718560" y="4240530"/>
            <a:ext cx="3246120" cy="2451100"/>
          </a:xfrm>
          <a:prstGeom prst="rect">
            <a:avLst/>
          </a:prstGeom>
        </p:spPr>
      </p:pic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368800" y="4444365"/>
          <a:ext cx="101727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0" imgW="620395" imgH="284480" progId="Equation.AxMath">
                  <p:embed/>
                </p:oleObj>
              </mc:Choice>
              <mc:Fallback>
                <p:oleObj name="" r:id="rId10" imgW="620395" imgH="284480" progId="Equation.AxMath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68800" y="4444365"/>
                        <a:ext cx="1017270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图片 3" descr="Pb208_mixed_concurrence_heatmap"/>
          <p:cNvPicPr>
            <a:picLocks noChangeAspect="1"/>
          </p:cNvPicPr>
          <p:nvPr/>
        </p:nvPicPr>
        <p:blipFill>
          <a:blip r:embed="rId12"/>
          <a:srcRect t="5621" r="5265" b="2277"/>
          <a:stretch>
            <a:fillRect/>
          </a:stretch>
        </p:blipFill>
        <p:spPr>
          <a:xfrm>
            <a:off x="8333740" y="3929380"/>
            <a:ext cx="3858260" cy="2747010"/>
          </a:xfrm>
          <a:prstGeom prst="rect">
            <a:avLst/>
          </a:prstGeom>
        </p:spPr>
      </p:pic>
      <p:sp>
        <p:nvSpPr>
          <p:cNvPr id="10" name="文本框 7"/>
          <p:cNvSpPr txBox="1"/>
          <p:nvPr/>
        </p:nvSpPr>
        <p:spPr>
          <a:xfrm>
            <a:off x="8879657" y="4224540"/>
            <a:ext cx="18294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chemeClr val="bg1"/>
                </a:solidFill>
                <a:latin typeface="Times New Roman" panose="02020503050405090304" charset="0"/>
                <a:cs typeface="Times New Roman" panose="02020503050405090304" charset="0"/>
              </a:rPr>
              <a:t>EPS09LO</a:t>
            </a:r>
            <a:endParaRPr lang="en-US" altLang="zh-CN" sz="2000" b="1">
              <a:solidFill>
                <a:schemeClr val="bg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Times New Roman" panose="02020503050405090304" charset="0"/>
                <a:cs typeface="Times New Roman" panose="02020503050405090304" charset="0"/>
              </a:rPr>
              <a:t>Pb+Pb </a:t>
            </a:r>
            <a:endParaRPr lang="en-US" altLang="zh-CN" sz="2000" b="1">
              <a:solidFill>
                <a:schemeClr val="bg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en-US" altLang="zh-CN" sz="2000" b="1">
                <a:solidFill>
                  <a:schemeClr val="bg1"/>
                </a:solidFill>
                <a:latin typeface="Times New Roman" panose="02020503050405090304" charset="0"/>
                <a:cs typeface="Times New Roman" panose="02020503050405090304" charset="0"/>
              </a:rPr>
              <a:t>at 5.02 TeV</a:t>
            </a:r>
            <a:endParaRPr lang="en-US" altLang="zh-CN" sz="2000" b="1">
              <a:solidFill>
                <a:schemeClr val="bg1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156845" y="3590925"/>
            <a:ext cx="84137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sz="2400">
                <a:latin typeface="Times New Roman" panose="02020503050405090304" charset="0"/>
                <a:cs typeface="Times New Roman" panose="02020503050405090304" charset="0"/>
              </a:rPr>
              <a:t>Amplitude of scattering is used to extract the concurrence as:</a:t>
            </a:r>
            <a:endParaRPr lang="en-US" sz="2400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6964680" y="5069205"/>
            <a:ext cx="1350645" cy="42418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28575" cmpd="dbl">
            <a:solidFill>
              <a:schemeClr val="accent2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3" name="Text Box 12"/>
          <p:cNvSpPr txBox="1"/>
          <p:nvPr/>
        </p:nvSpPr>
        <p:spPr>
          <a:xfrm>
            <a:off x="7105015" y="4836160"/>
            <a:ext cx="8858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 i="1">
                <a:latin typeface="Times New Roman" panose="02020503050405090304" charset="0"/>
                <a:cs typeface="Times New Roman" panose="02020503050405090304" charset="0"/>
              </a:rPr>
              <a:t>nPDF</a:t>
            </a:r>
            <a:endParaRPr lang="en-US" b="1" i="1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6976745" y="5466715"/>
            <a:ext cx="1277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i="1">
                <a:latin typeface="Times New Roman" panose="02020503050405090304" charset="0"/>
                <a:cs typeface="Times New Roman" panose="02020503050405090304" charset="0"/>
              </a:rPr>
              <a:t>Weighted</a:t>
            </a:r>
            <a:endParaRPr lang="en-US" i="1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33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9/18</a:t>
            </a:r>
            <a:endParaRPr sz="1600">
              <a:solidFill>
                <a:srgbClr val="666666"/>
              </a:solidFill>
            </a:endParaRPr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" name="图片 11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6" name="图片 2"/>
          <p:cNvPicPr/>
          <p:nvPr/>
        </p:nvPicPr>
        <p:blipFill>
          <a:blip r:embed="rId2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p:sp>
        <p:nvSpPr>
          <p:cNvPr id="10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6200" y="45085"/>
            <a:ext cx="11761470" cy="697865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latin typeface="Comic Sans MS" panose="030F0902030302020204" charset="0"/>
                <a:cs typeface="Comic Sans MS" panose="030F0902030302020204" charset="0"/>
              </a:rPr>
              <a:t>Entanglement from Scattering in CGC</a:t>
            </a:r>
            <a:endParaRPr lang="en-US" altLang="zh-CN" b="1">
              <a:latin typeface="Comic Sans MS" panose="030F0902030302020204" charset="0"/>
              <a:cs typeface="Comic Sans MS" panose="030F090203030202020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70660"/>
            <a:ext cx="12192000" cy="2744470"/>
          </a:xfrm>
          <a:prstGeom prst="rect">
            <a:avLst/>
          </a:prstGeom>
        </p:spPr>
      </p:pic>
      <p:sp>
        <p:nvSpPr>
          <p:cNvPr id="13" name="Text Box 12"/>
          <p:cNvSpPr txBox="1"/>
          <p:nvPr/>
        </p:nvSpPr>
        <p:spPr>
          <a:xfrm>
            <a:off x="76200" y="692150"/>
            <a:ext cx="116617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Wingdings" panose="05000000000000000000" charset="0"/>
              <a:buChar char=""/>
            </a:pPr>
            <a:r>
              <a:rPr lang="en-US" sz="2400">
                <a:latin typeface="Times New Roman" panose="02020503050405090304" charset="0"/>
                <a:cs typeface="Times New Roman" panose="02020503050405090304" charset="0"/>
              </a:rPr>
              <a:t>Partons scatter under the </a:t>
            </a:r>
            <a:r>
              <a:rPr lang="en-US" sz="240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strong colour background</a:t>
            </a:r>
            <a:r>
              <a:rPr lang="en-US" sz="2400">
                <a:latin typeface="Times New Roman" panose="02020503050405090304" charset="0"/>
                <a:cs typeface="Times New Roman" panose="02020503050405090304" charset="0"/>
              </a:rPr>
              <a:t>, whose effects are to be considered as </a:t>
            </a:r>
            <a:r>
              <a:rPr lang="en-US" sz="240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propagator correction</a:t>
            </a:r>
            <a:r>
              <a:rPr lang="en-US" sz="2400">
                <a:latin typeface="Times New Roman" panose="02020503050405090304" charset="0"/>
                <a:cs typeface="Times New Roman" panose="02020503050405090304" charset="0"/>
              </a:rPr>
              <a:t> with insertion of two BG averaged fields</a:t>
            </a:r>
            <a:endParaRPr lang="en-US" sz="2400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167005" y="4776470"/>
            <a:ext cx="85159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Wingdings" panose="05000000000000000000" charset="0"/>
              <a:buChar char=""/>
            </a:pPr>
            <a:r>
              <a:rPr lang="en-US" sz="2400">
                <a:latin typeface="Times New Roman" panose="02020503050405090304" charset="0"/>
                <a:cs typeface="Times New Roman" panose="02020503050405090304" charset="0"/>
              </a:rPr>
              <a:t> Background is considered with MV model of CGC</a:t>
            </a:r>
            <a:endParaRPr lang="en-US" sz="2400"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16" name="334E55B0-647D-440b-865C-3EC943EB4CBC-1" descr="wpsoffic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0705" y="5332730"/>
            <a:ext cx="5624830" cy="416560"/>
          </a:xfrm>
          <a:prstGeom prst="rect">
            <a:avLst/>
          </a:prstGeom>
        </p:spPr>
      </p:pic>
      <p:pic>
        <p:nvPicPr>
          <p:cNvPr id="21" name="334E55B0-647D-440b-865C-3EC943EB4CBC-2" descr="/Users/chendingding/Library/Containers/com.kingsoft.wpsoffice.mac/Data/tmp/wpsoffice.yGYYIswpsoffic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0705" y="5974715"/>
            <a:ext cx="5818505" cy="715645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7475220" y="5317490"/>
            <a:ext cx="410845" cy="461010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9164320" y="6347460"/>
            <a:ext cx="581660" cy="416560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4" name="Text Box 23"/>
          <p:cNvSpPr txBox="1"/>
          <p:nvPr/>
        </p:nvSpPr>
        <p:spPr>
          <a:xfrm>
            <a:off x="10190480" y="5453380"/>
            <a:ext cx="13601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i="1">
                <a:solidFill>
                  <a:schemeClr val="accent1">
                    <a:lumMod val="75000"/>
                  </a:schemeClr>
                </a:solidFill>
                <a:latin typeface="Times New Roman" panose="02020503050405090304" charset="0"/>
                <a:cs typeface="Times New Roman" panose="02020503050405090304" charset="0"/>
              </a:rPr>
              <a:t>BG strength</a:t>
            </a:r>
            <a:endParaRPr lang="en-US" i="1">
              <a:solidFill>
                <a:schemeClr val="accent1">
                  <a:lumMod val="75000"/>
                </a:schemeClr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25" name="Text Box 24"/>
          <p:cNvSpPr txBox="1"/>
          <p:nvPr/>
        </p:nvSpPr>
        <p:spPr>
          <a:xfrm>
            <a:off x="10262870" y="6322695"/>
            <a:ext cx="1636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i="1">
                <a:solidFill>
                  <a:schemeClr val="accent1">
                    <a:lumMod val="75000"/>
                  </a:schemeClr>
                </a:solidFill>
                <a:latin typeface="Times New Roman" panose="02020503050405090304" charset="0"/>
                <a:cs typeface="Times New Roman" panose="02020503050405090304" charset="0"/>
              </a:rPr>
              <a:t>Invared cutoff</a:t>
            </a:r>
            <a:endParaRPr lang="en-US" i="1">
              <a:solidFill>
                <a:schemeClr val="accent1">
                  <a:lumMod val="75000"/>
                </a:schemeClr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 Box 27"/>
              <p:cNvSpPr txBox="1"/>
              <p:nvPr/>
            </p:nvSpPr>
            <p:spPr>
              <a:xfrm>
                <a:off x="200025" y="4246880"/>
                <a:ext cx="9989820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342900" indent="-342900">
                  <a:buFont typeface="Wingdings" panose="05000000000000000000" charset="0"/>
                  <a:buChar char=""/>
                </a:pPr>
                <a:r>
                  <a:rPr lang="en-US" sz="2400">
                    <a:latin typeface="Times New Roman Regular" panose="02020503050405090304" charset="0"/>
                    <a:cs typeface="Times New Roman Regular" panose="02020503050405090304" charset="0"/>
                  </a:rPr>
                  <a:t>Correction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DejaVu Math TeX Gyre" panose="02000503000000000000" charset="0"/>
                        <a:cs typeface="DejaVu Math TeX Gyre" panose="02000503000000000000" charset="0"/>
                      </a:rPr>
                      <m:t>𝑞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DejaVu Math TeX Gyre" panose="02000503000000000000" charset="0"/>
                            <a:cs typeface="DejaVu Math TeX Gyre" panose="02000503000000000000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DejaVu Math TeX Gyre" panose="02000503000000000000" charset="0"/>
                            <a:cs typeface="DejaVu Math TeX Gyre" panose="02000503000000000000" charset="0"/>
                          </a:rPr>
                          <m:t>𝑞</m:t>
                        </m:r>
                      </m:e>
                    </m:acc>
                    <m:r>
                      <a:rPr lang="en-US" sz="2400">
                        <a:latin typeface="DejaVu Math TeX Gyre" panose="02000503000000000000" charset="0"/>
                        <a:ea typeface="SimSun" pitchFamily="2" charset="-122"/>
                        <a:cs typeface="DejaVu Math TeX Gyre" panose="02000503000000000000" charset="0"/>
                      </a:rPr>
                      <m:t> </m:t>
                    </m:r>
                  </m:oMath>
                </a14:m>
                <a:r>
                  <a:rPr lang="en-US" sz="2400">
                    <a:latin typeface="Times New Roman Regular" panose="02020503050405090304" charset="0"/>
                    <a:cs typeface="Times New Roman Regular" panose="02020503050405090304" charset="0"/>
                  </a:rPr>
                  <a:t>is reduced in normalizing the density matrix</a:t>
                </a:r>
                <a:endParaRPr lang="en-US" sz="2400">
                  <a:latin typeface="Times New Roman Regular" panose="02020503050405090304" charset="0"/>
                  <a:cs typeface="Times New Roman Regular" panose="02020503050405090304" charset="0"/>
                </a:endParaRPr>
              </a:p>
            </p:txBody>
          </p:sp>
        </mc:Choice>
        <mc:Fallback>
          <p:sp>
            <p:nvSpPr>
              <p:cNvPr id="28" name="Text 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25" y="4246880"/>
                <a:ext cx="9989820" cy="4603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 Box 28"/>
          <p:cNvSpPr txBox="1"/>
          <p:nvPr/>
        </p:nvSpPr>
        <p:spPr>
          <a:xfrm>
            <a:off x="200025" y="5347335"/>
            <a:ext cx="42221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Times New Roman" panose="02020503050405090304" charset="0"/>
                <a:cs typeface="Times New Roman" panose="02020503050405090304" charset="0"/>
              </a:rPr>
              <a:t>two point function of colour source </a:t>
            </a:r>
            <a:endParaRPr lang="en-US" sz="2000">
              <a:solidFill>
                <a:schemeClr val="bg2">
                  <a:lumMod val="25000"/>
                </a:schemeClr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31" name="Text Box 30"/>
          <p:cNvSpPr txBox="1"/>
          <p:nvPr/>
        </p:nvSpPr>
        <p:spPr>
          <a:xfrm>
            <a:off x="200025" y="6132830"/>
            <a:ext cx="42221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Times New Roman" panose="02020503050405090304" charset="0"/>
                <a:cs typeface="Times New Roman" panose="02020503050405090304" charset="0"/>
              </a:rPr>
              <a:t>two point function of classical field </a:t>
            </a:r>
            <a:endParaRPr lang="en-US" sz="2000">
              <a:solidFill>
                <a:schemeClr val="bg2">
                  <a:lumMod val="25000"/>
                </a:schemeClr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33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10/18</a:t>
            </a:r>
            <a:endParaRPr sz="1600">
              <a:solidFill>
                <a:srgbClr val="666666"/>
              </a:solidFill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4" grpId="0"/>
      <p:bldP spid="22" grpId="0" animBg="1"/>
      <p:bldP spid="23" grpId="0" animBg="1"/>
      <p:bldP spid="24" grpId="0"/>
      <p:bldP spid="25" grpId="0"/>
      <p:bldP spid="29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" name="图片 11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6" name="图片 2"/>
          <p:cNvPicPr/>
          <p:nvPr/>
        </p:nvPicPr>
        <p:blipFill>
          <a:blip r:embed="rId2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p:sp>
        <p:nvSpPr>
          <p:cNvPr id="10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6200" y="45085"/>
            <a:ext cx="11761470" cy="697865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latin typeface="Comic Sans MS" panose="030F0902030302020204" charset="0"/>
                <a:cs typeface="Comic Sans MS" panose="030F0902030302020204" charset="0"/>
              </a:rPr>
              <a:t>Entanglement from Scattering in CGC</a:t>
            </a:r>
            <a:endParaRPr lang="en-US" altLang="zh-CN" b="1">
              <a:latin typeface="Comic Sans MS" panose="030F0902030302020204" charset="0"/>
              <a:cs typeface="Comic Sans MS" panose="030F090203030202020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70660"/>
            <a:ext cx="12192000" cy="2744470"/>
          </a:xfrm>
          <a:prstGeom prst="rect">
            <a:avLst/>
          </a:prstGeom>
        </p:spPr>
      </p:pic>
      <p:sp>
        <p:nvSpPr>
          <p:cNvPr id="13" name="Text Box 12"/>
          <p:cNvSpPr txBox="1"/>
          <p:nvPr/>
        </p:nvSpPr>
        <p:spPr>
          <a:xfrm>
            <a:off x="76200" y="692150"/>
            <a:ext cx="116617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Wingdings" panose="05000000000000000000" charset="0"/>
              <a:buChar char=""/>
            </a:pPr>
            <a:r>
              <a:rPr lang="en-US" sz="2400">
                <a:latin typeface="Times New Roman" panose="02020503050405090304" charset="0"/>
                <a:cs typeface="Times New Roman" panose="02020503050405090304" charset="0"/>
              </a:rPr>
              <a:t>Partons scatter under the </a:t>
            </a:r>
            <a:r>
              <a:rPr lang="en-US" sz="240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strong colour background</a:t>
            </a:r>
            <a:r>
              <a:rPr lang="en-US" sz="2400">
                <a:latin typeface="Times New Roman" panose="02020503050405090304" charset="0"/>
                <a:cs typeface="Times New Roman" panose="02020503050405090304" charset="0"/>
              </a:rPr>
              <a:t>, whose effects are to be considered as </a:t>
            </a:r>
            <a:r>
              <a:rPr lang="en-US" sz="240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propagator correction</a:t>
            </a:r>
            <a:r>
              <a:rPr lang="en-US" sz="2400">
                <a:latin typeface="Times New Roman" panose="02020503050405090304" charset="0"/>
                <a:cs typeface="Times New Roman" panose="02020503050405090304" charset="0"/>
              </a:rPr>
              <a:t> with insertion of two BG averaged fields</a:t>
            </a:r>
            <a:endParaRPr lang="en-US" sz="2400"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2" name="334E55B0-647D-440b-865C-3EC943EB4CBC-3" descr="/Users/chendingding/Library/Containers/com.kingsoft.wpsoffice.mac/Data/tmp/wpsoffice.tdHGESwpsoffic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145" y="4702810"/>
            <a:ext cx="9232265" cy="633095"/>
          </a:xfrm>
          <a:prstGeom prst="rect">
            <a:avLst/>
          </a:prstGeom>
        </p:spPr>
      </p:pic>
      <p:pic>
        <p:nvPicPr>
          <p:cNvPr id="4" name="334E55B0-647D-440b-865C-3EC943EB4CBC-4" descr="/Users/chendingding/Library/Containers/com.kingsoft.wpsoffice.mac/Data/tmp/wpsoffice.aCphBfwpsoffic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830" y="8829993"/>
            <a:ext cx="8698230" cy="666115"/>
          </a:xfrm>
          <a:prstGeom prst="rect">
            <a:avLst/>
          </a:prstGeom>
        </p:spPr>
      </p:pic>
      <p:pic>
        <p:nvPicPr>
          <p:cNvPr id="5" name="334E55B0-647D-440b-865C-3EC943EB4CBC-5" descr="/Users/chendingding/Library/Containers/com.kingsoft.wpsoffice.mac/Data/tmp/wpsoffice.EgpTrTwpsoffic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830" y="8197215"/>
            <a:ext cx="10273665" cy="63309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490855" y="4262120"/>
            <a:ext cx="99548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Arial" panose="020B0604020202090204" pitchFamily="34" charset="0"/>
              <a:buChar char="•"/>
            </a:pPr>
            <a:r>
              <a:rPr lang="en-US" sz="2400">
                <a:latin typeface="Times New Roman" panose="02020503050405090304" charset="0"/>
                <a:cs typeface="Times New Roman" panose="02020503050405090304" charset="0"/>
              </a:rPr>
              <a:t>As an example, propagator correction to </a:t>
            </a:r>
            <a:r>
              <a:rPr lang="en-US" sz="2400" i="1">
                <a:latin typeface="Times New Roman" panose="02020503050405090304" charset="0"/>
                <a:cs typeface="Times New Roman" panose="02020503050405090304" charset="0"/>
              </a:rPr>
              <a:t>t,u </a:t>
            </a:r>
            <a:r>
              <a:rPr lang="en-US" sz="2400">
                <a:latin typeface="Times New Roman" panose="02020503050405090304" charset="0"/>
                <a:cs typeface="Times New Roman" panose="02020503050405090304" charset="0"/>
              </a:rPr>
              <a:t>channel can be computed as</a:t>
            </a:r>
            <a:endParaRPr lang="zh-CN" altLang="en-US" sz="2400"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9" name="334E55B0-647D-440b-865C-3EC943EB4CBC-6" descr="/Users/chendingding/Library/Containers/com.kingsoft.wpsoffice.mac/Data/tmp/wpsoffice.fDVeEhwpsoffic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615" y="5340033"/>
            <a:ext cx="8129905" cy="64960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859280" y="5464175"/>
            <a:ext cx="1239520" cy="392430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7104380" y="5261610"/>
            <a:ext cx="2023745" cy="746125"/>
          </a:xfrm>
          <a:prstGeom prst="round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 Box 16"/>
              <p:cNvSpPr txBox="1"/>
              <p:nvPr/>
            </p:nvSpPr>
            <p:spPr>
              <a:xfrm>
                <a:off x="217170" y="5909310"/>
                <a:ext cx="4516120" cy="962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285750" indent="-285750">
                  <a:buFont typeface="Arial" panose="020B0604020202090204" pitchFamily="34" charset="0"/>
                  <a:buChar char="•"/>
                </a:pPr>
                <a:r>
                  <a:rPr lang="en-US">
                    <a:solidFill>
                      <a:srgbClr val="0070C0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To deal with this delta function, the external gluon line is treated as a wave packet of width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DejaVu Math TeX Gyre" panose="02000503000000000000" charset="0"/>
                            <a:ea typeface="SimSun" pitchFamily="2" charset="-122"/>
                            <a:cs typeface="DejaVu Math TeX Gyre" panose="02000503000000000000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DejaVu Math TeX Gyre" panose="02000503000000000000" charset="0"/>
                            <a:ea typeface="SimSun" pitchFamily="2" charset="-122"/>
                            <a:cs typeface="DejaVu Math TeX Gyre" panose="02000503000000000000" charset="0"/>
                          </a:rPr>
                          <m:t>𝜉</m:t>
                        </m:r>
                      </m:sub>
                    </m:sSub>
                  </m:oMath>
                </a14:m>
                <a:endParaRPr lang="en-US" i="1">
                  <a:solidFill>
                    <a:srgbClr val="0070C0"/>
                  </a:solidFill>
                  <a:latin typeface="DejaVu Math TeX Gyre" panose="02000503000000000000" charset="0"/>
                  <a:cs typeface="DejaVu Math TeX Gyre" panose="02000503000000000000" charset="0"/>
                </a:endParaRPr>
              </a:p>
            </p:txBody>
          </p:sp>
        </mc:Choice>
        <mc:Fallback>
          <p:sp>
            <p:nvSpPr>
              <p:cNvPr id="17" name="Text 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70" y="5909310"/>
                <a:ext cx="4516120" cy="96202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Box 17"/>
          <p:cNvSpPr txBox="1"/>
          <p:nvPr/>
        </p:nvSpPr>
        <p:spPr>
          <a:xfrm>
            <a:off x="5099050" y="6137275"/>
            <a:ext cx="52279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>
                <a:solidFill>
                  <a:srgbClr val="C00000"/>
                </a:solidFill>
                <a:latin typeface="Times New Roman" panose="02020503050405090304" charset="0"/>
                <a:cs typeface="Times New Roman" panose="02020503050405090304" charset="0"/>
              </a:rPr>
              <a:t>Divergence in this integral can be regulated assuming finite correlation length for MV model</a:t>
            </a:r>
            <a:endParaRPr lang="en-US">
              <a:solidFill>
                <a:srgbClr val="C0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19" name="334E55B0-647D-440b-865C-3EC943EB4CBC-7" descr="/Users/chendingding/Library/Containers/com.kingsoft.wpsoffice.mac/Data/tmp/wpsoffice.XELZItwpsoff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17150" y="5340350"/>
            <a:ext cx="1520190" cy="238760"/>
          </a:xfrm>
          <a:prstGeom prst="rect">
            <a:avLst/>
          </a:prstGeom>
        </p:spPr>
      </p:pic>
      <p:pic>
        <p:nvPicPr>
          <p:cNvPr id="20" name="334E55B0-647D-440b-865C-3EC943EB4CBC-8" descr="/Users/chendingding/Library/Containers/com.kingsoft.wpsoffice.mac/Data/tmp/wpsoffice.RIFMchwpsoffic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14915" y="5652135"/>
            <a:ext cx="1996440" cy="569595"/>
          </a:xfrm>
          <a:prstGeom prst="rect">
            <a:avLst/>
          </a:prstGeom>
        </p:spPr>
      </p:pic>
      <p:sp>
        <p:nvSpPr>
          <p:cNvPr id="33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11/18</a:t>
            </a:r>
            <a:endParaRPr sz="1600">
              <a:solidFill>
                <a:srgbClr val="666666"/>
              </a:solidFill>
            </a:endParaRPr>
          </a:p>
        </p:txBody>
      </p:sp>
    </p:spTree>
    <p:custDataLst>
      <p:tags r:id="rId1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5" grpId="0" bldLvl="0" animBg="1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" name="图片 11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6" name="图片 2"/>
          <p:cNvPicPr/>
          <p:nvPr/>
        </p:nvPicPr>
        <p:blipFill>
          <a:blip r:embed="rId2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p:sp>
        <p:nvSpPr>
          <p:cNvPr id="10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6200" y="45085"/>
            <a:ext cx="11761470" cy="697865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latin typeface="Comic Sans MS" panose="030F0902030302020204" charset="0"/>
                <a:cs typeface="Comic Sans MS" panose="030F0902030302020204" charset="0"/>
              </a:rPr>
              <a:t>Entanglement from Scattering in CGC</a:t>
            </a:r>
            <a:endParaRPr lang="en-US" altLang="zh-CN" b="1">
              <a:latin typeface="Comic Sans MS" panose="030F0902030302020204" charset="0"/>
              <a:cs typeface="Comic Sans MS" panose="030F0902030302020204" charset="0"/>
            </a:endParaRPr>
          </a:p>
        </p:txBody>
      </p:sp>
      <p:pic>
        <p:nvPicPr>
          <p:cNvPr id="26" name="Picture 25" descr="a106c9edc15632d333510d14f8845bbc"/>
          <p:cNvPicPr>
            <a:picLocks noChangeAspect="1"/>
          </p:cNvPicPr>
          <p:nvPr/>
        </p:nvPicPr>
        <p:blipFill>
          <a:blip r:embed="rId4"/>
          <a:srcRect t="13859" r="48880" b="7411"/>
          <a:stretch>
            <a:fillRect/>
          </a:stretch>
        </p:blipFill>
        <p:spPr>
          <a:xfrm>
            <a:off x="5329555" y="1207770"/>
            <a:ext cx="6236970" cy="4570730"/>
          </a:xfrm>
          <a:prstGeom prst="rect">
            <a:avLst/>
          </a:prstGeom>
        </p:spPr>
      </p:pic>
      <p:pic>
        <p:nvPicPr>
          <p:cNvPr id="27" name="Picture 26" descr="Screenshot 2026-10-16 at 12.23.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" y="1496695"/>
            <a:ext cx="4173220" cy="3629660"/>
          </a:xfrm>
          <a:prstGeom prst="rect">
            <a:avLst/>
          </a:prstGeom>
        </p:spPr>
      </p:pic>
      <p:sp>
        <p:nvSpPr>
          <p:cNvPr id="30" name="Text Box 29"/>
          <p:cNvSpPr txBox="1"/>
          <p:nvPr/>
        </p:nvSpPr>
        <p:spPr>
          <a:xfrm>
            <a:off x="296545" y="941705"/>
            <a:ext cx="44310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"/>
            </a:pPr>
            <a:r>
              <a:rPr lang="en-US">
                <a:latin typeface="Times New Roman" panose="02020503050405090304" charset="0"/>
                <a:cs typeface="Times New Roman" panose="02020503050405090304" charset="0"/>
              </a:rPr>
              <a:t>After arduous calculations of amplitude,  they give the concurrence correction as:</a:t>
            </a:r>
            <a:endParaRPr lang="zh-CN" altLang="en-US"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33" name="334E55B0-647D-440b-865C-3EC943EB4CBC-9" descr="/Users/chendingding/Library/Containers/com.kingsoft.wpsoffice.mac/Data/tmp/wpsoffice.VObTUgwpsoffic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895" y="5126355"/>
            <a:ext cx="2101215" cy="170815"/>
          </a:xfrm>
          <a:prstGeom prst="rect">
            <a:avLst/>
          </a:prstGeom>
        </p:spPr>
      </p:pic>
      <p:pic>
        <p:nvPicPr>
          <p:cNvPr id="34" name="334E55B0-647D-440b-865C-3EC943EB4CBC-10" descr="/Users/chendingding/Library/Containers/com.kingsoft.wpsoffice.mac/Data/tmp/wpsoffice.YNvGFFwpsoffic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895" y="5387340"/>
            <a:ext cx="1897380" cy="224155"/>
          </a:xfrm>
          <a:prstGeom prst="rect">
            <a:avLst/>
          </a:prstGeom>
        </p:spPr>
      </p:pic>
      <p:pic>
        <p:nvPicPr>
          <p:cNvPr id="35" name="Picture 34" descr="94c0cac4f5e4242074d676dcf394944b"/>
          <p:cNvPicPr>
            <a:picLocks noChangeAspect="1"/>
          </p:cNvPicPr>
          <p:nvPr/>
        </p:nvPicPr>
        <p:blipFill>
          <a:blip r:embed="rId8"/>
          <a:srcRect l="27661" t="416" r="25297" b="93950"/>
          <a:stretch>
            <a:fillRect/>
          </a:stretch>
        </p:blipFill>
        <p:spPr>
          <a:xfrm>
            <a:off x="4916805" y="791845"/>
            <a:ext cx="7062470" cy="40259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222885" y="5791835"/>
            <a:ext cx="117570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sz="2000">
                <a:latin typeface="Times New Roman" panose="02020503050405090304" charset="0"/>
                <a:cs typeface="Times New Roman" panose="02020503050405090304" charset="0"/>
              </a:rPr>
              <a:t>The size of collided nuclei is associated with BG strength, stronger background reduces more entanglement</a:t>
            </a:r>
            <a:endParaRPr lang="en-US" sz="2000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222885" y="6151245"/>
            <a:ext cx="116820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sz="2000">
                <a:latin typeface="Times New Roman" panose="02020503050405090304" charset="0"/>
                <a:cs typeface="Times New Roman" panose="02020503050405090304" charset="0"/>
              </a:rPr>
              <a:t>As partons traverse the nuclei background, this reduction accumulates,</a:t>
            </a:r>
            <a:br>
              <a:rPr lang="en-US" sz="2000">
                <a:latin typeface="Times New Roman" panose="02020503050405090304" charset="0"/>
                <a:cs typeface="Times New Roman" panose="02020503050405090304" charset="0"/>
              </a:rPr>
            </a:br>
            <a:r>
              <a:rPr lang="en-US" sz="2000">
                <a:latin typeface="Times New Roman" panose="02020503050405090304" charset="0"/>
                <a:cs typeface="Times New Roman" panose="02020503050405090304" charset="0"/>
              </a:rPr>
              <a:t>i.e. </a:t>
            </a:r>
            <a:r>
              <a:rPr lang="en-US" sz="2000" i="1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the</a:t>
            </a:r>
            <a:r>
              <a:rPr lang="en-US" sz="200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sz="2000" b="1" i="1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two body entangled entropy is reduced in the evolution of the QCD matter!</a:t>
            </a:r>
            <a:endParaRPr lang="en-US" sz="2000" b="1" i="1">
              <a:solidFill>
                <a:srgbClr val="FF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66795" y="4447540"/>
            <a:ext cx="811530" cy="457835"/>
          </a:xfrm>
          <a:prstGeom prst="roundRect">
            <a:avLst/>
          </a:prstGeom>
          <a:noFill/>
          <a:ln w="34925" cmpd="sng">
            <a:solidFill>
              <a:srgbClr val="0070C0"/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8" name="Text Box 7"/>
          <p:cNvSpPr txBox="1"/>
          <p:nvPr/>
        </p:nvSpPr>
        <p:spPr>
          <a:xfrm>
            <a:off x="3707765" y="4928870"/>
            <a:ext cx="12096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i="1">
                <a:solidFill>
                  <a:srgbClr val="C00000"/>
                </a:solidFill>
                <a:latin typeface="Times New Roman" panose="02020503050405090304" charset="0"/>
                <a:cs typeface="Times New Roman" panose="02020503050405090304" charset="0"/>
              </a:rPr>
              <a:t>Reduced !</a:t>
            </a:r>
            <a:endParaRPr lang="en-US" i="1">
              <a:solidFill>
                <a:srgbClr val="C0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36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12/18</a:t>
            </a:r>
            <a:endParaRPr sz="1600">
              <a:solidFill>
                <a:srgbClr val="666666"/>
              </a:solidFill>
            </a:endParaRPr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6270" y="70"/>
            <a:ext cx="10969200" cy="705600"/>
          </a:xfrm>
        </p:spPr>
        <p:txBody>
          <a:bodyPr>
            <a:normAutofit fontScale="90000"/>
          </a:bodyPr>
          <a:p>
            <a:r>
              <a:rPr lang="en-US" altLang="zh-CN" b="1">
                <a:latin typeface="Comic Sans MS" panose="030F0902030302020204" charset="0"/>
                <a:cs typeface="Comic Sans MS" panose="030F0902030302020204" charset="0"/>
              </a:rPr>
              <a:t>Entropy Relation in quantum thermalization</a:t>
            </a:r>
            <a:endParaRPr lang="en-US" altLang="zh-CN" b="1">
              <a:latin typeface="Comic Sans MS" panose="030F0902030302020204" charset="0"/>
              <a:cs typeface="Comic Sans MS" panose="030F090203030202020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" name="图片 1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6" name="图片 2"/>
          <p:cNvPicPr/>
          <p:nvPr/>
        </p:nvPicPr>
        <p:blipFill>
          <a:blip r:embed="rId3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p:sp>
        <p:nvSpPr>
          <p:cNvPr id="18" name="文本框 17"/>
          <p:cNvSpPr txBox="1"/>
          <p:nvPr userDrawn="1"/>
        </p:nvSpPr>
        <p:spPr>
          <a:xfrm>
            <a:off x="652325" y="1490691"/>
            <a:ext cx="6027420" cy="460375"/>
          </a:xfrm>
          <a:prstGeom prst="rect">
            <a:avLst/>
          </a:prstGeom>
        </p:spPr>
        <p:txBody>
          <a:bodyPr wrap="none" rtlCol="0">
            <a:sp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 sz="2400">
                <a:solidFill>
                  <a:schemeClr val="accent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Where does the generated entanglement go</a:t>
            </a:r>
            <a:r>
              <a:rPr lang="zh-CN" altLang="en-US" sz="2400">
                <a:solidFill>
                  <a:schemeClr val="accent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？</a:t>
            </a:r>
            <a:endParaRPr lang="zh-CN" altLang="en-US" sz="2400">
              <a:solidFill>
                <a:schemeClr val="accent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115290" y="4221980"/>
            <a:ext cx="2755900" cy="460375"/>
          </a:xfrm>
          <a:prstGeom prst="rect">
            <a:avLst/>
          </a:prstGeom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accent1">
                    <a:lumMod val="50000"/>
                  </a:schemeClr>
                </a:solidFill>
              </a:rPr>
              <a:t>Quantum Entropy</a:t>
            </a:r>
            <a:endParaRPr lang="en-US" altLang="zh-CN" sz="2400" b="1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文本框 25"/>
          <p:cNvSpPr txBox="1"/>
          <p:nvPr userDrawn="1"/>
        </p:nvSpPr>
        <p:spPr>
          <a:xfrm>
            <a:off x="6672780" y="4221921"/>
            <a:ext cx="3213100" cy="460375"/>
          </a:xfrm>
          <a:prstGeom prst="rect">
            <a:avLst/>
          </a:prstGeom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accent6">
                    <a:lumMod val="75000"/>
                  </a:schemeClr>
                </a:solidFill>
              </a:rPr>
              <a:t>Local Thermalization</a:t>
            </a:r>
            <a:endParaRPr lang="en-US" altLang="zh-CN" sz="24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" name="文本框 26"/>
          <p:cNvSpPr txBox="1"/>
          <p:nvPr userDrawn="1"/>
        </p:nvSpPr>
        <p:spPr>
          <a:xfrm>
            <a:off x="652374" y="2106266"/>
            <a:ext cx="8353425" cy="1198880"/>
          </a:xfrm>
          <a:prstGeom prst="rect">
            <a:avLst/>
          </a:prstGeom>
        </p:spPr>
        <p:txBody>
          <a:bodyPr wrap="none" rtlCol="0">
            <a:spAutoFit/>
          </a:bodyPr>
          <a:p>
            <a:pPr marL="285750" indent="-285750" algn="l">
              <a:buFont typeface="Arial" panose="020B0604020202090204" pitchFamily="34" charset="0"/>
              <a:buChar char="•"/>
            </a:pPr>
            <a:r>
              <a:rPr lang="en-US" altLang="zh-CN" sz="2400">
                <a:solidFill>
                  <a:schemeClr val="accent1"/>
                </a:solidFill>
                <a:latin typeface="Times New Roman" panose="02020503050405090304" charset="0"/>
                <a:cs typeface="Times New Roman" panose="02020503050405090304" charset="0"/>
              </a:rPr>
              <a:t>What is the quantitative relation of entropy in thermalization?</a:t>
            </a:r>
            <a:endParaRPr lang="en-US" altLang="zh-CN" sz="2400">
              <a:solidFill>
                <a:schemeClr val="accent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pPr marL="285750" indent="-285750" algn="l">
              <a:buFont typeface="Arial" panose="020B0604020202090204" pitchFamily="34" charset="0"/>
              <a:buChar char="•"/>
            </a:pPr>
            <a:endParaRPr lang="en-US" altLang="zh-CN" sz="2400">
              <a:solidFill>
                <a:schemeClr val="accent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pPr marL="285750" indent="-285750" algn="l">
              <a:buFont typeface="Arial" panose="020B0604020202090204" pitchFamily="34" charset="0"/>
              <a:buChar char="•"/>
            </a:pPr>
            <a:r>
              <a:rPr lang="en-US" altLang="zh-CN" sz="2400">
                <a:solidFill>
                  <a:schemeClr val="accent1"/>
                </a:solidFill>
                <a:latin typeface="Times New Roman" panose="02020503050405090304" charset="0"/>
                <a:cs typeface="Times New Roman" panose="02020503050405090304" charset="0"/>
              </a:rPr>
              <a:t>Is the entanglement entropy partial or all of the thermal entropy?</a:t>
            </a:r>
            <a:endParaRPr lang="en-US" altLang="zh-CN" sz="2400">
              <a:solidFill>
                <a:schemeClr val="accent1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00980" y="4073525"/>
            <a:ext cx="854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i="1">
                <a:solidFill>
                  <a:schemeClr val="accent6">
                    <a:lumMod val="75000"/>
                  </a:schemeClr>
                </a:solidFill>
                <a:latin typeface="Times New Roman" panose="02020503050405090304" charset="0"/>
                <a:cs typeface="Times New Roman" panose="02020503050405090304" charset="0"/>
              </a:rPr>
              <a:t>merge</a:t>
            </a:r>
            <a:endParaRPr lang="en-US" altLang="zh-CN" b="1" i="1">
              <a:solidFill>
                <a:schemeClr val="accent6">
                  <a:lumMod val="75000"/>
                </a:schemeClr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025015" y="4055110"/>
            <a:ext cx="2910205" cy="758825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6508115" y="4018280"/>
            <a:ext cx="3485515" cy="875030"/>
          </a:xfrm>
          <a:prstGeom prst="roundRect">
            <a:avLst/>
          </a:prstGeom>
          <a:noFill/>
          <a:ln w="444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140960" y="4565015"/>
            <a:ext cx="1161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i="1">
                <a:latin typeface="Times New Roman" panose="02020503050405090304" charset="0"/>
                <a:cs typeface="Times New Roman" panose="02020503050405090304" charset="0"/>
              </a:rPr>
              <a:t>scramble</a:t>
            </a:r>
            <a:endParaRPr lang="en-US" altLang="zh-CN" b="1" i="1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33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13/18</a:t>
            </a:r>
            <a:endParaRPr sz="1600">
              <a:solidFill>
                <a:srgbClr val="666666"/>
              </a:solidFill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665480" y="3453765"/>
            <a:ext cx="60274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Arial" panose="020B0604020202090204" pitchFamily="34" charset="0"/>
              <a:buChar char="•"/>
            </a:pPr>
            <a:r>
              <a:rPr lang="en-US" sz="2400" b="1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Eigenstate Thermalization Hypothesis</a:t>
            </a:r>
            <a:endParaRPr lang="en-US" sz="2400" b="1">
              <a:solidFill>
                <a:srgbClr val="FF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224145" y="4503420"/>
            <a:ext cx="995045" cy="0"/>
          </a:xfrm>
          <a:prstGeom prst="straightConnector1">
            <a:avLst/>
          </a:prstGeom>
          <a:ln w="3492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6270" y="70"/>
            <a:ext cx="10969200" cy="705600"/>
          </a:xfrm>
        </p:spPr>
        <p:txBody>
          <a:bodyPr>
            <a:normAutofit fontScale="90000"/>
          </a:bodyPr>
          <a:p>
            <a:r>
              <a:rPr lang="en-US" altLang="zh-CN" b="1">
                <a:latin typeface="Comic Sans MS" panose="030F0902030302020204" charset="0"/>
                <a:cs typeface="Comic Sans MS" panose="030F0902030302020204" charset="0"/>
              </a:rPr>
              <a:t>Entropy Relation in Quantum Thermalization</a:t>
            </a:r>
            <a:endParaRPr lang="en-US" altLang="zh-CN" b="1">
              <a:latin typeface="Comic Sans MS" panose="030F0902030302020204" charset="0"/>
              <a:cs typeface="Comic Sans MS" panose="030F090203030202020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197485" y="751205"/>
            <a:ext cx="5582285" cy="4743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42900" indent="-342900">
              <a:buFont typeface="Wingdings" panose="05000000000000000000" charset="0"/>
              <a:buChar char="Ø"/>
            </a:pPr>
            <a:r>
              <a:rPr lang="en-US" altLang="zh-CN" sz="2000" b="1">
                <a:latin typeface="Times New Roman" panose="02020503050405090304" charset="0"/>
                <a:cs typeface="Times New Roman" panose="02020503050405090304" charset="0"/>
              </a:rPr>
              <a:t>R generating rules for general entanglement</a:t>
            </a:r>
            <a:endParaRPr lang="en-US" altLang="zh-CN" sz="2000" b="1"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7021"/>
          <a:stretch>
            <a:fillRect/>
          </a:stretch>
        </p:blipFill>
        <p:spPr>
          <a:xfrm>
            <a:off x="2522220" y="1159510"/>
            <a:ext cx="7147560" cy="2012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169" y="3466509"/>
            <a:ext cx="2233930" cy="7327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769" y="5723285"/>
            <a:ext cx="7265670" cy="10140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720" y="5758180"/>
            <a:ext cx="4612005" cy="5619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295" y="3675380"/>
            <a:ext cx="3009900" cy="5238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720" y="4702810"/>
            <a:ext cx="3552825" cy="7429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6630" y="3261995"/>
            <a:ext cx="1790700" cy="542925"/>
          </a:xfrm>
          <a:prstGeom prst="rect">
            <a:avLst/>
          </a:prstGeom>
        </p:spPr>
      </p:pic>
      <p:sp>
        <p:nvSpPr>
          <p:cNvPr id="15" name="右箭头 14"/>
          <p:cNvSpPr/>
          <p:nvPr/>
        </p:nvSpPr>
        <p:spPr>
          <a:xfrm>
            <a:off x="4384675" y="4199255"/>
            <a:ext cx="3406140" cy="360680"/>
          </a:xfrm>
          <a:prstGeom prst="rightArrow">
            <a:avLst/>
          </a:prstGeom>
          <a:gradFill>
            <a:gsLst>
              <a:gs pos="51300">
                <a:srgbClr val="FE5F4A"/>
              </a:gs>
              <a:gs pos="0">
                <a:srgbClr val="DF0303"/>
              </a:gs>
              <a:gs pos="100000">
                <a:srgbClr val="FEA06E"/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3920" y="3675380"/>
            <a:ext cx="3305175" cy="8001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8195" y="4443730"/>
            <a:ext cx="3100070" cy="83058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9850" y="5357495"/>
            <a:ext cx="8434070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 b="1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Thermalization rigorous</a:t>
            </a:r>
            <a:r>
              <a:rPr lang="en-US" altLang="zh-CN" b="1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 condition in terms of entanglement:</a:t>
            </a:r>
            <a:endParaRPr lang="en-US" altLang="zh-CN" b="1">
              <a:solidFill>
                <a:srgbClr val="FF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文本框 22"/>
              <p:cNvSpPr txBox="1"/>
              <p:nvPr/>
            </p:nvSpPr>
            <p:spPr>
              <a:xfrm>
                <a:off x="1473835" y="1233805"/>
                <a:ext cx="950595" cy="578485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𝐸</m:t>
                          </m:r>
                        </m:e>
                        <m:sup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𝑖𝑟𝑟</m:t>
                          </m:r>
                        </m:sup>
                      </m:sSup>
                    </m:oMath>
                  </m:oMathPara>
                </a14:m>
                <a:endParaRPr lang="en-US" altLang="zh-CN" sz="2800" i="1">
                  <a:solidFill>
                    <a:srgbClr val="FF0000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3835" y="1233805"/>
                <a:ext cx="950595" cy="57848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11"/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6" name="图片 2"/>
          <p:cNvPicPr/>
          <p:nvPr/>
        </p:nvPicPr>
        <p:blipFill>
          <a:blip r:embed="rId13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1020" y="4081145"/>
            <a:ext cx="2689860" cy="7493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45" name="Ink 44"/>
              <p14:cNvContentPartPr/>
              <p14:nvPr>
                <p:custDataLst>
                  <p:tags r:id="rId16"/>
                </p:custDataLst>
              </p14:nvPr>
            </p14:nvContentPartPr>
            <p14:xfrm>
              <a:off x="2945130" y="1339215"/>
              <a:ext cx="0" cy="0"/>
            </p14:xfrm>
          </p:contentPart>
        </mc:Choice>
        <mc:Fallback xmlns="">
          <p:pic>
            <p:nvPicPr>
              <p:cNvPr id="45" name="Ink 44"/>
            </p:nvPicPr>
            <p:blipFill>
              <a:blip r:embed="rId17"/>
            </p:blipFill>
            <p:spPr>
              <a:xfrm>
                <a:off x="2945130" y="133921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8" p14:bwMode="auto">
            <p14:nvContentPartPr>
              <p14:cNvPr id="46" name="Ink 45"/>
              <p14:cNvContentPartPr/>
              <p14:nvPr>
                <p:custDataLst>
                  <p:tags r:id="rId19"/>
                </p:custDataLst>
              </p14:nvPr>
            </p14:nvContentPartPr>
            <p14:xfrm>
              <a:off x="2898140" y="1325245"/>
              <a:ext cx="0" cy="0"/>
            </p14:xfrm>
          </p:contentPart>
        </mc:Choice>
        <mc:Fallback xmlns="">
          <p:pic>
            <p:nvPicPr>
              <p:cNvPr id="46" name="Ink 45"/>
            </p:nvPicPr>
            <p:blipFill>
              <a:blip r:embed="rId17"/>
            </p:blipFill>
            <p:spPr>
              <a:xfrm>
                <a:off x="2898140" y="132524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0" p14:bwMode="auto">
            <p14:nvContentPartPr>
              <p14:cNvPr id="47" name="Ink 46"/>
              <p14:cNvContentPartPr/>
              <p14:nvPr>
                <p:custDataLst>
                  <p:tags r:id="rId21"/>
                </p:custDataLst>
              </p14:nvPr>
            </p14:nvContentPartPr>
            <p14:xfrm>
              <a:off x="2870835" y="1336675"/>
              <a:ext cx="0" cy="0"/>
            </p14:xfrm>
          </p:contentPart>
        </mc:Choice>
        <mc:Fallback xmlns="">
          <p:pic>
            <p:nvPicPr>
              <p:cNvPr id="47" name="Ink 46"/>
            </p:nvPicPr>
            <p:blipFill>
              <a:blip r:embed="rId17"/>
            </p:blipFill>
            <p:spPr>
              <a:xfrm>
                <a:off x="2870835" y="133667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2" p14:bwMode="auto">
            <p14:nvContentPartPr>
              <p14:cNvPr id="48" name="Ink 47"/>
              <p14:cNvContentPartPr/>
              <p14:nvPr>
                <p:custDataLst>
                  <p:tags r:id="rId23"/>
                </p:custDataLst>
              </p14:nvPr>
            </p14:nvContentPartPr>
            <p14:xfrm>
              <a:off x="2831465" y="1374775"/>
              <a:ext cx="0" cy="0"/>
            </p14:xfrm>
          </p:contentPart>
        </mc:Choice>
        <mc:Fallback xmlns="">
          <p:pic>
            <p:nvPicPr>
              <p:cNvPr id="48" name="Ink 47"/>
            </p:nvPicPr>
            <p:blipFill>
              <a:blip r:embed="rId17"/>
            </p:blipFill>
            <p:spPr>
              <a:xfrm>
                <a:off x="2831465" y="137477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4" p14:bwMode="auto">
            <p14:nvContentPartPr>
              <p14:cNvPr id="49" name="Ink 48"/>
              <p14:cNvContentPartPr/>
              <p14:nvPr>
                <p:custDataLst>
                  <p:tags r:id="rId25"/>
                </p:custDataLst>
              </p14:nvPr>
            </p14:nvContentPartPr>
            <p14:xfrm>
              <a:off x="2824480" y="1424940"/>
              <a:ext cx="0" cy="0"/>
            </p14:xfrm>
          </p:contentPart>
        </mc:Choice>
        <mc:Fallback xmlns="">
          <p:pic>
            <p:nvPicPr>
              <p:cNvPr id="49" name="Ink 48"/>
            </p:nvPicPr>
            <p:blipFill>
              <a:blip r:embed="rId17"/>
            </p:blipFill>
            <p:spPr>
              <a:xfrm>
                <a:off x="2824480" y="142494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6" p14:bwMode="auto">
            <p14:nvContentPartPr>
              <p14:cNvPr id="50" name="Ink 49"/>
              <p14:cNvContentPartPr/>
              <p14:nvPr>
                <p:custDataLst>
                  <p:tags r:id="rId27"/>
                </p:custDataLst>
              </p14:nvPr>
            </p14:nvContentPartPr>
            <p14:xfrm>
              <a:off x="2839720" y="1487805"/>
              <a:ext cx="0" cy="0"/>
            </p14:xfrm>
          </p:contentPart>
        </mc:Choice>
        <mc:Fallback xmlns="">
          <p:pic>
            <p:nvPicPr>
              <p:cNvPr id="50" name="Ink 49"/>
            </p:nvPicPr>
            <p:blipFill>
              <a:blip r:embed="rId17"/>
            </p:blipFill>
            <p:spPr>
              <a:xfrm>
                <a:off x="2839720" y="148780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8" p14:bwMode="auto">
            <p14:nvContentPartPr>
              <p14:cNvPr id="51" name="Ink 50"/>
              <p14:cNvContentPartPr/>
              <p14:nvPr>
                <p:custDataLst>
                  <p:tags r:id="rId29"/>
                </p:custDataLst>
              </p14:nvPr>
            </p14:nvContentPartPr>
            <p14:xfrm>
              <a:off x="2835275" y="1567180"/>
              <a:ext cx="0" cy="0"/>
            </p14:xfrm>
          </p:contentPart>
        </mc:Choice>
        <mc:Fallback xmlns="">
          <p:pic>
            <p:nvPicPr>
              <p:cNvPr id="51" name="Ink 50"/>
            </p:nvPicPr>
            <p:blipFill>
              <a:blip r:embed="rId17"/>
            </p:blipFill>
            <p:spPr>
              <a:xfrm>
                <a:off x="2835275" y="156718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0" p14:bwMode="auto">
            <p14:nvContentPartPr>
              <p14:cNvPr id="52" name="Ink 51"/>
              <p14:cNvContentPartPr/>
              <p14:nvPr>
                <p:custDataLst>
                  <p:tags r:id="rId31"/>
                </p:custDataLst>
              </p14:nvPr>
            </p14:nvContentPartPr>
            <p14:xfrm>
              <a:off x="2860040" y="1668145"/>
              <a:ext cx="0" cy="0"/>
            </p14:xfrm>
          </p:contentPart>
        </mc:Choice>
        <mc:Fallback xmlns="">
          <p:pic>
            <p:nvPicPr>
              <p:cNvPr id="52" name="Ink 51"/>
            </p:nvPicPr>
            <p:blipFill>
              <a:blip r:embed="rId17"/>
            </p:blipFill>
            <p:spPr>
              <a:xfrm>
                <a:off x="2860040" y="166814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2" p14:bwMode="auto">
            <p14:nvContentPartPr>
              <p14:cNvPr id="53" name="Ink 52"/>
              <p14:cNvContentPartPr/>
              <p14:nvPr>
                <p:custDataLst>
                  <p:tags r:id="rId33"/>
                </p:custDataLst>
              </p14:nvPr>
            </p14:nvContentPartPr>
            <p14:xfrm>
              <a:off x="2882265" y="1758950"/>
              <a:ext cx="0" cy="0"/>
            </p14:xfrm>
          </p:contentPart>
        </mc:Choice>
        <mc:Fallback xmlns="">
          <p:pic>
            <p:nvPicPr>
              <p:cNvPr id="53" name="Ink 52"/>
            </p:nvPicPr>
            <p:blipFill>
              <a:blip r:embed="rId17"/>
            </p:blipFill>
            <p:spPr>
              <a:xfrm>
                <a:off x="2882265" y="175895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4" p14:bwMode="auto">
            <p14:nvContentPartPr>
              <p14:cNvPr id="54" name="Ink 53"/>
              <p14:cNvContentPartPr/>
              <p14:nvPr>
                <p:custDataLst>
                  <p:tags r:id="rId35"/>
                </p:custDataLst>
              </p14:nvPr>
            </p14:nvContentPartPr>
            <p14:xfrm>
              <a:off x="2917825" y="1850390"/>
              <a:ext cx="0" cy="0"/>
            </p14:xfrm>
          </p:contentPart>
        </mc:Choice>
        <mc:Fallback xmlns="">
          <p:pic>
            <p:nvPicPr>
              <p:cNvPr id="54" name="Ink 53"/>
            </p:nvPicPr>
            <p:blipFill>
              <a:blip r:embed="rId17"/>
            </p:blipFill>
            <p:spPr>
              <a:xfrm>
                <a:off x="2917825" y="185039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6" p14:bwMode="auto">
            <p14:nvContentPartPr>
              <p14:cNvPr id="55" name="Ink 54"/>
              <p14:cNvContentPartPr/>
              <p14:nvPr>
                <p:custDataLst>
                  <p:tags r:id="rId37"/>
                </p:custDataLst>
              </p14:nvPr>
            </p14:nvContentPartPr>
            <p14:xfrm>
              <a:off x="2952115" y="1953895"/>
              <a:ext cx="0" cy="0"/>
            </p14:xfrm>
          </p:contentPart>
        </mc:Choice>
        <mc:Fallback xmlns="">
          <p:pic>
            <p:nvPicPr>
              <p:cNvPr id="55" name="Ink 54"/>
            </p:nvPicPr>
            <p:blipFill>
              <a:blip r:embed="rId17"/>
            </p:blipFill>
            <p:spPr>
              <a:xfrm>
                <a:off x="2952115" y="195389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8" p14:bwMode="auto">
            <p14:nvContentPartPr>
              <p14:cNvPr id="56" name="Ink 55"/>
              <p14:cNvContentPartPr/>
              <p14:nvPr>
                <p:custDataLst>
                  <p:tags r:id="rId39"/>
                </p:custDataLst>
              </p14:nvPr>
            </p14:nvContentPartPr>
            <p14:xfrm>
              <a:off x="3004820" y="2056765"/>
              <a:ext cx="0" cy="0"/>
            </p14:xfrm>
          </p:contentPart>
        </mc:Choice>
        <mc:Fallback xmlns="">
          <p:pic>
            <p:nvPicPr>
              <p:cNvPr id="56" name="Ink 55"/>
            </p:nvPicPr>
            <p:blipFill>
              <a:blip r:embed="rId17"/>
            </p:blipFill>
            <p:spPr>
              <a:xfrm>
                <a:off x="3004820" y="205676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0" p14:bwMode="auto">
            <p14:nvContentPartPr>
              <p14:cNvPr id="57" name="Ink 56"/>
              <p14:cNvContentPartPr/>
              <p14:nvPr>
                <p:custDataLst>
                  <p:tags r:id="rId41"/>
                </p:custDataLst>
              </p14:nvPr>
            </p14:nvContentPartPr>
            <p14:xfrm>
              <a:off x="3051175" y="2093595"/>
              <a:ext cx="0" cy="0"/>
            </p14:xfrm>
          </p:contentPart>
        </mc:Choice>
        <mc:Fallback xmlns="">
          <p:pic>
            <p:nvPicPr>
              <p:cNvPr id="57" name="Ink 56"/>
            </p:nvPicPr>
            <p:blipFill>
              <a:blip r:embed="rId17"/>
            </p:blipFill>
            <p:spPr>
              <a:xfrm>
                <a:off x="3051175" y="209359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2" p14:bwMode="auto">
            <p14:nvContentPartPr>
              <p14:cNvPr id="58" name="Ink 57"/>
              <p14:cNvContentPartPr/>
              <p14:nvPr>
                <p:custDataLst>
                  <p:tags r:id="rId43"/>
                </p:custDataLst>
              </p14:nvPr>
            </p14:nvContentPartPr>
            <p14:xfrm>
              <a:off x="3077210" y="2074545"/>
              <a:ext cx="0" cy="0"/>
            </p14:xfrm>
          </p:contentPart>
        </mc:Choice>
        <mc:Fallback xmlns="">
          <p:pic>
            <p:nvPicPr>
              <p:cNvPr id="58" name="Ink 57"/>
            </p:nvPicPr>
            <p:blipFill>
              <a:blip r:embed="rId17"/>
            </p:blipFill>
            <p:spPr>
              <a:xfrm>
                <a:off x="3077210" y="207454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4" p14:bwMode="auto">
            <p14:nvContentPartPr>
              <p14:cNvPr id="59" name="Ink 58"/>
              <p14:cNvContentPartPr/>
              <p14:nvPr>
                <p:custDataLst>
                  <p:tags r:id="rId45"/>
                </p:custDataLst>
              </p14:nvPr>
            </p14:nvContentPartPr>
            <p14:xfrm>
              <a:off x="3075940" y="2011680"/>
              <a:ext cx="635" cy="635"/>
            </p14:xfrm>
          </p:contentPart>
        </mc:Choice>
        <mc:Fallback xmlns="">
          <p:pic>
            <p:nvPicPr>
              <p:cNvPr id="59" name="Ink 58"/>
            </p:nvPicPr>
            <p:blipFill>
              <a:blip r:embed="rId46"/>
            </p:blipFill>
            <p:spPr>
              <a:xfrm>
                <a:off x="3075940" y="201168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7" p14:bwMode="auto">
            <p14:nvContentPartPr>
              <p14:cNvPr id="60" name="Ink 59"/>
              <p14:cNvContentPartPr/>
              <p14:nvPr>
                <p:custDataLst>
                  <p:tags r:id="rId48"/>
                </p:custDataLst>
              </p14:nvPr>
            </p14:nvContentPartPr>
            <p14:xfrm>
              <a:off x="3066415" y="1954530"/>
              <a:ext cx="0" cy="0"/>
            </p14:xfrm>
          </p:contentPart>
        </mc:Choice>
        <mc:Fallback xmlns="">
          <p:pic>
            <p:nvPicPr>
              <p:cNvPr id="60" name="Ink 59"/>
            </p:nvPicPr>
            <p:blipFill>
              <a:blip r:embed="rId17"/>
            </p:blipFill>
            <p:spPr>
              <a:xfrm>
                <a:off x="3066415" y="195453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9" p14:bwMode="auto">
            <p14:nvContentPartPr>
              <p14:cNvPr id="61" name="Ink 60"/>
              <p14:cNvContentPartPr/>
              <p14:nvPr>
                <p:custDataLst>
                  <p:tags r:id="rId50"/>
                </p:custDataLst>
              </p14:nvPr>
            </p14:nvContentPartPr>
            <p14:xfrm>
              <a:off x="4671695" y="1375410"/>
              <a:ext cx="0" cy="0"/>
            </p14:xfrm>
          </p:contentPart>
        </mc:Choice>
        <mc:Fallback xmlns="">
          <p:pic>
            <p:nvPicPr>
              <p:cNvPr id="61" name="Ink 60"/>
            </p:nvPicPr>
            <p:blipFill>
              <a:blip r:embed="rId17"/>
            </p:blipFill>
            <p:spPr>
              <a:xfrm>
                <a:off x="4671695" y="137541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1" p14:bwMode="auto">
            <p14:nvContentPartPr>
              <p14:cNvPr id="62" name="Ink 61"/>
              <p14:cNvContentPartPr/>
              <p14:nvPr>
                <p:custDataLst>
                  <p:tags r:id="rId52"/>
                </p:custDataLst>
              </p14:nvPr>
            </p14:nvContentPartPr>
            <p14:xfrm>
              <a:off x="4694555" y="1311275"/>
              <a:ext cx="635" cy="635"/>
            </p14:xfrm>
          </p:contentPart>
        </mc:Choice>
        <mc:Fallback xmlns="">
          <p:pic>
            <p:nvPicPr>
              <p:cNvPr id="62" name="Ink 61"/>
            </p:nvPicPr>
            <p:blipFill>
              <a:blip r:embed="rId46"/>
            </p:blipFill>
            <p:spPr>
              <a:xfrm>
                <a:off x="4694555" y="131127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3" p14:bwMode="auto">
            <p14:nvContentPartPr>
              <p14:cNvPr id="63" name="Ink 62"/>
              <p14:cNvContentPartPr/>
              <p14:nvPr>
                <p:custDataLst>
                  <p:tags r:id="rId54"/>
                </p:custDataLst>
              </p14:nvPr>
            </p14:nvContentPartPr>
            <p14:xfrm>
              <a:off x="4742180" y="1209040"/>
              <a:ext cx="0" cy="0"/>
            </p14:xfrm>
          </p:contentPart>
        </mc:Choice>
        <mc:Fallback xmlns="">
          <p:pic>
            <p:nvPicPr>
              <p:cNvPr id="63" name="Ink 62"/>
            </p:nvPicPr>
            <p:blipFill>
              <a:blip r:embed="rId17"/>
            </p:blipFill>
            <p:spPr>
              <a:xfrm>
                <a:off x="4742180" y="120904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5" p14:bwMode="auto">
            <p14:nvContentPartPr>
              <p14:cNvPr id="64" name="Ink 63"/>
              <p14:cNvContentPartPr/>
              <p14:nvPr>
                <p:custDataLst>
                  <p:tags r:id="rId56"/>
                </p:custDataLst>
              </p14:nvPr>
            </p14:nvContentPartPr>
            <p14:xfrm>
              <a:off x="4785995" y="1174750"/>
              <a:ext cx="635" cy="635"/>
            </p14:xfrm>
          </p:contentPart>
        </mc:Choice>
        <mc:Fallback xmlns="">
          <p:pic>
            <p:nvPicPr>
              <p:cNvPr id="64" name="Ink 63"/>
            </p:nvPicPr>
            <p:blipFill>
              <a:blip r:embed="rId46"/>
            </p:blipFill>
            <p:spPr>
              <a:xfrm>
                <a:off x="4785995" y="117475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7" p14:bwMode="auto">
            <p14:nvContentPartPr>
              <p14:cNvPr id="65" name="Ink 64"/>
              <p14:cNvContentPartPr/>
              <p14:nvPr>
                <p:custDataLst>
                  <p:tags r:id="rId58"/>
                </p:custDataLst>
              </p14:nvPr>
            </p14:nvContentPartPr>
            <p14:xfrm>
              <a:off x="4852670" y="1132205"/>
              <a:ext cx="635" cy="635"/>
            </p14:xfrm>
          </p:contentPart>
        </mc:Choice>
        <mc:Fallback xmlns="">
          <p:pic>
            <p:nvPicPr>
              <p:cNvPr id="65" name="Ink 64"/>
            </p:nvPicPr>
            <p:blipFill>
              <a:blip r:embed="rId46"/>
            </p:blipFill>
            <p:spPr>
              <a:xfrm>
                <a:off x="4852670" y="113220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9" p14:bwMode="auto">
            <p14:nvContentPartPr>
              <p14:cNvPr id="66" name="Ink 65"/>
              <p14:cNvContentPartPr/>
              <p14:nvPr>
                <p:custDataLst>
                  <p:tags r:id="rId60"/>
                </p:custDataLst>
              </p14:nvPr>
            </p14:nvContentPartPr>
            <p14:xfrm>
              <a:off x="4907280" y="1125220"/>
              <a:ext cx="635" cy="635"/>
            </p14:xfrm>
          </p:contentPart>
        </mc:Choice>
        <mc:Fallback xmlns="">
          <p:pic>
            <p:nvPicPr>
              <p:cNvPr id="66" name="Ink 65"/>
            </p:nvPicPr>
            <p:blipFill>
              <a:blip r:embed="rId46"/>
            </p:blipFill>
            <p:spPr>
              <a:xfrm>
                <a:off x="4907280" y="112522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1" p14:bwMode="auto">
            <p14:nvContentPartPr>
              <p14:cNvPr id="67" name="Ink 66"/>
              <p14:cNvContentPartPr/>
              <p14:nvPr>
                <p:custDataLst>
                  <p:tags r:id="rId62"/>
                </p:custDataLst>
              </p14:nvPr>
            </p14:nvContentPartPr>
            <p14:xfrm>
              <a:off x="4952365" y="1129030"/>
              <a:ext cx="635" cy="635"/>
            </p14:xfrm>
          </p:contentPart>
        </mc:Choice>
        <mc:Fallback xmlns="">
          <p:pic>
            <p:nvPicPr>
              <p:cNvPr id="67" name="Ink 66"/>
            </p:nvPicPr>
            <p:blipFill>
              <a:blip r:embed="rId46"/>
            </p:blipFill>
            <p:spPr>
              <a:xfrm>
                <a:off x="4952365" y="112903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3" p14:bwMode="auto">
            <p14:nvContentPartPr>
              <p14:cNvPr id="68" name="Ink 67"/>
              <p14:cNvContentPartPr/>
              <p14:nvPr>
                <p:custDataLst>
                  <p:tags r:id="rId64"/>
                </p:custDataLst>
              </p14:nvPr>
            </p14:nvContentPartPr>
            <p14:xfrm>
              <a:off x="5048250" y="1133475"/>
              <a:ext cx="635" cy="635"/>
            </p14:xfrm>
          </p:contentPart>
        </mc:Choice>
        <mc:Fallback xmlns="">
          <p:pic>
            <p:nvPicPr>
              <p:cNvPr id="68" name="Ink 67"/>
            </p:nvPicPr>
            <p:blipFill>
              <a:blip r:embed="rId46"/>
            </p:blipFill>
            <p:spPr>
              <a:xfrm>
                <a:off x="5048250" y="113347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5" p14:bwMode="auto">
            <p14:nvContentPartPr>
              <p14:cNvPr id="69" name="Ink 68"/>
              <p14:cNvContentPartPr/>
              <p14:nvPr>
                <p:custDataLst>
                  <p:tags r:id="rId66"/>
                </p:custDataLst>
              </p14:nvPr>
            </p14:nvContentPartPr>
            <p14:xfrm>
              <a:off x="5099685" y="1147445"/>
              <a:ext cx="0" cy="0"/>
            </p14:xfrm>
          </p:contentPart>
        </mc:Choice>
        <mc:Fallback xmlns="">
          <p:pic>
            <p:nvPicPr>
              <p:cNvPr id="69" name="Ink 68"/>
            </p:nvPicPr>
            <p:blipFill>
              <a:blip r:embed="rId17"/>
            </p:blipFill>
            <p:spPr>
              <a:xfrm>
                <a:off x="5099685" y="114744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7" p14:bwMode="auto">
            <p14:nvContentPartPr>
              <p14:cNvPr id="70" name="Ink 69"/>
              <p14:cNvContentPartPr/>
              <p14:nvPr>
                <p:custDataLst>
                  <p:tags r:id="rId68"/>
                </p:custDataLst>
              </p14:nvPr>
            </p14:nvContentPartPr>
            <p14:xfrm>
              <a:off x="5161280" y="1155065"/>
              <a:ext cx="635" cy="635"/>
            </p14:xfrm>
          </p:contentPart>
        </mc:Choice>
        <mc:Fallback xmlns="">
          <p:pic>
            <p:nvPicPr>
              <p:cNvPr id="70" name="Ink 69"/>
            </p:nvPicPr>
            <p:blipFill>
              <a:blip r:embed="rId46"/>
            </p:blipFill>
            <p:spPr>
              <a:xfrm>
                <a:off x="5161280" y="115506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9" p14:bwMode="auto">
            <p14:nvContentPartPr>
              <p14:cNvPr id="71" name="Ink 70"/>
              <p14:cNvContentPartPr/>
              <p14:nvPr>
                <p:custDataLst>
                  <p:tags r:id="rId70"/>
                </p:custDataLst>
              </p14:nvPr>
            </p14:nvContentPartPr>
            <p14:xfrm>
              <a:off x="5226050" y="1193800"/>
              <a:ext cx="0" cy="0"/>
            </p14:xfrm>
          </p:contentPart>
        </mc:Choice>
        <mc:Fallback xmlns="">
          <p:pic>
            <p:nvPicPr>
              <p:cNvPr id="71" name="Ink 70"/>
            </p:nvPicPr>
            <p:blipFill>
              <a:blip r:embed="rId17"/>
            </p:blipFill>
            <p:spPr>
              <a:xfrm>
                <a:off x="5226050" y="119380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1" p14:bwMode="auto">
            <p14:nvContentPartPr>
              <p14:cNvPr id="72" name="Ink 71"/>
              <p14:cNvContentPartPr/>
              <p14:nvPr>
                <p:custDataLst>
                  <p:tags r:id="rId72"/>
                </p:custDataLst>
              </p14:nvPr>
            </p14:nvContentPartPr>
            <p14:xfrm>
              <a:off x="5275580" y="1247140"/>
              <a:ext cx="0" cy="0"/>
            </p14:xfrm>
          </p:contentPart>
        </mc:Choice>
        <mc:Fallback xmlns="">
          <p:pic>
            <p:nvPicPr>
              <p:cNvPr id="72" name="Ink 71"/>
            </p:nvPicPr>
            <p:blipFill>
              <a:blip r:embed="rId17"/>
            </p:blipFill>
            <p:spPr>
              <a:xfrm>
                <a:off x="5275580" y="124714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3" p14:bwMode="auto">
            <p14:nvContentPartPr>
              <p14:cNvPr id="73" name="Ink 72"/>
              <p14:cNvContentPartPr/>
              <p14:nvPr>
                <p:custDataLst>
                  <p:tags r:id="rId74"/>
                </p:custDataLst>
              </p14:nvPr>
            </p14:nvContentPartPr>
            <p14:xfrm>
              <a:off x="5307965" y="1313180"/>
              <a:ext cx="0" cy="0"/>
            </p14:xfrm>
          </p:contentPart>
        </mc:Choice>
        <mc:Fallback xmlns="">
          <p:pic>
            <p:nvPicPr>
              <p:cNvPr id="73" name="Ink 72"/>
            </p:nvPicPr>
            <p:blipFill>
              <a:blip r:embed="rId17"/>
            </p:blipFill>
            <p:spPr>
              <a:xfrm>
                <a:off x="5307965" y="131318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5" p14:bwMode="auto">
            <p14:nvContentPartPr>
              <p14:cNvPr id="74" name="Ink 73"/>
              <p14:cNvContentPartPr/>
              <p14:nvPr>
                <p:custDataLst>
                  <p:tags r:id="rId76"/>
                </p:custDataLst>
              </p14:nvPr>
            </p14:nvContentPartPr>
            <p14:xfrm>
              <a:off x="5344160" y="1341120"/>
              <a:ext cx="0" cy="0"/>
            </p14:xfrm>
          </p:contentPart>
        </mc:Choice>
        <mc:Fallback xmlns="">
          <p:pic>
            <p:nvPicPr>
              <p:cNvPr id="74" name="Ink 73"/>
            </p:nvPicPr>
            <p:blipFill>
              <a:blip r:embed="rId17"/>
            </p:blipFill>
            <p:spPr>
              <a:xfrm>
                <a:off x="5344160" y="134112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7" p14:bwMode="auto">
            <p14:nvContentPartPr>
              <p14:cNvPr id="75" name="Ink 74"/>
              <p14:cNvContentPartPr/>
              <p14:nvPr>
                <p:custDataLst>
                  <p:tags r:id="rId78"/>
                </p:custDataLst>
              </p14:nvPr>
            </p14:nvContentPartPr>
            <p14:xfrm>
              <a:off x="5965190" y="1487170"/>
              <a:ext cx="0" cy="0"/>
            </p14:xfrm>
          </p:contentPart>
        </mc:Choice>
        <mc:Fallback xmlns="">
          <p:pic>
            <p:nvPicPr>
              <p:cNvPr id="75" name="Ink 74"/>
            </p:nvPicPr>
            <p:blipFill>
              <a:blip r:embed="rId17"/>
            </p:blipFill>
            <p:spPr>
              <a:xfrm>
                <a:off x="5965190" y="148717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9" p14:bwMode="auto">
            <p14:nvContentPartPr>
              <p14:cNvPr id="76" name="Ink 75"/>
              <p14:cNvContentPartPr/>
              <p14:nvPr>
                <p:custDataLst>
                  <p:tags r:id="rId80"/>
                </p:custDataLst>
              </p14:nvPr>
            </p14:nvContentPartPr>
            <p14:xfrm>
              <a:off x="5917565" y="1470660"/>
              <a:ext cx="635" cy="635"/>
            </p14:xfrm>
          </p:contentPart>
        </mc:Choice>
        <mc:Fallback xmlns="">
          <p:pic>
            <p:nvPicPr>
              <p:cNvPr id="76" name="Ink 75"/>
            </p:nvPicPr>
            <p:blipFill>
              <a:blip r:embed="rId46"/>
            </p:blipFill>
            <p:spPr>
              <a:xfrm>
                <a:off x="5917565" y="147066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1" p14:bwMode="auto">
            <p14:nvContentPartPr>
              <p14:cNvPr id="77" name="Ink 76"/>
              <p14:cNvContentPartPr/>
              <p14:nvPr>
                <p:custDataLst>
                  <p:tags r:id="rId82"/>
                </p:custDataLst>
              </p14:nvPr>
            </p14:nvContentPartPr>
            <p14:xfrm>
              <a:off x="5871210" y="1470660"/>
              <a:ext cx="0" cy="0"/>
            </p14:xfrm>
          </p:contentPart>
        </mc:Choice>
        <mc:Fallback xmlns="">
          <p:pic>
            <p:nvPicPr>
              <p:cNvPr id="77" name="Ink 76"/>
            </p:nvPicPr>
            <p:blipFill>
              <a:blip r:embed="rId17"/>
            </p:blipFill>
            <p:spPr>
              <a:xfrm>
                <a:off x="5871210" y="147066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3" p14:bwMode="auto">
            <p14:nvContentPartPr>
              <p14:cNvPr id="78" name="Ink 77"/>
              <p14:cNvContentPartPr/>
              <p14:nvPr>
                <p:custDataLst>
                  <p:tags r:id="rId84"/>
                </p:custDataLst>
              </p14:nvPr>
            </p14:nvContentPartPr>
            <p14:xfrm>
              <a:off x="5831205" y="1459865"/>
              <a:ext cx="0" cy="0"/>
            </p14:xfrm>
          </p:contentPart>
        </mc:Choice>
        <mc:Fallback xmlns="">
          <p:pic>
            <p:nvPicPr>
              <p:cNvPr id="78" name="Ink 77"/>
            </p:nvPicPr>
            <p:blipFill>
              <a:blip r:embed="rId17"/>
            </p:blipFill>
            <p:spPr>
              <a:xfrm>
                <a:off x="5831205" y="145986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5" p14:bwMode="auto">
            <p14:nvContentPartPr>
              <p14:cNvPr id="79" name="Ink 78"/>
              <p14:cNvContentPartPr/>
              <p14:nvPr>
                <p:custDataLst>
                  <p:tags r:id="rId86"/>
                </p:custDataLst>
              </p14:nvPr>
            </p14:nvContentPartPr>
            <p14:xfrm>
              <a:off x="5772785" y="1428750"/>
              <a:ext cx="0" cy="0"/>
            </p14:xfrm>
          </p:contentPart>
        </mc:Choice>
        <mc:Fallback xmlns="">
          <p:pic>
            <p:nvPicPr>
              <p:cNvPr id="79" name="Ink 78"/>
            </p:nvPicPr>
            <p:blipFill>
              <a:blip r:embed="rId17"/>
            </p:blipFill>
            <p:spPr>
              <a:xfrm>
                <a:off x="5772785" y="142875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7" p14:bwMode="auto">
            <p14:nvContentPartPr>
              <p14:cNvPr id="80" name="Ink 79"/>
              <p14:cNvContentPartPr/>
              <p14:nvPr>
                <p:custDataLst>
                  <p:tags r:id="rId88"/>
                </p:custDataLst>
              </p14:nvPr>
            </p14:nvContentPartPr>
            <p14:xfrm>
              <a:off x="5723890" y="1391285"/>
              <a:ext cx="635" cy="635"/>
            </p14:xfrm>
          </p:contentPart>
        </mc:Choice>
        <mc:Fallback xmlns="">
          <p:pic>
            <p:nvPicPr>
              <p:cNvPr id="80" name="Ink 79"/>
            </p:nvPicPr>
            <p:blipFill>
              <a:blip r:embed="rId46"/>
            </p:blipFill>
            <p:spPr>
              <a:xfrm>
                <a:off x="5723890" y="139128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9" p14:bwMode="auto">
            <p14:nvContentPartPr>
              <p14:cNvPr id="81" name="Ink 80"/>
              <p14:cNvContentPartPr/>
              <p14:nvPr>
                <p:custDataLst>
                  <p:tags r:id="rId90"/>
                </p:custDataLst>
              </p14:nvPr>
            </p14:nvContentPartPr>
            <p14:xfrm>
              <a:off x="5749925" y="1295400"/>
              <a:ext cx="635" cy="635"/>
            </p14:xfrm>
          </p:contentPart>
        </mc:Choice>
        <mc:Fallback xmlns="">
          <p:pic>
            <p:nvPicPr>
              <p:cNvPr id="81" name="Ink 80"/>
            </p:nvPicPr>
            <p:blipFill>
              <a:blip r:embed="rId46"/>
            </p:blipFill>
            <p:spPr>
              <a:xfrm>
                <a:off x="5749925" y="129540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1" p14:bwMode="auto">
            <p14:nvContentPartPr>
              <p14:cNvPr id="82" name="Ink 81"/>
              <p14:cNvContentPartPr/>
              <p14:nvPr>
                <p:custDataLst>
                  <p:tags r:id="rId92"/>
                </p:custDataLst>
              </p14:nvPr>
            </p14:nvContentPartPr>
            <p14:xfrm>
              <a:off x="5773420" y="1238250"/>
              <a:ext cx="635" cy="635"/>
            </p14:xfrm>
          </p:contentPart>
        </mc:Choice>
        <mc:Fallback xmlns="">
          <p:pic>
            <p:nvPicPr>
              <p:cNvPr id="82" name="Ink 81"/>
            </p:nvPicPr>
            <p:blipFill>
              <a:blip r:embed="rId46"/>
            </p:blipFill>
            <p:spPr>
              <a:xfrm>
                <a:off x="5773420" y="123825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3" p14:bwMode="auto">
            <p14:nvContentPartPr>
              <p14:cNvPr id="83" name="Ink 82"/>
              <p14:cNvContentPartPr/>
              <p14:nvPr>
                <p:custDataLst>
                  <p:tags r:id="rId94"/>
                </p:custDataLst>
              </p14:nvPr>
            </p14:nvContentPartPr>
            <p14:xfrm>
              <a:off x="5819140" y="1190625"/>
              <a:ext cx="635" cy="635"/>
            </p14:xfrm>
          </p:contentPart>
        </mc:Choice>
        <mc:Fallback xmlns="">
          <p:pic>
            <p:nvPicPr>
              <p:cNvPr id="83" name="Ink 82"/>
            </p:nvPicPr>
            <p:blipFill>
              <a:blip r:embed="rId46"/>
            </p:blipFill>
            <p:spPr>
              <a:xfrm>
                <a:off x="5819140" y="119062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5" p14:bwMode="auto">
            <p14:nvContentPartPr>
              <p14:cNvPr id="84" name="Ink 83"/>
              <p14:cNvContentPartPr/>
              <p14:nvPr>
                <p:custDataLst>
                  <p:tags r:id="rId96"/>
                </p:custDataLst>
              </p14:nvPr>
            </p14:nvContentPartPr>
            <p14:xfrm>
              <a:off x="5868670" y="1175385"/>
              <a:ext cx="0" cy="0"/>
            </p14:xfrm>
          </p:contentPart>
        </mc:Choice>
        <mc:Fallback xmlns="">
          <p:pic>
            <p:nvPicPr>
              <p:cNvPr id="84" name="Ink 83"/>
            </p:nvPicPr>
            <p:blipFill>
              <a:blip r:embed="rId17"/>
            </p:blipFill>
            <p:spPr>
              <a:xfrm>
                <a:off x="5868670" y="117538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7" p14:bwMode="auto">
            <p14:nvContentPartPr>
              <p14:cNvPr id="85" name="Ink 84"/>
              <p14:cNvContentPartPr/>
              <p14:nvPr>
                <p:custDataLst>
                  <p:tags r:id="rId98"/>
                </p:custDataLst>
              </p14:nvPr>
            </p14:nvContentPartPr>
            <p14:xfrm>
              <a:off x="5918835" y="1173480"/>
              <a:ext cx="635" cy="635"/>
            </p14:xfrm>
          </p:contentPart>
        </mc:Choice>
        <mc:Fallback xmlns="">
          <p:pic>
            <p:nvPicPr>
              <p:cNvPr id="85" name="Ink 84"/>
            </p:nvPicPr>
            <p:blipFill>
              <a:blip r:embed="rId46"/>
            </p:blipFill>
            <p:spPr>
              <a:xfrm>
                <a:off x="5918835" y="117348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9" p14:bwMode="auto">
            <p14:nvContentPartPr>
              <p14:cNvPr id="86" name="Ink 85"/>
              <p14:cNvContentPartPr/>
              <p14:nvPr>
                <p:custDataLst>
                  <p:tags r:id="rId100"/>
                </p:custDataLst>
              </p14:nvPr>
            </p14:nvContentPartPr>
            <p14:xfrm>
              <a:off x="5956300" y="1201420"/>
              <a:ext cx="635" cy="635"/>
            </p14:xfrm>
          </p:contentPart>
        </mc:Choice>
        <mc:Fallback xmlns="">
          <p:pic>
            <p:nvPicPr>
              <p:cNvPr id="86" name="Ink 85"/>
            </p:nvPicPr>
            <p:blipFill>
              <a:blip r:embed="rId46"/>
            </p:blipFill>
            <p:spPr>
              <a:xfrm>
                <a:off x="5956300" y="120142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1" p14:bwMode="auto">
            <p14:nvContentPartPr>
              <p14:cNvPr id="87" name="Ink 86"/>
              <p14:cNvContentPartPr/>
              <p14:nvPr>
                <p:custDataLst>
                  <p:tags r:id="rId102"/>
                </p:custDataLst>
              </p14:nvPr>
            </p14:nvContentPartPr>
            <p14:xfrm>
              <a:off x="6024245" y="1268095"/>
              <a:ext cx="635" cy="635"/>
            </p14:xfrm>
          </p:contentPart>
        </mc:Choice>
        <mc:Fallback xmlns="">
          <p:pic>
            <p:nvPicPr>
              <p:cNvPr id="87" name="Ink 86"/>
            </p:nvPicPr>
            <p:blipFill>
              <a:blip r:embed="rId46"/>
            </p:blipFill>
            <p:spPr>
              <a:xfrm>
                <a:off x="6024245" y="126809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3" p14:bwMode="auto">
            <p14:nvContentPartPr>
              <p14:cNvPr id="88" name="Ink 87"/>
              <p14:cNvContentPartPr/>
              <p14:nvPr>
                <p:custDataLst>
                  <p:tags r:id="rId104"/>
                </p:custDataLst>
              </p14:nvPr>
            </p14:nvContentPartPr>
            <p14:xfrm>
              <a:off x="6023610" y="1316355"/>
              <a:ext cx="635" cy="635"/>
            </p14:xfrm>
          </p:contentPart>
        </mc:Choice>
        <mc:Fallback xmlns="">
          <p:pic>
            <p:nvPicPr>
              <p:cNvPr id="88" name="Ink 87"/>
            </p:nvPicPr>
            <p:blipFill>
              <a:blip r:embed="rId46"/>
            </p:blipFill>
            <p:spPr>
              <a:xfrm>
                <a:off x="6023610" y="131635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5" p14:bwMode="auto">
            <p14:nvContentPartPr>
              <p14:cNvPr id="89" name="Ink 88"/>
              <p14:cNvContentPartPr/>
              <p14:nvPr>
                <p:custDataLst>
                  <p:tags r:id="rId106"/>
                </p:custDataLst>
              </p14:nvPr>
            </p14:nvContentPartPr>
            <p14:xfrm>
              <a:off x="6035675" y="1345565"/>
              <a:ext cx="0" cy="0"/>
            </p14:xfrm>
          </p:contentPart>
        </mc:Choice>
        <mc:Fallback xmlns="">
          <p:pic>
            <p:nvPicPr>
              <p:cNvPr id="89" name="Ink 88"/>
            </p:nvPicPr>
            <p:blipFill>
              <a:blip r:embed="rId17"/>
            </p:blipFill>
            <p:spPr>
              <a:xfrm>
                <a:off x="6035675" y="134556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7" p14:bwMode="auto">
            <p14:nvContentPartPr>
              <p14:cNvPr id="90" name="Ink 89"/>
              <p14:cNvContentPartPr/>
              <p14:nvPr>
                <p:custDataLst>
                  <p:tags r:id="rId108"/>
                </p:custDataLst>
              </p14:nvPr>
            </p14:nvContentPartPr>
            <p14:xfrm>
              <a:off x="7239635" y="1569720"/>
              <a:ext cx="0" cy="0"/>
            </p14:xfrm>
          </p:contentPart>
        </mc:Choice>
        <mc:Fallback xmlns="">
          <p:pic>
            <p:nvPicPr>
              <p:cNvPr id="90" name="Ink 89"/>
            </p:nvPicPr>
            <p:blipFill>
              <a:blip r:embed="rId17"/>
            </p:blipFill>
            <p:spPr>
              <a:xfrm>
                <a:off x="7239635" y="156972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9" p14:bwMode="auto">
            <p14:nvContentPartPr>
              <p14:cNvPr id="91" name="Ink 90"/>
              <p14:cNvContentPartPr/>
              <p14:nvPr>
                <p:custDataLst>
                  <p:tags r:id="rId110"/>
                </p:custDataLst>
              </p14:nvPr>
            </p14:nvContentPartPr>
            <p14:xfrm>
              <a:off x="7254240" y="1518285"/>
              <a:ext cx="635" cy="635"/>
            </p14:xfrm>
          </p:contentPart>
        </mc:Choice>
        <mc:Fallback xmlns="">
          <p:pic>
            <p:nvPicPr>
              <p:cNvPr id="91" name="Ink 90"/>
            </p:nvPicPr>
            <p:blipFill>
              <a:blip r:embed="rId46"/>
            </p:blipFill>
            <p:spPr>
              <a:xfrm>
                <a:off x="7254240" y="151828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1" p14:bwMode="auto">
            <p14:nvContentPartPr>
              <p14:cNvPr id="92" name="Ink 91"/>
              <p14:cNvContentPartPr/>
              <p14:nvPr>
                <p:custDataLst>
                  <p:tags r:id="rId112"/>
                </p:custDataLst>
              </p14:nvPr>
            </p14:nvContentPartPr>
            <p14:xfrm>
              <a:off x="7298690" y="1400810"/>
              <a:ext cx="635" cy="635"/>
            </p14:xfrm>
          </p:contentPart>
        </mc:Choice>
        <mc:Fallback xmlns="">
          <p:pic>
            <p:nvPicPr>
              <p:cNvPr id="92" name="Ink 91"/>
            </p:nvPicPr>
            <p:blipFill>
              <a:blip r:embed="rId46"/>
            </p:blipFill>
            <p:spPr>
              <a:xfrm>
                <a:off x="7298690" y="140081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3" p14:bwMode="auto">
            <p14:nvContentPartPr>
              <p14:cNvPr id="93" name="Ink 92"/>
              <p14:cNvContentPartPr/>
              <p14:nvPr>
                <p:custDataLst>
                  <p:tags r:id="rId114"/>
                </p:custDataLst>
              </p14:nvPr>
            </p14:nvContentPartPr>
            <p14:xfrm>
              <a:off x="7376160" y="1292225"/>
              <a:ext cx="0" cy="0"/>
            </p14:xfrm>
          </p:contentPart>
        </mc:Choice>
        <mc:Fallback xmlns="">
          <p:pic>
            <p:nvPicPr>
              <p:cNvPr id="93" name="Ink 92"/>
            </p:nvPicPr>
            <p:blipFill>
              <a:blip r:embed="rId17"/>
            </p:blipFill>
            <p:spPr>
              <a:xfrm>
                <a:off x="7376160" y="129222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5" p14:bwMode="auto">
            <p14:nvContentPartPr>
              <p14:cNvPr id="94" name="Ink 93"/>
              <p14:cNvContentPartPr/>
              <p14:nvPr>
                <p:custDataLst>
                  <p:tags r:id="rId116"/>
                </p:custDataLst>
              </p14:nvPr>
            </p14:nvContentPartPr>
            <p14:xfrm>
              <a:off x="7448550" y="1218565"/>
              <a:ext cx="0" cy="0"/>
            </p14:xfrm>
          </p:contentPart>
        </mc:Choice>
        <mc:Fallback xmlns="">
          <p:pic>
            <p:nvPicPr>
              <p:cNvPr id="94" name="Ink 93"/>
            </p:nvPicPr>
            <p:blipFill>
              <a:blip r:embed="rId17"/>
            </p:blipFill>
            <p:spPr>
              <a:xfrm>
                <a:off x="7448550" y="121856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7" p14:bwMode="auto">
            <p14:nvContentPartPr>
              <p14:cNvPr id="95" name="Ink 94"/>
              <p14:cNvContentPartPr/>
              <p14:nvPr>
                <p:custDataLst>
                  <p:tags r:id="rId118"/>
                </p:custDataLst>
              </p14:nvPr>
            </p14:nvContentPartPr>
            <p14:xfrm>
              <a:off x="7525385" y="1167130"/>
              <a:ext cx="635" cy="635"/>
            </p14:xfrm>
          </p:contentPart>
        </mc:Choice>
        <mc:Fallback xmlns="">
          <p:pic>
            <p:nvPicPr>
              <p:cNvPr id="95" name="Ink 94"/>
            </p:nvPicPr>
            <p:blipFill>
              <a:blip r:embed="rId46"/>
            </p:blipFill>
            <p:spPr>
              <a:xfrm>
                <a:off x="7525385" y="116713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19" p14:bwMode="auto">
            <p14:nvContentPartPr>
              <p14:cNvPr id="96" name="Ink 95"/>
              <p14:cNvContentPartPr/>
              <p14:nvPr>
                <p:custDataLst>
                  <p:tags r:id="rId120"/>
                </p:custDataLst>
              </p14:nvPr>
            </p14:nvContentPartPr>
            <p14:xfrm>
              <a:off x="7626985" y="1130300"/>
              <a:ext cx="635" cy="635"/>
            </p14:xfrm>
          </p:contentPart>
        </mc:Choice>
        <mc:Fallback xmlns="">
          <p:pic>
            <p:nvPicPr>
              <p:cNvPr id="96" name="Ink 95"/>
            </p:nvPicPr>
            <p:blipFill>
              <a:blip r:embed="rId46"/>
            </p:blipFill>
            <p:spPr>
              <a:xfrm>
                <a:off x="7626985" y="113030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1" p14:bwMode="auto">
            <p14:nvContentPartPr>
              <p14:cNvPr id="97" name="Ink 96"/>
              <p14:cNvContentPartPr/>
              <p14:nvPr>
                <p:custDataLst>
                  <p:tags r:id="rId122"/>
                </p:custDataLst>
              </p14:nvPr>
            </p14:nvContentPartPr>
            <p14:xfrm>
              <a:off x="7689850" y="1118235"/>
              <a:ext cx="0" cy="0"/>
            </p14:xfrm>
          </p:contentPart>
        </mc:Choice>
        <mc:Fallback xmlns="">
          <p:pic>
            <p:nvPicPr>
              <p:cNvPr id="97" name="Ink 96"/>
            </p:nvPicPr>
            <p:blipFill>
              <a:blip r:embed="rId17"/>
            </p:blipFill>
            <p:spPr>
              <a:xfrm>
                <a:off x="7689850" y="111823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3" p14:bwMode="auto">
            <p14:nvContentPartPr>
              <p14:cNvPr id="98" name="Ink 97"/>
              <p14:cNvContentPartPr/>
              <p14:nvPr>
                <p:custDataLst>
                  <p:tags r:id="rId124"/>
                </p:custDataLst>
              </p14:nvPr>
            </p14:nvContentPartPr>
            <p14:xfrm>
              <a:off x="7747000" y="1129030"/>
              <a:ext cx="635" cy="635"/>
            </p14:xfrm>
          </p:contentPart>
        </mc:Choice>
        <mc:Fallback xmlns="">
          <p:pic>
            <p:nvPicPr>
              <p:cNvPr id="98" name="Ink 97"/>
            </p:nvPicPr>
            <p:blipFill>
              <a:blip r:embed="rId46"/>
            </p:blipFill>
            <p:spPr>
              <a:xfrm>
                <a:off x="7747000" y="112903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5" p14:bwMode="auto">
            <p14:nvContentPartPr>
              <p14:cNvPr id="99" name="Ink 98"/>
              <p14:cNvContentPartPr/>
              <p14:nvPr>
                <p:custDataLst>
                  <p:tags r:id="rId126"/>
                </p:custDataLst>
              </p14:nvPr>
            </p14:nvContentPartPr>
            <p14:xfrm>
              <a:off x="7838440" y="1137285"/>
              <a:ext cx="635" cy="635"/>
            </p14:xfrm>
          </p:contentPart>
        </mc:Choice>
        <mc:Fallback xmlns="">
          <p:pic>
            <p:nvPicPr>
              <p:cNvPr id="99" name="Ink 98"/>
            </p:nvPicPr>
            <p:blipFill>
              <a:blip r:embed="rId46"/>
            </p:blipFill>
            <p:spPr>
              <a:xfrm>
                <a:off x="7838440" y="113728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7" p14:bwMode="auto">
            <p14:nvContentPartPr>
              <p14:cNvPr id="100" name="Ink 99"/>
              <p14:cNvContentPartPr/>
              <p14:nvPr>
                <p:custDataLst>
                  <p:tags r:id="rId128"/>
                </p:custDataLst>
              </p14:nvPr>
            </p14:nvContentPartPr>
            <p14:xfrm>
              <a:off x="7898765" y="1155700"/>
              <a:ext cx="0" cy="0"/>
            </p14:xfrm>
          </p:contentPart>
        </mc:Choice>
        <mc:Fallback xmlns="">
          <p:pic>
            <p:nvPicPr>
              <p:cNvPr id="100" name="Ink 99"/>
            </p:nvPicPr>
            <p:blipFill>
              <a:blip r:embed="rId17"/>
            </p:blipFill>
            <p:spPr>
              <a:xfrm>
                <a:off x="7898765" y="115570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9" p14:bwMode="auto">
            <p14:nvContentPartPr>
              <p14:cNvPr id="101" name="Ink 100"/>
              <p14:cNvContentPartPr/>
              <p14:nvPr>
                <p:custDataLst>
                  <p:tags r:id="rId130"/>
                </p:custDataLst>
              </p14:nvPr>
            </p14:nvContentPartPr>
            <p14:xfrm>
              <a:off x="7956550" y="1183005"/>
              <a:ext cx="0" cy="0"/>
            </p14:xfrm>
          </p:contentPart>
        </mc:Choice>
        <mc:Fallback xmlns="">
          <p:pic>
            <p:nvPicPr>
              <p:cNvPr id="101" name="Ink 100"/>
            </p:nvPicPr>
            <p:blipFill>
              <a:blip r:embed="rId17"/>
            </p:blipFill>
            <p:spPr>
              <a:xfrm>
                <a:off x="7956550" y="118300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1" p14:bwMode="auto">
            <p14:nvContentPartPr>
              <p14:cNvPr id="102" name="Ink 101"/>
              <p14:cNvContentPartPr/>
              <p14:nvPr>
                <p:custDataLst>
                  <p:tags r:id="rId132"/>
                </p:custDataLst>
              </p14:nvPr>
            </p14:nvContentPartPr>
            <p14:xfrm>
              <a:off x="8006080" y="1218565"/>
              <a:ext cx="0" cy="0"/>
            </p14:xfrm>
          </p:contentPart>
        </mc:Choice>
        <mc:Fallback xmlns="">
          <p:pic>
            <p:nvPicPr>
              <p:cNvPr id="102" name="Ink 101"/>
            </p:nvPicPr>
            <p:blipFill>
              <a:blip r:embed="rId17"/>
            </p:blipFill>
            <p:spPr>
              <a:xfrm>
                <a:off x="8006080" y="121856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3" p14:bwMode="auto">
            <p14:nvContentPartPr>
              <p14:cNvPr id="103" name="Ink 102"/>
              <p14:cNvContentPartPr/>
              <p14:nvPr>
                <p:custDataLst>
                  <p:tags r:id="rId134"/>
                </p:custDataLst>
              </p14:nvPr>
            </p14:nvContentPartPr>
            <p14:xfrm>
              <a:off x="8042275" y="1238885"/>
              <a:ext cx="635" cy="635"/>
            </p14:xfrm>
          </p:contentPart>
        </mc:Choice>
        <mc:Fallback xmlns="">
          <p:pic>
            <p:nvPicPr>
              <p:cNvPr id="103" name="Ink 102"/>
            </p:nvPicPr>
            <p:blipFill>
              <a:blip r:embed="rId46"/>
            </p:blipFill>
            <p:spPr>
              <a:xfrm>
                <a:off x="8042275" y="123888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5" p14:bwMode="auto">
            <p14:nvContentPartPr>
              <p14:cNvPr id="104" name="Ink 103"/>
              <p14:cNvContentPartPr/>
              <p14:nvPr>
                <p:custDataLst>
                  <p:tags r:id="rId136"/>
                </p:custDataLst>
              </p14:nvPr>
            </p14:nvContentPartPr>
            <p14:xfrm>
              <a:off x="8103235" y="1265555"/>
              <a:ext cx="635" cy="635"/>
            </p14:xfrm>
          </p:contentPart>
        </mc:Choice>
        <mc:Fallback xmlns="">
          <p:pic>
            <p:nvPicPr>
              <p:cNvPr id="104" name="Ink 103"/>
            </p:nvPicPr>
            <p:blipFill>
              <a:blip r:embed="rId46"/>
            </p:blipFill>
            <p:spPr>
              <a:xfrm>
                <a:off x="8103235" y="126555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7" p14:bwMode="auto">
            <p14:nvContentPartPr>
              <p14:cNvPr id="105" name="Ink 104"/>
              <p14:cNvContentPartPr/>
              <p14:nvPr>
                <p:custDataLst>
                  <p:tags r:id="rId138"/>
                </p:custDataLst>
              </p14:nvPr>
            </p14:nvContentPartPr>
            <p14:xfrm>
              <a:off x="8139430" y="1310005"/>
              <a:ext cx="0" cy="0"/>
            </p14:xfrm>
          </p:contentPart>
        </mc:Choice>
        <mc:Fallback xmlns="">
          <p:pic>
            <p:nvPicPr>
              <p:cNvPr id="105" name="Ink 104"/>
            </p:nvPicPr>
            <p:blipFill>
              <a:blip r:embed="rId17"/>
            </p:blipFill>
            <p:spPr>
              <a:xfrm>
                <a:off x="8139430" y="131000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39" p14:bwMode="auto">
            <p14:nvContentPartPr>
              <p14:cNvPr id="106" name="Ink 105"/>
              <p14:cNvContentPartPr/>
              <p14:nvPr>
                <p:custDataLst>
                  <p:tags r:id="rId140"/>
                </p:custDataLst>
              </p14:nvPr>
            </p14:nvContentPartPr>
            <p14:xfrm>
              <a:off x="8161020" y="1364615"/>
              <a:ext cx="635" cy="635"/>
            </p14:xfrm>
          </p:contentPart>
        </mc:Choice>
        <mc:Fallback xmlns="">
          <p:pic>
            <p:nvPicPr>
              <p:cNvPr id="106" name="Ink 105"/>
            </p:nvPicPr>
            <p:blipFill>
              <a:blip r:embed="rId46"/>
            </p:blipFill>
            <p:spPr>
              <a:xfrm>
                <a:off x="8161020" y="136461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41" p14:bwMode="auto">
            <p14:nvContentPartPr>
              <p14:cNvPr id="107" name="Ink 106"/>
              <p14:cNvContentPartPr/>
              <p14:nvPr>
                <p:custDataLst>
                  <p:tags r:id="rId142"/>
                </p:custDataLst>
              </p14:nvPr>
            </p14:nvContentPartPr>
            <p14:xfrm>
              <a:off x="8161020" y="1395095"/>
              <a:ext cx="635" cy="635"/>
            </p14:xfrm>
          </p:contentPart>
        </mc:Choice>
        <mc:Fallback xmlns="">
          <p:pic>
            <p:nvPicPr>
              <p:cNvPr id="107" name="Ink 106"/>
            </p:nvPicPr>
            <p:blipFill>
              <a:blip r:embed="rId46"/>
            </p:blipFill>
            <p:spPr>
              <a:xfrm>
                <a:off x="8161020" y="139509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43" p14:bwMode="auto">
            <p14:nvContentPartPr>
              <p14:cNvPr id="108" name="Ink 107"/>
              <p14:cNvContentPartPr/>
              <p14:nvPr>
                <p:custDataLst>
                  <p:tags r:id="rId144"/>
                </p:custDataLst>
              </p14:nvPr>
            </p14:nvContentPartPr>
            <p14:xfrm>
              <a:off x="8176260" y="1410970"/>
              <a:ext cx="0" cy="0"/>
            </p14:xfrm>
          </p:contentPart>
        </mc:Choice>
        <mc:Fallback xmlns="">
          <p:pic>
            <p:nvPicPr>
              <p:cNvPr id="108" name="Ink 107"/>
            </p:nvPicPr>
            <p:blipFill>
              <a:blip r:embed="rId17"/>
            </p:blipFill>
            <p:spPr>
              <a:xfrm>
                <a:off x="8176260" y="141097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45" p14:bwMode="auto">
            <p14:nvContentPartPr>
              <p14:cNvPr id="109" name="Ink 108"/>
              <p14:cNvContentPartPr/>
              <p14:nvPr>
                <p:custDataLst>
                  <p:tags r:id="rId146"/>
                </p:custDataLst>
              </p14:nvPr>
            </p14:nvContentPartPr>
            <p14:xfrm>
              <a:off x="8181340" y="1413510"/>
              <a:ext cx="0" cy="0"/>
            </p14:xfrm>
          </p:contentPart>
        </mc:Choice>
        <mc:Fallback xmlns="">
          <p:pic>
            <p:nvPicPr>
              <p:cNvPr id="109" name="Ink 108"/>
            </p:nvPicPr>
            <p:blipFill>
              <a:blip r:embed="rId17"/>
            </p:blipFill>
            <p:spPr>
              <a:xfrm>
                <a:off x="8181340" y="141351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47" p14:bwMode="auto">
            <p14:nvContentPartPr>
              <p14:cNvPr id="110" name="Ink 109"/>
              <p14:cNvContentPartPr/>
              <p14:nvPr>
                <p:custDataLst>
                  <p:tags r:id="rId148"/>
                </p:custDataLst>
              </p14:nvPr>
            </p14:nvContentPartPr>
            <p14:xfrm>
              <a:off x="8175625" y="1402715"/>
              <a:ext cx="0" cy="0"/>
            </p14:xfrm>
          </p:contentPart>
        </mc:Choice>
        <mc:Fallback xmlns="">
          <p:pic>
            <p:nvPicPr>
              <p:cNvPr id="110" name="Ink 109"/>
            </p:nvPicPr>
            <p:blipFill>
              <a:blip r:embed="rId17"/>
            </p:blipFill>
            <p:spPr>
              <a:xfrm>
                <a:off x="8175625" y="140271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49" p14:bwMode="auto">
            <p14:nvContentPartPr>
              <p14:cNvPr id="111" name="Ink 110"/>
              <p14:cNvContentPartPr/>
              <p14:nvPr>
                <p:custDataLst>
                  <p:tags r:id="rId150"/>
                </p:custDataLst>
              </p14:nvPr>
            </p14:nvContentPartPr>
            <p14:xfrm>
              <a:off x="8208010" y="1417320"/>
              <a:ext cx="0" cy="0"/>
            </p14:xfrm>
          </p:contentPart>
        </mc:Choice>
        <mc:Fallback xmlns="">
          <p:pic>
            <p:nvPicPr>
              <p:cNvPr id="111" name="Ink 110"/>
            </p:nvPicPr>
            <p:blipFill>
              <a:blip r:embed="rId17"/>
            </p:blipFill>
            <p:spPr>
              <a:xfrm>
                <a:off x="8208010" y="141732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1" p14:bwMode="auto">
            <p14:nvContentPartPr>
              <p14:cNvPr id="112" name="Ink 111"/>
              <p14:cNvContentPartPr/>
              <p14:nvPr>
                <p:custDataLst>
                  <p:tags r:id="rId152"/>
                </p:custDataLst>
              </p14:nvPr>
            </p14:nvContentPartPr>
            <p14:xfrm>
              <a:off x="8221980" y="1417320"/>
              <a:ext cx="0" cy="0"/>
            </p14:xfrm>
          </p:contentPart>
        </mc:Choice>
        <mc:Fallback xmlns="">
          <p:pic>
            <p:nvPicPr>
              <p:cNvPr id="112" name="Ink 111"/>
            </p:nvPicPr>
            <p:blipFill>
              <a:blip r:embed="rId17"/>
            </p:blipFill>
            <p:spPr>
              <a:xfrm>
                <a:off x="8221980" y="141732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3" p14:bwMode="auto">
            <p14:nvContentPartPr>
              <p14:cNvPr id="113" name="Ink 112"/>
              <p14:cNvContentPartPr/>
              <p14:nvPr>
                <p:custDataLst>
                  <p:tags r:id="rId154"/>
                </p:custDataLst>
              </p14:nvPr>
            </p14:nvContentPartPr>
            <p14:xfrm>
              <a:off x="8276590" y="1431290"/>
              <a:ext cx="0" cy="0"/>
            </p14:xfrm>
          </p:contentPart>
        </mc:Choice>
        <mc:Fallback xmlns="">
          <p:pic>
            <p:nvPicPr>
              <p:cNvPr id="113" name="Ink 112"/>
            </p:nvPicPr>
            <p:blipFill>
              <a:blip r:embed="rId17"/>
            </p:blipFill>
            <p:spPr>
              <a:xfrm>
                <a:off x="8276590" y="143129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5" p14:bwMode="auto">
            <p14:nvContentPartPr>
              <p14:cNvPr id="114" name="Ink 113"/>
              <p14:cNvContentPartPr/>
              <p14:nvPr>
                <p:custDataLst>
                  <p:tags r:id="rId156"/>
                </p:custDataLst>
              </p14:nvPr>
            </p14:nvContentPartPr>
            <p14:xfrm>
              <a:off x="8319770" y="1432560"/>
              <a:ext cx="0" cy="0"/>
            </p14:xfrm>
          </p:contentPart>
        </mc:Choice>
        <mc:Fallback xmlns="">
          <p:pic>
            <p:nvPicPr>
              <p:cNvPr id="114" name="Ink 113"/>
            </p:nvPicPr>
            <p:blipFill>
              <a:blip r:embed="rId17"/>
            </p:blipFill>
            <p:spPr>
              <a:xfrm>
                <a:off x="8319770" y="143256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7" p14:bwMode="auto">
            <p14:nvContentPartPr>
              <p14:cNvPr id="115" name="Ink 114"/>
              <p14:cNvContentPartPr/>
              <p14:nvPr>
                <p:custDataLst>
                  <p:tags r:id="rId158"/>
                </p:custDataLst>
              </p14:nvPr>
            </p14:nvContentPartPr>
            <p14:xfrm>
              <a:off x="8343265" y="1449705"/>
              <a:ext cx="0" cy="0"/>
            </p14:xfrm>
          </p:contentPart>
        </mc:Choice>
        <mc:Fallback xmlns="">
          <p:pic>
            <p:nvPicPr>
              <p:cNvPr id="115" name="Ink 114"/>
            </p:nvPicPr>
            <p:blipFill>
              <a:blip r:embed="rId17"/>
            </p:blipFill>
            <p:spPr>
              <a:xfrm>
                <a:off x="8343265" y="144970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59" p14:bwMode="auto">
            <p14:nvContentPartPr>
              <p14:cNvPr id="116" name="Ink 115"/>
              <p14:cNvContentPartPr/>
              <p14:nvPr>
                <p:custDataLst>
                  <p:tags r:id="rId160"/>
                </p:custDataLst>
              </p14:nvPr>
            </p14:nvContentPartPr>
            <p14:xfrm>
              <a:off x="8337550" y="1484630"/>
              <a:ext cx="635" cy="635"/>
            </p14:xfrm>
          </p:contentPart>
        </mc:Choice>
        <mc:Fallback xmlns="">
          <p:pic>
            <p:nvPicPr>
              <p:cNvPr id="116" name="Ink 115"/>
            </p:nvPicPr>
            <p:blipFill>
              <a:blip r:embed="rId46"/>
            </p:blipFill>
            <p:spPr>
              <a:xfrm>
                <a:off x="8337550" y="148463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61" p14:bwMode="auto">
            <p14:nvContentPartPr>
              <p14:cNvPr id="117" name="Ink 116"/>
              <p14:cNvContentPartPr/>
              <p14:nvPr>
                <p:custDataLst>
                  <p:tags r:id="rId162"/>
                </p:custDataLst>
              </p14:nvPr>
            </p14:nvContentPartPr>
            <p14:xfrm>
              <a:off x="8301355" y="1512570"/>
              <a:ext cx="0" cy="0"/>
            </p14:xfrm>
          </p:contentPart>
        </mc:Choice>
        <mc:Fallback xmlns="">
          <p:pic>
            <p:nvPicPr>
              <p:cNvPr id="117" name="Ink 116"/>
            </p:nvPicPr>
            <p:blipFill>
              <a:blip r:embed="rId17"/>
            </p:blipFill>
            <p:spPr>
              <a:xfrm>
                <a:off x="8301355" y="151257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63" p14:bwMode="auto">
            <p14:nvContentPartPr>
              <p14:cNvPr id="118" name="Ink 117"/>
              <p14:cNvContentPartPr/>
              <p14:nvPr>
                <p:custDataLst>
                  <p:tags r:id="rId164"/>
                </p:custDataLst>
              </p14:nvPr>
            </p14:nvContentPartPr>
            <p14:xfrm>
              <a:off x="8244205" y="1528445"/>
              <a:ext cx="635" cy="635"/>
            </p14:xfrm>
          </p:contentPart>
        </mc:Choice>
        <mc:Fallback xmlns="">
          <p:pic>
            <p:nvPicPr>
              <p:cNvPr id="118" name="Ink 117"/>
            </p:nvPicPr>
            <p:blipFill>
              <a:blip r:embed="rId46"/>
            </p:blipFill>
            <p:spPr>
              <a:xfrm>
                <a:off x="8244205" y="152844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65" p14:bwMode="auto">
            <p14:nvContentPartPr>
              <p14:cNvPr id="119" name="Ink 118"/>
              <p14:cNvContentPartPr/>
              <p14:nvPr>
                <p:custDataLst>
                  <p:tags r:id="rId166"/>
                </p:custDataLst>
              </p14:nvPr>
            </p14:nvContentPartPr>
            <p14:xfrm>
              <a:off x="8206740" y="1513840"/>
              <a:ext cx="0" cy="0"/>
            </p14:xfrm>
          </p:contentPart>
        </mc:Choice>
        <mc:Fallback xmlns="">
          <p:pic>
            <p:nvPicPr>
              <p:cNvPr id="119" name="Ink 118"/>
            </p:nvPicPr>
            <p:blipFill>
              <a:blip r:embed="rId17"/>
            </p:blipFill>
            <p:spPr>
              <a:xfrm>
                <a:off x="8206740" y="151384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67" p14:bwMode="auto">
            <p14:nvContentPartPr>
              <p14:cNvPr id="120" name="Ink 119"/>
              <p14:cNvContentPartPr/>
              <p14:nvPr>
                <p:custDataLst>
                  <p:tags r:id="rId168"/>
                </p:custDataLst>
              </p14:nvPr>
            </p14:nvContentPartPr>
            <p14:xfrm>
              <a:off x="3071495" y="2438400"/>
              <a:ext cx="0" cy="0"/>
            </p14:xfrm>
          </p:contentPart>
        </mc:Choice>
        <mc:Fallback xmlns="">
          <p:pic>
            <p:nvPicPr>
              <p:cNvPr id="120" name="Ink 119"/>
            </p:nvPicPr>
            <p:blipFill>
              <a:blip r:embed="rId17"/>
            </p:blipFill>
            <p:spPr>
              <a:xfrm>
                <a:off x="3071495" y="243840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69" p14:bwMode="auto">
            <p14:nvContentPartPr>
              <p14:cNvPr id="121" name="Ink 120"/>
              <p14:cNvContentPartPr/>
              <p14:nvPr>
                <p:custDataLst>
                  <p:tags r:id="rId170"/>
                </p:custDataLst>
              </p14:nvPr>
            </p14:nvContentPartPr>
            <p14:xfrm>
              <a:off x="3067050" y="2433320"/>
              <a:ext cx="635" cy="635"/>
            </p14:xfrm>
          </p:contentPart>
        </mc:Choice>
        <mc:Fallback xmlns="">
          <p:pic>
            <p:nvPicPr>
              <p:cNvPr id="121" name="Ink 120"/>
            </p:nvPicPr>
            <p:blipFill>
              <a:blip r:embed="rId46"/>
            </p:blipFill>
            <p:spPr>
              <a:xfrm>
                <a:off x="3067050" y="243332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1" p14:bwMode="auto">
            <p14:nvContentPartPr>
              <p14:cNvPr id="122" name="Ink 121"/>
              <p14:cNvContentPartPr/>
              <p14:nvPr>
                <p:custDataLst>
                  <p:tags r:id="rId172"/>
                </p:custDataLst>
              </p14:nvPr>
            </p14:nvContentPartPr>
            <p14:xfrm>
              <a:off x="3074035" y="2400935"/>
              <a:ext cx="0" cy="0"/>
            </p14:xfrm>
          </p:contentPart>
        </mc:Choice>
        <mc:Fallback xmlns="">
          <p:pic>
            <p:nvPicPr>
              <p:cNvPr id="122" name="Ink 121"/>
            </p:nvPicPr>
            <p:blipFill>
              <a:blip r:embed="rId17"/>
            </p:blipFill>
            <p:spPr>
              <a:xfrm>
                <a:off x="3074035" y="240093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3" p14:bwMode="auto">
            <p14:nvContentPartPr>
              <p14:cNvPr id="123" name="Ink 122"/>
              <p14:cNvContentPartPr/>
              <p14:nvPr>
                <p:custDataLst>
                  <p:tags r:id="rId174"/>
                </p:custDataLst>
              </p14:nvPr>
            </p14:nvContentPartPr>
            <p14:xfrm>
              <a:off x="3122295" y="2331085"/>
              <a:ext cx="635" cy="635"/>
            </p14:xfrm>
          </p:contentPart>
        </mc:Choice>
        <mc:Fallback xmlns="">
          <p:pic>
            <p:nvPicPr>
              <p:cNvPr id="123" name="Ink 122"/>
            </p:nvPicPr>
            <p:blipFill>
              <a:blip r:embed="rId46"/>
            </p:blipFill>
            <p:spPr>
              <a:xfrm>
                <a:off x="3122295" y="233108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5" p14:bwMode="auto">
            <p14:nvContentPartPr>
              <p14:cNvPr id="124" name="Ink 123"/>
              <p14:cNvContentPartPr/>
              <p14:nvPr>
                <p:custDataLst>
                  <p:tags r:id="rId176"/>
                </p:custDataLst>
              </p14:nvPr>
            </p14:nvContentPartPr>
            <p14:xfrm>
              <a:off x="3179445" y="2301240"/>
              <a:ext cx="635" cy="635"/>
            </p14:xfrm>
          </p:contentPart>
        </mc:Choice>
        <mc:Fallback xmlns="">
          <p:pic>
            <p:nvPicPr>
              <p:cNvPr id="124" name="Ink 123"/>
            </p:nvPicPr>
            <p:blipFill>
              <a:blip r:embed="rId46"/>
            </p:blipFill>
            <p:spPr>
              <a:xfrm>
                <a:off x="3179445" y="230124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7" p14:bwMode="auto">
            <p14:nvContentPartPr>
              <p14:cNvPr id="125" name="Ink 124"/>
              <p14:cNvContentPartPr/>
              <p14:nvPr>
                <p:custDataLst>
                  <p:tags r:id="rId178"/>
                </p:custDataLst>
              </p14:nvPr>
            </p14:nvContentPartPr>
            <p14:xfrm>
              <a:off x="3240405" y="2270760"/>
              <a:ext cx="635" cy="635"/>
            </p14:xfrm>
          </p:contentPart>
        </mc:Choice>
        <mc:Fallback xmlns="">
          <p:pic>
            <p:nvPicPr>
              <p:cNvPr id="125" name="Ink 124"/>
            </p:nvPicPr>
            <p:blipFill>
              <a:blip r:embed="rId46"/>
            </p:blipFill>
            <p:spPr>
              <a:xfrm>
                <a:off x="3240405" y="227076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9" p14:bwMode="auto">
            <p14:nvContentPartPr>
              <p14:cNvPr id="126" name="Ink 125"/>
              <p14:cNvContentPartPr/>
              <p14:nvPr>
                <p:custDataLst>
                  <p:tags r:id="rId180"/>
                </p:custDataLst>
              </p14:nvPr>
            </p14:nvContentPartPr>
            <p14:xfrm>
              <a:off x="3284220" y="2274570"/>
              <a:ext cx="0" cy="0"/>
            </p14:xfrm>
          </p:contentPart>
        </mc:Choice>
        <mc:Fallback xmlns="">
          <p:pic>
            <p:nvPicPr>
              <p:cNvPr id="126" name="Ink 125"/>
            </p:nvPicPr>
            <p:blipFill>
              <a:blip r:embed="rId17"/>
            </p:blipFill>
            <p:spPr>
              <a:xfrm>
                <a:off x="3284220" y="227457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81" p14:bwMode="auto">
            <p14:nvContentPartPr>
              <p14:cNvPr id="127" name="Ink 126"/>
              <p14:cNvContentPartPr/>
              <p14:nvPr>
                <p:custDataLst>
                  <p:tags r:id="rId182"/>
                </p:custDataLst>
              </p14:nvPr>
            </p14:nvContentPartPr>
            <p14:xfrm>
              <a:off x="3336925" y="2271395"/>
              <a:ext cx="0" cy="0"/>
            </p14:xfrm>
          </p:contentPart>
        </mc:Choice>
        <mc:Fallback xmlns="">
          <p:pic>
            <p:nvPicPr>
              <p:cNvPr id="127" name="Ink 126"/>
            </p:nvPicPr>
            <p:blipFill>
              <a:blip r:embed="rId17"/>
            </p:blipFill>
            <p:spPr>
              <a:xfrm>
                <a:off x="3336925" y="227139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83" p14:bwMode="auto">
            <p14:nvContentPartPr>
              <p14:cNvPr id="128" name="Ink 127"/>
              <p14:cNvContentPartPr/>
              <p14:nvPr>
                <p:custDataLst>
                  <p:tags r:id="rId184"/>
                </p:custDataLst>
              </p14:nvPr>
            </p14:nvContentPartPr>
            <p14:xfrm>
              <a:off x="3405505" y="2260600"/>
              <a:ext cx="635" cy="635"/>
            </p14:xfrm>
          </p:contentPart>
        </mc:Choice>
        <mc:Fallback xmlns="">
          <p:pic>
            <p:nvPicPr>
              <p:cNvPr id="128" name="Ink 127"/>
            </p:nvPicPr>
            <p:blipFill>
              <a:blip r:embed="rId46"/>
            </p:blipFill>
            <p:spPr>
              <a:xfrm>
                <a:off x="3405505" y="226060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85" p14:bwMode="auto">
            <p14:nvContentPartPr>
              <p14:cNvPr id="129" name="Ink 128"/>
              <p14:cNvContentPartPr/>
              <p14:nvPr>
                <p:custDataLst>
                  <p:tags r:id="rId186"/>
                </p:custDataLst>
              </p14:nvPr>
            </p14:nvContentPartPr>
            <p14:xfrm>
              <a:off x="3423285" y="2253615"/>
              <a:ext cx="0" cy="0"/>
            </p14:xfrm>
          </p:contentPart>
        </mc:Choice>
        <mc:Fallback xmlns="">
          <p:pic>
            <p:nvPicPr>
              <p:cNvPr id="129" name="Ink 128"/>
            </p:nvPicPr>
            <p:blipFill>
              <a:blip r:embed="rId17"/>
            </p:blipFill>
            <p:spPr>
              <a:xfrm>
                <a:off x="3423285" y="225361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87" p14:bwMode="auto">
            <p14:nvContentPartPr>
              <p14:cNvPr id="130" name="Ink 129"/>
              <p14:cNvContentPartPr/>
              <p14:nvPr>
                <p:custDataLst>
                  <p:tags r:id="rId188"/>
                </p:custDataLst>
              </p14:nvPr>
            </p14:nvContentPartPr>
            <p14:xfrm>
              <a:off x="3460115" y="2256790"/>
              <a:ext cx="635" cy="635"/>
            </p14:xfrm>
          </p:contentPart>
        </mc:Choice>
        <mc:Fallback xmlns="">
          <p:pic>
            <p:nvPicPr>
              <p:cNvPr id="130" name="Ink 129"/>
            </p:nvPicPr>
            <p:blipFill>
              <a:blip r:embed="rId46"/>
            </p:blipFill>
            <p:spPr>
              <a:xfrm>
                <a:off x="3460115" y="225679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89" p14:bwMode="auto">
            <p14:nvContentPartPr>
              <p14:cNvPr id="131" name="Ink 130"/>
              <p14:cNvContentPartPr/>
              <p14:nvPr>
                <p:custDataLst>
                  <p:tags r:id="rId190"/>
                </p:custDataLst>
              </p14:nvPr>
            </p14:nvContentPartPr>
            <p14:xfrm>
              <a:off x="3504565" y="2264410"/>
              <a:ext cx="635" cy="635"/>
            </p14:xfrm>
          </p:contentPart>
        </mc:Choice>
        <mc:Fallback xmlns="">
          <p:pic>
            <p:nvPicPr>
              <p:cNvPr id="131" name="Ink 130"/>
            </p:nvPicPr>
            <p:blipFill>
              <a:blip r:embed="rId46"/>
            </p:blipFill>
            <p:spPr>
              <a:xfrm>
                <a:off x="3504565" y="226441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1" p14:bwMode="auto">
            <p14:nvContentPartPr>
              <p14:cNvPr id="132" name="Ink 131"/>
              <p14:cNvContentPartPr/>
              <p14:nvPr>
                <p:custDataLst>
                  <p:tags r:id="rId192"/>
                </p:custDataLst>
              </p14:nvPr>
            </p14:nvContentPartPr>
            <p14:xfrm>
              <a:off x="3562985" y="2264410"/>
              <a:ext cx="0" cy="0"/>
            </p14:xfrm>
          </p:contentPart>
        </mc:Choice>
        <mc:Fallback xmlns="">
          <p:pic>
            <p:nvPicPr>
              <p:cNvPr id="132" name="Ink 131"/>
            </p:nvPicPr>
            <p:blipFill>
              <a:blip r:embed="rId17"/>
            </p:blipFill>
            <p:spPr>
              <a:xfrm>
                <a:off x="3562985" y="226441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3" p14:bwMode="auto">
            <p14:nvContentPartPr>
              <p14:cNvPr id="133" name="Ink 132"/>
              <p14:cNvContentPartPr/>
              <p14:nvPr>
                <p:custDataLst>
                  <p:tags r:id="rId194"/>
                </p:custDataLst>
              </p14:nvPr>
            </p14:nvContentPartPr>
            <p14:xfrm>
              <a:off x="3640455" y="2305685"/>
              <a:ext cx="0" cy="0"/>
            </p14:xfrm>
          </p:contentPart>
        </mc:Choice>
        <mc:Fallback xmlns="">
          <p:pic>
            <p:nvPicPr>
              <p:cNvPr id="133" name="Ink 132"/>
            </p:nvPicPr>
            <p:blipFill>
              <a:blip r:embed="rId17"/>
            </p:blipFill>
            <p:spPr>
              <a:xfrm>
                <a:off x="3640455" y="230568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5" p14:bwMode="auto">
            <p14:nvContentPartPr>
              <p14:cNvPr id="134" name="Ink 133"/>
              <p14:cNvContentPartPr/>
              <p14:nvPr>
                <p:custDataLst>
                  <p:tags r:id="rId196"/>
                </p:custDataLst>
              </p14:nvPr>
            </p14:nvContentPartPr>
            <p14:xfrm>
              <a:off x="3705225" y="2310130"/>
              <a:ext cx="0" cy="0"/>
            </p14:xfrm>
          </p:contentPart>
        </mc:Choice>
        <mc:Fallback xmlns="">
          <p:pic>
            <p:nvPicPr>
              <p:cNvPr id="134" name="Ink 133"/>
            </p:nvPicPr>
            <p:blipFill>
              <a:blip r:embed="rId17"/>
            </p:blipFill>
            <p:spPr>
              <a:xfrm>
                <a:off x="3705225" y="231013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7" p14:bwMode="auto">
            <p14:nvContentPartPr>
              <p14:cNvPr id="135" name="Ink 134"/>
              <p14:cNvContentPartPr/>
              <p14:nvPr>
                <p:custDataLst>
                  <p:tags r:id="rId198"/>
                </p:custDataLst>
              </p14:nvPr>
            </p14:nvContentPartPr>
            <p14:xfrm>
              <a:off x="3745230" y="2329815"/>
              <a:ext cx="0" cy="0"/>
            </p14:xfrm>
          </p:contentPart>
        </mc:Choice>
        <mc:Fallback xmlns="">
          <p:pic>
            <p:nvPicPr>
              <p:cNvPr id="135" name="Ink 134"/>
            </p:nvPicPr>
            <p:blipFill>
              <a:blip r:embed="rId17"/>
            </p:blipFill>
            <p:spPr>
              <a:xfrm>
                <a:off x="3745230" y="232981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9" p14:bwMode="auto">
            <p14:nvContentPartPr>
              <p14:cNvPr id="136" name="Ink 135"/>
              <p14:cNvContentPartPr/>
              <p14:nvPr>
                <p:custDataLst>
                  <p:tags r:id="rId200"/>
                </p:custDataLst>
              </p14:nvPr>
            </p14:nvContentPartPr>
            <p14:xfrm>
              <a:off x="3877945" y="2426335"/>
              <a:ext cx="635" cy="635"/>
            </p14:xfrm>
          </p:contentPart>
        </mc:Choice>
        <mc:Fallback xmlns="">
          <p:pic>
            <p:nvPicPr>
              <p:cNvPr id="136" name="Ink 135"/>
            </p:nvPicPr>
            <p:blipFill>
              <a:blip r:embed="rId46"/>
            </p:blipFill>
            <p:spPr>
              <a:xfrm>
                <a:off x="3877945" y="242633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01" p14:bwMode="auto">
            <p14:nvContentPartPr>
              <p14:cNvPr id="137" name="Ink 136"/>
              <p14:cNvContentPartPr/>
              <p14:nvPr>
                <p:custDataLst>
                  <p:tags r:id="rId202"/>
                </p:custDataLst>
              </p14:nvPr>
            </p14:nvContentPartPr>
            <p14:xfrm>
              <a:off x="3936365" y="2448560"/>
              <a:ext cx="0" cy="0"/>
            </p14:xfrm>
          </p:contentPart>
        </mc:Choice>
        <mc:Fallback xmlns="">
          <p:pic>
            <p:nvPicPr>
              <p:cNvPr id="137" name="Ink 136"/>
            </p:nvPicPr>
            <p:blipFill>
              <a:blip r:embed="rId17"/>
            </p:blipFill>
            <p:spPr>
              <a:xfrm>
                <a:off x="3936365" y="244856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03" p14:bwMode="auto">
            <p14:nvContentPartPr>
              <p14:cNvPr id="138" name="Ink 137"/>
              <p14:cNvContentPartPr/>
              <p14:nvPr>
                <p:custDataLst>
                  <p:tags r:id="rId204"/>
                </p:custDataLst>
              </p14:nvPr>
            </p14:nvContentPartPr>
            <p14:xfrm>
              <a:off x="3801745" y="2339975"/>
              <a:ext cx="0" cy="0"/>
            </p14:xfrm>
          </p:contentPart>
        </mc:Choice>
        <mc:Fallback xmlns="">
          <p:pic>
            <p:nvPicPr>
              <p:cNvPr id="138" name="Ink 137"/>
            </p:nvPicPr>
            <p:blipFill>
              <a:blip r:embed="rId17"/>
            </p:blipFill>
            <p:spPr>
              <a:xfrm>
                <a:off x="3801745" y="233997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05" p14:bwMode="auto">
            <p14:nvContentPartPr>
              <p14:cNvPr id="139" name="Ink 138"/>
              <p14:cNvContentPartPr/>
              <p14:nvPr>
                <p:custDataLst>
                  <p:tags r:id="rId206"/>
                </p:custDataLst>
              </p14:nvPr>
            </p14:nvContentPartPr>
            <p14:xfrm>
              <a:off x="3843655" y="2368550"/>
              <a:ext cx="0" cy="0"/>
            </p14:xfrm>
          </p:contentPart>
        </mc:Choice>
        <mc:Fallback xmlns="">
          <p:pic>
            <p:nvPicPr>
              <p:cNvPr id="139" name="Ink 138"/>
            </p:nvPicPr>
            <p:blipFill>
              <a:blip r:embed="rId17"/>
            </p:blipFill>
            <p:spPr>
              <a:xfrm>
                <a:off x="3843655" y="236855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07" p14:bwMode="auto">
            <p14:nvContentPartPr>
              <p14:cNvPr id="140" name="Ink 139"/>
              <p14:cNvContentPartPr/>
              <p14:nvPr>
                <p:custDataLst>
                  <p:tags r:id="rId208"/>
                </p:custDataLst>
              </p14:nvPr>
            </p14:nvContentPartPr>
            <p14:xfrm>
              <a:off x="3970655" y="2469515"/>
              <a:ext cx="0" cy="0"/>
            </p14:xfrm>
          </p:contentPart>
        </mc:Choice>
        <mc:Fallback xmlns="">
          <p:pic>
            <p:nvPicPr>
              <p:cNvPr id="140" name="Ink 139"/>
            </p:nvPicPr>
            <p:blipFill>
              <a:blip r:embed="rId17"/>
            </p:blipFill>
            <p:spPr>
              <a:xfrm>
                <a:off x="3970655" y="246951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09" p14:bwMode="auto">
            <p14:nvContentPartPr>
              <p14:cNvPr id="141" name="Ink 140"/>
              <p14:cNvContentPartPr/>
              <p14:nvPr>
                <p:custDataLst>
                  <p:tags r:id="rId210"/>
                </p:custDataLst>
              </p14:nvPr>
            </p14:nvContentPartPr>
            <p14:xfrm>
              <a:off x="4021455" y="2484120"/>
              <a:ext cx="635" cy="635"/>
            </p14:xfrm>
          </p:contentPart>
        </mc:Choice>
        <mc:Fallback xmlns="">
          <p:pic>
            <p:nvPicPr>
              <p:cNvPr id="141" name="Ink 140"/>
            </p:nvPicPr>
            <p:blipFill>
              <a:blip r:embed="rId46"/>
            </p:blipFill>
            <p:spPr>
              <a:xfrm>
                <a:off x="4021455" y="248412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1" p14:bwMode="auto">
            <p14:nvContentPartPr>
              <p14:cNvPr id="142" name="Ink 141"/>
              <p14:cNvContentPartPr/>
              <p14:nvPr>
                <p:custDataLst>
                  <p:tags r:id="rId212"/>
                </p:custDataLst>
              </p14:nvPr>
            </p14:nvContentPartPr>
            <p14:xfrm>
              <a:off x="4079240" y="2506980"/>
              <a:ext cx="0" cy="0"/>
            </p14:xfrm>
          </p:contentPart>
        </mc:Choice>
        <mc:Fallback xmlns="">
          <p:pic>
            <p:nvPicPr>
              <p:cNvPr id="142" name="Ink 141"/>
            </p:nvPicPr>
            <p:blipFill>
              <a:blip r:embed="rId17"/>
            </p:blipFill>
            <p:spPr>
              <a:xfrm>
                <a:off x="4079240" y="250698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3" p14:bwMode="auto">
            <p14:nvContentPartPr>
              <p14:cNvPr id="143" name="Ink 142"/>
              <p14:cNvContentPartPr/>
              <p14:nvPr>
                <p:custDataLst>
                  <p:tags r:id="rId214"/>
                </p:custDataLst>
              </p14:nvPr>
            </p14:nvContentPartPr>
            <p14:xfrm>
              <a:off x="4123690" y="2545080"/>
              <a:ext cx="635" cy="635"/>
            </p14:xfrm>
          </p:contentPart>
        </mc:Choice>
        <mc:Fallback xmlns="">
          <p:pic>
            <p:nvPicPr>
              <p:cNvPr id="143" name="Ink 142"/>
            </p:nvPicPr>
            <p:blipFill>
              <a:blip r:embed="rId46"/>
            </p:blipFill>
            <p:spPr>
              <a:xfrm>
                <a:off x="4123690" y="254508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5" p14:bwMode="auto">
            <p14:nvContentPartPr>
              <p14:cNvPr id="144" name="Ink 143"/>
              <p14:cNvContentPartPr/>
              <p14:nvPr>
                <p:custDataLst>
                  <p:tags r:id="rId216"/>
                </p:custDataLst>
              </p14:nvPr>
            </p14:nvContentPartPr>
            <p14:xfrm>
              <a:off x="4149090" y="2625090"/>
              <a:ext cx="0" cy="0"/>
            </p14:xfrm>
          </p:contentPart>
        </mc:Choice>
        <mc:Fallback xmlns="">
          <p:pic>
            <p:nvPicPr>
              <p:cNvPr id="144" name="Ink 143"/>
            </p:nvPicPr>
            <p:blipFill>
              <a:blip r:embed="rId17"/>
            </p:blipFill>
            <p:spPr>
              <a:xfrm>
                <a:off x="4149090" y="262509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7" p14:bwMode="auto">
            <p14:nvContentPartPr>
              <p14:cNvPr id="145" name="Ink 144"/>
              <p14:cNvContentPartPr/>
              <p14:nvPr>
                <p:custDataLst>
                  <p:tags r:id="rId218"/>
                </p:custDataLst>
              </p14:nvPr>
            </p14:nvContentPartPr>
            <p14:xfrm>
              <a:off x="4156075" y="2696845"/>
              <a:ext cx="635" cy="635"/>
            </p14:xfrm>
          </p:contentPart>
        </mc:Choice>
        <mc:Fallback xmlns="">
          <p:pic>
            <p:nvPicPr>
              <p:cNvPr id="145" name="Ink 144"/>
            </p:nvPicPr>
            <p:blipFill>
              <a:blip r:embed="rId46"/>
            </p:blipFill>
            <p:spPr>
              <a:xfrm>
                <a:off x="4156075" y="269684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19" p14:bwMode="auto">
            <p14:nvContentPartPr>
              <p14:cNvPr id="146" name="Ink 145"/>
              <p14:cNvContentPartPr/>
              <p14:nvPr>
                <p:custDataLst>
                  <p:tags r:id="rId220"/>
                </p:custDataLst>
              </p14:nvPr>
            </p14:nvContentPartPr>
            <p14:xfrm>
              <a:off x="4148455" y="2776855"/>
              <a:ext cx="635" cy="635"/>
            </p14:xfrm>
          </p:contentPart>
        </mc:Choice>
        <mc:Fallback xmlns="">
          <p:pic>
            <p:nvPicPr>
              <p:cNvPr id="146" name="Ink 145"/>
            </p:nvPicPr>
            <p:blipFill>
              <a:blip r:embed="rId46"/>
            </p:blipFill>
            <p:spPr>
              <a:xfrm>
                <a:off x="4148455" y="277685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21" p14:bwMode="auto">
            <p14:nvContentPartPr>
              <p14:cNvPr id="147" name="Ink 146"/>
              <p14:cNvContentPartPr/>
              <p14:nvPr>
                <p:custDataLst>
                  <p:tags r:id="rId222"/>
                </p:custDataLst>
              </p14:nvPr>
            </p14:nvContentPartPr>
            <p14:xfrm>
              <a:off x="4140200" y="2856865"/>
              <a:ext cx="0" cy="0"/>
            </p14:xfrm>
          </p:contentPart>
        </mc:Choice>
        <mc:Fallback xmlns="">
          <p:pic>
            <p:nvPicPr>
              <p:cNvPr id="147" name="Ink 146"/>
            </p:nvPicPr>
            <p:blipFill>
              <a:blip r:embed="rId17"/>
            </p:blipFill>
            <p:spPr>
              <a:xfrm>
                <a:off x="4140200" y="285686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23" p14:bwMode="auto">
            <p14:nvContentPartPr>
              <p14:cNvPr id="148" name="Ink 147"/>
              <p14:cNvContentPartPr/>
              <p14:nvPr>
                <p:custDataLst>
                  <p:tags r:id="rId224"/>
                </p:custDataLst>
              </p14:nvPr>
            </p14:nvContentPartPr>
            <p14:xfrm>
              <a:off x="4110355" y="2917825"/>
              <a:ext cx="635" cy="635"/>
            </p14:xfrm>
          </p:contentPart>
        </mc:Choice>
        <mc:Fallback xmlns="">
          <p:pic>
            <p:nvPicPr>
              <p:cNvPr id="148" name="Ink 147"/>
            </p:nvPicPr>
            <p:blipFill>
              <a:blip r:embed="rId46"/>
            </p:blipFill>
            <p:spPr>
              <a:xfrm>
                <a:off x="4110355" y="291782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25" p14:bwMode="auto">
            <p14:nvContentPartPr>
              <p14:cNvPr id="149" name="Ink 148"/>
              <p14:cNvContentPartPr/>
              <p14:nvPr>
                <p:custDataLst>
                  <p:tags r:id="rId226"/>
                </p:custDataLst>
              </p14:nvPr>
            </p14:nvContentPartPr>
            <p14:xfrm>
              <a:off x="4084955" y="2943860"/>
              <a:ext cx="635" cy="635"/>
            </p14:xfrm>
          </p:contentPart>
        </mc:Choice>
        <mc:Fallback xmlns="">
          <p:pic>
            <p:nvPicPr>
              <p:cNvPr id="149" name="Ink 148"/>
            </p:nvPicPr>
            <p:blipFill>
              <a:blip r:embed="rId46"/>
            </p:blipFill>
            <p:spPr>
              <a:xfrm>
                <a:off x="4084955" y="294386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27" p14:bwMode="auto">
            <p14:nvContentPartPr>
              <p14:cNvPr id="150" name="Ink 149"/>
              <p14:cNvContentPartPr/>
              <p14:nvPr>
                <p:custDataLst>
                  <p:tags r:id="rId228"/>
                </p:custDataLst>
              </p14:nvPr>
            </p14:nvContentPartPr>
            <p14:xfrm>
              <a:off x="4051300" y="2990850"/>
              <a:ext cx="0" cy="0"/>
            </p14:xfrm>
          </p:contentPart>
        </mc:Choice>
        <mc:Fallback xmlns="">
          <p:pic>
            <p:nvPicPr>
              <p:cNvPr id="150" name="Ink 149"/>
            </p:nvPicPr>
            <p:blipFill>
              <a:blip r:embed="rId17"/>
            </p:blipFill>
            <p:spPr>
              <a:xfrm>
                <a:off x="4051300" y="299085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29" p14:bwMode="auto">
            <p14:nvContentPartPr>
              <p14:cNvPr id="151" name="Ink 150"/>
              <p14:cNvContentPartPr/>
              <p14:nvPr>
                <p:custDataLst>
                  <p:tags r:id="rId230"/>
                </p:custDataLst>
              </p14:nvPr>
            </p14:nvContentPartPr>
            <p14:xfrm>
              <a:off x="4018915" y="3025140"/>
              <a:ext cx="635" cy="635"/>
            </p14:xfrm>
          </p:contentPart>
        </mc:Choice>
        <mc:Fallback xmlns="">
          <p:pic>
            <p:nvPicPr>
              <p:cNvPr id="151" name="Ink 150"/>
            </p:nvPicPr>
            <p:blipFill>
              <a:blip r:embed="rId46"/>
            </p:blipFill>
            <p:spPr>
              <a:xfrm>
                <a:off x="4018915" y="302514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1" p14:bwMode="auto">
            <p14:nvContentPartPr>
              <p14:cNvPr id="152" name="Ink 151"/>
              <p14:cNvContentPartPr/>
              <p14:nvPr>
                <p:custDataLst>
                  <p:tags r:id="rId232"/>
                </p:custDataLst>
              </p14:nvPr>
            </p14:nvContentPartPr>
            <p14:xfrm>
              <a:off x="3973195" y="3065780"/>
              <a:ext cx="0" cy="0"/>
            </p14:xfrm>
          </p:contentPart>
        </mc:Choice>
        <mc:Fallback xmlns="">
          <p:pic>
            <p:nvPicPr>
              <p:cNvPr id="152" name="Ink 151"/>
            </p:nvPicPr>
            <p:blipFill>
              <a:blip r:embed="rId17"/>
            </p:blipFill>
            <p:spPr>
              <a:xfrm>
                <a:off x="3973195" y="306578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3" p14:bwMode="auto">
            <p14:nvContentPartPr>
              <p14:cNvPr id="153" name="Ink 152"/>
              <p14:cNvContentPartPr/>
              <p14:nvPr>
                <p:custDataLst>
                  <p:tags r:id="rId234"/>
                </p:custDataLst>
              </p14:nvPr>
            </p14:nvContentPartPr>
            <p14:xfrm>
              <a:off x="3952875" y="3065145"/>
              <a:ext cx="0" cy="635"/>
            </p14:xfrm>
          </p:contentPart>
        </mc:Choice>
        <mc:Fallback xmlns="">
          <p:pic>
            <p:nvPicPr>
              <p:cNvPr id="153" name="Ink 152"/>
            </p:nvPicPr>
            <p:blipFill>
              <a:blip r:embed="rId17"/>
            </p:blipFill>
            <p:spPr>
              <a:xfrm>
                <a:off x="3952875" y="3065145"/>
                <a:ext cx="0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5" p14:bwMode="auto">
            <p14:nvContentPartPr>
              <p14:cNvPr id="154" name="Ink 153"/>
              <p14:cNvContentPartPr/>
              <p14:nvPr>
                <p:custDataLst>
                  <p:tags r:id="rId236"/>
                </p:custDataLst>
              </p14:nvPr>
            </p14:nvContentPartPr>
            <p14:xfrm>
              <a:off x="8703945" y="5010150"/>
              <a:ext cx="0" cy="0"/>
            </p14:xfrm>
          </p:contentPart>
        </mc:Choice>
        <mc:Fallback xmlns="">
          <p:pic>
            <p:nvPicPr>
              <p:cNvPr id="154" name="Ink 153"/>
            </p:nvPicPr>
            <p:blipFill>
              <a:blip r:embed="rId17"/>
            </p:blipFill>
            <p:spPr>
              <a:xfrm>
                <a:off x="8703945" y="501015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7" p14:bwMode="auto">
            <p14:nvContentPartPr>
              <p14:cNvPr id="156" name="Ink 155"/>
              <p14:cNvContentPartPr/>
              <p14:nvPr>
                <p:custDataLst>
                  <p:tags r:id="rId238"/>
                </p:custDataLst>
              </p14:nvPr>
            </p14:nvContentPartPr>
            <p14:xfrm>
              <a:off x="10245090" y="1562100"/>
              <a:ext cx="0" cy="0"/>
            </p14:xfrm>
          </p:contentPart>
        </mc:Choice>
        <mc:Fallback xmlns="">
          <p:pic>
            <p:nvPicPr>
              <p:cNvPr id="156" name="Ink 155"/>
            </p:nvPicPr>
            <p:blipFill>
              <a:blip r:embed="rId17"/>
            </p:blipFill>
            <p:spPr>
              <a:xfrm>
                <a:off x="10245090" y="156210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39" p14:bwMode="auto">
            <p14:nvContentPartPr>
              <p14:cNvPr id="157" name="Ink 156"/>
              <p14:cNvContentPartPr/>
              <p14:nvPr>
                <p:custDataLst>
                  <p:tags r:id="rId240"/>
                </p:custDataLst>
              </p14:nvPr>
            </p14:nvContentPartPr>
            <p14:xfrm>
              <a:off x="10363200" y="2121535"/>
              <a:ext cx="0" cy="0"/>
            </p14:xfrm>
          </p:contentPart>
        </mc:Choice>
        <mc:Fallback xmlns="">
          <p:pic>
            <p:nvPicPr>
              <p:cNvPr id="157" name="Ink 156"/>
            </p:nvPicPr>
            <p:blipFill>
              <a:blip r:embed="rId17"/>
            </p:blipFill>
            <p:spPr>
              <a:xfrm>
                <a:off x="10363200" y="212153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41" p14:bwMode="auto">
            <p14:nvContentPartPr>
              <p14:cNvPr id="159" name="Ink 158"/>
              <p14:cNvContentPartPr/>
              <p14:nvPr>
                <p:custDataLst>
                  <p:tags r:id="rId242"/>
                </p:custDataLst>
              </p14:nvPr>
            </p14:nvContentPartPr>
            <p14:xfrm>
              <a:off x="4680585" y="2748915"/>
              <a:ext cx="0" cy="0"/>
            </p14:xfrm>
          </p:contentPart>
        </mc:Choice>
        <mc:Fallback xmlns="">
          <p:pic>
            <p:nvPicPr>
              <p:cNvPr id="159" name="Ink 158"/>
            </p:nvPicPr>
            <p:blipFill>
              <a:blip r:embed="rId17"/>
            </p:blipFill>
            <p:spPr>
              <a:xfrm>
                <a:off x="4680585" y="274891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43" p14:bwMode="auto">
            <p14:nvContentPartPr>
              <p14:cNvPr id="160" name="Ink 159"/>
              <p14:cNvContentPartPr/>
              <p14:nvPr>
                <p:custDataLst>
                  <p:tags r:id="rId244"/>
                </p:custDataLst>
              </p14:nvPr>
            </p14:nvContentPartPr>
            <p14:xfrm>
              <a:off x="4689475" y="2729230"/>
              <a:ext cx="635" cy="635"/>
            </p14:xfrm>
          </p:contentPart>
        </mc:Choice>
        <mc:Fallback xmlns="">
          <p:pic>
            <p:nvPicPr>
              <p:cNvPr id="160" name="Ink 159"/>
            </p:nvPicPr>
            <p:blipFill>
              <a:blip r:embed="rId46"/>
            </p:blipFill>
            <p:spPr>
              <a:xfrm>
                <a:off x="4689475" y="272923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45" p14:bwMode="auto">
            <p14:nvContentPartPr>
              <p14:cNvPr id="161" name="Ink 160"/>
              <p14:cNvContentPartPr/>
              <p14:nvPr>
                <p:custDataLst>
                  <p:tags r:id="rId246"/>
                </p:custDataLst>
              </p14:nvPr>
            </p14:nvContentPartPr>
            <p14:xfrm>
              <a:off x="4688840" y="2684780"/>
              <a:ext cx="635" cy="635"/>
            </p14:xfrm>
          </p:contentPart>
        </mc:Choice>
        <mc:Fallback xmlns="">
          <p:pic>
            <p:nvPicPr>
              <p:cNvPr id="161" name="Ink 160"/>
            </p:nvPicPr>
            <p:blipFill>
              <a:blip r:embed="rId46"/>
            </p:blipFill>
            <p:spPr>
              <a:xfrm>
                <a:off x="4688840" y="268478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47" p14:bwMode="auto">
            <p14:nvContentPartPr>
              <p14:cNvPr id="162" name="Ink 161"/>
              <p14:cNvContentPartPr/>
              <p14:nvPr>
                <p:custDataLst>
                  <p:tags r:id="rId248"/>
                </p:custDataLst>
              </p14:nvPr>
            </p14:nvContentPartPr>
            <p14:xfrm>
              <a:off x="4704080" y="2569845"/>
              <a:ext cx="635" cy="635"/>
            </p14:xfrm>
          </p:contentPart>
        </mc:Choice>
        <mc:Fallback xmlns="">
          <p:pic>
            <p:nvPicPr>
              <p:cNvPr id="162" name="Ink 161"/>
            </p:nvPicPr>
            <p:blipFill>
              <a:blip r:embed="rId46"/>
            </p:blipFill>
            <p:spPr>
              <a:xfrm>
                <a:off x="4704080" y="256984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49" p14:bwMode="auto">
            <p14:nvContentPartPr>
              <p14:cNvPr id="163" name="Ink 162"/>
              <p14:cNvContentPartPr/>
              <p14:nvPr>
                <p:custDataLst>
                  <p:tags r:id="rId250"/>
                </p:custDataLst>
              </p14:nvPr>
            </p14:nvContentPartPr>
            <p14:xfrm>
              <a:off x="4728210" y="2505710"/>
              <a:ext cx="0" cy="0"/>
            </p14:xfrm>
          </p:contentPart>
        </mc:Choice>
        <mc:Fallback xmlns="">
          <p:pic>
            <p:nvPicPr>
              <p:cNvPr id="163" name="Ink 162"/>
            </p:nvPicPr>
            <p:blipFill>
              <a:blip r:embed="rId17"/>
            </p:blipFill>
            <p:spPr>
              <a:xfrm>
                <a:off x="4728210" y="250571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1" p14:bwMode="auto">
            <p14:nvContentPartPr>
              <p14:cNvPr id="164" name="Ink 163"/>
              <p14:cNvContentPartPr/>
              <p14:nvPr>
                <p:custDataLst>
                  <p:tags r:id="rId252"/>
                </p:custDataLst>
              </p14:nvPr>
            </p14:nvContentPartPr>
            <p14:xfrm>
              <a:off x="4752340" y="2421890"/>
              <a:ext cx="635" cy="635"/>
            </p14:xfrm>
          </p:contentPart>
        </mc:Choice>
        <mc:Fallback xmlns="">
          <p:pic>
            <p:nvPicPr>
              <p:cNvPr id="164" name="Ink 163"/>
            </p:nvPicPr>
            <p:blipFill>
              <a:blip r:embed="rId46"/>
            </p:blipFill>
            <p:spPr>
              <a:xfrm>
                <a:off x="4752340" y="242189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3" p14:bwMode="auto">
            <p14:nvContentPartPr>
              <p14:cNvPr id="165" name="Ink 164"/>
              <p14:cNvContentPartPr/>
              <p14:nvPr>
                <p:custDataLst>
                  <p:tags r:id="rId254"/>
                </p:custDataLst>
              </p14:nvPr>
            </p14:nvContentPartPr>
            <p14:xfrm>
              <a:off x="4770120" y="2368550"/>
              <a:ext cx="0" cy="0"/>
            </p14:xfrm>
          </p:contentPart>
        </mc:Choice>
        <mc:Fallback xmlns="">
          <p:pic>
            <p:nvPicPr>
              <p:cNvPr id="165" name="Ink 164"/>
            </p:nvPicPr>
            <p:blipFill>
              <a:blip r:embed="rId17"/>
            </p:blipFill>
            <p:spPr>
              <a:xfrm>
                <a:off x="4770120" y="236855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5" p14:bwMode="auto">
            <p14:nvContentPartPr>
              <p14:cNvPr id="166" name="Ink 165"/>
              <p14:cNvContentPartPr/>
              <p14:nvPr>
                <p:custDataLst>
                  <p:tags r:id="rId256"/>
                </p:custDataLst>
              </p14:nvPr>
            </p14:nvContentPartPr>
            <p14:xfrm>
              <a:off x="4827270" y="2284095"/>
              <a:ext cx="0" cy="0"/>
            </p14:xfrm>
          </p:contentPart>
        </mc:Choice>
        <mc:Fallback xmlns="">
          <p:pic>
            <p:nvPicPr>
              <p:cNvPr id="166" name="Ink 165"/>
            </p:nvPicPr>
            <p:blipFill>
              <a:blip r:embed="rId17"/>
            </p:blipFill>
            <p:spPr>
              <a:xfrm>
                <a:off x="4827270" y="228409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7" p14:bwMode="auto">
            <p14:nvContentPartPr>
              <p14:cNvPr id="167" name="Ink 166"/>
              <p14:cNvContentPartPr/>
              <p14:nvPr>
                <p:custDataLst>
                  <p:tags r:id="rId258"/>
                </p:custDataLst>
              </p14:nvPr>
            </p14:nvContentPartPr>
            <p14:xfrm>
              <a:off x="4872990" y="2206625"/>
              <a:ext cx="0" cy="0"/>
            </p14:xfrm>
          </p:contentPart>
        </mc:Choice>
        <mc:Fallback xmlns="">
          <p:pic>
            <p:nvPicPr>
              <p:cNvPr id="167" name="Ink 166"/>
            </p:nvPicPr>
            <p:blipFill>
              <a:blip r:embed="rId17"/>
            </p:blipFill>
            <p:spPr>
              <a:xfrm>
                <a:off x="4872990" y="220662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59" p14:bwMode="auto">
            <p14:nvContentPartPr>
              <p14:cNvPr id="168" name="Ink 167"/>
              <p14:cNvContentPartPr/>
              <p14:nvPr>
                <p:custDataLst>
                  <p:tags r:id="rId260"/>
                </p:custDataLst>
              </p14:nvPr>
            </p14:nvContentPartPr>
            <p14:xfrm>
              <a:off x="4928235" y="2134870"/>
              <a:ext cx="635" cy="635"/>
            </p14:xfrm>
          </p:contentPart>
        </mc:Choice>
        <mc:Fallback xmlns="">
          <p:pic>
            <p:nvPicPr>
              <p:cNvPr id="168" name="Ink 167"/>
            </p:nvPicPr>
            <p:blipFill>
              <a:blip r:embed="rId46"/>
            </p:blipFill>
            <p:spPr>
              <a:xfrm>
                <a:off x="4928235" y="213487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61" p14:bwMode="auto">
            <p14:nvContentPartPr>
              <p14:cNvPr id="169" name="Ink 168"/>
              <p14:cNvContentPartPr/>
              <p14:nvPr>
                <p:custDataLst>
                  <p:tags r:id="rId262"/>
                </p:custDataLst>
              </p14:nvPr>
            </p14:nvContentPartPr>
            <p14:xfrm>
              <a:off x="5017770" y="2064385"/>
              <a:ext cx="635" cy="635"/>
            </p14:xfrm>
          </p:contentPart>
        </mc:Choice>
        <mc:Fallback xmlns="">
          <p:pic>
            <p:nvPicPr>
              <p:cNvPr id="169" name="Ink 168"/>
            </p:nvPicPr>
            <p:blipFill>
              <a:blip r:embed="rId46"/>
            </p:blipFill>
            <p:spPr>
              <a:xfrm>
                <a:off x="5017770" y="206438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63" p14:bwMode="auto">
            <p14:nvContentPartPr>
              <p14:cNvPr id="170" name="Ink 169"/>
              <p14:cNvContentPartPr/>
              <p14:nvPr>
                <p:custDataLst>
                  <p:tags r:id="rId264"/>
                </p:custDataLst>
              </p14:nvPr>
            </p14:nvContentPartPr>
            <p14:xfrm>
              <a:off x="5071110" y="2040255"/>
              <a:ext cx="0" cy="0"/>
            </p14:xfrm>
          </p:contentPart>
        </mc:Choice>
        <mc:Fallback xmlns="">
          <p:pic>
            <p:nvPicPr>
              <p:cNvPr id="170" name="Ink 169"/>
            </p:nvPicPr>
            <p:blipFill>
              <a:blip r:embed="rId17"/>
            </p:blipFill>
            <p:spPr>
              <a:xfrm>
                <a:off x="5071110" y="204025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65" p14:bwMode="auto">
            <p14:nvContentPartPr>
              <p14:cNvPr id="171" name="Ink 170"/>
              <p14:cNvContentPartPr/>
              <p14:nvPr>
                <p:custDataLst>
                  <p:tags r:id="rId266"/>
                </p:custDataLst>
              </p14:nvPr>
            </p14:nvContentPartPr>
            <p14:xfrm>
              <a:off x="5130800" y="2007870"/>
              <a:ext cx="0" cy="0"/>
            </p14:xfrm>
          </p:contentPart>
        </mc:Choice>
        <mc:Fallback xmlns="">
          <p:pic>
            <p:nvPicPr>
              <p:cNvPr id="171" name="Ink 170"/>
            </p:nvPicPr>
            <p:blipFill>
              <a:blip r:embed="rId17"/>
            </p:blipFill>
            <p:spPr>
              <a:xfrm>
                <a:off x="5130800" y="200787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67" p14:bwMode="auto">
            <p14:nvContentPartPr>
              <p14:cNvPr id="172" name="Ink 171"/>
              <p14:cNvContentPartPr/>
              <p14:nvPr>
                <p:custDataLst>
                  <p:tags r:id="rId268"/>
                </p:custDataLst>
              </p14:nvPr>
            </p14:nvContentPartPr>
            <p14:xfrm>
              <a:off x="5190490" y="1987550"/>
              <a:ext cx="635" cy="635"/>
            </p14:xfrm>
          </p:contentPart>
        </mc:Choice>
        <mc:Fallback xmlns="">
          <p:pic>
            <p:nvPicPr>
              <p:cNvPr id="172" name="Ink 171"/>
            </p:nvPicPr>
            <p:blipFill>
              <a:blip r:embed="rId46"/>
            </p:blipFill>
            <p:spPr>
              <a:xfrm>
                <a:off x="5190490" y="198755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69" p14:bwMode="auto">
            <p14:nvContentPartPr>
              <p14:cNvPr id="173" name="Ink 172"/>
              <p14:cNvContentPartPr/>
              <p14:nvPr>
                <p:custDataLst>
                  <p:tags r:id="rId270"/>
                </p:custDataLst>
              </p14:nvPr>
            </p14:nvContentPartPr>
            <p14:xfrm>
              <a:off x="5274310" y="1951990"/>
              <a:ext cx="635" cy="635"/>
            </p14:xfrm>
          </p:contentPart>
        </mc:Choice>
        <mc:Fallback xmlns="">
          <p:pic>
            <p:nvPicPr>
              <p:cNvPr id="173" name="Ink 172"/>
            </p:nvPicPr>
            <p:blipFill>
              <a:blip r:embed="rId46"/>
            </p:blipFill>
            <p:spPr>
              <a:xfrm>
                <a:off x="5274310" y="195199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1" p14:bwMode="auto">
            <p14:nvContentPartPr>
              <p14:cNvPr id="174" name="Ink 173"/>
              <p14:cNvContentPartPr/>
              <p14:nvPr>
                <p:custDataLst>
                  <p:tags r:id="rId272"/>
                </p:custDataLst>
              </p14:nvPr>
            </p14:nvContentPartPr>
            <p14:xfrm>
              <a:off x="5327650" y="1967230"/>
              <a:ext cx="0" cy="0"/>
            </p14:xfrm>
          </p:contentPart>
        </mc:Choice>
        <mc:Fallback xmlns="">
          <p:pic>
            <p:nvPicPr>
              <p:cNvPr id="174" name="Ink 173"/>
            </p:nvPicPr>
            <p:blipFill>
              <a:blip r:embed="rId17"/>
            </p:blipFill>
            <p:spPr>
              <a:xfrm>
                <a:off x="5327650" y="196723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3" p14:bwMode="auto">
            <p14:nvContentPartPr>
              <p14:cNvPr id="175" name="Ink 174"/>
              <p14:cNvContentPartPr/>
              <p14:nvPr>
                <p:custDataLst>
                  <p:tags r:id="rId274"/>
                </p:custDataLst>
              </p14:nvPr>
            </p14:nvContentPartPr>
            <p14:xfrm>
              <a:off x="5385435" y="2025650"/>
              <a:ext cx="0" cy="0"/>
            </p14:xfrm>
          </p:contentPart>
        </mc:Choice>
        <mc:Fallback xmlns="">
          <p:pic>
            <p:nvPicPr>
              <p:cNvPr id="175" name="Ink 174"/>
            </p:nvPicPr>
            <p:blipFill>
              <a:blip r:embed="rId17"/>
            </p:blipFill>
            <p:spPr>
              <a:xfrm>
                <a:off x="5385435" y="202565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5" p14:bwMode="auto">
            <p14:nvContentPartPr>
              <p14:cNvPr id="176" name="Ink 175"/>
              <p14:cNvContentPartPr/>
              <p14:nvPr>
                <p:custDataLst>
                  <p:tags r:id="rId276"/>
                </p:custDataLst>
              </p14:nvPr>
            </p14:nvContentPartPr>
            <p14:xfrm>
              <a:off x="5381625" y="2097405"/>
              <a:ext cx="635" cy="635"/>
            </p14:xfrm>
          </p:contentPart>
        </mc:Choice>
        <mc:Fallback xmlns="">
          <p:pic>
            <p:nvPicPr>
              <p:cNvPr id="176" name="Ink 175"/>
            </p:nvPicPr>
            <p:blipFill>
              <a:blip r:embed="rId46"/>
            </p:blipFill>
            <p:spPr>
              <a:xfrm>
                <a:off x="5381625" y="209740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7" p14:bwMode="auto">
            <p14:nvContentPartPr>
              <p14:cNvPr id="177" name="Ink 176"/>
              <p14:cNvContentPartPr/>
              <p14:nvPr>
                <p:custDataLst>
                  <p:tags r:id="rId278"/>
                </p:custDataLst>
              </p14:nvPr>
            </p14:nvContentPartPr>
            <p14:xfrm>
              <a:off x="5351145" y="2166620"/>
              <a:ext cx="0" cy="0"/>
            </p14:xfrm>
          </p:contentPart>
        </mc:Choice>
        <mc:Fallback xmlns="">
          <p:pic>
            <p:nvPicPr>
              <p:cNvPr id="177" name="Ink 176"/>
            </p:nvPicPr>
            <p:blipFill>
              <a:blip r:embed="rId17"/>
            </p:blipFill>
            <p:spPr>
              <a:xfrm>
                <a:off x="5351145" y="216662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79" p14:bwMode="auto">
            <p14:nvContentPartPr>
              <p14:cNvPr id="178" name="Ink 177"/>
              <p14:cNvContentPartPr/>
              <p14:nvPr>
                <p:custDataLst>
                  <p:tags r:id="rId280"/>
                </p:custDataLst>
              </p14:nvPr>
            </p14:nvContentPartPr>
            <p14:xfrm>
              <a:off x="5281295" y="2218690"/>
              <a:ext cx="635" cy="635"/>
            </p14:xfrm>
          </p:contentPart>
        </mc:Choice>
        <mc:Fallback xmlns="">
          <p:pic>
            <p:nvPicPr>
              <p:cNvPr id="178" name="Ink 177"/>
            </p:nvPicPr>
            <p:blipFill>
              <a:blip r:embed="rId46"/>
            </p:blipFill>
            <p:spPr>
              <a:xfrm>
                <a:off x="5281295" y="221869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81" p14:bwMode="auto">
            <p14:nvContentPartPr>
              <p14:cNvPr id="179" name="Ink 178"/>
              <p14:cNvContentPartPr/>
              <p14:nvPr>
                <p:custDataLst>
                  <p:tags r:id="rId282"/>
                </p:custDataLst>
              </p14:nvPr>
            </p14:nvContentPartPr>
            <p14:xfrm>
              <a:off x="5222240" y="2268855"/>
              <a:ext cx="635" cy="635"/>
            </p14:xfrm>
          </p:contentPart>
        </mc:Choice>
        <mc:Fallback xmlns="">
          <p:pic>
            <p:nvPicPr>
              <p:cNvPr id="179" name="Ink 178"/>
            </p:nvPicPr>
            <p:blipFill>
              <a:blip r:embed="rId46"/>
            </p:blipFill>
            <p:spPr>
              <a:xfrm>
                <a:off x="5222240" y="226885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83" p14:bwMode="auto">
            <p14:nvContentPartPr>
              <p14:cNvPr id="180" name="Ink 179"/>
              <p14:cNvContentPartPr/>
              <p14:nvPr>
                <p:custDataLst>
                  <p:tags r:id="rId284"/>
                </p:custDataLst>
              </p14:nvPr>
            </p14:nvContentPartPr>
            <p14:xfrm>
              <a:off x="5168265" y="2314575"/>
              <a:ext cx="0" cy="0"/>
            </p14:xfrm>
          </p:contentPart>
        </mc:Choice>
        <mc:Fallback xmlns="">
          <p:pic>
            <p:nvPicPr>
              <p:cNvPr id="180" name="Ink 179"/>
            </p:nvPicPr>
            <p:blipFill>
              <a:blip r:embed="rId17"/>
            </p:blipFill>
            <p:spPr>
              <a:xfrm>
                <a:off x="5168265" y="231457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85" p14:bwMode="auto">
            <p14:nvContentPartPr>
              <p14:cNvPr id="181" name="Ink 180"/>
              <p14:cNvContentPartPr/>
              <p14:nvPr>
                <p:custDataLst>
                  <p:tags r:id="rId286"/>
                </p:custDataLst>
              </p14:nvPr>
            </p14:nvContentPartPr>
            <p14:xfrm>
              <a:off x="9668510" y="5547995"/>
              <a:ext cx="0" cy="0"/>
            </p14:xfrm>
          </p:contentPart>
        </mc:Choice>
        <mc:Fallback xmlns="">
          <p:pic>
            <p:nvPicPr>
              <p:cNvPr id="181" name="Ink 180"/>
            </p:nvPicPr>
            <p:blipFill>
              <a:blip r:embed="rId17"/>
            </p:blipFill>
            <p:spPr>
              <a:xfrm>
                <a:off x="9668510" y="554799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87" p14:bwMode="auto">
            <p14:nvContentPartPr>
              <p14:cNvPr id="182" name="Ink 181"/>
              <p14:cNvContentPartPr/>
              <p14:nvPr>
                <p:custDataLst>
                  <p:tags r:id="rId288"/>
                </p:custDataLst>
              </p14:nvPr>
            </p14:nvContentPartPr>
            <p14:xfrm>
              <a:off x="6000750" y="2574290"/>
              <a:ext cx="0" cy="0"/>
            </p14:xfrm>
          </p:contentPart>
        </mc:Choice>
        <mc:Fallback xmlns="">
          <p:pic>
            <p:nvPicPr>
              <p:cNvPr id="182" name="Ink 181"/>
            </p:nvPicPr>
            <p:blipFill>
              <a:blip r:embed="rId17"/>
            </p:blipFill>
            <p:spPr>
              <a:xfrm>
                <a:off x="6000750" y="257429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89" p14:bwMode="auto">
            <p14:nvContentPartPr>
              <p14:cNvPr id="183" name="Ink 182"/>
              <p14:cNvContentPartPr/>
              <p14:nvPr>
                <p:custDataLst>
                  <p:tags r:id="rId290"/>
                </p:custDataLst>
              </p14:nvPr>
            </p14:nvContentPartPr>
            <p14:xfrm>
              <a:off x="6047740" y="2505710"/>
              <a:ext cx="0" cy="0"/>
            </p14:xfrm>
          </p:contentPart>
        </mc:Choice>
        <mc:Fallback xmlns="">
          <p:pic>
            <p:nvPicPr>
              <p:cNvPr id="183" name="Ink 182"/>
            </p:nvPicPr>
            <p:blipFill>
              <a:blip r:embed="rId17"/>
            </p:blipFill>
            <p:spPr>
              <a:xfrm>
                <a:off x="6047740" y="250571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1" p14:bwMode="auto">
            <p14:nvContentPartPr>
              <p14:cNvPr id="184" name="Ink 183"/>
              <p14:cNvContentPartPr/>
              <p14:nvPr>
                <p:custDataLst>
                  <p:tags r:id="rId292"/>
                </p:custDataLst>
              </p14:nvPr>
            </p14:nvContentPartPr>
            <p14:xfrm>
              <a:off x="6101715" y="2447290"/>
              <a:ext cx="0" cy="0"/>
            </p14:xfrm>
          </p:contentPart>
        </mc:Choice>
        <mc:Fallback xmlns="">
          <p:pic>
            <p:nvPicPr>
              <p:cNvPr id="184" name="Ink 183"/>
            </p:nvPicPr>
            <p:blipFill>
              <a:blip r:embed="rId17"/>
            </p:blipFill>
            <p:spPr>
              <a:xfrm>
                <a:off x="6101715" y="244729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3" p14:bwMode="auto">
            <p14:nvContentPartPr>
              <p14:cNvPr id="185" name="Ink 184"/>
              <p14:cNvContentPartPr/>
              <p14:nvPr>
                <p:custDataLst>
                  <p:tags r:id="rId294"/>
                </p:custDataLst>
              </p14:nvPr>
            </p14:nvContentPartPr>
            <p14:xfrm>
              <a:off x="6169660" y="2412365"/>
              <a:ext cx="0" cy="0"/>
            </p14:xfrm>
          </p:contentPart>
        </mc:Choice>
        <mc:Fallback xmlns="">
          <p:pic>
            <p:nvPicPr>
              <p:cNvPr id="185" name="Ink 184"/>
            </p:nvPicPr>
            <p:blipFill>
              <a:blip r:embed="rId17"/>
            </p:blipFill>
            <p:spPr>
              <a:xfrm>
                <a:off x="6169660" y="241236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5" p14:bwMode="auto">
            <p14:nvContentPartPr>
              <p14:cNvPr id="186" name="Ink 185"/>
              <p14:cNvContentPartPr/>
              <p14:nvPr>
                <p:custDataLst>
                  <p:tags r:id="rId296"/>
                </p:custDataLst>
              </p14:nvPr>
            </p14:nvContentPartPr>
            <p14:xfrm>
              <a:off x="6241415" y="2385695"/>
              <a:ext cx="0" cy="0"/>
            </p14:xfrm>
          </p:contentPart>
        </mc:Choice>
        <mc:Fallback xmlns="">
          <p:pic>
            <p:nvPicPr>
              <p:cNvPr id="186" name="Ink 185"/>
            </p:nvPicPr>
            <p:blipFill>
              <a:blip r:embed="rId17"/>
            </p:blipFill>
            <p:spPr>
              <a:xfrm>
                <a:off x="6241415" y="238569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7" p14:bwMode="auto">
            <p14:nvContentPartPr>
              <p14:cNvPr id="187" name="Ink 186"/>
              <p14:cNvContentPartPr/>
              <p14:nvPr>
                <p:custDataLst>
                  <p:tags r:id="rId298"/>
                </p:custDataLst>
              </p14:nvPr>
            </p14:nvContentPartPr>
            <p14:xfrm>
              <a:off x="6313805" y="2362200"/>
              <a:ext cx="0" cy="0"/>
            </p14:xfrm>
          </p:contentPart>
        </mc:Choice>
        <mc:Fallback xmlns="">
          <p:pic>
            <p:nvPicPr>
              <p:cNvPr id="187" name="Ink 186"/>
            </p:nvPicPr>
            <p:blipFill>
              <a:blip r:embed="rId17"/>
            </p:blipFill>
            <p:spPr>
              <a:xfrm>
                <a:off x="6313805" y="236220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99" p14:bwMode="auto">
            <p14:nvContentPartPr>
              <p14:cNvPr id="188" name="Ink 187"/>
              <p14:cNvContentPartPr/>
              <p14:nvPr>
                <p:custDataLst>
                  <p:tags r:id="rId300"/>
                </p:custDataLst>
              </p14:nvPr>
            </p14:nvContentPartPr>
            <p14:xfrm>
              <a:off x="6370320" y="2348230"/>
              <a:ext cx="0" cy="0"/>
            </p14:xfrm>
          </p:contentPart>
        </mc:Choice>
        <mc:Fallback xmlns="">
          <p:pic>
            <p:nvPicPr>
              <p:cNvPr id="188" name="Ink 187"/>
            </p:nvPicPr>
            <p:blipFill>
              <a:blip r:embed="rId17"/>
            </p:blipFill>
            <p:spPr>
              <a:xfrm>
                <a:off x="6370320" y="234823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01" p14:bwMode="auto">
            <p14:nvContentPartPr>
              <p14:cNvPr id="189" name="Ink 188"/>
              <p14:cNvContentPartPr/>
              <p14:nvPr>
                <p:custDataLst>
                  <p:tags r:id="rId302"/>
                </p:custDataLst>
              </p14:nvPr>
            </p14:nvContentPartPr>
            <p14:xfrm>
              <a:off x="6402705" y="2349500"/>
              <a:ext cx="635" cy="635"/>
            </p14:xfrm>
          </p:contentPart>
        </mc:Choice>
        <mc:Fallback xmlns="">
          <p:pic>
            <p:nvPicPr>
              <p:cNvPr id="189" name="Ink 188"/>
            </p:nvPicPr>
            <p:blipFill>
              <a:blip r:embed="rId46"/>
            </p:blipFill>
            <p:spPr>
              <a:xfrm>
                <a:off x="6402705" y="234950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03" p14:bwMode="auto">
            <p14:nvContentPartPr>
              <p14:cNvPr id="190" name="Ink 189"/>
              <p14:cNvContentPartPr/>
              <p14:nvPr>
                <p:custDataLst>
                  <p:tags r:id="rId304"/>
                </p:custDataLst>
              </p14:nvPr>
            </p14:nvContentPartPr>
            <p14:xfrm>
              <a:off x="6466840" y="2339340"/>
              <a:ext cx="635" cy="635"/>
            </p14:xfrm>
          </p:contentPart>
        </mc:Choice>
        <mc:Fallback xmlns="">
          <p:pic>
            <p:nvPicPr>
              <p:cNvPr id="190" name="Ink 189"/>
            </p:nvPicPr>
            <p:blipFill>
              <a:blip r:embed="rId46"/>
            </p:blipFill>
            <p:spPr>
              <a:xfrm>
                <a:off x="6466840" y="233934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05" p14:bwMode="auto">
            <p14:nvContentPartPr>
              <p14:cNvPr id="191" name="Ink 190"/>
              <p14:cNvContentPartPr/>
              <p14:nvPr>
                <p:custDataLst>
                  <p:tags r:id="rId306"/>
                </p:custDataLst>
              </p14:nvPr>
            </p14:nvContentPartPr>
            <p14:xfrm>
              <a:off x="6474460" y="2319020"/>
              <a:ext cx="120015" cy="10795"/>
            </p14:xfrm>
          </p:contentPart>
        </mc:Choice>
        <mc:Fallback xmlns="">
          <p:pic>
            <p:nvPicPr>
              <p:cNvPr id="191" name="Ink 190"/>
            </p:nvPicPr>
            <p:blipFill>
              <a:blip r:embed="rId307"/>
            </p:blipFill>
            <p:spPr>
              <a:xfrm>
                <a:off x="6474460" y="2319020"/>
                <a:ext cx="120015" cy="107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08" p14:bwMode="auto">
            <p14:nvContentPartPr>
              <p14:cNvPr id="192" name="Ink 191"/>
              <p14:cNvContentPartPr/>
              <p14:nvPr>
                <p:custDataLst>
                  <p:tags r:id="rId309"/>
                </p:custDataLst>
              </p14:nvPr>
            </p14:nvContentPartPr>
            <p14:xfrm>
              <a:off x="6694170" y="2298700"/>
              <a:ext cx="0" cy="0"/>
            </p14:xfrm>
          </p:contentPart>
        </mc:Choice>
        <mc:Fallback xmlns="">
          <p:pic>
            <p:nvPicPr>
              <p:cNvPr id="192" name="Ink 191"/>
            </p:nvPicPr>
            <p:blipFill>
              <a:blip r:embed="rId17"/>
            </p:blipFill>
            <p:spPr>
              <a:xfrm>
                <a:off x="6694170" y="229870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10" p14:bwMode="auto">
            <p14:nvContentPartPr>
              <p14:cNvPr id="193" name="Ink 192"/>
              <p14:cNvContentPartPr/>
              <p14:nvPr>
                <p:custDataLst>
                  <p:tags r:id="rId311"/>
                </p:custDataLst>
              </p14:nvPr>
            </p14:nvContentPartPr>
            <p14:xfrm>
              <a:off x="6799580" y="2285365"/>
              <a:ext cx="635" cy="635"/>
            </p14:xfrm>
          </p:contentPart>
        </mc:Choice>
        <mc:Fallback xmlns="">
          <p:pic>
            <p:nvPicPr>
              <p:cNvPr id="193" name="Ink 192"/>
            </p:nvPicPr>
            <p:blipFill>
              <a:blip r:embed="rId46"/>
            </p:blipFill>
            <p:spPr>
              <a:xfrm>
                <a:off x="6799580" y="228536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12" p14:bwMode="auto">
            <p14:nvContentPartPr>
              <p14:cNvPr id="194" name="Ink 193"/>
              <p14:cNvContentPartPr/>
              <p14:nvPr>
                <p:custDataLst>
                  <p:tags r:id="rId313"/>
                </p:custDataLst>
              </p14:nvPr>
            </p14:nvContentPartPr>
            <p14:xfrm>
              <a:off x="6861810" y="2237740"/>
              <a:ext cx="0" cy="0"/>
            </p14:xfrm>
          </p:contentPart>
        </mc:Choice>
        <mc:Fallback xmlns="">
          <p:pic>
            <p:nvPicPr>
              <p:cNvPr id="194" name="Ink 193"/>
            </p:nvPicPr>
            <p:blipFill>
              <a:blip r:embed="rId17"/>
            </p:blipFill>
            <p:spPr>
              <a:xfrm>
                <a:off x="6861810" y="223774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14" p14:bwMode="auto">
            <p14:nvContentPartPr>
              <p14:cNvPr id="195" name="Ink 194"/>
              <p14:cNvContentPartPr/>
              <p14:nvPr>
                <p:custDataLst>
                  <p:tags r:id="rId315"/>
                </p:custDataLst>
              </p14:nvPr>
            </p14:nvContentPartPr>
            <p14:xfrm>
              <a:off x="6916420" y="2209800"/>
              <a:ext cx="0" cy="0"/>
            </p14:xfrm>
          </p:contentPart>
        </mc:Choice>
        <mc:Fallback xmlns="">
          <p:pic>
            <p:nvPicPr>
              <p:cNvPr id="195" name="Ink 194"/>
            </p:nvPicPr>
            <p:blipFill>
              <a:blip r:embed="rId17"/>
            </p:blipFill>
            <p:spPr>
              <a:xfrm>
                <a:off x="6916420" y="220980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16" p14:bwMode="auto">
            <p14:nvContentPartPr>
              <p14:cNvPr id="196" name="Ink 195"/>
              <p14:cNvContentPartPr/>
              <p14:nvPr>
                <p:custDataLst>
                  <p:tags r:id="rId317"/>
                </p:custDataLst>
              </p14:nvPr>
            </p14:nvContentPartPr>
            <p14:xfrm>
              <a:off x="6968490" y="2176780"/>
              <a:ext cx="0" cy="0"/>
            </p14:xfrm>
          </p:contentPart>
        </mc:Choice>
        <mc:Fallback xmlns="">
          <p:pic>
            <p:nvPicPr>
              <p:cNvPr id="196" name="Ink 195"/>
            </p:nvPicPr>
            <p:blipFill>
              <a:blip r:embed="rId17"/>
            </p:blipFill>
            <p:spPr>
              <a:xfrm>
                <a:off x="6968490" y="217678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18" p14:bwMode="auto">
            <p14:nvContentPartPr>
              <p14:cNvPr id="197" name="Ink 196"/>
              <p14:cNvContentPartPr/>
              <p14:nvPr>
                <p:custDataLst>
                  <p:tags r:id="rId319"/>
                </p:custDataLst>
              </p14:nvPr>
            </p14:nvContentPartPr>
            <p14:xfrm>
              <a:off x="6995160" y="2146300"/>
              <a:ext cx="0" cy="0"/>
            </p14:xfrm>
          </p:contentPart>
        </mc:Choice>
        <mc:Fallback xmlns="">
          <p:pic>
            <p:nvPicPr>
              <p:cNvPr id="197" name="Ink 196"/>
            </p:nvPicPr>
            <p:blipFill>
              <a:blip r:embed="rId17"/>
            </p:blipFill>
            <p:spPr>
              <a:xfrm>
                <a:off x="6995160" y="214630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20" p14:bwMode="auto">
            <p14:nvContentPartPr>
              <p14:cNvPr id="198" name="Ink 197"/>
              <p14:cNvContentPartPr/>
              <p14:nvPr>
                <p:custDataLst>
                  <p:tags r:id="rId321"/>
                </p:custDataLst>
              </p14:nvPr>
            </p14:nvContentPartPr>
            <p14:xfrm>
              <a:off x="7049770" y="2124075"/>
              <a:ext cx="0" cy="0"/>
            </p14:xfrm>
          </p:contentPart>
        </mc:Choice>
        <mc:Fallback xmlns="">
          <p:pic>
            <p:nvPicPr>
              <p:cNvPr id="198" name="Ink 197"/>
            </p:nvPicPr>
            <p:blipFill>
              <a:blip r:embed="rId17"/>
            </p:blipFill>
            <p:spPr>
              <a:xfrm>
                <a:off x="7049770" y="212407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22" p14:bwMode="auto">
            <p14:nvContentPartPr>
              <p14:cNvPr id="199" name="Ink 198"/>
              <p14:cNvContentPartPr/>
              <p14:nvPr>
                <p:custDataLst>
                  <p:tags r:id="rId323"/>
                </p:custDataLst>
              </p14:nvPr>
            </p14:nvContentPartPr>
            <p14:xfrm>
              <a:off x="7117715" y="2108835"/>
              <a:ext cx="0" cy="0"/>
            </p14:xfrm>
          </p:contentPart>
        </mc:Choice>
        <mc:Fallback xmlns="">
          <p:pic>
            <p:nvPicPr>
              <p:cNvPr id="199" name="Ink 198"/>
            </p:nvPicPr>
            <p:blipFill>
              <a:blip r:embed="rId17"/>
            </p:blipFill>
            <p:spPr>
              <a:xfrm>
                <a:off x="7117715" y="210883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24" p14:bwMode="auto">
            <p14:nvContentPartPr>
              <p14:cNvPr id="200" name="Ink 199"/>
              <p14:cNvContentPartPr/>
              <p14:nvPr>
                <p:custDataLst>
                  <p:tags r:id="rId325"/>
                </p:custDataLst>
              </p14:nvPr>
            </p14:nvContentPartPr>
            <p14:xfrm>
              <a:off x="7146925" y="2135505"/>
              <a:ext cx="0" cy="0"/>
            </p14:xfrm>
          </p:contentPart>
        </mc:Choice>
        <mc:Fallback xmlns="">
          <p:pic>
            <p:nvPicPr>
              <p:cNvPr id="200" name="Ink 199"/>
            </p:nvPicPr>
            <p:blipFill>
              <a:blip r:embed="rId17"/>
            </p:blipFill>
            <p:spPr>
              <a:xfrm>
                <a:off x="7146925" y="213550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26" p14:bwMode="auto">
            <p14:nvContentPartPr>
              <p14:cNvPr id="201" name="Ink 200"/>
              <p14:cNvContentPartPr/>
              <p14:nvPr>
                <p:custDataLst>
                  <p:tags r:id="rId327"/>
                </p:custDataLst>
              </p14:nvPr>
            </p14:nvContentPartPr>
            <p14:xfrm>
              <a:off x="7181215" y="2186940"/>
              <a:ext cx="0" cy="0"/>
            </p14:xfrm>
          </p:contentPart>
        </mc:Choice>
        <mc:Fallback xmlns="">
          <p:pic>
            <p:nvPicPr>
              <p:cNvPr id="201" name="Ink 200"/>
            </p:nvPicPr>
            <p:blipFill>
              <a:blip r:embed="rId17"/>
            </p:blipFill>
            <p:spPr>
              <a:xfrm>
                <a:off x="7181215" y="218694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28" p14:bwMode="auto">
            <p14:nvContentPartPr>
              <p14:cNvPr id="202" name="Ink 201"/>
              <p14:cNvContentPartPr/>
              <p14:nvPr>
                <p:custDataLst>
                  <p:tags r:id="rId329"/>
                </p:custDataLst>
              </p14:nvPr>
            </p14:nvContentPartPr>
            <p14:xfrm>
              <a:off x="7173595" y="2226945"/>
              <a:ext cx="0" cy="0"/>
            </p14:xfrm>
          </p:contentPart>
        </mc:Choice>
        <mc:Fallback xmlns="">
          <p:pic>
            <p:nvPicPr>
              <p:cNvPr id="202" name="Ink 201"/>
            </p:nvPicPr>
            <p:blipFill>
              <a:blip r:embed="rId17"/>
            </p:blipFill>
            <p:spPr>
              <a:xfrm>
                <a:off x="7173595" y="222694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30" p14:bwMode="auto">
            <p14:nvContentPartPr>
              <p14:cNvPr id="203" name="Ink 202"/>
              <p14:cNvContentPartPr/>
              <p14:nvPr>
                <p:custDataLst>
                  <p:tags r:id="rId331"/>
                </p:custDataLst>
              </p14:nvPr>
            </p14:nvContentPartPr>
            <p14:xfrm>
              <a:off x="7188835" y="2279650"/>
              <a:ext cx="0" cy="0"/>
            </p14:xfrm>
          </p:contentPart>
        </mc:Choice>
        <mc:Fallback xmlns="">
          <p:pic>
            <p:nvPicPr>
              <p:cNvPr id="203" name="Ink 202"/>
            </p:nvPicPr>
            <p:blipFill>
              <a:blip r:embed="rId17"/>
            </p:blipFill>
            <p:spPr>
              <a:xfrm>
                <a:off x="7188835" y="227965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32" p14:bwMode="auto">
            <p14:nvContentPartPr>
              <p14:cNvPr id="204" name="Ink 203"/>
              <p14:cNvContentPartPr/>
              <p14:nvPr>
                <p:custDataLst>
                  <p:tags r:id="rId333"/>
                </p:custDataLst>
              </p14:nvPr>
            </p14:nvContentPartPr>
            <p14:xfrm>
              <a:off x="7178675" y="2301875"/>
              <a:ext cx="635" cy="635"/>
            </p14:xfrm>
          </p:contentPart>
        </mc:Choice>
        <mc:Fallback xmlns="">
          <p:pic>
            <p:nvPicPr>
              <p:cNvPr id="204" name="Ink 203"/>
            </p:nvPicPr>
            <p:blipFill>
              <a:blip r:embed="rId46"/>
            </p:blipFill>
            <p:spPr>
              <a:xfrm>
                <a:off x="7178675" y="230187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34" p14:bwMode="auto">
            <p14:nvContentPartPr>
              <p14:cNvPr id="209" name="Ink 208"/>
              <p14:cNvContentPartPr/>
              <p14:nvPr>
                <p:custDataLst>
                  <p:tags r:id="rId335"/>
                </p:custDataLst>
              </p14:nvPr>
            </p14:nvContentPartPr>
            <p14:xfrm>
              <a:off x="7609840" y="2891790"/>
              <a:ext cx="0" cy="0"/>
            </p14:xfrm>
          </p:contentPart>
        </mc:Choice>
        <mc:Fallback xmlns="">
          <p:pic>
            <p:nvPicPr>
              <p:cNvPr id="209" name="Ink 208"/>
            </p:nvPicPr>
            <p:blipFill>
              <a:blip r:embed="rId17"/>
            </p:blipFill>
            <p:spPr>
              <a:xfrm>
                <a:off x="7609840" y="289179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36" p14:bwMode="auto">
            <p14:nvContentPartPr>
              <p14:cNvPr id="210" name="Ink 209"/>
              <p14:cNvContentPartPr/>
              <p14:nvPr>
                <p:custDataLst>
                  <p:tags r:id="rId337"/>
                </p:custDataLst>
              </p14:nvPr>
            </p14:nvContentPartPr>
            <p14:xfrm>
              <a:off x="7595870" y="2860675"/>
              <a:ext cx="635" cy="635"/>
            </p14:xfrm>
          </p:contentPart>
        </mc:Choice>
        <mc:Fallback xmlns="">
          <p:pic>
            <p:nvPicPr>
              <p:cNvPr id="210" name="Ink 209"/>
            </p:nvPicPr>
            <p:blipFill>
              <a:blip r:embed="rId46"/>
            </p:blipFill>
            <p:spPr>
              <a:xfrm>
                <a:off x="7595870" y="286067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38" p14:bwMode="auto">
            <p14:nvContentPartPr>
              <p14:cNvPr id="211" name="Ink 210"/>
              <p14:cNvContentPartPr/>
              <p14:nvPr>
                <p:custDataLst>
                  <p:tags r:id="rId339"/>
                </p:custDataLst>
              </p14:nvPr>
            </p14:nvContentPartPr>
            <p14:xfrm>
              <a:off x="7578725" y="2835910"/>
              <a:ext cx="0" cy="0"/>
            </p14:xfrm>
          </p:contentPart>
        </mc:Choice>
        <mc:Fallback xmlns="">
          <p:pic>
            <p:nvPicPr>
              <p:cNvPr id="211" name="Ink 210"/>
            </p:nvPicPr>
            <p:blipFill>
              <a:blip r:embed="rId17"/>
            </p:blipFill>
            <p:spPr>
              <a:xfrm>
                <a:off x="7578725" y="283591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40" p14:bwMode="auto">
            <p14:nvContentPartPr>
              <p14:cNvPr id="212" name="Ink 211"/>
              <p14:cNvContentPartPr/>
              <p14:nvPr>
                <p:custDataLst>
                  <p:tags r:id="rId341"/>
                </p:custDataLst>
              </p14:nvPr>
            </p14:nvContentPartPr>
            <p14:xfrm>
              <a:off x="7565390" y="2783840"/>
              <a:ext cx="635" cy="635"/>
            </p14:xfrm>
          </p:contentPart>
        </mc:Choice>
        <mc:Fallback xmlns="">
          <p:pic>
            <p:nvPicPr>
              <p:cNvPr id="212" name="Ink 211"/>
            </p:nvPicPr>
            <p:blipFill>
              <a:blip r:embed="rId46"/>
            </p:blipFill>
            <p:spPr>
              <a:xfrm>
                <a:off x="7565390" y="278384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42" p14:bwMode="auto">
            <p14:nvContentPartPr>
              <p14:cNvPr id="213" name="Ink 212"/>
              <p14:cNvContentPartPr/>
              <p14:nvPr>
                <p:custDataLst>
                  <p:tags r:id="rId343"/>
                </p:custDataLst>
              </p14:nvPr>
            </p14:nvContentPartPr>
            <p14:xfrm>
              <a:off x="7542530" y="2736215"/>
              <a:ext cx="635" cy="635"/>
            </p14:xfrm>
          </p:contentPart>
        </mc:Choice>
        <mc:Fallback xmlns="">
          <p:pic>
            <p:nvPicPr>
              <p:cNvPr id="213" name="Ink 212"/>
            </p:nvPicPr>
            <p:blipFill>
              <a:blip r:embed="rId46"/>
            </p:blipFill>
            <p:spPr>
              <a:xfrm>
                <a:off x="7542530" y="273621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44" p14:bwMode="auto">
            <p14:nvContentPartPr>
              <p14:cNvPr id="214" name="Ink 213"/>
              <p14:cNvContentPartPr/>
              <p14:nvPr>
                <p:custDataLst>
                  <p:tags r:id="rId345"/>
                </p:custDataLst>
              </p14:nvPr>
            </p14:nvContentPartPr>
            <p14:xfrm>
              <a:off x="7557135" y="2673985"/>
              <a:ext cx="635" cy="635"/>
            </p14:xfrm>
          </p:contentPart>
        </mc:Choice>
        <mc:Fallback xmlns="">
          <p:pic>
            <p:nvPicPr>
              <p:cNvPr id="214" name="Ink 213"/>
            </p:nvPicPr>
            <p:blipFill>
              <a:blip r:embed="rId46"/>
            </p:blipFill>
            <p:spPr>
              <a:xfrm>
                <a:off x="7557135" y="267398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46" p14:bwMode="auto">
            <p14:nvContentPartPr>
              <p14:cNvPr id="215" name="Ink 214"/>
              <p14:cNvContentPartPr/>
              <p14:nvPr>
                <p:custDataLst>
                  <p:tags r:id="rId347"/>
                </p:custDataLst>
              </p14:nvPr>
            </p14:nvContentPartPr>
            <p14:xfrm>
              <a:off x="7569835" y="2628900"/>
              <a:ext cx="0" cy="0"/>
            </p14:xfrm>
          </p:contentPart>
        </mc:Choice>
        <mc:Fallback xmlns="">
          <p:pic>
            <p:nvPicPr>
              <p:cNvPr id="215" name="Ink 214"/>
            </p:nvPicPr>
            <p:blipFill>
              <a:blip r:embed="rId17"/>
            </p:blipFill>
            <p:spPr>
              <a:xfrm>
                <a:off x="7569835" y="262890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48" p14:bwMode="auto">
            <p14:nvContentPartPr>
              <p14:cNvPr id="216" name="Ink 215"/>
              <p14:cNvContentPartPr/>
              <p14:nvPr>
                <p:custDataLst>
                  <p:tags r:id="rId349"/>
                </p:custDataLst>
              </p14:nvPr>
            </p14:nvContentPartPr>
            <p14:xfrm>
              <a:off x="7584440" y="2613660"/>
              <a:ext cx="635" cy="635"/>
            </p14:xfrm>
          </p:contentPart>
        </mc:Choice>
        <mc:Fallback xmlns="">
          <p:pic>
            <p:nvPicPr>
              <p:cNvPr id="216" name="Ink 215"/>
            </p:nvPicPr>
            <p:blipFill>
              <a:blip r:embed="rId46"/>
            </p:blipFill>
            <p:spPr>
              <a:xfrm>
                <a:off x="7584440" y="261366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50" p14:bwMode="auto">
            <p14:nvContentPartPr>
              <p14:cNvPr id="217" name="Ink 216"/>
              <p14:cNvContentPartPr/>
              <p14:nvPr>
                <p:custDataLst>
                  <p:tags r:id="rId351"/>
                </p:custDataLst>
              </p14:nvPr>
            </p14:nvContentPartPr>
            <p14:xfrm>
              <a:off x="7627620" y="2580640"/>
              <a:ext cx="635" cy="635"/>
            </p14:xfrm>
          </p:contentPart>
        </mc:Choice>
        <mc:Fallback xmlns="">
          <p:pic>
            <p:nvPicPr>
              <p:cNvPr id="217" name="Ink 216"/>
            </p:nvPicPr>
            <p:blipFill>
              <a:blip r:embed="rId46"/>
            </p:blipFill>
            <p:spPr>
              <a:xfrm>
                <a:off x="7627620" y="258064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52" p14:bwMode="auto">
            <p14:nvContentPartPr>
              <p14:cNvPr id="218" name="Ink 217"/>
              <p14:cNvContentPartPr/>
              <p14:nvPr>
                <p:custDataLst>
                  <p:tags r:id="rId353"/>
                </p:custDataLst>
              </p14:nvPr>
            </p14:nvContentPartPr>
            <p14:xfrm>
              <a:off x="7681595" y="2567305"/>
              <a:ext cx="0" cy="0"/>
            </p14:xfrm>
          </p:contentPart>
        </mc:Choice>
        <mc:Fallback xmlns="">
          <p:pic>
            <p:nvPicPr>
              <p:cNvPr id="218" name="Ink 217"/>
            </p:nvPicPr>
            <p:blipFill>
              <a:blip r:embed="rId17"/>
            </p:blipFill>
            <p:spPr>
              <a:xfrm>
                <a:off x="7681595" y="256730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54" p14:bwMode="auto">
            <p14:nvContentPartPr>
              <p14:cNvPr id="219" name="Ink 218"/>
              <p14:cNvContentPartPr/>
              <p14:nvPr>
                <p:custDataLst>
                  <p:tags r:id="rId355"/>
                </p:custDataLst>
              </p14:nvPr>
            </p14:nvContentPartPr>
            <p14:xfrm>
              <a:off x="7712710" y="2566035"/>
              <a:ext cx="0" cy="0"/>
            </p14:xfrm>
          </p:contentPart>
        </mc:Choice>
        <mc:Fallback xmlns="">
          <p:pic>
            <p:nvPicPr>
              <p:cNvPr id="219" name="Ink 218"/>
            </p:nvPicPr>
            <p:blipFill>
              <a:blip r:embed="rId17"/>
            </p:blipFill>
            <p:spPr>
              <a:xfrm>
                <a:off x="7712710" y="256603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56" p14:bwMode="auto">
            <p14:nvContentPartPr>
              <p14:cNvPr id="220" name="Ink 219"/>
              <p14:cNvContentPartPr/>
              <p14:nvPr>
                <p:custDataLst>
                  <p:tags r:id="rId357"/>
                </p:custDataLst>
              </p14:nvPr>
            </p14:nvContentPartPr>
            <p14:xfrm>
              <a:off x="7758430" y="2567305"/>
              <a:ext cx="635" cy="635"/>
            </p14:xfrm>
          </p:contentPart>
        </mc:Choice>
        <mc:Fallback xmlns="">
          <p:pic>
            <p:nvPicPr>
              <p:cNvPr id="220" name="Ink 219"/>
            </p:nvPicPr>
            <p:blipFill>
              <a:blip r:embed="rId46"/>
            </p:blipFill>
            <p:spPr>
              <a:xfrm>
                <a:off x="7758430" y="256730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58" p14:bwMode="auto">
            <p14:nvContentPartPr>
              <p14:cNvPr id="221" name="Ink 220"/>
              <p14:cNvContentPartPr/>
              <p14:nvPr>
                <p:custDataLst>
                  <p:tags r:id="rId359"/>
                </p:custDataLst>
              </p14:nvPr>
            </p14:nvContentPartPr>
            <p14:xfrm>
              <a:off x="7796530" y="2545715"/>
              <a:ext cx="0" cy="0"/>
            </p14:xfrm>
          </p:contentPart>
        </mc:Choice>
        <mc:Fallback xmlns="">
          <p:pic>
            <p:nvPicPr>
              <p:cNvPr id="221" name="Ink 220"/>
            </p:nvPicPr>
            <p:blipFill>
              <a:blip r:embed="rId17"/>
            </p:blipFill>
            <p:spPr>
              <a:xfrm>
                <a:off x="7796530" y="254571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60" p14:bwMode="auto">
            <p14:nvContentPartPr>
              <p14:cNvPr id="222" name="Ink 221"/>
              <p14:cNvContentPartPr/>
              <p14:nvPr>
                <p:custDataLst>
                  <p:tags r:id="rId361"/>
                </p:custDataLst>
              </p14:nvPr>
            </p14:nvContentPartPr>
            <p14:xfrm>
              <a:off x="7836535" y="2545715"/>
              <a:ext cx="0" cy="0"/>
            </p14:xfrm>
          </p:contentPart>
        </mc:Choice>
        <mc:Fallback xmlns="">
          <p:pic>
            <p:nvPicPr>
              <p:cNvPr id="222" name="Ink 221"/>
            </p:nvPicPr>
            <p:blipFill>
              <a:blip r:embed="rId17"/>
            </p:blipFill>
            <p:spPr>
              <a:xfrm>
                <a:off x="7836535" y="254571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62" p14:bwMode="auto">
            <p14:nvContentPartPr>
              <p14:cNvPr id="223" name="Ink 222"/>
              <p14:cNvContentPartPr/>
              <p14:nvPr>
                <p:custDataLst>
                  <p:tags r:id="rId363"/>
                </p:custDataLst>
              </p14:nvPr>
            </p14:nvContentPartPr>
            <p14:xfrm>
              <a:off x="7875270" y="2534285"/>
              <a:ext cx="635" cy="635"/>
            </p14:xfrm>
          </p:contentPart>
        </mc:Choice>
        <mc:Fallback xmlns="">
          <p:pic>
            <p:nvPicPr>
              <p:cNvPr id="223" name="Ink 222"/>
            </p:nvPicPr>
            <p:blipFill>
              <a:blip r:embed="rId46"/>
            </p:blipFill>
            <p:spPr>
              <a:xfrm>
                <a:off x="7875270" y="253428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64" p14:bwMode="auto">
            <p14:nvContentPartPr>
              <p14:cNvPr id="224" name="Ink 223"/>
              <p14:cNvContentPartPr/>
              <p14:nvPr>
                <p:custDataLst>
                  <p:tags r:id="rId365"/>
                </p:custDataLst>
              </p14:nvPr>
            </p14:nvContentPartPr>
            <p14:xfrm>
              <a:off x="7936865" y="2510155"/>
              <a:ext cx="635" cy="635"/>
            </p14:xfrm>
          </p:contentPart>
        </mc:Choice>
        <mc:Fallback xmlns="">
          <p:pic>
            <p:nvPicPr>
              <p:cNvPr id="224" name="Ink 223"/>
            </p:nvPicPr>
            <p:blipFill>
              <a:blip r:embed="rId46"/>
            </p:blipFill>
            <p:spPr>
              <a:xfrm>
                <a:off x="7936865" y="251015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66" p14:bwMode="auto">
            <p14:nvContentPartPr>
              <p14:cNvPr id="225" name="Ink 224"/>
              <p14:cNvContentPartPr/>
              <p14:nvPr>
                <p:custDataLst>
                  <p:tags r:id="rId367"/>
                </p:custDataLst>
              </p14:nvPr>
            </p14:nvContentPartPr>
            <p14:xfrm>
              <a:off x="7980680" y="2467610"/>
              <a:ext cx="0" cy="0"/>
            </p14:xfrm>
          </p:contentPart>
        </mc:Choice>
        <mc:Fallback xmlns="">
          <p:pic>
            <p:nvPicPr>
              <p:cNvPr id="225" name="Ink 224"/>
            </p:nvPicPr>
            <p:blipFill>
              <a:blip r:embed="rId17"/>
            </p:blipFill>
            <p:spPr>
              <a:xfrm>
                <a:off x="7980680" y="246761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68" p14:bwMode="auto">
            <p14:nvContentPartPr>
              <p14:cNvPr id="226" name="Ink 225"/>
              <p14:cNvContentPartPr/>
              <p14:nvPr>
                <p:custDataLst>
                  <p:tags r:id="rId369"/>
                </p:custDataLst>
              </p14:nvPr>
            </p14:nvContentPartPr>
            <p14:xfrm>
              <a:off x="8067040" y="2465705"/>
              <a:ext cx="0" cy="0"/>
            </p14:xfrm>
          </p:contentPart>
        </mc:Choice>
        <mc:Fallback xmlns="">
          <p:pic>
            <p:nvPicPr>
              <p:cNvPr id="226" name="Ink 225"/>
            </p:nvPicPr>
            <p:blipFill>
              <a:blip r:embed="rId17"/>
            </p:blipFill>
            <p:spPr>
              <a:xfrm>
                <a:off x="8067040" y="246570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70" p14:bwMode="auto">
            <p14:nvContentPartPr>
              <p14:cNvPr id="227" name="Ink 226"/>
              <p14:cNvContentPartPr/>
              <p14:nvPr>
                <p:custDataLst>
                  <p:tags r:id="rId371"/>
                </p:custDataLst>
              </p14:nvPr>
            </p14:nvContentPartPr>
            <p14:xfrm>
              <a:off x="8096250" y="2473960"/>
              <a:ext cx="0" cy="0"/>
            </p14:xfrm>
          </p:contentPart>
        </mc:Choice>
        <mc:Fallback xmlns="">
          <p:pic>
            <p:nvPicPr>
              <p:cNvPr id="227" name="Ink 226"/>
            </p:nvPicPr>
            <p:blipFill>
              <a:blip r:embed="rId17"/>
            </p:blipFill>
            <p:spPr>
              <a:xfrm>
                <a:off x="8096250" y="247396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72" p14:bwMode="auto">
            <p14:nvContentPartPr>
              <p14:cNvPr id="228" name="Ink 227"/>
              <p14:cNvContentPartPr/>
              <p14:nvPr>
                <p:custDataLst>
                  <p:tags r:id="rId373"/>
                </p:custDataLst>
              </p14:nvPr>
            </p14:nvContentPartPr>
            <p14:xfrm>
              <a:off x="8123555" y="2471420"/>
              <a:ext cx="635" cy="635"/>
            </p14:xfrm>
          </p:contentPart>
        </mc:Choice>
        <mc:Fallback xmlns="">
          <p:pic>
            <p:nvPicPr>
              <p:cNvPr id="228" name="Ink 227"/>
            </p:nvPicPr>
            <p:blipFill>
              <a:blip r:embed="rId46"/>
            </p:blipFill>
            <p:spPr>
              <a:xfrm>
                <a:off x="8123555" y="247142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74" p14:bwMode="auto">
            <p14:nvContentPartPr>
              <p14:cNvPr id="229" name="Ink 228"/>
              <p14:cNvContentPartPr/>
              <p14:nvPr>
                <p:custDataLst>
                  <p:tags r:id="rId375"/>
                </p:custDataLst>
              </p14:nvPr>
            </p14:nvContentPartPr>
            <p14:xfrm>
              <a:off x="8169910" y="2494915"/>
              <a:ext cx="635" cy="635"/>
            </p14:xfrm>
          </p:contentPart>
        </mc:Choice>
        <mc:Fallback xmlns="">
          <p:pic>
            <p:nvPicPr>
              <p:cNvPr id="229" name="Ink 228"/>
            </p:nvPicPr>
            <p:blipFill>
              <a:blip r:embed="rId46"/>
            </p:blipFill>
            <p:spPr>
              <a:xfrm>
                <a:off x="8169910" y="249491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76" p14:bwMode="auto">
            <p14:nvContentPartPr>
              <p14:cNvPr id="230" name="Ink 229"/>
              <p14:cNvContentPartPr/>
              <p14:nvPr>
                <p:custDataLst>
                  <p:tags r:id="rId377"/>
                </p:custDataLst>
              </p14:nvPr>
            </p14:nvContentPartPr>
            <p14:xfrm>
              <a:off x="8201025" y="2497455"/>
              <a:ext cx="0" cy="0"/>
            </p14:xfrm>
          </p:contentPart>
        </mc:Choice>
        <mc:Fallback xmlns="">
          <p:pic>
            <p:nvPicPr>
              <p:cNvPr id="230" name="Ink 229"/>
            </p:nvPicPr>
            <p:blipFill>
              <a:blip r:embed="rId17"/>
            </p:blipFill>
            <p:spPr>
              <a:xfrm>
                <a:off x="8201025" y="249745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78" p14:bwMode="auto">
            <p14:nvContentPartPr>
              <p14:cNvPr id="231" name="Ink 230"/>
              <p14:cNvContentPartPr/>
              <p14:nvPr>
                <p:custDataLst>
                  <p:tags r:id="rId379"/>
                </p:custDataLst>
              </p14:nvPr>
            </p14:nvContentPartPr>
            <p14:xfrm>
              <a:off x="8277860" y="2526030"/>
              <a:ext cx="0" cy="0"/>
            </p14:xfrm>
          </p:contentPart>
        </mc:Choice>
        <mc:Fallback xmlns="">
          <p:pic>
            <p:nvPicPr>
              <p:cNvPr id="231" name="Ink 230"/>
            </p:nvPicPr>
            <p:blipFill>
              <a:blip r:embed="rId17"/>
            </p:blipFill>
            <p:spPr>
              <a:xfrm>
                <a:off x="8277860" y="2526030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80" p14:bwMode="auto">
            <p14:nvContentPartPr>
              <p14:cNvPr id="232" name="Ink 231"/>
              <p14:cNvContentPartPr/>
              <p14:nvPr>
                <p:custDataLst>
                  <p:tags r:id="rId381"/>
                </p:custDataLst>
              </p14:nvPr>
            </p14:nvContentPartPr>
            <p14:xfrm>
              <a:off x="8305165" y="2569845"/>
              <a:ext cx="0" cy="0"/>
            </p14:xfrm>
          </p:contentPart>
        </mc:Choice>
        <mc:Fallback xmlns="">
          <p:pic>
            <p:nvPicPr>
              <p:cNvPr id="232" name="Ink 231"/>
            </p:nvPicPr>
            <p:blipFill>
              <a:blip r:embed="rId17"/>
            </p:blipFill>
            <p:spPr>
              <a:xfrm>
                <a:off x="8305165" y="256984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82" p14:bwMode="auto">
            <p14:nvContentPartPr>
              <p14:cNvPr id="233" name="Ink 232"/>
              <p14:cNvContentPartPr/>
              <p14:nvPr>
                <p:custDataLst>
                  <p:tags r:id="rId383"/>
                </p:custDataLst>
              </p14:nvPr>
            </p14:nvContentPartPr>
            <p14:xfrm>
              <a:off x="8339455" y="2623185"/>
              <a:ext cx="635" cy="635"/>
            </p14:xfrm>
          </p:contentPart>
        </mc:Choice>
        <mc:Fallback xmlns="">
          <p:pic>
            <p:nvPicPr>
              <p:cNvPr id="233" name="Ink 232"/>
            </p:nvPicPr>
            <p:blipFill>
              <a:blip r:embed="rId46"/>
            </p:blipFill>
            <p:spPr>
              <a:xfrm>
                <a:off x="8339455" y="262318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84" p14:bwMode="auto">
            <p14:nvContentPartPr>
              <p14:cNvPr id="234" name="Ink 233"/>
              <p14:cNvContentPartPr/>
              <p14:nvPr>
                <p:custDataLst>
                  <p:tags r:id="rId385"/>
                </p:custDataLst>
              </p14:nvPr>
            </p14:nvContentPartPr>
            <p14:xfrm>
              <a:off x="8338185" y="2691130"/>
              <a:ext cx="635" cy="635"/>
            </p14:xfrm>
          </p:contentPart>
        </mc:Choice>
        <mc:Fallback xmlns="">
          <p:pic>
            <p:nvPicPr>
              <p:cNvPr id="234" name="Ink 233"/>
            </p:nvPicPr>
            <p:blipFill>
              <a:blip r:embed="rId46"/>
            </p:blipFill>
            <p:spPr>
              <a:xfrm>
                <a:off x="8338185" y="269113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86" p14:bwMode="auto">
            <p14:nvContentPartPr>
              <p14:cNvPr id="235" name="Ink 234"/>
              <p14:cNvContentPartPr/>
              <p14:nvPr>
                <p:custDataLst>
                  <p:tags r:id="rId387"/>
                </p:custDataLst>
              </p14:nvPr>
            </p14:nvContentPartPr>
            <p14:xfrm>
              <a:off x="8354060" y="2800350"/>
              <a:ext cx="635" cy="635"/>
            </p14:xfrm>
          </p:contentPart>
        </mc:Choice>
        <mc:Fallback xmlns="">
          <p:pic>
            <p:nvPicPr>
              <p:cNvPr id="235" name="Ink 234"/>
            </p:nvPicPr>
            <p:blipFill>
              <a:blip r:embed="rId46"/>
            </p:blipFill>
            <p:spPr>
              <a:xfrm>
                <a:off x="8354060" y="2800350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88" p14:bwMode="auto">
            <p14:nvContentPartPr>
              <p14:cNvPr id="236" name="Ink 235"/>
              <p14:cNvContentPartPr/>
              <p14:nvPr>
                <p:custDataLst>
                  <p:tags r:id="rId389"/>
                </p:custDataLst>
              </p14:nvPr>
            </p14:nvContentPartPr>
            <p14:xfrm>
              <a:off x="8375015" y="2826385"/>
              <a:ext cx="0" cy="0"/>
            </p14:xfrm>
          </p:contentPart>
        </mc:Choice>
        <mc:Fallback xmlns="">
          <p:pic>
            <p:nvPicPr>
              <p:cNvPr id="236" name="Ink 235"/>
            </p:nvPicPr>
            <p:blipFill>
              <a:blip r:embed="rId17"/>
            </p:blipFill>
            <p:spPr>
              <a:xfrm>
                <a:off x="8375015" y="2826385"/>
                <a:ext cx="0" cy="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90" p14:bwMode="auto">
            <p14:nvContentPartPr>
              <p14:cNvPr id="237" name="Ink 236"/>
              <p14:cNvContentPartPr/>
              <p14:nvPr>
                <p:custDataLst>
                  <p:tags r:id="rId391"/>
                </p:custDataLst>
              </p14:nvPr>
            </p14:nvContentPartPr>
            <p14:xfrm>
              <a:off x="8385175" y="2808605"/>
              <a:ext cx="635" cy="635"/>
            </p14:xfrm>
          </p:contentPart>
        </mc:Choice>
        <mc:Fallback xmlns="">
          <p:pic>
            <p:nvPicPr>
              <p:cNvPr id="237" name="Ink 236"/>
            </p:nvPicPr>
            <p:blipFill>
              <a:blip r:embed="rId46"/>
            </p:blipFill>
            <p:spPr>
              <a:xfrm>
                <a:off x="8385175" y="2808605"/>
                <a:ext cx="63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92" p14:bwMode="auto">
            <p14:nvContentPartPr>
              <p14:cNvPr id="238" name="Ink 237"/>
              <p14:cNvContentPartPr/>
              <p14:nvPr>
                <p:custDataLst>
                  <p:tags r:id="rId393"/>
                </p:custDataLst>
              </p14:nvPr>
            </p14:nvContentPartPr>
            <p14:xfrm>
              <a:off x="8368030" y="2821305"/>
              <a:ext cx="0" cy="0"/>
            </p14:xfrm>
          </p:contentPart>
        </mc:Choice>
        <mc:Fallback xmlns="">
          <p:pic>
            <p:nvPicPr>
              <p:cNvPr id="238" name="Ink 237"/>
            </p:nvPicPr>
            <p:blipFill>
              <a:blip r:embed="rId17"/>
            </p:blipFill>
            <p:spPr>
              <a:xfrm>
                <a:off x="8368030" y="2821305"/>
                <a:ext cx="0" cy="0"/>
              </a:xfrm>
              <a:prstGeom prst="rect"/>
            </p:spPr>
          </p:pic>
        </mc:Fallback>
      </mc:AlternateContent>
      <p:sp>
        <p:nvSpPr>
          <p:cNvPr id="239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14/18</a:t>
            </a:r>
            <a:endParaRPr sz="1600">
              <a:solidFill>
                <a:srgbClr val="666666"/>
              </a:solidFill>
            </a:endParaRPr>
          </a:p>
        </p:txBody>
      </p:sp>
    </p:spTree>
    <p:custDataLst>
      <p:tags r:id="rId39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6270" y="57855"/>
            <a:ext cx="10969200" cy="705600"/>
          </a:xfrm>
        </p:spPr>
        <p:txBody>
          <a:bodyPr/>
          <a:p>
            <a:r>
              <a:rPr lang="en-US" altLang="zh-CN" b="1">
                <a:latin typeface="Comic Sans MS" panose="030F0902030302020204" charset="0"/>
                <a:cs typeface="Comic Sans MS" panose="030F0902030302020204" charset="0"/>
                <a:sym typeface="+mn-ea"/>
              </a:rPr>
              <a:t>SU(3) link Quantum Simulation</a:t>
            </a:r>
            <a:endParaRPr lang="en-US" altLang="zh-CN" b="1">
              <a:latin typeface="Comic Sans MS" panose="030F0902030302020204" charset="0"/>
              <a:cs typeface="Comic Sans MS" panose="030F090203030202020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4" name="图片 3" descr="ChatGPT Image 2026年6月30日 17_06_17"/>
          <p:cNvPicPr>
            <a:picLocks noChangeAspect="1"/>
          </p:cNvPicPr>
          <p:nvPr/>
        </p:nvPicPr>
        <p:blipFill>
          <a:blip r:embed="rId2"/>
          <a:srcRect t="12056" r="30386" b="17759"/>
          <a:stretch>
            <a:fillRect/>
          </a:stretch>
        </p:blipFill>
        <p:spPr>
          <a:xfrm>
            <a:off x="305435" y="804545"/>
            <a:ext cx="3329940" cy="3808730"/>
          </a:xfrm>
          <a:prstGeom prst="rect">
            <a:avLst/>
          </a:prstGeom>
        </p:spPr>
      </p:pic>
      <p:pic>
        <p:nvPicPr>
          <p:cNvPr id="5" name="图片 4" descr="ChatGPT Image 2026年6月30日 17_06_17"/>
          <p:cNvPicPr>
            <a:picLocks noChangeAspect="1"/>
          </p:cNvPicPr>
          <p:nvPr/>
        </p:nvPicPr>
        <p:blipFill>
          <a:blip r:embed="rId2"/>
          <a:srcRect l="68515" t="22495" r="991" b="32438"/>
          <a:stretch>
            <a:fillRect/>
          </a:stretch>
        </p:blipFill>
        <p:spPr>
          <a:xfrm>
            <a:off x="3635375" y="804545"/>
            <a:ext cx="2411730" cy="40449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3317875"/>
            <a:ext cx="6000115" cy="7600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b="85037"/>
          <a:stretch>
            <a:fillRect/>
          </a:stretch>
        </p:blipFill>
        <p:spPr>
          <a:xfrm>
            <a:off x="6096000" y="1082675"/>
            <a:ext cx="6040755" cy="2444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47105" y="26428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503050405090304" charset="0"/>
                <a:cs typeface="Times New Roman" panose="02020503050405090304" charset="0"/>
              </a:rPr>
              <a:t>effective model:</a:t>
            </a:r>
            <a:endParaRPr lang="en-US" altLang="zh-CN"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25" y="4752340"/>
            <a:ext cx="5916930" cy="101536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965825" y="45478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TEBD evolution </a:t>
            </a:r>
            <a:r>
              <a:rPr lang="en-US" altLang="zh-CN">
                <a:solidFill>
                  <a:srgbClr val="FF0000"/>
                </a:solidFill>
              </a:rPr>
              <a:t>gate</a:t>
            </a:r>
            <a:r>
              <a:rPr lang="zh-CN" altLang="en-US">
                <a:solidFill>
                  <a:srgbClr val="FF0000"/>
                </a:solidFill>
              </a:rPr>
              <a:t>：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945" y="5767705"/>
            <a:ext cx="9834880" cy="103441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rcRect l="5842" t="7315"/>
          <a:stretch>
            <a:fillRect/>
          </a:stretch>
        </p:blipFill>
        <p:spPr>
          <a:xfrm>
            <a:off x="8289925" y="4472305"/>
            <a:ext cx="2681605" cy="7080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/>
            </p:nvSpPr>
            <p:spPr>
              <a:xfrm>
                <a:off x="10404475" y="5081270"/>
                <a:ext cx="1432560" cy="521335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solidFill>
                            <a:schemeClr val="accent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ᴪ</m:t>
                          </m:r>
                          <m: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‘(+</m:t>
                          </m:r>
                          <m: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∆</m:t>
                          </m:r>
                          <m: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𝑡</m:t>
                          </m:r>
                          <m: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altLang="zh-CN" i="1">
                  <a:solidFill>
                    <a:schemeClr val="accent1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4475" y="5081270"/>
                <a:ext cx="1432560" cy="52133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右箭头 14"/>
          <p:cNvSpPr/>
          <p:nvPr/>
        </p:nvSpPr>
        <p:spPr>
          <a:xfrm>
            <a:off x="6703060" y="5260975"/>
            <a:ext cx="3408045" cy="161925"/>
          </a:xfrm>
          <a:prstGeom prst="rightArrow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11"/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9" name="图片 2"/>
          <p:cNvPicPr/>
          <p:nvPr/>
        </p:nvPicPr>
        <p:blipFill>
          <a:blip r:embed="rId10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rcRect l="26679" t="26428" r="2554" b="3770"/>
          <a:stretch>
            <a:fillRect/>
          </a:stretch>
        </p:blipFill>
        <p:spPr>
          <a:xfrm>
            <a:off x="6617970" y="1502410"/>
            <a:ext cx="4274820" cy="1140460"/>
          </a:xfrm>
          <a:prstGeom prst="rect">
            <a:avLst/>
          </a:prstGeom>
        </p:spPr>
      </p:pic>
      <p:sp>
        <p:nvSpPr>
          <p:cNvPr id="33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15/18</a:t>
            </a:r>
            <a:endParaRPr sz="1600">
              <a:solidFill>
                <a:srgbClr val="666666"/>
              </a:solidFill>
            </a:endParaRPr>
          </a:p>
        </p:txBody>
      </p:sp>
      <p:pic>
        <p:nvPicPr>
          <p:cNvPr id="17" name="334E55B0-647D-440b-865C-3EC943EB4CBC-11" descr="wpsoffic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5810" y="1213485"/>
            <a:ext cx="189230" cy="173990"/>
          </a:xfrm>
          <a:prstGeom prst="rect">
            <a:avLst/>
          </a:prstGeom>
        </p:spPr>
      </p:pic>
      <p:pic>
        <p:nvPicPr>
          <p:cNvPr id="18" name="334E55B0-647D-440b-865C-3EC943EB4CBC-12" descr="wpsoffic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75280" y="1675130"/>
            <a:ext cx="223520" cy="205740"/>
          </a:xfrm>
          <a:prstGeom prst="rect">
            <a:avLst/>
          </a:prstGeom>
        </p:spPr>
      </p:pic>
      <p:pic>
        <p:nvPicPr>
          <p:cNvPr id="19" name="334E55B0-647D-440b-865C-3EC943EB4CBC-13" descr="wpsoffic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4700" y="1612265"/>
            <a:ext cx="189230" cy="173990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0" y="81985"/>
            <a:ext cx="10969200" cy="705600"/>
          </a:xfrm>
        </p:spPr>
        <p:txBody>
          <a:bodyPr/>
          <a:p>
            <a:r>
              <a:rPr lang="en-US" altLang="zh-CN" b="1">
                <a:latin typeface="Comic Sans MS" panose="030F0902030302020204" charset="0"/>
                <a:cs typeface="Comic Sans MS" panose="030F0902030302020204" charset="0"/>
              </a:rPr>
              <a:t>Quantum &amp; Thermal Entropy Evolution </a:t>
            </a:r>
            <a:endParaRPr lang="en-US" altLang="zh-CN" b="1">
              <a:latin typeface="Comic Sans MS" panose="030F0902030302020204" charset="0"/>
              <a:cs typeface="Comic Sans MS" panose="030F090203030202020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75" y="803457"/>
            <a:ext cx="4686300" cy="32207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282846" y="4664450"/>
            <a:ext cx="6723266" cy="17223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 sz="200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In entropy evolution, few-body entanglement </a:t>
            </a:r>
            <a:r>
              <a:rPr lang="en-US" altLang="zh-CN" sz="2000" b="1" i="1">
                <a:solidFill>
                  <a:schemeClr val="accent2"/>
                </a:solidFill>
                <a:latin typeface="Times New Roman" panose="02020503050405090304" charset="0"/>
                <a:cs typeface="Times New Roman" panose="02020503050405090304" charset="0"/>
              </a:rPr>
              <a:t>“disperse” </a:t>
            </a:r>
            <a:r>
              <a:rPr lang="en-US" altLang="zh-CN" sz="200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into many-body entanglment by </a:t>
            </a:r>
            <a:r>
              <a:rPr lang="en-US" altLang="zh-CN" sz="2000" u="sng">
                <a:solidFill>
                  <a:schemeClr val="accent2"/>
                </a:solidFill>
                <a:latin typeface="Times New Roman" panose="02020503050405090304" charset="0"/>
                <a:cs typeface="Times New Roman" panose="02020503050405090304" charset="0"/>
              </a:rPr>
              <a:t>quantum scambling.</a:t>
            </a:r>
            <a:endParaRPr lang="en-US" altLang="zh-CN" sz="2000" u="sng">
              <a:solidFill>
                <a:schemeClr val="accent2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pPr indent="0">
              <a:buFont typeface="Arial" panose="020B0604020202090204" pitchFamily="34" charset="0"/>
              <a:buNone/>
            </a:pPr>
            <a:endParaRPr lang="en-US" altLang="zh-CN" sz="2000">
              <a:solidFill>
                <a:schemeClr val="accent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altLang="zh-CN" sz="200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Quantum entropy </a:t>
            </a: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Times New Roman" panose="02020503050405090304" charset="0"/>
                <a:cs typeface="Times New Roman" panose="02020503050405090304" charset="0"/>
              </a:rPr>
              <a:t>merges</a:t>
            </a:r>
            <a:r>
              <a:rPr lang="en-US" altLang="zh-CN" sz="200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 and </a:t>
            </a: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Times New Roman" panose="02020503050405090304" charset="0"/>
                <a:cs typeface="Times New Roman" panose="02020503050405090304" charset="0"/>
              </a:rPr>
              <a:t>matches</a:t>
            </a:r>
            <a:r>
              <a:rPr lang="en-US" altLang="zh-CN" sz="200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 the thermal entropy in window</a:t>
            </a:r>
            <a:r>
              <a:rPr lang="en-US" altLang="zh-CN" sz="2000">
                <a:solidFill>
                  <a:schemeClr val="accent1"/>
                </a:solidFill>
                <a:latin typeface="Times New Roman" panose="02020503050405090304" charset="0"/>
                <a:cs typeface="Times New Roman" panose="02020503050405090304" charset="0"/>
              </a:rPr>
              <a:t>, </a:t>
            </a:r>
            <a:r>
              <a:rPr lang="en-US" altLang="zh-CN" sz="2000" b="1">
                <a:solidFill>
                  <a:srgbClr val="C00000"/>
                </a:solidFill>
                <a:latin typeface="Times New Roman" panose="02020503050405090304" charset="0"/>
                <a:cs typeface="Times New Roman" panose="02020503050405090304" charset="0"/>
              </a:rPr>
              <a:t>a signal of thermalization</a:t>
            </a:r>
            <a:endParaRPr lang="en-US" altLang="zh-CN" sz="2000" b="1">
              <a:solidFill>
                <a:srgbClr val="C0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3" name="图片 11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4" name="图片 2"/>
          <p:cNvPicPr/>
          <p:nvPr/>
        </p:nvPicPr>
        <p:blipFill>
          <a:blip r:embed="rId4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p:pic>
        <p:nvPicPr>
          <p:cNvPr id="6" name="图片 5" descr="post_object_image_35877605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57028"/>
            <a:ext cx="5157594" cy="2700928"/>
          </a:xfrm>
          <a:prstGeom prst="rect">
            <a:avLst/>
          </a:prstGeom>
        </p:spPr>
      </p:pic>
      <p:pic>
        <p:nvPicPr>
          <p:cNvPr id="9" name="图片 8" descr="post_object_image_4608675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8758" y="742950"/>
            <a:ext cx="6217167" cy="3798531"/>
          </a:xfrm>
          <a:prstGeom prst="rect">
            <a:avLst/>
          </a:prstGeom>
        </p:spPr>
      </p:pic>
      <p:sp>
        <p:nvSpPr>
          <p:cNvPr id="33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16/18</a:t>
            </a:r>
            <a:endParaRPr sz="1600">
              <a:solidFill>
                <a:srgbClr val="666666"/>
              </a:solidFill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6270" y="97860"/>
            <a:ext cx="10969200" cy="705600"/>
          </a:xfrm>
        </p:spPr>
        <p:txBody>
          <a:bodyPr/>
          <a:p>
            <a:r>
              <a:rPr lang="en-US" altLang="zh-CN" b="1">
                <a:latin typeface="Comic Sans MS" panose="030F0902030302020204" charset="0"/>
                <a:cs typeface="Comic Sans MS" panose="030F0902030302020204" charset="0"/>
                <a:sym typeface="+mn-ea"/>
              </a:rPr>
              <a:t>Quantum &amp; Thermal Entropy Evolution </a:t>
            </a:r>
            <a:endParaRPr lang="en-US" altLang="zh-CN" b="1">
              <a:latin typeface="Comic Sans MS" panose="030F0902030302020204" charset="0"/>
              <a:cs typeface="Comic Sans MS" panose="030F090203030202020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394335" y="5620385"/>
                <a:ext cx="10755630" cy="13716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marL="285750" indent="-285750">
                  <a:buFont typeface="Arial" panose="020B0604020202090204" pitchFamily="34" charset="0"/>
                  <a:buChar char="•"/>
                </a:pPr>
                <a:r>
                  <a:rPr lang="en-US" altLang="zh-CN" b="1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We interprete the time of merging of quantum entropy as the thermalization time.</a:t>
                </a:r>
                <a:endParaRPr lang="en-US" altLang="zh-CN" b="1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marL="285750" indent="-285750">
                  <a:buFont typeface="Arial" panose="020B0604020202090204" pitchFamily="34" charset="0"/>
                  <a:buChar char="•"/>
                </a:pPr>
                <a:r>
                  <a:rPr lang="en-US" altLang="zh-CN" b="1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Background strength facilitates the merging process for different quarks.</a:t>
                </a:r>
                <a:endParaRPr lang="en-US" altLang="zh-CN" b="1">
                  <a:solidFill>
                    <a:schemeClr val="tx1"/>
                  </a:solidFill>
                  <a:latin typeface="Times New Roman Regular" panose="02020503050405090304" charset="0"/>
                  <a:ea typeface="MS Mincho" charset="0"/>
                  <a:cs typeface="Times New Roman Regular" panose="02020503050405090304" charset="0"/>
                </a:endParaRPr>
              </a:p>
              <a:p>
                <a:pPr marL="285750" indent="-285750">
                  <a:buFont typeface="Arial" panose="020B0604020202090204" pitchFamily="34" charset="0"/>
                  <a:buChar char="•"/>
                </a:pPr>
                <a:r>
                  <a:rPr lang="en-US" altLang="zh-CN" b="1">
                    <a:solidFill>
                      <a:srgbClr val="C00000"/>
                    </a:solidFill>
                    <a:latin typeface="Times New Roman Regular" panose="02020503050405090304" charset="0"/>
                    <a:ea typeface="MS Mincho" charset="0"/>
                    <a:cs typeface="Times New Roman Regular" panose="02020503050405090304" charset="0"/>
                  </a:rPr>
                  <a:t>For lighter sector and larger system,  by action,  quantum and thermal entropy can reach the matching window within shorter time .  (</a:t>
                </a:r>
                <a14:m>
                  <m:oMath xmlns:m="http://schemas.openxmlformats.org/officeDocument/2006/math">
                    <m:r>
                      <a:rPr lang="en-US" altLang="zh-CN" b="1">
                        <a:solidFill>
                          <a:srgbClr val="C00000"/>
                        </a:solidFill>
                        <a:latin typeface="DejaVu Math TeX Gyre" panose="02000503000000000000" charset="0"/>
                        <a:ea typeface="SimSun" charset="0"/>
                        <a:cs typeface="DejaVu Math TeX Gyre" panose="02000503000000000000" charset="0"/>
                      </a:rPr>
                      <m:t>𝛕</m:t>
                    </m:r>
                  </m:oMath>
                </a14:m>
                <a:r>
                  <a:rPr lang="en-US" altLang="zh-CN" b="1">
                    <a:solidFill>
                      <a:srgbClr val="C00000"/>
                    </a:solidFill>
                    <a:latin typeface="Times New Roman Regular" panose="02020503050405090304" charset="0"/>
                    <a:ea typeface="MS Mincho" charset="0"/>
                    <a:cs typeface="Times New Roman Regular" panose="02020503050405090304" charset="0"/>
                  </a:rPr>
                  <a:t> in unit of 1/Q )</a:t>
                </a:r>
                <a:endParaRPr lang="en-US" altLang="zh-CN" b="1">
                  <a:solidFill>
                    <a:srgbClr val="C00000"/>
                  </a:solidFill>
                  <a:latin typeface="Times New Roman Regular" panose="02020503050405090304" charset="0"/>
                  <a:ea typeface="MS Mincho" charset="0"/>
                  <a:cs typeface="Times New Roman Regular" panose="02020503050405090304" charset="0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35" y="5620385"/>
                <a:ext cx="10755630" cy="137160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11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2950" y="-57377"/>
            <a:ext cx="795647" cy="796189"/>
          </a:xfrm>
          <a:prstGeom prst="rect">
            <a:avLst/>
          </a:prstGeom>
          <a:noFill/>
        </p:spPr>
      </p:pic>
      <p:pic>
        <p:nvPicPr>
          <p:cNvPr id="4" name="图片 2"/>
          <p:cNvPicPr/>
          <p:nvPr/>
        </p:nvPicPr>
        <p:blipFill>
          <a:blip r:embed="rId4"/>
          <a:srcRect l="7486" t="8041" r="7948" b="9150"/>
          <a:stretch>
            <a:fillRect/>
          </a:stretch>
        </p:blipFill>
        <p:spPr>
          <a:xfrm>
            <a:off x="11262360" y="81915"/>
            <a:ext cx="581025" cy="568960"/>
          </a:xfrm>
          <a:prstGeom prst="rect">
            <a:avLst/>
          </a:prstGeom>
        </p:spPr>
      </p:pic>
      <p:pic>
        <p:nvPicPr>
          <p:cNvPr id="13" name="内容占位符 12"/>
          <p:cNvPicPr>
            <a:picLocks noChangeAspect="1"/>
          </p:cNvPicPr>
          <p:nvPr>
            <p:ph idx="1"/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939925" y="802005"/>
            <a:ext cx="8033385" cy="4759325"/>
          </a:xfrm>
          <a:prstGeom prst="rect">
            <a:avLst/>
          </a:prstGeom>
        </p:spPr>
      </p:pic>
      <p:sp>
        <p:nvSpPr>
          <p:cNvPr id="33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17/18</a:t>
            </a:r>
            <a:endParaRPr sz="1600">
              <a:solidFill>
                <a:srgbClr val="666666"/>
              </a:solidFill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6585" y="55950"/>
            <a:ext cx="10969200" cy="705600"/>
          </a:xfrm>
        </p:spPr>
        <p:txBody>
          <a:bodyPr/>
          <a:p>
            <a:r>
              <a:rPr lang="en-US" altLang="zh-CN" b="1">
                <a:latin typeface="Comic Sans MS" panose="030F0902030302020204" charset="0"/>
                <a:cs typeface="Comic Sans MS" panose="030F0902030302020204" charset="0"/>
              </a:rPr>
              <a:t>Summary</a:t>
            </a:r>
            <a:endParaRPr lang="en-US" altLang="zh-CN" b="1">
              <a:latin typeface="Comic Sans MS" panose="030F0902030302020204" charset="0"/>
              <a:cs typeface="Comic Sans MS" panose="030F090203030202020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85420" y="1169035"/>
            <a:ext cx="11821795" cy="3990340"/>
          </a:xfrm>
        </p:spPr>
        <p:txBody>
          <a:bodyPr>
            <a:normAutofit lnSpcReduction="10000"/>
          </a:bodyPr>
          <a:p>
            <a:r>
              <a:rPr lang="en-US" altLang="zh-CN"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503050405090304" charset="0"/>
                <a:cs typeface="Times New Roman" panose="02020503050405090304" charset="0"/>
              </a:rPr>
              <a:t>We Propose that </a:t>
            </a:r>
            <a:r>
              <a:rPr lang="en-US" altLang="zh-CN" sz="2400" b="1" i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503050405090304" charset="0"/>
                <a:cs typeface="Times New Roman" panose="02020503050405090304" charset="0"/>
              </a:rPr>
              <a:t>entanglement entropy</a:t>
            </a:r>
            <a:r>
              <a:rPr lang="en-US" altLang="zh-CN"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503050405090304" charset="0"/>
                <a:cs typeface="Times New Roman" panose="02020503050405090304" charset="0"/>
              </a:rPr>
              <a:t> can provide a new perspective for the </a:t>
            </a:r>
            <a:r>
              <a:rPr lang="en-US" altLang="zh-CN" sz="2400" b="1">
                <a:solidFill>
                  <a:schemeClr val="accent6">
                    <a:lumMod val="50000"/>
                  </a:schemeClr>
                </a:solidFill>
                <a:latin typeface="Times New Roman" panose="02020503050405090304" charset="0"/>
                <a:cs typeface="Times New Roman" panose="02020503050405090304" charset="0"/>
              </a:rPr>
              <a:t>thermlization time problem</a:t>
            </a:r>
            <a:r>
              <a:rPr lang="en-US" altLang="zh-CN" sz="2400" b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503050405090304" charset="0"/>
                <a:cs typeface="Times New Roman" panose="02020503050405090304" charset="0"/>
              </a:rPr>
              <a:t> in HIC.</a:t>
            </a:r>
            <a:endParaRPr lang="en-US" altLang="zh-CN" sz="2400" b="1">
              <a:solidFill>
                <a:srgbClr val="C0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76200" y="669925"/>
            <a:ext cx="11760835" cy="7302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" name="内容占位符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85420" y="2385695"/>
            <a:ext cx="11821795" cy="1160145"/>
          </a:xfrm>
          <a:prstGeom prst="rect">
            <a:avLst/>
          </a:prstGeom>
        </p:spPr>
        <p:txBody>
          <a:bodyPr vert="horz" lIns="90000" tIns="46800" rIns="90000" bIns="46800" rtlCol="0">
            <a:normAutofit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>
                <a:solidFill>
                  <a:schemeClr val="accent1">
                    <a:lumMod val="75000"/>
                  </a:schemeClr>
                </a:solidFill>
                <a:latin typeface="Times New Roman" panose="02020503050405090304" charset="0"/>
                <a:cs typeface="Times New Roman" panose="02020503050405090304" charset="0"/>
              </a:rPr>
              <a:t>Entanglement entropy can come from QCD topological sphaleron effects and  parton scattering at the early stage of collisions.</a:t>
            </a:r>
            <a:endParaRPr lang="en-US" altLang="zh-CN" sz="2400">
              <a:solidFill>
                <a:schemeClr val="accent1">
                  <a:lumMod val="75000"/>
                </a:schemeClr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endParaRPr lang="en-US" altLang="zh-CN" sz="2400" b="1">
              <a:solidFill>
                <a:srgbClr val="C0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85420" y="3731895"/>
            <a:ext cx="11821795" cy="1076960"/>
          </a:xfrm>
          <a:prstGeom prst="rect">
            <a:avLst/>
          </a:prstGeom>
        </p:spPr>
        <p:txBody>
          <a:bodyPr vert="horz" lIns="90000" tIns="46800" rIns="90000" bIns="46800" rtlCol="0">
            <a:normAutofit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By quantum simulation, we find that quantum entanglement entropy can evolve to thermal entropy by quantum scrambling.</a:t>
            </a:r>
            <a:endParaRPr lang="en-US" altLang="zh-CN" sz="2400" b="1">
              <a:solidFill>
                <a:srgbClr val="C0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85420" y="5116830"/>
            <a:ext cx="11821795" cy="1082675"/>
          </a:xfrm>
          <a:prstGeom prst="rect">
            <a:avLst/>
          </a:prstGeom>
        </p:spPr>
        <p:txBody>
          <a:bodyPr vert="horz" lIns="90000" tIns="46800" rIns="90000" bIns="46800" rtlCol="0">
            <a:normAutofit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solidFill>
                  <a:srgbClr val="C00000"/>
                </a:solidFill>
                <a:latin typeface="Times New Roman" panose="02020503050405090304" charset="0"/>
                <a:cs typeface="Times New Roman" panose="02020503050405090304" charset="0"/>
              </a:rPr>
              <a:t>The time for thermalization can be estimated by quantum scrambling time that merges the many body entangled entropy.</a:t>
            </a:r>
            <a:endParaRPr lang="en-US" altLang="zh-CN" sz="2400" b="1">
              <a:solidFill>
                <a:srgbClr val="C0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33" name="PageNumber"/>
          <p:cNvSpPr>
            <a:spLocks noGrp="1"/>
          </p:cNvSpPr>
          <p:nvPr/>
        </p:nvSpPr>
        <p:spPr>
          <a:xfrm>
            <a:off x="11453495" y="6617970"/>
            <a:ext cx="719455" cy="2057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r">
              <a:defRPr sz="1000">
                <a:solidFill>
                  <a:srgbClr val="666666"/>
                </a:solidFill>
              </a:defRPr>
            </a:defPPr>
          </a:lstStyle>
          <a:p>
            <a:pPr algn="r">
              <a:defRPr sz="1000">
                <a:solidFill>
                  <a:srgbClr val="666666"/>
                </a:solidFill>
              </a:defRPr>
            </a:pPr>
            <a:r>
              <a:rPr sz="1600">
                <a:solidFill>
                  <a:srgbClr val="666666"/>
                </a:solidFill>
              </a:rPr>
              <a:t>18/18</a:t>
            </a:r>
            <a:endParaRPr sz="1600">
              <a:solidFill>
                <a:srgbClr val="666666"/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EBWPP_OBJECT_TOKEN" val="PLAY_INK_1784001992883"/>
</p:tagLst>
</file>

<file path=ppt/tags/tag97.xml><?xml version="1.0" encoding="utf-8"?>
<p:tagLst xmlns:p="http://schemas.openxmlformats.org/presentationml/2006/main">
  <p:tag name="KSO_WEBWPP_OBJECT_TOKEN" val="PLAY_INK_1784001992883"/>
</p:tagLst>
</file>

<file path=ppt/tags/tag98.xml><?xml version="1.0" encoding="utf-8"?>
<p:tagLst xmlns:p="http://schemas.openxmlformats.org/presentationml/2006/main">
  <p:tag name="KSO_WEBWPP_OBJECT_TOKEN" val="PLAY_INK_1784001992883"/>
</p:tagLst>
</file>

<file path=ppt/tags/tag99.xml><?xml version="1.0" encoding="utf-8"?>
<p:tagLst xmlns:p="http://schemas.openxmlformats.org/presentationml/2006/main">
  <p:tag name="KSO_WEBWPP_OBJECT_TOKEN" val="PLAY_INK_1784001992883"/>
</p:tagLst>
</file>

<file path=ppt/tags/tag100.xml><?xml version="1.0" encoding="utf-8"?>
<p:tagLst xmlns:p="http://schemas.openxmlformats.org/presentationml/2006/main">
  <p:tag name="KSO_WEBWPP_OBJECT_TOKEN" val="PLAY_INK_1784001992883"/>
</p:tagLst>
</file>

<file path=ppt/tags/tag101.xml><?xml version="1.0" encoding="utf-8"?>
<p:tagLst xmlns:p="http://schemas.openxmlformats.org/presentationml/2006/main">
  <p:tag name="KSO_WEBWPP_OBJECT_TOKEN" val="PLAY_INK_1784001992883"/>
</p:tagLst>
</file>

<file path=ppt/tags/tag102.xml><?xml version="1.0" encoding="utf-8"?>
<p:tagLst xmlns:p="http://schemas.openxmlformats.org/presentationml/2006/main">
  <p:tag name="KSO_WEBWPP_OBJECT_TOKEN" val="PLAY_INK_1784001992883"/>
</p:tagLst>
</file>

<file path=ppt/tags/tag103.xml><?xml version="1.0" encoding="utf-8"?>
<p:tagLst xmlns:p="http://schemas.openxmlformats.org/presentationml/2006/main">
  <p:tag name="KSO_WEBWPP_OBJECT_TOKEN" val="PLAY_INK_1784001992883"/>
</p:tagLst>
</file>

<file path=ppt/tags/tag104.xml><?xml version="1.0" encoding="utf-8"?>
<p:tagLst xmlns:p="http://schemas.openxmlformats.org/presentationml/2006/main">
  <p:tag name="KSO_WEBWPP_OBJECT_TOKEN" val="PLAY_INK_1784001992883"/>
</p:tagLst>
</file>

<file path=ppt/tags/tag105.xml><?xml version="1.0" encoding="utf-8"?>
<p:tagLst xmlns:p="http://schemas.openxmlformats.org/presentationml/2006/main">
  <p:tag name="KSO_WEBWPP_OBJECT_TOKEN" val="PLAY_INK_1784001992883"/>
</p:tagLst>
</file>

<file path=ppt/tags/tag106.xml><?xml version="1.0" encoding="utf-8"?>
<p:tagLst xmlns:p="http://schemas.openxmlformats.org/presentationml/2006/main">
  <p:tag name="KSO_WEBWPP_OBJECT_TOKEN" val="PLAY_INK_1784001992883"/>
</p:tagLst>
</file>

<file path=ppt/tags/tag107.xml><?xml version="1.0" encoding="utf-8"?>
<p:tagLst xmlns:p="http://schemas.openxmlformats.org/presentationml/2006/main">
  <p:tag name="KSO_WEBWPP_OBJECT_TOKEN" val="PLAY_INK_1784001992883"/>
</p:tagLst>
</file>

<file path=ppt/tags/tag108.xml><?xml version="1.0" encoding="utf-8"?>
<p:tagLst xmlns:p="http://schemas.openxmlformats.org/presentationml/2006/main">
  <p:tag name="KSO_WEBWPP_OBJECT_TOKEN" val="PLAY_INK_1784001992883"/>
</p:tagLst>
</file>

<file path=ppt/tags/tag109.xml><?xml version="1.0" encoding="utf-8"?>
<p:tagLst xmlns:p="http://schemas.openxmlformats.org/presentationml/2006/main">
  <p:tag name="KSO_WEBWPP_OBJECT_TOKEN" val="PLAY_INK_1784001992883"/>
</p:tagLst>
</file>

<file path=ppt/tags/tag110.xml><?xml version="1.0" encoding="utf-8"?>
<p:tagLst xmlns:p="http://schemas.openxmlformats.org/presentationml/2006/main">
  <p:tag name="KSO_WEBWPP_OBJECT_TOKEN" val="PLAY_INK_1784001992883"/>
</p:tagLst>
</file>

<file path=ppt/tags/tag111.xml><?xml version="1.0" encoding="utf-8"?>
<p:tagLst xmlns:p="http://schemas.openxmlformats.org/presentationml/2006/main">
  <p:tag name="KSO_WEBWPP_OBJECT_TOKEN" val="PLAY_INK_1784001992883"/>
</p:tagLst>
</file>

<file path=ppt/tags/tag112.xml><?xml version="1.0" encoding="utf-8"?>
<p:tagLst xmlns:p="http://schemas.openxmlformats.org/presentationml/2006/main">
  <p:tag name="KSO_WEBWPP_OBJECT_TOKEN" val="PLAY_INK_1784001992883"/>
</p:tagLst>
</file>

<file path=ppt/tags/tag113.xml><?xml version="1.0" encoding="utf-8"?>
<p:tagLst xmlns:p="http://schemas.openxmlformats.org/presentationml/2006/main">
  <p:tag name="KSO_WEBWPP_OBJECT_TOKEN" val="PLAY_INK_1784001992883"/>
</p:tagLst>
</file>

<file path=ppt/tags/tag114.xml><?xml version="1.0" encoding="utf-8"?>
<p:tagLst xmlns:p="http://schemas.openxmlformats.org/presentationml/2006/main">
  <p:tag name="KSO_WEBWPP_OBJECT_TOKEN" val="PLAY_INK_1784001992883"/>
</p:tagLst>
</file>

<file path=ppt/tags/tag115.xml><?xml version="1.0" encoding="utf-8"?>
<p:tagLst xmlns:p="http://schemas.openxmlformats.org/presentationml/2006/main">
  <p:tag name="KSO_WEBWPP_OBJECT_TOKEN" val="PLAY_INK_1784001992883"/>
</p:tagLst>
</file>

<file path=ppt/tags/tag116.xml><?xml version="1.0" encoding="utf-8"?>
<p:tagLst xmlns:p="http://schemas.openxmlformats.org/presentationml/2006/main">
  <p:tag name="KSO_WEBWPP_OBJECT_TOKEN" val="PLAY_INK_1784001992883"/>
</p:tagLst>
</file>

<file path=ppt/tags/tag117.xml><?xml version="1.0" encoding="utf-8"?>
<p:tagLst xmlns:p="http://schemas.openxmlformats.org/presentationml/2006/main">
  <p:tag name="KSO_WEBWPP_OBJECT_TOKEN" val="PLAY_INK_1784001992883"/>
</p:tagLst>
</file>

<file path=ppt/tags/tag118.xml><?xml version="1.0" encoding="utf-8"?>
<p:tagLst xmlns:p="http://schemas.openxmlformats.org/presentationml/2006/main">
  <p:tag name="KSO_WEBWPP_OBJECT_TOKEN" val="PLAY_INK_1784001992883"/>
</p:tagLst>
</file>

<file path=ppt/tags/tag119.xml><?xml version="1.0" encoding="utf-8"?>
<p:tagLst xmlns:p="http://schemas.openxmlformats.org/presentationml/2006/main">
  <p:tag name="KSO_WEBWPP_OBJECT_TOKEN" val="PLAY_INK_1784001992883"/>
</p:tagLst>
</file>

<file path=ppt/tags/tag120.xml><?xml version="1.0" encoding="utf-8"?>
<p:tagLst xmlns:p="http://schemas.openxmlformats.org/presentationml/2006/main">
  <p:tag name="KSO_WEBWPP_OBJECT_TOKEN" val="PLAY_INK_1784001992883"/>
</p:tagLst>
</file>

<file path=ppt/tags/tag121.xml><?xml version="1.0" encoding="utf-8"?>
<p:tagLst xmlns:p="http://schemas.openxmlformats.org/presentationml/2006/main">
  <p:tag name="KSO_WEBWPP_OBJECT_TOKEN" val="PLAY_INK_1784001992883"/>
</p:tagLst>
</file>

<file path=ppt/tags/tag122.xml><?xml version="1.0" encoding="utf-8"?>
<p:tagLst xmlns:p="http://schemas.openxmlformats.org/presentationml/2006/main">
  <p:tag name="KSO_WEBWPP_OBJECT_TOKEN" val="PLAY_INK_1784001992883"/>
</p:tagLst>
</file>

<file path=ppt/tags/tag123.xml><?xml version="1.0" encoding="utf-8"?>
<p:tagLst xmlns:p="http://schemas.openxmlformats.org/presentationml/2006/main">
  <p:tag name="KSO_WEBWPP_OBJECT_TOKEN" val="PLAY_INK_1784001992883"/>
</p:tagLst>
</file>

<file path=ppt/tags/tag124.xml><?xml version="1.0" encoding="utf-8"?>
<p:tagLst xmlns:p="http://schemas.openxmlformats.org/presentationml/2006/main">
  <p:tag name="KSO_WEBWPP_OBJECT_TOKEN" val="PLAY_INK_1784001992883"/>
</p:tagLst>
</file>

<file path=ppt/tags/tag125.xml><?xml version="1.0" encoding="utf-8"?>
<p:tagLst xmlns:p="http://schemas.openxmlformats.org/presentationml/2006/main">
  <p:tag name="KSO_WEBWPP_OBJECT_TOKEN" val="PLAY_INK_1784001992883"/>
</p:tagLst>
</file>

<file path=ppt/tags/tag126.xml><?xml version="1.0" encoding="utf-8"?>
<p:tagLst xmlns:p="http://schemas.openxmlformats.org/presentationml/2006/main">
  <p:tag name="KSO_WEBWPP_OBJECT_TOKEN" val="PLAY_INK_1784001992883"/>
</p:tagLst>
</file>

<file path=ppt/tags/tag127.xml><?xml version="1.0" encoding="utf-8"?>
<p:tagLst xmlns:p="http://schemas.openxmlformats.org/presentationml/2006/main">
  <p:tag name="KSO_WEBWPP_OBJECT_TOKEN" val="PLAY_INK_1784001992883"/>
</p:tagLst>
</file>

<file path=ppt/tags/tag128.xml><?xml version="1.0" encoding="utf-8"?>
<p:tagLst xmlns:p="http://schemas.openxmlformats.org/presentationml/2006/main">
  <p:tag name="KSO_WEBWPP_OBJECT_TOKEN" val="PLAY_INK_1784001992883"/>
</p:tagLst>
</file>

<file path=ppt/tags/tag129.xml><?xml version="1.0" encoding="utf-8"?>
<p:tagLst xmlns:p="http://schemas.openxmlformats.org/presentationml/2006/main">
  <p:tag name="KSO_WEBWPP_OBJECT_TOKEN" val="PLAY_INK_1784001992883"/>
</p:tagLst>
</file>

<file path=ppt/tags/tag130.xml><?xml version="1.0" encoding="utf-8"?>
<p:tagLst xmlns:p="http://schemas.openxmlformats.org/presentationml/2006/main">
  <p:tag name="KSO_WEBWPP_OBJECT_TOKEN" val="PLAY_INK_1784001992883"/>
</p:tagLst>
</file>

<file path=ppt/tags/tag131.xml><?xml version="1.0" encoding="utf-8"?>
<p:tagLst xmlns:p="http://schemas.openxmlformats.org/presentationml/2006/main">
  <p:tag name="KSO_WEBWPP_OBJECT_TOKEN" val="PLAY_INK_1784001992883"/>
</p:tagLst>
</file>

<file path=ppt/tags/tag132.xml><?xml version="1.0" encoding="utf-8"?>
<p:tagLst xmlns:p="http://schemas.openxmlformats.org/presentationml/2006/main">
  <p:tag name="KSO_WEBWPP_OBJECT_TOKEN" val="PLAY_INK_1784001992883"/>
</p:tagLst>
</file>

<file path=ppt/tags/tag133.xml><?xml version="1.0" encoding="utf-8"?>
<p:tagLst xmlns:p="http://schemas.openxmlformats.org/presentationml/2006/main">
  <p:tag name="KSO_WEBWPP_OBJECT_TOKEN" val="PLAY_INK_1784001992883"/>
</p:tagLst>
</file>

<file path=ppt/tags/tag134.xml><?xml version="1.0" encoding="utf-8"?>
<p:tagLst xmlns:p="http://schemas.openxmlformats.org/presentationml/2006/main">
  <p:tag name="KSO_WEBWPP_OBJECT_TOKEN" val="PLAY_INK_1784001992883"/>
</p:tagLst>
</file>

<file path=ppt/tags/tag135.xml><?xml version="1.0" encoding="utf-8"?>
<p:tagLst xmlns:p="http://schemas.openxmlformats.org/presentationml/2006/main">
  <p:tag name="KSO_WEBWPP_OBJECT_TOKEN" val="PLAY_INK_1784001992883"/>
</p:tagLst>
</file>

<file path=ppt/tags/tag136.xml><?xml version="1.0" encoding="utf-8"?>
<p:tagLst xmlns:p="http://schemas.openxmlformats.org/presentationml/2006/main">
  <p:tag name="KSO_WEBWPP_OBJECT_TOKEN" val="PLAY_INK_1784001992883"/>
</p:tagLst>
</file>

<file path=ppt/tags/tag137.xml><?xml version="1.0" encoding="utf-8"?>
<p:tagLst xmlns:p="http://schemas.openxmlformats.org/presentationml/2006/main">
  <p:tag name="KSO_WEBWPP_OBJECT_TOKEN" val="PLAY_INK_1784001992883"/>
</p:tagLst>
</file>

<file path=ppt/tags/tag138.xml><?xml version="1.0" encoding="utf-8"?>
<p:tagLst xmlns:p="http://schemas.openxmlformats.org/presentationml/2006/main">
  <p:tag name="KSO_WEBWPP_OBJECT_TOKEN" val="PLAY_INK_1784001992883"/>
</p:tagLst>
</file>

<file path=ppt/tags/tag139.xml><?xml version="1.0" encoding="utf-8"?>
<p:tagLst xmlns:p="http://schemas.openxmlformats.org/presentationml/2006/main">
  <p:tag name="KSO_WEBWPP_OBJECT_TOKEN" val="PLAY_INK_1784001992883"/>
</p:tagLst>
</file>

<file path=ppt/tags/tag140.xml><?xml version="1.0" encoding="utf-8"?>
<p:tagLst xmlns:p="http://schemas.openxmlformats.org/presentationml/2006/main">
  <p:tag name="KSO_WEBWPP_OBJECT_TOKEN" val="PLAY_INK_1784001992883"/>
</p:tagLst>
</file>

<file path=ppt/tags/tag141.xml><?xml version="1.0" encoding="utf-8"?>
<p:tagLst xmlns:p="http://schemas.openxmlformats.org/presentationml/2006/main">
  <p:tag name="KSO_WEBWPP_OBJECT_TOKEN" val="PLAY_INK_1784001992883"/>
</p:tagLst>
</file>

<file path=ppt/tags/tag142.xml><?xml version="1.0" encoding="utf-8"?>
<p:tagLst xmlns:p="http://schemas.openxmlformats.org/presentationml/2006/main">
  <p:tag name="KSO_WEBWPP_OBJECT_TOKEN" val="PLAY_INK_1784001992883"/>
</p:tagLst>
</file>

<file path=ppt/tags/tag143.xml><?xml version="1.0" encoding="utf-8"?>
<p:tagLst xmlns:p="http://schemas.openxmlformats.org/presentationml/2006/main">
  <p:tag name="KSO_WEBWPP_OBJECT_TOKEN" val="PLAY_INK_1784001992883"/>
</p:tagLst>
</file>

<file path=ppt/tags/tag144.xml><?xml version="1.0" encoding="utf-8"?>
<p:tagLst xmlns:p="http://schemas.openxmlformats.org/presentationml/2006/main">
  <p:tag name="KSO_WEBWPP_OBJECT_TOKEN" val="PLAY_INK_1784001992883"/>
</p:tagLst>
</file>

<file path=ppt/tags/tag145.xml><?xml version="1.0" encoding="utf-8"?>
<p:tagLst xmlns:p="http://schemas.openxmlformats.org/presentationml/2006/main">
  <p:tag name="KSO_WEBWPP_OBJECT_TOKEN" val="PLAY_INK_1784001992883"/>
</p:tagLst>
</file>

<file path=ppt/tags/tag146.xml><?xml version="1.0" encoding="utf-8"?>
<p:tagLst xmlns:p="http://schemas.openxmlformats.org/presentationml/2006/main">
  <p:tag name="KSO_WEBWPP_OBJECT_TOKEN" val="PLAY_INK_1784001992883"/>
</p:tagLst>
</file>

<file path=ppt/tags/tag147.xml><?xml version="1.0" encoding="utf-8"?>
<p:tagLst xmlns:p="http://schemas.openxmlformats.org/presentationml/2006/main">
  <p:tag name="KSO_WEBWPP_OBJECT_TOKEN" val="PLAY_INK_1784001992883"/>
</p:tagLst>
</file>

<file path=ppt/tags/tag148.xml><?xml version="1.0" encoding="utf-8"?>
<p:tagLst xmlns:p="http://schemas.openxmlformats.org/presentationml/2006/main">
  <p:tag name="KSO_WEBWPP_OBJECT_TOKEN" val="PLAY_INK_1784001992883"/>
</p:tagLst>
</file>

<file path=ppt/tags/tag149.xml><?xml version="1.0" encoding="utf-8"?>
<p:tagLst xmlns:p="http://schemas.openxmlformats.org/presentationml/2006/main">
  <p:tag name="KSO_WEBWPP_OBJECT_TOKEN" val="PLAY_INK_1784001992883"/>
</p:tagLst>
</file>

<file path=ppt/tags/tag150.xml><?xml version="1.0" encoding="utf-8"?>
<p:tagLst xmlns:p="http://schemas.openxmlformats.org/presentationml/2006/main">
  <p:tag name="KSO_WEBWPP_OBJECT_TOKEN" val="PLAY_INK_1784001992883"/>
</p:tagLst>
</file>

<file path=ppt/tags/tag151.xml><?xml version="1.0" encoding="utf-8"?>
<p:tagLst xmlns:p="http://schemas.openxmlformats.org/presentationml/2006/main">
  <p:tag name="KSO_WEBWPP_OBJECT_TOKEN" val="PLAY_INK_1784001992883"/>
</p:tagLst>
</file>

<file path=ppt/tags/tag152.xml><?xml version="1.0" encoding="utf-8"?>
<p:tagLst xmlns:p="http://schemas.openxmlformats.org/presentationml/2006/main">
  <p:tag name="KSO_WEBWPP_OBJECT_TOKEN" val="PLAY_INK_1784001992883"/>
</p:tagLst>
</file>

<file path=ppt/tags/tag153.xml><?xml version="1.0" encoding="utf-8"?>
<p:tagLst xmlns:p="http://schemas.openxmlformats.org/presentationml/2006/main">
  <p:tag name="KSO_WEBWPP_OBJECT_TOKEN" val="PLAY_INK_1784001992883"/>
</p:tagLst>
</file>

<file path=ppt/tags/tag154.xml><?xml version="1.0" encoding="utf-8"?>
<p:tagLst xmlns:p="http://schemas.openxmlformats.org/presentationml/2006/main">
  <p:tag name="KSO_WEBWPP_OBJECT_TOKEN" val="PLAY_INK_1784001992883"/>
</p:tagLst>
</file>

<file path=ppt/tags/tag155.xml><?xml version="1.0" encoding="utf-8"?>
<p:tagLst xmlns:p="http://schemas.openxmlformats.org/presentationml/2006/main">
  <p:tag name="KSO_WEBWPP_OBJECT_TOKEN" val="PLAY_INK_1784001992883"/>
</p:tagLst>
</file>

<file path=ppt/tags/tag156.xml><?xml version="1.0" encoding="utf-8"?>
<p:tagLst xmlns:p="http://schemas.openxmlformats.org/presentationml/2006/main">
  <p:tag name="KSO_WEBWPP_OBJECT_TOKEN" val="PLAY_INK_1784001992883"/>
</p:tagLst>
</file>

<file path=ppt/tags/tag157.xml><?xml version="1.0" encoding="utf-8"?>
<p:tagLst xmlns:p="http://schemas.openxmlformats.org/presentationml/2006/main">
  <p:tag name="KSO_WEBWPP_OBJECT_TOKEN" val="PLAY_INK_1784001992883"/>
</p:tagLst>
</file>

<file path=ppt/tags/tag158.xml><?xml version="1.0" encoding="utf-8"?>
<p:tagLst xmlns:p="http://schemas.openxmlformats.org/presentationml/2006/main">
  <p:tag name="KSO_WEBWPP_OBJECT_TOKEN" val="PLAY_INK_1784001992883"/>
</p:tagLst>
</file>

<file path=ppt/tags/tag159.xml><?xml version="1.0" encoding="utf-8"?>
<p:tagLst xmlns:p="http://schemas.openxmlformats.org/presentationml/2006/main">
  <p:tag name="KSO_WEBWPP_OBJECT_TOKEN" val="PLAY_INK_1784001992883"/>
</p:tagLst>
</file>

<file path=ppt/tags/tag160.xml><?xml version="1.0" encoding="utf-8"?>
<p:tagLst xmlns:p="http://schemas.openxmlformats.org/presentationml/2006/main">
  <p:tag name="KSO_WEBWPP_OBJECT_TOKEN" val="PLAY_INK_1784001992883"/>
</p:tagLst>
</file>

<file path=ppt/tags/tag161.xml><?xml version="1.0" encoding="utf-8"?>
<p:tagLst xmlns:p="http://schemas.openxmlformats.org/presentationml/2006/main">
  <p:tag name="KSO_WEBWPP_OBJECT_TOKEN" val="PLAY_INK_1784001992883"/>
</p:tagLst>
</file>

<file path=ppt/tags/tag162.xml><?xml version="1.0" encoding="utf-8"?>
<p:tagLst xmlns:p="http://schemas.openxmlformats.org/presentationml/2006/main">
  <p:tag name="KSO_WEBWPP_OBJECT_TOKEN" val="PLAY_INK_1784001992883"/>
</p:tagLst>
</file>

<file path=ppt/tags/tag163.xml><?xml version="1.0" encoding="utf-8"?>
<p:tagLst xmlns:p="http://schemas.openxmlformats.org/presentationml/2006/main">
  <p:tag name="KSO_WEBWPP_OBJECT_TOKEN" val="PLAY_INK_1784001992883"/>
</p:tagLst>
</file>

<file path=ppt/tags/tag164.xml><?xml version="1.0" encoding="utf-8"?>
<p:tagLst xmlns:p="http://schemas.openxmlformats.org/presentationml/2006/main">
  <p:tag name="KSO_WEBWPP_OBJECT_TOKEN" val="PLAY_INK_1784001992883"/>
</p:tagLst>
</file>

<file path=ppt/tags/tag165.xml><?xml version="1.0" encoding="utf-8"?>
<p:tagLst xmlns:p="http://schemas.openxmlformats.org/presentationml/2006/main">
  <p:tag name="KSO_WEBWPP_OBJECT_TOKEN" val="PLAY_INK_1784001992883"/>
</p:tagLst>
</file>

<file path=ppt/tags/tag166.xml><?xml version="1.0" encoding="utf-8"?>
<p:tagLst xmlns:p="http://schemas.openxmlformats.org/presentationml/2006/main">
  <p:tag name="KSO_WEBWPP_OBJECT_TOKEN" val="PLAY_INK_1784001992883"/>
</p:tagLst>
</file>

<file path=ppt/tags/tag167.xml><?xml version="1.0" encoding="utf-8"?>
<p:tagLst xmlns:p="http://schemas.openxmlformats.org/presentationml/2006/main">
  <p:tag name="KSO_WEBWPP_OBJECT_TOKEN" val="PLAY_INK_1784001992883"/>
</p:tagLst>
</file>

<file path=ppt/tags/tag168.xml><?xml version="1.0" encoding="utf-8"?>
<p:tagLst xmlns:p="http://schemas.openxmlformats.org/presentationml/2006/main">
  <p:tag name="KSO_WEBWPP_OBJECT_TOKEN" val="PLAY_INK_1784001992883"/>
</p:tagLst>
</file>

<file path=ppt/tags/tag169.xml><?xml version="1.0" encoding="utf-8"?>
<p:tagLst xmlns:p="http://schemas.openxmlformats.org/presentationml/2006/main">
  <p:tag name="KSO_WEBWPP_OBJECT_TOKEN" val="PLAY_INK_1784001992883"/>
</p:tagLst>
</file>

<file path=ppt/tags/tag170.xml><?xml version="1.0" encoding="utf-8"?>
<p:tagLst xmlns:p="http://schemas.openxmlformats.org/presentationml/2006/main">
  <p:tag name="KSO_WEBWPP_OBJECT_TOKEN" val="PLAY_INK_1784001992883"/>
</p:tagLst>
</file>

<file path=ppt/tags/tag171.xml><?xml version="1.0" encoding="utf-8"?>
<p:tagLst xmlns:p="http://schemas.openxmlformats.org/presentationml/2006/main">
  <p:tag name="KSO_WEBWPP_OBJECT_TOKEN" val="PLAY_INK_1784001992883"/>
</p:tagLst>
</file>

<file path=ppt/tags/tag172.xml><?xml version="1.0" encoding="utf-8"?>
<p:tagLst xmlns:p="http://schemas.openxmlformats.org/presentationml/2006/main">
  <p:tag name="KSO_WEBWPP_OBJECT_TOKEN" val="PLAY_INK_1784001992883"/>
</p:tagLst>
</file>

<file path=ppt/tags/tag173.xml><?xml version="1.0" encoding="utf-8"?>
<p:tagLst xmlns:p="http://schemas.openxmlformats.org/presentationml/2006/main">
  <p:tag name="KSO_WEBWPP_OBJECT_TOKEN" val="PLAY_INK_1784001992883"/>
</p:tagLst>
</file>

<file path=ppt/tags/tag174.xml><?xml version="1.0" encoding="utf-8"?>
<p:tagLst xmlns:p="http://schemas.openxmlformats.org/presentationml/2006/main">
  <p:tag name="KSO_WEBWPP_OBJECT_TOKEN" val="PLAY_INK_1784001992883"/>
</p:tagLst>
</file>

<file path=ppt/tags/tag175.xml><?xml version="1.0" encoding="utf-8"?>
<p:tagLst xmlns:p="http://schemas.openxmlformats.org/presentationml/2006/main">
  <p:tag name="KSO_WEBWPP_OBJECT_TOKEN" val="PLAY_INK_1784001992883"/>
</p:tagLst>
</file>

<file path=ppt/tags/tag176.xml><?xml version="1.0" encoding="utf-8"?>
<p:tagLst xmlns:p="http://schemas.openxmlformats.org/presentationml/2006/main">
  <p:tag name="KSO_WEBWPP_OBJECT_TOKEN" val="PLAY_INK_1784001992883"/>
</p:tagLst>
</file>

<file path=ppt/tags/tag177.xml><?xml version="1.0" encoding="utf-8"?>
<p:tagLst xmlns:p="http://schemas.openxmlformats.org/presentationml/2006/main">
  <p:tag name="KSO_WEBWPP_OBJECT_TOKEN" val="PLAY_INK_1784001992883"/>
</p:tagLst>
</file>

<file path=ppt/tags/tag178.xml><?xml version="1.0" encoding="utf-8"?>
<p:tagLst xmlns:p="http://schemas.openxmlformats.org/presentationml/2006/main">
  <p:tag name="KSO_WEBWPP_OBJECT_TOKEN" val="PLAY_INK_1784001992883"/>
</p:tagLst>
</file>

<file path=ppt/tags/tag179.xml><?xml version="1.0" encoding="utf-8"?>
<p:tagLst xmlns:p="http://schemas.openxmlformats.org/presentationml/2006/main">
  <p:tag name="KSO_WEBWPP_OBJECT_TOKEN" val="PLAY_INK_1784001992883"/>
</p:tagLst>
</file>

<file path=ppt/tags/tag180.xml><?xml version="1.0" encoding="utf-8"?>
<p:tagLst xmlns:p="http://schemas.openxmlformats.org/presentationml/2006/main">
  <p:tag name="KSO_WEBWPP_OBJECT_TOKEN" val="PLAY_INK_1784001992883"/>
</p:tagLst>
</file>

<file path=ppt/tags/tag181.xml><?xml version="1.0" encoding="utf-8"?>
<p:tagLst xmlns:p="http://schemas.openxmlformats.org/presentationml/2006/main">
  <p:tag name="KSO_WEBWPP_OBJECT_TOKEN" val="PLAY_INK_1784001992883"/>
</p:tagLst>
</file>

<file path=ppt/tags/tag182.xml><?xml version="1.0" encoding="utf-8"?>
<p:tagLst xmlns:p="http://schemas.openxmlformats.org/presentationml/2006/main">
  <p:tag name="KSO_WEBWPP_OBJECT_TOKEN" val="PLAY_INK_1784001992883"/>
</p:tagLst>
</file>

<file path=ppt/tags/tag183.xml><?xml version="1.0" encoding="utf-8"?>
<p:tagLst xmlns:p="http://schemas.openxmlformats.org/presentationml/2006/main">
  <p:tag name="KSO_WEBWPP_OBJECT_TOKEN" val="PLAY_INK_1784001992883"/>
</p:tagLst>
</file>

<file path=ppt/tags/tag184.xml><?xml version="1.0" encoding="utf-8"?>
<p:tagLst xmlns:p="http://schemas.openxmlformats.org/presentationml/2006/main">
  <p:tag name="KSO_WEBWPP_OBJECT_TOKEN" val="PLAY_INK_1784001992883"/>
</p:tagLst>
</file>

<file path=ppt/tags/tag185.xml><?xml version="1.0" encoding="utf-8"?>
<p:tagLst xmlns:p="http://schemas.openxmlformats.org/presentationml/2006/main">
  <p:tag name="KSO_WEBWPP_OBJECT_TOKEN" val="PLAY_INK_1784001992883"/>
</p:tagLst>
</file>

<file path=ppt/tags/tag186.xml><?xml version="1.0" encoding="utf-8"?>
<p:tagLst xmlns:p="http://schemas.openxmlformats.org/presentationml/2006/main">
  <p:tag name="KSO_WEBWPP_OBJECT_TOKEN" val="PLAY_INK_1784001992883"/>
</p:tagLst>
</file>

<file path=ppt/tags/tag187.xml><?xml version="1.0" encoding="utf-8"?>
<p:tagLst xmlns:p="http://schemas.openxmlformats.org/presentationml/2006/main">
  <p:tag name="KSO_WEBWPP_OBJECT_TOKEN" val="PLAY_INK_1784001992883"/>
</p:tagLst>
</file>

<file path=ppt/tags/tag188.xml><?xml version="1.0" encoding="utf-8"?>
<p:tagLst xmlns:p="http://schemas.openxmlformats.org/presentationml/2006/main">
  <p:tag name="KSO_WEBWPP_OBJECT_TOKEN" val="PLAY_INK_1784001992883"/>
</p:tagLst>
</file>

<file path=ppt/tags/tag189.xml><?xml version="1.0" encoding="utf-8"?>
<p:tagLst xmlns:p="http://schemas.openxmlformats.org/presentationml/2006/main">
  <p:tag name="KSO_WEBWPP_OBJECT_TOKEN" val="PLAY_INK_1784001992883"/>
</p:tagLst>
</file>

<file path=ppt/tags/tag190.xml><?xml version="1.0" encoding="utf-8"?>
<p:tagLst xmlns:p="http://schemas.openxmlformats.org/presentationml/2006/main">
  <p:tag name="KSO_WEBWPP_OBJECT_TOKEN" val="PLAY_INK_1784001992883"/>
</p:tagLst>
</file>

<file path=ppt/tags/tag191.xml><?xml version="1.0" encoding="utf-8"?>
<p:tagLst xmlns:p="http://schemas.openxmlformats.org/presentationml/2006/main">
  <p:tag name="KSO_WEBWPP_OBJECT_TOKEN" val="PLAY_INK_1784001992883"/>
</p:tagLst>
</file>

<file path=ppt/tags/tag192.xml><?xml version="1.0" encoding="utf-8"?>
<p:tagLst xmlns:p="http://schemas.openxmlformats.org/presentationml/2006/main">
  <p:tag name="KSO_WEBWPP_OBJECT_TOKEN" val="PLAY_INK_1784001992883"/>
</p:tagLst>
</file>

<file path=ppt/tags/tag193.xml><?xml version="1.0" encoding="utf-8"?>
<p:tagLst xmlns:p="http://schemas.openxmlformats.org/presentationml/2006/main">
  <p:tag name="KSO_WEBWPP_OBJECT_TOKEN" val="PLAY_INK_1784001992883"/>
</p:tagLst>
</file>

<file path=ppt/tags/tag194.xml><?xml version="1.0" encoding="utf-8"?>
<p:tagLst xmlns:p="http://schemas.openxmlformats.org/presentationml/2006/main">
  <p:tag name="KSO_WEBWPP_OBJECT_TOKEN" val="PLAY_INK_1784001992883"/>
</p:tagLst>
</file>

<file path=ppt/tags/tag195.xml><?xml version="1.0" encoding="utf-8"?>
<p:tagLst xmlns:p="http://schemas.openxmlformats.org/presentationml/2006/main">
  <p:tag name="KSO_WEBWPP_OBJECT_TOKEN" val="PLAY_INK_1784001992883"/>
</p:tagLst>
</file>

<file path=ppt/tags/tag196.xml><?xml version="1.0" encoding="utf-8"?>
<p:tagLst xmlns:p="http://schemas.openxmlformats.org/presentationml/2006/main">
  <p:tag name="KSO_WEBWPP_OBJECT_TOKEN" val="PLAY_INK_1784001992883"/>
</p:tagLst>
</file>

<file path=ppt/tags/tag197.xml><?xml version="1.0" encoding="utf-8"?>
<p:tagLst xmlns:p="http://schemas.openxmlformats.org/presentationml/2006/main">
  <p:tag name="KSO_WEBWPP_OBJECT_TOKEN" val="PLAY_INK_1784001992883"/>
</p:tagLst>
</file>

<file path=ppt/tags/tag198.xml><?xml version="1.0" encoding="utf-8"?>
<p:tagLst xmlns:p="http://schemas.openxmlformats.org/presentationml/2006/main">
  <p:tag name="KSO_WEBWPP_OBJECT_TOKEN" val="PLAY_INK_1784001992883"/>
</p:tagLst>
</file>

<file path=ppt/tags/tag199.xml><?xml version="1.0" encoding="utf-8"?>
<p:tagLst xmlns:p="http://schemas.openxmlformats.org/presentationml/2006/main">
  <p:tag name="KSO_WEBWPP_OBJECT_TOKEN" val="PLAY_INK_1784001992883"/>
</p:tagLst>
</file>

<file path=ppt/tags/tag200.xml><?xml version="1.0" encoding="utf-8"?>
<p:tagLst xmlns:p="http://schemas.openxmlformats.org/presentationml/2006/main">
  <p:tag name="KSO_WEBWPP_OBJECT_TOKEN" val="PLAY_INK_1784001992883"/>
</p:tagLst>
</file>

<file path=ppt/tags/tag201.xml><?xml version="1.0" encoding="utf-8"?>
<p:tagLst xmlns:p="http://schemas.openxmlformats.org/presentationml/2006/main">
  <p:tag name="KSO_WEBWPP_OBJECT_TOKEN" val="PLAY_INK_1784001992883"/>
</p:tagLst>
</file>

<file path=ppt/tags/tag202.xml><?xml version="1.0" encoding="utf-8"?>
<p:tagLst xmlns:p="http://schemas.openxmlformats.org/presentationml/2006/main">
  <p:tag name="KSO_WEBWPP_OBJECT_TOKEN" val="PLAY_INK_1784001992883"/>
</p:tagLst>
</file>

<file path=ppt/tags/tag203.xml><?xml version="1.0" encoding="utf-8"?>
<p:tagLst xmlns:p="http://schemas.openxmlformats.org/presentationml/2006/main">
  <p:tag name="KSO_WEBWPP_OBJECT_TOKEN" val="PLAY_INK_1784001992883"/>
</p:tagLst>
</file>

<file path=ppt/tags/tag204.xml><?xml version="1.0" encoding="utf-8"?>
<p:tagLst xmlns:p="http://schemas.openxmlformats.org/presentationml/2006/main">
  <p:tag name="KSO_WEBWPP_OBJECT_TOKEN" val="PLAY_INK_1784001992883"/>
</p:tagLst>
</file>

<file path=ppt/tags/tag205.xml><?xml version="1.0" encoding="utf-8"?>
<p:tagLst xmlns:p="http://schemas.openxmlformats.org/presentationml/2006/main">
  <p:tag name="KSO_WEBWPP_OBJECT_TOKEN" val="PLAY_INK_1784001992883"/>
</p:tagLst>
</file>

<file path=ppt/tags/tag206.xml><?xml version="1.0" encoding="utf-8"?>
<p:tagLst xmlns:p="http://schemas.openxmlformats.org/presentationml/2006/main">
  <p:tag name="KSO_WEBWPP_OBJECT_TOKEN" val="PLAY_INK_1784001992883"/>
</p:tagLst>
</file>

<file path=ppt/tags/tag207.xml><?xml version="1.0" encoding="utf-8"?>
<p:tagLst xmlns:p="http://schemas.openxmlformats.org/presentationml/2006/main">
  <p:tag name="KSO_WEBWPP_OBJECT_TOKEN" val="PLAY_INK_1784001992883"/>
</p:tagLst>
</file>

<file path=ppt/tags/tag208.xml><?xml version="1.0" encoding="utf-8"?>
<p:tagLst xmlns:p="http://schemas.openxmlformats.org/presentationml/2006/main">
  <p:tag name="KSO_WEBWPP_OBJECT_TOKEN" val="PLAY_INK_1784001992883"/>
</p:tagLst>
</file>

<file path=ppt/tags/tag209.xml><?xml version="1.0" encoding="utf-8"?>
<p:tagLst xmlns:p="http://schemas.openxmlformats.org/presentationml/2006/main">
  <p:tag name="KSO_WEBWPP_OBJECT_TOKEN" val="PLAY_INK_1784001992883"/>
</p:tagLst>
</file>

<file path=ppt/tags/tag210.xml><?xml version="1.0" encoding="utf-8"?>
<p:tagLst xmlns:p="http://schemas.openxmlformats.org/presentationml/2006/main">
  <p:tag name="KSO_WEBWPP_OBJECT_TOKEN" val="PLAY_INK_1784001992883"/>
</p:tagLst>
</file>

<file path=ppt/tags/tag211.xml><?xml version="1.0" encoding="utf-8"?>
<p:tagLst xmlns:p="http://schemas.openxmlformats.org/presentationml/2006/main">
  <p:tag name="KSO_WEBWPP_OBJECT_TOKEN" val="PLAY_INK_1784001992883"/>
</p:tagLst>
</file>

<file path=ppt/tags/tag212.xml><?xml version="1.0" encoding="utf-8"?>
<p:tagLst xmlns:p="http://schemas.openxmlformats.org/presentationml/2006/main">
  <p:tag name="KSO_WEBWPP_OBJECT_TOKEN" val="PLAY_INK_1784001992883"/>
</p:tagLst>
</file>

<file path=ppt/tags/tag213.xml><?xml version="1.0" encoding="utf-8"?>
<p:tagLst xmlns:p="http://schemas.openxmlformats.org/presentationml/2006/main">
  <p:tag name="KSO_WEBWPP_OBJECT_TOKEN" val="PLAY_INK_1784001992883"/>
</p:tagLst>
</file>

<file path=ppt/tags/tag214.xml><?xml version="1.0" encoding="utf-8"?>
<p:tagLst xmlns:p="http://schemas.openxmlformats.org/presentationml/2006/main">
  <p:tag name="KSO_WEBWPP_OBJECT_TOKEN" val="PLAY_INK_1784001992883"/>
</p:tagLst>
</file>

<file path=ppt/tags/tag215.xml><?xml version="1.0" encoding="utf-8"?>
<p:tagLst xmlns:p="http://schemas.openxmlformats.org/presentationml/2006/main">
  <p:tag name="KSO_WEBWPP_OBJECT_TOKEN" val="PLAY_INK_1784001992883"/>
</p:tagLst>
</file>

<file path=ppt/tags/tag216.xml><?xml version="1.0" encoding="utf-8"?>
<p:tagLst xmlns:p="http://schemas.openxmlformats.org/presentationml/2006/main">
  <p:tag name="KSO_WEBWPP_OBJECT_TOKEN" val="PLAY_INK_1784001992883"/>
</p:tagLst>
</file>

<file path=ppt/tags/tag217.xml><?xml version="1.0" encoding="utf-8"?>
<p:tagLst xmlns:p="http://schemas.openxmlformats.org/presentationml/2006/main">
  <p:tag name="KSO_WEBWPP_OBJECT_TOKEN" val="PLAY_INK_1784001992883"/>
</p:tagLst>
</file>

<file path=ppt/tags/tag218.xml><?xml version="1.0" encoding="utf-8"?>
<p:tagLst xmlns:p="http://schemas.openxmlformats.org/presentationml/2006/main">
  <p:tag name="KSO_WEBWPP_OBJECT_TOKEN" val="PLAY_INK_1784001992883"/>
</p:tagLst>
</file>

<file path=ppt/tags/tag219.xml><?xml version="1.0" encoding="utf-8"?>
<p:tagLst xmlns:p="http://schemas.openxmlformats.org/presentationml/2006/main">
  <p:tag name="KSO_WEBWPP_OBJECT_TOKEN" val="PLAY_INK_1784001992883"/>
</p:tagLst>
</file>

<file path=ppt/tags/tag220.xml><?xml version="1.0" encoding="utf-8"?>
<p:tagLst xmlns:p="http://schemas.openxmlformats.org/presentationml/2006/main">
  <p:tag name="KSO_WEBWPP_OBJECT_TOKEN" val="PLAY_INK_1784001992883"/>
</p:tagLst>
</file>

<file path=ppt/tags/tag221.xml><?xml version="1.0" encoding="utf-8"?>
<p:tagLst xmlns:p="http://schemas.openxmlformats.org/presentationml/2006/main">
  <p:tag name="KSO_WEBWPP_OBJECT_TOKEN" val="PLAY_INK_1784001992883"/>
</p:tagLst>
</file>

<file path=ppt/tags/tag222.xml><?xml version="1.0" encoding="utf-8"?>
<p:tagLst xmlns:p="http://schemas.openxmlformats.org/presentationml/2006/main">
  <p:tag name="KSO_WEBWPP_OBJECT_TOKEN" val="PLAY_INK_1784001992883"/>
</p:tagLst>
</file>

<file path=ppt/tags/tag223.xml><?xml version="1.0" encoding="utf-8"?>
<p:tagLst xmlns:p="http://schemas.openxmlformats.org/presentationml/2006/main">
  <p:tag name="KSO_WEBWPP_OBJECT_TOKEN" val="PLAY_INK_1784001992883"/>
</p:tagLst>
</file>

<file path=ppt/tags/tag224.xml><?xml version="1.0" encoding="utf-8"?>
<p:tagLst xmlns:p="http://schemas.openxmlformats.org/presentationml/2006/main">
  <p:tag name="KSO_WEBWPP_OBJECT_TOKEN" val="PLAY_INK_1784001992883"/>
</p:tagLst>
</file>

<file path=ppt/tags/tag225.xml><?xml version="1.0" encoding="utf-8"?>
<p:tagLst xmlns:p="http://schemas.openxmlformats.org/presentationml/2006/main">
  <p:tag name="KSO_WEBWPP_OBJECT_TOKEN" val="PLAY_INK_1784001992883"/>
</p:tagLst>
</file>

<file path=ppt/tags/tag226.xml><?xml version="1.0" encoding="utf-8"?>
<p:tagLst xmlns:p="http://schemas.openxmlformats.org/presentationml/2006/main">
  <p:tag name="KSO_WEBWPP_OBJECT_TOKEN" val="PLAY_INK_1784001992883"/>
</p:tagLst>
</file>

<file path=ppt/tags/tag227.xml><?xml version="1.0" encoding="utf-8"?>
<p:tagLst xmlns:p="http://schemas.openxmlformats.org/presentationml/2006/main">
  <p:tag name="KSO_WEBWPP_OBJECT_TOKEN" val="PLAY_INK_1784001992883"/>
</p:tagLst>
</file>

<file path=ppt/tags/tag228.xml><?xml version="1.0" encoding="utf-8"?>
<p:tagLst xmlns:p="http://schemas.openxmlformats.org/presentationml/2006/main">
  <p:tag name="KSO_WEBWPP_OBJECT_TOKEN" val="PLAY_INK_1784001992883"/>
</p:tagLst>
</file>

<file path=ppt/tags/tag229.xml><?xml version="1.0" encoding="utf-8"?>
<p:tagLst xmlns:p="http://schemas.openxmlformats.org/presentationml/2006/main">
  <p:tag name="KSO_WEBWPP_OBJECT_TOKEN" val="PLAY_INK_1784001992883"/>
</p:tagLst>
</file>

<file path=ppt/tags/tag230.xml><?xml version="1.0" encoding="utf-8"?>
<p:tagLst xmlns:p="http://schemas.openxmlformats.org/presentationml/2006/main">
  <p:tag name="KSO_WEBWPP_OBJECT_TOKEN" val="PLAY_INK_1784001992883"/>
</p:tagLst>
</file>

<file path=ppt/tags/tag231.xml><?xml version="1.0" encoding="utf-8"?>
<p:tagLst xmlns:p="http://schemas.openxmlformats.org/presentationml/2006/main">
  <p:tag name="KSO_WEBWPP_OBJECT_TOKEN" val="PLAY_INK_1784001992883"/>
</p:tagLst>
</file>

<file path=ppt/tags/tag232.xml><?xml version="1.0" encoding="utf-8"?>
<p:tagLst xmlns:p="http://schemas.openxmlformats.org/presentationml/2006/main">
  <p:tag name="KSO_WEBWPP_OBJECT_TOKEN" val="PLAY_INK_1784001992883"/>
</p:tagLst>
</file>

<file path=ppt/tags/tag233.xml><?xml version="1.0" encoding="utf-8"?>
<p:tagLst xmlns:p="http://schemas.openxmlformats.org/presentationml/2006/main">
  <p:tag name="KSO_WEBWPP_OBJECT_TOKEN" val="PLAY_INK_1784001992883"/>
</p:tagLst>
</file>

<file path=ppt/tags/tag234.xml><?xml version="1.0" encoding="utf-8"?>
<p:tagLst xmlns:p="http://schemas.openxmlformats.org/presentationml/2006/main">
  <p:tag name="KSO_WEBWPP_OBJECT_TOKEN" val="PLAY_INK_1784001992883"/>
</p:tagLst>
</file>

<file path=ppt/tags/tag235.xml><?xml version="1.0" encoding="utf-8"?>
<p:tagLst xmlns:p="http://schemas.openxmlformats.org/presentationml/2006/main">
  <p:tag name="KSO_WEBWPP_OBJECT_TOKEN" val="PLAY_INK_1784001992883"/>
</p:tagLst>
</file>

<file path=ppt/tags/tag236.xml><?xml version="1.0" encoding="utf-8"?>
<p:tagLst xmlns:p="http://schemas.openxmlformats.org/presentationml/2006/main">
  <p:tag name="KSO_WEBWPP_OBJECT_TOKEN" val="PLAY_INK_1784001992883"/>
</p:tagLst>
</file>

<file path=ppt/tags/tag237.xml><?xml version="1.0" encoding="utf-8"?>
<p:tagLst xmlns:p="http://schemas.openxmlformats.org/presentationml/2006/main">
  <p:tag name="KSO_WEBWPP_OBJECT_TOKEN" val="PLAY_INK_1784001992883"/>
</p:tagLst>
</file>

<file path=ppt/tags/tag238.xml><?xml version="1.0" encoding="utf-8"?>
<p:tagLst xmlns:p="http://schemas.openxmlformats.org/presentationml/2006/main">
  <p:tag name="KSO_WEBWPP_OBJECT_TOKEN" val="PLAY_INK_1784001992883"/>
</p:tagLst>
</file>

<file path=ppt/tags/tag239.xml><?xml version="1.0" encoding="utf-8"?>
<p:tagLst xmlns:p="http://schemas.openxmlformats.org/presentationml/2006/main">
  <p:tag name="KSO_WEBWPP_OBJECT_TOKEN" val="PLAY_INK_1784001992883"/>
</p:tagLst>
</file>

<file path=ppt/tags/tag240.xml><?xml version="1.0" encoding="utf-8"?>
<p:tagLst xmlns:p="http://schemas.openxmlformats.org/presentationml/2006/main">
  <p:tag name="KSO_WEBWPP_OBJECT_TOKEN" val="PLAY_INK_1784001992883"/>
</p:tagLst>
</file>

<file path=ppt/tags/tag241.xml><?xml version="1.0" encoding="utf-8"?>
<p:tagLst xmlns:p="http://schemas.openxmlformats.org/presentationml/2006/main">
  <p:tag name="KSO_WEBWPP_OBJECT_TOKEN" val="PLAY_INK_1784001992883"/>
</p:tagLst>
</file>

<file path=ppt/tags/tag242.xml><?xml version="1.0" encoding="utf-8"?>
<p:tagLst xmlns:p="http://schemas.openxmlformats.org/presentationml/2006/main">
  <p:tag name="KSO_WEBWPP_OBJECT_TOKEN" val="PLAY_INK_1784001992883"/>
</p:tagLst>
</file>

<file path=ppt/tags/tag243.xml><?xml version="1.0" encoding="utf-8"?>
<p:tagLst xmlns:p="http://schemas.openxmlformats.org/presentationml/2006/main">
  <p:tag name="KSO_WEBWPP_OBJECT_TOKEN" val="PLAY_INK_1784001992883"/>
</p:tagLst>
</file>

<file path=ppt/tags/tag244.xml><?xml version="1.0" encoding="utf-8"?>
<p:tagLst xmlns:p="http://schemas.openxmlformats.org/presentationml/2006/main">
  <p:tag name="KSO_WEBWPP_OBJECT_TOKEN" val="PLAY_INK_1784001992883"/>
</p:tagLst>
</file>

<file path=ppt/tags/tag245.xml><?xml version="1.0" encoding="utf-8"?>
<p:tagLst xmlns:p="http://schemas.openxmlformats.org/presentationml/2006/main">
  <p:tag name="KSO_WEBWPP_OBJECT_TOKEN" val="PLAY_INK_1784001992883"/>
</p:tagLst>
</file>

<file path=ppt/tags/tag246.xml><?xml version="1.0" encoding="utf-8"?>
<p:tagLst xmlns:p="http://schemas.openxmlformats.org/presentationml/2006/main">
  <p:tag name="KSO_WEBWPP_OBJECT_TOKEN" val="PLAY_INK_1784001992883"/>
</p:tagLst>
</file>

<file path=ppt/tags/tag247.xml><?xml version="1.0" encoding="utf-8"?>
<p:tagLst xmlns:p="http://schemas.openxmlformats.org/presentationml/2006/main">
  <p:tag name="KSO_WEBWPP_OBJECT_TOKEN" val="PLAY_INK_1784001992883"/>
</p:tagLst>
</file>

<file path=ppt/tags/tag248.xml><?xml version="1.0" encoding="utf-8"?>
<p:tagLst xmlns:p="http://schemas.openxmlformats.org/presentationml/2006/main">
  <p:tag name="KSO_WEBWPP_OBJECT_TOKEN" val="PLAY_INK_1784001992883"/>
</p:tagLst>
</file>

<file path=ppt/tags/tag249.xml><?xml version="1.0" encoding="utf-8"?>
<p:tagLst xmlns:p="http://schemas.openxmlformats.org/presentationml/2006/main">
  <p:tag name="KSO_WEBWPP_OBJECT_TOKEN" val="PLAY_INK_1784001992883"/>
</p:tagLst>
</file>

<file path=ppt/tags/tag250.xml><?xml version="1.0" encoding="utf-8"?>
<p:tagLst xmlns:p="http://schemas.openxmlformats.org/presentationml/2006/main">
  <p:tag name="KSO_WEBWPP_OBJECT_TOKEN" val="PLAY_INK_1784001992883"/>
</p:tagLst>
</file>

<file path=ppt/tags/tag251.xml><?xml version="1.0" encoding="utf-8"?>
<p:tagLst xmlns:p="http://schemas.openxmlformats.org/presentationml/2006/main">
  <p:tag name="KSO_WEBWPP_OBJECT_TOKEN" val="PLAY_INK_1784001992883"/>
</p:tagLst>
</file>

<file path=ppt/tags/tag252.xml><?xml version="1.0" encoding="utf-8"?>
<p:tagLst xmlns:p="http://schemas.openxmlformats.org/presentationml/2006/main">
  <p:tag name="KSO_WEBWPP_OBJECT_TOKEN" val="PLAY_INK_1784001992883"/>
</p:tagLst>
</file>

<file path=ppt/tags/tag253.xml><?xml version="1.0" encoding="utf-8"?>
<p:tagLst xmlns:p="http://schemas.openxmlformats.org/presentationml/2006/main">
  <p:tag name="KSO_WEBWPP_OBJECT_TOKEN" val="PLAY_INK_1784001992883"/>
</p:tagLst>
</file>

<file path=ppt/tags/tag254.xml><?xml version="1.0" encoding="utf-8"?>
<p:tagLst xmlns:p="http://schemas.openxmlformats.org/presentationml/2006/main">
  <p:tag name="KSO_WEBWPP_OBJECT_TOKEN" val="PLAY_INK_1784001992883"/>
</p:tagLst>
</file>

<file path=ppt/tags/tag255.xml><?xml version="1.0" encoding="utf-8"?>
<p:tagLst xmlns:p="http://schemas.openxmlformats.org/presentationml/2006/main">
  <p:tag name="KSO_WEBWPP_OBJECT_TOKEN" val="PLAY_INK_1784001992883"/>
</p:tagLst>
</file>

<file path=ppt/tags/tag256.xml><?xml version="1.0" encoding="utf-8"?>
<p:tagLst xmlns:p="http://schemas.openxmlformats.org/presentationml/2006/main">
  <p:tag name="KSO_WEBWPP_OBJECT_TOKEN" val="PLAY_INK_1784001992883"/>
</p:tagLst>
</file>

<file path=ppt/tags/tag257.xml><?xml version="1.0" encoding="utf-8"?>
<p:tagLst xmlns:p="http://schemas.openxmlformats.org/presentationml/2006/main">
  <p:tag name="KSO_WEBWPP_OBJECT_TOKEN" val="PLAY_INK_1784001992883"/>
</p:tagLst>
</file>

<file path=ppt/tags/tag258.xml><?xml version="1.0" encoding="utf-8"?>
<p:tagLst xmlns:p="http://schemas.openxmlformats.org/presentationml/2006/main">
  <p:tag name="KSO_WEBWPP_OBJECT_TOKEN" val="PLAY_INK_1784001992883"/>
</p:tagLst>
</file>

<file path=ppt/tags/tag259.xml><?xml version="1.0" encoding="utf-8"?>
<p:tagLst xmlns:p="http://schemas.openxmlformats.org/presentationml/2006/main">
  <p:tag name="KSO_WEBWPP_OBJECT_TOKEN" val="PLAY_INK_1784001992883"/>
</p:tagLst>
</file>

<file path=ppt/tags/tag260.xml><?xml version="1.0" encoding="utf-8"?>
<p:tagLst xmlns:p="http://schemas.openxmlformats.org/presentationml/2006/main">
  <p:tag name="KSO_WEBWPP_OBJECT_TOKEN" val="PLAY_INK_1784001992883"/>
</p:tagLst>
</file>

<file path=ppt/tags/tag261.xml><?xml version="1.0" encoding="utf-8"?>
<p:tagLst xmlns:p="http://schemas.openxmlformats.org/presentationml/2006/main">
  <p:tag name="KSO_WEBWPP_OBJECT_TOKEN" val="PLAY_INK_1784001992883"/>
</p:tagLst>
</file>

<file path=ppt/tags/tag262.xml><?xml version="1.0" encoding="utf-8"?>
<p:tagLst xmlns:p="http://schemas.openxmlformats.org/presentationml/2006/main">
  <p:tag name="KSO_WEBWPP_OBJECT_TOKEN" val="PLAY_INK_1784001992883"/>
</p:tagLst>
</file>

<file path=ppt/tags/tag263.xml><?xml version="1.0" encoding="utf-8"?>
<p:tagLst xmlns:p="http://schemas.openxmlformats.org/presentationml/2006/main">
  <p:tag name="KSO_WEBWPP_OBJECT_TOKEN" val="PLAY_INK_1784001992883"/>
</p:tagLst>
</file>

<file path=ppt/tags/tag264.xml><?xml version="1.0" encoding="utf-8"?>
<p:tagLst xmlns:p="http://schemas.openxmlformats.org/presentationml/2006/main">
  <p:tag name="KSO_WEBWPP_OBJECT_TOKEN" val="PLAY_INK_1784001992883"/>
</p:tagLst>
</file>

<file path=ppt/tags/tag265.xml><?xml version="1.0" encoding="utf-8"?>
<p:tagLst xmlns:p="http://schemas.openxmlformats.org/presentationml/2006/main">
  <p:tag name="KSO_WEBWPP_OBJECT_TOKEN" val="PLAY_INK_1784001992883"/>
</p:tagLst>
</file>

<file path=ppt/tags/tag266.xml><?xml version="1.0" encoding="utf-8"?>
<p:tagLst xmlns:p="http://schemas.openxmlformats.org/presentationml/2006/main">
  <p:tag name="KSO_WEBWPP_OBJECT_TOKEN" val="PLAY_INK_1784001992883"/>
</p:tagLst>
</file>

<file path=ppt/tags/tag267.xml><?xml version="1.0" encoding="utf-8"?>
<p:tagLst xmlns:p="http://schemas.openxmlformats.org/presentationml/2006/main">
  <p:tag name="KSO_WEBWPP_OBJECT_TOKEN" val="PLAY_INK_1784001992883"/>
</p:tagLst>
</file>

<file path=ppt/tags/tag268.xml><?xml version="1.0" encoding="utf-8"?>
<p:tagLst xmlns:p="http://schemas.openxmlformats.org/presentationml/2006/main">
  <p:tag name="KSO_WEBWPP_OBJECT_TOKEN" val="PLAY_INK_1784001992883"/>
</p:tagLst>
</file>

<file path=ppt/tags/tag269.xml><?xml version="1.0" encoding="utf-8"?>
<p:tagLst xmlns:p="http://schemas.openxmlformats.org/presentationml/2006/main">
  <p:tag name="KSO_WEBWPP_OBJECT_TOKEN" val="PLAY_INK_1784001992883"/>
</p:tagLst>
</file>

<file path=ppt/tags/tag270.xml><?xml version="1.0" encoding="utf-8"?>
<p:tagLst xmlns:p="http://schemas.openxmlformats.org/presentationml/2006/main">
  <p:tag name="KSO_WEBWPP_OBJECT_TOKEN" val="PLAY_INK_1784001992883"/>
</p:tagLst>
</file>

<file path=ppt/tags/tag271.xml><?xml version="1.0" encoding="utf-8"?>
<p:tagLst xmlns:p="http://schemas.openxmlformats.org/presentationml/2006/main">
  <p:tag name="KSO_WEBWPP_OBJECT_TOKEN" val="PLAY_INK_1784001992883"/>
</p:tagLst>
</file>

<file path=ppt/tags/tag272.xml><?xml version="1.0" encoding="utf-8"?>
<p:tagLst xmlns:p="http://schemas.openxmlformats.org/presentationml/2006/main">
  <p:tag name="KSO_WEBWPP_OBJECT_TOKEN" val="PLAY_INK_1784001992883"/>
</p:tagLst>
</file>

<file path=ppt/tags/tag273.xml><?xml version="1.0" encoding="utf-8"?>
<p:tagLst xmlns:p="http://schemas.openxmlformats.org/presentationml/2006/main">
  <p:tag name="KSO_WEBWPP_OBJECT_TOKEN" val="PLAY_INK_1784001992883"/>
</p:tagLst>
</file>

<file path=ppt/tags/tag274.xml><?xml version="1.0" encoding="utf-8"?>
<p:tagLst xmlns:p="http://schemas.openxmlformats.org/presentationml/2006/main">
  <p:tag name="KSO_WEBWPP_OBJECT_TOKEN" val="PLAY_INK_1784001992883"/>
</p:tagLst>
</file>

<file path=ppt/tags/tag275.xml><?xml version="1.0" encoding="utf-8"?>
<p:tagLst xmlns:p="http://schemas.openxmlformats.org/presentationml/2006/main">
  <p:tag name="KSO_WEBWPP_OBJECT_TOKEN" val="PLAY_INK_1784001992883"/>
</p:tagLst>
</file>

<file path=ppt/tags/tag276.xml><?xml version="1.0" encoding="utf-8"?>
<p:tagLst xmlns:p="http://schemas.openxmlformats.org/presentationml/2006/main">
  <p:tag name="KSO_WEBWPP_OBJECT_TOKEN" val="PLAY_INK_1784001992883"/>
</p:tagLst>
</file>

<file path=ppt/tags/tag277.xml><?xml version="1.0" encoding="utf-8"?>
<p:tagLst xmlns:p="http://schemas.openxmlformats.org/presentationml/2006/main">
  <p:tag name="KSO_WEBWPP_OBJECT_TOKEN" val="PLAY_INK_1784001992883"/>
</p:tagLst>
</file>

<file path=ppt/tags/tag278.xml><?xml version="1.0" encoding="utf-8"?>
<p:tagLst xmlns:p="http://schemas.openxmlformats.org/presentationml/2006/main">
  <p:tag name="KSO_WEBWPP_OBJECT_TOKEN" val="PLAY_INK_1784001992883"/>
</p:tagLst>
</file>

<file path=ppt/tags/tag279.xml><?xml version="1.0" encoding="utf-8"?>
<p:tagLst xmlns:p="http://schemas.openxmlformats.org/presentationml/2006/main">
  <p:tag name="KSO_WEBWPP_OBJECT_TOKEN" val="PLAY_INK_1784001992883"/>
</p:tagLst>
</file>

<file path=ppt/tags/tag280.xml><?xml version="1.0" encoding="utf-8"?>
<p:tagLst xmlns:p="http://schemas.openxmlformats.org/presentationml/2006/main">
  <p:tag name="KSO_WEBWPP_OBJECT_TOKEN" val="PLAY_INK_1784001992883"/>
</p:tagLst>
</file>

<file path=ppt/tags/tag281.xml><?xml version="1.0" encoding="utf-8"?>
<p:tagLst xmlns:p="http://schemas.openxmlformats.org/presentationml/2006/main">
  <p:tag name="KSO_WEBWPP_OBJECT_TOKEN" val="PLAY_INK_1784001992883"/>
</p:tagLst>
</file>

<file path=ppt/tags/tag282.xml><?xml version="1.0" encoding="utf-8"?>
<p:tagLst xmlns:p="http://schemas.openxmlformats.org/presentationml/2006/main">
  <p:tag name="KSO_WEBWPP_OBJECT_TOKEN" val="PLAY_INK_1784001992883"/>
</p:tagLst>
</file>

<file path=ppt/tags/tag283.xml><?xml version="1.0" encoding="utf-8"?>
<p:tagLst xmlns:p="http://schemas.openxmlformats.org/presentationml/2006/main">
  <p:tag name="KSO_WEBWPP_OBJECT_TOKEN" val="PLAY_INK_1784001992883"/>
</p:tagLst>
</file>

<file path=ppt/tags/tag2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334E55B0-647D-440b-865C-3EC943EB4CBC-1">
      <extobjdata type="334E55B0-647D-440b-865C-3EC943EB4CBC" data="ewoJIkltZ1NldHRpbmdKc29uIiA6ICJ7XCJkcGlcIjpcIjYwMFwiLFwiZm9ybWF0XCI6XCJQTkdcIixcInRyYW5zcGFyZW50XCI6dHJ1ZSxcImF1dG9cIjpmYWxzZX0iLAoJIkxhdGV4IiA6ICJYRnNnQ2x4c1pXWjBYR3hoYm1kc1pTQmNjbWh2WG1Fb1hHMWhkR2hpWm50NGZWOTdYSEJsY25COUtWd3NYSEpvYjE1aUtGeHRZWFJvWW1aN2VYMWZlMXh3WlhKd2ZTa2dYSEpwWjJoMFhISmhibWRzWlFvOUlGeGtaV3gwWVY1N1lXSjlYRzExWGpKY0xGeGtaV3gwWVY1N0tESXBmVndoWEd4bFpuUW9YRzFoZEdoaVpudDRmVjk3WEhCbGNuQjlMVnh0WVhSb1ltWjdlWDFmZTF4d1pYSndmVnh5YVdkb2RDa3VDaUJjWFE9PSIsCgkiTGF0ZXhJbWdCYXNlNjQiIDogImlWQk9SdzBLR2dvQUFBQU5TVWhFVWdBQUJhVUFBQUJyQkFNQUFBQ1ZzUE52QUFBQU1GQk1WRVgvLy84QUFBQUFBQUFBQUFBQUFBQUFBQUFBQUFBQUFBQUFBQUFBQUFBQUFBQUFBQUFBQUFBQUFBQUFBQUFBQUFBdjNhQjdBQUFBRDNSU1RsTUFNdS9kSXMySlZLdVpFSFptdTBRRlpVaEpBQUFBQ1hCSVdYTUFBQTdFQUFBT3hBR1ZLdzRiQUFBZ0FFbEVRVlI0QWUxZFhXeGt5VlcrdHR0L2JYdmF5Z1BpUjFFN1hqWUlFbWl6bTRVbEpIUnJsMFNLUlBCb2wwM0lSdEJXOWlFQ0tiUUpDS0ZJcUsyRUZSSVA5Q0FsNGdsMUo2djhrVUNQa0VCb3BkQldwRHdFSG5xMElVaUVuMjZGZ09BbFBiR1paSFpuWjR1djZ0Yi96NzExM2QzMmVETDN3YmQrempsMXFzNnBVNmRPMVcwbnlZUG5maCtCOHYzZXdRZjkrNzRiZ1c4ZSticjhkTU5YK3FEc3dRaGNnaEhZUEduNHVKeTg1aXQ5VUhidUkvQkxmL3ZuVC8vWXViYzY5d1pMLy9nYlgzL2tjRTdOZEgvVVMvZ0t1ZTR0ZjFCNHppTkE4THg2em0yZVEzTVYycS9qK1RTMDVqZlRTVEw1N253YWZFQzEyQWc4WHlQay80cWhYQWJvdGFlZzA0MDRUcTk4b25iNm5uRWNMSVhxZmtmQy91OVQ1TEhma3JuTmVjMGkyY0tEUk53STFNbE9IT0RsZ2xvaUozRU1iMkpXRTNMeW0zSFFTYktoTlBmTEZKTzhzU2RRdXc4OGFqRVVGL3NtNU9oaUdaaFA2eFZ5TzRwd3FYNzY5Ny80My9WNFQ2VjlWOUI5a3Z6OHQzNzVPYzEzV3lMYm91NStmUzg4MUxqM3U3WVFMODJ6ZCthRk41d2Q5NHlZMWNodFF2V1U2dUVHaVp3Q1NibjJFNXlqQmZMVE5EVlFSbUdCN1BHNisvYTFUQTd1L2I1dFJ2dWRVL1JsY0dzSzVMT2hEdU8yQ2FYYU54ajlxdExNN1BiV3BPdnh4TjBlQllWUmtDdEM5MDQyOHVXdnJaTERlNzhUYTdGKzV6UmRtWnovb3R5SjJ5WXM4OWwyUlhNaE1udmFQaFhWemF0cGFxSld1bjdzdmxUUXVIVHZUdVF1NVVJN3RraWtmemcvUGhiUDMyZXZrUnN4L1dtL3dxRTZoUFJpRUdyZjQxQ3JBbjZORUVGa0phN1JtSGJ1VFpnU3VRenh5bjF5RHV2bFJwd2pNRU01bGtqY0Njam9HbTkwUHc1aFU3ck1XeTl6VERRbGhyQk1WSnh2aHAyNWQwaXR5K2w3Ny9Ea2N0SStEekdVaVZBQWw0SDVsS3lTS0hlblRFNE9VZ2FXaWRUV0xJNlc1RlRwa3pkeXdDYVIva2puSEJhOUxQYm1YZGMvL3dYM0RGM3FrcHRud0NxSzBpVkZNYWFFWHlkUkxXS0R4MjNzaXZJZ3NwcHVDNDhqd2E3eWVnclpVbTdMNUQ1M3FBZFJsaUpyQU0ranJuNHVMdUMra1A5NWRJbTJzUlMzVGNEV2tHOFNFZitKT1U5dFNrT01yZUhWdERkREZUcGFKTUtYT2ErT25tODd0U2tDV0t1L2NHWmVTMjh1Z2xxVzFzYkcrcDJ4WFJLZGYrTFlCdDJLaTBMWWFHZlA5NFg5elNZQlg1Z3JLWnlWaUZQQXNvcDZ3d0cva1JKdkV6TG16YXo3K2ptRk1MTzVuMTF0cE5Lc0VyRkRQa1BUZ2F0ZlVaVHFmS2lqZ0lOKzUvcEpJNHFBRDJoSkdqTlJlMldhd1JCRWlyeGp0d2wxd1Jqc2RNVCtUdHZzTGhFUnFvV2QzdWE4cmZvbXhqVENMTkxuYVdEamxHWTVZcy94enErZC9vbVBrelU1U0w3YW5MSVhidlZ5SUxScTZuZXVmdTNrL1E1S0owTENHaDBqV2E0L2ErU1JxVSt4YU5tMHZQblNoK3FQajFVTjNTYjhRZjNoRjFXSlAvWHUwK08wQWllSkViNkhKdFRTNkcyY0pFNFNHenpwMnd4UEpVeE9kKzZ2T0tXcHlnT25JRU92SjdlZUowY0xYeiswSVVZUnk2Q05JL09sMmx0bE9qY0J2M08xZHV0cmFrbmxHRnR5T2MwbDRRRjQ0clJubFE2bm1hVVdMWm90LzkwajVDYy9LTXdqVHZORzVGZWJ0NVBYdjVmRFlwdndZZkpyOVh3WkNOcGJ4T2Myb1BZTEg2dWQvUE52YzdDS3oxOGVhY2RXVGZkTVlpcGhDdmJtL1k1VG1rN3V4bnVGdk54STNuMjM3MFFlbHVORjRldHIxZEVvSDFSYTFpZmZIYjJwbDdSdFdUV251bFM5UU94cE5ldFRseFpoejcvMWVOZGE1T05KYWZRTkVlM0FOdUZESnk4bXEvRXh4QXF4aHlDbGpIZ0lmZTcrQTh0T2ZIdGRvclhTSllJanpsZ3lwVEFGbVhtL1k1UW0vOFNsM0dRT1diUHU2SFJudXNPYVZiRWhqeGlIQ2NUVlN5QjhVNGZYcHJ5cTByWmRqWldZbFQyQ1h3NnlUTjcrRXRNMS9zbkpwNWxidkh3cWRCcnhEUElOd0xhanJjTkFPUkFHRzgzVGY2L1JsazRhdEhqZ1diNE1yOFVGbUZLWUJqTnp6TVFvelVydWljc0w2WDVpWDhhRUJNZFRuN0MyYmd0U3VlOFdTYVBvZGRPK3RKeGRYaTRsQTJERmpzMzdIRTBEbzFpbTh5dEo4b05VMWRLcFdLNHpYVU1VZzg4bFdGYzJCa3U1VWhEdDFqUmpLOHJ3WHJ2VlNCWTZ0S1ZqV2pxU25qUE5wYytpYnVIYnRqR1lXcGlpbVhtL0k1U21Za3ZWNGFtZWRoL1hCYTZaZFJOVHY4ekttSnc2N01xRmJxYXlUMXFHTEs1RXEwS29nZm9kcTZhYjY0cFpDRm5aQlhadzk1L1F0SFRqc2NTdklYU0VZdUpVOElnU1dJbTluNEN3eHc1RnNKL3FIa3F1MU5IU21GYlZQYjBZYXU1MHNtK0xmV3BoMG1iUDQ0bFFtdHdUbHpWK29vclJQRFI0THRkUzQyTVVGc3FVWXNKU0tVVnhJancwb2pTZmlsNnlRM3p0MjN2Q21aNjZyS1VqaE85TXJqSUdPcHo3b1lqTVZlVGd5bVByRUtkcCtUNTNMbXlvempFdHdiY3c2UUtnVHNFbElCWUg3WnZiaXVYM1RTOU0yZENjRXhGS2szdmlNdVNLQjNlc1liQzdiQTJMVVJtWEdVUktNb0hmbVU2b3RtR1ptN1k3SE5lc0JyVmh6QkZVelBUVVpURU5OSmFmKzNIV0pNekNOa3NNaE5jKzRjcU44SHVQMWVUOWFRYk1RQzBsL0psSHJsRUtaWTlPWTBsSVlWZ1RGY3ZjejBDWWVhelBxajVYYVhKUFhMQXp2OHE0Y1M0d0R5MGRQd1BQaTRZbmtVRUFmbWRhSzJZWXkyMEsxY2pBekt1cVdmdmNtWjY2VkZLWFEvRFFGMjYwdkRUZDR2dHVxZTBDTlBCR21IN3NyVEtMRjBSREdteVgrejlwVWNYYThNOUFtRnBiYzAzbUtzMnlOVjhkYnFCTmg2eHdrWHUwQW1JV3U2bk5nTlVSYmNqM3NoRFNRSmRNMy9id0pYeDh3Z2xJMTZlMi9hcnh2amxoV3NMbHFBbHZ0c2tOQmhiQnNVSUxwd2JFLzNWWjJUUU9DOFRaTzIrUUU4MU1KNHZHZWdmRC9uSzQwWHVzSmxkcHFyNUFwdDZKdnJDUSswNFk3UlVkN216cFdBV3FpRDFVUjlmcFR1U0NuY1hia3UxQk9VcWVoWjFUVnpGT05yRGszV1FJY0cyUFUwekNkUkViOEhGYWt2bDNrNFJDK3FacHVtTFpIeEFkbXFGNEs5Q3lacXA0SmhNWFhwbW5OTGtuTGtNeDVlMFA1Nm96TUpLSXk2YUxRTjQ0VllXRnEydnV4c0lzakl2amZNM3kxTVhjbzhQQnVNRTZpa1NESlhDRk5PMC9MbVdrSmF3NCtHY29yaU01RUdiOFp0WFI2VTBoUm82NXJJMGppbVlpVEllcE9SWGtLRTFaMkw5Zzh5TmhucVVQeUVGSE16Q1N1R3E1RTJ4WnJ4Z0lPNkxmSHQ0U2hUcGs0WFRkc0tVMHJCWnhueUt5bFMwaVB0Nm1DRGpXUG1hSWNtc0NsNlBIU2lvaXdYS2hQNXRoYVkxT1VrSXBxbXVuaDZaemdvRTNWdG5STElRWlludlc1VGxLa3k5QWVXVkcrb0FwaXpNeGt2aTIzNDRQK3dkZ3hNTVRpSC9zU0lqWkdKZUI1WDNsVDNQSlFHN0NERHREY1JzTVJXNU50a1I4WXFMSGpvTmtoMkVIeFk3YlcvNzBwdTZ5VWZxTHhoNXhOc0lNOGozamloeWx5VDF4d2Vwbys0QXBoMXV4Mjd2TUR1R2JwTXg2VVNrbUZIYXMxMFFaRHN1MlpmcnNpYjQyU3hpVlhIY3N2aTA0emcwRlhYVzJKbEs1V3pGdTFDWjVpeUptcGZhTjFjWFpJdzVQTlQ0b3FxblRzeEdteGRMY3NqbEtrM3ZpQXNONGxURW5mVURPYXQ4TzdKNnRDNTA0aDFxczJ2QTd4NkloWHhCVzFCVjRyd2xYWGVEa2Jwc0ZZTVM3cm8vU1JBUnY1TmFrSWh5N3VtMUhmYlFIZDN1MGVQUGpuc29sWWZGWlhWbTB4Q0UzMktXU0pQbHFRNkJXakprOEkyRUs0dk4rWnl0TjNoWXlnU29mTUJiWExZczZzQnkwTS9aallvY2R2SFFRTVJpemlyN0d4VWJZdS9RU0NSUmVzZVEvMDFPWGxzN2pVR1M2UXFINlhKWFJ2NTBBZTZwNGd3Y0FsM3orUGhhd0F3V2FHQnFPSzAyMzA3cDZROEJVOU1tR0swOEhvdUl5dkRPVnh0bjBPejJDVGgrelF2YmgzTXFlQktqcnE2b3NMWnlvR0d0bUNGMnU0UzNOLzE2S1FnMlJWT1dHZjREaVdaNjZJQkk2bGkwTnlhdHBtbjFiK1J6U3dtT0FSbDZYWUtIRWdBZTdLemM5RUpnVnIybkY1bjJQRGFHeTZoYkl2b2lRTTZRWkNWTmpZSzdKVEtYSlBYSEI1VTd1SExBUDV4YmxjUHBPcXM3U2p5MWh1ektSSWJHMHZxYlpzMnFVaWMra3l5cEhRdUlDTkhmeEVvRDViNXo3cWNoSG0zczU2QTAwdUFac2NTVjlVVnQrUWtUbDc1UldyL3BBdWtTUGZKaHhqQUdmU3d2cU9NbTRZRDByWWZyNG1rZFpwdExrdTQ3WUk0NFpXK3hRV2czbmVwUXU1bmNJcHdqNVFFbkNkVnJPTUlyVHRYVXhocEFIWm1nc3d3Q1k0YWtMRmhpbFIxVnVTckgyYlNkTXY4UUp0ZEIyRDNleWFDRHNjT3RJbG1tSmZiSHhZV1V0ZmZ1OElkYUtGZTZDQU1RSW9jeEttQm83YzAxbUtrM0VRWnl3MHpVYS94akF2cVJQeFZqcVJHbnhONFMrSFlIRjdjNlNIaDRRc3kwQ1BSTmszNDdnelBMVXBhTUZhaXJjVHVNaU0zNmhsQVl4UllTOXJrVnpBcnh1bkRUU21yL3l1eWs0aWRTT3R3MHpQT0QzOGNvVEZUanQ2Z0hwV1FrendQck1pN09VSnVhVXY1c09ZZm9aWExNbitKc1k4VTFSZW9aMzNTOGlpeEkzblMzTjNVQkV4Z0k2WTNaSjg5RVppZnlnZlh4TE1KL2ZFOURydkNIMlhlQXlQZlBnVnhkV05HTXVnTzMzZ096U3B5WnVTTnYxa0xNV1F1cHI3akp1ZWpCVUFBaFRqd3ZXZWd4MVpzSzBtWnBYUGtOcFlvUzNueDdId3Q3c0pRdHE3ZEsxYXlyT084SGpYcDFzK2hzcm0rUldUNWJHS0lJRXprcXNFZXVBWXBhbkxyQUYwczh0cFEzQm9zTGZxaDVSbm1yTXRnN0pzMWtNMGpyc0l1WFQ4QUtQZE5kZCsyNGNuMUhJUjBWTWRLTU9pS3Rla3Zkc1lZYlNWRUw2OU1YbmEyOVBQOWJFU1IrZDNPKzROY0h1YkV2Tjg2Ym16RFozSDNyc21XY2VmU1Q5UnFCOWd0elRqOVQyNGtaa0dEYjRHaGVyTE1iUjF2bGQxano2cFpQZFI1OTU1dWxIZDhFa2ZTcVVoMGQzcVNuTWYrRGVXa0F6UEhYQkRrQXB6SUE2dHFYbXI5TWQ0UWhKK2gxaWczNWthVTJxRDd5SjFobVBwcGcydHh5dXJidnVHMFQyWFo4Tk53WE5LNXJKVGhKZG1NdHlLSThCdkVyb3dENjZHN1hwRWNTajNuV2hOSHpCb0ExQmEzcFJ5QmxLRTlvTXZaNFFySEVIS2ZrTzdpaCtnUnl0WVJSYU4yU0wra0xYRkhhQWJhOHh0dXlKMU9tcTdjM0tKZ3d1V2lmNGROMXdFb1IzU3VGeEZNT2ZIWVplU1hOU3Jxd3c5QWZiNEcyekxuL3JiTUtIYzE5c2doUHB4YTdocG1oNWNEdnBrUEZLcXNZcitQYWtOTExjTHdSTEpFUHZPRG1rMU1HamZMejZWZjRLcmI4dU9Da1JKZ3VhclVwRThhMFFDczNmWWRLRmlVOEgrSE1NT0RvbDZlTnRFL1ZuZitxTUx2NEluVTd6dlNpS1lhVUovVURMNThucFI1SjNFbjZjdWtGT255Yy9SY01NWDc4bFc0UXpLNGNkMDV3L1o5RnBlWlJtZDhia0FsdmRqNUc3RFExb29rMkdxWFFhUVpWampTNlMrU0ZPRXo2WSt6d2hJNHhOVHdBTXlPUE5rekUwNm03ejJiUnNTQjZ2azM4UzllbTdyK2xZTFYzR2hHN1JnVllPb0VJcmQ4bGRWS2xKM0pTbXYwMXgrSE1rTUl6Znl6T0VlU2wwT3FnMG1JUnkreUw2U3Q5WGFteXowUmFmcjMzaHFkTS9vc1VmUFQyZzFlekJnaWFTU2ZMUzdpNGJzMTMyVHprbmZQeXVLb0NzMUpKWFJsNHUvclduRTJwcFRzc3k1K0JrTjIyVjIya1ZHdFlSblhSZDIxQ3h5c0RBT0loNUJiaDI5eUs4WjBXKy9EZTF4dytCOVQrMW4rRzRLSG43aXhhZGdab0YwT1diVnEwM095QjNlaDFkM1lkcUl2a1FxdFRuRVk4aHpLMTBINHA5SldVVTZzNGVGWkFVU05PK24yTGJYVUoySDA0cHBlM0l2VWMyK1pEU0JNM1JJRlhtOWF3RlIxNG80MjBQS1V2WDBzeTc0TmlKM3dQS1pvM1d5bnVYRm1ndUYrS3FIc2RqVStsSUVDbTE2Rm9UK1hTNEY2N0FaM1BxVXFxVFAwNW9QRUp0elZRVEdhbVJHbm5NaUwwTVNGSDFKTG5kdzZFa1VacTZxUHdRQWFTL3U5S01vOVFXSmpZWU1qQlk2aEx5M20wZGRXWnBObC9Vb3ZOT1FuNjJGMGs4cERUVTA3cnVvUUZkWnFRaERLNmtIaUQ3UDFHd2pRaDM0YkRWUC9DZ0JJcmdQUHBxOHJtbzZSdEdPa0h4S09VeHY4WDF0YURLdW80dERHMDBGRTVNNnB2TXFZVlM4RVB0R0J3S1UxTkxGMExaWVNGSWVsaFpqNm1QckEyODgrMndCS2FKc3JGRnRJV1pSa3BBa1Q2am90eW5hREYvbTJCWXpVSXNTYjBZTEFvVFVCclUrRTljV3VJMHQ2bTVaM1pqRlNNV3hHaUJ2ekVENnlxUjJHaWV2UE01ZWdxVHo0VWxiUXlKTkM0ZzBZelJCYzdPUUpzTGFWRkZ1UXNjaHIwKytlM1E4eTBkaktkaDdzWkl3bnp5YlpBSHhsZUUvYURjNEFINTJBZGpsZzJaaXRJVllVZFd5UC9uSWt1MHhJYUt4YURVRVNiMWw3aldRM3VPTk1TWkp0dTBHVGxsbDIyVnltZ3JvRFIwc3JMZ3FJWEtKWUhTYnNZTWRmNjdpaktUYU8rR1JUTXJDMTBjdS9YNVhFQ0MxdzI4T2gyaEhpK0NYb2lrQWVUTnRBMnJSVUg4Z2Z0eWpUYmhmMHhlV0RQdFZEV3hiUGw2Nk9XRUZhTHZjcjBaYW9Zc2lJRWhQS2FWSTZHSU5OUE9DbFVzYWp0OE91dnVVQXp0YWRKT05takJnT2hlaWdZeWd5VGIyYjhpQ0ZVelRLaUFFVysvMHFEV0w3aUoxUFNCY3VzRUxmbWVLRk9TbGpGNU13Ky9IWEVvSnVtd0tOV3hsdVhKZkM3Z2pabDRFTDlhZTdlS3JCVlZ1ek9ZN2o1M1FXeVlhRVAyNDA1alFCL1IzbUI2S1dORUMvSWVXTWtkQWRPSnNmRVQzdG1xdmxCdFdjTWpLTEozeTdCbWpqQ1RUOUh1MFIwMmxPZXFnVG5MRENhdjVwZU5DaXdJR05Oakx5ZUxYbnRhazVzU0tFblBpNGpDZExYVGE2dVVRZlFmb255clhzN1RUNGFHQnZiMndJWFA1MEpaY280TjExTUZDY1FsVG8xeTZURXRZeVQzWFEzMm43cDhsRGJoZlU3SEJrV2EyUmNtQWRZOTFIa0hpUmFnSXpkRVJTM0NUR0lFOXhnOEVGVjhvaXhjU0VGS2U1ZWtqRm1oSzB3NkR4bXRDVWszVnhveWt1R2hOT0h5Y2hnWnVadENMeG8yZkVHbEFicHhOVXVRZy84MDVtbm85S0VvdHQ4dExUaWMxbUZHczFoUzRNZXZodWt2RXRsMGtQYzViQkZjWUZlNmJWQ0R6Nk9PTnp5SHA1c1d2RUwyL010di8vWlpvVVNrNUM4bWRkVlVpMEJqRHZoMURnaEIyMjZCU3dKdVh6b1NHRFZ0dnoyODdZTHlraTF6S0Z4aEptMlFndDFFKzlydmtVbDY0YUdVSUZHSkFXMkY5OVc1b1FBS3haU0dObG4zZVZ5WW1JSWR0Q2pHVmhUSmQxZTVmS0tNTVhnQUg4U3J2UU52S0p6aStxeFlCQmNRWUVNMHpkNjRsU3gzWTBpbll0WWdOb0l6dEtLWk40NHcvYWtMcHRoUlNxeGRVS2RoU3dUeldJeThvNmwxaTdxOFhIdXBXVkUxSzRIbEdSQXRVeGdlWVRJRDhWM3Fnd2hXRkdINlg4OFA5ZXlaMDMwcXNwMFV2ZS9wYVRHbEFaMHJqaGRKaVRkVmFkZnJGYVFjZEZ5SG5tMld2L2VDc3ZNcEpQOWJqTDBJTHRCY3oyaEJqMEQ1N2plRkJlSFI2ZWxQWGZibG5Ldm81M3NteTk1Y1Iya21Pbm5UQzZNVndwYUtMU1UwcEtkcWd2OFY1SXBscXp6Q1JFd016MGZxenU2WmtROFBwV285SnFWSGdIMzNxSW9wRFZyMG1pSjR3M0lRMGExckljNTh3OUNrdzlBa3BnMFFCTExZMnhOQTRoM0RoYXZUZmRwK1NxdnY0U0lzaUlwYW13UUhTZTVQWTBySVFHSWtyQ2YxajRYU0JXRE5ZczJIQnVvTnM5TE5JYTV5eEV0cmNoN1JncTJUQmkrM1hsVnJBK3dUSm90ajNRcDRuK0dodEZyS3liS2xOZlVMa0R4MG9Bc3BEY1gydW96YUFNRmsrM1p2YWNNajEwNG5NTkgwdWU2d1JndkM3T21mWTNIVUdDNEEwK1BnL0VYZFNhN0xBM01UeEFEQ2d2QjlPVFh3THJwbWcxazVXRS9oTlVBOVhza0N0ZXFBS1gzby9kQndhamlBMmViWnBqa21IWjh2VEFNeDF6UjBKSDNDTE5mcGFDcE9ESXp3VUFLc0ZJamgvN0JCSXMxMGFSdE1sM0dyeUswdnBEUVV2V3ZyQkMzRUFMRW1hQnJOSGRPMzcya3FjeTZySVF3OFJwUkkxaFhUNlJndW9DbUtPa3V4OXRPTlB6dFhzNnJEZ3ZEcHRQZWYvRmdVczdKWVJ2WjRQV2JmelN4UXEwNzNvWWRLWHkwb2xlMG9iUmlaWXlJL2pWSEFOUFU2T1dWNHVVK1lWQlB3WEROUmVTNDhsQUNvTTBUUG43RkxpelZ5bFpZdktwOVhnUlhXNmFZdm1ENVFNNTNHY3c0VmZUUGxIWVlKN2NpT0NTaHlZZmJxcnNSanVIQjFHdllHenhndGJ2cWl1bUZCSVBZdjJKVHZOYW1Tc3FoUW9xOHNMTmFQSWpxdCs5QWREMmNXRzFpMHBZNTJMZkQya1FYTXNrK1ByVkt2TU9IL3lTMjNCWis5UjZSNDN1ZTZUWWJlTk1IekdpMGYraFNua05KUUtsNDczVlFoQUxyMTNhYUF2c2M3RExBd1dnemRSQXV6NS9FOVlyanc2SFNWdG44RDdUcGZZMUZld2pvOUR6czlWSzR0ZEhxSE1oRDU2RDYwNWxxSHNESG8wbHZ2V25PNTNQTmhPWVZlWVVMTDhCejRDR1FNSmNDZm8zaWU1K0dHUzR2RndabHRyZnQ4MWtKS1E2bFhQVlF3NmVYK0FmYkM1NTJralBsY01EcE44Qnk2cktNa2k3MDlDeU9LQzllZlZ0ZVkyajdEbUtYVHJpODNyVCt0ZVFRWVNEclJZcDk5WmVGMTF6cUVyams1Q0ZiNDF0NFFwaXozQzFQYm5raEluZ2dQcFEyWmwyOVNqV213ODBvUGFCR2xZZWkrdUFjaW5Hd2xvQUN3RitwVXltN1F0MVdtMHdTUDJCcVpLRVhZaStJQ3N1eVpUYVNYZldtc3R1bXpMMkZCTENxUFZGS2NOdTVSVXhzTHJDZ0hrbTUrQXZaeG0wUHBOamlFQ0RGZEUzVk5aWkZFVWN6YkwweG1ReVVyQnAzd1VCcGdFWmtKMVpnakdvU1R0bFRES3FJMERNMytWNE8wVUhmOVlDK2tvNmExa3lhOXcxQ3FVUTVQR2c0MENzTHN1V2N1VVZ4NGREcmRualNvYnZkY0hzS0NtRU44R2haV3hqU2hkV09YbldCSlJ6bkY2T05PRUk1WFFFeUhBcWFtTEpJb2lubDdoWms4UVlYcFBVYk05ajFpV3BRdzJNb3czMmxDWHBGbEtsRkVhVktzdXJ2aW9va2JndVJBYzlSRW1YeDNsUk1ueTBRd2IwK1ZxRlFXZTdKSkRoN0ZCUlMvb2NpbnFUWWRvV3ZZZWZpQ0wxazY3U3padmtYTWJpMHJqMmtsdmR5K2Q0b0ZzVFVmR3JQaEtBakhLeVpxSE9DeitUUWpqd0pjUnNtcmdpM1g2V0I2VmpDQWhJZFM0Y2Vsc0NTelVObElMVFlhWWhHbFNkRTg5ejB3L05jRnphYUtSb2tpOVc3NUxBS1dQc3Fpb3lBVUxjZ2VCSEdrNkxKVUZCYzRneHBiZU5SZG9tTDFYR0FDWkZnUWZYazhJZ242Tmh1STdBWkNyOS8rdG4xL0dsN0RUVUZNTytnWFJSbHYzWWZlejRpbUNoSkRaZFl4a2J6MlJJQ0czbDVod21OcTBlRzBEUTRsRWg3S1VCUEI4aHB0bzRkT056d2dSWlFtUmZmY3kyc3JYdzY2Rmc1UEoyMGlsMWJKQzFiSzZ4aGh2L2NZWkEvZE9aQWswa1FVRjVqaGh4WWUvUkZXdXNudE9MT0VBb1lGNGIyWDE3T0o0OEk1RXdCdHczMnVtK0FJR2tuMTBuKzMwb1R5NWRBSHVhWEJhRFo4TUhxWmRpTVkwOXhpUXdjTXAzM0N4Q0RlNGNQcElvYUgwb1hOS1VrVlpzMjFLaFN2aU5LazdYanVUM2ZWcEVlSE1qN1BjSzhjMDZqSHkrejdJZktxcHg5QjltQmNqaTM0S0M2d2hiSHg2RmRQNEJxemNkdWlTTE5oUWJqM2gvMmZTNERWNEhQRGJCRTZMVXY4WVFVVFh1VmdHVzZLWEhwN2V1RVBSZDczMWk3dGUwSkJQZ3luekNkTXVIYlhJRkU4eHc1OHhsQzZzRGtsYkduZDhWMWdBbUlScFVuYjhRaXVyaHdIT0xVKzNlUXM5dDE5S3NSNHhMNjE4RGdGR2V6QjNvNDVVZkdLNGdLYWV5QVE1THRGaGZCVjFRbFpnVVJZcDl2S01uSUV6M1NuTlIrbDVMM1A2WmhqOGhjc3dwRW9jVGZCb3NiM3hyanZpZkxVdFY1emwwUUJnUGRRbVRqUFhsY0REQ2M5d2t6WVpUOTFKR0lpaDRmU2hJdklZVzJCb25XVkJkQnhnanJ0VVJxTzUzeVBDRDI1STJoT1NOYWUyL21FRFI4THNkQWZST0xkTEFmWncxUm9pRGJUZHlRWFdneEw0dmRwNjRIZGYxZ1FBMmVQRlBnZVViYVRtOENnSDNFZ241T1VnWTh1Q0FzUHQ0eUtZekZ6NDlkV091MzFJVEthRWxVZVlZTHBxNml1WXpoUEdnSk92c05ES1VGaUV4QTJtbkR0R3NNdm9EU2lQV2NqaEo1SVg2NFRhQ2RGWG5KaTExaVkzNG82RnMvemZCc1JaQStMbk9DSHZ5TzVxSHUrSGdFeCtsQnhPRTlZRUYyMTJuT3NxYjhiaHpvZWNWcjJMdzA0akprRmJZWEpYZXZxbmdsaDV2YVZUbytVaFRkaGNuS3VNQlBzYTN2QWVvS09KaFdyK1lTSDBvU0x5WFZwRTQ0MnBaZ0ZsRVkwNVFTc29CSTNlU1hjVlY4VVhLQnVPYzYyK0w2bFNsbThJZURrTzhpZUsvSklMa2FlZFlUTmVzL21rYklSRm9TckMvWHdhWlBzVVhhaUppZVc3OTVyQm01WCtWUUlQVkJ4dEs1bGdDUFdJM2hGNXcreklJTjFyakF4SmRtZFBuVjJiU0NIaDlJQWk4cXdwWlg0M2FzQ1NwUDgwTDlzMC9hY2krOXdIRVNrRXVONU5ZTW5lQXc5bzFwKzN3SXI2N3VjRjJSdkVUdEw4NG5rWXVBTHhtSjFDY1JVTTNTNlpnZEhuWUV4R1l6SktkdmZ6UnhJaDFaZCtWVHQxUDFyWm1xcVd1ZldwWFk3UkxNTEhHR3E3MXZBZ3VKSFVwbWxUbU5QakdkUDB0WVRCWlFHZlVodHNHMk9NR2ZFdm5EZzg2TlVlNWpBYkZySWtoZWtxOUtpUEI3TENwNElzdWVhc1VndXFyNVQrSDNhdU9pRHlVTlFFSzU5Y3hZd2sxSk1ibDl3QitybVNHVmowNVhtUmdvQ1kwbVRKZHMzTXdrQWl0TVBCQTlNY0YvT0VXYTVMbnpRZEF0bkl3V0gwZ2FNeU5OZWV2U0ZZUlpRbWdtSWpDbVM3VGEycFkwVGl3OGo3ZnRqc1ZGdVNrMWlFMCs2NVFJM3lGNVZMZzBDTkpJTDcrOEFzcDM2anFCa3ZJT0NnRWdiQm1UaWJEVE02cGpjbWxoKzF1WEF4S0JoN1pSR2kyNjNyK0VuSzI1bkkzYkVLdE4xTFVrMnBxeTFoSmw4V2hWMHdJUVRtQW9PcGFSWUlERkNBNEdvY1FHbG9Yd3lXMkNmdW5RUk5CZ3pkcDdJTnRNMFpuZWs4ZjNKdjhiOWhoNHZhSUs4clNYaFVLTjdjVGFTQys5UGVFQS9Rd2NQUVVHNHQ2MmRnSkRXMWNna2ZMRUdBMjBiQTVXTFRYZTVQTTdSZVQraDRjcEZ4ejZZUkQ3RmpZTDdQOFpOdUl5Y0tjenlqOVR3S1NJSGh3K3FIRkpCSWppVUFxREl1NG9HYUhqSDh3UjEybFdhT3Fqc1VSSjJHQmFCNGNrT3JVRDA0aTMwSFg1YWFvZVdYbDBDVFFhOWt2NWVKZjdkd25VZE84aWVlK2dYeWNXS2QzWTN3VWRQYjFpbWc0SndEckU4Z1h0SkpUb3hTZDNvVWtFbmx4cm4xREhjT3YwTHB0TkRKcXB3dStML08rNFg4OXQxZ3BvdytkVWxFU3o0d0M3NHdZK1A3aHEvOGg0Y1NwMW9iSnJPR2o2TGJaUUNTak1DRldhbkxlSEJsN3V6ZHFzSHlsOFdLNmZkaXN4UGxNdVFla1NneVNxWkI0YU1aUzZEN0RtZldjVnlnZUJoUTdJakUyMmhFckpFSklLQ2NENGJzcWU2b0ZEb3ZVbnU5b0R3NFdKbU91blRrUnNEOFVyOTJZUnVMMHQ4NVVSUjRCbXlmMUs3V3N2eFVRTFl0RmdUSnY5bVMraDBpN0pESDhPU0JvY3lvNDFnRmZXMkR2eTE4VXJEdm1BNFpsVE1SUmJVdjVPTTNweVUvNHVjalAydHlGTHRWL3FuMG1rNEN6MUpsQ1dpdWZDR3JtRG5BcE0rS0lpcWpXRzdaQ1ovc2JsdmtqZjFrbmZsR2dlTFhKditDdnZMamVTekk0U0R0dUNMdjg0T0Mxa0kwUDdheVl0SnFTdmNhcWMrdjBBVDV2bnJORDNZNmZsNURPbTBxelQ0eVdkeU55Vmlib1pZWUJoTGVvM2NPdlkzb2txMUJidVUvaXVPWFdHbjZUL3FvUDlhSmNyMzJIRFc1bWd1WEs4RjdPbUgwb3BibWdycTlNQmV0TzJ0czBrbk90Y2lKNCtRdTQxb2VBYllKV1NoU1JIcGFYdTVRM1lqVkJWTDQwTTErNThORkdsV0UyYXluLzRybk5wTlJxREYvcnNML2xYUC9PeTBmcnB2TVIzU2FWZHBrdVFydDdpK21VRXIyTGlyU2ZLWmwwN2VzMjBSZDdOWHZONnNDeWRLUXV4UlUyUSswVnhNbEV1dktHRFJhS2ljbmdycTlNaU9GOWdoVHAxS2tmVHZQM1h5dmk2OCs5c0FBQVp2U1VSQlZQeVJOQ25TdXk2bEw5VzVDQlkrY2ZJZlpyMDN0L3A4N2VFLzlkYkVGUllWWm5BbzQ1cXpvUHhYZ3lsUXZOSm9KTTNEQmZoeUIxcGxkckxtUkhneTRVUHM5ZTJGbjNxVWNWd3NpaUNxM2pEK1ZZcWUxZEloUWNCLzcybGc5QWVxL0tkYUJ0Q2NNblF6TVNmU1dXUUxDak0wbEZsTmhPdTY2ZWJPQXhDdk5EcXlZWkltYmlSU2h6WFRMWEprRm1UblF1d05uTFUxbW9zVjR0a1ZoUThlUW9MWXNGM2VMWi85eis3ZHpHclpabUptMUtJSkZSUm1hQ2lqMjlNQk1ZMURpMW04MHVnRURkZXg1VnduMGtHdGRGOWVEYkVxL05rUWUzV25ROUZjWUREY3RzSW4wU0ZCTElrVFAwSE0zR1NJMHZONXM4M0UrVFNsdDFKUW1LR2gxRWxHcHpPTzlPT1ZSbSt0b2x0YjdXYzFkQmgvZW8wVVdxRUQ3SG5DdC9GY2ROU2RuZkx2L1M1akUzbys5dk1iM0NNNmNWMHpHQlNnTnFkaWJDWnV6SWwwRnRtQ3dweUpUbi8yZ3czR1V0L25RcWJNeGl1TjNqazlGQXQ5eUxxS3A2TWg3ZEZHQzhMSUJ0aGJkenBVZ0F0Tkc0ZmNDVi94ZnhSS1dRa0pvbXZOQWl0b2IvUmk3cG0rRmRhZmU0TnBBd1dGR1JyS0l0d2lRSlZxV3l0d2dRbkVvcFhHYUZqL0p3ODR4SGpOcU16T2RCMnZJUXMrd0Y3Zk1Vc0Z1RmlYWGdPUTByMVYzd21qU0tZQ2dpamJtMHA5bWt2azgwcE13czdsWEZrb0pzekFVQmJpRUQxbDBWN1lzT01RWXJUU21BUzBmL0tBTU9kTnN6SXo1NnBqRm5pQXZaWXpNUXB3b2RRUlMzYnFYR2RNK29BZ1Z1VEU0T3pQNXNRbGF5d3k2aERUenFpZFgxVXhZUWFHc2hCN2RVaU1xbHZHeWhxeTA2N1NtQzFyRzZLY0s5TW1IbVhHLzR0TE5seWE5K3QwMlExZEZPRkNkcTVDZFJxN1owU254LzcyZzc1SFg5OVJVRnpQVDBTRVNNNit2T2tPeU93YjhWQXNKc3haNkRTVkdGV2cvUXpuSUZwcHpCNHRLMjhHaW5GZ1ZtYm42cDVRV2hERHo5NktFNTNHUCt1TDUySko2T00rSGFFeC9ZbXFNRThCUWJTczZMVC9YNElFK3pYaml0RGw3eGszNDVJckpNekFVTHBVd3lYc1FnVjFkWnRDaGg3WWFLVXhjYlZUbDBsQlgyNFN0b21pamM4OS9TaC9haWNpOWRnMVVVc242YkhLcEtraVhGd1JjeHdUZ1owZnl2OFVLcW1XbnhmdFBrSWVFc24zeVdwWTlsZFZocVl1OHNTRi9pcWErTkRJNUdydXVRaGg1ZzFsTVI2cHhOQlhYTVhvV1loblVCcUxnanAxYWZuaXZSYTBubDNQUDVzWVVNN3RSOXVJTnNXM2RJcHVJUzY2M1B1azl4WHhTMm5ZUzQ4VkpaYkNOejJlUjBFdDI1YzlMdkxFQlJMT0gxT3JnelBLUmdnemJ5aUxjZEtFV1Bhb3A2ZXBRMHBoNEJHWUR1VlJHcXRwZGVyU3RDTUFGcVNUcmIvc0ZGa0ZUL3JZZTFZQ2JYcitoMThoTHBiNEtTU1VtVHBuWGVMRXpFdDFEd3UzZXBLRm9XMG05czI3VnhMd1hCS1ltMGZuMHBEYlNMNHc4NGJTcFpsVk1vUmN0dWx2SEIzYVVHZFFHb3VFT25VcGZOVmczd2xhV0xUenNuM0hyTkwvdUhFbkQwM1ZsOFErdFFrTC9ja1BlQVpJd1hwVDVqK1RweUJkMjcvMjRzMnBFRDdVOFp4STU1R2RXcGg1RFZqMW1MNnZsWCtnNWxvaEM4N0orcFRHQXBMYnRPSyszS3JucHg4czZ0blprYXUrQmJsb24vWllFNTlPcmZGYnN0dHphN2RzcTN5aEp5NjRuQis2VmVpeVB1T1NxWVZaa0o4eXpCQ2UwMFpCdk1Tak5EWUplZW9DZDJuSHJzekpEMXgzT0FmRHFGNTM3aS9SaUZzaExqYUVPOXlpQTJSOFlHUTBGY3AwYmZkcDQ2STJhWXhEZkswZjRuVHU1Vk1Lc3pCLzJEdmc0OXJyUmZGOFN1UFE2UEJoeEpXd29nMnNUT2Y5RFR6WFFvdHkwZUxCdS9LWGFnLzltZE8zdklJTjV4anpRazlja25ZUnh5dXZjd1hycHhSbXdkWUEvb1dYVG43T2NhWnp5ZmlVeGtHcUNoZXUremFuTHErZ1ZlQ0NpRU5yMVRzakNuS3hFaC9OZGhoSWtqYWZFYXBxNkhIeFZlMjhVK3VueC9OdUlreC9LbUdHeWM2MnhxODBkaHZhcVl0ZGxadmZFUE1oRjlJRFVMWFhmUTlNZnRIQWlpL25ZeWdJNTc5ZkpoZDc0cUk0dTRqVVZNSThMNGJqbEdaVmovMFZaYTFkNUh6Y0pGNHU3T3FZK0R5M09rWHdwZS9zVWYzL2hOM2I4UDFYT0lVd3oyc3dZcFdtUHNWT3IvVHhNL2VtblBsVDRmRmszOVdJaDdVZ1ArZWdYdWlKaThYZHVXZW5FT1o1OFJxck5PclU1Ync0dTNmYnVkQVRsM3QzV0M0ZForclU1ZEt4UG5PR0wvVEVaZWE5K2Y0bEtFOWR2bitIUVBUOFlrOWNCQmNQM2xPUGdEeDFtWnJTcFNkd3NTY3VsMzc0N3FFT2lGT1hlNGlsQzJMbFlrOWNMcWpUOTJXelZmZHUxSDNaei94T1RTNzB4Q1dmdndjUXNTT3dOZFZaWEd3cmx3SHV2Tzg4WElZeHVadzhsaDV1WEU3R1o4NzFYNzVoNWlRZkVEeS9FZmgvMjY3LzZMNmQyY0lBQUFBQVNVVk9SSzVDWUlJPSIKfQo="/>
    </extobj>
    <extobj name="334E55B0-647D-440b-865C-3EC943EB4CBC-2">
      <extobjdata type="334E55B0-647D-440b-865C-3EC943EB4CBC" data="ewoJIkltZ1NldHRpbmdKc29uIiA6ICJ7XCJkcGlcIjpcIjYwMFwiLFwiZm9ybWF0XCI6XCJQTkdcIixcInRyYW5zcGFyZW50XCI6dHJ1ZSxcImF1dG9cIjpmYWxzZX0iLAoJIkxhdGV4IiA6ICJYRnNnWEd4aGJtZHNaU0JCWG5zcllYMG9jU2xCWG5zclluMG9jU2NwWEhKaGJtZHNaVDFjWm5KaFkzdGNaR1ZzZEdFb0lIRmVMU2tvWEdSbGJIUmhJSEZlZXljdGZTbG5YakpjYkdGdVoyeGxYSFpoY25Kb2IxNWhLRnh0WVhSb1ltWWdjVjljY0dWeWNDbGNkbUZ5Y21odlhtSW9YRzFoZEdoaVppQnhKMTljY0dWeWNDbGNjbUZ1WjJ4bGZYc29jVjljY0dWeWNGNHlLMjFmZTF4MFpYaDBlMGxTZlgxZU1pa29jVjljY0dWeWNGNTdKeko5SzIxZmV5QmNkR1Y0ZEh0SlVuMTlYaklwZlFwY1hRPT0iLAoJIkxhdGV4SW1nQmFzZTY0IiA6ICJpVkJPUncwS0dnb0FBQUFOU1VoRVVnQUFCdk1BQUFEYkJBTUFBQUNpa25BVUFBQUFNRkJNVkVYLy8vOEFBQUFBQUFBQUFBQUFBQUFBQUFBQUFBQUFBQUFBQUFBQUFBQUFBQUFBQUFBQUFBQUFBQUFBQUFBQUFBQXYzYUI3QUFBQUQzUlNUbE1BSXQyN2lWUVE3NnRFZGpLWlpzMXpHN05mQUFBQUNYQklXWE1BQUE3RUFBQU94QUdWS3c0YkFBQWdBRWxFUVZSNEFlMTlmWkFreVZWZnoxZlB6dGZPNkFQT0NrQTlXamwwSnhTb2x3T0VqYTNyQlllUmlWRFFpMFNBSXNEdTFnYzZjUWoxNml5MEZrYXFRYmFSQk9KNkZTSXNGQ0hvTllHTi9WY1BWbGdSUkNqb0JlUUFCNFI3SEJiQ2Z5amNJL0Z4UU9DYjFaeGc3blI3VS81bFZXWG1lNWxaVlZrOTFiT3pzMVYvZE9YbmV5OWY1Y3Yza1ZuVnRWcDEzZmNjV0gvOHhuM1BnNG9CRlFmdUFnY200ZC9kQmF3Vnlvb0Q5ejBIbXVGejl6MFBLZ1pVSERoOURxeUY0ZTNUeDFwaHJEaHczM05nUFF5djNQZE1xQmhRY2VEME9iQWNodDNUeDFwaHJEaHczM05nRUg3MXZ1ZEJ4WUNLQTNlQkEvM3cybDNBZXFaUWZ0T3YvOTZYZitwTVVWUVJjejl3SUF4djNnL0R6QnBqaU92NXJBWlZYY1dCOGptd0VSNlZDZlJUVDRhdi9yNHlBWjRHckNlQ01QekthU0NxY0ZRYzBCeTRXT3A2L3lkQ2dZVHY2V3I0OTBhcVdWbmQ5OGFET2s5VU5zcWNkQzhNdi9sakwvbWVlOUI2QzhPZDgvUlFxN0hjQ3h3WWhudWxrYmtXdmtyQUd0NXpFeG5IQ3NyalFtbnNyQUNkYnc0MEQ4c2Izd05QZHdVd1RPUm55Z042R3BBMnduRHJOUEJVT0NvT0tBNnNoWCtyMGlkT0hPekhJQWIzbWhLNVVHNnM2Y1NNckFEY0J4eFlEN2RMRytXU1BCWnpJYnpIWG9aWURwK2VtZ3ZkcVh0V0hlOHlCOTV3WXdvQzV0NmYycWtZdk9YUUMzMEdQazNJd3Awa1BSZUdYOVBGY1dydTByUW0zZElyVFZqZWVTK3lBYTFoMHh2anlHZm11OEp2ZFpQendCNHZmOWY3ZUw3SzNXME9yQjlOTlNXYmwxTUlMd2l2YzV3Q3h5aE94VWZhOWNMM0pMbUQwUElnRjZZK3BEMStOOEZSTU9sRE5rQjJVdDZiOG1CbXl4NXFUT084b1VnbkZrc0tqcVZxWGpJSCt0TzlMUGVXNDY2YmtJTHdXcys2d1ppbHFmaEl3NUU2R05PMmoyUTN3cXVrYVlIa2hYQzNRR3VqcVEvWjZESk9lVzhxbjVrSUthWFFWMi8rQlNObU5DMERHSlFxTXhVSEh2dGdjUFR0UDhLN0x2Z1pmTHdUY25QQks2d3lVV0RDYytHa0hjTTA3VWtiSVoyR2p6WkRkR1Uvemsvc2lHRmJPb0swaDAvYWQzRnd3dkloR3gyYmJqYVl6SFNnV0lUbzNYQ1VvK2lCd3k2dG1IZmpvRTJxOUl3NElKNFNycWUvUU9FZlRIdDJjTVFmcklScHdIUGlsRzNGL2ZkOVZVb0tQZ3FyRWNyWjFiSG5ZekRsZnNQRmsrMjRlWkJkcTlXVnVxYkRxZFVNWnZMS09EZVBKK29xUjlsYXlGYkgxWHNzOUpReXFudXkrT0R3MndJOHFKQTZkeGVtOW9DV3BJWmh2RERodVhDeUR0NFpOejdXSGRQd2Fsd3dzYXl3cGREVHNtVVFrZW1mN0pVbUQ3SnJ0U1dMM0lnS2s1a21hU0xmQ05QZnVlSitkRDB0bE9NQ1c1V1Z5WUVMeDF1MXRiNlF2VDBOdG0zNDRyb21OOVYycVJFRG5oTm5MbVIzQXljKzFuU3U5UzFKSHVkWnRsZ1ZET0Zydk1ES3Zmamh3NDlZaGJWRnFVanRLcitTZkxKck5ieW9YMXQ2K09pdnV4eWt3VXhlbWVRdzB0U1BTaTN5MDJtdEtzN2laT0hzQzBmYndMSFNoT2pkVU1oVzBwK2JhcE9XbUhlODdHUENjK0ZNZzVkWDdzS1gxcWRsYlZIMzh0VDdwOFBqSjhLZHRVZXVjcGlEYVYxRUNjYUg3UG53NmFYZytHSGpJTG5KVEFtUjNRK3lEczAxMlJiTElDVWV3K0JWbVJsd29MOG5nRzRFSVFublAwbzFZRUdjYzQ2QXVBblBoYk1nR3RYY2hVOVZHb2t3bEZ0OHNtSm9xa0Zaa2R3WHd6dGJ0UmM5M1ROQ2pmVmdXbDlZd3ZjaHV4ZCt0ZlhUWFd3eDNKSzl4TjFrSnEyVGFYaUpHUUxWWUhYTFhBbEtFTlY5NWh3SWRpTVViM3Z3bGtaMVFNUlFsM3FtaHJZQlk4Sno0ZlNFYmpkejRMTWJSU1dyOXV0dnpXekx1bjRRdVlrSFRVUDBMam85MmhTMDdtSVBzZ2NJZm5XRnk4ZmszR1NtQ3p5OHhJeUJyWWJicE5PaU1UWlNWU1ZueWdGaVowbzhHeWQ2UVhQWnN1RXNlQTZjRW5meHU0MHZEUWErdEhTTDErVWRGWDFMSElWcHFPMkpwUHNrUjFseUxNNmNCOW50eEdwc1V1dldZcVlMT283TVpZV1BBaG9qbXVPUzdRSlhsYzJDQTNWTFVHcTFuamxEQ3lIZXNDeE9FNTRMWnlFVXJMR05qMVdUek1SeTlkWnpWdnhtekIzTTVGc0VEcUwrcHVGS2EvM1NIbVFmSkc5YXRPa3pNcG5weExZWk1zVm10cGt3aTlOSGpab1FxbndKSEhDRStQcDBsUzJPb21tYXF4WThCODdpYUZRUEM1K3E0UWtjNFRUUGZtMXlrZUx0YTdVTHlXa3N2THpEd2l3WFRoQ0dVamp5eVpieU02RnlaREZUQVNRSm1LcVJDMCtLYUhLZTJjc2xxSEFLdkVyN2NvQ0h1MFN2dFJPdTZSMCtUeDN3Ykp5KzFMcmFtZmhjYlVUWlJUdjB3SmQvcStNa1VlQndFcmRvNVNoYlltblQ5SFF1MlN0UzREdEUwdjBlenRqUzc0eU9KZlpLMWlaVnFxeGRsWmtwQjFwSFhRUCtBbm5TUnBWWGR0NVFhalk4RzZjWDRKUkdKcjZVWmpnUitheFpkV0NIaEVnVHhBbjNvNno1M2x6clpHWkJqQ0tYYkJ6NWlWdktGVURrYkdiR2JmaHZrTE5QM3FUZm5McGdQQzhPcXNyTmpBUE1rWWl3bkhSTlh6V2V1dzNQeG5tUzRabjRVbUN0aGtlN1J0V2NRYWxSamJrZjI1bkxpZE9WMVB0cEhnT1lsYzBsKzZMYzd4bVNOY05tcGdVNGVoOC9kVU05YWo2a202OXJCTHdEV0ZVMEt3NDBySEJtaXpuaE50NGxzZi9PcjBOcWo5VU5hOGVHWitPMHNlaVNOM0JjSXZjeVhTdU9PdEkxbk5hdzlJU2ZYUlIxaTluNnZTZlZUb01IQVJlc1FCSkQ1Sm5KSlh0VG5nWHJFOW13bWVsQWh6WGpscU5ZRi9XWW9tdTZEaURweGxWcVJoeVlOMS9zcXBzRkptTEUrNnpySm0zVVo4NmVBNTZGay9hMjBuMExtNkdzT0Q2cmYxeXc0ZGpweXRsTm5zZ3VFNzQ4OVdqWUl3V2RSM0VlMlNQcGtUVTFlZ2N6SFpqZzFkSzEwRzV4UVlLT3FvWmwyTTgya3Fva2h3TllJYSt3SnF0eXNXV2xKTFAyOENYemVxaEw2bXNERmtCendMTncwdDVXK3RNbXRrdVhmbzQxNHZoWWxjNU1qR0dLbWtIMkJtTkxLanZqSS9SREJ5aU55RHVWUi9aUTZtUnlIdFBCVEFlK0hqZVE3UllyMHBhTnFuclUvTFFiVnlVejRnQmlDVHo2TUsvWDJDbFJiaklJRG5nV3ppa1JKZDA0UGplc0RXT1VVYXQrdHFXcURyOEUvS3hWTTBlbnVDbXdTdlBJYmlYS0ZaSE9hN0t6ZzVteWl0eHBYSVlVa3lSVGl3dmxhSEVDdmtwNmNRQ0I2QzV0T0dJNmk5YjRwaGVZM25UQk0zSDZRbmEzNC9qY2JTYk1IWTNiMUJtZFZqLzE1NXJZRU53anRXdE1aWkNLZ3NrOHNxWEFVOC9OeFV3YmJTdjNFYmFvNGw0cXhYZTF5YWhLY2pqUUNQbURHdE9ua3RQWFhiM0J2RVVYUEJPbkc0NXZLY2ZuN0xVYXZpWXEveUwxZ1ZhWmRyYjZRZHZzUjRYRzV6RFhzeVhXZ3BOV2tFZTJGSGk4YjNoRHduQXhVOWJwdTR6TTZoSXpOV0dLTGpqNTRSd1RRWlgzNEFDaUpveno1RUY3OUhZMWdaYlkxZVV1ZUNaTzNYcWFGTWZuaERCOEppNXVVdEhqaHpxc2ZwQzRLMUhoT2craGJycHNWNnQzZmtFTzJiREtZNG5yRWZTeUxCUDZFbHY2bkUwYlROR05zdzF2SjRTcThPUWN3QXlnRVVtczlTZUcyU1IrdXhPZWdmT2tDQ2srSjZ4VnFjbloyRVowM0hZL2lONWVWSXIzNXJBUnNTMWJESElPZnNwMnVmZHNzc0dqZUoxbzY0Q3VrNWtXbmdzeVBHVFZxSUo1RFJObE9ZeFF2YXBFeVJ4b2hlRjdOY2pGRWp5WlBubUgydzJQNDlUWXAwdFJmRTRJdytmajRyVmpXajFtZ2tocm9qVGV2TGthSlhwaW5pN2ZsZzNhM0VDWHhjWHYyV1JENjhVZ0F4MWxjVFBUeEx5c081aFZNbjlCN3B0RUJSZko4NUl0cXZzcGNLQVRVbW03NlBKazN2VGc0UzhJU243MWhoYzlFNklYblBEdytpZkZHUUZkK21EdzBDNVNLMy9saFlNMm92amk4aGMvZWZSZHVzV3FkSllXRTdzenJuSzZPRC81Y1BEeUwwVDFDTFBFdzQwQ2hxTjlDZTlBcWxCWmdBK2ovWitIZ3cvOC9GWlVNUGJlSmJQSnJ0VTArbG9pZW1vRkFIUVhNNy9wM3p4NDlKZi9JVUs5SG05SGpHd0NOYWx4Q2hxZEZHM0liUXhTVmlWbnpvSDYvdzF4M1ZSNE50bHVhMVJjZjExNEZJWGJOckl0TkFWalJEd0pCN3lhaVZOMGZGc1FYZytGWkV5Sy85c0N4UmNSOGZFUXdQQmZ5Q3RDbHZFZlE4a2JDL1VCMUplNm5JRzlUNGRoSUgwOHFmVUNzWklNYjhxT3Nsam1hN1ZmUmhkY3gxZFJCSnV3cTJzeVV4Ylp0UnBGMzRvQnpSTlgzR2JteW9jaTFPR2ZDMHlEV0lUYStSUmdXWWxaRXhGWWZSb3A4em5OcUxJK0RwL0d3OU5IL2daRWJCS2N3L0NyVzdVM0hJdFBGWFM5eU5na3pvWURub1VUUVBGeXdIZlhsdkI1MWlWQ2l4Y3lOS0w0UkorWGhvZFhhMjhMOSthQzZGMXRuTjY4TGk2TWsyNWh1cmF6M2hFZS9sRHR4V0c4RXpHT1Y2U0ZhRi90b0NzZzQ0SnNrVmtyU3Y1RlBQc2hlMXZpK3cyZVRMTEpydFVZK2ttTWg5cTNGak9YRGlUdUwrRkVYUkR6cm5sSFVKVjlTVDgyYnRYUFBFYWVEYW1xblpJRHcvQnJYWnpVMG9aWW14aUxNY3kzUmxPcWRyQ3praDg1aTN2TVo4TERIOTBaT0RGcldpSG1UdTNpTTFpNXQyTWdCWDRwUG5STFFwT2p2OFZyNlVKSzJuSjZxajN5Q0hhUDZQb0UyVXB3ZEJYSlR2eGlYeU4yZ2NDZTdkcWE0aEMyMlpMV3llMmxFZmlmLytmZkgvMTNKbHAzZVgxcXppQWJVczNRTDBjSE1UZENySG55TWgvTzNJSEEvY3gvL0R6dWUzaTlNQks5ZXZhZVNReXJ5VTRKREtSRkxoRlY5NWx6NElYaE05MWFBNDhQNjNWOHRjeXB2eExFTTNENXVVZUo2U09iTysvMEpSc0xYczNHV2F0OUluSDdnODhFT1NkL1hRZ3BQdFMzWXVXMmN0U0pSQSt5b3E3YnBMdmo2R0k3bHJuMWVJMVpqZUM4OUhpQXNNV0MwcGNMeGdJRVh3d2ZNZDBENEw4SHcxM2t1Z1JKVnRJZ1c2d1JrV1djb0YrS1JLaERReUFtTXpzQzkvdUJZNjZQVUJCeWtmWHlhenRaV09NNmZqWXU1ekJyUHJpcVJWRU9RS3d3Wi9DOVIrMllKNEttSVEyU3FiWjAzTExkUU4yTXBzUUhKT1Zsd1hQZ0ZFYmNkdFNoODZlMkp5VWhwZDhwUHZGS1crS1N0akF1ZEJyaEpxOXRBc1Erc0w4WXh0L09SbHovbG1qWXgydEdqNFU3RnlDQzdjdXlwL25QVzBNQk82NGRoTS9EM3ZRV1BVNjJlSkdDbzIvanE4UXZna2pweTJBbXJIVDUvU053OEFzQmRSeDBKMmRxekl5YjZ0TklUaWJOc25BU3JldGlsKzJhUkpQTU9wa1YvOFdhYkQzNFAxbjZWcmNKcitiQUNlbElEclBCUlBTZXVZcEU0U2h1Nlp3NjlUeUl3Nmdkd0pUWGptNjJFbzFkNTVFYXk2RWV4T3BqTlR4OElueWZLSDlFVzMyYlhQZkR1bFgyT25qVlJLN0xnS1puT05rMmVoeDMrV0Q0TkJrWmdwNjNLTGlKd0wwVGw0ekNRMlMwejA3Yk9kSkRacFZXbjBaeXNHaW1SYkNPOWdTQ2xvNC9RQXh2TXB3akZWVm9TOVhFNmwwWndMMlJsRnZ3SERpRmVEOFh0NGR4T0lYSFQvQkZTdTl5REd3KzQrdm40c01yMXd6YUlVVUoyZU5raCtXeEp3Ly9IUnF0Zk9qd2ltcHIvT2xkQnhOZTJlZ0RrZkVXUFVaMjVLTGE2TCtycXhERHJPUVBCLzAxdTZEMmNIbUxYb2N2UEFmSEJFMlZuRDBIQmtrNFpLVFBrdUVKN2pIRVRSVXlHUmhyTG12R01oQWxDY1NDNThCWmc0enN4QURRL0E0RDVaVWgrTEFMb0ZRZ0RMcG4wL3R2YWlNN2FUUlN1SWNaQ3dDc1NnbzB3SVJYT2hjWWNYVnBmYTMyd24yZVZ6bEd0akNNNWREVDBCdk1GQ2FDVmw1amtmTVd2UkVmUlVjTlFWRlhKV2JJQVN5aTJ4RjRQRU81NnVtVlAwYU15ZlNWaElTUjlLR1NmUG9OZ0s4a3RTWThGMDRZZFBMSll6WVczOVlUMmtEaUV4cFVla2VnL1hZNmtST0pVemFwQjBwN1RTejVrWTJ3Nzhqa09ZcmhTSkhCQy9QaTZ1ckdJalZKTkRvdlJZNlNIVzBOYkNkTjB0QWJ6SVFaUWxiRG5zaDVpMTZEbjV5dzF5R0wycXFnUkE2b1QzU0p4VHFCaTZtMFMxRU05TU1kV3BPS05tUnBwY1VRT3VEd1hEaUpxb1A3NHoxN0NFYU5UMmhRQ1FHNDlra2pJMm5aV09EQzFhVE5SQ2VOWGlJTVNVV3BBZGFweFNuWngranlQc1BVeFlTUUhRVzc4dEJ6WmtKeWNXMUpaTkVpSUljdUMxUHZtOHFZaVpxc1c5WjNhcytxb2dRT0RDWDdoZE9Rd01QOFV3OVRGQVZhM2xvWlZwaEJqWjd6Smp3WFRpaGRPV1VRbmR3MllQbGtOVDVoYis0a1hUYUpNclNnMkpHRmhoNGZnTnkwZWlRRll5SnBpYXp0cTdZamNOTFVlbG1pcDN2V1BOQnpaa2F5SnEyVjZGdEltbytLb0xURXBySnpvaGJWcDVIU0dEV1RjcXlhMHBiVTh3WGJzbDJDRFZwSWZieS9nQnVtUmNHQTU4U0ppWDQ1d1FscHVVWFEreVkxUHJGVzNFaTZEWFRTQm1USDB3KzArelBPRU5xK1dpY0UwQ1pZcDYxZG5LdkIxZVhZUEVYUEF6MW5KdlE3aXlPSnJGekNPQVdPbkNGNk5YdW54ZEdwS2lxSkE5QXdPd21vUU9rNi9uUnJVRWpTWElJVHhlSUxXVlJvM1dYQWMrSUU5cXNKdEpFTzBHVEJOK3MwUHF3VktrVGFWcnJjYkk5OGZGYUVWR0I4dDJXMm43RUNNTkdMalQ0cDZ3SXFycTRFRTkrelJHOWJOZlZCejVuWkVMaElIQ2xBdG9Eb0tUWkZKRGpPRnlqU3FrVFpIR2hvTit4QXpSZklScGNnbXVqNWlFa3RsU1JwNEU0R3luVXc0TGx3SW5nZ3pWMFNublFEVGluVitERDM3OGhHQjl5b2tzWHh2Y045VUxIWm9GYWlHdmh4aFRmWHVSYWQzMkFLcnE2cWpUU1J6a2JsNmFLbnlmWkR6NWs1RktpSnJEVjVWdEhrVEN5VDkyOUZBOGVwT21lL3FyQU1EdlMxZm1pcHlZL1FCSVdOeDNrNXllTzVYNk5WV1drOXB3eDRMcHlZcnNxb3RmOThNZ3VOcXRQNE9rUVJNSE5NdFUwUzFvbmhudGE5MkxwV3V5Tm1QNGlsVW83eFFTREtzZWxGendjOVorWVlWRkphOEt5b0pGcUVzd0pUOUJheUlsS3NaNVU1TVFjUUNKZFJlQkhkVCtEeHB3c3JTTVViTm9sV3lFUGVWRk9DdzNQaUhCRkMxTUdRUEF5OFh1UHI2OW1Jd0NreHgzZ0hPR2xLT1NZMWJhMjl4TEN2bWgxa25va2VWQ1VPY01xcW1vaXZhakJKY2JyVzAyUkg4WnB1MGlFVlBXY21oc3BXd3lheVJBbHFvbHdwRU1xS1Y5VVRZOFZWWmhZY2dKMm5ERWo5OXhqODZRcDdhaXRCUHNyUUJDWjlXZ3R4ZUU2Y1EwMElKcDIzUDBseGFud2crSEpTZ3dnZzBVKzB1VWkzaWNCRWRRZGE5NHBoNzVvZFpKNkpIb1pIbk11aW9xZkpya0daS3RXZmlwNHo4MERnM3Baa3hSRWZiOUV6dGQ2NWUxSDltMzc5OTc3OFU1bzVaeXFGQlZzOXQ3NTY3dHlkd0xOV014UVNJcVV3ZHh5QkFzM2hPWEZpQ2wxTElHTFNxZVVnRndscG9QQkIweWxURWNUdmt6WkdjbVRxTmFKN2hTN3JHdTFWbHZsNmtaYlRBZjZDV2srUkRlQSs2RGt6bTBMMDloVmRVYkMxZ09qeE1FdkRaSWVHZTIrbUJIT21Xc1pQWWJnSVNOeVNhQTdVMlFiTXVxNHNGYzUzK0l6TUZYSEQ5SnppOEZ3NHhRbVFuUVJKRVg5UzBpWHVDcC9ZNjVMNmFqTWpWaUwwMDJVS1Fidzg4WndzQUpsRW5HUnBjbWNSenBOcXZXMEozQXM5WnlhV3JGQXRjWUFqUk5FUXZibFhTL2ptZlZrNytsR1ZaUVNZSGU2MS9CUEJsTXY0S1F5MFFmeVpRSGxGL09rT3lNcEJwRENYT3IwYWMzZ3VuRlJSUVZwMmNvRTdHaWg4MkhSV1BneUl2K0ZvbXhTWjN5T2g1aW5JVkc2d0JZR0pIb1ozQW9OVGtTMWVHTkxXY1NwNnpzeSt3TDJ0NlhPSTNvWmFoM1N6T0dYdTZ3V202MnQydVBmeVRXVk1uVFhhQjlxQWhPS1J5eVUvTURIUnFxQ1FHNllkTGc3UGhWUHNMVWhGTmRMbVlpRjJLWHhRbTBwZnRaa0NOK0daM3lPaDV1a3dhOEZrcDFtRXFHdWJ2S2l2cDhpTy9uZHpYNUtZaXA0emN5eHdYNU9kbkZwdk5kV00zRlF1UmdUQStaMGFEZnFlVEUyNWpKL0NXQ2RhUDBEeGJDY1lzZm9TVllGSmNEdXBLT0tHUVpSM25QQmNPRVZRSVdrODdiYWV4Z2ZmNjZzU1dPYTJIdDZENWM3T0pyTy9GVDhrTUgxdkt3c0JaWUo0VFg1QjBkTmtpKyswVVBNL0JiMzFjUFRqQVMxTlVDSlgwSVRjZE5IcmFVOUN0SFY5cHlhQjRYVmJmTDlYczlrMXNnbUFydGliSGI0VFFTWnZwdUNSM2t4ZzRUam5WUTEyckUyaUltNFl6bmhjY2NKejRjUlNyaFJWRVg5U1UwbGVBWUNYSmsvZklIQ2hwSkMwVmNtQjByVlIwVUEvS1loRXhsUHJhQXpKd1VrQ3FORG1BbUZUelFzOWZ6Z2prS245MDRLaTErRE02V1VNV0hFc0k3R3NIbUZHbzFsVzJRVEFtdHFhSmNZVHdCNXFrd05pMVUwZzhiV2lyOWRpTE1zN3Z0aWdSZVdDdytHNWNNS0JVWDVHRVgrU0VLUHhRZlJrc0FTRkdkdDYxa215dGw1ejhOQlVYSmRnU1pJakZqZ0x4UHlYZ3kybzlUVFowYmFlWFBMUzBYTm1ZcXpFRlM4b2VnTTJDcGdiWFh1a0JVbzJ1UWxSb0dkSlRXMENyQy9mbElTcEJEQVRiWElRbnhzci9oVU5IRnJ2WnBJYjBSbW1XemhUV0oxdkpCVWNuZ3NudEo2TWFXQnFUUlVQMXZpZ2RlVHVCRlM1WVg1eFdvM3owd2ZhNHdTUURESjZURitBUTNSTmlzU2h5eEdsYnFscnNzVzJudEtkNmVnNU15TS9Vd1dnbzVkTXpCR25HNXdkdmk2ZDlQUzBQZk01RDJhZXN3a3d2NkhqU1VMZHM5MUptblcwNkZFYlN1czVBRzlyZVJzVzBOL3dnTFlrYVF5ZUN5ZEVSRTcwSXY2a2hDL3VHaC8wOSsya0JqTjRQMGs2Yi95dElXRmtTcG9ITEhwaGR1YmZaaG1objBJWnVXemFna2g2cG9xZUpqdDZ4OVlEUFdNbUZpcGNtanlSTXhhYmROSGozMlk1OFR0RDlzelhkSjFLeWlhZ29WYjBJZ1RVRDlqSGNJcDA5Vy9iMEtMWEltNTlrMDVZeU51TkJHSVJOd3pyc2FLRHdYUGh4QVNVaG1FUmYxSWhRRUxqZ3h4TDBSc3gvVTJiSjJuMnJpeU1QMlZ6OWZXb0hkM210V3VLMm1oM1FibVg4U2MvdTd4WHF1aHBzc1d1b2c5Nnhzd2E2TlJXc3RpZUtDQjZZOFVuUWF6OW5SbytoTnljUGZOenU1VGJ3Q2FnbzF5UElwZ3dCYmVMdEorcTdiS2FRbGp4cnlvUUxScXZIaWt6Q0cySWJhTmF1eFAwVTVVTW5nc25GbS9wbnZXbzdlWUc3U3pWK0RDRnBlaTFNZ1VJY0RwS3pTRWpKdTVXREJ3RVpjVm5GcGdqR0wwMXBHSU1zU0xxeG5Ea2I2cm9hYko5MFRObTFocWdXUytVSTVIejFucDB0UlhLK29xa2RycTdQZk9uZ3pOMUw1c0F2cmo0QWdZWDVXejA3Vks4blY1ejE1VVFBc3FRUHI1Tk5YMnhHa2l6TUIvVnNnNmNjSGhPbkZycnRiUjltNCtFdENENGxLOG50Z3U3cEkyZFpQTnQ0Vml0TW5TSHorNGxyRnNLZHdnOEtzN3lxTWl3YWdCSUZUMUN0aWQ2OW5EaW5RMzVWT3FCUU8wdGVvSGV5d0NKRTduc09NYnJWV1RQZks5dTVUV3lDV2dheDVYOGNMWDFiUFRyTUUwcnJOZTdjYjhlRmZRUnpjQ2Myb3ZiVE5TYzlzRFZJL0YzQnMrSnN5K0ZXa2hMb25rOGtKQW1CRjlib3U2d1V5YWtzVXF5NzVFc1A2dUdPZ3p4NmRuMEM1b3Q0VnZVQnF0SkdIODBHbDgyYW9xTXQrZ1JzajNSTTJhS0QzY2lGcHZRK3BZSXRhL29NVU1IUVI2bHQrVzQ1eTVsOFVDMlVuZDc1cXNxVitJTk4xeWxLSnQ3ZjBwRlhyRkZBRVo0MDkxcDZaWHU4cWdVVC9CMmxIaGdqN2Q2MS90NC9rUzV2bHo0eGxLK0JEajIxeUdZWmpzUkRnVGpxQ0VhbGFYL2pGU1kwWUFIOStSVzNJM2dIRWxUdHBNWjFFOUhWeVA0NUZheElQaE9SaGRVc2RoQzcvWTRHU3FXaDNkbmRsUXlHcmRxQWROaE4wci9WeVJ4eFptNEZyK3BXbytTN1llZVBaem9rNk5oK0lvSTBWb3M5YjZpaHdkTFJHdE9ybGVLWnV5eFg5R1ovSlExOHpPN3JNdjF3bTdWdkd5WCtaUllCR0FDN0xvN2pqTWVMeDUrTXZCNTlTSkpER1ZTNXZiSm80bUFMTW1wSCtGWVlMbURST0FHSU1tZktSTWlwaHllQytmRnhIa1NvUVpqdkc3ZVdhVUVIelJuVjlSUG5pR2I2MWFIdUlCRzFEdjdQYm5jS1VXUzBxMlZ5R2hTSGFtOWFFbDhaL3p4YVcvUkkyUjdvdWZNVE5UZURSQlNIMGNmbi9ZMk9EZVl3MnJzczRpQk5Zajdud3cwdWExOWp1ZWpuRFh6UmVtTEh6NzhpS010RGhLbHUxTnZPZTQ2dTVCQ1B3S0ViN1AwOE5GZlcrQXVwSW1rUUFGdklubDhkZnpyRmIxR3FReWhyVHpUSzRtTDE5Q3VPbm91c29mU2lOZkRwUkMyelUxUHVHQXRtWndjbmdzblZwcXJBblRuanQ3aDgwWVZOYVQ0NHI5cWZVZjRnNWJqWThHays4anRXeHR4Y0dVdUNGOW10V1FGYmJLd2lJcFA0SEdGMzdFMTl5YTR3eDJSN3JMbTZWcVBrTzJKbmpOVC9EVVIwRDM5QTdXdjY0ZmhId3ZVdmxydkFsdGdyZS9VaUcwbFl4UnFUQTBWOUZaRnNHMGNPdUhUNGZFVDRjN2FJOUhESlcyaFVjVnE0YjdtZ2xpTHUydWpVajhDOEMvY1M4SHh3OUtaMGZCYXorcTBsWUtmTDZPSkR5U21UTkxHZk5QRjZscW9ZQksrQnUyWEFva3M2Z3pkczZXaExJWGl6eERxWXpHbmRuVnhUaW9nRml5SFYzUGg3RVIvZGZCT01YblNsOE1zbEJUZmV2ajBidTJ6NGN2QXhPMnNQcWlqM3lOcDdXSEJFRFBpVDhJN09kMEd4SndXVGV0dE1lbkZkYnpWRWJjdUI1QnFjQkt5UGRFYnpNUWZnZ3A4MGZVbFlXSjdpOTR5bTVJZCs5bnlTVUVIMUNJUFY1VTdSRzh4dklOL2EzbGFHaE9xS1R6TDUwbkdUSTc0akRlcmtmY2pBQ2NmV2ovZHJYV2toeU1CWFhTUkx5dkZXM0p5Q3E0bHBueFN0MnJ5VnZXWkpvRy9jL3RQdGJteFFSemRhUkFSK0ZmVzVsNTN1QXV0NTQwQ2prUlhOK2J3WERpWHdzTWJ0UmNIcjRLTmNGdjM4MDl4ZkQ4Y0hqWERiMkhua1ZOQTBUUER3UzUyQjcrNlZmL1Y4RWdJWU5hMWFYbEd2eGJQL3FkdmdGMjR1cngzbXVoUnNuM1JjMllDejJvenh2MFBhNFZFYjhRbVVzdlNXVXRxcjVXUEJTdTFkSVpZaFMxNjlZUElsamxvV3MvMFFxWWJ1Y1JzTUlZa3puZ1NNSUE1MEJYa0duTGV6OW80RXMvdnNzVFpZYkVuODAwWDJXcktPemF6SGcvQ2IrVzlpUm1FaXJrRDRVUmN3YkY0Znpkc2xXNVdNT3NUQUYwNDhlZVFUWmg3ODJUY25LYnNITWRYZTFOVC9FY0pXSDgxdXhzZWkxemhjSnFrVzZ0QmFJUHdPSzhYOXArWm1TQ1EvTmp2UFJsKzRCZTNhdUxSZVlzZUlkc2JQWDg0QW5YOVJ4OEpqdjd5ZjBVeTRhLzFoblNDTzJiVmdtRlVDMHp4aGFOeU96S3Q3N2JvdlNVVzNrWklNVVVkMnRrenFXMXhWNk1SS1U4Q1lJcnNpT1pOdmhJdWF0RVN0ZWJWVjd0cFlxYnUwR3A3ZmFLMWhkTkxUd1FmK0VPajE0QnpmZTEzZzVmdmlZTk84cUNsMGR5UlhXQXJqUUd2NXNMNTJRY1BYeHU5RTMvVEFTNjNpT05MbW9QMTNieWV3UjNaWWlVNkwvMm01dEdmN2NxaTFQc0s4NFo1c3lLaVI4ajJSbTh5azJDSE52QVhQV2EwT1d5cFhxcG1BbDh2RTZ4SjBoYTlaZ3dCMjFPM2VQTVZwbkI1bmNqTjV3UVZQQWs0U0JiSU5oL0pJSHRXc0IycEpwdnlBOXNxdDRrL1djbXl5OWJBYzFVYUloZDhqekhYQ2M4SkEvTTJmK0k3ZW5KOFNRTm9hMGRUWHFTL2lyQ1IzMWgzRGRMREJFVkVqNUR0alQ2RG1VVkVEeXRwVjQ5bm5pL3ZvbUpJSFg3ZE12cUxGcGNQYlluZWhZVDlpRGhmcGYzRm44M3Y4UUlqTjVjOTAwVDRmOXZvZ3F4RmdHdzFZYTNyd2ZOMlgxMENYNXJVTjloMFBJVi8zbDIwN2Fub2xPUnRUV0ZPYXNnV09pYzhKNFJ4QVgrU0F1RDRrcHJjYlQyMGE2aHBzWmh0QkZGc0l2cTN3d3Qwcm9qb0ViSzkwV2N3czRqb3JZWkszNFAya2IyVU5OUDRnVk5OM0NxS3gyN04vRWtpUU9TSWVNSWxlL3Rlc3k5S0RUT1hRVThDSUVTeHlIZVlIcmhvbWI4TU9hSU4xM1RCS3BOYXh3Nk1ibHBPQ2l1aURhaVFHOVprcTRVVG5vMEJKVVg4U1FxQTQ0dHJ3SHA5cUprMnBtbjlCYndMT1E0RzdZVXdXT295VkVUMENObmU2RE9ZV1VUMDVwbG1HVnR2SjY2bE1tOEEwWE9NM2hROTBMa2Y4Y3g2YTI3RGlBOHp6a2FaWlc0aUdsdllpaWdBQUNBQVNVUkJWQTA4Q1VCSUllNG8xd0NaMnpMZ3NTejh5SnVrSUtBaEdmNm1DMmxWWXJLdmRJRUcydU0wNlFwSGFvNUZXY1F1MzFWSEs3c0lqNHNaMTNZTGQ0bUpMMm9GMWh0N1hJN08rdE5JQzBWRTcwTHF4S3dWRUQxS3RqLzZkR1lXRWIwR1cvempEVTNLbjNXWGVFVU5taEE5QjJOTjBRUDc0NGUrYk5wUVBXWVNVYVF5dmNIV0JWa3E3NTRFWEpTVGNFajlwenJUOWhLa3ZvK1lJWTZkc0YxZDV6aHRSeXJMU2ZMbkVzUEVsS0pVWkNKYXA0TkZTeGM4RndETUhYOS9rZ0F3OFVWVkh0dDZhS2RrL1dLYWdVWHdxQ1FWR2xVWUp3cUlIaVhiSDMwNk00dUkzcGlhbUE0OXRKa21IK0swaDM1S3E0SElHbGYwM1ZrczFURkRHdFI1RWtWOTZtWEdiY3pmNXJGWm92TytCR3pLOWFSUForTUYxN0toZ2NPVm9JWTRJajc3cFBMRVo4d0pySlRrdXVhdGFqR1dyRlFsNlltZUVRSnp3WFAxbm5aYno4UVh3VzU0cWVtK2RDdm1MWnZMUmFFc0c2ZXVReDB4RDd1eVhYeFAyZGVqWlB1alQyZG1BZEdyczUwaWgvL0RsM3N5bk42ZEEzSzBIMjZJZlVXTDJFUmltQmoyNVJxZjNBUzBUbll5ekNSZkFrYlNNbWxTQWtacFMwcUMvSUEyRnZzMTFHblp6RFNFTmZrblNQRUhFd01xNG9hMWpZbnBndWNpcjVBL1NRQVFmQjgvdkpsVVlLM29rallweVlGYy9lY3pucmJkbDBvTnIrMklxZGpsWlNtaVI4akc4dXBuazJNYlQ4NXBqZ081QXFLM3lCYlhoaDF5UEpCTGtvbWwvM2N0RWdUYytQS2w1R3FHTW5YcHIwU2ZsbFIyZlJxM1FNVkNqdDRSbmVlTlBxSk1YcjRFcU5lcm1IM2NNcCtOQkJ2ZjRmTHNzSkltWFpGUC9ENHhBKzNPMEVrUnR5amlodFZONng1cTNNdFloWkZ5MDAxUVppbkJCMnNrOFJZUmdxWXVjaG9BRlZaZllKTXhyYmtzNTFOWGxvcTd2K2dSc3NXRTlEYTFVNWxaUVBSNmJJYTFyYkRhbkdRakhacElyNFI3V05NY25EVjl2VkNxajRDaEV0SFVXeVpRSzcrYWhyNEFBYTBrT29sdzJ6V0ZJRS9sWWllRXo5UWhuWkhzVFJjRnM5eUVtcEFLTEdqeW5odUwxcnBtdzFPQWFXSmlEcHhXcHFjSnZwSDZycUNmcTRlRDZrbklBR0dCMS81bU54MkpVVVBmZVdCVld2VGVvVFJDY0NRMXdxdHY2Y2FFN09pSWp5LzZWR1lXRUQxK05qcTRvNm1LVTR3MldqbC9pSFUwdE5wYjIybzRJM2M3Nm9jbGNJOENnRHJrazV0VkpwbDYrcGtGWHdKcVV1VHhZRzhwSEhrcjNJS016Y2dlUFNLM2lNQVhpY1ZKRU1YdUs5UXpqYnJpVEVMTVNnOUF0djFpdzNPQzZSZndKd2tBZ20rb1JBK3BMZEltTFZtWGRwSFlxSTJ2RC96YkcybXRkYmt5VkhWUm5Pb0lJRjJSQmdYMjlXemNTdndTc3VPTjZyaDFMdnBVWnZxTEhnK1RyOWlyYXVydThmQTVSUDFjSnEraDlhQnI5cU9oWXMxbXo2SHVjZEFoS3lidVN3QSt3cm9YRVFBdlJqL1BIdHVvaStyWmozVTZsOGV5aDlubUtnTTFiY2JhNk5rTWM0Z21tQnhicGhZODBsd24yU0VlWFp5WEl2aGEwdURFTkNTelBBTkNTd2JUMmxwT2pyc1pIZUlxOW9JN2JkMFJZS0wrTDlRQWRZcThBa2JJQm9BQzZOT1k2Uzk2UEs1Q0Q1RW5RMGxiV2Vxd0hnZHFlYVBqTmtRUEVuY2xxbDQzRk5pcXkxcWxnS0wwZ0VVV1NiVTNBZkNRWW9uclVRS0dPWUdTampuTDVUdHVNUW4wVFJkQ1ZLbkplYUtrSThCOXVZcmxvOW1JM2dEaTdTeDR2RHJPUWJOS09YQlZwNVZSZkNCek8ybzNDWTkyMHpxdzhvNWNsQkZlVmRjVjFzU1phVHFNcnRyeTlldUJBSEw5K3I5MGRxS0ZsR3lVRjBEdlp1YjE2OWNGNnFQcjF5OFROTzZQQVU2T3VxU05ZMEwxYVhTQk5MMkFWV1hrL0pTQUxYcDdVVCs4TlFkemVsdkJtSmMrb0NweEpUYlRXbmtUQUN0bUs0TGNwbjVqVXo1dEYxS1U5UTNyV1B6MVdnd202dUJZcEZJQVRWL01qOUY5L2c4TzhGQVBQL3E1R3o0UWUwVEJ5L1ljbml5bDk0M1hQeUZtemtOLzlIMjAxQ2ROOFNHazNSVjkzaHBHYnlKNmROY25KejR1OE1mWGZuN0hoc3RsMlpRQVBLd3FTclpBNTQvZXpVeUZtaTNjVHRHcmM0dkFOcVBxYWFwcGhDQldENWhzL2hpaUJ3MThOV3JVRXpOLytiYnFNRXJUWjZxRlNDeWNtQUJvdlJoaVFMeTF0YnkxUGJDV25CYlZrK1JORjBadXFaa09lVjh4MnNTTW51eStENDVXRW1Oa2JTazhWaUV6UXpsMUNpcytpdTlpK0o1L2ovajdHOE13MnRlVndEUHV4SEw4OGYvOHlGUGY5dEhQL2ZvL0MvWXpPaVJWUy93OXlyaTBpT2hSc3FQZS91aWR6SlQ4azNvL3BzZ3BlZ3MwYklmZ2dYV2FZRFZONlJ4c0k2QUNUTjBZT3ZrMVJBOWhsbmlkam81eGpmWlZ5ekdkeXFyVVRHeWtyVjNlQkVCZFJVRFZHaUJ5ZUNIVHhNVHlhM2I5aEsxa2djdldZU0JPbmxrbGl4TmVWSC84MVU5ZGVqRGdUeXdGeWJwcHEwYnRLRHhueDA1NC9kSlRYNzUwUFhRSnJyTkhVc2p4dFdFTlhjTGMrUE9zTHJUT2RWaHhza05icEtTSGpqVmlNN3dPVG1FVVFkcTJtQUxHeVZiRklwR0wzc2xNbUpxWG5zSlR1czdtaWxQMHhtd0NPVGpBRDNGbzRqYUVQT0dZSXpYQ2tscEQ5RER6WTYwWGlQRGM4S2FDSVVWU0ZUZ1RNQmQzWFJVRkNHakY2OE44U0FhN3lkVzloY0VSMkcyd0dGU2FtMjFCT2tsQjN2dUtxYkNIMWhvYU5aMGFYaXFpcE1MQTk0T1BQQmcrL285L0tLK1hycmZYL05wS1YxZW5wb3ozS0ZQYnBWUVlaTk5XK2VqOW1la1N2VlYrMklqb2ZVbkZLR1dELzlGbjBBSWhRNGRMWVlyZU9GNm44WnJCTlh3UW9pc2hJL0lwazVuM3BudVpMMERBSkJiZU50RWhpQkJoSGNpNEhGNzBQTk1GYVl6SmdGbThhdEhMTUxEaExpRUc1cnFtaGVlQ1JjdlM4TkUybWVsSnZEcG10bkZXdHJPTkYyY2ZWWGd5c3YyWjZSSzlqaEFnZlRtT1I0MVQ1R01zTmtFaFRWWXd3dHJYdzliSlpZR2lMK3pmTlkxd01jL2JTdWpxOCtVaEthMFZJQ0QrMHROR2VOeVZuVVVZZVY5bkhLbWVyYzR2c0owVS9hYUxvM2RwUmNQbnB3STFJdnFkQVpnU0hvUGh5S1RpYzdSMUZrMzl4M0tyamdub3hPQXFQQ0haM3N4MGlONmE0UkVNN1BrV3VCL2lXcVNLRUloMnFDUlQ2NjFHdHQxTGp3ZlFlZ3Q2bitlaTdVM1ZhbTk2OFBBWEJKTis5WVppMWNTcG40b1FzQlQ1cXgwbXdnY09mYkwwd2VDaFhlQmR3Zm0zMVljVUFUS0JYUktaeEYyLzZVSUtTMDh1dWEzdEhEeDF4MU9KdTB3SEx3Y2RUalRlekd1U1U3L3VlQnc1WFpMcXpuTis3Unl0VGtxMk56TWRvdGY3R2llb1kza0lhWUc4aTVFSGkrTWhodkFLZUtibzFmclkzWGtzM0xrQUVXeEhDakRDYXUxWkl5ajJPdkZGbkIweHI2OUdiY1RQaUxsWXNyZ1FBVzE4WnZkRnpGeFVEcWlFaC92Ymd2QjZLTFR5aEI2VTFnMFFMeEtDbVZ5T2o5aklxakx2MzdnMUJiVDZ6NloybWdwZUtyU2tJZ05mWGxjSjRhT2VEYTFtYzc5akZma1duSmpzYkdiV241QW4xK0Q0eXVUZkpNUzl3M2l1aTlZalM5dStta1RhU3dTOGQ2eUJXcUszR2g0K0ViNVBmS1QzRVdMekRXeVJHdUk3Y0xVM29FMkhtUDdHVjdZVGRJVUlRSlQwZ3lIN3d5NDRta1NNSXBnWXpIZlhsdkN4MnlWNW90QWNHYmV1KzdueE03Ti9sYit2T0tDM2d5QW02cnJoeXdQSEhydm9XZzkyeEUwY210a1hDWFpab2xkNzdFbnhYYmpheW9jT3IraVdiY3VRZkd0NExOYUNnNTBWdXFFd0gya2kzUzlLRlNmZ3U3b1VCUFExelNKZGI0VmZ3dTNpTTRqQWJCdDFTYmJKMXBtQkk4TGs3bGVWM3BjY21Hc3FlZE1Kb250eW1HTHZzVWNkMW1PbkVDYVlZNXJhb3VkRTBqSzdyZ1N4TjdiODNLTWg4VEN0ejBvSWFDY2xnUHluV2tMY0o1SWdTdkNad0dGRVI0MzRTMCtwaDFzVGdOV3Q0c0JKT05EVUVVa0twaEU3aWVLZytXMWFIcVU5UlM4Uk5OMTlrT2k2cGVNV2ZTMFY1K3AwRzVrNktRSFdQenpEQXQyT2dIZitWTzVEU2x6cVBtYURQWVZQSXluTVZlSys0MERhcXhIaUpJbTRUaUo2b2FGY29FTGZHME1OMkN1dE1KbUZHY3F2a3hMQS80a2JzRWRoY3BoVkhCUG9jbVF5eC8vNG1yL3pJZHZVZnVLVGFkZkhWSnNxVVhFZ2p3TXBMMk12U1RjSDAvUXJGZ3cvclFlTmVaTjFIYW5JQjg0aGJlc3FPSlEzZEM1T25aaUFCbzkzNGsvZVpOQUhYbUJhL0tRVFBrc0o0ZStiSkRWMXJCdHAxMDNhdTBwWEhNaml3S1o3dTJWWmJrTEFrV1N6TVlLMWZKd0ZVdGJCd3R1VDZlamVWT0dVQVZPSWtBcmVFSzFQVE1CQXZweVprSUJ6T1R0eEVuUVJSek9wam04ajNxbmowTVo0ZHovOXVzeWdWWm1LQXhrY21MaG1GNDZDU0ZWMzRQckM2ZUw3TXlDcUtteFFNMlVHbDA1Q0hURnZDK3J4aXVxVkpFNU13TVJZTXNiS3FvV2t1N2YxeEJ2TjdOU1NlMTM2VUtybzRYOThxcXZpZ0NjSG5EWlZiVTdKUWwrK2ord0pqelNEWWJkTHNnanBLOTl2eUwwdHBaQlU4NU1UMEpiMlpReVRxRHE0bHVLTW5PdmFWSG81cW5XY2VIWDFxc29xRGhUblFFb2tZVUc5eWdabHdSUkJBUlRRY2x1MGVhRGxyY1c5TFh2djhPUUVqSldLaldoQWJFWEtHODZsYmxPNlNIb3paS2IwYVh3YWlXQ3ZrdmNUQjFMaTV4MWxrVUUvdVhjZjhybUU4NTlkMGdyS1JqcVFpSnN5YjhzV3ZaTVQwRmVpRnRHQWNWeE9pTm5VMnBlUUZ5VU4wVHVOVHlPWkpGVDUrNFFEamo5M0ZpTVA1RFRGZ1M4dE1BVjVZb2dlOUk0VWFIaGJ6MU5ndGhvNk9RR0c2RUhsWGsxUWpoeFJuYVJxazJ0amZPMnFTK21zMGhVSFN1TkFoN3RqQ2R4RmJTa08waVB4ZVVUQXNPdVNOaE85T1E4RktBTXVVUVA2WFllb29BUUNXa3pySWVTanR1MmhBSmtoVEdoY3BwOVZRbm5LS1R2U0l6Y0pIVnRkRlFkTUR0eXU5WjA3WEExODZ5bTVBdWQza1hJbm5HaUFyNlBTZGsxdDhrRW9yOUVxUy9SS0lPQ0FIVXpCMW9LeWRsdUdmQkZLVE5GYmNCeGdKYzE5a3BYb21iT3V5b01EdDJ0TjVuUEpxZFRpM0pIRkJlOWM5R0JrcWgxMlRNY2RDcXpKeEFRMUpSREFSVzlFQXJVWjNpc2tsTktGanliZlp2a3BNcFhvOGNsVTVTSU8zSzYxVlNpVHpLcVY4Qjk4V0Y1OU5Fd3p6MGdYVjVLTEhveE1CV2hrZUZ1bTFpdURBQzU2UTIzaW1vNG1KZDNVZWlXOHFGNkpYalRWcWgvT2dkczE1L2RINXBWdEZuOFhhWmZPVHY4MDkvVWdpRXJNSVFoTW5BTWoybDhHQWR6WE85QW1ydWxvMGdFdEcyR1dob3JOMEZaVnV1TEF5VGt3cjBMdUJOYVF4RUFnTWROT1B4N2g3QkU3ei9TMlRORXJnd0FXNGNTSE9wV0phenFhWk9ENEFCdjNmWjFHQWUxUXBTc09UTWtCMS9kSDZ1b29DNEJpb3RvSExQMlFjZEVia0EwRklvVVJLR05mcnhRQ21PaUpjNWQ3Q2RXd0FIZlNCbUR1NndWT1Z6aXRkMVZlY2NDZkE2N3ZqMXhRaGlIZ2lHL1VYL0dIUjF2eTB5d1Q5ZWFBZUltQWJldGhoLzB5N1ZnS0FldzBpOWhia0dielNFc2hSUnFsTjNVY1ZPVFR2bHRqOWFzS0tnNFU1b0JqZDJFZ2Q3NEZNUGQza2J6UW9Pc04zUkQrM2Uwa1ozcGJNQWQzZE1OYXJSUUMydlQ0dElqeFNBd2daRXVtelh1UEg5MXhmN2RtTGUxMXZVOSt6SVJYNVNzT3BISmdvTFNCYXRMY1Ywbng1VEJESlpHNm5DUmV3N3VxbTR5MVZXbDZXK2FiQzZVUTBGRm5aMEFERkxBNm5HazZtcHBFNjgwRjU3Y2o2d0ZZa25MZHBNQ3FkTVdCTEE3WUo4bFdtVEM2djR1VUJWSFZ3YTdjVXhueGZkeGJTVzdUMEhMd3hFaERiS2J0Nm00cEgyWWlEVktTN05VN3VKM0thek1kVGRwL3dDMWg1em15Nm4wOXlyRXFQVFVIN1BQVFBUVkpCVkN4RTM1dE91aXdJNi9vbnRCNk41UGNpSXVha0s0YnVtR3RIQUo2OUkwTGFMMzRXelBSZ0xpalNURGp4Q3A3TDlqOTNacnFmVDNLc2lvOUxRZnN0NGI2eWZkVFlvanU3eUw1WWRONkR1M2JXdDZHaHJjRlQyeUxRQ3lIQVBadEZyaWRVdDVNUjVNZ0ZuOE9UUFpWc093d1FXUXRxMHpGZ1pOeXdIeFhkb1VaZjlGM2tlU0xia1ZSTmVrSlNNaWJWRzJtdHdXZFJFQ1hSTUM4OXU3d2tYZjltUXZUMFNTWXhTZDhiNU44eW5kclNJc3FXWEZnZWc1MG1NYXAxUjdsbThyaWsyVFBUUW05UlUxVldKbTdNUndZb3Z3VlFQN0p6SklJV05DSFp5SXJVdzZpWnppYWJHd3RkcXpHL1gwSTFxSEt6SUlEdi8vS1dVQTljekROK2RXbld3dWd0cWtWUmxIYWgvUzluVTJsOWFCM3BQVVhRMXpXTVJBVWxFUUFGRjFYRTZ3SDBkS0dyNjZXcVVDRmdrVEp4RmlWWkt1emVGLzVuOEhobjBtejRsUUluQjFHUk5XN2NnaWZlako4ZGVIL25wYWRDOTFQRDVNa3kvait5QVl6dWREb3dCUVUyVEgvUHFMNkVrSEd2YmpMUkI5bGpndDZkQitnTEFJUUgwcTByRURTbDlJdU5rdTJZclQyTC9UeFZWSnEydUtrNnF3bE53S01Leno2M3RPamE0WVk4ZjZJZkhSL0lvWVZ2cWM3KzNHZEhpWTFGaU9XTUtUK21XalVuLzdqTE94dlRDQUtPeEZTc1YxeExVckpueEVOYnBSR2dCSjFnV1lrYmR3T0pxakVhOTFCSXhITE9ib2lXRzNQVk1GYzgvQy92T0NYWUtEc25SWlpzOFE0VXI3L0M4TnYvdGhMdm1mNnhkK2ZHNmVIaWRERUl1aUllTndtZFVqaWVYTFBqRmRuNVJaWXo0TkU0QVlRdmN1czI0U0lZbmtFdE9nUm1ZdUp3SWxOT2ZKZUJpTkRuQitnWW1udnV4ak56MDUyZExnTFltQmpUL3VvQ2c5bGxoakhjbDlvTFh5VklHd29WKzNDVkhwM09EMU1sQ1M2Yi94WWdKblpwYlcvamJsS1ZRR3R5MHN2c3BuY2lKWElVampXTzN3eGhMNFdraElKYUJPQnh0Y05ZMU95YzBmdjhObmtYMkJUMXo1dFlQYzRHeVZ6d1dzaVFrYXpuNlBKZ0dlS01aQXhnZ2ZpdVFoalpOWkx5dWxob2pOR2YzL2tseDRXY2hZZS8zZFovWk92Lzg2NDVLT2ZFNnRxMFFzcVprdjNXUXJGZng3VXg4OTN0Q2tmMXdiU1RpcVZnQUUxWTdGWkxyWXIzeG4rY1ZiQWRsbDZoQkZkSGVWeHhHVGU3ZCtsMUxqZnhlU1VIQmpPQTFnekk5a1A0d043YVFTa2p3WC9GQmVHVitKK0IvdnhmVEJ6UzlvTDA5ejdZM0pLKzlWbmhDTXh3NCt5dXRxeXhEUVJQWkh6cUVVbmZHVnQ3bldIdTlCNnJEOFd0VzVjSU5HVlFnRC9UOXVsRUorR2ZuSHdLdHVnSmJTTTVISWJsYldNYlJiUzhLNGt4KzlPUTl1Uk82OTl4Y3EwcGlXVisyR2tyenh6eE9sanFkWFVmNzR0eVhtQkVKMGNJUWRUVnM0VFUvTnlXUWhqT1ByTm1JT2p4MS85MUtYcjRSMkpZQkplZi96U1V5aFNla25XK04ySkpZa09jd2Zob1ZqUW1vYTN0YW8ydjBzbGdGdVB0WmVHWVJNK0JLSm42ZnhqSVI3WCsxUit3NTVOcXd2cFNyaDFLMEhaTUczNTJaQ0NqK2Q0WWF6akgzeWRWOFpZOEhmaDh0RGZncHlJY0Jma09VQW51Qk1YZW1KNnkzSDN4S2dZZ0VDT2tKV1drUmxRZHdzYjI3OGJ2SHl2aGdnKzUrUENiS3lrRmEyOW83Rjg5c0hEMTRyUCs2bWpwUFlJVzlMeUZWV3JNMTVwYmZUWkphM1VVMjMxOE9oSzNCZmZGTmpPaGxKT3JTL0dCdzY3VG9UcFkwRnpGWFhyaGU5SmVtUFJkc0lwcTlBVDAxendpckl3eG5CbTl4V0VaZGNoU0d3dXlKTWxNZjdlak9aNG9FNnVFWDUxVEVlVDFHRlI2T3JzdkE3KzZNSzdsN3BJbHdWT0JpejJaREhEV2RYWldtWUpZbCtNYTZGenJtYU1CUWdPNUVoSGFwbUU1OVBsWXk0MzU0dHBsTEtVVEV0TmcrMGpUd3ZGMVcvUkZabXl2SzBoTzBMaWdqTmRXZHNsTzZhalNVR3ZhbE1ieFNPWDVOTG1wNXZ1cC8vMUJlSVNTWndGQndibytlK1pVZWlOc1pNUXhpbkpHQXY4RW1XdERFSzV5VHhoQVRzT3JJeWNMNllsU1ZBWlNBR2poQy9lcFZBQ05XTFhXTjVXTTkySnNYc1hLT21aVzVTaXIrbG9Vbmp6VEIyUFZiQ0h0cmxiNmNVTUZ4V3VVTEpYQ1lzaTFTd3RrM0p2akl1dTVTOXJMTUxRZno0aHRhSDg4bzQ2aFZqbUtEUXNiMHp0Y25jNVhKOUcwbFNkS05WM0tGVFQyNXFUUy9hSk1EazZYM0NjUnJFY1RkcXZ3ZFkwdWE5TFc5eTk5Q0RMNG1yS2tVTHJjV04rVmdSN1kyeHl2ejZpSjNNc0NJUnRKMVJqa2I0YUp5Y1pia0xTK0VRM2IwenpHWkdDYVNpUW5zSTBmYlA3OE1rY3Q4VUt0a3Q3cmM5cW9YYkp0T1ZvVWtyRzFNVGNPQjNUamVMUFNOY0RxUXBjalY1MHVCY1haNzZNNk9vNWJaazN4Z1ovMkFKZjlsaGc2Q2Z5VnB0cmZVdEMzM0RHQnFjM3BybVNsemJIcDVHbWZTUkd2M1VIcGFhMzFjc3dwUXh3QmJOais3RmJqaVlCV1pkbVcxUjJrYWxBMHV5dUpEMnB5WHdaY1NhRTUyRmNWVHBNb2M4Wnk5Z1J6RFRmOEZTd1NrL2tZUm82cURzQkVRTzYycDhBanQyVnorYTQzdlMyMnJhQTJJQ21LbkVJdGVWb0VzQ0xiSjFveURnYmFYSDNraE42TGlpZGpNMXdSaUdyVkpTNUdBTXJQSlF6bHNEaHJaSlA2NlJTVWs1RkhxYmw4RW81aUdJb013eWoyM0psZWx0MVZ4UzBuTkZ4V1lwZzlsUzgya2JSWXlHQnRpTkNaUGM1cFpJNmk3Mm1JeDNPMkRDek1lZGluSmdyYTg1WVhFSEVVN09qeFFuMDdCRHhCbHVmYlg0VUxKbmg1ckV0MVdZa1lIR0dPMUhzcFl5SUtWbitlcHRGTW9JN0JiazR5K1lYUEprVWVJcG9lYlRtWXB3M0RmZWNzU3c0VEREOEsrcXQ4a2pPZ3BTUHFlbmNMc21DbVZWWFYrSGNyRlpUMWExWU1SU2N4N3ROUWMzU3NMTXQ2YjVydXlNbWgzOGdhcVhjMVkyT2VJcjB5Ry9xWVZtNzVnVjk0M2U4bXVVM3lzZTRKS092RWxqT1dEWWQ3M1JOMUZhZkJHTGN2N2hsRkV5YnpjV0VjL2d5Q2pRdER0YXZWYW9rTTlEVzd0aG15QjN2V2I0S2JyeUJEOEl5L2lPWGUvLzZVRGtiemwzS3RKaENUaVdpRVI3NXpjR1JZMzZuUXMycThNRFlOUFpIYzhheS9xOHRmTmhGZkxkVlNBdld5b3JVNVdLcVllL0RiM1dqOUdXa08zNU9mQWFFMUtwNWM3MkczdGtuclRlaWwzbElRYW5KcG1FMVF1V21yaklUOFU2VHV2U3JWS3JvN2lYV1BPM0lBMTlWM1NrclR1ZUJjY2kzd256SFFyaU5rNm03SkdzbmwvaHFiamZ3TGNuRkpIYjhIVHVWdnZEdGRpV0hiU2dDdmhIeStUODRDS0Y0UHZxNUc3Sk56MkhheTdxVDM5bXUwc2JybndEeThLRS9jbjVtcDg1Tlkvb0M4Y25wT0NHRUJUK1J3czZKNG1zMnhvbWhpYkpicDlmNllPeHhOZUU1Rm9wenpCOE5yWXJUR3h5RjNjQzNKQmNUZGlYempGOWZYSEU3MnpBcjFqK3JkWWVjT0VYOEtMbjJaWmRXcVd1SWhDcnZTL1Q0N2xBaWR5cStCYjQ0TjhzeXlTUXBKN24zL0ZiMVlXZ2JhMjYwWlltZUQwYmpVSkhuV0FqZHErRlJ0dExEaHoydWtmYlRKL014QWJicmhOYjBLTmRNVjNoNlVGYlBWV0pmNGtWMThVYmdnNEdhNXV1bVBXcjFQMW5Ca0loWko3eCs2YWt2NDMxRXA3U1BtVzA2UzQ0VUg5SFFhek5wSXlTclhEYVNra1RQQytNS3QvSDl4a0xKbjlEMWsxYW9kRm1pbDQ4SktBZGtRaXNLcGsvTWNvM1BQSEU2bkxGeWNSN2ZkZkZwbFh2cXM3UURYT2l6eTVwZXZ2aUVEeUVMWkVtaTU0ZVI3elg2allVUXY4RU9HWkVLblN4SjlEd3dBZWRtenM2Zkpzc3JOZkdMb0huQk1oc3RaaXpaUzJ3WDIreFpScjV0SGFad1ErMDh3OHJORHdPenl0UE9ySEc5a1lKK284QjU3M0pFenhOamkwNEF2N0hRSVU1b2QxcWgweVdKbmdjbTRGd293R2ROWW1ySytVZHlxYTBMVmd5ZlQrMHdZbFplYXJNVFZLejZuUWRiTXd6ZmdaZWVPUUZkUmJxdWV6M3NpVytNQmFqTEVUMVBqQlBxcWZxTmhYQm5JeS9HZ3JibGlKNFBwZ2haV2VIaGFKVHIrU3NMNFViQjVGSnFhTGl1Zkw2Q0lBczA3enpuMDdobitIK2RHUnZDUGpTcE5wc2Vzdy9UNzJXcVEyNmlGTkh6eGRpZzhWbXZzVkQ2SjRkYk5PdE1seU42UHBpQUhudC9PVkVmSjQxcGhmV1BwdFdVVWY2TmFjeXIvMndaNExOaHpIa2QzSGlIUWVMaUtWQ1dUVGVwSGZEelA2U0dKSWRQZDBYTzc1eEtLYUxuaTNHZXhyVzh4a0tHdFJxK0pzcDkwWGhBcEVsSldzOExrMERiUEFXRndZWlhaZTRhQjlvZU1iWFZ4R3Vleno3OW00eWhETkh6eG5pQnhrbDh4a0laUFV4ODhPYk1SYzhMa3lDdDd4L09vaU9wMHZjZ0J3NGM3c0RTQjRPSGRqR1dsYitLQnpSTXdrbWJ0MzBHbUMxNlM5LzVnVCtNb05SLzlNbndvYjBZNE1idkJvLy9ZcGNBOThhSWM1NjZtODlZZEd1Y0hia1M1d2dJVXAwa2N3ek9OMTcvRzhHcVd1M0g4SGRNdjVqMCtlS0RSdzk5SVVtTG14OG0wWExpWTRTSWh0VjF6M05BZlNkQmorUnRRWGc5ZXR0cUV2OG5tNG9tamZaMW8vUlV0dWlOajRKSWg5Ykg0dHVsc1huMVRoeENVaDgrRTREOU1lTHpaZkhNRjkwOHhpS2F5VXVHNk5iSS9xeXMwL2RzMFZ0UFdJVnZqNnN4MEtIRmNQd3dpYllqNnJ0cUlxclUrZU1BUHYrbHAyNDhQQndMK3U3YUVqNHd1NVM4VFRSOE5obDNlOGVIQVptaXQzNjR1eGpaaU1NaktMOVBSTW1OOE01bmFrc0JNYlVLWUF4MWxObG5MR1FBcXpKcXU4ajNma2dUa2N3V3ZmR3I4Ry9pbDhWaThUTzd0WlY0REpQd0Q3dTFIeWFXc0NjbWdZMzlnWllvcUs3enlnRjhYTk1ZV3IwVmZnbEZGNS9CMFlwdFViY3EzMWo0Y2I4UVFLYm9kZDVicTRuelJoY2lXQWpvM2NJL1hYOU5vR25vWTl4Rk1EYjE3cTNIV0FRaWVRMlROeGJxZ3dpL0xEYnZtYUszaEdQeHl5TFMwOWRqV0E5dkFrWTh0QmlZSnliUmVENHlOK0p1MWUrNTVnRC92MnN4MUZnVFFVQStFOFQ3a2NQd3VyZ0NuRks5NGNPTFRORnJYc1dIM2VIUHRJUjRpNmpDVjJvTHgxc2lpUSt4Ukhja2kyRHM2eU9XSG1NUmlKSUxaeXFqY1dGWVVxdkxLbmJQRkwxNW1PUWdYSTRCTDY5c3lhRzExTUVVWDB3Q3JmcFBDRVpEbFRtSEhGZ21kbEUwUEZodDIxR2k4NmV4NndSZG9pNHBHNW1NeUJLOUpiRmpQQTZmdjVoc2JYYWc2bHFYSTNENG50dXRHRzRoakdNZGw4Z2ZTd3cvL20yclVTa1pvZFVxblNsNm5lMWFEVzlZN0Izb01TeVFvUlhESkZvRFdOeXArajN2SE5qVVpsNDgxRkdZdkZxSXp4bEVKd0RKRlBXYkZWbWlkMUhZWmYzd1RqK2Vxb2dxSEs0blV4VUJrMnN4Q1lVd0RyWGc1SStGUEUwcTM3ZEp1WlhNRkwyRG0wSlJoWCtneDdBOVZrTkxYcDd5eGlSUXc5SGVza2lvQ3M0akJ4ckNVU0VYQkNBNW9ZTVpJMVFVQ3RUbGQ4Z3BTL1FhNGw4YkR2UTd4YjB3bkd6SDZPRWNpY3FpR0R2YVhNd2RTNHdvL2gycFVVazFUMnRKT2t2MDVzVGloRmRnNWQ0b1BzdjF2R1JTSTE2NVJOQlNYOXNFc0RNSjNYL0RXVkVWbmpjT0RJeFA1K0NEaGp2eEdHRjVpa093bUF2cXlvd0VLczVraWQ1UXFJUkFmNW1yQWRqSktnOFpqM2ZzaTJFYzZRSGtqa1dSaUVRSG1PVzFReXZNZEpib3JRcHRKOHlEWkF4WVBwUVNIc25TRGdybGxZbEpZQVlYOXNTOXVzNDlCeVphYVVSakhjc0pJeVpCdksxWGxBZFpvbmVBZVNYbXA1eGVBNzJkQjRtTHRWNHhmQTE5L0hzR1l3RXRXYUozVVJ6ZWIwRFZKVFJqdVlyQ215TGJrVm92cWZPN2dUbFgvRnBXcmU1eERyU2xmUm1QSTFGMUlnT3ZZeHBSd0lHTWpBOUVDUFVBR1R1V1hKdG9hdy80YnN2aUF2ZE5IWTJmd1ZoQVNKYm9iUW85RFJuYlR3akcyUnBwYnlKTTYrY2FKMTNsVFZrZHNxQzZuMU1PakpXQkZBMFF4cE9VTjhUTXQ2Y2FkSWJvclFpcFJCQXZjU2RGc0ZOOS9nN1JpbW53YldvNW5zRllRRzZXNkEydW9RSEdzSXVidURBMFpTbjB0UlRHbFg2L1dvNzkybGV0N2xVTzlKV29SU1BBVW4wNUdjcW1DdllYSEZ1RzZDMkt3NkJ3Si9jbHlHYW9WQ1NLSldwWjYzTW5vamVEc1lDQ0xORnJYMEdEcGhaK2pFRUlZM1NaLzBFZ3kzUHVoRGs1TGF2cWU1c0R4blFOdEJZYWFZK3MyQkF6UkcvbFd3R3FwOTBaUkFUVis4eWt1QWkrVGExY1pqQVdVSklsbEtWU2tnQUFET0JKUkVGVWVoL2ZFbDhSMDk0bXhuQXJJWjRXRnhuUGRMcS9DSWFxN2RuZ1FJdHBQZmdxeWtFWnFvQkxQcVgxMy9xa3ZzWkhPdjNKVDJKeUdoZDhveHRKRVZ4TFphQ1JZcU5EWm5aWjY4MXl4aUt3L1FRWndhZkM5NUhjeHl4aTRMcXEwekFEdlhMUllxdFBSa0dnOVdaR3E2cnEzdWZBQVl0dHdHQktOb2ZGY1M5bEMrWU84MUdJYk1yRnR3MEZwTEVXYit3ZFN0ZVNGdWZpSXcySTZKVXpGc0N1QnltRFFmRk5nanRLd3IrN0xjdmFPcXBKaTJXMXo3MFNQUjh1blljMmZMcU9kS3dmYitENGJlTUpMZ3pTcDZvU1pjVXQ0aHRoTjNwYmxnZGE2bVdSengycmhXeFd6bGdBVGV3UnBGMlhKVFo1QndIN01uMmdyVjhFckt5bXNsbld2YWtGT2F0WlZYZlBjNEJQVnhpWjhiWjJ0TGNyZDZ2eUIza2hTSnVwNFN2TjN0UUoydFMrRVRhMGJBVnA5blhrVTdYZXRHTVJPRDZVT3B4RGFTc3JVbnJhZGNWeXBWelhoa05CcWo0WmlVcnJaVERuWEZWeC8raEFSK2l3elNhbHNPQ0FNOElzQWhKMWdnYmFONEx0cWJZY2lpQmMxb3BtQm1NQkpWbGhGa0ZveCsyNnR2V1dRNUhoNEtqUGRxSDJWZU43bFFNc0tnaUZKSStSaVZkaHJrMDNxQnpSbzA0UU5GTTNRUUs3YlhzYWZFVDBaakFXVUpRbmVtTnQ4ZEpUQ0UyOUpCUWFWaVY2aGRoMUR6ZG0wMVg0T0h2SllEYTFGQlljWG83b1VkK29wZWZuaU5odFJSQ203ZXVWTXhaUWtpZDZ4SFVscHhCd0RDLzVvRTJSd2FBdDhSd0w5cXlhMzFzY1lDZEF4TjdDYmtJL1JFRktZVnd5OTJyUGtlV0lYby9JR1BHTjJnWDJNaWdobXpvNk00T3hBRk9PNktXNHJyQ2ZwN1BYcDR6T1VKWlU2WHVDQTIyOUtSVWQyMVRod3FFcENodEtLbk1HbGlONkhlMGJRVFdvVUU2Z0ZPRG1FZjQ1NXFsTDE0UGIwYnR3V0E2aTYvRnYveUVYNHA0T3hNNWdMTUNZSTNyVWRSM3A1UW9CenUyRTNQQTYvb2JueXc5ZUY2enRKNE1KdzZPWC85TnUwb0RlSU1rN05GK2x6eTBIT25wUE96cUNlQ3hIYW0zcnJhclRsckpKeWoxSDlNYk1ONUtxQVZJb0E1eWJjbnB5MFVQcC8rdmFLTW1iQ3pNWUMvRGxpSjdodW00bEZFSUtieVpKT1J3dWVpZzkva0xTZ3R5cU54Y0lNODUza3J6dUZ1a1lGUnkzdHZYS0VyMkRVSWszQ2VWZ0Jnc3BYUGs1YkdpLytiKzFzTFgvSTEvZlJjR2JYd0pSL2RzWHZQM04zL0FyMzYrbGt6d1Q4cExlRE1ZQ1JEbWloNjNKZlVrT1dhNUF0WkRDWCs3V2FtLy9oamRDenI3ak45K09mUDBGbjBMNkI3Nys3Uy80cmM4ZmFPbVVBS0l0eFQyZHExTG5tQU05R2czQS9KZXFoOXFDOGZCTEVqM0ROOXBKZUFzRGJSL0orWGlEQWJsclNZVjRDZnh5bkg1bkdMNVBscW83ZVV0OUJtTUJtaHpSNnpIWFZaMUNDT0lGcHJrYkVScUUrbVRRZ1hSTzhibk9veHRxSEVrQzlxdFZacmFwOHVlQ0EreDdKb2dOU04vTDN0WXJTZlFRZVZSSEhrZmFOeHJFS3FCeExlSXFWU1Y0bVdnbllmVUREajB4MU9HTUdZd0ZpSE5FRDRSTFdTSExGVVlwRnJHNVJPS0lwb2U3SitWekxsQXJYVExBNnRzc2loSG5Qekd2emIvb3VVdXhJTFpnd29TU1JBL2lyWTV0RG5Vb0J3WmFGNGlTait4cVRSZFp3YmNTRXVBSXlhVWhLUkVuUW0vTDlBekdBdEE1b3RmV1c1Tmt1WUw5SUVZcFA2NnJOQjNLOEZFb1NYQkRMejJ5Q0IxbHNycWZidzRzRUZOSWZCTWlOdmlpTjN0MitNaExFajFJMWJZRVRIeWo1QVJuTTlZZ0thS0hEejByRmFOaEtIQXpHQXV3NUlnZU9iWkpsaXRZekpmUmR6NVp5VkpFRDh1UVhPcmtjT3h2aWNxYTZuN09PSUNWdXF1SHBLZEN5MXFRU3hLOVRYMXNrNXpRVHZSWjlCWTd5RWtUdlI2SmFTUlVCK0V0U2Y4TXhnTFFPYUpIdGlZeHRKMkVsa1NmRGE3RitSVFJnOStyUWs1SngyV3RFNU9TNm5aT09RQkZ0NnVIMXBjR25kaGMzOUxsSWxXUzZBMzBzVTN1R3drRExmck1rTGlyMEFvek9NVUw3bEl0QzVKd1lmWmVqVlBSaWUreXh3TFEyYUlIcDA2OWNUalN5eFZHMlVWZjhSVW9jYVdJSGw1d3A5d1hMWHNhbk1oVzF6bm1nSjR1R09SSWhnQTZJVFZFbytHWEpIcHRyV2FKYjRRWmZBMVlwSlpJRXoyWWRJYXpCL0hkVWsrbi9MRUFkTGJvcGJpdWc0aDlVb21uaWw2TFVTekdNZEpSSXpXc0tuRStPZEJTUmhMR2R6RVJPRWlDRElHclVaY2tlbTdmQ0JLMEQwemlIeG5FbFNaNmlIWWFKeU0zNkJKUi9saEFTN2JvZ2RKdFFiRzRpT3M2aWl4SjhZOE0wWldtOWZwaGVDVnBrdHdtMFJMRXk2cmMrZVJBbXo1cnVGelI1Ty9jMFR0OGN0Z2xpUjd4alJDTDJKSFFBNUdVMzRCUEZUMW9QYm54bUhTOElQVzB5SmMvRmdETkZqMzRkN2NFYW5FRm1wYmxLQ20vQVorbDlXNUdYZFZQWDdORWxWV0o4OG1CQWJOd091RjdNY3gzaG45c09WVWwrWHBRYnlxbzF5RG1WdlFuZGUxWEpEeE8wM3EycjdkTUxkRHl4d0o2c2tWdnBHT3VkT3NqK2cvQnhjTnVNcDQwcldmN2VvRnhhRDBCVU4zT0lRYzJtVisvRk9JMTdCY0hyOEwyMG0xanNPVm9QY1J2MUxaZVI3dDlDS0E4Vi90MDhrY3I2UVpuajVoM01Ya2pEVTc4TDZTMDhFUmxHV01CbUd6Um0rZ3g0Q0NLR2hvQ0tMdHJMYkdNUlZlSzZDRkdwTDZZR3pmRXl0U05VOVh2dWVjQXM5aHF0WmVLdjFuK3FnZ2xYamFHWG83b3dZdThJZ0dQUXJXNVhLc2ZBQzhPY01aWG10WWJXaEhCWWVRakp0M0tId3NBWjR2ZVFEdWZFSnRiQ1NHMTJydnc5ODdQZEdVMlJmUVFaM3BPTm9udnE5WnVBNit2Y3VlSUF5czBUb0Z4ZmZiQnc5ZEdPK28zalVHV0kzcTExNzFId1YyOWZrdWxhMHZmZWZRUmxVc1JQV3JTSlcxYjFFQXJmeXpBa2kxNmk5ZXZLS3AvNDJkVXNsWjdZL0N2YnFoc2l1aFJpenR1dTBEdFo5VzlTcHhQRGdUV0FSR01FN2JncmpIY2trVFBnT3JPcG9qZUErSFJWZDRCSmx1WGxKUStGc0RPRmoyQ1BDUHBGajJjNGZ3cG8xT1AyS3hHVlpVOWR4eG91MkpxWS9zbzRkMFh2Y2RDYlpJbWoyR1YyS3dvS24wc2dEa3owYXNQaVVtYWpHZEliTmFrcUxxZFd3NzBySUFLaHRxMHR2VktpbkQ2c2RHaDllcS85Yi9EOEIrWjNVVjBobHlsandXd1p5UjZQL0VycmZCcDA3SVEwUmt5bkNwNXZqbHdnWVVGNDdIQ2pqUDJ6NG9jSkRPaWRsT3d6eEM5TUw2T3YyQ0JhdEFvaXpoMFJrT2NKWXdGSURiMG5ybUYzcmVBRzV6SmNCd3YzYzlWVVJaZmxwNkhkcTdIalRnNTB5WmluTjRHNThBOEVseWNTNGJvUGZUaEQzLzRpU0FNZjhlQ05PYU9hdWxqQWNJVkx0MFdDVDRGWFBRT01ad1BQNG16QlZ0bTMzVzk2V2xXVmZsenlJR3hiZVE0dHZYOFJlK2lHVHNvempORDlHNEpDUFhmSVBzU0NjaTZhUmVYUFJhQjUwa2p0SlBnTG5Mam9oZHZxVHdXNkgwSkNhdG5iZW5JbXVwK0hqbmdlTjZPYlQxLzBTdUJSeTdScTlWYjRYR1hBMTgwbGZNWkhJdWcyQ1Y2dGJlRzRWL3c0U0JNVkxsNkJrdk9kZGFhdjg1dHZic3ZldUkvVy9mNWsraVowZGt6T0JaQnNWUDA4SUs5WVpyWDlTRlFQczRxZDA0NTBIekdITmpFM3RZN0E2S0grSi94M2tLYjdlcUpVWnk5c1FpcTNLSUgyK0tLcUZYWFlyV3JwM2h4ZnlRR1BGYUJRZmZ0YmIyeklIcFlFZGdUbWJQUGZweTlzUWlLM2FLSDg2eTMyWGdhOUdnT3E2a3k1NU1ENi9TOW9XaUkxckZlbEhwSE9FdGdrdFBYcTlVYWhqSythQnFnNGl1KzF3ejhkM3NzZ2h5MzZPRmNISThqSHhnR3FER1NLbnYrT05DTVkyNXFZSGdqMVo0RVowRDA4T0xDbmlJU2lZbDYxVUdYbnJteENOTGNvb2ZkMCtjMTRXSUhVYjNxUUl1cjlEbm1RSU1HMWpaZS8wU0k2NkUvK2o0KzRqTWdlcHYwM1FEeFhSYjE2cDhtOWN5TlJaRG1GajM2VDVpaVZjOHkvRVZwZFoxbkRpeUY4aDFWakhJb0JFOWNodUk3RzZLM1Q1N0RRbmlUNUpMa21SdUxvQ3RWOUJpUFc5WUpJbnQ0VmNrNTQ4Q1FUSUZPaUQvNitmS2w2K1pSc3JNaGVqUXVNVGJzNVBpaG5MV3hDS3BTUlkrR2pkYXJvOVBuVEt4OGhyTm83bzg1T3AwTjBkUHZnU1B1YzlsQlp1MnNqVVhRbUM1NlhUMkU0ZE02WGFYdUd3NjBqUTB6eDhEUGh1Z1I3NjVqYlVmR1ZKK3hzUWlpMGtYdmh1TDBrc2Z5cHhwWGlYUERnVlVlT25TTjZ3eUlIdmFnUlVpdy9yMkN2clUwKyt5TWpVWFFtaUo2elRoaSs3YXVhRE55bXMraXByck9OUWM2ZklmSk1kWXpJSHI0RnFDWW40dFJTTDZYR3BRNFcyTVJyRXdSdlZZY3NXMkxIWk82SzJZaytsYlhPZWZBblAxQ2pqSGlVeGE5ZlltZS9Na1hQaU1rM2dXOEdGbWQ3OWlTTGN6NzJScUxvTTc5SjE4aW1Md3Rhb1hWV2Y5Wi9GUlh4UUVIQjA1VDlQQngzR3VTQkp4czJVL1MySU1PdS9qbUg0bTF5RmJGN3FjNUZrRlpRTDQ5UmNTd0YzOCtVSXlwdWlvT0dCeW9QM0VwdVI0TUg1Zkp2ekVhbFp1dHYvbnJZSWs5ODdHdjd3THUyMS9TaDVYNXNiZkhLQ2FoTU12YXQrSmMwZCs3TUJaQjR0dGZJUDdRK1NNdkVHT292L21Ya2Y0ZjBkREU4Uld4ZzdOWU9YbEZuK1I5MFI0Mm51TVNGdExNcmsySjhIYjBOME54N2xhRUR0UThpd203TlIzdXV6QVdRYWdjanRqRHd6b1NYWW0wRFVNY1lKbUlQNUd2cm9vREJnZm1tbXJtNk1SeDEyaFZhbllUZS9xdkZudjZrZWdsNlZzeGl0OE93Nzlzdm05S2RIZGhMSUxTOE9qeFMwOWRlakNJUkM5Sko2SzNCdXZ6Zy9ZZnFrODV2cXBieFlFWmN1REZqd1Ivdnp0RCtLY01ldTZmUEhrWWJaV1VpL2YvQXpsQ1pSRVJPRkVoQUFBQUFFbEZUa1N1UW1DQyIKfQo="/>
    </extobj>
    <extobj name="334E55B0-647D-440b-865C-3EC943EB4CBC-3">
      <extobjdata type="334E55B0-647D-440b-865C-3EC943EB4CBC" data="ewoJIkltZ1NldHRpbmdKc29uIiA6ICJ7XCJkcGlcIjoyMDAwLFwiZm9ybWF0XCI6XCJQTkdcIixcInRyYW5zcGFyZW50XCI6dHJ1ZSxcImF1dG9cIjpmYWxzZX0iLAoJIkxhdGV4IiA6ICJYRnNnWEdSbGJIUmhYRzkyWlhKc2FXNWxJRVJmZTNRc2RYMWVleWd5S1gwb2F5eHJKeWs5WjE0eVhHbHVkRnhtY21GamUyUmVOR3g5ZXlneVhIQnBLVjQwZlZ3N0NrUmZNQ2hyS1Z4bllXMXRZVjR0VkY1aFUwUmZNQ2hzS1Z4bllXMXRZVjR0VkY1aVJGOHdLR3NuS1NCY2JHRnVaMnhsSUVGZWV5c3NZWDBvYXkxc0tVRmVleXNzWW4wb2JDMXJKeWxjY21GdVoyeGxYRjA9IiwKCSJMYXRleEltZ0Jhc2U2NCIgOiAiaVZCT1J3MEtHZ29BQUFBTlNVaEVVZ0FBSm53QUFBS2tCQU1BQUFCZTZ3TnlBQUFBTUZCTVZFWC8vLzhBQUFBQUFBQUFBQUFBQUFBQUFBQUFBQUFBQUFBQUFBQUFBQUFBQUFBQUFBQUFBQUFBQUFBQUFBQUFBQUF2M2FCN0FBQUFEM1JTVGxNQUVFUm1pYXU3emQyWmRpSXk3MVNURXlkekFBQUFDWEJJV1hNQUFBN0VBQUFPeEFHVkt3NGJBQUFnQUVsRVFWUjRBZXk5ZTVBdDIxbll0K2ZjSytucW5xTTdZNFdYUWRlekl3b1NJN2h6aUpTNGVPNXhnbFFJazh3QWxnZzRNQ1BiSUZFVU5VY3VKRVNFc2tkSmxZV1I1Um03dUdDSm9EMEdsWTNreURPQm1JZExZZ1pSTVFFanpoRUp0b3lnOWhnQkNXQTBjNS9uWEYzTjdheG5QL2J1WHYzdTNkMzcxMy9zdlhvOXZ2V3QzMXE5ZXEydlY2OGVERGdnQUFFSVFLQjJBdGZHVjk5ZmV5WmtBQUVJUUFBQ0VJQUFCQ0FBQVFoQUFBSVFnQUFFSUFDQmJoSVllWjUzMUUzVjBSb0NFSUFBQkNBQUFRaEFBQUlRZ0FBRUlBQUJDRUFBQWpVVHVDR3NaOTV1elprZ0hnSVFnQUFFSUFBQkNFQUFBaENBQUFRZ0FBRUlRQUFDM1NUd3NEU2Y3WGRUZDdTR0FBUWdBQUVJUUFBQ0VJQUFCQ0FBQVFoQUFBSVFnRUROQkhhaytleE96WmtnSGdJUWdBQUVJQUFCQ0VBQUFoQ0FBQVFnQUFFSVFBQUNuU1J3bjdTZVlUN3JaTjJoTkFRZ0FBRUlRQUFDRUlBQUJDQUFBUWhBQUFJUWdFRHRCRTR4bjlYT21Bd2dBQUVJUUFBQ0VJQUFCQ0FBQVFoQUFBSVFnQUFFT2t2Z0FQTlpaK3NPeFNFQUFRaEFBQUlRZ0FBRUlBQUJDRUFBQWhDQUFBVHFKdkJDWlQzajVjMjZPU01mQWhDQUFBUWdBQUVJUUFBQ0VJQUFCQ0FBQVFoQW9KTUVOakNmZGJMZVVCb0NFSUFBQkNBQUFRaEFBQUlRZ0FBRUlBQUJDRUNnQ1FJclU4eG5UWEFtRHdoQUFBSVFnQUFFSUFBQkNFQUFBaENBQUFRZ0FJRk9FbmkrdHA3eDhtWW5hdytsSVFBQkNFQUFBaENBQUFRZ0FBRUlRQUFDRUlBQUJHb21jSXo1ckdiQ2lJY0FCQ0FBQVFoQUFBSVFnQUFFSUFBQkNFQUFBaERvTG9FYnhuckc2clB1MWlHYVF3QUNFSUFBQkNBQUFRaEFBQUlRZ0FBRUlBQUJDTlJHNEFITVo3V3hSVEFFSUFBQkNFQUFBaENBQUFRZ0FBRUlRQUFDRUlCQTV3bnNZRDdyZkIxU0FBaEFBQUlRZ0FBRUlBQUJDRUFBQWhDQUFBUWdBSUc2Q054bnJXZTh2RmtYWXVSQ0FBSVFnQUFFSUFBQkNFQUFBaENBQUFRZ0FBRUlkSmZBS2VhejdsWWVta01BQWhDQUFBUWdBQUVJUUFBQ0VJQUFCQ0FBQVFqVVRXQ00rYXh1eE1pSEFBUWdBQUVJUUFBQ0VJQUFCQ0FBQVFoQUFBSVE2Q3lCKzMzckdTOXZkcllTVVJ3Q0VJQUFCQ0FBQVFoQUFBSVFnQUFFSUFBQkNFQ2dMZ0libU0vcVFvdGNDRUFBQWhDQUFBUWdBQUVJUUFBQ0VJQUFCQ0FBZ2M0VFdKbDYzcWVOQmUxTzUwdERBU0FBQVFoQUFBSVFnQUFFSUFBQkNFQUFBaENBQUFRZ1VDbUI1d3ZUMlYvRGZGWXBVNFJCQUFJUWdBQUVJQUFCQ0VBQUFoQ0FBQVFnQUFFSTlJYkFzZWZkdlk3NXJEZjFTVUVnQUFFSVFBQUNFSUFBQkNBQUFRaEFBQUlRZ0FBRXFpUndRMWpPbnNWOFZpVlNaRUVBQWhDQUFBUWdBQUVJUUFBQ0VJQUFCQ0FBQVFqMGg4QUR3bngyanZtc1B4VktTU0FBQVFoQUFBSVFnQUFFSUFBQkNFQUFBaENBQUFTcUpMRGplVThOTUo5VmlSUlpFSUFBQkNBQUFRaEFBQUlRZ0FBRUlBQUJDRUFBQXIwaDhKQllmTGFQK2F3MzlVbEJJQUFCQ0VBQUFoQ0FBQVFnQUFFSVFBQUNFSUFBQkNvbGNDck1aMmVZenlwbGlqQUlRQUFDRUlBQUJDQUFBUWhBQUFJUWdBQUVJQUNCM2hBWWU5Nm5CNWpQZWxPZkZBUUNFSUFBQkNBQUFRaEFBQUlRZ0FBRUlBQUJDRUNnU2dMM2k4Vm51NWpQcWtTS0xBaEFBQUlRZ0FBRUlBQUJDRUFBQWhDQUFBUWdBSUgrRU5qd3ZLczF6R2Y5cVZCS0FnRUlRQUFDRUlBQUJDQUFBUWhBQUFJUWdBQUVJRkFoZ1pXcDV6MHU1UEhselFxaElnb0NFSUFBQkNBQUFRaEFBQUlRZ0FBRUlBQUJDRUNnTHdTZUw5N2QzQlNGd1h6V2x4cWxIQkNBQUFRZ0FBRUlRQUFDRUlBQUJDQUFBUWhBQUFJVkVqajJ2THRTSE9hekNxRWlDZ0lRZ0FBRUlBQUJDRUFBQWhDQUFBUWdBQUVJUUtBbkJHNkl4V2ZQeXJKZ1B1dEpqVklNQ0VBQUFoQ0FBQVFnQUFFSVFBQUNFSUFBQkNBQWdRb0pQQ0RNWitkU0h1YXpDcWtpQ2dJUWdBQUVJQUFCQ0VBQUFoQ0FBQVFnQUFFSVFLQW5CQ2FlOTVRcUN1YXpudFFveFlBQUJDQUFBUWhBQUFJUWdBQUVJQUFCQ0VBQUFoRElRV0RsSTU5OC8ydmY1djFRUXBLSHhPS3pmUlZXMkh6MkJZKzg3OUhYdjJ2Nk8yc0pXZUFOQVFoQUFBSVFnQUFFSUFBQkNFQUFBaENBQUFRZ0FJRVdFbGo1MlQ5OTVSdW13anltanJONERVOUZvQTRxWUQ1YitjaFhQdnFXcVJJdmZ2YmpjOEFYQWhDQUFBUWdBQUVJUUFBQ0VJQUFCQ0FBQVFoQUFBSXRJeUR0V20relppMzlmeGl2NHRqelBxMUQ4cG5QcmoveXZ0ZStLNXJEWitKendCY0NFSUFBQkNBQUFRaEFBQUlRZ0FBRUlBQUJDRUNnaHdUKzh1dW5ILyt1OTV4MHMyUS9FN1ZycWJQTjJLTGNMOEoyZFVndTg5a3Z4ZVNBK1N3V01aNFFnQUFFSUFBQkNFQUFBaENBQUFRZ0FBRUlRS0NIQk80YmEvUFExYmQwMFlEMmdoamJsamVNcmFZTno3c3llNWJsTVovWnVKR01MbU56d0JNQ0VJQUFCQ0FBQVFoQUFBSVFnQUFFSUFBQkNFQ2dkd1R1bS9wMm9idkQ3cFh1d3RjKzVJZ3R4b29vNk9NbXhKckU3c1RHakhvK1B5VFlkKzVHNDNBR0FRaEFBQUlRZ0FBRUlBQUJDRUFBQWhDQUFBUWcwRk1DRHdtamtuL2N1OW01VXU3NXlnZU91N0dsa0dhd1RST1N4M3kyR2dnT1hFZXhXZUFKQVFoQUFBSVFnQUFFSUFBQkNFQUFBaENBQUFRZzBEY0NPNEZKU0xpdU9tYy9PNGpvcjArZWpLMmtrZWY1ZHJVODVyUFRtQnpNQnp4ajg4RVRBaENBQUFRZ0FBRUlRQUFDRUlBQUJDQUFBUWhBb0Q4RVBqcGpHM3A2cldObG04NFVRSjdhVnpRalJaRVdzMmV0VHg3ejJlMllIRHdyaUg4SVFBQUNFSUFBQkNBQUFRaEFBQUlRZ0FBRUlBQ0JQaE40U0p1RzduMzFTeDc1Y2UxOG9tUEZqWHQ1OHpLdURBK0k4cDNiZ0R6bXMzVU5Kdkw3dEJYRVB3UWdBQUVJUUFBQ0VJQUFCQ0FBQVFoQUFBSVFnRUNmQ1l5MFVlaElsdkdoSFhXeTNhM3l4cTBOdXhWWGhJbm5QZVg3NXpHZjNhOFpSWDQvN1V2Q0FRRUlRQUFDRUlBQUJDQUFBUWhBQUFJUWdBQUVJTkJmQWc5cW01QjUyWEhsZy9MMGJyZGUzMXo1dzNjLyt2cTMvSDdFdUxVWlUyTnluZDIrNzUvSGZEYjR1VmUvK3pYZi9iWklEcC94SmVHQUFBUWdBQUVJUUFBQ0VJQUFCQ0FBQVFoQUFBSVE2QytCa2JZSkRXMEpqK1g1MisxWmwvNnYvOGxVbDBYKyt1VUpsZUJoNFgvbW4rY3luK2xVSzE4eWxyTDFFZnQ2cUM4ZEJ3UWdBQUVJUUFBQ0VJQUFCQ0FBQVFoQUFBSVFnRUF2Q0ppZHo0THR6bFltd2pya2Y1NnlXMlY4b2JGc2liKzQ5WE5qend1OWNWbkFmRFlZM0pqNldleDJpdzNhUWdBQ0VJQUFCQ0FBQVFoQUFBSVFnQUFFSUFBQkNCUWhZUFlOMnc3U1hwTVdvdEI1RU5KKzE5Z2F0K0xzZi9JMTFkMmdESVhNWjROZ243V2pRQlF1Q0VBQUFoQ0FBQVFnQUFFSVFBQUNFSUFBQkNBQWdaNFN1RDVWQnFlcm9IZ1B2ZjlBZUFXcjBZS1FEcmdtcWpUaTU4a1laWVhsNnlxMEtLMlkrZXhGTm9mUWE2QXhlZUVGQVFoQUFBSVFnQUFFSUFBQkNFQUFBaENBQUFRZzBBc0NMOURXb09mOHdueVJNUStkK0Q1ZGNteFo0NWI1RWtKWTk1V3A1NFc5aTVuUEhyQTVlR0hadUNFQUFRaEFBQUlRZ0FBRUlBQUJDRUFBQWhDQUFBVDZTY0RZbTNadDZYN05Xb2Q4SHh2U2lmOGRxLzVqOCtvK1Q0UnRocnlMbWM5V2JRNVBoMFRoaEFBRUlBQUJDRUFBQWhDQUFBUWdBQUVJUUFBQ0VPZ25nV3ZHR0dUWG10MW5qVU9SZFZyZEtmdlk2bjlyWHVmUnpCY1JpcG5QMW0wT29ZOFF6T2VGRHdRZ0FBRUlRQUFDRUlBQUJDQUFBUWhBQUFJUWdFQXZDRHlzalVIUDJNSWNXK09RMTgzRlZiNzZtN1pFL3IrMGxqM3Jud2xITWZQWmhzM2lNMkZadUNFQUFRaEFBQUlRZ0FBRUlBQUJDRUFBQWhDQUFBUjZTV0JIRzRQc3E0NFBXZHVRK0xjTDBycFU3aFZmLytHYzJuTFRzdk93YnpIejJjaG1jUm1XaFJzQ0VJQUFCQ0FBQVFoQUFBSVFnQUFFSUFBQkNFQ2dqd1RzdTV1SHBuQ24xallrL2pjN1dPQWJ2djVyYzlwUFBPK3BpR2N4ODVrUW80L2RpREJPSUFBQkNFQUFBaENBQUFRZ0FBRUlRQUFDRUlBQUJIcEl3SDVHMHE0MDgyMUR3a0swMzhIeVBtaE1XOTdkT2VXbHBUQmFwR0xtczdITjRtZ3VDendnQUFFSVFBQUNFSUFBQkNBQUFRaEFBQUlRZ0FBRWVrYkFmSGZUN25NV3ZQc29iRVQyaGM0dUZmbjUxcmIxNUp6V2NwZTNzNGh2TWZPWnpXRkdXRVF5SnhDQUFBUWdBQUVJUUFBQ0VJQUFCQ0FBQVFoQUFBSzlJR0FOU0krYjBnVGYzUlJHSXV2WnBaS3VXdVBXYzNOYTczbmV6TGN5YmVudnpNVjFlTmpYWFQzUEVZa2dDRUFBQWhDQUFBUWdBQUVJUUFBQ0VJQUFCQ0FBZ1Y0UXNJdTE5azFwN0xreVFzMFltenBSNE52V2ZEYTNkRTYrMXJrYkxVTWg4OW45TmdlN1lpOHFrek1JUUFBQ0VJQUFCQ0FBQVFoQUFBSVFnQUFFSUFDQkhoSFlNTGFnbTZaTUw3SzJJZm4vVEFjTGVtd0xzRCtydkRDc1hjMThUcUNRK2V3Rk5vY3VXaGRub1hBT0FRaEFBQUlRZ0FBRUlBQUJDRUFBQWhDQUFBUWc0Q1F3TnJZZ0cyblYyb2JrZi9RemxUWkt1Ly8zYkFFT1ovVThtSDhidFpENXpFZjBtZGtjT0ljQUJDQUFBUWhBQUFJUWdBQUVJQUFCQ0VBQUFoRG9HWUdIakxISlgyZTJicTFQOHIrTDVqTmYvL09acW5xZUNObWM4U3RrUHR1d1dWek9TT01VQWhDQUFBUWdBQUVJUUFBQ0VJQUFCQ0FBQVFoQW9HOEVIakNtSUg4aGxiKzBTZ2I0UnJYdUZQdUd0VzE1TSs5cERrYWVkM2UySElYTVoxczJpOTFaY1p4REFBSVFnQUFFSUFBQkNFQUFBaENBQUFRZ0FBRUk5SXlBc0NtcFk5K1dLMkkrZTlMNmR1ZGZmaDlBSGZkbWRKYVdzbWRuL0FhRnpHZGpuWUhuSGMySzR4d0NFSUFBQkNBQUFRaEFBQUlRZ0FBRUlBQUJDRUNnWndTbXhoUjBaTXRsbDZNcC95ZXNiM2YrL1MrSHpxNmNreHYrbjgrV280ajViTVVnODd5eldYR2NRd0FDRUlBQUJDQUFBUWhBQUFJUWdBQUVJQUFCQ1BTTHdIM1dGSFJpeXlWM0NQT1B1ZFZhTmxaNy8vM1ZjOC9ONkNoZXVaemZ5cTJJK2V5YWoyY21CMDRoQUFFSVFBQUNFSUFBQkNBQUFRaEFBQUlRZ0FBRStrYkFyalVMTmdVTGpFUENTblNuZStXOWJZMWJqMFYxbCtYYWozcUpzeUxtcy90dERrL1BpY01EQWhDQUFBUWdBQUVJUUFBQ0VJQUFCQ0FBQVFoQW9GOEVMb3dwS1BTV3BqVU95Zi9ON3BYMjJPcS9IOVg5WWVGL0Z2VVNaMFhNWi9JdFVIVjhlazRjSGhDQUFBUWdBQUVJUUFBQ0VJQUFCQ0FBQVFoQUFBTDlJbkJnTEVHaHBWcSsvVWtFelg2OHNnT0Yzek1sOGc2anlnci9HSE5YRWZQWnVzM0IvMXBwTkNmT0lBQUJDRUFBQWhDQUFBUWdBQUVJUUFBQ0VJQUFCUHBDd0g5VGN6Y29rWDJmVXhpSll1eE5RYnlXdXF4dGErWXpBZktEbktGQ1d1V0xtTTh1YkJhWFZnci9FSUFBQkNBQUFRaEFBQUlRZ0FBRUlBQUJDRUFBQXYwazRMK0hlRE1vM3cxckhZcTFOd1h4MnVrS3RJK3VuTHZ0ZVZkUkg2Vi9FZlBaeEFMYWJTY0N0SUlBQkNBQUFRaEFBQUlRZ0FBRUlBQUJDRUFBQWhDb2lzQ3B0UVNGTFVzYjFqUDRua0JWK2RVdlI2NHlVOGU5YUY0SG52ZDQxRWVkRlRHZkNWSDZPSW9SaUJjRUlBQUJDRUFBQWhDQUFBUWdBQUVJUUFBQ0VJQkFqd2hNakNFb1lpaTdZZTFEMngwczZmTk5pYnhuSXNvL1QzaHZSbnowU1FIejJZck5JZVpMQkRFNTRBVUJDRUFBQWhDQUFBUWdBQUVJUUFBQ0VJQUFCQ0RRV1FLK0pTaTZ5ZG45MmtEMEQ3cFlybFZyM0hvdW92MkY1MFZNaERhd2dQbnNJWnVEWjRYd0R3RUlRQUFDRUlBQUJDQUFBUWhBQUFJUWdBQUVJTkJQQXY2YmpzOUd5L2Y1ZTU1Mzd4OUYvVHB5ZHRzYXQwTGZFaDBNcEpWc3BveTZQQVhNWnkrME9UemRFU1NvQ1FFSVFBQUNFSUFBQkNBQUFRaEFBQUlRZ0FBRUlGQ1FnUCtSemYxWkFSLzZOK0hkMEdaRFczeCtiSTFia1NMSlR5U2N4Mmxkd0h6bVE0c3UyWXVUamg4RUlBQUJDRUFBQWhDQUFBUWdBQUVJUUFBQ0VJQkFwd2xzV0Z2VFpxZUxFVlplckp2VHgySFlkOHZ6bmdxZisrNEM1ck4xbTBQY3B3aDh3VGdnQUFFSVFBQUNFSUFBQkNBQUFRaEFBQUlRZ0FBRXVrL0F0eldkZGI4c3BnVFd0aFZaYkhaTitPN0hGckdBK2V6Q1puRVpLeEZQQ0VBQUFoQ0FBQVFnQUFFSVFBQUNFSUFBQkNBQWdiNFE4TDhjMEo5TjhLV2hUQi9obDA4ZkZsNW5zYlZXd0h3Mk1SbDR0MklsNGdrQkNFQUFBaENBQUFRZ0FBRUlRQUFDRUlBQUJDRFFGd0wrbHdQNnN3bSsrV2lvK1BKQnVKTEVLcnVFamNvS21NOE9yUGxzTTV3RmJnaEFBQUlRZ0FBRUlBQUJDRUFBQWhDQUFBUWdBSUhlRWZBM3dYK2lOMFdUM3doUXh6T2hJdDBuZkhaRDV5Rm5mdk5ac0dSdkdKS0RFd0lRZ0FBRUlBQUJDRUFBQWhDQUFBUWdBQUVJUUtCL0JHNGJVNVAzYkcvS3RtcUw5RnlvU0tlZWR4Vitsek1VbE45ODlwRE5vVDl2dklaNDRJUUFCQ0FBQVFoQUFBSVFnQUFFSUFBQkNFQUFBaEFJQ094WVM5Q2R3Sy9qcmcxYnBNZENCUkd2V3laOUpUTy8rZXlGTm9lN29SeHdRZ0FDRUlBQUJDQUFBUWhBQUFJUWdBQUVJQUFCQ1BTUWdEVUVlZHU5S2R5V0xkTitVQ1JwOE5vTVRpT3UvT1l6LzQzWEp5T0NPSUVBQkNBQUFRaEFBQUlRZ0FBRUlBQUJDRUFBQWhEb0d3RzVKWmcrem50VHRMRXQwbUZRcEF2UFMxd3BsdDk4dG01elNGclFGbVNNQ3dJUWdBQUVJQUFCQ0VBQUFoQ0FBQVFnQUFFSVFLRExCUHh0OXIyRWpjRTZXRGhyMi9MT2ZlVlhwbDd5NW03NXpXZkNHS2VQU3o4SEhCQ0FBQVFnQUFFSVFBQUNFSUFBQkNBQUFRaEFBQUo5SkxCdURVSDNlbE82YTdaSUlZdmdnNzVmTnNlNW04YkVTcm5samtjb0JDQUFBUWhBQUFJUWdBQUVJQUFCQ0VBQUFoQ0FRTWNKakt3aDZKbU9GeVJRLzM1YnBKQkZNSy81N0dZZ0xzNGx2a09najgyNFVQd2dBQUVJUUFBQ0VJQUFCQ0FBQVFoQUFBSVFnQUFFZWtOZ2JBMUIvZG5GeTM4Zk5XUVJyTlo4dG1LaGVjUGVOQVFLQWdFSVFBQUNFSUFBQkNBQUFRaEFBQUlRZ0FBRUlCQkRJREFFOVdjWHIxVnIzSG91S0hDMTVyT0hiQTVla0FNdUNFQUFBaENBQUFRZ0FBRUlRQUFDRUlBQUJDQUFnUjRTQ0Q2ODJaOWR2RGFzY2V1eG9NS3FOWis5ME9hUStESFBJR2RjRUlBQUJDQUFBUWhBQUFJUWdBQUVJQUNCQWdSKzRkNVJnVlJ6U2E2Ti8vNmNIeDRRZ0VBdUF2NkxqdDVtcm5SdGpyeGxqVnY3Z1piVm1zOGVzRGs4R2VTQUN3SVFnQUFFSUFBQkNFQUFBaENBQUFRZ1VCMEI4ZDVUNkoycTRuTEZHMW9wMjNzWGwwMUtDQ3dKZ1hWckNPclJMbDVqVzZiRG9CS3JOWi81MVBxellWeUFDaGNFSUFBQkNFQUFBaENBQUFRZ0FBRUl0SUNBV0JyeTZTclVPUFc4ME03Z1ZVaEVCZ1NXanNESW1wcDZ0SXVYWDZUempOVnBsNnZkeVJoL2NHR3p1TXlhZ25nUWdBQUVJQUFCQ0VBQUFoQ0FBQVFnQUlFY0JENVhURHlmelJFL01hcDhmK3FkaWFFRVFBQUNHUWlNclNHb1A3dDRYYk5GOHRZeUFKQlJjcHZQSmphTFd4bHpJQm9FSUFBQkNFQUFBaENBQUFRZ0FBRUlRQ0FIZ1d0VE1mRTh6NUVnTWVwMU9ZT3RSRkppRmdSQW9PY0VnZzl2OW1jWHIvdGx6eUNQZTFrckw3ZjU3RUJuNFBWb3c3aXNySWdIQVFoQUFBSVFnQUFFSUFBQkNFQUFBZzBRR0lsNTV4UFY1TE1oUlBWbnpsOE5FNlJBSUJlQjRNT2IvZG5GeS84YVF1YVh1L09hendLajR6QVhiU0pEQUFJUWdBQUVJQUFCQ0VBQUFoQ0FBQVN5RUZBTFE4Nnp4RXlQbzk3Uk9reVBSd3dJUUNDQmdHOXE4dnF6aTllcVhScVcrUk1sZWMxbjR2TW41a2pBaWpjRUlBQUJDRUFBQWhDQUFBUWdBQUVJUUtBRWdZbVlkV2FlMUtibEk1ZWZQWjBXaVhBSVFDQ1J3THE0aHZUUm4xMjhaTCtnanNjU2l6MFRrTmQ4OWtLYlEzODJqSnNod2lrRUlBQUJDRUFBQWhDQUFBUWdBQUVJTEpEQTgrVzBjMWlWQW1yNTJSdXJrb1ljQ0N3ZmdXTnJDT3JSTGw3V0dPYnRaNjFQbStKT3hnVHlzeVhxNE9YeGpNU0lCZ0VJUUFBQ0VJQUFCQ0FBQVFoQUFBTFpDYXlNeFp5endqMldOb1M0ZTJ2Wjh5Y21CQ0FRSVNDdlNIME1JLzVkUGhuYkloMW1MVVZlODltNnphSEN6aXlycnNTREFBUWdBQUVJUUFBQ0VJQUFCQ0FBZ2I0VCtEdzU2eHhXVjBxMS9Pd1QxY2xERWdTV2kwQ3dCNzdYbTRJSFpUclBXcWE4NXJNTGF6Njd6Sm9EOFNBQUFRaEFBQUlRZ0FBRUlBQUJDRUFBQWhrSnJCeUlXV2RsTzUvSlREZUV3S3VUak5rVERRSVFpQklJUHJ6Wm4xMjhsRkZkMmJjeUwwek5hejZiS1BIaTUxWVVKMmNRZ0FBRUlBQUJDRUFBQWhDQUFBUWdBSUhTQk5UaXM2UFNZa0lDMU96L1l5RVBuQkNBUUhZQ2FqTkNaUXZxNkM1ZUsxL3k2RnVtSDMvemUwT1dNdlYxWDFtbWU1azU1RFdmeWVjQTZ0ak1uQVVSSVFBQkNFQUFBaENBQUFRZ0FBRUlRQUFDMlFpTXhZenptV3hSczhhUzgxNTJQOHRLaTNnUWlCSllWVVlnK2RQSlhieXVmNFUxWk4zN2EzN0JYbURMbEwydmtkMklQTzc0UXB5TzZ6cTIrQjA2NHhFSUFRaEFBQUlRZ0FBRUlBQUJDRUFBQWhESVRVQk5hM2R6SjNNbVVLdG4zdTZNUWlBRUlKQkFZTU0zQkYwbXhHaXo5Mzh5OXRYM3ZHKzJtcTVieit6dmllYzBud1d2dk5vOCtZY0FCQ0FBQVFoQUFBSVFnQUFFSUFBQkNGUkVZRTlNYTdPL1Q1VXgwd01odEQvYk5tVXNOTkVnVUEyQmlUVTFkWEVYcnovMmxWZU8xeGtrRjliN3NjeU1jcHJQbm1kem9PZkpqSmlJRUlBQUJDQUFBUWhBQUFJUWdBQUVJSkNOZ0pwelp0aW43SmZmLzRaM2VWY2ZmOU0zL0ZrV3VRL0xtZXh1bHBqRWdRQUVaZ2hJNjdNK05tZEMybi82UWF1Ni9iK3BkWjdZOC8zTVpjaHBQbnVSemFHakc4Wmw1a0pFQ0VBQUFoQ0FBQVFnQUFFSVFBQUNFR2ljd0xHY2M1NmxaZnNiMzJlbnBtSlZXWGhEOElTRU4yVDA3SnNjSlVqQkd3TExTQ0RZeE1zNzcxcjU1NnhuM3RPNkNMNUo4REJ6a1hLYXowNXRIOVhKRGVNeVV5RWlCQ0FBQVFoQUFBSVFnQUFFSUFBQkNEUlA0Q0U1NVV6YmplakdUOXFKcWY2Lys0MnBpbDdJbUdiZFNXcGtJa0FBQWdHQkI0UExiUzN3N1lUTHQ1NDk5UzllOXFFditRNVZrRGRLelZmOE1wMW5Ma2hPODluSVpuR1pPUWNpUWdBQ0VJQUFCQ0FBQVFoQUFBSVFnQUFFc2hBNGxWUE9sUFVnOS9rTFIrejgxUHVSdEduOUMyVlVWb0ZrcVFMaVFDQktRSDE1UTExcmxXOUtHTTJvOHJNdk16M0UxVC9Tb3I5WW5sK2RpQk5scDFlaGFWMUhvTlJFeGMvODVjMGRFNzJMRzhZRmhjWUZBUWhBQUFJUWdBQUVJQUFCQ0VBQUF1MGpzQ0l0WXlsejlNK3lzOUx3LzFObktZV1JndFc4T1NVZXdSQ0FRSlRBcW4rbFBSVU5hUHZaWnh2RnI0NnNwajh2ZmVRM2VKVTlYWjVjMmFEMC80bU1MNDdMOUtneXhsUkZGaitiMmVJVEN3SVFnQUFFSUFBQkNFQUFBaENBQUFRZ2tJM0FDK1NNODFsbjNBZW5NczdjY1hmb1REVTRsU24yM1hFSWhRQUU1Z2xzK0ZmYkUvT0JMZmE1YjJvVTN3eVVIQWt2K1NYTUIweFFuaDBSOTB5YWJPYXpZTWU0WVpBOUxnaEFBQUlRZ0FBRUlBQUJDRUFBQWhDQVFIa0NXM0tDZXRNbDU5clV6R0ZuLzU0K2NTVWIzQ2ZqZDJ6eGpMTkFCRUtnSVFJVC8xcjdURU01VnBMTmlqVjN2UzRrN3ZwVUZHWjdNRmkzWlVyYmFER1VWaWFWUnpZS3FzZFI4VU1pY0VJQUFoQ0FBQVFnQUFFSVFBQUNFSUFBQkVvVFVCL0lsR3REa28rSm1wQjZkOS96c3JYQlgvaXRWK2t6OWZ2TVduSXFFYUxtMGs3TG5ETTVnUkJZVmdKVC95cTc3QklDdS9GWmRNbmM1NG5DQ0o4TFd5YjNXdGR3ZWEvWkpOays0ZnM4RzkzZG9ZVnp3QTBCQ0VBQUFoQ0FBQVFnQUFFSVFBQUNFTWhBNEdFNTQzVE9aMzlSelVtdnZ0T2F5bTU4dloya2V0NXZPM000bFJHZHNwM0pDWVRBa2hJSTNrTDBkanVFd0g0djlONUpST21WcWVnSFRnWVQ4YXVPTzVGUTE0bnFuVlNhYzFjMEcvWWlrNEgzcFBYaEh3SVFnQUFFSUFBQkNFQUFBaENBQUFRZ1VBV0JIVG5qUEhKSTB0L0x1M3NlaXZKRmRwYWFza1czbWsyekVDUkVEaWNFc2hDd2RpaHhvVzFtaWQrU09QYlZ6ZTBaZlU1Rk9XNE5EbXkzTVJzOEV6czREVzI2K05SSjRKM29rdm1vZ3cvK0pqSWlBQUlRZ0FBRUlBQUJDRUFBQWhDQUFBUUtFRkRHTWFlRjYxak9SNThlUm1UL2F6MUpGYjkzMXlJQk15ZGpHZTlveHBOVENFREFUZUQ1OHNMUng5QWRzMDJoZXAycU4vOXBBR2tOZkc3RmxzaTkwNkpmb0pkODRZLzdLWVRqM3JmL3gvL2REMHR3akd5Q3k0UUllRU1BQWhDQUFBUWdBQUVJUUFBQ0VJQUFCSW9RT0pVVFR0ZSszUGZMQ0ZmREdkbC9MbjNWOGM2WmtNanBiUm5GSlQwU214TUlRRUFSV05VWGwvenREaEcxamFKVWVYTk81N0hvUS9ReVZobWV0cEFzK0FLQWpEMXp1R3o5T3pidXJUa044SUFBQkNBQUFRaEFBQUlRZ0FBRUlBQUJDQlFuc0Njbm5JZU85RnV4RWZ3djdIbFhaNDdFTDVTSjd6a2lFQVFCQ013VHVKQVhqam82ZFBWc0dKVS9QVitlVXhIMGZoUHNYYzJIUjMxQ3I2N2FOTUcveTN3MnRkRTJvd0k1Z3dBRUlBQUJDRUFBQWhDQUFBUWdBQUVJbENHZ1Y0U3NKWXRRTTltWUR3U29SV2xxc3ZxSjVNUUQvYjdXa1NNR1FSQ0F3QnlCaWJVRHpiOElPUmUzTFI3KzZyS2plWTFrTjNKbHkvVFVmSGpVcDZqNUxQamd3akFxa0RNSVFBQUNFSUFBQkNBQUFRaEFBQUlRZ0VBWkF1cFRkVEdyUlh5WmNrWEpWZHpMVmlNN0diNXlHTjhHeHpJVzM5NzBjZUtBUUJZQ1UzdDFlYzlsaWQ2S09DT2o4ek54MmdRRjhyd240aUtFL1lxYXo0S1hQc1BTY0VNQUFoQ0FBQVFnQUFFSVFBQUNFSUFBQkVvUzJKSlQzdjFrSVdvOXg5dmp3b01wcmlQNTRBRXBQM1cxU1p4OC9DQ3d0QVNDWlZUZHNUMzdIY0p1WExXcGprWjJCdUpJTmFmN29uVDg2Sy9qNWMzbjJaaU9PSEhLNFFjQkNFQUFBaENBQUFRZ0FBRUlRQUFDRUhBUjBOUDBtOGxSWGlBbXBBbTdML2tUWXBkMVRML1FOVXpPZ0JBSVFHQ1dRTWgrZERrYjF0YnprYkZkeFhjWDZ5WlUvdDFKSzBLbytLRmt4dWt3amFtMXRETGFrMms1RUE0QkNFQUFBaENBQUFRZ0FBRUlRQUFDRU1oT1FGckhrc3hqU29wOCtUSmhjN1BueTdUcWNKamZCZ2N5eG41MmpZZ0pBUWdFMTVaM3F5TTAvSjNQUGhhcnNQcUlpTzR1dk8zWUdDSFBCNjgrL280M2Y5ZTMvZWdIZnZybFgvdXBsNzcwSXk5OTVGTXZmL2tIM3ZmcVI3LzdCMzc0OXgzbXMxT1RnZmQ0U0JoT0NFQUFBaENBQUFRZ0FBRUlRQUFDRUlCQVNRSVhjcjdwMkYxSnJVNGJ4bWV5b2l4alVvRHJaU3lWZzJ0enRYamgrRUpnaVFtc3lzdEtINXNkd2JCaEZSN0dLbnpEQm90L2w3azlObkZXejVITjVESnJDdUpCQUFJUWdBQUVJQUFCQ0VBQUFoQ0FBQVRTQ1NnTDJINXlQTGtLSnRIMjVVK1luMDRXb0RjLzg5WWNNUWlDQUFTaUJHNWJPNURublVkRDJucm03OVlXKytFQW9iWHFhblN4VHVvcXhJN0ZkcXV1SEpBTEFRaEFBQUlRZ0FBRUlBQUJDRUFBQWt0SVFIK3A3ank1NUhJYXY1c1U3Ry9VN1EyVG9nd0crcDJ1emVRSWhFQUFBak1FanEwZHlQTnFzelhOWkZueTlNTlc0LzBFUVZzMmduZVZFS084OTlUbXNWbGVGaElnQUFFSVFBQUNFSUFBQkNBQUFRaEFBRWgxaVJVQUFDQUFTVVJCVkFLR2dOcHEyeldiSFl2NWFPTDhmY1ZPVnAxN202bFZKNCtCSEFJUXlFeGd6NyswWEZkblpuRU5SRlNYdWRUNkxDR3oyMzZSWEo4YVNVaWN6ZHRmQWVleTUyY1RSU3dJUUFBQ0VJQUFCQ0FBQVFoQUFBSVFnSUJQNEZoT2FSTmZ6aHdNNUlaRmpzbnVqa3d1RDhmdWFZT1JqSkQwUnBldkNRNElRTUFuSUs4WmZiaGVqUGFqTDk3aHIwUk43RTFXYlltOEorcFNWeSttbGZtczFaVUZjaUVBQVFoQUFBSVFnQUFFSUFBQkNFQmdDUWxNNVZUVHNUSk1maTdQRVh3cWs4dkQ4VEc4Z1ZyaHhueDJDVnNYUlM1SzRKcStyT1R2azBWbE5KdE9HZUtsdnZ0SitRWWZFM1Y5YVNRcGRTWi8zNGJuNm84eVNTSVNCQ0FBQVFoQUFBSVFnQUFFSUFBQkNFREFKL0Nnbk85NmgvNzVuRU91R05tYzgvVTlnaG54bWU4MzU3Zy9MWk81RkhoQVlMa0o2R3RHWFRpdWhaM3RnUlI4VjNPWXBKVHViR1NaN2lSRktldXZMZlVpaDQ3WUhNdVdsL1FRZ0FBRUlBQUJDRUFBQWhDQUFBUWcwQWdCUGQxTTNOdHNNTGdRVTlHck4zOVZrakxCSXBudHBDaURnZDZReUxHR0xUa3BJUkJZU2dJdmtGWW1mWFRqd25uWXFwdjhxcmYraG9pTTUrZ3N5dFgycWRYaThYSnlTQTBCQ0VBQUFoQ0FBQVFnQUFFSVFBQUNFQWdSR01ucHBtdHpwWW1NNEhsdkRhV0pPS2NxV1B5NEZwVHN5VWlzQjRtQTR3UUNEZ0p5MWFjNVhGZVdRMExEUWVvYWx4b252NWdaTEZDN1daZHlJOFBNOWNKNVhYa2pGd0lRZ0FBRUlBQUJDRUFBQWhDQUFBUjZTK0JBVGpkZGI0ZE56WHowS0FIQnhJUjduMG1JSUwwM1pLU3VmRURRVVE2Q0lOQVFBWFhKNkd0cnQ2RXNTMlVUdkppNW1TZ25XSDEya2hpblpNQ09SdVo1dDBvS0lqa0VJQUFCQ0VBQUFoQ0FBQVFnQUFFSVFNQW5vTis5dlBUUDV4ejZ2VXN4SjAzNm5ONkZuYSs2RnBmcFYwUnJXM0l5cHpVZUVPZzRnUzE3WFhuZVVSZUtjbXIxZFZqSmZST2JJMDdKc2s2dEdwc2xCWkVjQWhDQUFBUWdBQUVJUUFBQ0VJQUFCQ0RnRTlBNy8yLzc1M09PMUFVajYzYStlbTh1YmVBaFA5L3ArQ0pmRUJFWEJDQWdDUnpZNjhyemhsMGdNcmI2SnRuWlJTSDh6MkltYjQ5V3NxaSt0YjhiMEVxV2x1UVFnQUFFSUFBQkNFQUFBaENBQUFRZzBCQ0JVelhwSFNibjVpOFk4WGJqSXoxZ3A4MWVmTGp5MVpzZXNadTNBeEZCRUFnUldQRXZLODliQy9tMzFYbWZyNi9qUXdmK1p6R2ZxS3NZUVhmVkJXaDFVVUF1QkNBQUFRaEFBQUlRZ0FBRUlBQUJDRlJNUUwwaTVucVZ5bDh3a3JRWHQxNVlKaWZQSnc3ZDFGcWEydGFjT0RJbUNBSmRKQkNzK3ZSY3l6cGJVN1IxMzN4Mm1LelRxWTJVL0hXQjVNU1pRdlJxV3BITjNVelJpUVFCQ0VBQUFoQ0FBQVFnQUFFSVFBQUNFTWhDWUNvbnRLNWR5L3o1YU5MM0JZTDFIdWVPREk5bFBwMVlSdU1vQkVFUWFJcEFZSlgyT21GMTNsTVh1UHh4V05GSE50S2R1akQ2Njl1ZXFTc0g1RUlBQWhDQUFBUWdBQUVJUUFBQ0VJREE4aEhRWHc1d2ZUTXpNSjhsN0drVXZMVjE1T0IzcWliT3JoaU94QVJCWU5rSUJPOUVKMzYwbzAxSWdzVnlUenZVMnJIbXMyMUhwRkpCdDIwT3JvOEpsOHFCeEJDQUFBUWdBQUVJUUFBQ0VJQUFCQ0N3ZkFUMHE1bXV0U0F2c1BOUkwyRTloN2JBeVZpYkRuN2FHbkRMRVlNZ0NFREFKN0R1WDNkZUY3WU05RmQ5SlMxU1ZRV2Iya0xkOU10WnNVT3ZjaFhaT0haZ3F6aEx4RUVBQWhDQUFBUWdBQUVJUUFBQ0VJQkE3d21zcS9uc29hT2N3ZXF6aEhmSTlGY0JwQnlYbVB0VlJyVnRlZVFvQUVFUTZDQ0JrYnBnMU05bEI5VDN6VmJlbldSdGc4OWluaVJIS2hmaXYwTzZYMDRPcVNFQUFRaEFBQUlRZ0FBRUlBQUJDRUFBQWdFQlBVa2ZCaDV6cm1BUHBvVFZaOEdjZUhzdWNlQ2hqV3l1VGRhQ3VMZ2dzUFFFZGdMejJYNEhZRXg5ZFErVHRmWGY4M1o5cXlRNWVaYVFMR3Bra1VNY0NFQUFBaENBQUFRZ0FBRUlRQUFDRUlCQVFHQ3NwcHZCK2J4TEx4dVQwUkwyUGhzb0VmSm5kejUxNERPVk1lcWJOZ2NaNFlKQUR3aW82MFZlTTU3bk1rdTNwS1JCTCtHZEphdmtmOFUzWVNGcmNzcXNJY0ZTMlBPc1NZZ0hBUWhBQUFJUWdBQUVJQUFCQ0VBQUFoQklJYkNpcHVldXpiNEh3ZFptQ1c5ZWFobFMwSzRydHgyVjFaa3JDbUVRZ0lBbUVLenA5THliN1lleXJxNXUrZU95a1BzYnBEMVJWNG1DendDdjFaVUZjaUVBQVFoQUFBSVFnQUFFSUFBQkNFQmc2UWpvdDZuY2s5bXBuUm52eCtNSnpHZk9WVElYU3N4bXZBeDhJUUNCTUFIL1BVZHgyWnlGQTlycG50aE93bk85bjMzYnhrcXd4SmN2bTc5VDQ3M3lzcEFBQVFoQUFBSVFnQUFFSUFBQkNFQUFBaERRQlBSczB6Mlo5VGNGUDQrbkZxeVRPWXlQb0gzWDFkUjUzeFdGTUFoQVFCUHczM01VbDAzN21RUjlnT2ZxVFB5dTVFNWRSVnExQnJxRWpScnJ5aGU1RUlBQUJDQUFBUWhBQUFJUWdBQUVJTkJuQW5xMjZaN012c0RNU0pOZThReTJHOXAwb1hwQWlYRk5ybDJwQ1lQQVVoSHczM1Awdkx2dEwzandmUkh2bGtQYlBXdmMyblpFS2hWMDIrYndYQ2t4SklZQUJDQUFBUWhBQUFJUWdBQUVJQUFCQ0lRSVhLalo1bTdJWjk2NWNxQ25wRW56NHVBMXM1dnppUU1mUGNOTyt2eEFFQThYQkNBd09MVjJJTS9yd0VLcTFVRGJJMGZsK2JHY1BZVkRRR3JRc2MzaXNkU29SSUFBQkNBQUFRaEFBQUlRZ0FBRUlBQUJDR1Frc0tObW0wZnUySitqSWlWTzRvT1A3ZzFkY2g1U1VqcXdrc1pWQ01JZzBBeUJrYnBjMUk5N2E4Sm0xRW5KeGJkYWVkNUpjdFJnbmFvalVuTHlMQ0Y3RnR0K2x0akVnUUFFSUFBQkNFQUFBaENBQUFRZ0FBRUlaQ0V3VmJQTnM1U29YeXhpUFpVWXlkK3QyMXR6eVRIYkl6bmp1TklUQm9FbElyQ2pya3oxODVuMkYvdkExOWExWmIvL1dVelgxem5MRmRiWDQ3Q2NIRkpEQUFJUWdBQUVJQUFCQ0VBQUFoQ0FBQVI4QW1ZNWlIK2U1SGp4SzM0cUtXZ3c4SGRwU3BrVVQ5WFU5anhaRUNFUWdJQWhvSzhXZGNsY3RoNktYbG1xbEUxY3BDb0s0UnZhbjZxclJNSDZ0dk82c2tBdUJDQUFBUWhBQUFJUWdBQUVJQUFCQ0N3ZEFiMGNKT21iQUJseDNGYlRadkdUTWluZVVmRllGWklSSzlHV21VRG9VNWJPemZqYndjaCtYVVJjNFk4N05GcFZQWUQ0cWUxMVZIOTltM3NsckVOSGdpQUFBUWhBQUFJUWdBQUVJQUFCQ0VBQUFyTUU5SEtRSjJlOTg1MGZaNXdVajFTOC9YekNpUTJCWlNRUWZJL0Q4OXB2Y1Q2MVhZRG4zWEhVbG05b3IrMzd1Lzc2TnRjN3BBNE5DWUlBQkNBQUFRaEFBQUlRZ0FBRUlBQUJDTXdUME10Qm5wc1B5T096WitmT0tSKzcyMUR4VWlMbHlaaTRFT2dyZ2VmWmkwcjhuN2Ura0Z1QnR0c09aWTl0TkplTnpaRStQV2pWNXVCNmh6UmREREVnQUFFSVFBQUNFSUFBQkNBQUFRaEFBQUloQXJmVmJMUGsxdVJUTzJXOUZaSWM0MXhYOFZ3dmQ4VWt3Z3NDeTBqQTMxQlFYRFFuclFkd1lMc0F0NjF2ejBaejJkaEtGVlozYUNLYmtvOEVTaWxCWWdoQUFBSVFnQUFFSUFBQkNFQUFBaERvR1lGak5aKzlMRldxYTNaTzdOMTB5OUVXZ1pKdmlycXpJQlFDL1NCdzZsOVZudGY2RWdVYjlydVY5Y3VVMGxNVUw3RHUwRVErTEhJdERwR1VFSUFBQkNBQUFRaEFBQUlRZ0FBRUlEQkRZRWROYVBkbmZQT2QrdHNOcFh4NDAzeDM3MjQrNmNTR3dESVNHS2tyVS8yMC80cDVZVFpsQTBQN1NWMVY2cTl2MjY4ckIrUkNBQUlRZ0FBRUlBQUJDRUFBQWhDQXdQSVJPRkR6M3UxU0JWKzNjK2RQcDRpNVgwZE1pVVV3QkNBdzJMRlhsZWUxZnh1djBKdW1yazdBZEFDZWwyWm9MMTcvUHJYRDRqSklDUUVJUUFBQ0VJQUFCQ0FBQVFoQUFBSVFpQkxRczgyanFHZk9zOHp2U3oya2M2dHQ1VWxPdllrT2dmWVNtUHFHSU8rSjltcHBOTnNJbEhYdG8vZ0NHKzJwdWtvVXZFVjZYbGNXeUlVQUJDQUFBUWhBQUFJUWdBQUVJQUNCcFNOZzNxWWFsaXE0UDlIZlRCRmo1cmJuS2RFSWhzRFNFN2h1TFUzaTMyV1JhZ2VvU2FEdHBVT2pWUnV0Tm9QZ2d6WUhiODJoQjBFUWdBQUVJQUFCQ0VBQUFoQ0FBQVFnQUlFOEJNeHNzOVI2TUxPbVRNeGJVMmVzZW02N21VZEQ0a0pnR1FuYzU5dUJQTTlsa1dvSEcvME91Rko1MjZHUnYwanRXVWVrVWtIK1BvejNTb2toTVFRZ0FBRUlRQUFDRUlBQUJDQUFBUWhBSUVUZ2VYcVNIdkxKNzN6QVR2VFRQNms1VlZGMzgrZEJDZ2dzRndGelphb0xaci90UlYreFhZRDR2K2xRZHN2R3UrT0lWQ3JJWDkvVy92M2lTcFdUeEJDQUFBUWdVSWpBRjN6a2s2OSs3WnVHaGRLU0NBSVFnQUFFeWhOWStkQWpyM2owOWQ5Y1hoQVNJTkE4QWIwWlVibU52RWQyVHJ5ZnF2OVlSYTF0N3B5YVB4RWcwQkVDb2MzNFBkZUNybFlVSjFpQTZua25EbzMwOVM4NmdkcEtkRnYxTU9Mbk9ZY2FCRUVBQWhDQXdQSVIrSUxmZXNXamJ6RTNDZTRSeTFmL2xCZ0NFRmc4Z1pVUGZmTFYzM3BnT3VMenhldURCaERJVFVBdjFyaWJPMTA0d2RSY0E5NVoyRGZXdmFPaVBoWWJoaWNFSU9BVE9MVlhsZmcvOG4xYjZuaGhvS3pURk85SHUxbFhRWTV0Rm5ReWRTRkdMZ1FnQUlFT0Vyais0MU43ZjVELzVjYTlIU3cvS2tNQUFoQllPSUZmZWx1NEgvWnVMVndoRklCQWZnTHJxaFdYK2c2ZXYxbDMrcnViZ3kyVlhmdDNRczhQa2hRUXFKVEFTRjBxK21kWXFlUWFoUG52YjN1ZXF5OHhIeW9SaFhJdFVTdWwzNTdGdGw5S0RJa2hBQUVJUUtCWEJDN3MzVUgvUDkycndsRVlDRUFBQWgwZ0VINWJSWGJGdXgzUUdSVWhNRXRnUTQwak1oaStaaE1HNXcvcm9Zam43UWQrU2E2UmlzdWErU1ErK0VQQUVOaXhsNVg0WDJzN2xmVkFXZGMzTmUrMzBaeEwxRW9WMXViZ0haWVNRMklJUUFBQ0VPZ1ZnYWwvZTFDT1QvZXFjQlFHQWhDQVFBY0loSGVta1QzeFVRZDBSa1VJekJJWXFXR0VhOG83bTJMdWZFZUpFRDluYzBGekhoVlk2K1prNGdHQkhoS1kyc3ZLOCtvek5sWEZMZlJVMy9WTlRYK1JtbXVKV2ltZGJ2alV6a3ZKSVRFRUlBQUJDUFNKd0hYLzdxQWR2QWJScDlxbExCQ0FRQ2NJbk01MHhHZWQwQm9sSVJBbE1GSHQrUEdvWjY0emZ4MW1salZsK3JLcGJmS2NTM0VpUThBUytPWDN2K0ZkM3RYSDMvUU5mMlo5RnYwZkh1bTMveDJUcmVCMmVNZEJidDFHSzJXdmQyUXc4TjhrYi8rS1BWY3hDSU1BQkNBQWdVb0pCQTlYOUkzb3NsTHBDSU1BQkNBQWdWUUN0KzFFd1B5bkppQUNCRnBJWUUrMTN6SlA0ZngzTnpjekZHOWRaY2VPclJsUUVhVXhBci94ZmFZWEYzOTMzOXVPTnlYdkMxVHlTcjFiM1FqRm5VRGJiVWVHL2lJMTF4STFSL3Iwb09kYlJlNmx4eVVHQkNBQUFRZ3NDNEVWZTNjdy83dkxVbkRLQ1FFSVFLQXRCTmFqSFhINzF3ZTBCUng2dElyQVdMWGpNclBaaWJrU01pMHBXMVdSMi84eVdxdnFDR1ZxSlhEakowMExObjkzdjdIVzdESUtmMTVJcVN6ck9qT0tyU25hUWFEdGtTT0xpWTNtV3FMbVNKOGVwRHNZa2MwejZYR0pBUUVJUUFBQ1MwUGd6KzBOU1A4ZkxVM0JLU2dFSUFDQmxoQjRhQnJwaU5tRHNpWDFnaHI1Q09obS9GaStST0hZL3J1YnQ4SytTVzR6dTAwS3hoOENUUk80TDJUNk1YMzZqN1JnQVZwNGM4MHkxdTFtY0ladWhtZU9ISDNVdTQ1SXBZSTJyQ2J0TnptV0tpZUpJUUFCQ0VBZ0g0R2ZmZVRsNy92djdUMGl5MjY5K2NRVEd3SVFnQUFFVWdoY2Yra252L0tWL25TZ3pOdHZLUmtSRElINkNPaVJ4R1h4REU3TldPUmVKcE9EMlRzOFU5emlPcEVTQWxrSmZKWS9sZzQ1bmpyTG1yeTJlUGE2a2xxVnVEeHIweThpT0x4Uld5UWdlaEs4TzNNVURhanViTXZXWW9rbkF0VnBneVFJUUFBQ0VHZ1ZnYysyTjRsV2FZVXlFSUFBQkphSHdNcU82WWhiUDhGWm5qcWhwRGtJbUFudG5SeEpacUphQy9MYlovempUMStncjVleitGQjhJZEF3Z1FlbnBnZVAvdDBkTnF6SFhIYWprRUszNWtKYjVuRXRVTmExcjZHL1VyVyt4LzVqcThsK3l4Q2hEZ1FnQUFFSXRJQ0F1VW13NVU0TDZnSVZJQUNCNVNTd2FqcmkzZVVzUHFYdU9BSHpLYUw5d3NWNG9ia0FzaTArRzVpZHZjOEw1MGRDQ0ZSSTROclV0Ti9adjZkUEtzeWxpS2lka0VhSFJRUTBtU2I0M3FYek13ZTJzL0RxMi96UXA5WjZaazNXRDNsQkFBSVFnSUFtWU80UzdmOGtEeFVHQVFoQW9LY0VyUGxzczZmbG8xajlKbUNXalJSZjNqSXlJNUZzaTg4R1prUDBtLzJtU3VtNlFtQ2ltKy9kOTd4c2JmQVhmdXRWcGpITHYyZldGbHNHdTZwVDZ0TDZ5OFczaTNtZWE4OHg4K3EyNTlYMjJEOVlCbmUrMk9vamR3aEFBQUlRYUNFQnU5ZkE0eTNVRFpVZ0FBRUlMQVdCVXptN0VjZHdLVXBMSWZ0R3dMeE90VnUwWEhhNm1uSHgyY0RNczQrSzVrYzZDRlJJNEJkVjUzMzFuZFpVZHVQcmxZZjYrZTBLODhrdkt0Z21UQ2h6bGo5OXN5bENud2wxZmVaZzNkS3Q3VXM3OTlzY1BGdWx6WUlnTndoQUFBSVFhRE1CdTRuQVpadVZSRGNJUUFBQ2ZTWndZWWJyZlM0alphdU5nRC9aYTlRUkdqWGNwelBlTGxyQ1U2UDRHek1LTU5QYnpZelJpUWFCR2dub1lmVGQ4MUFXWHhSY2lac2g3OGFkZG9TdjFHazg5N3daaHN4bm9jNWxUc3JJd3EzdFN6dG1iMFhQdXplWE9SNFFnQUFFSUxEMEJPeGk2VnRMVHdJQXpSUDRvaC80aWVZekpVY0lGQ0Z3N1Z0LzhLUkl1bXhwSm5wQzROb3ZPWnNnWWkwakFUdWRiUFkvTk1NMW14WWRGb1MvTXRXYVozNFp5K1MzV1RBL2trR2dRZ0xIc3ZVK1BZeEkvTmU2Ull2ZnUydVJnR1pQN0FoZmF0TitVNURaMGxBcWU4dkJhVWRHa0Vlb0IzSkVMeEJrTjFQd25pbVFtQ1FRZ0FBRUlOQnpBdlloeTJiUHkwbnhXa2hBVG9IT1dxZ1hLa0Znbm9DWUl0WDJySHN3R012SmdPZmNMM2xlSlh3Z29Bbm8xdFAwYjJqeWFsYURIUmFzRURzT3laeStwTG11b0pva2cwQU1BZFg0cjRZeklYL3VYNDd2bkFscDh0VGZKa3hvODFTVEdSZkt5L1lEUXRsTmg0Q3BSYnZyaUZRcWFNUG00TnFDclZRT0pJWUFCQ0FBZ2U0U3NBOVpodDB0QXBwM2xjQ3BHS0xzZDFWNTlGNHVBbktYeUJxZjNwdlJPbnRRTGxlcnFxcTBwdmswL0JjeW41bEZMcHNGQzdTak5jKytsWkV4bjIwWHpJOWtFS2lPd0pac3ZYT1czNVU5M2FnOTcrcXN1cnp5U2xxM1Nvai83SmRYM2x5cWloOHk5cDBueTdRN05udmVVWEtrY2lHcVNpVzZ4OHJKSVRVRUlBQUJDUFNSd0ttOFE0aWpqMldqVEMwbmNDd2FubXVEMkphcmozckxSRUROMTAvcUtyR2RFSVFNRW5WbGhkd2VFbEEzOGNaL1FxM1ZiRnEwV1l5dGZjUHNQSFB5c251dFpjNklpQkJJSWFCdURURWZDREFyTXNWbCtZa1VDVFVHYjRSNmhmWS9uSGxSb0szalhtc3VmaEgzTEV4dTVWZkNaK1hjWTZ2SWZsak95aU1PcmNJUmNVTUFBaENBUUs4SmpQUmRnaTEzZWwzTExTM2NqbWg4VDdSVU45U0NRSVNBc2cvY2pIaFZlR0luQkxjcWxJbW81U0dnYitOTi8xNEdnTXVaenlaYTg5OEw1S1c1ekFXem14YVBjQWpVVFVCYXFLN2k3Q29qM2F4RjZGcmRPaVRLOTVkUkNWM2F2NUlxWkQ1TExORmdFSHhnSUJ4cDVjRGJEWitYY3R1YWl5NHFITEVWV2ltcUpJWUFCQ0RRRndJNytqYnhaRi9LUXprNlJPQkFORDVhWG9jcWJKbFZWYStWYk5aRndFNElhc3VnTHNXUjJ3b0MvbXl2VVVmSWZHYjIvRDRxUk1Nc1BzdXp4YnI1b09CdW9meElCSUhxQ0tpVncyK1BrMmZlTUJiWDVINWNjQ04rNDFDUGNLZVJITXRrRXBqUFhCc2wrTEVpWHhvUnZVaGxEMk92K2RUT3c4V1pldDdpREtGaFJYQkRBQUlRZ01CQ0NZajdnVHphdjZwN29aVEl2QllDMG56R2g0MXFRWXZRcWdrbzg5bGgxVkt0UERzaEdGb1AvaUdRZzRDNml6ZitVNVg1YktJMTM4NVJZR00rdTVVakNWRWhVQWNCdWQxOWdySEhYL3ExdUUzN3c1M0NiaDNGcjFTbXZRK0s3NWc2NUo3YVFrVTJjMXV0Y0RRWnZIZTdGdEpEZGpyRDBEbE9DRUFBQWhCWVRnSjJ5NTMycitwZXp2cnBkNmt4bi9XN2ZudFZ1bnJOWjNaQ0VCNnM5d29maGFtVmdKMVBOdnQvR1pTcHpPb3pzL2dzTWhjT0pNZTdqUGxzUHo0VVh3ZzBSdUJZWEhRSm01dVpxMEpFdU5tWU90R01nbVZVUW9uTmFGZ0x6NEpQQjdpZXE0NUVXZFFSK1JUMjdRcS9qZUIvQVRSaUY1VWRGWGZvRmpZYlZJSUFCQ0RRTUFHNzVjNSt3L21TSFFRR0E4eG50SUxPRUtqWGZEYlMwNEhJWUwwemFGQjA0UVIwODJuNmQ5NThWc2hLTUZGNlh3M3pVRFJtZ2YwOGFZZ0xnZW9KcUVmUXczaTVZanN1Y3l6cUUwbkIrNk5Da2ZONExWdmtHNWpQWE85aDdsaXFvUTVvTUJCbXpNcmVvbG0xT1VTc2VFSzdxeGJCUWhVSVFBQUNFRmdRQWJ2bHp1R0M4aWZiWlNhQStXeVphNzlqWmEvWGZHWW1CSkhCZXNjQW9lNENDZGpaWHJQL29kbHJpZFZuWnZIWk8zUGhZL1ZaTGx4RXJvMkFiUG1KQ3ljMzdBWHBlaGV4TnRXRTRHRDltOURrcE02Y0twSHRyL3B5V3NLbWx1cHVPTk85Q3IrTjROZmJjK0VjMXQzdmxJYWo0b1lBQkNBQWdSNFRzRnNOblBlNGpCU3RyUVF3bjdXMVp0QnJqa0M5NWpNeklZZ00xdWRVd0FNQ0NRVHNmTExaLzVENXpEeUlPMHJReitVOVVVcm50QzlnUG5NaEphdzVBcmRGODkxTnlzNCtuMTdZbmxtcjRSNGhTY3YyK0FlOEhNdjFidmhsT2dwckxuejN3K2RsM0ZzMmk4aTJOaU9Ib2JSTWJxU0ZBQVFnQUlGdUVUZzFkNG0xYnFtTnRyMGdnUG1zRjlXNEhJV28xWHpHSHBUTDBZajZXMG96NzkzTVg4SmlLWTM1N0ZiKy9KWSt4WTBmbi82N2IxeDZDcFVCR0lzeGRPS3lyaFV6d0s3UXNwTlBjV25jczhmZGZFa1hFZHVzUkJVYWgwenpzNG9FTDZTZWhZTGs2OXlIb2ZOU3pyRmx0aDhXcytONWtkM1d3bUc0SVFBQkNFQmdlUWlNOUYyQ0xYY2FxdkpmZjl2Vjk1ODFsRmY3czhGODF2NDZRa05Eb0ZiekdYdFF0ckNkMFZubnFCUXo3OTNNa2NSRUZYTlNjZVJkZDJtdUdNeG51WUhmR0V2ZWZ5ZDNPaExFRXBCTG9SemYxZHlSc09XUnQ0SEhacGJmYzZReTF6OGQyQm9nc0l3NXpHZkJDNmxoSHJJSE9nOTdsSEg3MUNJR09lSHJVS3RNZnFTRkFBUWdBSUV1RVpqbzIwUUg3cXRkb3BxbzY2OUozSGVIaWVGTEZvRDViTWtxdk12RnJkVjhaaCs2UndiclhhYlZBOTNwclBOVTR2MTZKSkcvQWV2RlovZE84bVFtNGhyejJXN09aRVFmWEJTdEtkakZFWkJkZCtRTnYyaWtVMDFiRFB1aS9rMmQ3ZGo4eGI5ck4vNm05RW5KeHl3cUZjcmVTWTY1YXNzVWVlRmJia1N6bHB3b1Ywand2ZEx6VURwcEtkME5uZU9FQUFRZ0FJRWxKU0FOR09KWTBKT3haWU51eGdZWUswM0ZZejVidGl1Z3crV3QxWHltaEl1TytMekRnSHFtT3AxMXJnb3RiRDdia1FNUTczVzVNaE9STVovbEpXYmlXd1BGZ3N3NUJiVnViekpweTlsTVZpOVlLWFdXSEtuR2tLbTh1c3pSZ1JjUGcyM045cE9oYk5nQ1JiN1ljT3A1bGIxRlkzb3prVS9ZSUNkOWo1TFZJZ1FDRUlBQUJKYUVnTjJad2ZIMGJFbElORkxNQzNQYnY5VklidTNQQlBOWisrc0lEUTJCV3MxbjY2Wm5DQS9XSWI5UUFuVFd1ZkNidDY2MmN5VVNrZlhpc3lmekpoc1V6UzkzUm4xTGNHcTZHaTkzVmZXTlJEWGxrZjNFMVp1L0trbFlzSTVwSWJ6dHBwcXEwaStUbEd5UnYyMmQzcTFrcGJac3BJZzk4Tmp6S25zdzdYOEFOR0tRazBPQXMyUzFDSUVBQkNBQWdTVWhZSjlFN2k5SmVSZGJUSDhvNDlncVk3RWFOcHo3Z1JpT1ZEYmlhVmgzc2xzeUFyV2F6K1FjVEJ5UndmcVM4VzFaY2VtczgxV0lNV2Z0NWtzMUdPeW9obitlTnhubXM5ekVUSUk5QlZ6ODhNcEJVWVNSZEJQTjg2MFJ6OURKVkljNzMwWU1SYS9ZYVRmVlZFcnNWeXk4RG5GeVRLaU8zV1RwZnB5SVBWQTA3TXFhOUtyVklqSThYUmUreVZvUkFnRUlRQUFDeTBLQUxYZWFyT2xnSGY5NWs5bTJOeTg1RElxTVQ5cXJLcG90TzRGYXpXY1RjU1dJZzR1aE5hMk16anBmVlJSOG1WSXZQdnU5ZkhuSjJJVmZGczJmVmE5U0JHL0hYZldxWEFzcnpGVDEzTWx2OVUxTStHSysyV2hIK0VxSmhheC95MWt4UHE3ZHhJVEJncjVJSEZIRWlEa3RNWDJHZ0ExYmFaSHQ0a2JPajBSa0VFc1VDRUFBQWhEb0JRRTFKUlIzaXZOZWxLYnRoYmh0NzhtdWJWSGJYb2dxOWNOOFZpVk5aTlZLb0Ziem1id1N4RkhaMC9OYVNTeUZjRHJyZk5Wc0ZySTdYcm1LbGJjam0vM2R0ZGd3cDZleEN4dzVJeEU0UnlCa1R4bk9CZUtSbTRDL1NqV3lEMWRJeklWczRmTEkvNEp5U0VwUnB4M2hLdzJPaWtwcE1OMUlhU3Ara251UzRNbkdaa2d4YVZUYkRaMlhjaDViTFo0Tmk5bnB4TmNYd2hyamhnQUVJQUNCT2dpc203dEVnZUZySGVyMFhPYkUwUGE4eDN0ZTBvekZrMFlERnR4a2hFVzB4UktvMDN6R0hwU0xyZHVZM09tc1k2QTR2TXlTa09SSmIyeGF2ZmpzTURiTTdhbFRlamZkc1FpZEpiRHFEMEs4SXRobnhTMzl1ZDMveFBOTzRsbXNXK0FMZVRQZnoxMXFNWXpYc0ZXK3AxSlJlZHhLVk1zM1NFWUtKTzNDbGZVR1cwb0Y4WE1ucklVNFo1Zm9NQkRjRUlBQUJKYVVnTGtSc1l5L2tmcTN0MlJzUmdiM2dTQ0MrYXlSdGtjbVpRblVhVDZ6YzdESVlMMnN3cVF2UTRET09oODk4MUxnZnI1VU94Sno1QVdwck9uTkVwUmgxdmpFMHdRQzIwTjFhM1dXbWEzWjgwODA0OTE0RE1INnIvandlbjFEMVIzOWltUzkyUmFYN3VQYVQ1S3hNcFdkaGpyV1FuRmt3cFBRZVNublJNdVBWcXA4UW5DcmxGZ1NRd0FDRUlCQUx3aVl1d1JiMlRkUm0zYU9MRzdDVHplUlgvdnp3SHpXL2pwQ1EwT2dUdk9aZmFOcUc5b3RJVUJubmJNaXpBTEsvVnpKdEExc09KL21rVTk5Nm16ZU4reGp2bzJYRWl1Y0FyY2tzQ09HSCtiWWgwaDVBbVlWcEVDYXNEREo5dTBWR25keWFMMWxLMXY4ZCtJcHVZL3JUbElwL2E5aVJndDBXdVdYZC9Zc3RxT1FGbks3eGZCNUtBZ25CQ0FBQVFnc0V3RnB2eEJIb2NlL3k4U3BrcklHQXkyK3NLZUJZajZycEdFaHBBa0NkWnJQN0NQM20wMFVoRHd5RUtDenpnQXBFa1VQSlM0amZta25hcGI2aVpoWVF0aGhqSGZJeTF3eWF5RXZuQmtJVEhVOXlkOWJHYUlUSllWQXNCRlh3c2FWd2ZLMDh4UlJkUVNQZytydXhrTmIvN3NBaVQzSmpsK2t5R1AvclNwM2wvT3hEVU9WOGlLUjhVbm9IQ2NFSUFBQkNDd25BYnZsVG1SL3pPVkUwVUNwNWQzWEhIY2J5SzREV1dBKzYwQWxvYUltVUtmNWJOMzBDd3pPMjlMYTZLenoxc1JVdGVIRVNXK2NPR1Y2aVB0dWdCeVlITVdsQ1B4TUJRVWV1TElRQ0Q2ODZYbmJXUklReDAwZ01KOGxmRHZBZkpJMnZVVzc4eWtZcWk1Szg5T05mVEttUnR2UEpKVFlmSEpYeG9wOGpFRU1KcE9TSkVoeWVNdVJxVHJDZCtTTkt0ZTNPVEluQ0FJUWdBQUUyazNBdnFGeXA5MXE5a1M3Mi9hV3pPZXZUWTNLUVVvM3huUTlhWUlVb3ppQk9zMW5GN3ByNk1UYk5jVUpkaWtsblhYZTJwS2R1ZWZsZWhLM0oxUHN4bVFrbDZBTVkveERYcXN5YmZUMXJWQW96Z1FDSWVORGRSdXRKK1MxRk43QnE0UUpJeGwvT1pXMzJUeVFJSE54c1hUakpaT0p2SzdGa2JDWWJ6QlNvZW9uWENCcEY2NXVIak8ybWF5RjZtekNhRFZFQXljRUlBQ0I1U1ZneDFMYnk0dWd3Wkp2MlZ0eVZ3WXl0Yk9STTY2RVFXZnRlWk1CQkhJUnFOTjhacnFHeU1zb3VaUWpjc1VFNkt6ekF0MVR0N2M4QzBEVXdwM1kvbCsrOEJhZXVNYm9jcXF5Sy9zMXc1ZW41QktUY2JlOVQ2Sk1Sd0FBSUFCSlJFRlV6RHV2Q3Q1OFNhNzlrM2svZkp3RWd0Vm5DYjEzc043djBDbW9sa0E3d2xmMW5lZmFyRVdiVEVKdksxMW5scFlGS2NNR3diQ0ZUZTZaVnQwOFpteVU4SUtNQndQaDF3MkVZYVc3NnE2NVovNlNaZXY0dTlvTzBIdUd3SDFmUHVPUjY1UTdmQzVjenNqMnlkbE5aNnplQjliY1UxdCtCL2FXN0htWDFpLzRyNnRkLzZWLzBkNGJoU1FTTzMwS3NMVFcxVkNqYVczNWl5alc2VEZMbmVhenNlNGF3ay9UaS9DTnBpbDNuNDNLV3JvemQyZGRzQ0YveVZmM21PT1dhc09QNXlqaG5reHhGSmRBN2p3WDV4L3l1NjJ5U3pCWmhPSTVuUi8wUHVZTTcxL2dxY0ttZm1MdXZEdmVOL1d2eVBXV3lOL3FQbWtrYzkwbnZsMnZKbkhTQStPZTBDSm0xQm1YWnNGK2RsS1M4SG10VXgrbjU0VTdHL2t5OTdBeTFWWFhKSE1LU1pUdjZ1eUh6bkhXU0tEbW52bDUzbFB0blJiVmlCWFJYU2Z3NFBTcVRNdmxEbDlkQTFpVk53aHhuRlFuc29PU2F1NnBMWkZnR0JXN0xYSk43VnJzdkJIWkljSnEwNHIvQTlIMllnYnhyZEF0UlltR0drMktGdDBLN3ZhWXBVN3ptZXFGYzc3NWxsYjNKZSt6YWVMN0hlN3VyQXMyNUQvM3ZOZjFGOXRJTmVJY0ZtQTF0UTh2SUFuWWlHc3RiWHZRQzVWZHVYdmJMeXpmT3ZCajA5V0l2L21WTkdMTHVhdGhVQXU0TWhBSTFuY2w3SDBtRnkzcFl6ZUR1SXFqMkJHK1VtQy9ZdUgxaUxNN3lvUXRWMEZPSzFNRFUvNkZXL0JHcFc5eWI5bGNncHdIc3IvYURKM2pySTlBM1QzenV1ZjlkbjNhSXhrQ05SRzRQdmJLYkxyQUhiN0NlaEczSEhrczk1WTdkZmZVdHI2Q0x6QjUzcG4xOVAvcmF0Y2pVYis3Zmk0dGN4d0k1YnBwUG11cTBiU3N3c3Fwczk3cE1VdU41alA3UXNxZGNud2pxVXZlWnlPeWx1L0UzVmtYYThoU1p0bVhEVnRjRTNvd2tjT2V0U2Q0WEozRmxtZzEvYjR3RXFtVE4waUtsVHJyS1RkMVQ3SjV6TWJ0eS9sWVV0UEhyYmt5eWZjTXUzay9uaXRLWXg2MjcwNTgrQ0UvZzZHUDNjYVU4ak82YmZPVy85dStkNnNkQjBibllaeVdueWNDbnpZUkl1WXowWnZrNkh2aVJJZjlSaWFMOE5Ub1ZQZ3Q5MEtETUtGYTNiWDN6UEs2T0t5MUNBaUhRQTBFUnFMaEhoV1h5eDIrT0x1NWxGdWlMc1JSOGcySU9iR2Q4cWk5cDdZMDdLSjBBVHpteVhwTjdWcHR2QkgvaE4vcXRjQi9PVkRxNUhDOXNVYXp3TXFwUHV0dWoxbHFOSi9aRlF4VnptOUc0dG82cXI0T2wwU2l1N011MXBCUFJZMzBlUG1DS2w2T3NZUmFmUGJPK1BZa0FLZlp0YllremNnRU9sNlV3M2NpQk9UNjFJRkRWa2VDQWx1TzU1M1A2endXUk40NDc0MlBnOEJVTUZQSGZueWtBSG1WM1h0OFhuTyt4MVk1K2I4NUY5eEtqd3VqYzV5Nkt3Y2ljSHRxWW9SV244bmx3cUhUc2dXN2JYSUlQKzZZeEE3Y3krWkUraGdDQW5XOVBiTzh2OGQ5OGpsR0Y3d2cwQm9DYXF1QU1qYjhzV2o0M09HcnFVL0pVaHc1WHJpb0p0ODJTWmtJQUkyTW9kZEZSdWFJczJlTlJWajE3VnJOVVdLc2RlMm9BVGtXNnFUNWJDSVViNlRSdEtPZUt0S2kyMk9XR3MxbjFsaHpzeUxRUWt6cCsyeDFxblJSMHJxNHdNMFIwMWtYYThqSFV1QmpYYVNSU2VkVnhTdjd2V1pQeEUrYXdRaFU0WDJONHZMZlVkbGR4Z1ZsOVBzY0tXR1lNWEpQb3NublB1WUlMNnl4cFpOcmU2N0tqTTZ0b0NYNlY1ZTFaSG9lWCtqZ1BmREQrQWgxK3U1SXhleVJvR0NkK1JlUnJXNjBRdWY5bU1ScThkbGd4NVFvWkMrVDk3dGJNUWtLZXVuT0xMSmFXSnBCWSs0RkJUTWdtWU5BL1Qyek1zTit3cUVDUVJCb0g0RVZPV2hLR3hrNTFlWU83OFNUSzNEK0xwUXJlUjhpMTk5VFcwb2pRMXY4M2JGK29mOTYydlZ0bFdrb20xWTVENFIyWFRTZk5kZG9XbFZkWlpYcDlwaWxSdk9aSGF5ZmxTWHNweTkvbi9WRkxhVmpwUHBOOVJQVFdSZHJ5SExvVStVTFJpMnJHRDNyalRQS3hDcXFIdXhzeHdZTjVQdzQ3ZW5FV05LTXZaTW15Snoxdmk3dlBxV0dvck1TTzNDdXFDdHlzY3Y3cmsrWGtFbkphclBQUGhLMnVoK29Gd0FVOHMyU09SVklMdXZUUDA0S0NGaEFFZ3NzNXRwVUhlL3U0TUlVS1JSalhYaWRWNmVzdlU1QzNabGNJaDV6TDZndVR5UVpBazMwekIrV1RXZ0ljZ2gwaWNBdmxtNjEzT0VycTIrN2JjTmxaUkk3SjZpSm50cEFVYk1uMmZ6alg2cXFwMTN2cVB6YVdpMXlBdE5CODFtRGphYXROVmRNcjA2UFdXbzBuMjJvcXpUeW1hOWlnUDFVNWUrenZxaWxkS1IwMW9VYXNwSVptby8xREt6OFdxWTRzcFpxTE9JbTl2M1Q5TThFaXVUaTJNMmEzWHk4ajhyMDUvUCt2ZlpabFlYV1IreW9UelhzbzE0anFMcHd5cVFqa041S0VCd3MrTHVaRUtNKzcyRGxtNnp6K3ZLcFZ2S09WRlpzY1RZdlZkN1d4UHJXZFJrc2pwRDViS3ZhTFp6dDl3dEMzYlg4dE9mUnZFcjRWRTZnaVo1WlRiZlNOZ2lvdkdRSWhFQUpBamVtb2c4cXVRS1dPM3lKQ29na3RWdnU3RVo4bCtxa2laN2FBQlV0M3g2eGlPdG8xM3JmamRBWUlEYm5oWGtlQ0NDSlU2aUZhWldhY1lPTkpsV1hUa1hvOUppbFJ2T1pHUHZMSTJhK1VMQjZxN2pQRnN5Nkg4bDBoYWpmdUFJVmFzaTZscy9qNVBYQjcwSE43Q1JiV2RTYW5hT0V1SEw5U1pJMXdpUXhPMG9kSmtoSTkxWVQ1S1hidG1JamFOaWJjWXhVdzY1d0MvYTRQUHJtcDlhaUo0OWo3Q2g3RVl0ZEF0T2RxUGZzNzFVdnVJWWVObzEwcml1NU5oVWhiemM3RXdobk1KT1Vkc0pLbTYyUXA0NEF4VVNjcndXbnVPb2kwRXpQcktaYm0zV1ZBYmtRcUo3QWhleVNicGFUeXgyK0hMOGd0VjEyZmhSNExabXJtWjVhUWJWTC9jUUZFSCtmcjZOZDZ5bE5hejhOY1NCZ2RNOTgxbUNqNmR2bDJPVXhTNDNtczdHNERzUlIzY1BRS3U2emZXdDdlY3FUMmxrWGFjaW5xcEozOCtqUnBiaUcyVENiem1NQkk1ajl6cVNSRm9mdEdiK1pVL09HMS9tTWQvWlRkWWtjWlkvZmo1Z1RRZFljOGFhQUlnMjdIMmlLbCtLTEJkR256cExTMi9jQUYyRjhNU3RDZFkxM1pxUmxlOSs1THVCWUZPU2VhTGQyVVYxd3c1U1FQNVpVQTBYOEo1cFpZRENUSFU3OHdMMkllTklrRTJpbVo2NWp1cFZjcHVVSitlVWZlOHYwM3B0K2Fua0szRnhKMWNRejZQTUtac3dkdmlDNDJXVHI1aFp4cGdPdS8rRWJwdmZlL0o2VDJXZzlQbSttcDFZQTFWN2VHbmpDOXRFMXRHdTlIMDFvaDlWMjFlV0I0TkhFb083Nm43eitYZDQ3dm4xWVRla2JiRFRWS053ZUtWMGVzOVJuUHJQZlpyUFg2UysvU3JUVzcvbm54YXV0bXZ0czhmdzdueksxc3k3U2tQWFRxb1RPdi9QSUJxWVZIMlVxaVdSeGRaWVVWVjVxS1hMTXVwckNneFYxaVN6ZmRIZ3F5T29qNGI2cnpKSUpZVW5WdGZUK0wzNkZZN3I0SWt0OEFTOEI2UEdmVWFEMHhLdXhldDdTR3MrYTE1VXg4STFTaXgwZElXaW5ja3gyVktWKzZ6b0g3OHdLbFQxV3BRWTZLNWovS0lHbWV1YmJzb1lQbzNselZwTEF2eHBMcXVKNGFsaFNFc25uQ0tpSjUrYWNkMDRQN3ZBNWdTVkYzOUF0M2V5SjhKZW4rdlRxTzhYem5lVTRtdXFwSlUxL0ZKWFlaOWZRcnRVdHd0dXZ2allmZXNQVjN4MldGbnNnV2x3d0JDb3RMa0hBOVg5bTJybjN6UWt4Y25rMzJXaHlLZGFGeUtwQk5qNW0rZU9Eai8vTjBuVHFNNS9acCsyWFNzZHJQMm1hNisvOGg2STZYMGdKbTBWVGt5NURaMTJnSVd1TFQ1bEo3SXRmOGRvZitPRjN2UGxIZitxa2pYVTBWZTEyTzVOcVl4SDNuWWt4VDBYb01ERlVCZWhYNG9wYkpOUWxrazFYdHlLZENsVkREQUZYSEVtZlp0aVFnWWVkS2xXN2xWVTloWVM2Z0pjQTFtVys5Z2p0Rk5adVlnT3pZTzlxTGFMbmpRTlJFcjNCZ1dGNnp3K2ZWcnYxV2ZCKzZFMmJ4VWhrZm1SUCtLK1B3SVVBbmJiMnVJcmMxYWlyL3RsSEZhcDJSY2FLUDlNU3EwU0hYZEc2SzNxcWlXY0ZONUVOZVlGeGh5OWQ3UlBKMGR5UlZ2NWJmU0ovbnprcExib2JBcHJxcVNVTmM4ZVhmSlB3VnQrdUp6SzdHdTc2SzJNaE5ta0FucjN1RDRTVTJtOWdueTkxTmNmL25GMjN4SmhOTnBwRUpib2FzSkF4eStmSzJrKzY2REtUck05OFp0YzY3VXBkUG10cTJxcjQrNG5NeWtVaVZuV2ZqUWhkcXBQMHpycElRMVlWRzB6NThoTDlqZThMV3NiZmZXL3A5cHczKzlUNGUwcTkvZFI0SW9KY3luRjNMVEhtUkFTbmxFL1BzQXZ2RnFoTW1ZVlRKeXJlOW9CZ0g2N0VqeTdRZVZSY2ljZnFzaEEvQzlob1Q0MVZiUDRkV3ZkNm9IWGVqbFRGbHZROFZGNjJIZHRPUXE1THE5WTZ1REtWdVFYZkpwR0c1K0pkZDZRY25MZ0lOTmN6cTRzajJzUmNpaEdXUnVER2pyeGk3SEhYWEp3ckwwdExSM2dtQWlOSmRqZFRWR2NrN3ZCT1BKa0R6VTFLUGcrL1BwRjFZNCtuN0cwcHM2aE9SbXl1cHhaNDFNMWZBVTRjdFZmZnJuV0ZybFZlTzNMNjQ1VlpSNkUxa2cyd2J2UFovNmtabU4rM0doUXZMdHpDRzIwMGxWZmN3Z1V1WXN3eWxwVi9WTGJvOVpuUGxHU2o0aTlKWGYzamJ4UlNlaVRUN3haS1NpSkZJRU5uWGFBaDc4aDY4YzZLTWI1dUZ5VXFJZUxuQjcrNm1LRGFVaDByelM2enlCK0xxTnVKRWRVYXFjUlFIYUFYY3hkKyszSWtkYjJWa2tmL2dtMVBJd28vVENxZFFwTmNPVW5KOEU4Z3NDZWJtandXWUw2YXFJek56NTBFQlZ2by9YbGE1Y2pZOE11a254MXpqbldFSTZPNzdLOFBxeTJINnQrRFo4UVBpeHcrVTIwT1NJc2pNSkkxMjBqUHJFYnlGYXptaVN2Rk12cGRHOHVxQ3c3OTd2VmZGTXR1MTZyQ3NmS3JyeFRiOEZ5OTQ3dmZrMkNUZStqZ2U2dktxMjF5VkhPdDVQTXZJMWxIMjIwclg5ZjBDVzI1c3lMdlA2R2o4TEMwVXd4R3NzU045TlFDeTRHUE4va3htVktvd25hdDdIRVZmdERQcjEzVlhNcGZ5cEpKWklqa1oxQ1o0ei96c1d2SHVaUzhNdkc4YnlxWXhVakthYXJSRk5TeHhja1dNR2JSajZwTFYxbDk1ck4xMmFURWNTYldubW1YLzd0Wm9DcXJ1ODhXeUx3ZlNUSjAxZ1VhOG0xVnJjWDY5OW14cVJSMTk3MXJiY0t0aTVkbFRiSjgrcEk4eExqK05iSnNLU1ZiRjNHS3J6aFJOOFlsWEV4eXFxakpuMlMrNm5ORE5kK1ZVeXEzVjhGVHk3ejBIU2cvbHJITlcvN3Y1aysvcUJUWFRRY2M2aXYxUU83Y2FIU3FDMllza3ZJT1AvT21aMm5OelpKd1kxNVprUXB0bGhhS2dEUUNUZmJNeDdJUkhhWnBSSGcyQXRmM0pFNXgvT0Ezdk84N2xFT2lWWVB2MlUwTXN3bWNpM1h0VlZNbFYvM2NpOTFqYXNNcnZwL0RYSDd0OHJpUXhkNnZRaWZ1OEZWUTFNWVZ6N3NjRFA1Y3RjaXI3L21HVjQrVnk3RXZTUlU1dDBOR2t6MjEvN0VnZ2ZkV1l2R3JidGR5bXVMNHdGbWlIbWtCZWd1VjhoMlZISlBVTzFEL2VVVkF6QlorOUFPdm5FcTN5bTVMdXM3VFNoa2IzbWlqaWRXZzQ1N0hrbjJqWTViYk1rZnZUbGx1OVpuUExwU0NudGlEOHFHcGN2N2JIMzNmajJ1L2V5ZjUxVmJpOXZPbkk0VWxZTC9zSnVvZ3ViTStsaldVcXlIcnRUK1hOcGM4L3pmR01yZTU0K3BiQ3JTUFBQbm1pYnVxMU1zd1ZGYXYvditQSDVnNzN2ZDFYL2Z1MTRpbnkvSklXeFd3b1dJVlhkQ2pVbjhpVCtINkVWZTFXVVhPVVUwVEdlR29Id1ZlZkNuVVc5NEsrYzNtbFZINTJwL041dk12bktQYWIwRU0yODZzQkcwOWU2czlOVlROaXh3N29vaVZMdzNiMDl4MHJYMVVuQ1JibksxVy9KY20wR1RQckN5a2RqMWphYzJYWElCY2tpQVAvYzJBenorUVRvRkVYMFZuRmNDNThVK1YvT0RuN244OUoxVk9USWR6dnIzd1VEM2VWVFhEdlltRWVOUUxMSXNyUkxEbHp1ZEluTjdmV2hPNnJQeC95bDNRdUxDNHdoVEl1Y21lZXFBc1k2bG9KekxHVVlHeXhDYzVsZUxLR3c3bWhHdXpuUG5reEZ4b2RnL1p4OVpxUGhNcmg5V2h2aG13OGpQU3ZUMHdPOU1XRzI4MTJtaXlrK3hPek9iSExHUFZCQzdMSWxMR2o4T3lVdUxTVDVTQ1lwWG9paHBzUFAzbE10SmZraGRIRWR0M2xmZlpPRzJYd0M5VFo1Mi9JV3V4aGJaQTJ0Sk5aUDczM2w5dFRYM283Y2d5OU9kbWJqeGZtSkJQMnF6bVdNWGRMMVo0YlI0ZDVrbjhCWSs4NzlIWHYydjZPM0tNdE5pampDYXFmMUhrN2lRWFF0M2RIZWExNUpTRXpCUFFWNFZnWHY1cDQ3endGQi85bU5OZVZUZFRZcmNxZUVkci9jeVowdXFHZm5NOTFDbHM2UERYeVdBMVpUbFhFU3Y4TVlOY2xhZGFGUDcyQ29VaktwNUFzejN6V0RhaTgzaE44TTFIUUsvQThYN1hwTHB2S3RCdUQ0eU5ZVGVmckxqWXZ5NEZ6aHkvTzNzMy9yQ0ljQktYdXZ0K3A3THN5Uyt1elJSdzVXZi85Tld2ZmN2dlgzM1RqTDgrNVE0Zml5V2ZwNW9QaWpvNXVqWVZ2MWQySEM1Zm5RZzJHY2duc2t1eG0rMnAvVkdVY3hoVmNidldrNjdOeW10bHBKcUlOOXQ1NWM3blFNakpNTjNLTGRjbWVHaXFGTDA2TWg2eWFZdEhJaFBsbTdnRm5VMGQ5OTlzbzRuVG9QMSs3cTU3TUpiMHo1c3JobnJMcm9LZForb3puOG5MUUJ5ZkhueVovUHQvekdXbEJpQUZqT21uVWtoRjk5bm1hcW55bkZKYW9UTy9iSjMxV0lJK2R3cUtCdXJkRW9vc1l2aEZtVlhDRVQ5Q2l1YmN5Sm0yRHFZWFR5MCtTeWlNNzUxbXZ0bFRNVGVMRmV4aG1UZzBGM2RLV2ZuSVZ6NzZscW5LVHZ6c08rUFdHMWhhRTd0ZGh5akhVYktxNmtXMXZqN0VUeTUyVFNIcnR1VmtiVzhWNmhGNkRDQzBPS3RRY3UyaXpGM2J1L3ZmL1pzditLMVhUUlZFdXhtNXpOeStPdlBlWC9uWnI1ZUJOZERkVVpsNnYvdXlsL3lSZEZXMDhxTjJjcDNPb05tZVdXMnhsM21vMUdtd2RTdi8yZnBpQ2Jaa2tNL0luclFmekxzc203MWUrcUR6Q1AwK2RSWVJMTC8zc1lDbkZCRWRhanJSbnpJNXlpRDlKVi80L20vVksvZ0ZxSHV4Q2JqRHgyTEo1N2x1MnVGd1N6aDhFOFBnK2xUNUgrVVQxcjNZemZiVTZ3cXEvSEhkNkN0dTExT1ZhZVhtZVB0Vm9yT3lsUzd0QmpXYXoxWjJWUG05VGF1bm1yaHQybWV5MWpmUGY3T05KbzltcllpYm9lc2VORDFtVVZWV3djc2R0Wm5QN0tUMmNiVlB4Ty82RmZsaDFYcGQzWVVmTmVTbzlENGJrdHNoWjVaVzZDek91dTQzeEsrTGZ2NkdyRzArK2Z2akcxTmZvWG5IMVptekxNMEZtbjQxTmNNc2k4OVNQK3VzaVF4VE00dU5JTzg3Y2hseTJuSDlrZmU5MWgrSmF2SUxtbXhWbzRtMU9hUk1NazVsVVlzdHprNGp1bnpoeDdyZFZQRDhKais3NERHQVZDSi8ra1dtK0FYTExmZy9DdXZ6ZndYKzBoVUpDOGNyN280YUg3MGxmTmU3T0x1aUtadnRtZlhEOExPaXlwTE9KMkJHS09HOVJuYkVWWG11Unp5cGQzTmZUb0xqbXBFanIvVElFYnpkTFZQSzFTZHB1ejRrNU5CMmJ6WDdTQ3Ziei83cEs5OHdqZkJKZUdaeUtpTnhoeTlWNlJjR3RIcDE4eDhHb3RTMFlCR2YyUTVVYU1MVmJFOXRZYWU4UzFscHUxYXZjZFd3WllOWmtadHI1VVZzamNvcXFORjg5bEhkd044WjVQMDg0Zk9jSFZUbW44YWFEMEIwYXVJVkZMNWVWK2F1dStreHkwUzNnclRsTEtsMGFqT2YyVW50WTN0QzAyZldmRVcwTGQyNzZYdGtjbFI3bjgyVVpZc2l4YlRDWVg3MXNuWFcrUnV5bHJ1Wlc2RU4zWVFUZmorV0t1OVBabXhBQ1lKQzN1TGpWbi85dndpYVltb09Lb0pPZjVZU09kUGlNN2tocSt2UTdBdGFCTlFOSUgyVjNDRDZGVnhkdXNXTU9TdlNSTjcrOUJHc0VvaWhyRG9rRnR2RWtDbmdOYlhJTndza0xwbmtSVFp2K1IrL0VLRmtEalVtLzVxdzh0SnRYNDh4ZWU2RXd3dTlFWittdkJrLzZuenU1dTBOMDZUWEhQN1FQNTZHQVdWeGYvek4zL1hmL0tjMXErVVczM1RQckc3STJFWGRsWklsOUZpM3I4TlFYRGxML0lScGRpbDM4MUNxV09lMXNaRXoveGNhTHc4R095STh0U2ZvNUlXaDk1QzdGVXZIZWw2ZnpPTkpNSjl4aDdmUWl2OGIybGRUUWYzdmg4U1lvZWt3NU9WMmRySkJOdHhUN3dqSSt0aDB3YXkwWGV2UmNtcC80dEluTnV6VWxPUm1iR2dPendNaHFEN3ptWGw2R01sZ0loNjhuM3I2eUtHb2pkcHdvN0hadHY4L1I5YzlhSGJNWW5xejlOdHFHdVRhekdmV0d2MzdvbG5lT3d1cG9SdHF6dlV1ZTdKeFYzYWZEV25UQVdlZVZ1Z3F6bzVrcUk1TlY3VGNEVmxQWisrNFpNYUY2V1ZkLy80L25xeDg2Q3RrbHpsenBIYndha3VBbVVTWlR0LzB2OFdwaytpM280UWVKWWJyQVAxMExpMy9mYmNVL1c1WG9mZnY5U2piU3pjNjJsWEtFVlV2M1hyVkUxcVZKcXQrVVI1ektyb2w0N0hWazVOUnhrRDdiTVFydjlWRnhoeEQwVTc5K2hhT3RLVUxvWFR0Y0g0d3JMM25oUjd3Sy8wZUNuV0Y0ZGM2cTFOK1JWMEhSb3ZONnVRMklta2NwWmY1N082M256V2lYMndtTzFMTkJudG10ZDcvM2xxc0x2M3d2UDZSUno1VjVmSFNYNG5qWW9hdzBVZlVZekhYa3ZVcER2ZDRORTVpMkM5cVBmdjREN3psWFZxcStnMjlINkJxODlsd3lqajNPSlE0ajNPaEY0YWF5bCs1RytwcFhHbmlDQWkvL3QvaFAvVFNLcHY5cC83Z1MyZmhoMjQvMFZ2cnNhcUg5RjdNVnMwNHJ0NHkrQzIwUWU1SUJkUExXTlhJTmNBeFd3MldvdjZ2c2wydnEwd3ZveGxVY0RZMmhka3NLMHUyd0loMXE2ekFTUHFKVnZNODdDbG5rbFB0bjJINVFUaWxjdS9JcE0wMW1ybjhXK3R4S3NITUhnbmFOanRtc2JZRDUzcUxCRTBqM3JXWno1Umd3MjQ3bktXMi82YmNOTU1KaEx2cSsreU0rSGFmM3A1dGdmSzhnTXFCR0dkbm5ic2g2MUZtVG52b1lQQ3cxT2QvME9WWStTdUJjc2FWMnBHTjVwSms5bmo2cTNMZzAvbnN1bE9ZTlpWcEdrUXVoSG1KWlo0TXFXckxzTGVYZWxZeXEyZEs2ZVkxcmNLbktrMDIvTkljT3RWU2ZXWkIyNlJUOFBJRitwMTc2ZnRQQVhZWGZuMExSMmllV1VEVUlwTDh2eUgxNzM3NW5BYUIvU3pZZVdZdVVpbVBrUDNzaDBvSmFqNngzVHN1aERDejgyK2ROSyt2eXJINW5ua3NvZXd1cUxnTlpQdmdWQmF3MGlPbUk5T2Z2Qkx2YWtaS3BJWXRPbXYzN1NhU2F2N2t4dGpYLzk2My81a0tYN0hiSVlxUTEva3BWSGQzeHorTmQzVHl3dERtcnBTQjQ1NlBLWEFrM2NSN2Y0ZWZlZllTRUNudTJvdzBLTHZsanBSM014S2laNXhKNUNOUjVVa25HMlREUGJWK2oxS2lUakVYVmRtdVJ6Sy9MSHU4ekZXcDA4Ti9vRnFxVTVSWkhBajFVbmc0TlhFRzZzL0pldEVuSW5iYnRtSVpOOXhvbk1WclYyQ2VybnN3RnZRYkc3T29lMnF4Nm80aXJzMTh0aTV4NkdObUlkRlkrZTVHOVhDZmJja2tGZDVuM2JtMUxEUlhLMHpXUFhObnJlcG5OMW5RYkloK0ZoTjlWalViSitaY0Z1dXR2disvbERVY1BsTGZ5b3JERWhiZ2RQLzdNei9uTk1lNkVwUXlmczIyK0N4dEx5TnRsVWg5MGh5cjhZVlVNMllTTUJ0NVZSVm41dWRvTmxZVDUxVnBNdkVMYytKVVc5OGxONTF4Q014RVlHU1I3MmVLWG0ya29MNkZGdEdCVUxVWjFTVHRYL2s5MS9mSE5kaHJQNm5oMW1VOUd3eFcvaXRUZmViaFJVM2xyRUZzck1YZEZDYjE3K3AvclVHakRDS2I3NW1WaVNmRHZTQ0Q4cTJNY3B4YTEva2puTStWMU56VFo0YWR3VEJxeHI0d2w5N3BzYkpqVmJ6NmxyVWc1c29mVGJYLzFabngxS09yN1NCS3JLdVRGNGFlY20vR0ZzajN0SmpDLzBuUFRQcCtoNS9adHpLTXBMQTdlZ1AxclNCejB5MWpEenYzSzhidDZHU0RiTGludGk5b2VXbTdLRmJacnNlcXBRemR0WmMvVkwrQ0pHVHY1azhiVFhFZ2hOUmxQck9ySEliUkxEY1VFL2t6WTZxSVJvcy9hN2pSeEN2UlNsK2Zhc2lSMUhYcjFUUk5qVm1tUnFQTVR3T1MrTlptUGxPdFNtczVqR1krVXI3UmJqc2FZL2FzOHZ2c2JBYXRQamRWSGZsTGJJWEpKY25jV2VjZWZNc09ML2RyWFBKMkhPNGxmMTRKQ1g1U3Z6V2xjdzBTNUhQZCt5ZkpwS0loK3JIYlo2S2VNMmUyVzA3VDRYd20zY3pwdWtxL1ArT2I2VlMvelgwclBlNXBuSTVuNmVtcWoxR1ZKbE5ib3JUT1VIVkpNN09oNm91MURCSjk1R2NMS08zWTFyZjhMMlpyWG9EVzRTeC85Y2ZlTmZYKzNWOGZodjFDN3AvN3NiZDU3L2lXT05OYUtGSXA1eld4R2ZmSC8vYXdsSXhGSk5iUEY4TDFuOHY5SXlGRFJXUHFMNkJuMXVPbDdsVnYxanJKVmVrWkl4L09abTd2NmJNWTkzeUJaYTdRcjdGU25wcVJmMk5IaDlqeDhZZlY2YzFaN1diT3UzaGhERTVsMFZMZU1yQzcxQ2dLOWlkeE1OYnpPL3lxQlZEaGYzZ01QaGdFa3dUZmZtdGIybFJsZXNlZXB2eDNzVUUyM1ZQN0pxZFVtMU4xN1ZxWE1YVnRRa3J0emdkdjJTWjVhejRzbjgrQmtCUnRsUG5TdTJMSFB4RVpCTGJlL01QSnBodU5xM2p0Q3N2WGRUYzVadEVMQmtVN1M3bjVwUE9zelh3MnNkZVQ5M3N6V3VoZUk5VThFa3AxS21XbEZEVmZaWVdFdDkxWlZjRXlkOWE1Ry9KSVZrL2VaN0ZTbmFNdysxOVRVdnlmMUI1ZWRyTmxqcjhaenR6aDFvLzgzSGJ4akl2UHZKUUJ0N3BMQnA5VWRpZzFGNlNOZkNueVphcmJjY3pteERYaFVaRW13ZldSWmhsVFkwTStIbEMrYnYybjRPNnJvbnhHc1JJaURmZ3lOZ3FlL1NSUWNsTG1QVDFzbnNzaWV1YUp2RVkrMFh4Wm04bXh6SXRoa2M0amZMSTVxN3U1cDgrdFJ6aTFxZktNWUdlRis0T2QvMlZ0Tm1oZ0xHdEhPa0FQYzlKdTdGMjhNUFQ3T2lrVDFuemJUUFg4RGoreVRhL0MvK2d0UEdoSGM3M0hsc28wNjNQN1FGQXhYWmVocHo3MTBRem5Pb0dvUjNYdFd0dEhzOVppVkF2SFdUQUl2K09JbFNsSWRuZzFtYy9zRTVHYk00cVUwWDRSdC9jWjlWdDZtcS9ySGt6azFURFg2OVJTdGxPWmxUekszTUtWWnFxYk82eEJTWDNibHlyTzN2cU43ZThvZTZaaldkUks3N1BaODE1NHpKeXRNRkhmVXdsUkhjUEVPRHBnSW1QbGFNanJNbjdlalhURjNYaW1reHdwTWZZbjlXWFFQUnV6NlAvZlNjRmdnblhmNmpiZStvMDlSWmVVSEhkVTh0bnJKU1dSRHA3SXBITkQvWmlrNnpMaXpPRXVYSXlRU3J6V1o3U1Fwd1UwOFcwNTZTMVFWZE90U3BSZmFpRnFmYXFzcnYwRllBaTlQU1Uwb0RZWFVBVUx5eko0VEN4Ylg0SGo3ckJ4M1NkU3pZWjdaaldxSzlDWE5nNm5VSVpscCtheDdlYm1qQ3AycW5VNDR4OHNWVWhiN0R5Yk1IVHUzN05peHlEYWZxYWJqRzd4cWNQOExsNFllaVkveXoxRVNUckRtM0g1OWJZN0V5azQ3ZmNkUHVzdzB3ZVZ3Ukh0bWRadGlybFoyMkJEQmFXMlJGTVhYV3lRRTFuQ0tJK2daWVZkNnpMaXpGR2d0ejIySXRMVFZ0YXU5U0tLeDhLbHFjSWRWUGRsV1hHeXFETXp3N0lpYlhyelJHUmUrcDZ0aVYwYk5mUC9SQ1p0c05Ga1ZtemhFWE4yM1EyT1dmenFMcktGZklSclhlYXpnTjJjSGNiTWYrNUU5SENkMUhHZmRlWFhyckNBcEwzR3hmK3QvRG9lMitTcG5YWGVocXgzdkU5Y1VSK3ZxdEJtUHhwaXQrclZldHFYRjZKeFFtZjZyUVpicUNML1B4U1M1bkRLL3R6OWJtcld4K0ZwSytxbU1xTzBTTEdhNmhXRHU3RmhVVTkvNGFyTXl4elJKNURSK1BXZFZhU0pmdndqUzNLZXB1dHRHV3YrNXBtV2pQQVpBanVTb3p6T1pnS2FPUFdubmtxRHd5YXlKSStXRUxnK1ZaVmU0dWZ1V2NORldValByQis1OWZYYVVOMTRpVFlRbTNRNDB5Nk1qVzdlUnVhYjc0c3Y0ZkJIT3Y5Z0psTnp1cVUwUEpkbkUrVk1mWmJZd1F0amNDR0xOcy9YTUxCL21vV2k0UDhjMmNDNWY5VTArbnFIajMyUTdrTXA2SWd1MlZkMUlpWE5qK2JYZFFZMzU1akhlblN3UVRiZVU0ODEwU3didUZiV3JuVUY3OGJXV1FsUHY5MTRwUzF6QjRKS1RWZXdGQzJPK2RKdjZJQ1o5Nkd5OEdpODBXUlJxaVZ4dGl6VjBQOVJvbTdOalZsMG5TbWwxaExWeVJaUWwva3NVUEZzVmhGakQ4cGlzZFZKTDJSSks3N1B6aXJWNHZPNFZyaVpYOStuY1lNMUFBQWdBRWxFUVZTeGFpL2lKOVV3bGJjaDZ3Rmx2aTVQV3B5R000VjRhR3BWRlA5M1pnTG5UMy8xNjE3OTZHc2puM3UzeWEvZThkM2Y5dTdvOGVoclh4K1dybU4rNzd6UUdKOWpGZms4SnNSNmFmdWh6VDM1UDJVVXJMa1hHcFdmeWt5emZjMzI1d1MxSDNoWFJNbm9FTXFXcXZiL2FqUlp0MFZKdHp0cWc5MTU3UVhyZVFaKzM1N2FrOVFCSW5qUUtTcys0MmkrRGtXUTJUeUJHNi80dW5lLzV2VS9QTFhYZk9qLzQyLytybWlYLys1M3YrYTczeGFLb0oxUG56U3I5YW5NdHZHZVdZMFpGbko1TmtCM0lwRldmY3cyaXoyZHdjZm15ek0xV2M5YkdPYmp4dnQ4bVpHUU5BUytjU0FqeUx1eWVUQ1hGREVRMzcwTFE2L3FqK0ViRkVxNnJyL2kzWE5qdDdOb2xOQlpyKy93ZWhtQmFUdFYvVDBib21ldHRVTDJNT0l0VDR3OStkWmNRTHhIOXhya3FVVGFZRThkckl2WWowY1k4cTJzWGV0dTdUd2t1aExuVkxKVFIvRmUwU2dpKzc1OGM4bXNKVEFqeDVncTFtdnlSTVpuV1dYWmVLZXkwREVTYlhqb3Y1cnBUa2hnMjUzNXVtNzlIZVlteGl4K2JSZW83eG5tZFpuUC9LNCtabXF1QmdmWjM5T3E1VDQ3ZzZITnA2SVZ2dWIxYjVuSzY5US9ocmtWenROWmI4bDhjalRrcVl5ZmRWbTMxbHkwdS9sVmNPSDFTTm5ueFN1LytwTXkvK0Q0bjliaTZiemtENzh2aUtSY1IvRVJvNzdyS3VwMjFETnlGaXlBbXBFL2M1cXl5a3NYUHpxZWllU1RmS0l1cVJ3MU5oajg2azZnM0dXeTRBWkNTbW95c3VWSW4yT29qMktudlFYZVFJazduc1hEbHZqbUlnb1N1dmtKUFlhTFVJRThGMDdnSlY4eHRhMVEvZC85RC9FcXJmeldxNklSdlVLUEorS0ZaL0ZkVE0rczU3b25XUlRzWHB5WkNvMjBnOEluTXhqc1VHUTQ0eTlPSnlhUHduZE5LL3VwdFhuaDJrYy9qeFBWdDZIenlqRW02TXlGb1p2b2VSS0NHZjhYLzdOUXpjNkVoVS9WNVpZRFZ6aHQyOTNSTzErSVJ4bG50QlVyZkVKY3pGaktQQ1BPemJZekRiTHBudHFZeGdYdG0ra3RyNkoycldlQithWnE2Y29OYkk4bXloSXozODhnSUJSRmxyUWU4OW1Xa0N5T0dBMTlhMFZJajJ6T3BodE5OcTFhRlN0cjE5M1ltTVcwQTlrV2hpVkpLWjBQU3dxSlNhNVpDQVZqdW9ZZHFiaVh0bys2TDdTZSs2d3Z2aXVPRy8rbHhxWis4eXVkcDdQTzI1QjFlenpQbzlScDdDMzZYL3BGVEYxc0dNbnN3azhuSEM0cjBsLzZqbkJNNys1SlJFejhpWDVvY1JrZnFIeXptczljbWdsQkd2c3RSMFpKUWJyNzMwMEtqdlcvUHZaUkZNa3lWbVl4ejNLYTdObGkzRW5QL2JhTW03NUtMVjNRVXNlWUdPSXBpeWxyWW5ScWN0ZC9helhsZ3RpMkUvRFhRS3FHY0o2czdzb2ZUU05ONXEzSlVhc1BXVkRQckJjeTcxZGZuaFpJMUdVTFYrbTlOMy9iTjN6ZzVWLzdxWmQrNlcvSzR5T2YvSXFEY0xEbnZlazlMLy9VUzhYeG14OFJQNTk2K2ZzZWZlMU1oTG1IZnlNdElLNkx1ekN5ZDR1eTJOTUNyb2JKQXJaa2xGc0Qrd3BjaGx0YklLc2JGNGEyUXVZWTVuM1VZSGUvaUhKYnh1cnBIVjZWemFjZ0hlLzRyaC85d0UrLy9GTi84RkxWN24vemtaZi80MGl3ZC9mYmZ2cHIvMEEwK1MvOVRmSHp5Q2UvOHRXdmVVTTB3c3hiSHY0ejlzMmdPVm1YTVRFVWVQclFqUWJaZUU5dEZrTmxXM2hRVWJ0K1VGVi81ZGFwMDZCVnhSaGViUXZLOW44Z1pGV3VvTXphem9DMzUvV3dMVFJIZDZTRk5ONW81blh2Z0UrMnJydXBNVXZ3b1loWTYxUXVubXJLZnBnclNhYkk2K2FDaWx0d005RmhSNWtFbWFkOU9ScDJ0c3JLbUhtYm92MkNZUnEzY0N0Vnp6eWRkZDZHZktvVTIwM1ZJUlRoMkl0OVMvNC90MFZNWGRRZmtoWDBqQ3IxelVqUTdNbHZ5TzdaUCtLYTUyd0szYmZHUExQd0kyWTFuNlU4dVR0VmFyblY5L09NT0M1VXlwT0lYK3JKdWtva2Z6WlQ0OVlib1pRbWVVcWg3M2JiOVphbTc5THRXS1BJQm93VnNCbjVGUzRjbFQ5SHJVQkJSRFJESU53UTNJUDJHejhUYmpPTmRuZUw2cGtuc3NSeHhwOW02cWJPWE13ODNsVHAxZmY4Vk14OXorK2pWS3lmaUZIbnhhK0lQRW1iV1FwdlRYUnh3NUJUay9ObWpOUXNYcDlyMHIvUkVWbE45WjRZbUwydXZYeDNySkhKUVA2MTlzTFFOWlF5SWdvVHNsWGlPZGVQOXZrT1B3blZxK2Y5Mi9lOExJekh1SFYvWXlJK0UzTmxySHpoSzZkaE9iZkNRdXhsRTJkL05DdU1aaTZVY09wRTl5aVVZV3NiWk9NOTlhcWxrbVVTVWxHN1Z0UDltSTN0RXFzdVc4Q2VMWXI3NHN3azdFRElxc1Y4ZGxzckdmZW1wYldvWkttSlNDRXVsTXlZeXl3U2ErWmtYU3NpZmpkblFucDZtcTNyMWc5VTZoK3orSllRVVFGSEpZblhaVDdUN1dwdWUzaWw3Wlp1UHBHT083a1lOZDFua3pOc2JZai9iTWpMZlprUEJxdjJtczJTZGlJaloyL0kybnowV0I1d2U1NTNHUmYvYTdTYTkvTDFTQUdaOUVlUE4xVGhkRGFlNXhyRFd2MVVYQmVOck9hejJCTGJYQWFEWTVYUld1Q1IxYVY3Lzd6UEJZTjNBWVpaTTZvcFhobE43SWpQL1hFSHEvaFVJazVaQkdqajhoOVA0RlF5Rk1lOUFpMDFYbUl1MzRuSzNQemtlS3FTS3hNaXQ1L0FlcWdoN0tlbysrdWh1TjdkNWhydXducG0zYVdlcDJEcFpIQnd0eEI5MEh0UDRzc3dEVlY0VW4vL2MrTWcwc3lFVFU4ejQ3OUdzMjVTRGVOelR2TzlmcURUdThkaEl4bnBaQ3gveFhFelRXZ2tmRjJsMFQvN2taRDVrMFZkR0lOVHBkL1J2RWFKUGxOZG9yaHQ3VU5wVkt5a0dnL0Y2NkRUQnlCQS9MMC9peTlBK09Md3p1UGpYUDhybHFUNFB3ekgwVWFhZU1KMjhVNDRma2IzZWlpLy9aUTBpMnFRemZmVUY1Wktwb25UVk1ZdTNhNXZxenpUNmlDbGl1YUNnekY0QlpZdjJUM085TVp6R1JieU1QMXVIRU03ZjNTdGtZakxzL2xHRTZkRisvMm1xdG1KSCtmT2VBMk5XZnpyVHVnVDZmMEtjS3pMZkRZeHdNNWlkQnJwc011WW9CaXZVeFg3S0NZa3lXdXE1YWRVVmxMcUZ2djdCY3Q3bVlzeStZMG1TMmVkc3lIck8yc3U4NDBveXAxWTBoOVVsZmROc1dISm5qNlpMTGNZbllYS3g1di9RUGQ4SmhNVmRkNi9haC9WdnhlNWMyanozWDVPZmV3VXdTdjkrZDZjR2M5Rkw2T0ovOW1HVE9EVVZSRDMvR2xPSnp5U0NLaG1LaTZKdHlkRnFOZmZacTh1U3ZjY3RGNUZrTDVZQXZvbXBacEIwa1F4VVBEQnFZNm9majhSK05mc1dsalByR2MwSDZ1NWVBc1J2eEhVNUkrY0pHa1E3aVcya3lKZDMvSkZ6UXhlSmpvZzFqcHY4MCtTbXVML1VaUG51VE9lV3V2elBWYTl4R0xHeXVqQ2hURVl5N0xGclhLS0xaTDA5S3YwTWpHS0NMaVFjbnQ1aC9jLytTcTQvZk1rQk1GUXl2WDgrLytRa1BSeEZKWmtVKytHUFkzYjJraUdNV0VwWGwxb2tNMzMxRHUyQ2c1VDhLbmdhdHIxUk9WNU0wdUdPZUxZWmlPRnU1WVpaQklwTC9OTVkvbE0wb0pJMWpTOEczajVMbnRwT1hzV1AzYmdhTDdSQkhsM3laV3Q2MjVvek9Jckl4cmFka21LcXVWbnVuN3paV1IwakIxL1hNakxMSFlMdjdnOHhqSnVEZmZadUx4YTd1ZFhmTjdMWEpSclIyS1VSNWJLenR1UWxlQThkU1ROL1hmaWFmK3hDUHJtK0tCa1g2V0Evc25BNW9PaDZIRVBJMmJ5T1ZYUmh6TytsWi9xUnhsTyszeENucU5DQ3E2cVZPS255SHI4QkUyS2VaZlJ4QithWlhvUFJDL2MzUzZtSnFra0FUc01XZERpczRGdHRlby93OVZMcmZXVWdOOXJpSmFRWHNTSS9ldzhQWDQxTVVhcWxRNXpDdk5MVnFKbjNwTTVsNTdMNUZTOGtlZ1R4VlQrL0kzay9LWitKTmNtdXlzVEd5MzZRTkpPcDJMdktWczZUY0c2c2FKL0wxbDNGYkpqTlJQL09WOVI5NXVQU0pxU2l3aGV6SVdobjdoR3FhZm82Z1BaZFVYczd4M2UzbmpGWlgyU1NNQWZEZ2xhc2ExWHAveUxQc3hoV05TNjhZNTRtZ2pXZkhZVVRwRE4zWVVHT1ZKRkgyWXJrQi9MTDFtQjNtQnFZR2ZiQkx5YWRxMnpYUFAxcjhaaGVrUWx2QUNJcUJJSFFrd2Q1ck1OZ3p2dTJqRXZKdWZlam1Ta1pBNmpCVWc5SzlOb1VvVzNNb0pCNzNtN1R2WDJaTHk2eHl5MnJwVk90NXo2cEFmV1pENXpyb2E4MERSbkh2Z2w2RnJiZlRZaHZ6WjdhMjdpdDBDdFQyM2l1TzVqcnRBNUcvSkVDVCtiRTVQb0lkK0d2a3dJdmZFSE9RUnBHZHJ5cEV1NG15QTI3TDJsbzZyZm8zQkFyRnMvWTlpT0RhdlFVMS9YQmFwV2x6NTN0N051SVN4OENVOFpUVzdiVXV4bXFRcU5DcU5MRmxZSmNVWUcrSUlXbjlucHA5YWlpTEU1b1Z4NGQ0ekFxV21JNGkvMktkMU1jY0xEcG14RGp4a0JCVTRYMkROck91Y0ZsRzU3a3FtdDkzK1lyS2tkZjhxb3JzWnh6UXFMbWhyc3Q0Vmo3L2xqS2RRcnNvR0cxTmZjcjFKWHZZZFhkTGhLRU1QZ1ZPbW5mcktrWE1TRk1kQTZ4dktOS1pIMENxcjBLQ0dHOHU3dkhkNjNqRDJ6bGd4Z1BhaDc1MXoxeTJ5OGs3Q3NDK01iOXJOdVBSSEw5dmpkcGpIL3B6WXo5OFZvVXkyaVFUYmZVL3NiUW1XNVJnZURTdHExcnNQY013VmJNUW4vV2pWVHh6bE4vZk1pRDRTZ0dzeG5LMU90WUd6aDlRd3Y5MTVrelRlYWVWeGQ4TW5ZZFp1YndubTlSVHJWN1VELzNpbVpWMDNtTS91bzRqSk92WkZXUGRzMWNxb2liOGZKU2ZETFdsa0p5ZHZySFJSc003ZVNPVHRyVGYwOGF6WjZUSGlZTmZwZ0lDZkIwUkZyOXJReE1lMnRYYmFWbzVqd1dhL3JZeGxUSCtuR0k5MllzN3owT3B0UHJuTTlZRDdQbFVaRjFwMS9idjAyTElGY3o0RHpxNWVlb293bVc3WVVaK241aUJnVEdiMlg3M1prS243NVNOWjh0YWpGWitHeGRiSUp2bnc1a2RCMkFpTjVLZXNqa3prcytQSk83bkZ5VVJRTDdKbjFXcFVldnIxcE95RHZleDIxNGc5M1JQdHdQaXo1c0dsQjBZSHF4UGlleFdWaHdvcmROVzlNZGZMVWlnbVhJRlB6RGxRZEdRM0ZYNmFVQzdnd0JtT2w0MXFnZEtyTHIzZnZ6QmwzSWlYMzhRNXZSMGxQbnpqS2YxdHgxVC9uam5qMm02N1I1WWtUblREV3hLQS8ybGpvMGYxSWk1Vy9iVzJRemZmVS9rQW00eVBBaWNSWHNsM3JVaGJydVpJYmsxNFlKOVdUUjNLOGJDRUhRa1kyMDBBMmVTYVdYYnNaUzN0VmFlNTV3MXdpQjgwM21uejZ0U1YyMXE2N2tUSExucWxyOVJlOTdlZm5WWlA1ekRiVzdUaU5qblVCc2kzekhLdklkZHhuNDFScnRWL1FDb2U1OWN6WldlZHN5TnJ5azZNdFNvdVVjMWlicjREK0JsaEM3RW1XcEdGNzIyWnFncWxzZzVsdS9LbWlIQkZ1eTF5S1BMd1p5WVRla1VOMGJKQk9KbExtcUxkWVFhVTl5Mmh5SUFvZ2oyeTl5V0JkUmQ0dXJmTFNDamhWQUxOOWM2TU9TTkd4Mm40ZFdTQ3pFd1IyVEVzVWY5bWV4SXlDQk9uUFRDcEJvSE04eWl2TFY3UkV6NnlmdGNWT2hQT3EwNjc0OWw3L2Y3dlVDdC9mblJDdEdXRS9MTTJhcm1MWGhkaFJtRk5zV0ZyRWJjeDFxWXZQQm9PdG9MWEdUdmtpWWlNbk8wSEt0bDRZdW41eURhbUNLbzBVZHU1a1haVytoM2Q0VTYxWE4rZUtIUElZcWRMcm41RDN2Tk0weE9pT0syWXdGZnQxVER1RHVETXZLODNIYUM2MWFtdURIRW5sR2gxRDZ6bVR5UFJXR2o0ZHZpNFZMTGxaMDZtU1VhQUduU3B1S0tuMlo4MFpOejFRdHNFYXpHZTNqWDY3Y1JyWUVzU0ZPZnhHU3VhUkkwWnNrRTRtMGw3R0J2ZlBNMnZYM2NTWXhkNitWZFY1dWRlY3pGUk9UZVl6MnpmY25NbE9uVzVwMVROWkNtcTh6OGFwMW1xL3JLMHdyaEMyUWpKMjFqa2JzbjR5bGNNZUpoTlVPSVh4MTdWbjNpWHZvN29OeXQ5MFBZNWx0T2hBSTQ1eFNiOGRtVXV1RWFYT1VOZFZwcXNwb3FHNUREUGZ2eU9KS3owcG9ZbS9jRHhqNDlNdHRlcm5iNVhTYUxVd3V3WStkbWJaaE9hcjhpcnhqKzBtc2lTUFZoS1krcTNBMjgra29GMzVJOU50WmtwUk10SkNlMloxMDhyN1BMMWtnWnRJYmpvQTkrcFhhMk9UVlgzTHFkV0dqREl6TGRXckNoSWU4Rmt6d3E1VGJFS2d0ZFpsTUlpRnhqUTVwMWxUVlNMMXM1K2dSOVM3OFF2RFBNVzZFMVhEZldhZnlEdGZ4aFVpZW51SE43WHEzalJoSjZoNzl3TkZNNDJNMk5kMWY1Vmc0N0tYVk03R0tDdDFHaWkxTDg5VGo4WWI1QUo2NmxNTDVUd1ZoNHBRUmJ2ZVVubHVac3N3YzZ3RFd4TDFmNUk1WFh4RUthMEc4OW5ZS0hrZWw2dm1rdGF6ektaY1FLT1pWYUViNTFtNzdzR3hxcVJobmFYeURTRXFxMnpXL0dSOWFqS2ZyWnZHR25zdDdaakFaSzJDRUMyb2x2dHNrRWxIWEhiZ2xuV2xUYmhZcDRhNWR4NzJUWGJuYThpNkkzSGZyeU41eWFKVWFJL3lTNWU1NTEwWld5QVpuam10cTdobmtSSlVmcUlaRmpDSDYzRk43Qk5EcDVJK2dVMW50QVlDUzJpaUJ4V2lmdll6NmprVmNhdHNlaG16N1VzME83TThYRlNCVG1YOStjZlJvdFFnMzBVVDhBM25vakZrYkkyZjY3ZWJJbzhwOGhkNG9UMnpOci9zNTllNjVTa3VkQ1h1T3RVTTJaNVNscFFZcThCbVdKekpJdjdqUnJZSFBBcW55T3EyZy9lejlBVEJ3MUp2TnoxMktFWUhMb3pCanFyRW15R3RVNTJXZStxbE81V3lLeHhjcG1yV1RBU3pIMDdLY3l0VmVBa2c5VW5zam9vVWVYWnN0OXlKblc1Wi9wZTVpOXVCQnJtQW5sclBzSEswMUttc3NITHRXb25JOW41TzlscjJoK0JTdjl3dlFNN2xjeUJrVkc4K3MwMDdmcFhCV0NxZWVzWE1xcnFBUmpPclFqZk9iZGVSMm5VM01HYXhsNTJ1OGJMcktHb3luNWtCaUxPeFpucExla2NWczU3N2JEZmFYcUNsM3dvajk3d2czT1d5clNacjk1dXpJZStwYWpweGFSQUpVL2JvczRoWG1aT1J5bDc5WkZ5Rk5ERERacGttMWZLazdaYmJaVFJNVDZ2dlFwdnBFV2RqM0ZibDNwLzFUajFYeWVUUE1EVnF6UkZLYU9KZkUxbTdDTjB6YmRaY290NkszOUYxVldDUlpFVklSbjVqa1k3emlxUWlwbk1FUXVhRnpNMWdKMmc4V2Z1TE1sd1cyalByQ1VPQm9VS1pFamVRVnRkaFpOWE1mSzZhdks3dHMvbmdrSStaMjUrSHZBWUhwcGxzaGoydGU5VUVubG1QUFA5N09uSHFpRVBLdEZwa2VMNFhVYUVERjRaK096YnJXRlNYem5MMzBsYnVYU2pHbXhFbVBUZ3hBMWIzS05TK2Rpd1JwSEE2VlpnaXcyWDdmRDQyRDJ1Unp2K0F0d01OOHJhQ3NaKzdtYWhrOG1lWU8rbllwTTNVRjBqcDVkdTFYbkdZWW9ETlhaQjFVeER6ZDU1YlFEVEJnWkJUdmZuTVByZUl2eDhhMVZPdW1LaWU5aXN3KzdQZXFlYytyMkZxMUg1RVdMVWxUZ05jLzVoRkwxS3grcFRlUUtvbTg5bVdWakIra0RNMTJxK2xONDVhNzdQcDJiY3JodDhLQzloTXg0WjUxczQ2WjBPK1VPSTNNL05TTityRHpOSFRJdTZZMG9tL3pIZjNVSnF6RlBtRkY0YWx5STBFNitGSmhtc2lra3FjSEtqQ244OTZwNTBITDRFWHlETk5lSzd3TXBxc3E4TG4yRE5PMzBmTEx0ck5WYjRlUmJiTHNNOFhWcWFKcVhEOWQ3SXdQY2g0d1FSQ3p6KzhyRDFZS0UzYVNLNkswaTIyWjlhNTkrNEswUmYrdHJ0K2pvTmVJdjRSYnBCOFQwVTlDendHZHFWQy9ES05EUzA2VFd4SVh1QzA5b25Ed0N2WmRlR1g0U3c1VWt4SXFKRzM5Y0xRTitHSTZTYW1JRkV2d3oxOXg2Q2UzdUZYVlhPSW4xSDVwTUlyZ2U3NHZyRU92WWxvcEJ1MHp5S1A0aExvL0JQZTdJeEw0UHQxb0VFZUtMam52c29aSFNWR3J2NDhQcVdhQWszS3QydGRFZmt1dXlEL0pOZU8zMDhweDFGU3ZJeitzaXFxTjU5ZEdDVmpCLzYyR2pOWGhTNUs4NDBtSThLMlJkdXdMZVF5VFRPTjlDUXRXdkh3Y0Y4a3RDcTdERUJkazRmRjFVbElPZGJBNHJXek1ETlFxdlUrbTZCN2E3MzlWcGpaUk9RWEpYOW5uYThoYTl2UEhUKy9OSWU2eldlUG5pWnVhcHRVOXBmNHdzdlBQcFltZjB2S2ozOXdrWlkwYzdpcTNRSjU2QkZUamhkbmpVWjJLRi9rVmVETWhjb1VzWXdtSTFQem1jSHB1VkhWVCtBeWxiTUhrU1lhOSs4dHJpaTZYeksxbm1rQjgrSjBKZWNhQ2RqVkVLSXBaRi9Hc21NYlR0bHZtR1VwMklKNzVndFYxdDBzbWxZZDUwL2U1blBPNzdqNjI2NkJvZTYvMDI1M2UwRzJLUWFIZ2JydlJqb1NQZWhNYWxaYlduU2EyRmlrdWtveTNuR0RCaDRySzlFelNOZldDOFBzY1hNcnNRaHhBWWE3NSszR2hZYjhGbm1IcjdIaDY3YVR3aXo4WVozdEVKTVlwN1laWElaRFZzMVZjeGIydE83YkpqRFdBR0VqeGY2M3YwRXVvS2YybCtSdHhqS0w4U3pmcnRkVkZVYXFQQ2FmbkY3VzltU2FSOXBHQ2l2L2RHcGpGdjYvOTk2Y090bzFCZ25UUXpzQlNibGlaakpkUUtPWjBhQXJwNW03YnJQQ2NyZStnbTFFRzEyYW5mYnp2eThhdjhqWjN6dlBYUnlUVGVUWmhoWGlMekErc1Q3Si84ZEswSzNrQ0RFaDJTc3JKbkdidmZ5QzVlTWhpNVMvczc1UTVIY3o4dENyVXJLdmlsUDZWUFlZcE1EbUNxSmNPNmFSWnZocTQ3cUttcEZGd1doam1VZCt3K2hnWGFienNxTzM2dGxIalRVODZyRlpaUHd2bzhtT0tuMGVjQWNxeFRDamJrUUxFekNMeis2dWhUMGJkZnZQQVZRdHBzMmlHMVdOekJvbGNHcXVmUEdYTmdnSzlBbzlmTXgvRXczRVpIT3RLdzBYMWpOcksxRCs3TE1WemhVcnRNZGNVRWs1WFBGUFhYV091Z2JkKzZkSE5pdFBXMisvS2hXTHJDWFRRNStrNTJWalhaQTBzWEY4N0RnbG13WENUdXJ5N21oOXFoV1V2eTI5TUV3blBveGpsT2czdHNVNlNveGlBaFozaDYrejRlL0k4cnMvbURFWWhDeFYzczBVVG9ybm5YQ2tEZVhsUld6SmZ2aklCT1lmb3A2YWxPS3ZwUTF5WFdtWXY2c3NNWEwxNzBUWngxS2wyL1ZJRmZQUXI5SktIUFpoZzVJdGZyYmRVbTBiczlHTC9lKzZNNWtMMWFaSGtkZm1YSkR3c05WNE15NHcwVzlkcWQ1b28wblVwZDBCWTBWSy9CeWw2Vm43bUVWZlExWWZMK1VoMkt4cDJFK1h5NUY3clliTjlqSU9sMi9LV1lzTGpmalZmSitONU5YK2s3R3R0TVBjdXVidnJQTTFaRzBTVFdtTUlhMVZkNWE3V1lVRVJKeCtpeEtBemlNaHJoUGJhWXBFYVVEMWc0WWpsN1N5WVpyZ1puNHhFOVVxZG5NblhGWHB4RTlsVnN6Y0twZ0VaVFN4aFVpcndVQzNrVXF5SDNqZ3lreGdvbkZ2WjA1UWVVUjdaOUdLWk85d0tsY0VnUXNtTU5KTlFQN202TUhHZnFyc003bWlCWjJvdkhaekp5L1RINFl5MDNmRjdDdnpRa2xMT3Y5Lzl0NCtScjVsT1F5YTN6VVNrdS9sN1FxVDJBNnhaeUlpN0RnS3U0NFNBd2xtQnB3NElPTHNtbzg0c25CbTR4anhRQ0c3UVNaS1RKd1pmOFdFSnpOcmNKQWhoTm1JbU1RMnlXNGt3RmJRWTBaWWtXTWpzL3NjTUhiZWMyYU1NSEdDa2wwcmV1OWVZMzRzWFZWZDNYM082VDc5Y2I1Njl1NzVZMDZmN3FycXF1cnE2dTdxUG1kSWNLWHArTVRXelFBcDU4NE5BQ1ZxaDFaVTdZdFY0WUdkd2xSa0lSbTJidjZPWktHUHJJMUJYbW1lMmdvcmVXcW5vQzZhV01FYWphYVNRM0hMdEdQUUxreEI1eFk1U2xsS3FtMnBvUEpJQ2xoVzhydlBXQ3NtRXhOYk40OUkwV2QxOTBhOW5qNHl1Z1RZQzdQQ004SzJOOHlhQ3ArZlRJeWc5RlJpaWx1bUJybEdEZ3U2Q0pLTW5GR2NYSkl3bzBZTVExUGtjaG5FbVJWb2dRUzIxckxrekZza3FuK3U2aW50TkdTRFZLUkxWQUd5WjZ2dzNCYStIbE9VYkkzOFh4UXpBNTY0dHBqT0VFQTJZeERWMEZzZmsxM1BXV2doci9qeG5RTTNkeU0wVW5UcXhpZDJxWnczemk1SytmakkzOCt4YjNJVU1Eb2Vad3QxNWYrZ21tMGZ6U3QzMlhCbkhXbklDMlR1T0pReFdnVnZROEU5Y0NvNEtKZ0labUgwN2c1NWhoL3ZxSTZnRHg0MkdoWGpMTDZ3Q1I1R1R1NW9iOE9nRGFnVGxqNStPOUdnMGtheUFTY3FtaEkrOHRFYUp1WHdRQnV5SGpRTjZibGo1eTV0eXN3akN4bnZrSnkwS2RVcnJYZ056TmwveFJ3OUhYMWNZKzNqNjR6Q0dOd3pyMURXMHlpbVd3SFdPazVNWGJ2WmVBU1NQdTl0enBKOW96YkNtdk1pRlh1ell2S0lZeTEwczQwbFo2U08wRE96Q3dMM2ZRTytYT2xjb29sYnhORGVZOGNZYlpCRGUzU3lMQTAvczk0ZFo2TVlETzdEamZCYTg0a3B0K0hUK1psVFUwNUwrbGJYNjUxTElteWh3Z1ZoMjBkVldaZ1FQcHNUV2ZqTjB5Q0g4TlFuVWltK2dLalJ5RTN0bWh4Ynkvc3BHT1IvcTF2NGVXbHdYRTNxYm15Z3hDZGpoYmlYVmRnN2hXd0xlMkZWQnNvWndtaGN2T1Nkcjl2Y3orY0tHOHJuNXZ4MEhCQmpJTCtESDdvOGRzU2RsTUVUNzBzSE42NXNQdGh6WXdQZ3dvRHcyUWI1N1d5Y3RYR1hiNTYyd3VOb0p0a09JcHgxbkNGUHNhV0N6WjQ4K1VXMEhIWUVJMGpzNlE4RmZGYUtlSGZEcDFFVXp6ZHBMeENQZmJnSEJYckRlRldxOUxXTDBCbTVnWCtHTFNaK2xrYm1JTWtHbkhBbzNyNWhhcFdHNHNMZUZyZmlmc2d6MTJneWJ5Y0Rxb0hNblUwMy91VDhnS3kvVnQycUJuWnNCRkVlVEEraXo1OW9sWjBxc2NFOTh4UTExTFdZVmNIVnNTbmRRcEdwaXlwUnpya0VVdWY4NUxpYlhzSUhpeFpoRHUwOHB0aHI0Zmo5dGFQcW1teU95NFZPd202bDFwNXFhRnFLZGhKTjNKYVdZa2RXangyRHpqMDlYems0c1dlejNnTmVaUjFzaE8vUzhOR2t2YWV0c1hkUSszdGhUd0R1MU5RMklUckN0Ykx3K2NIRUNFcnZHRFZYZ3h6Q1U2K2xVaTZDVkloQVRlMmFISnM5T0JyT1JRa1NqeTc4azdxRlBlRlZrc0VBVDB5V3VQQTlybVUxOWs1eFJxWG1Ib3FQNEdnMGhOSDR1Y29SSXNKMWo2YllGSjNOV2VhQy9OOWZZQjMwVTYrdnFRSFpJQms1Z0krT1pGMWJHM2RjR0JEc3ZVUTZuWTJ6TnU3eXpWTldHQk1pa3VLc1pZTmNoSXMzUlpSUVF4NGpkSGhMSVhoY1hOVE4rZ2FwNFUrTUMxUUs5Yis5aVJzL0FRYnI1dEZYTWdmMncvV255TjJqMkFseHR3VWlpcDlyUld1Z1JBTk9PSEFhWTBrN0ZIdzJrTEFIWEsxY1YzNXNTQkY0OE1BMmpObk1IcExwMTdyYjE0RGMvRVU3aVBGZ1oyUTU0amRtcUVqaGYzRFBUTTR4K0U5VlVtUzA0eWdWcHliTzdYUkZMaDEyT0hhV1V3RVBDMUQvcVFjV0RjbU13eXZrdlEyVE4zK3RoVFlFblVlblJ4emYzOUZnS3JXUjZydFFPU0dKL0R1R0RDUHVRNlJSTUt6M2tEOUwyNkhpWmdxM3Q0UnNzUFNiMi9ESFFOUTdHOThCRkYxbVJOaXFnQTNBVFl3aWpxQStHWGtxeWJIZm1KQXNJZWR2a0VONDZoMW9YMXhicFdGL1lvY1lNeitnSFlJYzJ5L2FDMU56UVhjZm1LLy9XSzFIVVZjZklVTlJrbjlpbDJJN1daTjluYlNnVW51aFlyMlVHTUpvU2l3Y3lHT002KzUyem9KT2JEbVh4Z0MzZWhVK0dwQU5rZy8xdFZSS1QyUmRsUUxJSUx0ei9iR1JpZEw1T0d0V2xuMWFXV0hDdkg4bkcyUWJMbVdjSVpNRERkMVhsZitFRW5GbXFKYnZxWlJPM0tKYzRFcmhtZE5uVzFWa2lUZTJvbmJ5YUk2eGpTZTJRQm1XOFloSzluMDhicnNZRFRoaFgzSVZ3ZEVVNjJ0NUZoRlIvOEdDcmxGeGJYWGFORFZ3Z3lNcm5wM090QnBlc1E1Q0ErWTI5ajZDWTQ1aENBT2FSS0FsZ0M3UVJwZnhtR1RiNG5jZmoydGlTQlVkbTNtOXBFbHlKVVo4NHNiSkpzcmtIZVJOTDNIbnBDVUxnRDF6TkRoaGZxMklSN0kwUWF1M2thZ2N4N3V4TXVMS3pMOWowRVEyY2hONHpLMFNzRk0yUlZpelRWM0thamwvd1V5bTNtK2NERTJCNU41WlRBVXF4aVZndlhOeHRHVFRqSGs3K2NwV2l6S3JDMXRwWFo3Q0RCREFwUE9pUFRXM1ZOUnJJMU9od2FLdk12WGxUVDhpK3JrWExncGdKWWordityQXJuaW90enN6bG9yc3BQMUVUa0k1TU95WU1Fb2U0aHpHQXJHV1VjcENZQ1h4UGg3M0lESEdMSEdBNjViT3duUkxMY3FNTG1XN1puN0UvYTZXK3NhQWJKQzhxSzJrV25oR2RkbDl3MVF5NHU4Q25ZK3pWYzR6enNIaERuVG5uVDFXaEVoeDFuR0dUQTRxZktkN2prYXdyWENhbEVIRWtHS1VDenhCRlBqeHp1WG1BUFdKSk82Q2tQQW9jRUpjVk83bW5MdXE1MmdBQUNBQVNVUkJWQVpWWWdLcEVTWGlhM0VtZm52cEpweElSK09kVjVyY1VqOUswTFZKNUVPWWxsdU1zMEZGbjBJL1ZOZlZvTHk4Vmo2Z0Jzd043NWpKbHZZMjhlY29vc1ROd0ROVFA3bU9ZcnNOWUQydXFwNGFsYWc1VzREanBMZmIzK3JxYW1oSlVRSDJ5UkI3THBIdDgxTXBtM2ZDWUJDVVNWNDVCcjg5eFl2U2JaVldUVTcySFdQMGlBcjJubzRxeXFoc3lteXFJb2g2T3NJS0JoamhGWlBTaEdKdk5jWjZLV2paMTFOSzdORW81cHQvOUlxUWdheStyejR6TXpuTnh2aHNMV1VvMnoxN2d4ekNVM09vTW1vdDE5Q3V3WVRhM2pSQ2l6czM3YzRUSTVrakUwMS9QSldVelZDWjRFVzVCSjU1U3JDMEZicnloakFhRnkrWjV5dXZHT0M2NVQvelhIY2owcTJ3dTArUDRKZXZiVzFGeW00WVBPMWVYMG1WZ3dWVlk0K21yQ1VQOWxLVDJDTkNkampPbXBWbG4xWldHQlVpUXJHU25EVTFVNmdoN3dDOFp2Z3ZxWmRNK0txVW0vaUlkVVA5VVI5WEdJMk0zakh6VkQwRzRuNkw5VkJ4RjJQakpvVG5LTUljcm5mRkFadUVQM0tvVURwS05PRmtCYzBTRVAwMFdaY1R3VHN6N3pYdDE4QWNWUjAxMy9NVGpZVWdKcEFUOFJQcW5HSnJlWVhQWGdOOE5FZFlRVndvUTF0UWgrNWNxQzhEejd3V3l2RWRCK2lpb2QrUmJobXJUL2o1YWpkVFl5QzNkWmRUeWFXdTFQNjFHNVBBVGdDYkV4SEd0Yzg3ejZnNElUYkRzNDBIcy9LNk5CL2JxWU9wbG1YZk1VWUxWR0d3R2toRXFmZlNmMFZXeFllY3dVYjQ3Z3dmWDFyMkJnM29lMHhrb2VkMjNlaGNNSlJDUU82SUVKOG5Ha2FuMUZtd1U1MFhsc3JlSUlmdzFLek9aWmdPQ2FxWlhkT1grUktXQ25Vc2pzRm1qdGxUd1lObmdxaG0rd0NiZW4wd3FlT3BXc2FXYlgrVG4xbTZyaUs2YzRZd0dqYzNXWmZFdU83UkdtMmkvZ2hqcXJUWUEzNVJmbCtOYkc5ZlQwdXhubXFwZ1BldDlYVlVTMlZsOWxmaVZyTFVQajB4aVMwUXNzTngxcXdzKzdScXltVTBxMG5PZW8zYUR6Vms0bTRmeXRvSkV2ZTQya0JpdkswTEpLTmNJQTBveUlrdkpFbjdLOGVCSE1XRExZQ0wwM2c4MG1Qd2hyYXVnTnkvcURSaElhQ3B0SkZxd0FtM3ZOK1ZHSXhLcENoTE1kQS9yRWxhL1gxd042ejhLK2duNmtyb01NT3kvMXA3V3hyWUtDT0k5R0JqalhqY0ZqTTJPaGw0WnRMUkFBNyt6ZC81Z2ZUcnY5cmExQ256cHFMMXdpSmlzcG45UXdPNGxITmRKWi9VTDd6UXFZc1hSRGRoNW5Jdk9acHBZdlVweVVraHhGR1BBYVViV1kyNHhiWDhXQ04yMmpIa1lZOGJ2eWdteElLNUM4QWJib1R2elBBeFFHRllxYWthblRZaVZmN0pKQ3dLQ2wySkRWVFRNMUpIclArdGtSbVUzREJtcmdaNWdnejJPNGRtcFp3R3FWQUNOYk5yV3NLMHZHYzBGN3I3ZjlUNUxWQ2tUNC92L1piNm9XRW5hTHhmRC9LWFl2MFRXN2I5VFJ0ZWdPeGoybUlJbzRuaEx5UFloV2hSdkc0Q21Ob2daTnpJRlVBV1FYQUpjek9pcGd0ajZVZnFMZkV2QXBWdnFvZjV1VkQyR0k1bklFK2NVYmdUMytLTjZVS3U1YUg3Y2RaU2FiNVpDMWJjZFRTUEc0a2E1YXdKS2RTUUNmb2lsTFV4Y3RUT1ZvaTU5N0VQWlFEaDFzZ0YvSGhIbFFWQW5VZFJqd0RHbzhDUjgyUWtqMnc1WnZxMTlSK0JQSEFsTEFScUNVY1hOdUNFVy80aHF0SkxsRHMwTGh4RitnVUR6MUZydjI5WUNZMkFON0N6SFphYjE5cUgwOEFVelJGLzRqeVllZ3NwL0J2dVNWSXVrRGZmdG95RmRBTi9XS0ltRDZQY2xiSVArUkY4dDFlblBQK0VGdkM3K1pXQXV0RTY0Yk1JejB1ZFo2U0Fwcmk4UEJnb01ybEFSSEZXbzFya3lDRUU3OVNraUQyVjFZaGJuaDFEcmxiRDFRRHlhY2UvTFlwcmZYcDVJengyWmEvSzduWGJlNzdxSTlRRzRiTkNyT09Xc08zVFVFWGFxdkM2ektsbUtrK0RYQ0NEQ1QzNmlDV0xrd3VVTlNYVXlBWFFKV0w1WFpxMU9lZ01SU0t5bGVKb2hKNTJPZUp0YkdBdjBsMVZDSzhFamRCRlp3WFprWEdHZW5PZFUrZG05SFl2ay9vQ1NmWnJOR2I5aDVPT2M5MWR6bG51Ulp1SlZ4VTIySFQwTTJ1bVIreFQxODFvVkxENVZlaXJTb25JVUhPYkoxdXBtZGZET0d0V2wzdGFOZm8rbXRNcDRjWTU2emhEcHNZS2RpZXliVnV4UEg0ckFvUThqdExOaHZRU2dvaWc5dU9VVVZYYWdYSGJNR0Zra3hIbUJEV2VzT2pCVFdibnZIbHVBMDZraVQ3UG9yaDRSTkVMRzY5UitCOUtZT3BrVGVkR1RWVW43WjF0TjY2M042MzhGVDhqRGN6WkJtSkRHY1pVdjB2WGw0Tm5sdDluT2MrbzJScXlnbE54NzJqSDgwOHdrUWR2alNzQnRkZFFjbWJpT01qT0RtaXBFUUpUakJreDdnQm56OCtSazQ0NUl1RlBuSDMzMURIazVuL2tDbG1hc2hBclJOMHZiNFFmQzhuOUtydkZac2NmLzF3ZmxuNkZ1TThsWWR2SCtETkpPdTVOZVdpc3VjUVV0eXdOY2hCUFhhdHJwNGsvb2lvalBJaEo2UjZScjh5c3htbDBsaE1qdUYwNjBKaFF3VXF3NmJmME9NSUxGTjFGOTRSS295eDdFS09KRXpvWDZEalgzZVdjQmN4QWpLWmphbS84YlRnMzZpUjhWcnVxOWV6dUdZMU9aaDNabGVJYXk2Z3Q5eVJQdjJKRFJDRFhKUm1NZldCMENSNW55QVJkMk0xeUVZWjhhUVhlRTRoMU5Mak1PTEllNVFLalBuNkdCNTBpeVRPRC92c2FHdWpVRDFlR2tIUDliVG5mLzN4R0poSDV0VGcvM1hpSUJweU1wUkRIVWJWS2U3bUxRdnF3QTg5UjFmdUIxYUFHRCtUR3YwUVltTjNYNmp2VHdBNHRBSCtXY1pYTUZXYmNlQmhYU3hhZWVZZWlKbXpMeE1uYUh6U093bDV2ei9OUGtQN2N5eHdveVJnTGpnQUxybE1iSmp1Z2ExdGhiUjRkL29pS2hzMlJqNmRhc3BYQ0hTTGh6N0pTV0pzeFY1aGRkb3pSQXF1Sm5QbXBNNlAyUDNRb3lmWHlSdmlwVUpvLytDVG4rYUJnZjR3RmxGUndEWUFtTG51NGRvRmxLWWVMZGhKVDNMSTB5Q0U4TlovSThUZHB3YkliMmZVYTI4SHExUXFWeER4TUJVMndOQ1JOUDBFZHRLYU9sU0FUdWVhdm9VWkZ6Sjc5VFg2NUFJbXFkQWlqOFlxWkowQ2M2eDd0c0xFS2pxa2x1WER5Y0Q2aS8weVJKbkhSakhZbjRUT2VnVXhzdkVuREMzaDFZb0VpZGpyTzJoak1OSThuYnBGZlNnWnBFcDMxRHZVZmFzZ0lIQnhma21jUTdRZkZJMXRnZzFYalQ1UUxORTVDQnN4TmNHb3lpMlF0RUJ5MWtUTHVuTVJwM1dCbndVcUxYd2dZVk5wSU51RGtrWVNJYkhWNU9HRnd3ZHRRWGw4MDZQRFpwL3FxemxXUEdqeXc0Vk42akl2eWEvNUJhY0E0S2hQM3ZjdlI2SjQ5WDhwR1ZMQ1NzdkRNdHlocXBIc01GbkVBUU9qL2ZuR09kQXZiZzJBRnpnSFl5RkRtY1dka3FpUTdvTDNLQ1UyUVFZUWNoMU1VejFDT0svVWNrc2krWThodDRHV0lNQnFHZzQvRjF3MTFlVEgxOGtiNGhUQUYvNFFGN1lWKzdKRUNVMDNRUzU2TURINHR5QjdTWWRMMjRKcEJwcHpNM2lDcFl3YXZYQXo1RnF3VWY4c1lXSkRrUXg2UmlJM3NtcGd0TWRMczhjMU9FQVY3Z2J1OFVoUnBjckVTZFB3dTNzVHdwdG15aTlGaWhiWWd6Z3NuTVZXaEl6R0UwVGhZeVQwN3puWEwvOFZzMlFKUVIxOEE3WHc4R3NrZ05MYjZzcG4yT2dtZjNaTTkydCtrTzVLRnp4TVA1MzJNc3g0V2Npcm1pVnVDYjBsMDFyZllVcUdHdkVib2JhaktwQldjaHNMWHdFMGxMWEdMY29HQzVFS2hlamRjc2ZPRnhoSnJ1TFVWWWR0K3dsYml5WnNqLy82cFVwV01FbnhmTGVzM3B3RW5KTDVqVkhSS0lhUEo5bW1pRSt2RFhZQ2FmbCtNUGNOZWF2QkFvL0gyMldHWmZhMjlPdzN3VncvQkR2WngxYWlCTkdBSEw0NnlDWTBkNW5sZ3p6d0c5WFFhSlRSRjdpRTlGdEw0eDJDZWY0THNkMTZ1QkpDNTVKc0NGbHhXeERFV3BhajBVbUtlVytsYU0ya0NOck9XdVRLejd4anlVeHVSRXovV3UvK0x5YUNZRnpmQ28wQmVVMVpoQW1GcS9sNENZK25TTUNPMkhETlBGYXQzWDU1VVZtQ0N5WUw1N3dOeEpOakw5ZFN5RXdSNHA0TEdtdGcxdFVQb2FxNVFyZk1CRHhiZGlPSUZ0QzVkVFY4SldBa3k3WEk1VWlab05WNnAxSUREbllZZTVpanN3TU83d1UvR3lUR3FTdnlFSFlTUzRNZnRTN1FXUE1EcmNZWmJDZmkyUXkwZm5ZVFBwb0pQY1ptVEVzM0VDUlU2cGljYWJ0VEhPR3RVbDNzU1JqdThZa05FK2gxRjcvaGIxTUdZNmdzMDVIdUV2aTZTY0QvTmliaC9sSGVUNEJKSkNnakdoa1NtZ0lTWDErdGpETEtWMDNMTXQ3N2ZBZ3NUL1J5YVNoOU8xWFRJSHVNT1phQUZ1Q2FjVU5NOVgwU3ljWWw0d1M4YVIxSi9pZURraTRNN2QyY3FJQ2NqbXowcE9ORVphNitFKzlRQXJ6L0FGQUlIS0daUFRhYWpUZ0l4ZHVBOUQ4OHMzMks4Q1dRNmZ6QVlLUDFlQ0lkVGNoTGVZUjAvZTIwZVl6MGp4R2N6VHl2bWhFcnRVMXNOVmsycFF6ajdhcGtyNXhFcm03aUtyZm01ZDR6Um1EUVkyV2xKRlFMMXlTcDFPZk1TSzNrNUl6d2NPL0xIRk9UaEpKVDlvYXlTeXZOR3dGMFl1Zng2aTdWL3FUZXdUQXdEMlozTTNTQUg4ZFJIMkVZT0grUFdwZndLVDVKZFU5QWdMSVJSdzBHaDZGNklnYTZRK2hzSlZZQ0lmMWdKS241VGo2TExsbDB3ZDBXQkZ5QkxsZU5QREdJMGZyYXloSGdrc3doMTNaM05XWEJ6WVNsVVpIN2JJV3c0Y2VxMWsvRFpHU25NM2duV1VwdjI2WW5CNkpnQWo0MnNnR1JrWXdWUXpBVGtST290T2tTa1h2YjFhcndrYVp3aDB4bk5ZSE9VN2RSR1BHckhtaW51cHBXa3NUNk9OZXJlQ21Ca3pnSDJ4c2hvTFlsVGEzdHZxYTlEamd2bjlWQzJValdpeEM4RWJPUWE1RFhnaEFlK2JXVDFaSHYrbFZVazJSY01qcmFmc3RmV3NrNm0wQWZWMWU1Y3NHVldYOGwxcVFIakFINnNCNU5UWDdDaStKMm9VSm55OE16eTJQbERLTmZad3kxRW85MTV1YnlFdHFYTC93a29tRldiWXk4ajI0KzJyb21zaWVCbEJ3SFVNQmNHamxEM1dGa0VnZ0ROdldPTXpsQW9mN3NVeFpaNkx3WjhpaURtMHlOVzhuSkdlSWg5K0hlYXpYV2hmMDRJMW5WdEtJMng5MGFlU2lxek9sVlpnUW1GNlRwUDRhYnpjajMxQ2RwbjRIa2NRMEVON0hxRFZTNE5ZczJUQzBFVDMrWmRJM0g2T1c1R2R5V294THZYMmpyWnNwOW5OakNPREp0OXdRWm41dVV4dkpzYzVadFd0bkVSeEdObmN4YU1IMDhFRDl6Z1lLNng1MjFLSW5RU1Byc0V4bHlUMHgyV1BmdVBEcHdoWU1mamJFa2RHVCtTT29ST2x0Rk1ucERLWTFlYmNZWk1XMS9CQzVJamFRYlJ3M0ZGZXJXdkt5akd1RUFncEJ4cndMd011MStzRGl2YzJqS3dFeTV0Slo0OE9UV1plTUFzeGJRWEpUVFc4a2hscWNxVDFZQVQ2UWVqUTdEUzlwcWJua2UwRjFOTTNXUlNsZWVmK0h0L2Ixdk43UzVuTHIwRzNaNjZxK2lWY3Q0YTJHaERpUFpnbHdvM2RrTXBYQ2VaZUdhU05JTzRkN2ptNmlCaHFBL3c5cXA5QTJhWkk5aURNUlcwa3RqMmp6ekowdUJwanBLR293Z0I3Q3VjRGJBU2d5QXdFUWZ3RW9iMlBqckdhSWU4MmJXckpLOGt1RlVDOXkrUHNKS0FEOTlWS3Nvell5UGt1Zkt5SnFWRzJmMlRteE1CWjBMUi9yZmpNTzg5RWhVL1hpYktBQnZHek5RZ0IvSFVhMUtLdjBsTDJteGcxMmRZNVUySllLTkhQTWQ5RGlTSU9BbTFiVVJ6dEJKVW9vZjAraXJac3UwditIRHB2cDVJb1hRUW95bHdjRGdQMEtCNDNZVHhUTURta0J5RzU0T2FDc0lZVFZJN1dTS2o0WG9lYmVmYVYzTmt1VlNZTmJLbjNzOS84aEhkQ2VsYy93UGp4bzF0TERlbHpFb1dxQTd4RTk5YWEwSzlpcFdJMEFJTm1iYUtnaGNrSEFMMjc2bjV1RFpleG5uZSs0Qkw1UWF1bHhIOFRtYnNVWWRTZmZiSE0xRDBuYjJzTnZjUld5aUZweU5xMitMS29iYXVyZ29iY0NJSHNlaTFqTFM5WlZjaXZUaTZsMkF0bjdTSUpiTGozWkdGVG1qV0RoaFIxeklVN1JYdXBXbGdxb3dnL2dpWmdadmlkSU5VbVlsblhxT2FVZ2FJSUNuN0JvSXRPciszVjFOTUFlMGQxZkVyM21Zd0J6VW1mcXl6Vno0UFl5MnMxUVlaUk56S2NBeTgyRS9CT2V1YUFnNWRmazJWcUV3Wk0yMDJVcUptZjVSN3NrdDdxU3VYOVI3NmlZdVhOc0xmaXBiWnU1U2o4dTkxK3dWTUo4RWlKd3BYdmFOaVA3SjNKa25Ibm1ZWWphYWFxU3dORXRRUWZ6QU85SGJFa2dXdWtBeGQ3d2gxYjJRRkpSdllOVlY1SEZSTklCQitEaHFIMENuSmc3LzdRR3dIMkVvUWFUbDhwaHJLS3YxWThtNHRkREE1aU5FNGVNazhPOVoxajliWUhxM1BXWEQ1anRNQlk5RWZNSnVvVlc4bjRUTnBqdysybWxYbzc5eFdhdVQxTTg0YUZXYWVsRW90N2hpRjhid2ozSDBZdElaYUkxNm9JVjhpOUoxR3IwM3hpM2VSbTZzV21nMCtyc0RmbUFYTy9kUFVld0M3dG5EUU1BdFZZYzdnZytrdGdLT3dQNk1xMFR4QlRQSGpYMStVTU50K2JNREpob1JZeHJJazExY05keDVpYXoxY2VEeDhadnZmQUJnYWIzcVVTdy9GMlBJWFBWYjlXbFZXR3BoVDE0ZmY2RkRHV09QT3VoSnFnWFdrZktTbWdUK3NDb05EMXZQenRscHlrRGx3VXRrNnF5eElFL2NKS0poTW15YUVEU2QrbGdXYThrRk9TdTJGTmdTVmR5bnB4aXkxeDRBVE9UR1lBdzVkcGxTS2o3ckVtREU3L0ZNTmVkajhwbzZQYWhuclBmVDAwMHNiNFJmUHovYXdWa0ZWdDdyOUFxQ25BdnJZd0I4VHRuMERmRVdGc2RZb3lNOGxwcmhsYVpBTDVLOWZUeTFmbUFsZFdlbEdTcmRyV20vWkcxZlRqMHV0aGVwSWNZK29SUG81alNOU2hnWkw2eWg4WnRlMzVOMWVXT1pPUGk5UTFINk54c0ZLN3RteHJwdi9HWDNic21BWWViNEJvcHFqeHFkSHVnaWY4U0xuQW5ndFgzeFVzckR4VVFhQzUzN0dXVnZOV2VaeHVDbGhZekRaV2QrVFA5eUdLWVRjMEUwWXNQNnY0MkFFRjJGK0xVSXdHK1VDa1I0NGE3cjhFdzZNV2tmdm9Mblkxdm00aVhPam40TlRjakJOaVlDZHNkaisxVWd3TzJtQURUaTVKU0hpeDJ0cTlmaWQxRFFKRHg3ckV2UjhZUkVEbk5MRWt0OVZsbmFDMlBLenJ1cDVwWnU3Qm5ab0FQaXpqT1ZWVFVGQ1lqR3h4QWsrRjg4c1JUMVBreUk3ckkxbzhCc3ZWOFlYR1o3OWtrT3c3VW5UNU1tckhWT2UvckFYYWlLV0ZKcXErSW5ac3prQ0pJTTNDOWxLMWc1dzZGcFdDajBaUFhRTVhoemRlVmdwRmJQZWcxOWxmVmtqUE16Z0E5YnFPRTVUMndmTWJXNEZwS25tRFdGYXQ1SGxFaUxGWWU2SUxQd3V6ZXBDMGowWTVDQ2VXZ2I0WTBMcFVsM0pkazJIREZwZHZhRHFxRTN2ZFNNL3owSmExZzBERXJZY1BodEw3dXlkWWsybDlrSTduNE1ZaloyVjdIT2pYWGRIY3hZd1VZb1B5TmJEWnJkNnUzQ2RJcS9YNGZBaGtPeHJaemJnRFJtcmZ6TkY5c2l1eDFrYmp6bm1xVk43L2pCUG1mMWtaeDFueUJUR2Vpalg3bm8razRZUU01KzAwbUtMRXZUaTNlNWNjaUZ1V3l0MU0zTU53SDR3RXlVa3ZSQlU0emtYbE9XNXUyVklKU1VZcUJPdjgxSkI3NDhMeVVqQ2tvUlE0enNFZjZyaHVIZGhEN0pDWEk1YURSUThTNTlLVkU2UWJHWi9rT3A4WmJxNUJuaUtBWFp3SFV2T09LN2NlUEJ4MUoyTFo1WWRKdnJZaDBPc29iTnZnL3pORVhrSC9EMzFzZ3pUK3lzTnBjSm5OenBQcDNnOTd5ZXJjVENsQXY4eFRZR0NHTHlWYU5vZWMrOFlvemsyUyt3K0orczk0QjBCMG9xY1hSN2JkSFI0ZVRET0JoZ09xcForQWlJejY5SjM5VFkxbUhJSkVSSzhMbWszZDRNY3hGUExveUVQSlYwRlBDYmI5UmhiTjZGR04xTW94UVRMaVRvWjBMVWJJNlJrSmFoWUo1c2h5SFlZNXM0ZWdZWUt4UlhRWXhUMVFZeEcxWDVZaVdqWDNkR2NaU0hhbUU1eXF5RmU1RFMwTkJTdW9jR1htNU05NW1tNUFKNXZCYzl3MlUzWndKZ2pXT2ZqckZGajFrbnBjZVhYNzZKWVRYYldjWVpNME1IdkdteXdmVGtpSENWUUVYZ3FDWWxiL09hS2dUd3JrclU4WVJ6aEU1YUNSbGtZbnI5S0lURW15Vy9pY2JVSHNYYlNlSUxKR0EwNGthZ0pHd2liWk1VbHkzbkFpSmVnclJ1YkFEQ05zT1YzbFdlZUt4RlYzM1ZWenl2ZHpEVmdmcjVpSDh1cmdaemdPNEpxR3d2ckZOZE5FSEFCcUlFL0xOQ2hCemtWODA2MkxLZzVab21WVHNBaGdYdFNQdjc2WFFUNGxITXRMRTllN2FkcXg1SzBuNnltaUNtMUIvOVVLcWg3UElMYVpuVVFsVExEdHAvM2xWSlBob0hjVmNlUTVoMXJrS3ozNEpjSE42QzZwQTdvMGRFZ3hiQktNMnpVd1lONXFpTGdqUVF4ckJjNmsrdzIxaDBGWGdQSGIxVWFOcFdsUVk3QlRKSU1wWUduSG1PZGtWMGJXMzFEbURjT0UzQm5UeEZ4NWdhSUwza1VKT1hib09pcGlMWG5pM2hLSnNaS2tHa1kxRERKUVhvak9iT3VUYmtaQTNxTW9qc21namNxSXpqQnRhVjhneW00a3F3QXBhNDRkdVhuclpzNUM3NnhlVUcxUzNPQVc4TzNtYnNJbjdFYjM5cFVCYjBEcmdkYm9aSFgxemhyVkpsMWNveGFFejh4VVhLU1NLTE9vdVdMTTJTQ0xveklkVFdxcGJCL1hsQkhwdG5IRlpSbkZZcTlxcThHU2hjQ3JHR0hxMVl5RlVRL09LN20rM051QmFhNDd2eVFaUWkxR1o2Q1hDYlc2TGtCSjNKbUZyQXRXK1pRemdhWDVmelhaNHNHc0tQYUE5TkNqODIvWFdpcDBwVmx2S2NOaHU4Q2U4MS82UnFRMjc5Z0JQSEhIMVdFcER2cnpjWXowM1FyZGhNeVUvT0Jock11Z1lyOFN1V0RiUVFzOTJFc3VORUVsSEZZUjlWSElHcVMvUWQyZjBQajFxU1U1M3FxQVNvWEhVRmRrM0p1N1hQdUhVTWVZNHBacTRLOFV1L2hyN0srckJGK0UyUUg2b2lZZ0g2b3RSSXNYSlhPTU53TE5IRlpEVlNXUGNlR1BkVWJFa2o2Mk05VUVVSjF4aGZtcWFlb2p2aVJhelJLdG12UjJ1SzZLK3EzMmROT0VKUWRXYmsza1hYVmpDb3cybEg0ek9wMStFdFlENHJ0cjNwN285TDJ4SzNnVVZ3SjJteXczTEd6a24zdUkrbks0VmhzN0pPcHRqeG5RUXVWRGJaamxocTdGZXlPMXpZaDB2TTRmR2Fqd0dYbWpNVUdOK3BybkxWV25tSG1DVGU1MVFmVU1qd2wxT05hSUd0aG5DRXZzQjRySVV1bWNpVHg4Y0FpdFIySkI3L0xZa25BMDVGR0RnakRmQjVBZDlGYlBobkFhaFZraDh5bitCbDVydEJjQ0ZUSjk1TFRnQk1aZ0Uxb0QxbXBkYU8xRjZrUHFaSkxZV1Z2dDFhT1JlOXBlYVpqclVabGJ0RGcrU2ZGOEJXcDE4UWhhOENZcmlkWUFSdVF1Q2NNaWlGNjIyRVZDYXlOR3ZoREcyTm5KT3ZXVm5ad2VhQ2JCei9YNExEa0ZiQ1pKM3pZODE0VFZTdDJuV1drMWtSWGs1MCtQMitOY21meW5oQ0QrRmRFZ0xWSUM4MjlZMGorbGtyR3NNU2ExWGNWQnMvZDZJV004R2RCRXpXMUlTMlVkZTdYazRBcWJJcHRTTWRMRythYXlrSjZYd2s5ZDRQY29XUTllK3BMckRSbDZwUTZjNlYxZDZ0N25jaktqSnBiUnZWUXJBQVBYYktSd3VOS0VFblJUSUZJOFdHRGZEa0NPSHd1V1BVWXNTdnZjeHM3Sk5pejBSUmxPcGludFZSK2VGaFZlRHU0dHEyS0NFVDVTRFdZbUx3Qzl0ZnEyT2dpZkNabklGYnJZbVAxc3QzWE9GdW5uSnpLcEUzRnpiOUlnRXMwbFJTWEpDdmRoaWxpaXZXY2hnR1BSc3FJNzBJeHJIQnF2aXRxdjdaQzFHV3FkMktEanZXOUFaN2pkK0RxR0JoOVhKQjBSQ2RxOFVZakdZQk00VWVKclJjQ25zcTZLbTdBeVJIYVc4b2VrQXppcDNTSnJ2U1FMVjJjbEgvTXp0NTk2NzNCWGcvblBsS0x5OS9CYlpmWmVyMzNyWUdOTm9TRVRyelEyTUdqVlpTRStYaG0wVVBoaWg4WW8rVHRDUmdtcXdHU29NVDBFN0ExTnhhUWQxb0FmcnZHUGtGZGxjbUtqQnVON0U1TkNURnVoKzlJSUVXdWVEZGNUOUlhZEtHeHUra1lveE9xSVVobmhqYWwzc05mWlgxWkk3d1FQOEROZ2JudzVXOCtNUFJmTmxRODJoRHVsWm5IYVNaN3d4bkJkMGtWQ0FTSVVDYTdBRHk2L0JLVmtVT2VoL0hVSkZGQit5SE1DcGhVdTZaMWQ0QTdET1JEZ0cyRUZPd2x6Y2p0VXpnSkd5UjA5UVJMc1pIaXZMRWdDZGNEWjVoM2p2d3AreElabmlYVk1FWmpNbjFBNldqWHpmOHVjOTJta0JnbDRQYS9KSFBBMzJhVmRCZytzdzc4N09JOUJqcnFiWnh0cHI3K3NCZmM1T2ZSZFJKbWlyTytKOVJBUXg0ajlGVW9mN2RFUEc1R1dTWGU2T01LL1BWOVlDVmtOWTdIei9aVkp0SnozdDJKcW4yN0hYYnlNaFNkMHJCalVTbGVyUTZvZGpicmM4ZVNrWVNYa2g4Uk5hVFpLaXpzRUpVSC8wcnhhNGJXd0tWUTFmdkgrdGxNaVM0YzhES1ZpZEVzdmNabTR4L3ZHTktzc2xmc2ZEVXdaUnNvbmFBSTQzaXVzZU5IMDVBcTh2SE1jaGZ5SVlUcjdHSHVSYnR0dlZ6S0ZTYTJjY0RZQ0VSTm10STJyTjlvNE5pYUlndXo4b21KN1VxdkpWbjdFczZCTlJaSWtTdkpLZGVUWjhjWXJZbS9PNGZFam16V2U2Q3lnY29PSzNvWkl6eFlkTUFVRVN5Wkw3K0NnZWlUcWU4eDRWNlllVExOTDdoWlQwUlk0STJzS1ZHRjM4SlpOd09rSmpuWDJPYzFZT2xGZzNocXFjNGtpWGFva1dpN3BuR2cwTjdwU2lQTVM4RUpONm41em5qQVd6eDFWYThFMlVpblYwY095bzVRWjgvUEZ6YkFzU3k4NDhLTmQxSTdpTkV3ZXdkMlQzRGRYY3haTUw2N2w3cWJ5eWFIMjNFamZYWVJQcE1hczA1QUhpWG5TeC9YYXdKVVJ1MkRwL0tFeGdvalBEU1VGdXcwbHBVR3pqck9rTW1IcXFtbGo4K3hOSVdndUpXYm1PbTU0L3VDZWxkRzc2UzRxeHFOTU5qVmFzUUFBM0xidWpxZFpiSjFsazRBZDhFSjZ6NjR0ZHkwbXBVMDRHU09RZ1RNSzZzY3JrbitTYlhrTmFlb0FSeDN6b3Q1NmttMFFLOEd0S0JtazcrdDlrTWwwMnZpQURRZ0RJK3ZoTm42R2VNNk5xUWJLeUFmenl4bitpK2pxNGgyQzFqQVIzNEM2ckZFZEVmR1lkMlY0VERDQTFzSTdOMEZUVG9XUkxVVXNXQXlqdnRZSVBFQzFRRlN6cDV6UFVGLzFWakc3cnhqakhiSVgwQXJGbGhqdlJjRG5RV1E4c09hRkRFcDV4L2lNMHhTbDM3R2IwbGsrQTBJcjRCT0MwU1BDTjAyMXZNSm5RUTNNaWVxOFB2cXFXVWJ5aVhMMXQra1ZZZzE2WE5TTGFuTkVWNU9YTGEyclVXcktjUStlU0VCakdWVVNLQzNoaXkrbE5SeStFd094M2J4U1ROR2o1bDZMVFdmNGIxT2tYbVVKYmp1THVZczBNb3FJSFVHZlVGZTIwWnE2aUo4TmlMT3JCT1FsZVI2NHVONmg0QTlqTE0rUnZJb2wrZEZoVkx1WWhscTRLempESmw0NUJlTXZXeHFsM3ZxaGEwQllOOG9WQk5yTFlLcWVYYnR1S1lXTG9KWExRTjJ3Qm5jZTMrekVQUVNaaVZBK0FSNENYK2Z3ZVJsalpqaTU4SE1IU0xkZ0pNZENuR1Z3alY0VTNGZHArQit1SEFXUWszTzJjd3Viam5ZV0hPQ0YrUHFOWExYbVBkWEFpMXFZS2ZOWUJsUGRxcXhFNVowQWZYbDQ1bmw3TlhaZ3dPRXlRZEVUQjREVHB5YUx4S2QrNW0vTmViVkFMMGc0N0JxVE02SDlERUdVVmZZcEVOWjNKT2ZJd1d4RVZpUkJycFRGUlZqSTRwbWJXS3FzU1ByclNXckMrVTBObmlPS0RGWjd4R3ZzcjZrRVI0V2FUZGFpYTdVcFc0OTY5cXJpQWRSNWdzelMwNmtiWE9pRTBtNUFHL2l1dE03emRUU0RlVXFtV3JzYmd4U1NqWnpNVkNUdjJiZUhtcUFyRVdrYWV2YldWWjRNelBScnNrMkppYWxobWtVNGs0U01iY3NFbGN6ek01S3FOWHFmQmtnL3M0ZmlMR1pOcCtIVmJHVmtWRFZzcjZPRTJyNVdUMlV0VFRkYUt6azhzOU1jTjFkekZsMm9zblVldUdXMmc5L0o0MVUyRW40REhpMTl3R09BbWxqZFhEZjN6anJZQ0N6YkdXRkFmdEtKZFliT090SVE4WjJEMlpRSDZoTE9rREVVbTdBMXVoSzhMcHNrRUJnenlScjd2ajFzMC9WQUVRV2ZTNVVQSWxFa3VCcndFM0RoakVLci9PMHF0dkRTdWRFdnFTelQrSGxpS1NQbnZpazFIWFFPRGp6dUhHSUFDMXc1U2pySWx1Mk9MVmR6NUc3THVSNXBabW9nV2JmdStSOUI3Q2p5TU05Z2Z5dXlVUW5nZUFtV0xvL05Lbm9OSEVTUENocnhQeFMwUDBERnRIU3Q2UGdwMzRwMXZxVHdnZzhSMFQxUlNZd1h3QUFJQUJKUkVGVW1lRUNBUmxoMExFTVVWZlFwRU1ickpyREZ3amJIKzRGSzB0N2tTTlgxNU8wTjNSQ3NzTnZOeDFEVG1OalY5aDgrc25lS2xaZFNDdDRFU004Mk1HeFZjcENwbTY4a0M5aFFGUE1USHdaWkNqa3lmSkxTZnJPaEE5SzUyNlFhNUpzRWlSTUVXZ2xsV0kvMUZTRUxUNUJlNmIyc0NPcU5kS3VhYTBWRnVrdjh1cDhPaE9NcURDNFBtTVU5QTFwSjFGUkFHb044cWwxUklwbC9JTFNySmhOVHp0U3FONlhFYy9YTmtDZHR5YVVpYzRKVG9GMGVKMEhveHcyWUlMcmxzZXYycHl6NEZHZEdXdnlrUnRCM0U4NU0rbmVTZmhzZ2V5cHZtVXd4anVEM2tsRWYrT3N3VjNHU1dXRkFmdEtKVEh1c1RYU3BrT0lhaHhzTFpFdVBaNGgrS1NVNjN5Y0UzVngxUHpZQ2VNdm1ES1ZwQUhKSE41bi9zcEdJNGgzdmQyR1FJYkFOSXJHN1VqeWtIcEtNRHB5MmN4N2xNZ21QRGJnaEU0dnBrMEpwQitLbmNZbkNIamdLQXRoWTA3WEFTM1E1elRBUENvcXFyNDZjTjIrc3ArcUFkTVE5dkZFTnNKNDVHV2JwTVFUTEdQc2lIbzVPK0M1Z1QrMFU3OGtWaWIyMG9QS0JYZHo0ZWVZNWpzazlwMGZYQ2lvOEFIUVc4SzBHZ2FUM2pMWms4Q2o0M3A1R2JOVktLajdWbkxNaUx6bjNqRmsvUEdweExidmNVeHRFcWhzcFBhU1J2aXowZ0ZKdTdyTXpTWHYrbW8wQWdXZG1wVGtrbXRtNWxHYUtlc1FReFhHa1pPN1FlN0lzaHpjMTJVMzhOU2lQY1cxcktQdUxFdXphem9kbHRCK1RqNXc0ZlRBeFd3aElGZkRXbGFDUkdyNDdNMy96QXdWN253MmJsYklwUWZtWFBsbE9GQXhzUUFhV1RzQklpNGpKelRad0doQ3E4Z01ib3lxRWo4UmE2MUx3cG0wSjhwR1VOVGh1SHVpajc4M2pTcHBGRDc3MVk3WnlSb1pzMDFBbUhFdjAvMk5zNDNVMXh2eUdGVXFmZ3BUdmFEcXp4QjFHUVJiQm9vejVBM1dkRjRtNG5vbWNNQzVjb0VFNU0rQkFGMEJXOU1WZ293cjdoZVZRbHNHcUVUNVdodEFUQjU4K2V5dG94ZjU2TWlEYzk2RG5CWTZlamFmV0xlRlpscFdBMDRvb2h6Zkg0QlJPYURHeDZMVHBEeFlMTmlSZGdlTG9RVnVlcFJOVHZCRnJYaGQ5MWoxYTFVNWFZQzNrOEVNanVNWk95TDdnZDhVNyttdE1DZlBmRXV5bm51WnpoOEE1b1I3UDV0U1lwQmJ6NWpkYUt2U2NINVBDclBOWGtkekt0TUxwN1BBTTdDOGdJdWJ2MDFGZFFFQ0c3Smwzakg0M09lRndYSkk4bEhxdmZpdCsxck1selRDNzJxMnNMUVN0STBGZlpNREJ1K3R4bGJmTWJHTXFqSmtFemhCTm1tYWY4MzE2cWxaTThMbGlPdVVINlB1YVhaTmMrV1U5WkdMT2JTSlBaZWFweEJTWTErU0ZpZ25rY1NYaVZmcC96bG15Ymh6aUd4bTVIR1NQZVlUWjhBbURhZnQ5NXlHZHp1SEdlVW11TzdSTFhTUFZuZm1Md1U1ZlFwZ0E5VGxaWEYzRWRyRGZwVkc0ck1FVDk5K2JLdHJpcXpaK2dDSUlTNy9wUFdFQUM5czVHdnlIZ2t0Y0ZKVFF5aTNJaVZZd0w1U2lmY1Y2dVMwbEJ2MmVFdjZQQStEcG1FMjJFbnpxSnpzTHBHckhUZDUybjZPeGc3OERoaXU0U2RoQ3ZGQjRlR3piL0ZCT2NxbDQwK0pINms0Uk1qNndsRjlPOWtOT05sZzB6MGs4Y0VEYWhMeWh3aHBJWFQ4TWFlODBBSVRaMm43QlRRSkZKWFNsZWJTMm1mcmxXTGZHdUNYNklRZHBKdytQV0lMQ2d1d1JFdVhrMmUrSjFtZm9vWElEd0ZFQ2VEcVVyZHV5UGFJZ0M3TVdLUngyR2F2dkVqVTA5ZFY0S1liblpRR3hrSllZaUZ2QmZ3eFB3VGRNKzhZb3ptb0lENXlzRVlzOFhNVnBBVUFla0VqUElnUzBILzFkRHBvNVFsMlhqQXVhZDNuVlJXZmtQcFRYaExKM0NBSDhkU2s2TVNwZDVwZDMyTUxYbFNiTmpublVWRFVmbEMrYjRlMXhIZzRTL1VyUWNUbWZDMmdwYXkvaTlWYjdKZTV1eTRod09NR2tRdzNMaWFaaGx3V0RBNEpIL2JDeXlaWUYzbHJxZDhJMXowaWF3M3hlWUVjNHlHTkN3Vjh4RHlKdTgxY0ZLQTNrUjQrKzhnT21MRDJsUTJVMklwazNQYjVFMTYrNWtnaU9rSy9KclNZY2RiTFNoWUFTckNIV0hZYU9lczRRNmFqUk1HSGQza2tFRzIyajVWS3dmT1VGaHJlNWg0Vm9DTUJlUElxektJZDRDTDdUSUJIbkVSMUV4cU40UENaeDFlNzBhVVRpSStuamtZcURtSHR2dTRxMnk5cHdNa3ROdHROR2s4N1JHNWdkMm5WSGhnV0hENTcvOWpKOUZvVTN6bEwyeStRRms5TlY5bzdiNysyVjRyWmFtRERKcEEyMHpidHlHM2Q2ZExuNUpubCtsVnZ2YWFMTlRUbU9xeTF0VzJFSE5XSDEya2VUTWxrRk1JMk1zcXZRK2xQL3NEazQ5UkVkcVhWTGxIUWdUaW1JZ1NPakE1dkJFUHlTbG1DZHQweGVCMGJPMmlzV0tnWnE4Wi8zeEhPM2crWk93UVl6N1dmU2JQeEFveHlYTms3SUkxZFZHdVM2aytaOUc0RTcvTEswU0NsenZxZFE5TUJzdUJsVXFrOWRxVE9mU203L25HT1NIRTQ5UlNCRFVOdFNKOSswdjRTUWRVR3hwWmlLaVBwWXord09KZEw0dXhjVmFJVEN5cDZubkhXeG50Q2VCQ2pZZllPN1E3TmlaZFNzRitDMXVjc1NGRGJoV3hBWk92S3owNE5SSHI0YkUxYXNaMU5JUEV0Y1FGZUxFOXFPS0lpSWg2OU9FdHBMQzh2T1FBb3dXd3VvSmJCUnM0NjBwQ3gxY0puZkpleWxRdU91RmFZYW1IRGp5dU1kb3FIMEpnWUJna25WVTdpYy9EdzJTd2VqekFlaWZObEF2NlloVTdaUVVtb3o0M1NnSk1GQ25Ic3BsMVhNa2ZrbE5jUjZxaSt0REpRc2R2aFlQaTdUNUZQcU5INHQ4K3FYK3ZLU1FOVE5nSHpTSDQ0ZzNKVVF5S1RjTFJneUp3OHN6eGZZWm1NQll1VEMrQ3U5SnFsblM5alU4NWMzOW1CNlpSU1lRb3RKeFEyaGQxS3MxT3hTSUFOR29Ca0t3RCtuWXVUYXY0OGVpRTVoUnJvVWt4VzZUcHp1dTRZOGxNTjRUTkU0bFIvTVdqaVpMMVNNQ2MxWEZRS0RpNERXbVhyNS9xZUJNYmZBQ01UNEtWQXh4eFJsNVdhK0szUVdhWEVuekZGbXZpVG8wRU80cWtwQ2grNFdWOVI4WncwZWxFcHFNdEFuTVR6YmxhNmVKeDJwb3RXeEJYOE5xd0dLQ1dGejlaUXViZytxYm5pMUJRTGJMTjl0bTI5a1M1Z1BVMHppTkd3S0FkMlQzTGRyYzlaemtUN0cxOWo0REFVV01WREk0VW1oODk0UDgzMjVTWVMzekpJM2dMREJVa2N6UGM1empwWXlDcGJXK0ZwTEYrTm5IV2tJYSt4ZWJlaExONGpPUHhZYkNXUWlERXhEWnZKbHVpdUZBOGhlOVdJL01NQ3hkaDRLUkdNZUlTbStja0krQ0xvbkRpL0x1WUdQVDBTYXRCeUpJaGdNbEE2SjlRbGtnWmF3ZTJVTlBDVXpQaUhBUkhzMHhoMVNpSy8rK1dpdURRREw0RzAvSGhMalNaLzAzMUd5Mnk5a3V0YkEzTnRDSjZwcnBVemMvb1VQWjVhS1JZekpYdFplR2JlWGlweWVJaFA4T3JDMHMrNFdoQUo4QWMvT09pbjBGQnlxbVZ4Yk9xZ3V4cjh4VWsxVzVpdFdxdnhZdDFOdGRTVnM0aU9EcytGTlBMS3NXUEl5VnJzb0MxWEEwSXdsNllzK1ZQU3c1T2w2TUN5VHNMbXg4Ym9HQkxCRVBvcHRRUE54YW9LMjVBbWJlY3h2WnFjRXk3ODVtaVFrcjJDQS9ES1JBQ2tMU0ZYOUllUXh3S3A1SFFDNndTd0tXTEh2ZGxHZzBDcHVTUHFySUp1QkJlbWxTMklLL3l0UXNma3JBU05GRTU1b0xOTlNjZkUzVldWancyVkdMc2FsOGFMbkZWNHlKa1RUcjlHWTJjbCs5d2sxODFOMlpaME9IQS9hR29VRXFGV2ZOTFpDYW5rOE5tVWFyZStKaWwxVm1HSDV4L25sWkp5UnAvamJMbnVISisxRlc1ajJSdGpRNlgwZFZGVHBDSGZ4OVZsVENvdllzVmllR1BETkdrOURkNWFYc0hIcWVkMVVRVm1MT0F1MVBYK1hRQ2NIVVJ5dmJlWDF1YXVKVzdJK3FLV1VPUENkRTdJTk5WS0pwS1REV2tnNVgyRXlKb09GL3pOUWlqcG0zNmdjdjI1My9iYi9yTi83ZC84THRSZzBwdzZWU1Z6ckpKL3doYXVxWFc5NG1Xc2dSM2JRRkJBcFNLSUdUNjdxWlEyejVEYzdSTW9yVm15aHdSa0d3clB1U2Eyd29QS2d3M2JHei9IeHFTaTV1U3NvbE9sS3RaUGNDa0lsWUJQTGVEMXhGbmowUGlXTVdHUGFOaGRkTXhCWVBDMVpDWWo3bDEzakNOaUx2WWNFbS9WMjFiR1R1azJWTmNMR09IWFlmOW1LTzBXeEE0WmxhdFVxWFdxMGFBRmtMUXU5SnpLVndVN1JNV2ZwY29NVDNSdGtKSzdmVGhIQ25MTmtrVjBhRUtlSXVhZG9oU1gyRkM5VVhaTjdxZmFzbkUxbTlCZ2JHWTNuaE5YK0h0c0FrYW5WNEpHU3ZoTUx3U3ZLM1hLTWVHcFVvRHYveURUWEFTN0ozdCtzTjhSM2d0bHhWMUwzT0VYWGxiMjJzOU1jdDF0ejFtdytmZGFPQmxkd3JaSUNlcHJTc25oc3gwYmdzM1VxV3lycTZHVW5FUllOdmJLa09USkN4MjBER0o3VG1vc0c2SGM4cFJnWnNRL2pNa3BOa2FpczQ0MFpCcnRIc0lZMDU5M0ZSd0doNjdLdERjb0h2N1lMTEVNWG5sZUpPQ0x5STA1ZEZSb2htYU1nOVlERG1yOEhjRmpSM2xkTmd4UmVGM1VRZlZSbHM0SitjRHpSQ2JsWU9zK1c1Vkk5eVdoZlM1YlNjMDl1ZCttS0dwWFlPUzE3VkowK0JKd2VGUUNjN2hPRU1nSVppVGhlNnJNeXpQTFRqUHpNSjEvTWJqc2dNRk9UaDNCTmtLK1N3WlQ2MGxCK0JORWZkNFdNc1dEWG1vdHVXZ2E5RTEzQVcxWVhNVE1RVENpcXVJcWErK1pkd3orNDgzWUpZc0tvc1M0L0pjend1L0NvcWhrdHZnYjhrMk95OG9YZkdtUlVSblI1ZDlldkEzb2V4WGp6TndnaC9IVWMyaWprQWhuUloyUWtXTFhHNmd4NXVQdDFwcU5URlRjbFpHeHhocm81ODdJajAvQ2lpQmxKWGVyT0todXFjdDJyc1lQMVk2SU9ub0J1L0wxVEE5ak5QVThaVnVhNUxwSE8yckxXVXRpd1lodUJwMVVORVhrVjQwbHB0TFU4Smx4Uk43U1c5WW8vazJaa1RQTUR2ampnRjdIMlRLWE9UNHJLNHcvY2pFSHBTYzc2eDFnUHovUHdwUkNWaEUrUWJ3azZ2QzdEYXVoQWpYVkpNTHJOYWlzTkg2NGJ2L2EyMnVEUkhMeXM1Ni9PeGwzSkdjMXl1OUhVSkx2cHdqSmJ5S3d1Z0J0d01rUk50dzJrU3ZwUVZPMGwxamp3YUhoNFRQZE8reXBwRDZYcUFwdExNaExuMVVuY3Z5SzFva0crRXcwbU1FK29RWTFtZ3I4aXdSOEQwcGVubmtOV29xTnczZ2tIS1Q0UHV4TlNRR21Mc3ZVdE13NjJNSnhJVk5heDJraFV6eW9wWlplaHk3cVBnMXA0aHRINHN4NXZBbGlTUXZXWnBac2QxYm1IUVAvZFVrSXRYUkxZQzBaQ3h5OFlvN2N2SmdSSGo3bWQySFZTeUV6OHB0L0l6SHhMWVV4S2RaVnNjOUgwdjBuQzdVRlBtUnVrTU40YXRSbk5aUVRxTklVdXo3REtpc2VMYkJHQ3hqNlNOTzczcEtSNE8vRWdoQ2VKZXd5S1h5MlVCeFlGcnRBMVBLWEFIcEhSRm05Mk9pdzRKdnNEMk0wSmdjSGxCNmo0c1ZQak9zZXJRbHIyWktnMFBwbW1Nd0lYc1h4VmVFSCs4RjFKZHViWVd5bm5WZUJOeWorVmFsQXZvRm8rMXBhQ2JMWGNiWmNkNDdQWTFTbytLbnNEWG01UmN4a1o3Mm1pcGZlYWhDQUZyamhZYWg3b2c2L2dUVlUrSmhyRXFYWlFBWFVta0dPRllrY1ZpeEY5a0NQcjdmSzNPQlZZQ3U5OU13R25KeEFtNmxSTDVZRm50Y2R4eUorZU9CRERwOFZScVd1VmNQYmZyTEhtd05pMTFXLzBzOUpBK2JoKzVRT0xBTWthRWZMOWdYTHl6TlBxYnNrRFk3dDY2WUJSVEZaQ0ptRDMwcjNJRzRoUi9XRkxaWG1LM0pNS2s5cmpkMkVDeWtGeEJ1MlFSSVo0YlBuU1JBR0FNM0xrVDBmWnVZZFk3UVFDaE5YV2JVK3NSNEpMZlNvSDVGN01TTTh4TVVtUGhXTlJ1YWE4TUVQRHNaMVVRSzdSRDNmRlhObFdDNWsxVlpFaEtmTURYSVFUMDNUbUt1cXNzSnlVdXg2aHcxN0hGWkJDQlE0MmNJUnNTbldRRC83RUFwT21GV1p0Qk95VUdEdXJaWXNXTUNSQjZtc2xmUVVWNDBCRysvSDdBWXhtb0tzQi9SQWloZE4raFREOUZRZ2lLdWxPUXQ2eG11amZ1NUNVRWV6VGZqVThOa1lxcWJMc295aDJVSzU0SjdnUDJrSTRrb3VDUFRjVmU3SVQyc3NCN0djc3BWZzBYR3doczU2U2cwUmFzaVhDSDRjcWpwalZsbHhiWUUwZHNRZy9DNERVUXBnQnI3bjBHNEJiZmlITVloczJWRUo0RXdmWGcwQTdoU2tBU2Rya0Q3WitmRmJCYWVkaW5mSXhOOHNRTUcrNjZsSEVlVzJIN1BVWjlVOVN2bGFsVmNEOHYwVk1JU2tMUThEUDI1YTUrVU1BY1prb1NGdlVKVUpOdkNIWlZMOHZFbm5oa25rY1JmTGxxc0FUbWdLZ2tLSHpDbEVkS0FjbEZzZ2Nubks4M0hTSS95ZVN6WkVjRUF0dStvNU04TUlEL1dnUnVsbmYvUVBHRThCU2NPd2Mrd1l2TVE5RFJERkJGbXo2a1BhbnhGZnpnaS9DTm9sTk9iU3lrQlpGN2I3ZlRVb3QwRTkzeFNocGQySHJOcUtpUENVdVVHT3liRDY5ZFRrNC9kVlpZWGxKTmcxclFGRHZHRVlDeVBzeUo4d2dVOUlrellETXNFQzBpdEJveENaQzhBUklPYmh5NXNLaWd4NUhSY0wzdDBwcnBWeTV0V29jaEZwTkNha2ZvMm14TVBCUEs1SldXRkR0NUpxazY1aVJVTW54b0phNGRWemN4OCsvanlTSmp3YXBZYlBoUFBseThJQWRmRlNnVFRXa0cyTVhzZFpVeDI1cHRlczdLZFlEaHM2NncxVkhPb3JIaEg4SnBSSjArZkZ6cW1vRGg1TW9ON3IwR3BOT0pLUGZzMzg3Tk9rNnFUalArcjBSZURrdnp0ZE5PRGtGdHBzbWN5YWJQZnpaQUl2SFZHL3F5UlZaYjJsTjBDOC9zd0ZnbURtS3A3Q0s4YUwwTUJHbTJMQ1JIczBPdEw0WFlUUDh2TE1VbGkxUGpoWUMzanp2WDh5aEhlamJZTm1MZi80bjlpWHlONGppZExzOWIyZHlGMWdpVHExczZtRzNrcWsrRkdIUlpQV2hrekdkeGNNOFpWangrQ3o1bmMrT1VybEt4WnFWaXFvZlpSSWh6L0NmLzUvY0YwcktCWEtmbzVTbndiQXYvUFJQMWlHb2lEdlF5RTdZdFZXd0tPSERiZGNvdG1iUWoxWjZEZk1laVQyZmptQlRQck1GUS9ESkVXM2lVMnAwdk53cHFsZHk3c0U0ZmdWU0NSWU1ES2pvU05mT0M4VGg4NmU0THpNa01oVm1TWUgxMjZLQlQ4aHFucWYxTWtySVZoUFRvcFE1YWRCaktiTXhLRThRMnZpTll2aCtJaHdXcHF6ekFXMXdsVEFEQnJFZkU2ektrSnErT3lFQklSZjJ3dFVjeWdvbloyUDJNYm9kNXl0YWlXN0hHV0ZGN0dzTlhUV2tZWk11MDNMWUNZdndVN29TaG5EOUYrREFvMTljTFVHb0t3ZGI4ZEdmdmJKTlhIK2tNRG9tRkJUWGdWT3FLME9wUUVudUNMWjF4R3ZMWk9XbDZLK1dyb3ZwVkIvRm9LTnhYby83MUZlWXlzYmVMbnVzZXJYcW5MU3dGU2JZdEx4VXptb0laWHlJYU1XNUZ3VGV5bXVaVXlvYlhwbUdYUXVUY1phRUROUEV1YU9YTnFVWWtTeHJwTENwcUpsL3I1c25xVVVmUjBjdzhkWm1LQ0ExNlF6elUxbERlS1dZOGVRUWNTU1pyM2E0TTEwNzhLMlNPbEROc0xmNjdaL3ZpdHFJdlRwelE1b0ZCZVVFR0lRMXg4S3BWR0VteUl5L3VSb2tHdGlyMmRQRGJVbWFZTjBHMi9YWXhRelJjcGlhNnFuRTBHd3VPeW5LckNlb0xPUGlsUWxzUkpFR29iUExHUDZHbGtycWdEZjRmdFM0cG5EbWNKRkZRV3I4RGNpVWtuL25UbW15dG9jM3F2ODVaU1Q2THBibmJOZ1lQWEsxSXJteXZ1aE94UE5rbTRoZkZiNjhpcFc4Z1ZvSnpPend2ZDJtUGYrc1pucFNQYzd6anFZeUNoYnQvZE5ORmRyb2ZaMFp4MXB5UFIrVmZnYnBzYVl6dzRzVGtEenJZZ1F5NnBRUjZPVVAwa0VLaFI3eXRnUjB4Y0oxVDJ5ME9FTmxWQkxDRW9UVG40MDhkVXQ0dXVNZERDNEJrSzBOQVJNMk9HejU1c2VlZHV3MmRMOXRNZXFYNnZLU1FOemJRaVdtYktmMHlPTjM5YjNOY3hLZDBUK3dzd0xURGZ4aDQ0cStKWG5yYVA4aFdXYmdhcUhSTmxXMklBekV4dG5wSHM1TDVWMElWSzNONEhjYWQ0UFJzS0pVVDAzZFZVeVIvcjRrMlBIa1BzZmZOSkRzZTFKYU9WNUFJdkZIN0lSL2xhM2ZXeDhVdW1OM00rZGVoNk41S0dlMUhNZ21SdmtqblIyWVFnY21pUlZDZno0R2VSN2l5YXZUZkIzd1NQcUpkT1loWXJtaDF0VjVENGlUZUx2bFo5QURRVFFUZ2lmbVNlS0xNdGRPaXhZakF5dlJVMy9uNHlHY1plNTl5K1dkd0pOWEJjMU1yaUtIZ2sxeFdoY0pQUE9UM1RkcmM1WnNPbTNCVDF4TTRpN0wxaGF3S3M4cEliUE5nWUgrd3JWRWFtdE1FODRJWXp6S25BMXA5OXh0bHAvYmpuYUNyZlJyRFZ6MXBHR1RFNHNmTEExMzhlNmpoWk5JRWhMQWR0S2lyL3B3S1NnWU00YlVwanBFNGVIaTV1RVN0ZWdMcmllRXBCYlJWa2pHNG1jL05ncVlncFJabHVPWktWWGRNcFFIOXJud01Obm9jdkhWdlNvSmg5a05OdFdpTDRTT1R3TjdOaHJKQzVEeGhvLzZlWDNlbzFsNXBsNTduQlR6L1ZMS1RWbkZFRnpUWXZnOUo2RStiTFRPeXRoTWo4NWtrMHJRMU5pN2h3NjV6RFB4RDJIZkw3RXdsVkExazRiOWpJQXZBSXkxdmdkZEl6Umhzakhqcmt5YUJtNzFQbVFqZkNYdXUzQzU5OGxDeUJOWHhtNVowVDF4c2lLU2U0MFU4c1lQSVlkYS93T0RISW9ULzNlOXo1dldjTDRlN3hkcjFDTDdhMXVjSXZpdXNDNXNRNTdYaFpLWWgrQTJZVHcyY2l3bEdLVURCbDRkNGZsRTRPYkx4WTVieWZzbEk2cFJOUytOR0FzeWFHTXhzSksvbG1KcnJ2Vk9jdXRhT2VTUVpFeG9FV0VqdUIyWGFlR3o0NndidnFaV1Vpdm9jaU03TWs0VE5qUXVRSHMrQ09PaVkxbFlUK3pMQ1ZZeXRmdEd6bnJXRU5lWU1NRnE4K2NWbHIyRFB4ME5sZ2YvcFM2aUI4WElFd0dEaXA4eHY4ZU1nbVRzd0FGSXhSZUY0VnM4K0ZIdnZLN25uLzYzL2hCTTZ1TDlIQ2NqRWtEc1R2aFhTaWhWNXJ2L2RPLys1dWZ2L01iZm8ybjBzRERaNzEybVRVMUdmL0tDWTlIa05maUY2Y0Juc0NDSVJRbjhZR2kzck1KaVh0aGl5OFF2eDRzTTgvTUcwUVg5VnlicFYveXB6NjZlL3UvLzZ1LzFjdzdsTFE1TVQxTlpKcU8zQmhScmpkellTa2YzT0YvWVlxVS9KREtPdndVQVRlQ1FCYlh0eVR5NVVQTHZHT01waWg5NWE4YWZHTGhHZ1ZRTGN2aUd0d3gxUll4d3Ivei9iLzd1NTUvOXQvN0N0SFFoM2VSdFBoYitOQlBsQ1FMd0RjMDlrTklUd1NPMDY3TURUSXpUeDJvNHpHMWlkRktIa1JhNDRURGU4aU44T1A1aFcreGowYnkyL3pJMnBPWFFCMEFMQWxTbG5LWHBCYjR0WWw2Z3NXZjFEWC9Dc2o0bVBweldCb3JZS0c5MVRDMjFHRWFqVTJTSHZJU1hUY1BseGN0c0lpMFBsRWt0SUMybDFleEpQSXBOWHhtYnZKZFdPcWs3cVJMM2wwZ3R5TGFHM0pOU1RSei95OEVMYkd4UWtnUEM2TUVzemtHWXUyOTN5U212SC9pYTlzZStXTU5tVnFPZkpGZlo1OHpwNGJHMzVKRDltTURCTldIK0VuaE4zazRuZGpZaHRXWkJSUjN3T040YnJoTm41MnYzbjNoMTVGQ252OWsyL1pVNUhaQVRuaTdyTWpRUzMvNnd0OGhHL2I1UDZ3M0hKakVoRng5S214UllJaVAyL2ZKd1d0ZE9XaUFKN0JnRHZzVWhtZ3FUZGJVNEFDcm8rcmNQUE9PQkgxeXNGdk9mdk8zVmQvL3FTOHRGK2IvZkUvUzRtL3k0UFdJNko5UzB2NUZlTDRRai9SUkV0b1doZzNobVFMeEpKUk9nVkxnTE5oRHNscWNlY2NZWFlMd3o5SHZTMjhRUy96RXJRZGlSL2d2L0Y2dTUrM3ZyeDhjcTVvZlBzZmNCMDdmRXFCZHM2OW1jZVNiMEo5T1ZVZm1CcG1icDJhMTE5OWo3VnAreXpGcGVXVG5aQzQ2U2lsRXk2cUVMaFE2MHRpSmc2ZE1DWitSejRiNnJXZUM2UnpJMnkxWCt0azdBUWpMYWZyZ24vd2pxak4vako0bFRlZ1RBeTUzV095ZTd4dWhaTHppWFBkb1Ixak5MSWxrcmY3TnhZZ0hJcXlra1VaU3cyZDhLZ2s0V0ZvNG9KZC90Tis5Slgwb3gyeEJNYkl1Q2ZvWGpheVE1SWJRWXNmWkVOTER3b3haTU5maHZUYy92eU9RRC81MHk1eEt1cUdHZklSc1hBVXg4ZDZmSjU3NTl5SUlxd2cwWitUNFdSa1NNZ2Y0NTBtUmR0WlBwT2p5MzNNRXNhejc3dFlPLzJOYXFiK1VNRXJZaWRweUIrU0VQNXJuVUlHTjI4UFArNzkwd3o1L3VrN3lRcmN3a01ySlprZWZJeFZhck55OWt4Qko5aFg4d0RUQVhSZnNJY2s5VFExTGlwelhCYWdxTjg4OEoya0Q0NFFma1hNdlF2cjZBSG56QXJuVmJac2VZSmZqMGltSjlnYWpaN2hlbEx0dE4xQndabCtuRVU3NVZ6YUNaTTQxalN0alJUNW4zakg0L2FxSFNMR20zS1JQVVlpc2pXMFlsamsyUG45bUVvYVVEMVFiMy93VHNZUVY2SnJEdTUrMUk4M3ZVOFhrSmdBeXI1NDZWWXNsUEZicXRwVHZmS1I0VzF6bmNSSVRCZWdFcjRvUSt2Mm9wZ2U2d1FKVHdtZnFpSW5BTC9KR1Q0OWdoQ3JxOTZ0MjhIUUtSU2VRZWthWEREc2lTd0ozL2g0aCtJRXZ2SnpTdFZ3d0pXVkZoMVRuaEJjNFo2bGxHcHJYZkEwU2dOZEVIbi92YXJFOWhhbmhzOUZLYzJEdG1MU1A4Wk95K2k4bjZOQUl1S1Q5NEdHK1hEeGxucXdjbGFFUDZQbVJCWFBZMDN0ckJuaCsvdTUyNVpvVFpVZkZsYnJJdC85eUpkK1M4VmtMelRTbVFxM0RwTFhUTkpabWZtZ2FIS2E2SnFGWUdjQnRpT3VVSUlJZTZ1eHkvQzJsRUpGSWFSUTdXVXZ1Z0p6d2RQUEd3dFlMelhwbmJqYnNzOTdicU1yTFU3UUNndVVoK1NzcjFTcTlPZWIrdW1BbDdrMGVML1ZYZ0lQUkFHKy9DeU5JQzkrZUdaYmNmdmhzUTlTejhjeTN4RTlZeU1iWU9VRzBQKzYzaW5lKytXZU8vVkI5UVZ5U3RQRGJ3RG45QnFUeXdaY0MxMStJSk9IVlRYR1JNa0dYWHl4QWd1WTVpRGRGZ3VybjM4Zk10bjh5N3hqOEt0OUZwTnh6VnR0VkZHTFVDUC9lbWl1aCsvdDdmMTFmOUxNdHo3WDlWYm9oK0ZBTXNIL3VCdk9WZkM2Sy81azl3UDI2SFQ0MFdGRmticEFia2k4YlQrMXJIQ3FQc210QWVVUXhyOE9vQjBCaHpHQmJCRFRYVWFGcnhTSUZmbG9KYmxQQ1orYjA4SmlKR2ZkM2RxaUdiNE95TnhRckY2OXVpa3ZxODBiRUJhSHVPOHgwLzJ5UWpQVUZVVGNTbFF5NDNQR3gxbEg1bkpRVi9BL1Z6TVl0NFlYTldSakpmb2MyTFZ2a0diTWw3bHM3V2xodWN2anNYblB3aTdhcTNpd1E0QTlDMlR0L2hvQkRqN0wwUE03YTJNOHJiMDM2Y3dWeFA3TGdjcmp2VytVOTBwQnBlelprYVZ1ZXFJdE5MNXZYcXhlR0xRWGt2cTRIdFpjVzRnUmJPMHlXdVZNUU9TMklnSDBla08zemhpK0dJbjNOT2hSL1FFNzQ0TnQ1aCtMbFJmb2pNSkNZVjgzZzlBK2FjRFhwa0k3ZWxoWktKK0k2amV1MnhmTXJuUTQwc05FR21UTFA1aTlZRVpYeXpLbzV2MU1pbk5JMU92R0hqOFJQVUREcFJ3blcrUDFqWG9XSW1lQ1ZGNmczQUlQMTB2dEZNU3pJMmV2ekgvMks3Lzg5UlBHRzBLVVQrcGtmK0IyUVBRbW11U0VxNnJlVHdJdFJTWTRkZ3gzNExGaHJCTGhqcmNVaHhvenc3eTI0RHI2L3YvVnhLZGJyNVZNTlBwUU95NCtZY1hFL2JWRFBHZEg1dDc3aXQzK3pwUGdIMHFsdEpBbHh5OUVncDhSZU5wNDZUTkV4ZG8wVUwxSE1iUmoxQUtoYlMzTnkzNGFxbXMzTVZoYnFBVXdWdnVOelowT2d5UER6KzkvelcvNFUxS0UvclQ3RnA3Zi8rWjliaUlSM080MmdrM1p2T3huZWJhSm1rN2NUR3NWckZzZlNJMkVGelZucUtXTnc5TG9FTXlYeStMc3ZsVVU5WW91V3FZZFFNUHFMZlE5T3hxTS84ejIvNld0MnhPMW50aUdFQlF6VG5nWENNNWlzSitLVEZJeVorWjI2dTlEaWhZMVJESnFUaXVFM1pUU3drYVc4V0VOR1ZnTmVtL2dpemJCS25idlpjSlN3cFFDSnZRT21OdHZjdEdzV2lLNnRwdjNDTldrdFphZ2FFNm9lUHdyYy9mZGNLdTh0dUxBQ2ZmTmhRRTQ0OExvMCtYbko2VXIwN1BuNUR5bDVmK1NmdlZOcFNJU0d6MUxNcjFCUnhJUGV1MFBMdEk4NkVmUmVRUTlVQTFQcG1jUXR6ZjR1TllIS3htUnpuYXlKZWdwclkyYk1HdGxPOU13YklocHlVSzljQTJET2ZCcFpKSDQzd1VjM3FkdzhnOURFUS9BUkQ5TGQ4L05YTXpkeVBvVDVFVTJzVms1TThGOW1naTNlcDB3OHo0N0JEbndmSnpLUDFESFJTcWlCOFpiKzZ0NDFQWUpVb25jYURXUGtzWjkyVHhEM3V1MjlCMmpxV0hwblp4QWxZWHBYQUFBZ0FFbEVRVlNDNUw5YkIrMHBtMnBhRVgzRklHcTJTL3NiSFd0aUw0VzFNVXZXcHFjMkJLOUpSdGcxVXFFdmJvVzQvNXBLalNLazl3a2pBNUx5clhiVWlsVWxKWGozNDByUVNJcTF5ckRpKzQrdUUyUzMzR1owVjI5ZmNEd1NzL2R1enFoa1RkZ0haalErcWJvcFoxT05kZDJqRFNtNUJhTWRDMHFWY3prblJCNS9iNXFJbmh3K2swZENuLys0OHdnN0hZRFhqTDQvQ1dXMDUzRTJsSzNCNE9vL09WZ1orK09qVURXU2JhZ0JndzJaZk5Ta2hpSVcyYUpuL3NoL2hhcDVlQ3hwS2xPWTFoWkRDSlhLc3NwWVVMdWtMQkhFK0VLWGJVTHkrVlQwL2xmOCtyLzhQMzdsRGg1bTNjazlKQ2NrWi9SM2pMdFRScmVVUDJzbEJYNytodC80bC84bitqejQyeTNWK2M2bGVBMXViOVlmR2o1TE1UK3pucGgwb2F1NkR1TEdFSHlGUFV3TnpObVNVK00ycWlzSVF1MWI4SUxZU3lIY2lUODhrdXJ5ajQvUzkwdDRlWk52TFRwTkJSWWZEODdTdmd2TXNGY2pydjY3Z2hiK2RTV0hNZHRpOTZuS2FoTG15MDFFK1RPL3RRWThyV2l1ZWY3RkpBcmRkZ3dlVkNLbldYcUxORkltcVEyL0t0NnN0ZUowaWw3dGN0Y3BPbXZBTnJFYnY5MlNXODE0TTY1S2xxb3RQNEhmdVdiSzN3bzIrdDBhNUlMWXk4WlQyelJneVpOS0RkVW91Y1JtTVMyVEMxeHpuWm81SW0xdVczZ0R6eVhjNGlNMGVWTDRiSVNiUDI5djdsMHY1TDA3bDVyRG0vSHRYMlBYNkZORlppeFBDeUp5YUVaamthVDdyR1RYZlNSYjZyZ3hqM05CcVhJTVhaaUl1bVpOcWtnUG45RTg0bStJZm1OYmhRTlBaNHBGU0JqbTZtTzQ3M0hXeDgvUTVUbzh2cTJ5d21QL04vN0cvK0VmL1QvL0hkQjBNL2RWcWlIV2tEZkFnZmZyQ3orS1VPTG4yMytjVStJZVArNDMvcmdDaTRkY1JNN3JTcHJxOTFHcTdTbWgxclhFdGYxRnpuczdMSlIvUFlVbmxyekhtUk5Za0NoRGNySkFRUk5DdHVuaURvajVyaFQzK1ROZmlseTgrU29RbjdiUXlKTVgzdVJsRDB3NmN2K21tRitxRmdwZE5hc1h4bElsZXNWTDBzQk8yK015aVlERzd5SjhKcW1uZEkwMWMyWkJUdmJNM0pjblBsMTlaTWZWRis2ZWZYYVlRYzU4cEhzck4wK1RuemVxMVl5Zi9XbUQwanNMMXM3dk0zSjlTWE41eWZqLzI4LzVzQ0xMZDB6Wi93RnNPMldOMzBYSFlBZHVyOXVacTdaSVkxK1ZYSkE0L3ZuTDN6WGwxdW05a3lVc1dMVTgwNjZ2elZkNnFmbHUrTDdBUDdMVHBONy9zNzU2YThzTlNzdGFRRmVoNXFRTGc1VFVMYzdXeFkvS1h6Tm5GdVJrVDYybzF5Y1dWTGZmcm9rTWJUdUdCdHZxcTRiU2UxRjlwU3ZxRXg2TnZqa3B5SXR1bFJnK0cvMlZQL0w4SFh2Z2J3dDhWaTh6ZnZaTGQwYjVGNUZHeGVkc2pvMWNlMUtDV3RyZERtL2tycmthQzNMWFJtT3cwVjh5MlhVSHoxbDhzdUM0ZTFXR0duTkRpUHQ1dVREbU9UMThObnIzejY4KytMMFFkbmFGejJpSkpqbjlwdU53dG80a1RqZ0dRaVkzVm1ROXZZUHphVHpyWDRyOEJDcExyb3BIdndCUGt4WTVqRFZrbXI5Nm5MVUs5LzhYbzlFTythZWZtMWpHTnhvNWJjZGlyQW5rZEJUZnF3ZWVqbGM4Z3hlVEJpZ1UyNEo4QmdWdlQ1a0s3RnpGQnpVWjIzdUhvUkt2QVRpWlU4M3Q3Y3A1cFIwU0FOdFZTS3cvUDNrTDh1K0JKL0lnemNhUkhtUzdwd2JqMytzZXFueXRJa01ONkRjQ0VyOTNhVTcxMno5OW1wMW41bW5SamFjdDM4eTVhNVh1OVloVEFYM3NJZDFmOFpIQnV4ckYwcXIvbkV0SjY5UDdBb0gzNUpkODQvNlZkR0V3cHBMZlBpbFFidmlRZWNmQWRiY1F2YkwwOW9qOUQ3RzZZcmVGNTRUb0hlRi9CVmRRdXRjandza0t6elRYSTFpcnhRYnZsY01Xa1JWOVpNN0V2dWt1RXJVSW5ybEJadWVwaTlwelBzbm1xVGRQalgyQ3JYbXVNeHFtVm9KZWRjblBKaVB1aFkzWTZNcUFmTnBhVGxZbDVIV1o3WnN2WXpaL2I1R3ZIOXRod1djbXhXekwwNkVhalVXVTdyT1NYWGZvbk1VckFzYTN0bVd3SXpZRGNiOG9GOFk4TndpZlVUWGlwV2YzT2NhZlp6YmYvOEVZcHU0SnJiZHhOb2EzSVdDeGtVQW5GbzNRV2V1L3J0aTZGV0FQNnFsNUl0YVE2YVJjL1FqT2IxaGdtT2FSR2h0L294bWZhbVRQSnJsREU5TFVpSXdESnNkc1BoYWJNQ3JxMWVPc0l0a1BnU0krT09YOE4vL1lTanpmOEdQYjkwRTVnWTRpcm1aamZkc2E2WXJlRjVPd3o1KytVelc4dVJSNXNJUEprOXpRM1V4Rm9lZUViREFwU2FQdkkvZk0rV3QxYldxQVhSOFl3ajZGTU0rQTBaS2VVaWpVNFRCNzJYaG1IbTB2NnJnV1piK0JlMWI1WHI5TzJ6VmM3WGk0aWl5K041alh2aTZTQ0lOL3lkZjg3UE5QLzlGL2hoL1YvY2UvWnZmMk82Sm10UHozZHdaM2xQeW1yYUxhT01HV0I1VDNLZFM2N1JpaktZa2NlemhxUTJnQlgvVXV5Unc0d3IrejR3cks5NXNTd2NJakxBMnZDemxEUHBoTjUxNlBoWEw0NC8vcGR6My85Qi8rWFUwN1VPWUd5ZXhsNDZrRG15ZlFycG5hSE0xNndvOU43NmkxcXNwMldBditCSC9veDhyS1N0Qm9GRDU3ZElmUHhEZmF2dStiZDIrLzh6L1pscXQrNy91KytmbW52emJBNEEvVmFNb0M5L0s4WWFPSVhWdUV6bG04VWt3RkI5VUJSNFgxUk9uU1M2TUdvSEg0VElSTGF0ejFlOS8vVVdHdDMvQi8xM0JnS1FLWnhWVVYyd0pyWkcwUVMvekVOcFpCSTh2a21BV3I3cis5dTRDeWIxTnMvOFAvbEhpc24rOHEyS0JFdENFRFA3WTRuNjd0UGZDUTRucDdBM2txTmloeXF2SnBMR3RxRG5Ub1N0c0puREk2M0sxVjVKbkpVYzFaUEh2NlZlQkpHUm1MM3U0NSs2L3VVRHVmNE9lMjc0Tnljb0t5ZFhtMnJtMTFwZE5qYS9sZ2E5REF3THZJNEE0WTYyNE5VcjBrNTlSZy9DczRmNzArakJwZ1l3WkRPRTVSQU0rQTBaS2VVaWpVNFRCN3N6b2dlMWszL2xCc2NPTDFZSytVYzJrZlRzSVdiNmNNWTdtRE10T0dYZ3V4NWxtM212TU9UMDBuOEduTzJEV1BZaEwwcjl3bFVMT2lzT1VCK1dNcmhDZXoyNDR4bXBQY3NaTzhLYUhGZisweWNJUS9ZL3FWZSswbU1MQ1ZwR1ZQSTZRVjh6UWRaSGhJSTlFK1Z1WUd5ZXpONGlYdnhsTUg4aEZvMTB3TlRLTEZhZTRYQUxtcTRhOGdtNjVtamhjSU5RcWZUVzNzc1RJYTN3L1ZhQm9MbmtKQU5BVmRUNUhZZ1hNV0w5VTNPMUYvZFhyQ1N4NWdycEczYkJ3K0UwTnVsVDJ2V1BVQWN4QXJQcGd5UlN6eEU5dFk5ZHdNWC9ySWdsWGpnbGowTjVuRjk3NE9JZDlXdlJ0RFJOK2pEWG1OTEd6ZEZiMGhDRDdWcEVjaWdSakwrQTRydzUrbHU4YWFrak5Ob01VaHBxYkNsb3JZQWV6ajZkVzhDcndHYlZ3elNZakV3bFU3aTJUZ2xQdWduSXhSdG5pVFN4RjBZSngzWVVvQzEzbUJrYW5JRWFGUjdnTE5aajBGeXAwODdBUzd4aFhyS2pyaDZaVm8veG93QWhGcCs5eUZRTkZEMndKazU1bjVqSzlubWpZMytsWXBXWGV3RzFwajFyWU8wK2xkYXRiejJnNG9oS1kwa3lMMTlyOXN5WlZsM2pId3EwWkMzanByc2pYOG5MVjFaU3V0eVJ0THhIcjE4bnFZYXpIdit4cnF1L2dGU2cyMXBrWHRmZk92S1NjR2Z1WUdtWjJuTmxSWGx4eExFNjIzYTZaQWppYzJaczNZMWZ0YTFHNVpFUmlPdDlreEJKaXJOZ3FmaWZsc2xldldjZzdWYUZwVFFBeWh1V2hMdkdKZGQrQ2N4Y3NMcmpCUEsyQ210M3lxbEVaa29EVmNSeUNVUWNWY3RCRURaWHJ3REQxSVhMMk5zelllY3NwYm96ckVUMFhUYUI3SzJhaC8xenR0ai90b1E3NUhabXRNNnE5SmFiNWJNcm1RejNDclFiT0p4TytkSmFCS2NwZEc1WlpYWTIyVlpwRjNKUG5leG5QREEwRDFpQ0RPSkwrVktmNUtWazFuNjVCQk9XRU43bG5lbDN0L2xDMVpjcWd3c1JMdnJ1NjRuZk5XQURzaXlXM3V3YjY4bFhuSTNHM1lYbE9uMmViazZmbXFiVld3WDluR0UrN0lIMHA5bFhwL2liM1AxVnF0cGlZbFlPUHh0czJURFFiZHhLVEJ1MldObDBpMEZiU2R3Vm9wK2NFLzMwb05HMDFXVFFtakNIZmJNVWFTdmVwM2srcVozTEZZczNxNFNpbjN4SDJseE1oNHMyRHlsbnQxdTFwaHduR3ZCL1UwZUlKbEJTRk9CK2RHTXJBQmJ1akswU0JaWjl0NGZYWGtxY01ZWWI3M1FlRDA4ZXFhTjhTQ3FDZ2dmRXQ0cVI1VllzNHRMZTdIS2pjaHNSSUUwcXhGVnJidTlCd0VLMzhiTDlxZ1JoUFBiZ3NZT3phS1dTd3hpVmcvWi9FVHZSZDBMSHVzNXBhSloxZXh2ZzVzMHV0Nm1OcFNFY0JwZlJTUnV1dHRuSzBWTUlOQzhDaDRYWldabVl2c0R5WXlGNzltaEhEblpiZ0d6MGd3SXBaSlRzSnRFM3pNL0NlWnB4TlpBOXdpYmRuYzB0MHp2YWo3enFqOGtENkRCWDRCcnVNb2FSRjRqSWppcDd3amhUTkpsZm5lanVFNjI4d1pjdzJxVWlsTkg1endZRGFMMStDQllmQWh2dy91U295ZkNmMmY2ajVVS3Mzc2tZL0JTcHM1cE02YW1TWVBuSjBwZTQySVFha2dzbkVvb3VHWFl3dGs1VU4rbm5sRkNpczcyUUx6Nys2MFZxc3A5MHdNZ3RvWnhhbmEvUVJVUVVOTkh4NnJhdFU1Ny8vT3B1UUYvbFRUUzF0MmROc3h1RzBpNTNoNmkzUVNxYU9nRWY3aldtbVcxTlpaNVZoQW56cExleTlncndNeWxJZjUzcG5oQ3FmQURWMDVHaVRyN05EbTBFRjJ6VzB3Mm1BRFhLbm5oZ21NeG0yclJNNWtROFBOVWx4RmNPV3NCSUZHNGJQTDZya0FWMTBKK1lkcU5BbWlOa1pKZDkxOGdxcDJ6aExBMzBJWWsyWHlZcjUvWUNrT0lDeEJzQ3RlaDhOWElNV09WV3RkVXhMdmZaeXRDSlZYaGo1M01Tc3hobHZHS3ZNbmhLM1E5VlNDYS9JSTdreGN3WVpNNFRIbmNNa3hQdjBYd2VhZVozQXRKSkVaUlQ1T0VwS0VvOS9PVGxrbGNWYVBOQ1dXVTg3Z1BMTE01YjNWSDRhQ0NkZHJ6Q3Z2T0svbCs2Q2NzTm1kdHl4VWR1UXdGZ2xOK3kxbDFzRDUveUxyd2JaTFUwWVk4dGtjOGdUZmtaNWlTTTVmNjI1VkEzUFIrdktLWElsTE5vNFlIZTZ0ZC84cFVjL0lNMThTUjdYRG0rSHRDYnJ3YTluQWxicUVYcmxzdFhrYkVlTzlPZUQrb1JHbDFwR1ZueTFvVmoxOEp2S3ZDQ3o4elJXeDJHMUlTYXpianNIN05KSHR3bWp4cjJTeHh1dTZlSDNZdU1hMHo2ekhHaXl0MGsvV3JXNzdGTS9URFpPWkcrU1VkSmFpcjBkVzl4Qno2QkM3MWcwcURGVmNwenFqV1dvcWlObEdFc01Bbi9kTnFsaUpDaHFGejNaVy9wcXdaT0tDL09JNk9LTXhaZWdybmU2NlI1ZWtacHVsUlhDUERGamN2emxOY0VZcVF1cHBIRDRUTzFZVy9rS3Fkc0t3MWgrY0VOWUNSb3NmWjYzazhzblVYd2ViRkpuQ2J4b3BCMjdNQkZvN3FpdnFpelZrQ3ZZNUQ0ZHdqTzlHaWNMUjBnU3ZaR3lYdW1mNHFpSkx3cXk3MVg5Y3NOVFZhdFladVplVTkwM1hoRnA1RmZpOW5TajRHSE9KSDEyVWtCUE9iUG0rbHZUTEx5WDN3Z21meWJwcVdhanN5R0ZVVkdqNi9lTXlhMkQ5djZUNmtMUExsdEdHZWVaSm83U1pScVBlTUJLODF0cUtCbmJTQXNSdG1VVHdYaFBnRDNBbTBiRWo1ZWVaMXlSdjNWaGh6QjFNNWFqMHRWM1cwV2dzUUNhdXd2N3pUU2R4M24vMWRUWHFyWGlsMVdMaTI3ZDE2QUZsTzAxdkdRQmVCZW0yWS9EK1IrU0FxN1pJNit5M0tvdklDUm5oNjhQRzduVTh6SExWek50YWU3K1psN3J0R3k0NVcrUTdjNFBNejFPSDZUN0VyalVsYWdUOTNDemwrQlo3OForRlQ1dlVzUktXM0NSOEpucG1tMytkVnhibFVJMm1MRWNmeittdWU3UVdWaUN1YUo5ZkZPc0xnTVp4TVErZWRFU2w0ZG41eHVHemNmc3owTjdIMmFwK3M4cGhkMW1KQy82RU1BNzlSaGJhQ3RoTHV3UDdHaWxHR1BJY0VTeEdheHJ1cHd3TkV3SlZzemZ5L2NreEljRnZtc2MxKzFIMHQvYjgvSFVISWFkTEtWTWxHSi93S3MxakgwV21wbWN1UlBZZHlURW9KN3dEOGRTUmNMbVFWU3ZqaXlwSHQ2TEpvZG54eXZ3OGx3cnpFYmR0N2hCVUZmT2FrNjBHOUZuczZFOWxTcG1VeFlNbDdkc1c5SkxzVTN2UzhBcFdoRm81enc4TWEzclJudmxXa3ExaHhCTkZjQStOWjQybnVEVmN4UmNkc1FiRi9UUWV2Vk9NcWNHYk5mbjJQMjVVZis0ZGcrMzJQRTVLNWZlang2ZUFFVjROanRZR0VabDdCN093UmluTm54eVEvV1FiL0dmekxuWHVCbmxKU3RPZU5ieXBWcXp2a2cwOGlueE5qeTBlZ1BmaHhIMlFBWGF0U2RBM0w5SldSNXFLU3VGYTlFWTk2c1E5YTBUY1p6bzdQZ1dxYmNLdUVMakx1UFlseWFrYk9WeENrQXl2SVl3bW5NMzJJTk5kOStoV3Fxb1pNMnRCeFJaTE5VL05SQThySmt1TncyY243ZTgrc3RmcGJadzFGWkpoR3RzSXpLa1VpOFhZajFhUzdOZ0EyT2JSakdoREZoWWhyaHU3SWlVMUhmUVRZQnRFb0orU1o3RVRVYm1QR2pOTlpJN1VJcDFHYjBFcm52cEpyRWp5aEw2dkp6V3pBcXRvVFRjcWkxcVJhamxWdWEwbWh1V0VJNmRwTDRDMXFvaE9pZDNMUGxKeUhsZ25lSmFkTEcvVmFYUWcwWWI1cFB0VEIxVzhrandBRFhDL0JUUFlKL0Y3WmxyU05vbEVEVkorbnZsUnludnM1Tm9iUlhqcndBVVgzdVZpeGNteG80Q2RIVWg4NTRBWktsdnR4Y3Ztc053K3ZXL0FYTzRkZzZleHN6Z1pONnluYUR0amhkU004TDZ3TWZ3enRmVWFDNjRtMXBKQk1zMzFZRFliUzZ4L2FNQjlrbG8rYko0NlRFbXMxeHE3MW9USTY3UzJ0QUVIKzRHbXJsTWJhR1Y1WGV2cytOUktFR2tTUGhQQnhhZjRXb014Z0QxeEhmVENLMWpZaG9BYlZKWDRpWGJkbzBlSjZwaDNoREdHWG5GcGdUVlBnamV4dFZIajhObHQ1VXlVaGQyNHJON0gyVGoyZW9jZXN4V1craXlZbUk2dDBqWURnYmE1QVJWdHlCUnpYbHJWeEFmcENwOWg0bkFwOEI3bjU5Y2tMdndHalNVVm5zeXFFMGxVYVBhU0lRVlBhR2dlZk12VHZ4TkIwb2hCcm1RTmNKdDBJOUt3blBDTU05NjFkNk9OanFncUpSZTZuS3hNRlVJcnAvV2dqdGl1a21VL0JLeUs2Nm9LOFpyellkQUFEeUZnQkdtVHEwdEE1U3VOUkkyaUplR01QUE85WkduaTVObzR1TTU2S2QwdjdMaXcvYlMwRncyU2U2dlpUdms2VGJjOHJ6UnpydFRiUDV2T1F1NGQ0MGdLZlJvbjRwUjE5UlNITnhyNVIzanpDeFZjVGZIdStxTEJtU09LRU10alMvQjhJQW1ZZjJpSlptTXl1UnVrYk9tTVBIV1l5djEyYmRBWm81UkxJNmRSY2lISVdXZk0zTHVodW9zbVZZQ1hiQkxTRUV1NlpaUDZQYmdnbjdnT3ptZzhZblZTUEVWVmlaOW8xejI2bDZpVEpvemgzMXhZS1RCajR1N3k4RUVWTnc2ZlhkcUQwVUdWTzRDNEovWTJ6anI0eUNYN2tSdTc2TGN3WHJaWFRITFFFWUNMZ0Fva0tSRnR5SFNpeXg0SG01TW94Yzh3OFhBQVpYR09jMFhrNEhlWkpKdzZYZ29rNGp0NVVwMXRJSEg0UEtHaDlhU213QWhhMDBSbG1XM3l2RlhaclNhRzVZVFB2aVVNaEsxcW9XTmk3RHplM3RrcU1qcFFZZyt5VWUwazd3eTZxTDZ1TzZua2xXajJHakRHT2VzMnVGK0FuYmFpOXZmK012VE1ZeW12ZXo2MU1EVWkwbTkzcFF6WGpHSXM0UForamZjR2NhbjVUbm05cGxzKy9VRkt3ZjBzbVlmTU80WjZ5V0FTSitHY20vUXFEbTgwOG8vd3VMNWkrbkQvV2ZNQjAzWnVnYlN4MXhqTFdldnc1amJ3ZWV2VUV3bG1icEFaZXVvd1JmdnQycUJ6aTFaOFkrUTBTYnEreFQ0YUhSazlKN3FubWl5dEJLRzRWYUNKall4Y0YzUGFmRHBZbzJsVENhRzA1bXdUOFFZeGxxaW5vWFhaNEthQ2lIMGFJS25EemZaV2pvMllOUTlkWEJOemEyYnJWcDQyVXJpSnRkU1pPWmRvTCs1Z3dwb0ZleXJJZmlLeWpmREpQVU9KdXoxMlZjQU9maGhMdXNHR1RCN0c2Z0Y1dW5KUnJQMVNzeDYxWjh6akNLQ24yZkJZMTN4UUIxcjQyTkF2RnhVWjhxUWloa1cvQWRiMEtZMnZRMXNpLzFqbnQ1a2FtQlBaOUZaRGJWUE1RV21wTTZsMmx6Q1ZTb0JiV2cvcVRicUZ3YXBJQnJ1ajNoaDhyYWdYRFl5MUhhUjFYWFBVYURaNXNzbWJvV2Mra2hwemR2RENhNFZ2LyszLzQwNEk5cXYvenUvUmluWWV0VGx6bHRoMDAzMmV3WEorMnlLODlES1lyQ2JmSmp1MnNTYVdZOGRRNytPQWRVVmNPeFpyRm9GRW9CTFRyWTA1MDRiN1QvMmxYeS9RM3Z3djM3Y3ljNWZXV25NN2RjbGRIRGhQTmlDcnBBMHl4MXFQN2lhb28vK2g4OVIxeWpES3BGNkRsRXJHZkd4Z04wbmlsTjFLeklpVk5qdi9DQXdIU2VhUTQ2U3p0Mldnd2d5SGQ0Y2VNc2plc1FPWVJUUEREdTA2R3ROQWdQcnQ3OVJRcjBEMm9pSU9CbkZNTmcyZmllV1pFY0lwVTA5N2ZwUmF2NHREQjJYaE5ZdkR5eDU2SitVcXhnVmhZZngycTVsZk01UzQyMjFHdzhhazRnMTVnWnpZNnFDU3lwcmxCQkhvWjJ2RGMrU3hMd1BNdlFPbVBwdE5EZXR1MUZYcjYybTdsQS9yUDhVVDNxQ3M0cWZ3S2pCYWs5SGh6Tkd3a1lPcFlYQmdUaGFraUVhSGQwZWpkNzV5UjNSYS92MnAvNlpHYytGRjk4elczb3FqSXBnQ3pBNWhSUnNpa3dXUjkrMFFQTHpXT2J3R0RKZWRkdjdESERVYVRkU3R1c2pRTXpzMnJUVDdaN3B2dmYrN2psWCtPLytDenJjdnltRjltMU9ZeWp3em5iQ3pwQ1R2S1BFVGhqNmRTZnQyZVFCSG1YZU14SzlCNjVqakpFQUhSWkFGS2RrNXdwdGZ2djNHbjlPNHYzYWxXOGR1M21NQmNLb1JCay9kYTRieitlWmY1Z2Fab2FjT3RLTUZ0YmJUcmcweTVCRkRJQTBrZDNJdGF0YmZDekxoZUpBQjFoSldKWm9VOUwwbTRiTjEreWZLTlhPand6VWFRNGlla2sxY041dlRSUU5lOFFqSWpaWEFRaGdaWDFhQXdNeW00VFBCWXFQT1ltUHpWZ3BtSzNQbk5Xa3NOOVVNU3JSZ001T2JFNkdsVHhvWjRIYjRlakR5bXliakRYbUtiT3lyRmZNUjgvSm5tTGdLd0x1cG9qbHp6Q05TeDA2b3VvSXpaRlgrbk5aQjVsWEc1d1VTK3Q2VVJTNkV2ZTlGcnRrc1k0WVM5eWFEV1ozYXBsekhNSnhjVXZXSmI0Qkp3ZDRzV0lqVzc5ZDF1Z3NzZTNjbjJYSzBvYm1BU090QmdZdzBCak5YeGlCVFk0S3ZCQTVUQTJ0cDBlS1d0a3RrMm56N3daOE1QVE1QdTB0SGd4dnh4TjlmZEFMLzdVNHArOEdHREtxMEZ0aUFlOGpqeFExd25STmZVblRsalpWV2JZbVBKU3BxcllubDJERkdjOGxmbkhqNHVoaGl4dUVCdEcrRWYxUWErOHlYRnFpLysxV3F4TDUzZUNhMnJnc1lBei9jS240ejRtdXRtY3JSSURQMDFJRlc1TE5yZ3d3dGtkTDJtUXd5TW9sTDBXVTFYK1N3TnFITjAxcGJrbDBKQW83WnFyWGljdWF1MmRlc3l1Ukt6eXptVXlrLzRIRUtxb0ZybU9WT0FJY3RnelJ4M2I0NVN3aXJHNkZyeCtwdUxvcjRPZzZoNVlCcEdqNFR4eGN1SEtTVHMrZFNzRGdDVFJvcnJxYWVvYlZnRTZObVdFNStZTFI4NGFEenRRSFlOQmx2eUVmWWZsZlZpcVhicjN5R1NVc1k5d2FsY1VUSzBVMnFQQlJ6RnRMVThMWXRsdVg4eEFISFpUeVRjeGJaSE9USzFxUSszUWpBYlEyK1pWNEg1bVFOc29tcnpGYlVNL2NPSXRYcWIrRjBZQlJUR2xoOWJtZXA4OHlVRVpSSzdFRW10UzdUcG84UWFzNmMyeTQxOFNHbkRkTnJlUzJUVk1HK0U0blkzMmxPb2t0SVREMkJ0em5MMWJKbjVsMm1KNGRZRzY3MzdiOVVodmlJMHJiVkc0MEY1bWtaWjhCbjB4dWZEOGlIcStvZllrM1gzYzFYQ2x5RWJQbXFxVkkvQk11bWk4eTEzakZHQ3hJNjBuUHplclh5eW9KTkJhVzhOZFhvR3VIMXZ2VC9lbGZDSFAyQ1JMVi9qQzYzVTVjY0tBU21rMDh2bGxYUStEbHpnMlJ6WDhZTE9tZnJhTmxUQjNLeWx0VUhnTlByQlE4QmtDRWdxTEtKRlpJSEdXQ3RrZThBcTJrUVBoTjdRVjJ0VjBEdXd6VWFhNnQxbXRuRWRiTTVQVFhnY0NFc3FSQ3ExTFRXb29pdnJjNk9UalVObnoxMjhOTFBnZ1RyY1p5TlZsdWZDTW9LQzkrZ3VoZEtNbzhMR1F2aGRwc2szcENKNGVyTEV6eTVyWm8wVzdLNG13T1NUOHRqalpmb2NEVUJrZkpWbDFFNWpZcEpvZXNkeTd3MDVObUlUUE1vWXlGODF0YmdhOVNIeVlFNU9aT0txRXlkeTN6V1BVTTM3T3FxcXpld2JNVzhiUjBJQ3FESmxNVkJ1OVZzZGtOU29Id1dDYTFLK1VyTXB3RnptK2phQjJ3dFArSStBZmNtMHpNcjlRdzlNeCszcTQ3SUpNRkNLdVNEMDZwRU9uNTJYQzBjbldWMkNNZHNXb3N3RmdsNnpoSUs4MS9WK1ZFSWw3bDNqTkdPSkk5OGtZejdVL0ZiRXlFS0dZRjU0blZuQitlbDhQTzNXY3BWL013MkljM3QxT1ZJQ2dvMys5dW1GZ203enNyZElObXlMdUlWc1dOOUx3M2NqY2pzWnc3dHNXdURKL25Cd1ptWjFTRDlLRVIwekx6TWc3OXBEa3p5dFJKMUpLN21nSUxvMUE4TkpQU2hIcTdSK0NScnY1eDFsZUs2ZlhPV0FHN3hVUDI1SGZCV0dCbGZFenRJVUc3VDhObWlnOFBDT3hLc3gzRTJTRlZEQVNrck5PT0pzSE5XT01WbGhzOWFQVmNlYjhqMHVmTHFkdldjMnRXeVg3MldKZUlXTS9xRE41ZFgybzZEcWJTRE90QnlKTVcrampaS3ZlVnE0TUpiSlFWckdtMWtCWEE3amE0a0NHRm9UdGlGVG9LNGRRQk5EVDIxbmR3NjZnelA1b0MxNDNzVmd0Q1pZanF0QjRYejBoQVNCeXJGckZ1Z2h0VzhvbWV1QWVOTncrZDlFcS8zMm9wU3orblUxSnVoWithVmpXTlZ3d1A4QjFaMU1yTDFxd283MTVkd2FoVFVaWkhadEhkZFZwUksreDJoTWYrMVRTR2ZlOGZnRUUvazBuakQ2bkpZYjUycWJpWHV4QTUwSm92L0kyc3hJOXMrOVFSVDhoc3IxakNaNWp6V0ZTVHZuYlBjRGZKSU5yOHhEdzdVMFFITlhDOVJ5TFo4NFU1UWM5aVgrWFpBekJxdW92S1ZxS082ZHF5QXVUSTI5dk9pTHZEWS9NTTFtbGhKbThPTHBxQXJ3WFh6dENNQmxSbkh1SW5EOHFmTW1yaWZNa0xDSFZjbHN3UkVRaEdPcElHcE82cVZvdlU0empvWXlTTjd3MDF0S3VUaklyT3cxYUZkZWx3SXlpdGpnaUdEQjZ5R1ZabVFLWWFzZlFNSWREazJONnhzcmhrcDd0Q2Fwc1VzSVIwTFh4b3lzOVJZU2o2TDVrc1BjM3VOKzNtQ1hNR2F6UCtoTnFPMkdxVjVhbWhPSHFVT0RUM0VDM1VtaVhSeG04U3pVOEs0WmJhdVNnWHFrWldRMm9NVW9hNFRSeXdLM1JzTXExMXora3EvU3cyWXB4Q1BreXBTblFJczZUcUpSQTNTbU96emVWWURZeS9xekIveU90WVJJRCtSSE4vWTJlSVhEaCtxeFRCODJnN25WQ0Y3eWpHYXR0VXR4UGJZLzF5cDdOcGIwc3RQdVhjTVBvd1V1VjZZc3FZU0RPMVI0dTZ0N1VlN3ZNNEE4THNMd3JZWkV0aFptdk94Y3RJNDA1ekhXdnBwWS9wSkJISTN5REcxYjA2ZU9sRFA5WFp0RXFGTzk3NloxU0NOR3kwM2RnTGNtMENwdG9pekhjdVNlOW1Nd0xyYm5qa1czTUUxczNCZW45WFo4RjVmN1lDbFU5U1UrRWx3M1o0NVM0aFVaNkptbHlXZU1HdmlmaE5DekFHRDV4UFNDUWdYbWFBYkJ5OHllNEJ4dHA2aGdVdW4zTlRHOVBmTnFueGNpRGYzQUhqWkpzY0pobnlMSEU5S1hEeEtPU3pjcVZNeWNSODFFa3JneTBLMFZMM3RVYjhYSytnWTZyWEJacFYzTCtXK2llWktpNnpuZnhack1scWtxMGpGMEp5Y0pPdlFVUHBVRXVuaXRqWHFTVXJxS1kyVDFGZ3h2a3lxb2pja3RuakpiK3VqVG0rQ3ZGYlVTQVBHS2NURXVQNWNtYnhJN0JzeFkwRm1PNzJ4bE5WbmRlWVAyUTA0NXBJNzBzZFh1N2c3bzNMTDhBajd1ek1YMmhENWw4UXEvTVpzdy9YSjZpOW9GcDJwNGtId1FPNXk3eGg4UXNwaGhTNHA1NnlsS3hlRU8vOUU0dDVZUWVSYkhaL1c4NkFpR0ovSzNCZXo0V25YeGFtQmFqWEJPY1pzN2ZrOEdLdGp3TndOTWtOUEhkZ2k5WFp0RXFHNGFxUFRZQWE1amVoUHJrSFhQTDdSNkNEQ3JhZ2thZjhBR1JWc1JMNjFac2dYa0R4Y293a1FybVdRdVdoSnZCSmN0MmZPRXNBcEd1VFNBYmlSbk1IdDJnRVRrbzM5YXhzQ2FZVVJiRnhZQ3hwa0RqRE9OdUMyZTlRNXRERmN4cEt4ZWx6SS9Icm9wRTJtRWd4NWpPeVd4bkZ1MXVkdGxUc08wUUZldGRTVnczRld3RXJyQStOdjhqSUFBQ0FBU1VSQlZISUdCUVFLNm5YVm1FMytJN0djY1BCVWlXeU1nL0FSa09MaHN4RzN1aWk1NlVqcW9UblpTQjNPbXNqSHc2bWsxZXF0Q1YrSUMwZFU4WExQWjFRakpQYWd4anlHRW9CWmxYRTloT0s5d3Iwc0RZeTFFYml0dWxia25hYlF3VTUxaHA2WlZ6YjJjei95a0lnbE9pYTFLTGZOTFVjWVFOYmpXbDMzWEdpMGJGdEx4dFlsK0hLRFNWZXlOQmdIOFREV3hMTHNHRHpIaTJ5WUhZczFDOUpDQVdnamNlMm9heXJkRjFETWh5a0JYSmw1bUFaUmpNbDRwYnozakNQaUZIOVBlNi9kVWVGWU01V2xRV2JvcVIyYUxHZHZwR1puNVlMS000VXdueXI1YVJtWG9sN1hacnE1R0d1MGRYRXZLbmxJNDA5Z2lVQ3lpOE5rbWliaTRScU5LVVUvNlowMDA1UXR0dm81U3dqL3VLVXdjVUNPbVRWeFAzZkFoR1JEVU9OdENLQWRSblNvaWIwa1BYZUFjVGFkMlI0d2Q5elVTMTNab25MNGJIVENZTTRUaXhvOUpwVmd5TFFaVnBwZzhKOEFXbmNmRmUvUHo5dGc1dGhRQUhrZmpHVUNqbzE2Mnoyelo5YlNRWG9xR1o5RTA5Nnd5TWFVUnZUaWl0b1hGcmpveW1vUk5wWWErdVJrTE90djRqNWh1Tzdxc25hVVdvMldDeGZNMmlmS0plcFo4NzlYZVZrbTVpd0wzUnMxV3BZQ3ZqSVZwSUZIYlFmdWlFOGRKWE9lNzl4THJ5TlFYemFWL0UzcXdTeWxHNWFzYmMvTUV0dFhOZmRZN1FkM0ZvNWtsbFQ1dGdLeGFQU1I1d3E1eGhscWgwNkk5TXVOcVhWRjRDOXdPN3Z2eHRaV01CZTVkd3grZVNsdWRjdXp6NlIxeGxocTJEcFlTR1A1bUZ2QmNuNVpQUW9EMjQzWGJyeitTNmdQazdRMUhibGZ4bkkzeUttMGprbTBXallTMC96RS9hWEkyNVlvTFN4d0paQ2t4N0drYTdYckFzVVRoUFRERlpCY0Q5Z2ZMbHlsTEt1NFczWmFYRmpWZk5qTzJWZXpBM09Fd010QTBDU3dxUlJ6RW8yOWtaaERHVTAwdzAwUkdybnUramxMQ0d2Z2Zwd0hFWSs0TWNUOUtvU2FDMmJkNUswMWNVWWxaYVIzOFVMNUE0eXo5UXdOVzZxdDhGb3hBb3ZlOHFpdS9rZW81WkU5d1pCcDNsSGFabHdJbnVHeVd1c2xsY0h2cVpMU2wyaitjUVhvWXVyUzZ2VlZQSHo1bWVSNkc4M0tsT1hWaTA5NGE2Z3lxZVZvWjJlSHowWkRjOEl1MUdxUXdYbzFMSmMxMjlKOUZzeURBMUQzRDNlZjB1R3pZd2VWVExKWFJhM2VaTUxXS3hzOWEyQ3Q3YUMwUHhQSWlMbnBZazVsQTlGOVlEbDZacWt5KzZxR090WjVqVnp5SkhJRkJQTFQycUNtc2laRldYNENxaXJRajJrVGRxVXF1cTVTS2Vlc05hMjBSdW00WS9DN2tPVjVhMW1PNGpNdkJwS09PUjVKbFZ3VmFkSVRIY3l4aDVRbC9BbmlWMEVnLzloR2M2aThXOTMyRGM1Q3RNejlXak9WcFVHZVNmNjIwWEpQV2JLQjV0QkhzbjZyWFJla21TTmt2SVFGSXZ5QWJ5cmM4VlA1dnBOTWlWc3pHL3dMYjcrK1REdjhlWlVVWncrbmY3aEdFeTVqUzVDTlhEZC9pOG8rWnduaEVPelJ1WWVtWDdwcGN0UlJzUEhacTUrYWhIQmpoUkZEVUdYZGJRV015UnhnbkkxaHIyOVliWVY3VmZWY21NWkVQVkhpRGRnTFhNMVByUlFwRTlXb0xZVWQ0QlF0bjF2MTJlcC9IMlVsNGpZcjFsN3pSQk1neEV4MDJHdGRiWk10anhvZU95cWFTOGF0eXF5dGt6R05oYzlhRU51WGtkN2RpVnh4Zld1NW9MWG5PZElYUDNweXRSWlB2WEhDTG5UWlNLTDN2aytNMk8xZmI3L2pCeHV4QmNqM3pGYk5Gb2ZxUXpVd2pSbHBnd0RMSXUrVE5taSswamc4RFJpOTdTR0pleDFVRnFhazF6OUp0Q3hJYzJtZ09Ybm1IZkZrN2VJVWNySy8xOG5pa1NQUmJscm1RK2o5bW1GeXVPdTlnR2F2WkhRdHkwZStUaHFKODFiYWVneGhLUGVPd1ovMmN5NXByRUl5Vm1rMmFZV3RaTmFPOExlby9Ga0Z5Y2lRQjlTT2pTeE1YbVoyNnRMOGNFczEyRmZtdnEvbjNBMXlMbnRmVHA0NnJHMXE3YnBBQWtXMCt2MENXTmpEbWFEbUhpZ1dVcDF3QzZQWEFaUVl6WnduamxxcGJpNmxQRHlqYVVYOEdDS05YUGRvUjRwT3RsMk1OOHhjL09xelJzL1BUeTZnenZQRkVIVFJlaVdzOWg3SDJkWmxhSkVncThQWThJSVZRSFhpLzNGcGNKTVdLd2RTQ1lhOFJsWUtMdWFFdUhNRTk0NWtxYmhkQkxNLzFrakcreTdCNkZvMG9uTWNnemt3N0tVVVBaN25IU3R0eVNLQU5WbW02NStQZ0grZG9kcS9EODBKUjQ2R2M1L3Q2N1JBY2NWTmJXbGRCaHd6VEdJUFlqcGQzODMzc29EbGVNUHZtc05YK24xb2dNOUNndzFjSjFYSWF3K2dZRVR1azJoWmtITDB6T3dJTE95T3hxaUhHMXVSeXFQalp4VXZzaEdvZHdvb2c4UVJ5a0kvcHhudzQyYmhyN0NaR0J3WGt0SCtMZnVPd2JITlNoVFdyU1ZSb25xcmU5M3V4cThiNFVsZm5xM21FMnlUc2luQit5QnhpeE0zaSsyVUdLWlQ2YVh0MUJCUEpYdUQ1QzRZM2RWR085YjNrdFhTN3h5NnpxNlpJN3pUMFF1UGtSY3dhaDd3TmFnSEp3Q3JFM1FUcjFJbjJiaUMrNjU3SmtzWkwrSFFSaE9ueUJhZ0c3bnUwVXIyc1ZSR05nTGZmYWlHQnlPb0pHNUFTdVhIZ2dkcm1qdExmck1zRmkxT3JHYU4xWXpqVHJHVllEb1F1eFo2UDYxVStnYXluOTlXQ3lxUWNSa0poaXk4bUxobVJqM3FiTnpTeU5SSmJuT0I5YUJ6UGFsSHJBVi8waVlOK3IxWVFhUjRXTTVUOWRERkNXMUNMR3VScjFtR3VSRGVaalNmODlIZGQvNU9CbXIvUGpnbnZBTVI1MmZhVjBSWEZQVXhtNW91cGZwUU5SemZGVjlKZFBVWlhPenY3b0V4aWZvcjBxRm93SHpEek9hMC9ISnMwSURrejVVZlBoSWlSOCs4a05JZVcyUlpRNWx2K0x3Rm9Nb0FPYy90L3kzdmdVMTUzVmxrelNucnh4Zk1xZlYrSHN0cjloMGplTTFma0h6RDJrbDV5NlZ1aEtmUjhiUlFXZVdCam1aZWxmSmhRenU2ZlVvMFduMDA5NWF5aWV0bGI1QTVldW93czZpejZ3SUZBbXhwZ290cnRIMkJ2dm13NXA0cTduZG1RWjlwMGFiWG5kWjN1RWJUcVZwc3hEZHNFQ211ZTdTUTJNYzIwZ0Y1bHdMZnZhYlJhNk91NDYwMXJJb1JzWU5EQ3dPTXN6VXlEbDYwa1hha1ZRM0R0MjNDKytiTHZ1dURiOXkyenZCQ01oQmh5TlNFRHdZcjZnemQzc2pVU1dOMUhPN3MxNUl4Y1V1Yk5ORHNTRkpwYVk5R3k5UmxhaWVaanE1REszb3ZjVjNXRkUwNkVtRndUamhrbTJZN2tkSU9BSDR2YmFRWXh5NHhzbWFnOEc1WG90RFBvem5lQ1phN1BhSGZqMGl2dFNSb3dMU0R1d1Q4MGVpV0xSN3VOMGtrNnBCMmtud2RqTFdzUTM4SVUwbTRMQXFqVFl5WmxTT2RTYTZ5aEE3SFMrSStaS1VKZHBNeW12WUE0dXUvZGdGdDRyaWlseHpaZHd6ZUJuNkthbnZWcENualU5MEl2d0hGZTQrMFljOHBUeERHQW5NYkpVWEh3T1k4OXFIanVvTEpaMitRTzlHTWNBVkx4SUFkZW1xdW92NWVaOWNGekEwS2VGSElTMzQ0RWNScTVsMW5XQmY5VEpJcmFZWW8xakp2ajV1UjhHRHZwSlFlc0dyeDRFWlRaYW5qbkVhdVc3MlBYcHAwaFBLTUIrWXZuTkRxVTFLaU9hT0hXaWZWeUlMNTgvTW5JbEVDd0FjWVp3TzRHZ3hrS2p1c2pxVUt0VnVQQzNYRUlrNGhSSlVSaGt6anVSbjhuUW9DY0RuOHJ6NktGQkVKV3hGSitFMmJOUEF1RHRJcFQ1STYwbVk3WktYazhZc0VGY1pVQjZ6bmd0Wk5PMXhGVVJtY0UyWWdyeVZnbEE1cmdYWDNxSmxSS0tCbExhM0JDM2xQUlJxK2Q5MHpPTU92REhTaUFjTU80cDBmY3JTUUpvUzN1akh0elpmODlqK3llLzdwUC95MXZ5WkdFa2s5bmpsMlIvclZsN21nZFJOVHR3c1dDTUcxclFMZ1Nzei92U1IwRTdNaU9reEJMNHBaQXo5ZG9wVDQ0eGRwWUY1RjlXLyt0dksrbW5HWjBxOGFCUEtaZmNjNGtwTEZUZFZVazE0RjZzRUU0eTVsRytHUjhMa0piVXVqVnN1RHpabHpHbXNqMFVNZWgxTkF3MTZSZXVBSHE4amVJS1U5WnVXcHd4cW56cTRMRklTbGltdGZ5RXQrV0FsU05ZdWtLVlFscjVacWpHWjFXbmZpS0pxYURVRUtlSUJHWTVPbTB6ejBzS0N2Rk5jOW1rdE5iOU40Uk85ejU4VFZ3Y3pPTGFhV2g3MnpOTG5nU0NydUlZcENzOGFLcXFwZllMWWo5WTR1T004K2owb3hBOXR3dWVtN0IwYW9USDBJd2VWL2QwSW91bXh6SFd2TmlxYkFTNXMwakdXVmVGdGFLOGswVXpJZVBjblczeEpoVkpoNjlXbE5TcUVjSlg4ZWloUGVIaDFzOTBHcG9wT0UzbUNwT1NHcys5QjFKMHkwUnBRSEJXbjRabVMrdFRwZUNlV3ZnYkUwQUhGTGk1Qm9peGNrMlBWWTVIN3ptMWVxcXArSytCc1BpVlJEMlZJWlpIWG9EOWVTcVVtMTZuc291cWptbDNJMkFMWXNaa0tYbkJTekJuNENKdVZsTzUwL01IZVc2dC84L0k0Wkx0LzNGdkM2ckxFbWtHZkhZQSsrckpPaVVyWmpzVkxHcDVvUkh0OTNOQ2FvbFlvcEE3ZDF5MzFac0pUWG5JRlZDN282ZFVqU2UvWVl1S0VyVDRPVXpKVmIxNitvRGoyMXYzS0FxTEhySW9FZHlCZ2Y2aWtTa1U4NG41eFppekR6Uk9vVGJqZHVzQzVMNE1oUjJrb3dtQ3NwNUFFYVRiQ0liUUh1cEs3U1hxZGRTK3hKR2p0bkFyMjg3V0ZRb3ErNVVoV0RySDRGTDZMRHBEbEdRdzVMa2dlRHBhWE1uYldUNms1ckxEZmR3VXVVWUV2SnlxV1E5S1pIdHRaU3M1T0lPdWVJYzZ3d2VML0UyVHFFQUZqQksrUG1IMWQ0UkM3bHowd3htMytDMTRDVno5RjRXZCt3eUJ4VDZkdWFGSWVEYzhLVGtHQ0RVNndmUkdMTUxWMjNaYWo3MEQ1dm9lNlZOSmh3UmVIekZ1S1Z1OFlhTUZ4MldvUkVXN3d3SlBjRTYzTVdCWVA3cHJ0QXpyUDB6R3NweTc0cXhGd1VCYnp2Z211bjBzYldiVzM0c1ZwVjV6bFpmZ0xLSS9XN3Yza25HNmQwdS9JZ2xvdHo3eGlqc1JRd1NqRGRwUHV5d0FIUE5TTThUa2dEWHAwNUE2NjNoYnJnMVlwbElXZm9oM3VwV3JpRk9xck9lYzdkSUxQMDFHR3RVbVBYQlFJVUpPQ1pmcUVvL21FampLc3VFbWNhNFN5ZWZCc1lnb1g0dUZaVXhRZHNORkZ5dGdEY3pIV1Axc0xjNE5vbnNZTGJIZzl1Vk0xYzNTVFFqZDlDQ2JDd2JJRk9tY1FZdENhdUhzZlpNZ3NaUGV2WEdxK0pxOTZQQzYyeE5lSU0rUVJ4YnBRZTZWbGtIcXVzWW1JcUs3Ri8xYTBJSzU5NEVBSE1PeXVFTDNPdUtrMG00YXVpbTNJMml2ancyWlJGbGtFamVIOTFtUEQ3NEp6dzhheTBaWGczRGRzaTFUbTNkSjBqMVgzSTFURmI1S2dKS1dVdEpOVlRFMXF2dUllcmdiV3k2cnFvY0kxOGFpTUhDRG1qc0g5VlYwT3B6MHhxYUJwRldYcm1NeW5OcWNFb0paSGRrS00wTzBHaXRBNFRXWG01eml3L0FWVlJlVG5qdmY5YXRrN3hGdElvSnFtMVJuZGF0UWxmU1hmY01VWWJ5ZUJWcGVhYUROMmtLZU5UelFpUDNFeHFhcFpGZU5Mb3VnQUhXZFdlVkFEcCtlRldxbGJjNmdJYy9YSzExa3hsYVpCWmV1cXdKcXF4NndJQjZ0SnAyaThRZ29kTDBaNTFPODFqM2Q1ZEh3R3I4RVlaRUpBb2JmRTRJSk96RDlob2ttVk9SR3ptdWtmdU9Vc0lQL2c2Kzk0TnlXRlFzTmt1am9DNWExWWw5NkxxclhwcUw3RUJtY1RWNHpqYkh2T3RVOUp2NmU2SjlrS281cWIxYW1vSXBoZ3luVzllS3FvcmFGQnhsV2JncWx4TnJpS0NPYzAvcnJCRG51aW40MjBMTFdrYktRNmUrOTgrS05jMlo1SHBVN3h2RnVKNW1Mbmc0Snl3Zng4bWVsaHVtTGFmMlVUcTIxZjFvZHpOZnkza01LNm9zYUZ0MWI3U0cwNERQSkFJVzNoSTRrSzllUVBXdEhTUXFFVFB4UDlPN2gyd3hXenVkbGw1NWx2WmMyNkt2SW9uREovUEt0blZqRWRCb3JnMGgyTjhhVTFRcGQ1T0RzNlpwYWpuN1pEc2hjbzd2ME15YmQ1aURTajNqakc2bDlKZHhPaFVOV25TK0ZRendxOEZOKzZ6cDVwRlBLeGFOSFBSRllvOVFVTVBsTHJVaGpQUVd0QWllTzRHbWFXbnR1alJrbFZqMXdYb01kckZWU0V2OVFGUHNsM1VZQjlwSTR4YnV0ZlFqQ3Y2dU9EZ05BNGxGdnFBalNaVzFLYnd6VnkzK29lbm15UStUb1FwMUk2Z2hySEduMEZKWXFtRTlPNnVvOTNIZXluYVJhbkMyc2VHalZWTGU5QkN2U2w0akh4OHJ0Qk92NXUrdDdJOWJpTDBRUHNqYWl1QS9iMTd1MSt2YW9LakdXUEpsN2lsVFJyWUZ5S2Q0R29qdE5BWktKM0tUcEY3eDBwYkluTS9JUjdydHBRNmsyQTBHcHdURGt5SHpLSTcxRU5IcEpWRGRKLzRGRFdQMlJ5Y2NlMk8ySXNsdTJCRzZYNGRpLzhLL3lJMFlPNGFuaWRKeExNTHRLTWJPNG5QWjJQN3FlLzVnWC94by9MaGc2MGR1SmlicFdlZVNoRm1SVjdGMDVFb0NZcE1vRHVabVBnUWVaK1pHWU9uUVJpK09sNUd0U3pyTzMrRytkWjNtdTZGVnBSOXg0QlB2ZUFWMVcxVmt5YU5UelVqUExDeURGSHVwUUFzbmdSY2hRWGVRb2kzQklONnBaOStsd1kxL0dkdmtGbDY2aHFGR2tVMWRtMUE4WjlNdCtNS2NhUDFya0MrK0tCWGNJRTlxNGplL09uTnJ2dU9lY0JHMDF6QmNSU2F1ZTdSVkRxMVdWeXRFbHI0YUhlc0FXQ0VyZkFWTlA5SjRxSU82UXRFOWJNNmdOU3lFeWxYaitOc0txczk0Q212UkszODNrNW9aOTlEdmJxS3FXeVBtYzd5cHVpUXE1cnpqQ1VKOTZsZWVJbVFydUJveGlOanBNWVQrUXcwMG1ucGlMTlhNNjBBOEFkOG9zT0dmUGhZZm1JVDZleGJZU21XeVBDY3NCS1ZsY2FLa0RVOGU5SDZHS3ZxUXdQRlVJTlZxUHM2cHRxWkVnYlgvZ3FZaVFhNHo0SVJwTm5BbVdsSjl1WEFSM1lFOHpQMGw1dGZLR01idjNRY29BUm1NQ3ZQekwzOHVpTEFWRWlxTnJrcXBVWUd1dXNDL29sQURkR0lRYVRqNUQwMUcvN2VkVnhYMitSL25jRTdKVStqcW1DN0E5dzRUSzdtek9UQXJyNlA3QWdtcFdPTUhpWDljNjR3NUs2YU5HbDhZcVZVUjNnTVFHeERPTmdJdGd2NHNJS21vL3NoNkgzQW1OdkEyVXhqV2ZmUTZsa2FKRE9ZbGFjT014ZG12V0NYRnRRVktMOGxKMzByS05VdXpkU0xEQUx3eWNKTTUxbWZKeXErN3JnVzF2d0JHazNIbXFtUWIrYTYxWENSMUtKNFhHZFdZY25Jb0s0aExFWmNSblp2eVRlQ0FWLzNUV1Bta1lSeWgxcHNaQnMybG8xa0hua2JxUTE1d2dxVWt6U1ZTSmVHMnlQS2tCZklObGU2eGlmeGM4YzU1YnYrQ0ZPdGp6YlJGRkZQb05uRUthUk5oLzk4VVNqSy9JRzNuNkk3SUNQS0tjMnRhSkxpMW1wdmdnL1BTZkpRMkp1T21sUzA0aTVYMjhDcUQrVzFJS2dJcm9PdEpOYTJBdkdhOFdIUWdCNG1hc2FTV2tYb2Z1RTgzaTg3eGRjck9uK0xqTzV2cWd4M2d0MWFWcDZaUi9EekN0OExJVmsxdHdJbU11WUM4c0VzdUt3UHpKdWdQYVZ2Qll2eXl1enR1Z0FGL0tvZDh5N3ZGd0ZJR2lUN2pxR09FMXhycHYwcDFhUko0NU43aElmZDJyQWxNTHo5VWJBbU9JY1oxbVg4NHJVRG9kN3RFSndWdW1nNzVOT29aRytRV1hycU1GMjc3YnFBVDJIVk1ETXZJRm9lOERCaHJYSGgrV1JoZ1hBOVdTaDBualVON2RJTk9EbGdvMmtnZFJKcU05ZXR3bWRKcm5Zc2JMRGd0Q3NTaU5tTHVpcUZQV1NBSVNXSjV1VnRLdVc2OWtJYUFBMGJ5NkNVV1pLMVFXOXM0a2c1NlpmRlI5a2VVYTFOYk8rSlU3WDRkYitPcktjQXdRdVBsZVJMM0I2U05MTFJCUG8rMFpmRXIwWmliUVdIR2hsVnZ3cDhKN0orcFZEQTJ5Mlg5WHNmbmhNK2lPMDJ5bjQxMG1wdFBNUHlkQTdWaDVhdDF0NDZNWjYyY0k5dHZZSlhnZ2VoQVdQSG8zNTY1SkpHRFVWZ1NmWjlxQjhtSS90akJva2ZwYXlaa2VWSVp1bVpUNGo5NmhZUmFnTkdBdjkxTDJpWTU5UUExWHoyVStnY1lpSEZGTGQyMW95ZGMyeFc4Rms3elQ2azRnSkcyWGNNOVRHYm1TbTBMMzNKT2xuNklHM2w3aEYrSStpR0hkVENHTVRXb0E2bzVyTlJORkJTdjduUjFaSXNRYkRzRFRKTFR4Mm1hTGRkRi9BcGd0bk85amhPMS9jRjhxVUhQYUVQN1ZvbEFrMGZ6N28vZkRZNllLTnBxdDVZL0dhdVc3M3JmeEZiTDhEUGhZKzJUKzZZR2tEd0ZUWUJZc3gyN3VMTnQrQkFSMXlOdDFLc1dReGF3OGFLcWFwZjJEazNNb3oyYjBETVQvWEx3UC9QM3JzQVNiTms1V0g5WDBKaGgvNC83a3dZWWNCNDFhTXJLMWhKd0F4c2hHd1FZc2JTdFluRm9Ca1ozVVVyZ2JzeGp3MGhoV2V3MkdVRFl0MjlVaGdXcE5VTWhyVjBKZUVlODVUWENzM3draTN4NkJhRXc4QmVNYk1FajVWM2wyN3pNQktTZGlaczdiMy9DZzN0Zkp5VG1WV1ZtWFd5S3FzcXEvK3VpSm1xeWp4NXpuZE9uanlabFpsVlhjMlJkd1Rzc1lTcUlxczdsR09QVUxKRDJGQzkvc2NWME5FNDFHb1BZd2FjVmk4clIzSDFLakRYOTdrbFUveWRyUUxYd3JwSGdpNjNrZE5ueHBENlFoczlmNlhia0ljb1g2aUxlM010bXpsdE41OHI2RUx4cmN5TUJZYXM4dUdvTmtPQ2tWTXd1YzN3aGh2eGVZVDErdWN6ZVg5TTBMKzZtMG0wM1NELzRJV05KdVBoUHBoc25FZk1QMTlBSE1YeGdHSitINVQzNldkNWZ0M2VnNWI4bE13bm9BSXNrb3R4L3VGL251OVFLNTltdzZnMmZhYTBxdFEvdVh2NFk4YVl5SExDU0M4TmM0L1l6NGdZdHdsY3lyRTJnOG1PZ3dUd0NBaERBVWY4UzlNaGs0elV0TnB6KzNXbXZQU0wyMHhhMVJ2ZWhmamQzdndVVGlmcktxOXJJZXIzMkdtcTFuelZjcXI5RStOc1RnNTNPSDZNYyttVVc5RSt6cnlVeDVLNytML3dVamFUeVQ3VTExQ292Z0xOamtLQUsydFVxNndRVWUzU0xsR3pXeWIzMDluTjA5MTJBVlNiUHBNelpyREFOMGNkcGs3b2VsZUFPVVoza3JNTVkzOU5SVTg4UjFqc0hQeTQ0NFBXZUI1MlZjR29WVTN3SVEwUElaM05IWFdQQkFjaC9sRkI0M1haaklBYlZyZHc3TGtsNkRhMGNoT2xrR1BNQm5LdHFnM0lVMUJraTZHV0JlN1FxYXZPa0JpYkloeWZicFV0NTdWc0wvdG9JZ1Ivc0JSOGtwRjVINngybG9mUDUreUl1NXg0dERRajVaRGRyL0w4T3IzSGVNNkFFWGNXZFFxM0tKeVA3dlFSMXJjbjN6REVhSU5yZDFSVTNKbWl2K3ExY3RKNE10QWpUTCtWNUVzR0pOdkNuV3g0NHpFYURsOXhDcHZaZEhLT2xZSE5teUZ6ZngwbGxqQXFuK1FkTXNsSVRiT3UyNjh6NVdVVkhHWFNxdDZjTTkveWI5ZkVtU1h1aFowMGtNY3ZYVmZWamx5dXgwNUQxakVPWWMzUXJXWWRqTkJMQmlZR2VYNW51T0p1Q3NlS3pEZ2k0WS84dVlqTVRGYkhvTldSbVZoeVhiZXlTdGgzbDYybmxVNEdBOUY0eDIyRDJZZjZDSEprV1NFd0ZUWUNEcGxWdkp3YVNKSlo0czdSWkc3TnhWcC9VOGtVMHpmYXRFeTJ2MnZRaGRLNHdpaE9uV3BVcUEvUnpHeDUvdlg4K2tobHRYelJQUkxpSUtSbHUwUVNOK0tWS3c3ZnZrcmRobllqeVcySXpRNXFJOC9CZnQ4UXJDM2JsaTB3MDM1UUxXTFBOUVA3c3lhTUpDNXlpc25sb0lmU2ppYkp5T3pzd1huR1VVNVQxKzA1b3pXaXhIRnlPN2JSOUx5R2IxMWFKSjEreXFIakViYXdOY05pVlljeWM4MmdrWWFocHM4dUE2cEFQNUlibmtjdjcremhlUVoxZXBJL2l4bFR6TnpMRXZNdTFoVHg4SFgyZEx2Rm9Kd2hwRlFkRXNORjhGamlFRFhyYkF6dDlPdHN4Y2x3Y3AxTnJIWW5HdUtGdDZ4ZWlzMXVVL1lXNmx0bWo1Mm1aVlBYRE4yMXBzK3VXQXN0MlZSL2g0MlluUzliTmsyejRyQTNDTkdxYm1VMXExRU43dnFqUHdlRDU4NVpYVk43L1JveWMwWDN3ZFBPY3VuK1c0NFZYckxTODFTNzdqS0NucGVodm5kaDdDT29ObWpBVU1pRlZ0b2o2bGFtNlJ5RUh0ejFqNFN5N045dkR6NkJYMUtOSFYraEVSZlBqODZRNEpSN2NXMDZ2clp0YzlSTnpydFRTN1doMU4rR25BdFhVZi9jTDRISE12U09rclc5cUdpQisxaDFZZkJSdlVUVlo5aGpReG5yQk1XUEM0SmlMeXNMdnQvQVlyMU1NakxmZ05LRkhwd3JkVzNWbzVoNHhXaFhPbm1aM0VPU3VVUDFSQVB0MFpXY280WEtDaHZVbkVNcGRycXRwREYzQlR5YWFCaVZwcy9VNThpcjlVL09IcDYzVXVyME8zKzBNSGJUOEEyYmw1VXMzRmloQ1lNRVJ6cmJzcE4zeUNRak5jMUhuSDZkS1M2L3pHRnR5eGs2eXMyUStkZkRycGNTUVhGUExIYWYzcUw5eVV6ZGFSNTk5anU0L2FNZEQxKzVxbGc1TlVQMzRBWjBPQXVYTHh5L1pLU0c3TG1VbzNBUkNaZkFqdnd5QUdQZHlqSkVwZU9CSEpRZVVWMC9Hdkc2UGpDZ3RuT0puaGJteUZjYzdIcVBRMVI3WEh5ZCs3bWdaLytvTXpwRExGRDFYUzQrRUZMSGdnUHR6WUVXRFo0K1c2TEN0LytRWHowc09sTzVleVRZMzIvaTlCazZDS3RqMzFUVGtPV0xvMlN0cGpNdlFjRjNDRlNlamQwQVNCSDV2Sk1WdUwwTHQ4Qjk1Q3BoN1BTMytxcCtKSHRwNkdIOVFvdnNoMDRLMkdXTEt2MXlBamE4cENMekRTaGQ2TUVuQVcvdkR4a1RiUmErMTZENVZsaW9CVitDMldRUGZJVHA1bzJZVmRXeEc0QXovWVl4bUlGaWx3RnFxU3F0MWo4NWUzZyswem9tNHVDbU5RYXVkK3cycEdhSVV1cVFnV0g1aVRwNHJpT09WRFo5aDB3eVVwTnNPM0Q2ZGFhNDNGSml6UHhtY3NOdVJ1VytaYXpZbXUwbFRFN3ExS2s3elNHcnA3aEgxVWZFbXFHN3p2U1ptRE1wR1FITURTdWRwTzUxUWZobW9ObGxRS202bFdXSU9qUU1HK2V5cWdkeVVHcU81K0h4aktQNWtJRzBwY3Nic01KWmtMeWhLQ1U4VTFXTzlYa0Z1RTVBaXJuUzV4VjRod1dxRGhwUUw4NG56aHFORjIvTXpLcFJYSGR4YnhYVysvS1lvSUo0SllBRUJ5SFZWcmFEdEcyZFdEVTUvNCtJcXpZVVo1RFZuSnJIdXJIenEybHprb0N6WWNDczZPMGQxUUwzOFN2SmZFSGtvQXA3YlBOQ2g3R0ZnMXl1c25VSHA4NHlKcHNrSS9NTlZOblVSTXF2bDVtTk5mbmM3RDFmb2RSVnlpY2dMcklFWGQvdGc1YjhkTjAxbUdyeXpRMTA1bGEvVW03cE40eEswMmZvdU9SQllkWlEyTm9MUFR3ZlZhK3l0TzQ3M3ZCMTdxVDB2U0JOMjg0VnZzckhZSkszMURXT0xIMkhUREpTMCtyRjZkZVo0dkxWQWgyeU01bGhOMExnejcvZ1BUNkQreDhjdHY0elRHS2kxSWs3alJrS3NDN3FuaXN1a3RVTTNXcjZiQnJ1Q1Z6MGc5ZFhYM2poempETE9GeEV3aVZtb05sbEFNYTZsYVZGSmVTQkhOUWNxL20xRWI4aS9QYVhWaVhTRmRwMkdzUlA3Z2NVd2Z1UUkrZUhqOE9wSlBIdmxqRVJ6TEJBMVVHRHdjQzdSY2NVbXNnMVJ2SFF4VWI5S3JBd1htanhpTm9uZ0FSbjhBcUQ2NGhxZHNYcVVEZU9FdzhHMVFRcTlwRWUxbkd6VkhTUWV2bDBpaU40Unh0d2UxWE5BbEVHN3RuYXhMakhBVjFuczJoM0pnTzVOVHBYN2xEb09zMmw4bHY1TkZMMldnb0tDQTJ0amNiRHVWREswdit5OUZ1THF0WWtqbEN2ZjNHV2xXckF5anRLNGpHREJFZllpNDlScEVkaHduNlBTeCtYQVN6UjdYanBTdFZpTW1pa1lReG1vTmxCZ0ZwWFVLYmlSa2RuRDgraU85MUZEaG1JQllMbUxIOGJiOUk0NHd0bDNGYmsxdHcwZE5PZjBuUklSSmhVcEtaVmk5T3ZNOFhuM0NIaXJIR29qM3dJbHVYL05uRklMV3lidU5Pb2wvREtxNGhNVVRiaXlmaWN2cWtadXRYRXgxU3pwRjZkazNXVGhCVkVVS0YwUURjRDdWdnNadzB0RS9KQWp1b1FqRkhCSm9aU3RTN25JSHNheEVVdVA0bStTYm56a1lmRENLUVlRM1FQTmN0U1hLc09HbEFnUDUvNVphV1dXeldLNjFlQnVkS3ZWaHJYeExGRkFraG9nNUE0NnJiTjVaVFhyenhXSHRtcURVMDlSQ2xrTFZFYmViNXNITk5PVnVEMkx0d0M5L0VyeVJqRzB4OS9UUmhtdGRwZTJvWjEvVDJ6REZ4N3NnenFKQ1B6SENwdmFnQVZsOHVRRDM4d0p2cFJjNWJlanUwSkF3aUg4YkpkWHVXMDcrOVFBM1krQ29DYWZzT29OSDEyaXVhWUJ0aENrenA3ZUxiN2pQNVV5R09HZWhiaDdYdXNKYVJ3Wlc1WlBFa0JFTWVRdmtNbUdhbHAxZWYwNjB4eEdVc1dtYlNLTjRmWURvbm5hcDF6UlhCdEZrdmNhWGlvaW4xVTNFbFlNM1RYbUQ3THJVU1cyK08yVFE5cVhOWU1GRlpkRmtGaTNjclNJaEx5UUE1cWxLbjl2NkJ4dG5jMUJ3alRNSkZMWG95M1BiMmZRRGVIc0FBQUlBQkpSRUZVYitIaE1PUGsvQ0J1aEtuOWNZVk1LOXZ6SUVzd0N5ZWY5T01NRGFSNkZWaFlPcVNCMGZqVHFSSkFnb09RRGV6cnpjYXg2NjRVVFhiaEprb2hCNnRLdUMzN3Q5YzRxQ2E2QVVUL2pKenY0MWZTVUp1dTJnekpvV1pnM1hFc3c1Sjl4RGdTWmFkK3JaS016SFBRK2phUC9kUFhwUjl6MDBYWUdFc2JuWEgwZlZSUmwycnZDcFRrcDlCK3NUMlFKWkxNeGR1UW1EelV5dXM2S3BHVnlUN1VES3dWVzd0aHFKSHNRVWF1LzBhQkNyR0Zab25kUnFHSGYyNjVmcWNtSzduaWRYS0NOTHhmMk1PYk5NNW1WeFZpM0ViUkQxWFZHVUVqUk9LaFp0Q01ReVlacVdrV2N2cDFwdmd4dDJDVWZXQjZuR2hVaXZjeUEyU0RiaEozR2pNVWVPc25JTE9pQnlrSjFVSzNtajY3RGZhZW9SSk52TGdQRnBGeWdSRm9IZElWS0VOVnJDeHRqNFE4a0lOYUtzM1lSVGVqd2psQUNIVGtHUy9HMng2R0hIOG9GOEdlRnlFNmMrMlBLeGpyWTJ2YlJnVHRFdWxkb1VsREhXTE9EYXlPaHovL3VidGQ2VFpYS1BoRkowaHdFRkt4ZitqS2NoUzV4dFN3ejdVMTJZckN0VHNhczdGemYybmViWnZvQmpqeVorZ2dCdklRcjdyVDVnc05mVkxNdVdaZzNYRXNleUg3MjFtdkUyVkxmaE1neWNnOEI2Mm5CVnYvM0I4dEpEa1REbzAzM25qa0tISnpGbTBqUTYvU0pmZDZIVjE5L0tvUnI3QVRlckZCK2cxak1PSTZzZU9BcnBhMnhvcGV5S0IwOS9CUGZ1M2FvUE5mY2wrL1JaTERTRE1TeUMvQ2VaOWJGUTY2VmhFRSsxaWs3NUJKUm1xZlNYV2UyNjgxelFCKzZ0Wk1xWHFOZTY3UXk4clB1MVZGSlY0dWNhZlpLYStaWUFyN1dtSlpQZFVOM1dyNmJGb21xWkEvQzFXUnVHR25JQ2pOaEJHb2YwQ0hWN3V5dEtoMFBKQmp3a0FKSnZtbGIvL0hHbWxiVjNNUVBnMFRPT0hGK01PN3NxaDN2L3d4U05FakZiODRNNlJYR2pUY29FQjIvaDIvck9SeVVmbVNaN2tDN2tORFozSDU4RFY3QmFKV0VoSkFnbTFyQTZmUGpQYzVmQzZDZzRFMjVxTnFlWlg1ZVJmbXQ0WGRCTFdZV3d1cm9KVnZNZHQ3cWdYdXJZYXRsVGpUc3UxVFhDWGM5VGlCTVZvVmlXR1ovYWlZdzFMa0w1bVZUTjBtR1publlMYXBWUzlxSXVlQ2owVjg3U2xnZkVZVlVZZk9qQkczZFJoMVd2WVVxb3FkeGdGQVpycFlvZzFqZ0JBdjZXcEJpMk82b2QvUnkzTEtPRDA4NTZLZXNNNjdXc1IyYTM2czY3NkZqdEdOSTVPRHRjMndKZXFRU1VicWpBMmROelMvM2hkK0VTTkszMmdQSTE0dG5OajduWkc0MHhqamZtSkZsWk41bjlxZHRWazNkRmVmUHN1TThjclZZeFQ2aTY1T2RYcVVNUU9kTCttWWExZVdGcFdPQjNKTWVuOElPc0l2ZlpmRzJzN1ZIRVJQZzhUSkVNL2IzaDFDOS9hamFoQndSaE5qYkI2ck5tZ1lJU3gyRGxPTkJyQkpxcXBSM05RWjFmKzZ2U2FSdW5nbmdJUTJDSEVwa0hUNkhDdlgzemVvTjJoVG4wRTAzMmxpcWxWN1B5bW94bmEwQmJkWDFTeHdIMlJ3RXZHNVJuSkxLcEFqMHZQRjlrMGtrSCtkS3ladllXN3R4SnFKaVVsRzVqbVliWW9vSzUxNWo3dUNrdnV0ekdFSHdUUUhidjQ2Q21MYk1qRXpMQjVuQWFMVGJ4aFZwczlVMksvWVAwWHE0Wmx4Y1gyVmIzRzhEYWlYTmtnbjZEQ3RkSXhFamRKM3lDUWpOYzI2TkwrV283dVFLT0tTYm5pWTlqWHYxY3JGcXVmcGlUdU51UVBiV3o4Qm1kNm5kbWQxMWczZDFhZlB6SEVBVFUwTTdrNWxlcFV4QTZVdjZhaHJWNVlXbFk0SGNrem1lQjk5NGJVL3J0RzJjVFVId2RNZ1lYSXhtTGU5RVFMM01sQlV4S0h2RUxsV0hEUmszdWRmQmFuV1BURkc4ZENWZ2FVMm1uSDFGUjBvbEFBU1hLYW9PRGJ2d0doa2tWZTZkbjJEL1RtU2ZZek11UnRDTmM4bkFmdDIxRVVDdUlPbTJaNnJXdUErVWxWb05tYk1KbllUdWpDL0docTYyQVpOTnlMZjliN3pTT1Q2UC9tVlpHU1dhdFZkSmVLcVhZQTlUME8rdlo2dGc2YnV6Qlo3MEpTUXh2a2FrVzVLRjlhRGhxR216NDdvYXFrcXJkZy9SZXJoWitzMUF1QVBHZ0VLMEZXdFFTbWlrdnhYN1kzMkdySmRSWHZna0VsR2FwYzlzK2swdjVZS1Zwdjl5TWdyN3VFd1hNNSsyZDhBbk5HOGNKTzYwMXpacTZORzZzTmV3UWlVaExxaGUzQURtS2NVYVNiTlliQ3l5VVJOVTQzSzF6UFEvNGpPb1habEdhS1M4VUNPeVJoTkdWN3hhcXZScVpvalMrUlRwb01Dam1OdnJsamhPRVV5TDVVdWRvZjBGWGZUNncyTDlvMElXbEtDVi9paVN1RDBHWGE3Mm5UeTZxTjdiZXVZQWhMRTRIcGFidHNtRWVXcHh1VC9nczRoT29KdEtpRWluTnFzaGdoVW52MHpHTFdsY1FZN1dZbmJ1M0FMM0VlcENKT0orUW04U2wzZ2xhSEYxT1FNMXhPUjd4cE83WXRjZjdoSU1qTGZnTnBuRnBYcFNkejZVMG5PbjQ3VisyeDBEbzFTeXRxUm1sNDNLcWxKNXZoOHBtMU5rZGFEaGdHZllncWFmVUsvVlp1L0tMWXdhQ0wxOEhkNmhEaGs5YkpyU0VqZzBsenZqekJYRWtlakhqaGtrcEdhWm4yYVgwdXF3RWNFR3dENTBVOFpXWW4vajJ4OE5pQXRkYWQ1L0wzbnhCb2lrbjNMWjFhcnRicWhXMDJmaFk1WkhpMkptbW15Q0Uya21wRWFLWFVNaWgzUnVkZXVMRU5VTWg3SU1TbkZkR1dMcS8vU0FOejBKV0lJYytSOWdmUFMvT0hOUFIvU0NXcDQ0S1BTZVRPa3IvaHhCWE5pc29YSGNRMDh4bFhGS0s2bkROK3kxT1pqVnc5L093YXFBQjRwSUtFTlFnS1VTb2ZVcUZ4ZmN4b2hYV3FQd25sTHltQ0NhTnQ0Y3Q5UndyWVhGUzF3bjYvRjJ2ZkczTUw2dWdxM3BhSEtYcEVCUEltNldnTjBHWXRpUVoyU1pHU3Uxb05ycGVRVm56T0RPdVZhbnVUek83NC8xblZiN1dzT0hlT1g0bzNKa0RNNm9CNDBqQ3JUWjFkWXBhNFdXV0toU0QzOGtNRUFTY3pKV3ZoeVFJbGEyV3lNT054V3Q5bXM3dTU2NEpCb3Q4Q0g1eDZOWE0rNVMwU0loVFBHNXY5N29mUTRaR1I0WEhUbmVvMUs3ckhUTkdxWEF2TzZvVnZOZkFUMGdnS0VpRHlmVmVxc3Z4ODlsWjF4YTNGQmlWNG1zQzVLSEVkMDlMVXJpeTZxWFVxbDJLdnZBS3ZBNlo5ZXR3YmtCa1NHT2ZLcEtMVnJ2bi9xUlh5TytpMjhaQ3BUMFZjY05CeWlQSFkrVVZ4N2NvRlJQTERocTNlY1daLzZVMy9ETU1CNi9SZmIxVHdGSkpFRzErMGFqaVROZUFielRqTXMwUVdtSkxiZEVWMGhVSG0rN1E3SlZuS0hGcWo3dlV2ekxSVGJVekJFcGJGRFJjajI5aFpKUnVZYmFENW5Ec1dJeWF6TGhhL3M4b25FQmJGVVcyUVRVSktkYkhYYkZveU1uTWRmOGcyWisvSWI0NjIzY1RrMVV2U2dZYWpwc3dzRVhYNCt4U3FkbHRQYUtDTDE4Tnk2QzhsL3FacUFUVjRuYWVhM2ZyeWhxVTEwUFhESUpDTTFyWTZJZm4wb21zOGVqYWViU2tnamVOWlFpSlAveG01MnZjN3BzZE8wYS9lNm9idnk5QmtmNnhENmY2T2ZYVmY3YmRGMjdVbVhkZ3pOc01WK2xnNnVaVXJsaGJlREo1ODlBY09JMDZ1THRxQndoK1RIV1loQTZaN2NqOVUyTDcrWExvVU05bStYSk1aMC94TlNpUnpST2Nvamk4d3g2UEsyWWhSWFZTSGl5NVB2TjB5dy9ndXQ2cE1DRXB4azh2dGxxMmFKSkF6ZGc5V3Y3OE51K0FWYS9VbWpTUEtqczFGaFVIcHNwUVlmSGRTV1lkc1dHT3FBUlJnaEZkRVpEM1hXSFl4enlmK2dXRktrd01ZRDd4dFMyUFFDRnphYWpZZjdZTGV4UXpGaThraDlRdjNPSDFpSS9PS1NnWTc4NUhyN05xNUFBcmQ1ZUdpZGNBWEVFUkRsaGxDRW5WSnRHRldtejVSV0Z3UmJXMGdpOWZEOEE4UXJ3ZDU0ZjlraXJwdWtIV1dsaEg0TWQ2aEJwZXFRU1VacW1nc1IvVnBXd3BqRzAwMGw1bWQzM2ZtWVl6cmlHU1p1MkxuSFR0TnVUYWoyWHpGMEQ2cU9XU1pNTW1XenNnSzRYdnMveDlHdTNlcExPd2JOQWd5dmJCRlFwajdRRmpnc1ViTVRMdXhuSjNqTHpxOWV0eUNmaTZqa3lQSlJnNzhWT1VUTS9nOStJeFZ4czNIZGp5dVk1ZjNBV3JKeWtCamNRUjQ0TkxsQkk4UHp4ZThkWVFJN3Q5cDBVa0JDSElRRVZVd2F4TWFDdE84eFhtL0dXYVdCMjRsaWFmZ3B1N3gwRW00ek50a0NkOW9OS3MyUUdPV3RQblFzK1M4Y05vUkZmMStUR2lRWm1mZkJibU9IWXNUa0svVjdBWk9FcHFnQVBFWnpycXAzZ3BPb2JCUXlackhiUUVZanJvQTRBanJrT3l4VHNWNk04azAxakFHemhUaE95QWJCVFRZNGVVVXVpSVRvRXpVWHlIaWJQaEk4ZWNkNmdOd1RPZTlMczRyLzE0bGdHaGdPdFkzVTBTdUY2TmZ5ZCtjb2N3bGVoSWZNdFNpUFNHb0ppTkhmZWpuMk56UEo3ajFCYzlZTzNkVm1IUVlEOFV4elNiRElrbmtwSE1RcEJ3TFRGRWc2NkdkVFVOdUdRWHVoN0xRZi9RWldPVHQ3aC9FMmJoWFRzSDhlaDVTWEMvMDhpcXFlMUQrb1JjV0lRNTI2SDFjd1poalcweERGa3FERmlZL0E2VE5zV2VyNTR0RVhvZG5aUnhJV0xhcVdBaEljaEFRYXNVVXJWUlcxbzJ2Vjk2TUFjbmpGYVhlclNtcW5uTG5WbE1QZGEwZnNWa3BpRnBqeHlwZUh2ek54NEo1Z2FjZm1xYVhNZDVSV1A0TGpheTFKUnVaOTBQdkVxUmtwZzdHUnZUTWZsdFIrS2lPSnBCUGh2Z0N1S2g5MkpIRk0xTmZpeUhCVXp3Z3pOcVNDTTY2MVBGSnRHSU5EQUVoM1FueFdyZHcvUmVyaE9adXhxSWNiZHVWci9hVEtpa3gwREhabHAzU2VBMmNhVktvT21XU2twdmtHMGE4bEdXWG15eWRXZkl0OTZxT0FQUE9SNnA1QTMwZVNIanROcSthdUhiclY5Qm05dXhBSzhwKzU4TDF4bzZ3dzBSRUtQMnlwOG5wOWNRaUswUTFYdjdJU05aaFc3Qm9RL3A2bHJ2WVB0WU9halpyRlFhOFBob3NQTk9TYTNVeGNzWC8zUHJqcVJUTGlsenlOOTNBcURScFFLUTV1endjc3lUemNPMGVjYTBRZFRyRXFiakZsOEp1WXBIWVdxS3dtTDFKQWdrWnNheHE2U1h0bWVSdk83UnU4cXVWQ1VuK1RGZEhxSFE0WDBWZDNXNVcrRlphS0JjN1JBYXJOa0podVpQdTFHQmdidTRQcVJNby84TmdEZzRxYmliVndzL0h3RHV4MllaVk5UaHppQXpwZnU2ckppeXlVU21nK3ZKMVFDelZNeDZmOVE3RmdYUVh0c2UxQncxRExxR095MGRVSFVxdjJUOWdZYS9id3ZCcHZCZXBaZTR2V1pDdE5HRG80MGxrSTdJRkRvbk1rRmFscHRZN1F5L3g2eWYyaWF1TkJLR0tqd2g3ZWVjNTZOVGE5eFJVUDdLQXN0SHdQblNaSXo3ckV0VU8zNmk0Q3h4a3o1dkcyc1YxQm9SRWp4R08za052akJCeEFqTWs2MUs4c3NxaDJDWlZpZW9ybytRbFdPdTRvYnhvUzFrZVFJODhFeW11R1RmV2tZeDlRakV2VTN5Z2ZhaXRVR2pSTWFwYjM2ZEo4SGo0SUJrWnhwZk9KaHZqUFZHTHdTRjh6Q2I1U1FqdEVnaXRKeEFuYllCMjdLM0Nvek92ZGlERkhzckpoV0hlYVNNbDZGVUVnMXNHd2EyQmIrVzFhd055RWFNUU5Nb1N5R1Jib2JkM3hZQ1liek5nak1jbklmQ2h4cjQ4OHdBbFpmTWxxbDlNTjJjV0NVS0JOa2gzUWtaOE8yaFRza2NWN21GQXNOMHFQUFEvbmJGWWZHb2JhVGpET1l2ZmNxU3F0MmovRjZ1SFpFRlpzdHVSMmhoL1A4TUJ1T1V2NVM4VVhkNXVBMndlSFRESlMweXFENnRmSHdqY1dOS1l1cWpsalFuck9NRjhJU3E2VnVMUUxUTyt4MHdScVdvKzhkdWdlSEFyZkRaM2pFTHR3eGhUc00rRFBUd3RLZ2I3UTdJTmlZekxnK3BWRkZ0VXVvVkxNbUNKNi9seFZ2SkhhSUs1RGtIY1VJa09VNGQvazB6M3BwYSs4ZWtMMmJaY3hHTndwSTFUNlVMQ2FyV05zaUJJTjRaMWY0a3U5WVI4OXhGTFpNZjJ4c21RWXR6cEdTQUlKRGtMcTdtNnZZNGhteXM1VWxYcW5SQStSelBlR1p6TUl3N2lhNjVvTWN6dGhMd3ppbHJwNUM1aEJPM1JXZ3FNeitnenJEOUlPWlh0d2Y2em5VQkw0M2x2RXlCWVdTN0ZVUTVFWmNGcy9heFZRYlh4NmNZL1RYOVhmMHhBZ2xrYTZMK3RHL0wrbUZXbWNpc2V0dlVBcGM2VUhYWXMrTkl3S1A2VjJnNmFvMmovRjZ1RlBZVWNESDZST0ErdXphWEo4b09lMlNtWWsyd2VIeEppYlZLU21lUXZWcitmY0tlcnVFNTR3RmlUSFVvOXdyQUJwQXhCTjJhU29ldXcwcmRxeGR1aFcwMmVYUWJqRkNpbXA0N3hpWG9ySFhwQ014SW5SOUdka25GaUN1bldKekxoclFxV1lPYVEzdnZKQk4xRU5UUTdCeXk0RGVNaitrNlBXM2Z1ZXI3eDZRcjcxVWVtOEdibytNYmJya3VMS2VQZXo3a05Gam5NcnQ5V2l1TzdmekFEejVGeVpjdHdLZUNZa0NTUUlZdk9tejA1VmpYbzNQNHlRekRjZjBKWkwrT1NZclpWaDNyd0s4eW0velVNTG1NdmJaZ1REL0xLekRuUjJGN3FUN2NHOWNuNGpDWHorbDJSa3ZvS0dmbGxtSVg4K3QvOEJKMkdHTkFjay9sSXQ1UjZEanV5VXpPNVUvbmI4YnFEK1E2VUh2V0FmR2thRjZUTjAyOHJmMll2Vnc4L0EzM2svSkJvQXZXb2FwelNlQnJ4YnpSc0hZZ3JvZzBNbUdhbE5JN3F2cVg0dHQxdmZ1eGtSY3NTVDNCR0JVSDYxSGFKWGN0MERSUUVDVFkrZGhxQmRQSkxhb1Z2OTBzeGxFS2c3NW4vdXR3ZE1Wb2ZncWZ5VVdrdzNjUVpmMzRCaVorU1M5U3VMTEtwZFFxVlladnIvcDFYTmt6YlYxb1dNSUM0REdPbkFqU3NsYS84SCttUUJwdGdKVGNxNXNrR2xRY09oTGw3MzJ3QTB2SEdwOEV0eFlTdG44SEpTL3ZuaUU1VXRXdHZXa3dRU0hIaHVYbGUvVkRYcTNaZXN5S1p4dlRNNnR4MnRENy9hMUtYTjZIYmJNSWJHTEdxVkdSTGRFem4ya0p4S04zTlBKczhsZ1MvcUpobVpqeVh1dXNORWJzQWo1bE44UmF6ZU0xa0RqamtCSGRtcHRXNnNUSTJiZkZkYlZvRGxEMUVQbjVmbCtQU2hZUXptb0JoOVdBL3QwZEZhY3phdzNjYnE0US9obVd5ZnFXQ1QwMldhR2pnemJNU3hjL053KytDUVNVWnFXdFZRL1ZyMmVGWDNia29zZkFtQTF0dnFqUktidThMWlk2ZWh1VllrcXRxaGUzRE0vSTRmQjBHSWxxekVMYWtFaitWNFhKSks5SVJvRGxxMTJNK21haG5saFJtWGVEVEJlbStsdzZ6aXlMSU9MNWhkTWRTWGZNSnlCMVU2SU5XRmZpVzAycUJoaWVLcWJWNGpZV3lRQ05VUG0vcFROczQ5WDR5VU1XakdyNjlZRWtod2liVGU4S0srTWVKelVQWHBIZTNqVUtEMjl2NzRDdVE0M2hnS3NVdjMvRWF1M1BaMm95d3cxRzZRaTJBa05kVXZaVEEyMTdZU3dQN1dsaWZTTUd6dE9pblV0d3FTaXN3ejBHemx4azNKNGM5SEo0eVE3eFMvb0JSb2t3WlU1S2RrMWtPdTF1dUFTVEJwTGZTeGtFbkFvVlkrMllhaDVnV25aSzlRV2xWMXRsZzkvRDVNeVk0Uy9PVUE1Uy9NV2dkazB6Wk1PRlJWRitMR0N0U3pHNm1WQ2J3WFpMOFcxVkJ2ajhVeDQwRWJJZXZ4WklMTnhHdFBlbWJmSDd6b210YWpWTzIvYXVnZXpJREZLZ1NJbUd5Z2xaZ3JpQWtPWmtKMHp0TU9RYkZwUHNONXJ5eFJ1Yktjckx2TlVJcWRaSENvTngxYkdTbk9BTVVxZzhGL3c0T3UvQ1Nmd3VvZjJBMUZBZmJ2MnM4WWNtdCtYQUYzUDNPaEJ5U0JpUkdCdFdqTFFvajlCa3JsdlVidEJhTjk0d0RaMVRnbmdRUUhJUnUzbVFsM21MUHE5ZzJkOUc2Y1ZZMnFiS1BvRlRxdVBOKzJJWE1ySXprTDNHazNxREpEWW5pUnRUaXVucDg1RmNmSHVwV1RZakFBakVsRjVobUEydlBnSm1UeDV5TnVuQ0U3THdqMGJaSmc1WEZOTTF2MTJ3U1JseldwOEJ3NTVCcnd3L2VLY0U1UUx4ckdqbFNMdURtQWFhaXJkSlhUbDNvYnE0ZWZ5MmxRL3V6c2ZyT2JDaW95M1Q2WWxaK3VJL091eks0WERnbUdTeXBTMHl4Tzl1dVowTEdPVzRnNXNURUpGazR0Y1puK2h6MFN1elNKaEVHcCsvRlFoUnNvMWYyREZ5SnErRncvZEt2cHM3MFFxSE5tYU44amo4RnJpSFhDemlkR2V1OHZPK2huRTdXWmZnNCt5Q0k4VlhWZkp6Um1lVHJ2WmlCc3owbFJ6Rmp5TW1JRlh1M2o5citTdkE5Q2lKMFpkaUM4VkFVVERFRWFPeEZiRzFmeG43Lzl6MWFRVlRST2hCVEVIOFRxQ2t2bG55OG1tQkc4Vmg0a1h4TW5nUVFuZHBNYkVXczdWYnN5NXBaOWpRNzFELzgrVHpWWTFVdU4wRC9sK2FRNnAyM0pIbHRncHQwZ0g4RUlXcG1qKzdHTkh2ZEpXek5GQWV6TExtekZJUTB4ZWtpS1dRM0h3eEdBV2hRbEI2VXdOcmVzQUVQYlZrZEJob2VWeHpYbEdKTTRHSmFBU1RBSmVjNDE0RWRBdHpRVEJjUy9kQnZHRG9DOHAxYU5ydEpkYXBFY0hmWndBYWJNY1pDM0REb2ZsL0pGMXpNclFZZUp4N3J1aVdQbkZzRE9OS2gwSFJJeEJ0bUR4VDU1NVBXYVlFWUxvWkhzMXpjQzFGR1FobGxpc2JSK25VMXozYUVGMkxrRkk3aFFOSnVPT2daSlNjSnBnaERYSks0ZnVnY2pzUFFpQk1vcEs1UnZtSTd5TzFpVDdKeGNVSGRnSmlXall2Y2tha1lVb2JLb290cWwwNXVrY2dGTWYvQ2doWm9mZ2FNdDZNckwyV2N4ZE1UYUxOa0JmQWhDaU1zVytDRERTbFVaTkl4QUdqdTluNnpWNnhtMWJ6cUN6Q2dDNFRrb0VNVHFGTFcrelJXYlk4WjZMNWZUMEcwU1NIRFRIVEhlTm1TS0J0anFzT0Z0ZExpWHB1UzE2Z1lBaHJKRWJ3YzN2UXd0djZYZkNBc1licENQWUFUOThKbURPZEhEcm8wZU85VVRXNlpJdzRneGRWS0l6K29MTi9XUUZMTWFqb2ZJL3Jvb09TaGxLYjk1eHVyQnVuMHZpRmRrWXF3OGJudDNCVVlXV3NLT2o0Sm83ejBaakc2NEJ2eTROUkpMTGxtRjRCRlFDcG0yMURCd3lIYVBjc3ZPcWtyRFhvUTIyR0o3cmR2RDg1NlNzZVVhSEJqc2s3aWNZTTJudE9XbkZ3NkpJSU9xOFJUTm5XOW9jOHhvWVF4Tjltdlo1dkpRUXhTK1kycFJIM3FXeWdTVkhzcENZSFZHMjErbmFkTms5VVAzQUJ2YWRRQnUrczljREFicTZZYzViWjBHRWdDdkhkSU8rdGwyRkF1V2dtR3lFSTMwYStZdHZIbFd3WkhsaUV4OG8yaUlNZFcvQkRnRE11SzRYSEd0TkdqUWUwdlg5TTVPdnV0MkVseUpqUlNZZ0xsMlE3aERtZUx6aFo1dk9RdmhWNTAyQ1NRWTQrK3I2NUZtU2IyYzRGMkttV010ZkN4Tk5UUXFCQXJuUFoyenZYcDJMR0J1SDZzUWh2ZTFGOWs3elIwZ09IS2FGUGM4K3o2K053RXVLVVZteE9SVWpKaHhMdFoyZWUrWlhNekV5dVBXUHlDcTB6UVpqOFArVVk4RmdYSlR1b3YzbzJGZ2QrdHJQQmw3cUNxdDNEK2h5THJleXA5SXJnY0RYalVaaENuY01FeDRFTWZPemFQdWgwTk93RzY3SVFaQld4Zm02TnNjUTVQOVdvS3lkM2MwclpkTTRWc2E2V0NpakpOZ095SHFVRWFHT3ZiUGFjbzBpNWxmUDNRclp3cUJ4YWZFcUx0cHNBMXhuNzBQRVpJNkxTcldZaiticUVtVUZ4YjJaRjN4V3VkSEM3dGtKMEpRVUVRY2lpSmpidFk1bEM3eDBYTWdJMWI2SFhLdHRCQ09FN1NNQ1hWbFJRNmVLcXdtTitOYUk5RC9Pb0M5ZmhYNE1sOEtyZStkYnNrWHFuNmZCaEwwQXVyb29McStMWmZFcDN6bUk3Nk80UkI4S0h5SFJNdjZhSGVSaUhkYmxyOFZsNFFGakhlU3E4eVFxQmkzWGg5WjlkbUg5bkJwemVXSk9DL3RlMDRkQVplVUlqT29UaDFaT3ZXZmlPa2d2aloyNGFUcEtBTXJqMXMveFBSTnd1VURXZUo0UnNPNDR4cnc0MENubFZ6MW8ySGdKamZ5VmpCVnBjRTcrTkJlc1hwNFhwR0x3V0JVNFZOMkNLV3BzN2tTVExac1UyQ1Fiejhja2xXbk9FTENoUjZLWEtLeWVJWWdTMzU3RE10Vk9KUDlXczVqRnA0ZTZTSkZqN2NpMHFOQnVWVjNpV1g2Um9ZNjlzOXAyclIwL2RBOWdPWVVOR1k1Wm81SDdTeXdPK0xPR3R4SnQybkxVRm1vR0xrM2lGQlpvUmpib2IvaGRjdVB3aGMwTUlDMk1WYXM0TWhYQXZXS1cwbnBNT1YzcmtPdFY1MjVLTExwTXlGQS9DTzdpZVp3ckVzVDViR3lTMUVvNEZOcFdsNzhxeGxvc0FoZ3JkZkhDcVZrZlRHZTlObkVBTUVGMGpTUTdJQU5wd1Y4SVFsUHZ2ZmR3Q2ZxNmVHLy8xOURVR1JvamVrem4zdVBFSERxdllmK2pRT0JPS2hIelJobWU5Tm5DeGh1WFdHR0JLZSttQXM1bHB5d1YxZzVqWVNPNk5zT000Tld0WEJ5S1dZMEhROEJVdVdYNEJEeGFMMW1PeG1HakYySWRsaTYwVE5XSHNPV1RIemdocm9QMVZvcHNrc3UyWStHZ1NqSisvR1VKU3IzVHp1c0F2Z3hKWnZTVHNpZlNQYkVqK3FTd2RzWnhVODF3aHA1bDFCOEZEbU9XTlhjOXRlNXZQSmJRNlZuTGxLWFc0ZFQwUDM2bEZkQmpibXNPU3ROZnVTWk1XSTh3cXVkcG5yWFZETlFjQkVBcE9udVBRQktTNlQxUXpmK0JGUEltQ1hnWnk0R0F6TkdWWmhDYU1tUUZjU2dZdVN1S2tKbFZZRFpRcEVyREVZRlUrZ1dlZFE0RGdBUjRzam52SXdjeHQ2Z0RtTWZVTFZlZGVtajBubENnT1I4cTFPSlYvclYxNERlSFN5ZXlOZ2NQV09QcURJblU2OENGOTlBMk1GS0NxbmtBTkU1MGpTUW9OTGpITHF3MjFNMFhmVHpVUmdRVFkzckR3eVJqOGNTRVU5MTBTU3ZzRU1BdkRVV1U1TlVid3VLWmdHOVpGUmxobVNPM3U3Y0hvQXRlYzhKQjNzcHgxT2RLSGNGY3R4Y2l1eWJqb2NBaWZ3Y1ZFUW9VMlppcnpmVDBHY0FWK0ZtMHllZ0l6c2xFeC91R0pqN1VMVkhvRWhBVDl5UGhvRkRWdktyWkJPd1JQWFpyeDNnTUE2dGhCdzk3NEFPMHZ6bEFIeFZoMnQ2a29QZDJXMC9IRExGU0Uyck1ycGY4eEFVc3BFMUwvK1VsU1pQTHFCQnVjaTlQS2NOdVVjZFEvUnJ1bnRQejdRVDdnTDhtRmJHSnN2VDUyNlpJR0ZuNnJ3dGRrZGNEcmxMcXF4Tml3VlJNYkpTRXpCMWpjcHFVYjBBVVR4NGlhTTRDTU9jRm5RR1VRR0RiN25GV2U1azJrZWtSejdGMVJNeXpmdlZaalhHUEh6UVlBdzVxRnM5NVhkanVTbytMZHJMdXdPcnJnSkU3a0FaUzBqU0V5NjdBUXdyazZhQlpBajJ1S2lzQnl1b3UwYTBiclJ6WWNzcEZhZUJhZVV1b3llUmF4bkFMU0JhanRGZXVYRXIyeVVhb0Myakxpd3cxQzJyd2d6SlJKZGUyZEV2Z1dKaHoyYXArT3FPYncwbHdjaU12YVZ2MDV4VFp6UGpXRFMrODBvZlRERDVOSEN0YXplZG56V1lNVkQzb2JveTY0b2pZQi80RUlxd1U4SU5BK2VleVVNdXBWWGwvZ2tOVTVrQlZCN2ZEM1daNWk4SDdDZ3IxWmtsQ1hYU0VucTBPOE9Xc0VQZWdlbFdKZHFZMmNyY3hhZWhGc2ZRYU45eXY1WWZTRDh6VlFpNUZtMzJpRnJpRUF6S1R5dHFvWjdSOWRkcDJqUzBjb1J5RDNYQXFqSm00WFZEN2pieFRRSU9sZHdsT2NBbWxkeEJQNXVVL2hxTThzS3hUb09yRWVaVjN0bGVZT2xJcU9ESWNqSk1ybHBndlBGL3l3UFhxNGhycnVnaTNBZ0hEdHp1NUN1MG5YOTNUcGJCalN4RUJKZ3RHLzl1SDFTNERHQU5HdGptSDNRczJRdGdXSmswRFNSenNPRlJaVDFZUWFVS01JdDQ4ajJrZXlFYjAwM1hia0pkNXlzM1VSSTVPMW1qa3BkVmtnQy9CUkhMQW5mYURYd2ZIN09Md3pVNXhzTXh3c0orenZPcWk1cHgzclVMNGFuN2dQTFNUVkxJVVVHa09ET3NXK2xlb1JnMUFXRTdGS2V5R1F3T3VmR1MvT1dBSkQ4QmRjNWM0Wlp1WFVrSjdrUGY4ekVZOUtOaFlCVVZmZHh1SXFTdjhTZytCMk1lMlNXUVUza2pQRXJ6bHdNdzNIQk5QWjA5V2RVb2hQMXdTRFRkWllET04rQlJsalc4R0pHYWlHUU9LSTVLNmMwbnNWTGlJa0hJdDloMTE4ZlJYUmFaYlVSS2Y1Mm1SZk5IQ04xVnhpeEw1bmZrL2xaanREMFF0MmlzMktKUXNSYjcyZGdxeE9HSGk5MjJZSFRJWEVVY2pUOU1WbkJrYzgzakVIRDZQNWN5QkNyaUNGOXRWbVBGZ2djTjJxd2hhMk16aWJEQ2Fsb2NaOGh5bVVzMDNwZnpzaVVHZ3lzb1kvazFNS3hqbTZmbDJVUzRUd01KOW9RSGRUUTZSS00yY0Y1VUJJWnowUXlTaDBPTHE2VWVGSlNzbTZ4dEcxOHdvR0RhMHJSdWdabDJBN2t5RTRMQThLRVRlem5WTGRpemVhb0trM3R1bWptZ1BIS1RGSElham9jNG9BcWZkTXdodmVQZlR1ZHg0eUtYMGZtdDhiMGsrZ2k2WWRSaVBuWWFLRVI1NFpoZWNBWXV4MDRKTnd4c1BNUWhudnFkamhxZmJ0b0h3OVRxNFZrOThOWGFpOEVvd1Y4T0dCeURpdXhVZWJtaG5xQVVBQUFnQUVsRVFWU043bWxFeXBrR2xiQkR6Z0hsRVZFclR0WndwQ1lpb2Z1MURDZlVKbGNRejcyTHZqVUhEY3J0ZWxUZ3RSa0pxR09JZm1rNFRZdjIxNzN4YmxXcEZjWXNRdXFLS2hDN0krNnNsZHNIVlZpYmRLZ1lWYWtJbGRXbWVuUlplc1Y4VVNpRXpkaXlERktnclpkUXdaSHZ1RS9DdGpCNXpXNnZmVENRaXRqYkdoTUU0WU1Hby9DWkQxTTI3MXpvbE1xYklUc1NUZENicTZkUXh2WkNDV1lWdXIxLzcxOWt6UkRsTGcwa2Q2RDBYaDJkcnBUbDRsOVVCYVozbi9rYWg1empacWdUMlZEcHJvWERyR2x2M1pUYm5BMjJ3TGwyZzNBWDBJVmQzKzFTdXdmY0psUWIxQzdkTkR1QThzUk5Vc2c1UmMzdUMxbjRDZDNpQXdrOU11TmU3ZG9yYmZ2OFphd2hBN3NvNHV3MlJZZThLbDl6YUFhN01QczBrTGNhODYzb0JiVnZWNWc2MUlVYmJoam95ZFFGU0ZXbDJmNko3dlo2Vzk0ZTNaWldTajRFUHVHTnYvQU5ZaXQ1bTRrVGhnb09xbUdiaDZkOUttV0gzQUc3SlJTcGlWVnpCOGozeXVrbm5OUTNEUFN4RUUvaVp6NktUTjZReTRJanhLZ1pKb25mOU5kcFdqUnNoTkJkWWN3eVo2N242c09LeXF1eEhDdVZUdVFzNGd4UGdSWklWU3BDWllWamJLT0Uvb1pSVVJvMjQ4TE02YVBQdUM1UzEwbXA0TWlub2daM2hWUU05WjUzWWhqZERPcWNHS3VIUU01T1ZDL1JKcGlwd2s4bFJKM2x2c0xXUnB6ZmN6T0trNFBWVDdTWEVLclVIaGN4cUx5TGJCNGJPSjVrVTJMY0tXbmpJamVWMXppU1F4QzFLSUtncHlBVEJUdmlSVlZnT200VXY5Q2hOWnNqMHRxZlJOSThtN21hSVZKNWJzQWhtOEc5NVJyVEFoaUJ1Uk1FdTRDeFhmbWREbENLeEpIUGtoV0VYR3d5U3lRWW1YRmlzUGJELzV6L0ROdFZ5Q0RWdEV5VDEyaDE3aHdIVFFvSzRDMGM2amFnQUNmRndXekFFNi95eXJRYkJrNmZVWjl3VkpWbStpZm15NTdHbHpQMklYY0hkaXh5NmFHM2ZCcGh6Q2MyejBKTE5rN1AxWU9qOXViU1dHQjc0cERvWUNHVmlyWmVqNHZHVW5rNUI0MC9oajRFVVlzaWlIeUtKRjNsazJuM1lpQzVvTkV5S2pRb1J4ZGlWTEtBQkFoUnh4RDlvTFpZRENrcW9QSWFkNXFpN01aUzBFaHNyN3B4QklYdUNtT1dVMmJMZ0NHT3NueUs0eG5EYk1HWG9GaUwvV3d3eEZZS0tDKzBQQVdydkl5SE1sajdGU2FVdk5xRU83TGNQZ2p6V3Z2b3BsNGg1MEIxNEtWU21YZkl0TUpYakhFNmtMSDRvR0pZZW9HbGJrc3BXeUhBSFhSVHVqVDFXb2p0dXdSTE5PaEpsaUdURXhDUnNtV2RkNGtnT1FhZGQ1MUFDUmszYUxnR3pnVHhWaEk5ZlpZUERpYjVJU0ttNzg0M2k3ZDRQVUdrOG56Wm91aXRxR1FzZ0JHWU93R3htOURZZFlmeGNLMVRNMWZZYW53VEYraUk0MHpKekUyQ2tSbTM1OWQrNjNuT1I1cm5GZnJjaklXYXVObkhtbUZuVndVM0lkZkhVM2pDdlkvQ2tyY0RpdmdpZDY1WVR4b0dkeHgrWkRlVDVYUXhibFdWWnZvbnRtZWE3c2JIVXFKLzVkWVE2YnJrQTlvelhwM0JjY2ZGTVZZNnZockNGVTFrWlZlKzY4b0I4U1BZWW5leUhQdi9ERVpxb2xzRStQVlFtSE5NWkp3ajQwMHdJQkNwOXhsWXNXbU8xYWJjSnRpOXAyZGE3amZpcUI2Nnc4Y3NJaFJlMEkyeEJJenNSTzJTNk15N3BEeVhpbEdWaWxCWlhXcnJsbjJERld6NUNwd0tWZm5kVjh4NEN6ZkxDam5oaml4THdLc2lTZ21mYUxWZTVTTXk4bVpvbVFxRGhoL1haUmNHeTVKTDNKdHdVa0xYVWpZKzY5M1Q1YW5YUW16K3dieEdIam45V08zRlg5Uk1CTWtJVkthYjBFS0pGUUc4WXA2b0w2OFhVT212bWxrQ2g2Skc5UU1lUjFUWmRpOXlSdDFyVi9wV1dob1d3QWpNdmVFNkVOTGpwZkloNTJvQURvd3AwMmRUdDN3TUNBbEZab3dIQVpEcytnM1o5QmtmcGRabVpHZGZJL1ZZMVcvbE41VnFTTGNYWmRZS045VWRLQkl3RjlLVGhqRTRCZFhzMWlxa3Fpck5USmN4KzlEZlFSNkZTU3hBd0FRK1BEM2JaLzh3SVprekRzNjVvcmVwb09xSlF5WVlxWWsxT09MVnpRNEN1WXo5bVNaRUtBVWs1MHpHKytua3VIT1dRMHV2aTZEcjRhUHNyOVA0dElxY0Z5RjBoNDlaK1BqdFlaZXV5WVM3S1J6MFVqMmdQQTFUS2tKbHBXbVVLNnhkeTVBZkIvdjV2V1o4Wjg5QlZIWENIVmxPN1VGdlBnY2xmRThsNHR1c25JNjYxSEVPVE5rSnhKQlZmcVRMWnViR1N4aWd2ZVBhdGtTb094dUhUUUg5SWdaK2E2KzdSSU5lWkdVeUY3UTRYNVltK0M0UkpCT3BNM1dUcTEzTlI4QUY3UmZ4ZkdLWFdKNnFoNjgrRDE4aTFHazV4MDRwNUdaV1JGdmpTOUtkYXJFVlh0TUNHSUdaSTNqN0VwdVlUOUxlczdMbDg3UWRvUEV4UnpiM0xpWUQ5Y1h6aENJelB0YWN1VkhUY29ac29aWVBCM0tkQksxd28xUVRySmtxWDNOb0NOa2R4eFRnQmdMR0NCUVowMEgxcEdHb3I5enYwbFNiZ0NXeUcxbG1JU1lGRnZWNmVJYVdUNTlOUi9UaEtVM0JHRlRZdEJuQThEZmFZd0N3OGVpSlEvWjNERDNoMVUxNzUweHVUL1F0bzlwcVVLYUpaZTREZDM0K0I1OFVPYmI3Zk9hRzNQZlhhVnFzZ0FuM0FINU1UYUd6a05DTmdlM001T0M5Wm8rcVFWczlSb3dlRHkvanZtVWVnMWJ0OWJOcFd1Z1VhOWNTaTlUdXM5eU1Fdzk1aTZqcWhEdnl2c0I5SkZIc2dCTGV2WVE0b1VLY3FsR2IxUmp2azBCbFVSMVc5REtnNkJEVXVBNG8weUFwdmxFYnNFaU5GY0UrWDFNOGxxQmUvc21JdWFERitZcmxnMUlTUVhJdWRjNXYzd3hTWlRCNDd2UFJkSEhQdi9TRmdVQTBPWGJ4M3EyWitnM2FDMTB5eVN2ejVTUm1ZOS8wUnBMNHQ2Q2lXR0NvMjFkd2s1Mm9zdTRIQ2VUdjY2aVd3TWNURXhPTXpQZzRlMUszSGxqZ2Z1Qm1XdFJsRkwwODFBcy94ZDh0WFJIdGpLTUo2S0M1R0RXeVdkQ0ZEcmtjZWFUY01BYUhBUEthcGhwUTV5WnJXYWQ5U3l2UHFPTDA4SXdSdy9KKzlrY2NucEx4MVNka0xWSWRCL1haeGVFd1ZKRHlpL3ZsL0NlcTdMTVlxY3Z0SXloQy9IckpEZXJyMDl3eWg2eGt5TlN6WHJZTmpudHVFSW5sSk5pOUoyWWhCb2U3bkRndVRHeEJvVHQ0ekNKNnpqTlRYc24xREREeTAzVUpiYSt5RDBFeG9sSkFYYWVmVGRNOFNyRnhFWjlyK294UFJCV3A2NlFFTy9KZ0pJQkQ3U0ZRYnh6R1VjQ1VCdFI4b0Q2Z0ZWRlVFaHhIbUp0NFZCVFdpenVoVXpMUDdqajVRWCtSWVhBak5WamJmcXRWamRyWFIxbnRXWmxwTmlYQ1hTSkl3Qjd1WVZvRVZUdGhnVjI4ZDdWSHYwRzc2Z1FrWGFpZURSUTFGdnlJU0plMHBVellBaENCdVErRXpwQVl5K0lYVGcweEt2a2VOWmJDQTcwUEJ3bEc1aDFBZmVuVW5aakJHRDFjVlgwWUk4cW9SSmJrSjZET3Vka0RaMXd3ZE51V3VGeVd1WVBxWmFlVUc0WWFnT3k1Rk1tazZ5cGRHZWw4b0RJMjd2MlhZSmo2UFR4ajlIK3h2NmxmWEFlNSs2QWlQeEVmbDVwSDJST0hUREJTRStzR0twM2sxOGVDZUVIa25DRWJzYUloOGNzY3FJV1V5d2hOL0thL1R0T2VZV09FN2gzdzhVc3FiREhHVzFDcEdaMXNHRkpNU0xrQUVkMlEzb0RwOWtqaVkxUVdTVkRiUk5oU3JkdWtobUNqL0M5dk1yZnpqZjhyNkJEc3lISXVCZ2VBdU52TE8zMTJCOW9RNThMTVpZN0FRWU1SNHQxUFVoWXJ6U1RDVko3ZGNiNHJZTHg4aFI1ajZkbjBmT1Fxb3p0dlcwZVpsQmczYVNCQkUvcGVjSXloYmZzOGRFUzhkd3ZIRFovcHZ3eUpFUVQ4bHpSb2RPdTl6ZW1wQldZWXY3eXpWMWJsamxWUno1TEpQaEQ1T3Fwem9QR3NXbUJZU1NneUR3SDF5bXFjZ01RZHhvaVpJTDBXYVBUcUFadVRBalN2UUNyZk9ROXdBeTREWTUybGozWkNtRUgxc2xQZ1hqZmpFYUw1aGpFWUFrN2FJRTlYNmE2aE9aOWV2RFR1dlpmWUZPdjM4RXpxMHhESlhsZ3hNNC9CcHV5VXpxN3NtUWFWc2tPaWV3UTAwU3ZVek5JKzJ4dERJM0NTWDg4RjVLQm5IWEJRTVl3TUtZaHovMXdpQ1Z2TWx0QVNMN1I5NzV5bUpmdHdNUkZDdCtvc1ZsVGMrOHpwUEoxWWtjMGhkMU00eUZLS2JOSkxHWUpTcmZXejZabUFJOUw3UXhaRmdIZFk4N2s0eGJ5bzhpZkhpMUo0Q3RiR3lwNWRUSlZSRkhIaHlyL3ZxUVQycTVGSEFMZ2hqdGtnZE5Cd2pIWUwzRmQrTHNzRlJNMmlZV0ttZ0JvQmRYMkttdDhYY2VpQWQ1M0o1T2w3bVpRWU4ya2d3ZGxweTBnb2hwSWQ4dEFmQzdOVU5lTGFRWGVJUE51Ty9PT2RGVktKZVBQcUs1NnBOcG5UT1Rwc3lPdGJ3aUE2dXZsZTliOEQvcjZPQ2pGZzUyYXpON0JKS0RMZkFLU0ZEVzVJMm81a0ZQbzlyeEFSMVdoeDFvbmpPNm5HSW5vcE9Rd0tHdEVQMUE2dGNRQWNkRXFtKzIxQU1VYmFic01BN3lHdXg2a3F6ZlJQZkRTNW9Db1pyNGZuZnNXT1hhcmsxdWdtQXBmNGw4cktybnBubHFOSzJpSEJkZ2xGYXByZkJQbTFiRWYzTk00Wkt2NlU5UkRpOG5vQ01Yd2ZiRVp5eWpkOWRab1diUm9oZEt1T2NFSEZ6WHZCOTFPSk9kMGQxQ1EvSFlRVVRKMjI5WDQyVFlQby9TRVdmTWRZK2JuMUhaYnVXUnEzTUNwTnVnRkppMUpLSU1nR2JCeWlaVVpCZVZZZ2dqbzVOVVRsZ3o4VWpHZ1lnNU04Q044OUxqcmtyTzByMG16ZVJKb2dZTXlrYkhaV1JPWnlOZDZERnFucnBxU0JCRHY3KzdycXBGZGVHZmpXalcwZmlRSWY4TndjbThxWkkxSjUzc0Q2YXNweW04UVhJekIzZ3BNd3hWUmY2VjB5T1pUdVpmMDBKTXFiQUkydm93S2FoQ0x6SGFCR0xTcWZkeVNqY1dVR1RSVUVZQUxlUVZOQ0F2bktkVVBmWkt5RjRTbFUxY0tTNTBqcVRjUEFweXBhNjFWVm11bWZlS3JERHNYa2VEMjhyQlY4b2FJb3FiTVVjQmQrOHNXa1Z2SDF4aUVuMG5vSlJXcGFQUVg1ZFhZekEwMkFwTG9LZFNxYzF1Tm1EWmlURE1IVVBlMkVheGYwM0NrTHNQOW5SZlR0UG5nVjVUZVNFaUYwcThrdEtzRFFuN25RSzFXOGVvNm9ZdnBBMTNvL202WlJsQmZhaG1DbjJDanZzK0RQbzMvci9RNGtaZVY0N3VhaXdBVlE0SnRrdnVrejNQVjc2K0ZxWmlFa0ppaHcwSEFNeWdURlB5WWFleXdxUWhOdEk5Y2pxWWpQcWxtNXVtODd5bWJ3Ty94QVhmNUxvZk93YjRjV0dkdFNFa0dDbXp1VHFWS2JyYXFsVGFSemVEL1dNa0lhMzA2YWF1SWpsekphTzhjOGpjeCt5NjRYRnNBSXpGM2dJQWd4Y2Nua2luTm1oKzhoZVNJby9LOHZqaVJOUXBFWk5BdmRxRjAwOG81VWJWWE02VGhsSCtxRm42NDd4b0xpb1UvRlc5SVp1OGJNbEZGSnlkNDBESHdQWVZxaWtNeFdWWnJwbjI3ODdUUExPVjRQTDkwcmd5UXJxcU03SEZ4emZNbXM3UGJHSVVleVdoT0sxRFEzQ3ZOcm9hVHRFYkpFbUpnRlBTc2h5bVRydHg1Q0g2OHliTksrNmF2VHRHalZDS0Y3Y0NYYkpubk1NbVQwWVU0K2x4TEUvNU1XcmRPNHFOYjcyY1kxcWlTQURSWGtZWnZKWDJKbU5zRHhDSlpOcVNUYUxCVHF5SU9aZ0xZQUhyZ1c1V3NJT0Y5NmFjcjFYRXNKUWt6WW9NRjRrcnJ3OEM5bTRkZld4c1dzYmxLZ1Z1aExzZGpuV3QvRzNCRzJaUDl5NDNZbUpmNkhiaEpCa2x5VnhuTWsxVDdjb1FDYnBmZm5CZUlocXNQcEdKMVRuc01hYmgzQjI3SUpXUUNiSzNlQzZ5QmMybjl5MFMzTEJja28wMmUySGhtNXNaZ3BEcnd2UFRjZUQyY1NrRSt4VXBDQ29NcU1FSTF6VFNxc082YW9iNXhSVTBwWThibTBlcEN2NHNnMzVDMlUzalFNOVBON2toMVZsV1plRldhcDlBRUpXbVpNRXVnaldvcTZwQUgzOFltZFo0eG5ROStUakExRjgwT3pjNXNGZVQvdFUzejZvOSsrZ0RZUk5lYmZCWlZlcE5aRzlGMmhnY2MrSXBVM0U1WUlxd2hlV01TaWhXSkR1UUNiODVPdmJpaXNrcVhwcTlPMGFOQUlvUnNtRWVodU5HSStGL1pabHgzdXBuQ01XN1JPNDZKYTcyY2IxNmlTQUd5bzFyY3hzZUxYRnhuZTNIU1htWlRhTnpNcGloNFBsN3lBWHRJNWwrVjlFejN6Y3BLTUdzaVNGYnZOWkpUZEhJTWdmN2RxNFlKZlc3dTA1SFdTZEFlYTdGS2x1N1lKaS9JM2FKZmNacjdUMEpoRVFaTUlFcHl6elRZZ2lnTEowNkJ6ZUhacTRSQ3NCN3U1bUJPYXgwSHk1dDhDYk1BQ0dJR1pLNFROa0JpUG1FYytYRE53TWw5SE53RWEzendjTnI1MElqT2c5b0gyR1VibjdRajE2L1BSSENOZFliMHdmQUd2WWtVUzdtQnpLSXdWTmhxN2tXV0N0bGYycG1IZ3JxVE1mSmpEZUlQQkJFeVI3Y1BPUXdZazhYcDRpU1c5a1FKcXlQR2RPRTNaY2tadkhESzlTRTJyS2F4MW1qL0ttSEpFWTIxUWNlc0VobnJaVE1SLy9meG5zTnlFeTc0NlRZdTJuNkFmVEUyaDV5R2hHOE0vMVFGRjMwSnJENGhwQjFHeWN3WW9FdlQxM0hvL202YWhUckYrNzR2NGNKZC8va1VXUGpXeEtKTFhTWmxJR0ZSSGh2Y2M5UnJoU0piM0xVUWRTeExmbXI2cGdkNDVFemhvd01WZEp1N1NaRmgrUFFRbEZ1V2s3VkRNUXdHcGFHSGI0bm9IM0hKdkFIQkQzM3IwZWZTVDcvUGt1ckthUU9LUzVVbkhGMVlQUERROXpVTG44RlNlSXNuTnZ5ZW84Wko1b1hFc0VvUzRoZFM0QlliYUJjSm1TRWFxb082VGJHaVJqako5NWtNd0Iza0xteEJiV3VQeGNDa1I1WlpHYkZCSzBpVFNzRVhlRXBaeHNzSGsvRlJmeXppUUJpTUo2aXlFM1VTV3NYWFJUalpEV1liLzk3bGxzZnhJRld5blllQzdYVFQvVWVBdURPUjhRSEp2M1BzdjQvWHdFc3pDTDY2RFhCVTZHTUJreGpGRGFTMytQMjJIbkFOUWNyMHFjOXNhNkIxd0N4eERWL0NhTUwrV3M1bTNvWEllTFprK3RKbHV4Zm9jVFJDNnhLVTRwSDh4QngwWFZLaUpPQTBWYmdRNjVRWFZRL2RnS1psUWUvUFhjZkxkSU96R0xML25PU21JWlJyRXJmZXphYWlkUnlFZGlQMC95K2ZvYjNIbHQwY1A0d2V1cGNSQmRlU0IzRnlrQXk5Mks0dWlGcGdDSXFnaEhxZFhPYkFENUVFNFA1cndFdUlnYXdOc1VRbUNsSFpJTUNpdnFPTDJVWFhiSk9VVlp0NW4yUEZ2MGwxa1VzeWJ4OS9Qc2w5ZG1VbWs2L2hJU0dMelJHakJSVDZqLy9lcVozQzNxRk9zOGZVcWNYM055WElPT25HNFczak5XT0JPT1d6WURNa242bkwrdmdKYkJHWDZ6RWVEY1dWRnRjTStJb3dXbVhPU2dUOXQyaUpYTm5NclZadG0wbEs0U2ZJVFVFdHBkajBRS3JjVWZnTTJxS2J1MEgwQ3B3NWJieGdEQUVyNmhKaXVVclBWY2dPZGxOc1JLTEFsTHNnbFhJUUNlWUliYWxUb1lBQ3ZYZURiVHUrTlE2Si9yS2dXVXVadUtsTFRnQ0R1QllsY3Zzc1YvSHR5WXF2QkpVbUNJcHFJZGlML3FjUU51MERqcjZoNkplSTBWTGoxNldLRWJ1d3JxRDNoaURtZGZ4R29vQmZ1NGVUdWVsL0k3WE1DMTRnZHJmV3pTZHBLZStGUkVSKyszNXAvbWp3TTNuQmI1SjFMRVZVUnNQRnlLQXJvUVE3R200TWNYMzJMbzhhVlR2SmU2UmZQd2dZTi93UlVZVk9NZTE0QnhjeVpMT3A3YkNvV2FqSUZHLzhSVmNneEttK0xTQ3J6TE1QT3U1Zng4VWh3ZkhEWGE0YVh2bEhDWWlIUnJFT3Vic0FnSVdWNlFxdmVWN3QzQWRiQkpYRE54c1d3dVhRREtxOHgyOEp2YzhLM25GT3h3QXlhS3p1RmZPL3l5VktWKzNtL0toTWc5TVY0Q2szM2tUbW5KKzVVZHdhREhMMzdka2VZNk5KTjBGR09pbmNNMzIxSEdQSmljUTA0WktFT3Q1VWM1Wm41N21laVVzUy90QnNHdnBCam0zc29LS2dIdU5kR0huK21QekR1L1pmeGVuaGgzY0RITXorMk9MbHFLQlYvMWJ3NndKbXdsdmlYdGtNbUY2bUpOZy96YTduOEdMWVBrQUhaWnhVWTlwV0VBVzY0RlZXL1MxU21iMlI5ZFpyMjdCd2pkQWVPV2NRelFtRFBMK2FISVZTRnJIRzFaOGlxa2laU3E5YjYyYW80R3kybng0U0xvaHlWbVh1YVBBMlk1eXB5dGFVRU92SUFmak5qVC9IQ1QxMWRxSlQ4Qld5V3lhbVNwOUwzYW5OTldJQTNOcTM5VmMyTWRuVXVQVEtkRVJRNndBa052L0V0a1h0TGlabFVMNy9YYkdoK3d5NWY3QXJLdkhhZHp5bTVuNkN3V0VoSzVEbXk3eVFNc3RjNTJLU1lyR2Fjbk4yQzJPd3NESkRnbW5yV3BEaTVEbDVEZm9rOHkyVjcxM01MUUFUbVhuQWJvQXEwY2xicWFVbWNRZ0crQjQwSkY4OE9YOURvUGpMbnpJUDkzbGt1UGZ4MlJ5aGZZc2R3dHJWTDRDTU5oM2RTbTFzY0JoaTJmSzZTbHpRVDl2VjZWNzdJWUlCK3k4cmVGbk9kS2UwM0RQd3l2SytCS2JqWWlyS1A4TndCZHhWTjJRV29HRklERHBhaVhrTG1naHg4WWlkUEJERHhqMlRWMlBLdC9IcmprT2hqNUpDaHpIMXZVWHlHZFhHUnlSejZ4dEFaU3ZKTm9GK2ZDbUQwWmlOd2lIYzNRNmIrZVNsbEFpWnhJZGhzM3IrK09rMTdOWUVXcWhPNkE4Y3M0bkhtSUV4RmN4T09iU05IR0xlVXFJOUZnNmU5T1IranNsTFNYV0hSWTBLVnBDOVUzV2VmSnZsS3cxUlR4YmdLZEdRWXpobnJGamlPUEhPaWdlNkE3TU5ENlI3OGY4aWdBYnlLbFhvdHNDOFo0QXRrWkloT1hXTmxZTFZNcVF5VnpjYVdFaVBNellhZ1E4OVBMQ2dQWEgvSXd0Q1hoTExXa1pENFpIbnlyaVNPYkFQeTBQY3Bhd2syZG03WlAxV1ZrTHorMnRFRVp0S1c1RDdWMVJZcnhRSVlnYmtQbkZBS1NCbzFPbGl2djdhazFEazBDVitYTWdFYTN4TjU1NUU1cnlldUJsL2tNNEx2aDF4OW4rN0JIT01VMklGcTRhZHNEeGFIZnhVdWFuRjdRUzZOcXg1Qjh6VDlhUmlETzFsTnBBVWJGZlV6bTBIM2c5enZTc3FyMzhOSkc1K1JLN0kxUXFtZytCODYxZEVZeHY0NFpIS1JtbGduZ1g0dG0xMWdYQlRoYTBvRWhHUUFUUGpqQ2hNMzdOeFhwMm12R21LRTdzQXh5NGk1SEtsYk1heUFJcmkzYnRaRGhXendOSVBFcUN6RHFPbGM3dkI2NVVkbUFBSDQxT0FzMjJ2eXFhcWp1Q3FnbDFFSDMzSzNtckZ4RUx2VGV5ZXVDZGN5NEtrSTNJT1h5YXJ2bE1Bei9qZE9MdytxTG9vZnhreTNEb3EwcFF0OE40U0tDSWZtOWg5Tk9FWExYR2ZnVHp3dlNzMnd5UG9oV3lqRHdYSVRIWWxGQmlWcEpCWFlyTWdKaW1QbHVKcUhNYXVRdlA1NkdVRlVXTkN6SmNVUHRqUjlzQUJHWU80REIyVEFqeWZDWi9pLzBvZm9KWkQ2cHM4d1R2cW1rRHFQekhucjRGaGhsYzhJdmg5eUU3bGlTakMzZUFYMm9lcjRLYXd6aW9jaHp3bGZ4TFF1RXVXSjVUMXVDVjdacysycC9Xa1lnemxVazEyUmJDcStzNUQ5b3MxeDBCZHVSbEplL1I1T0RtSHBZU2VyU25OM2VpamxHYWcxSjk3T3VUOE9tVnlrdGh1MGtCcm8xeklTblJYWWVCT3VlTnRaZVVtS21ZZThFQnpwdFpZaTNpb3BmWFdhS3JwV0t4TWpkSWVOV2NRY1JXaVl4MjA5M0Y4VEhOTlVzNzBvTlljbVNHRVJvN0lvY2xxblVXTkMyeHVEU3V2czB5Ui8xSXc4Zmd4ejVNRkEwcHV3WnJJMm5UdGhjQkN3U3pVeE1PUnNUVG4rNGtackNXOHNPRWM3OXN0b00zZkoxYWUvcXFzblRCWVdsS2VTV2U1TGVuelVPTFZROHlURG5FNGFlOUhZU094U3lsUFBwYzUwRHlwbm1RekZIT3JUbU1YT1lEdUVmSFp5dnQrWktkRGh6WTdHeXEvdU80U3lGZDJaQlRBQ2N4ZWc5M0NIbkZ3ZUIyWFFsMEJZZC9wc0FJeW9PNVViajRmNHJRTzYyVnltR25JVEpSZ3dqamt1ZVJqYjNsMWF0Sk0rUjBSVVB4Z01vQmN1bmVqTktOQ2pob0V6aW91TUF2WWJ0V2lTR1RZdVEwWjgrRnByL1I1ZVRwL3QycEYybUtwRFI5aUx1NDFDN3BGRE1uZmlCN1dGYW5NdkxCYUUxaHN3aHJZd0lTV2RTOWhVdjVZVlFsVlNJaERQWktIN2VYQjdxWUIzUkZLbGgwUkxhWDJxUFZOeG12WXNIU04waDQxWjlubVZUQU0xTktmNVhjOUpnU3dUSVcrN24wMUU3U3lNWTlsTTdkRmRUWi9kWndvTncvY3dac3BiYnNJY2VURFlFYkRQREU1enFZalRSYUc1MFNlMW9QdmdiRzhOT2Q3TFI2Y1NCZnYvc1BCUzJqTFJDSmUyekc3U1FCK3ExVlJNcy81eUlSb24rL0RCSTc5TDQ2RXlaOWdidElOQmJDUlZ6UThLa0Qyb3Fwd3V5cUdOSGJ0a2NNS2FtMkRhQmI0UW1YT29LRGlOUThwdWFUZkZBaGlCbVJka2c1UlB3WDlmdTg2SGZIUWlid25FbE9rejc0TkZ4NUc1b09pT1ZJeHV0Z0lIVEpoelRtYlhqaGtkbnljY2x6eDh0ZGNxeWp0RVpIdDV3SW9FOS9sUHJibXV4QjQxREJ5MEhyaDBNZEtWV3VZa0FlKzNwZ1pSeVNYVVFQMGVYdXc0Y2ZTbEpSZ2F6Y1p1bml0NjBxaWtBT2FxNXJhUm1sbk5ONFlPTUdxR05OQ3Y1WDZwc0VuNUgrY3lxTThXQ3R3TklPT25DNVc2WVJlcGRlL0ptVmNGZ0JxaE8yak04bmpKSFk3U3E1aTJ3bys2ODdKaGpjUGtrdUoxMi8xc2lqWVlUSGk5OHVQZUFnOHRsSnMvT2c3YTNHN2hXMHdLY21SVy9GQmdObjBaT25ubkk4ZWRLTEVlRjJYYlUrUmFvQ3gwWWljcHBrcFlvdENYRjNQTFVvWlMybnBSUnRoZVBxdHFmbEFiUGxTai9WWGd3VWp3eW45WWhNOWlYenMwbWtFSmNWbzVpS3pKc1pGWWhaUW5ZdlFjbDVQMmowS3RyTmloM3hpVmQyRW5TU2YxemdETExvL1NRYlpGMHA0Rmh0b0x5RE1reGc3WlYzZExvUzVCZ28vOUtkQTQrekl1NVZnU2RSV1pDNHBDYXlkUDR4UVlxSVE1MSt4QTNTWnpJUTB1L2djLzhqV2x4RXlCV2hGRjdNc1NnZDlDR0NvNTlBL0JkdFF3Y0NNR3BjdFJNMFBtWmtlK2o0WlNXQm84WGc4dkppQ1M4U3p0VGp1Njd0TnBsajF5eU5RaXRhNVozMVd3WDArNG13U3Ruanc2NTBYTXB1Y0RwUExtdkJRY1k1VzZZUmY5ZEpvV0t5RkM2QjdjU0MraWpWaytTUkNYai9DeU5zQzNjSGxobXB4cytYVHZXdTVuMHpTRWRDRDJmMnpCaDY5VTV0YUNsMEdiMnkxOGkwbEJqc3lLVHdSdWt3L3VkVm1ZaWNZMUE4Mk9CN0w3cTdrQlZ1ckE0T083TlBZaFZCa0czUW1JdVgzWlBubk41KzFMU05TR0QrU082ZFZqMEMvNzZNaTBkckUzcHpDRFZvVGxMMklMY2JhWGt2SFpNL2NvNEVGUzFkTDRDSEZVbFVIUzVjNmhRdmRzS09WcURWQ3NiQlFwcGFGdjlnVnZTcmJiSEN3c0F1QkJEZURHaG1OS1A3RUUvdGtZbUxYZ0tkQjRwOC8ySlpFcmRHWTV0aEFQRHlVZTUrN3ZQQ0QzL1EzblJPNm4zWHdpNStBQWc2TXpWN3dqaXdsamQ4N1JpT1A5dElMNFZFeDlLd2k0M3FFWSttNlJyaG9HMXRPWVlCRDFESFp2RU84d1hSZkd2Zjh5WGc4dnFpWjRNc0dQTGtidXZxNTc1enBuRERsQlBIcmtrR0MvWkNJMXpjN0JmbjBvM0dSRjR5Nm81TzZNczRBU2dwUzNUenlDQzRjSzY0cStuMDdUb3JVaWhHN1loTE9talZsT3VjK0ZidzVHVDYxVXVFVjdCb3RxdVo4Tnh0ZEdBYlNCL2YwNW5HRE03dG5tRTB2anlPQU9wWmZSSEhrd2tITzYyVWNRNGQ3T2RVTjRaNEgrNWI4S0gxZkE5eUo0UzdtdVlLQ1pOQUsxbjYwZ0liaklVRUtpTGlvZFMzTDdxOEFZclhMaGFySmVaNzQ4WW1ERUxseHlwZGNkWXhFWmlRRXE2Qks5YUMrb1ZGK0k3NkM2TDJ5QXhjNTg5SWRkRzBWS2FSQTllb00zSmR1MWdlVlQxNzk4MUx5Y0dkWS9mWWJrU2hmNVJnTEFKWkJuKzY1c1FmUkY3L1RaVURMcUtESm5BZk83bWNUakN1WEZBczRVSGxWUzZnTUJLSVp5cnVldEUzeTdHY2I2RXRGaWxYNDRRTlV1MTUwNmRkaFZ3MENiVU9wSVBzQXpwZTZOZW1QKzUyMTVCaW03UkxmWXl5Wlh1Qk1MdHVNS0JSc3VNdU8xTGc5cXRHa1lFV00vUTBqcE8rUXd6SGJIcUpsMWh2c1Fjck5QU2hQM0dMcHFWUVQ3OVZBZ0d3ZklPeFVsVGdKS0NOSWRVVXorb3pUeVVQNUowQStsZnRRR2w0alR0R2k2Q0tFYmd3aHB6Q0xsK1ladGR1VU5aNlZXcHAxUmFxa3Q5N09wcVMvd3FBa3k2M3FibXI0NE1zSHplZDg5TXlIQzlVeDZHY21SbVRnSk85dS8zRWdXam9BNmxMbjBXSzNlclNidlNINStLV1h3LzBkVmJISXV5MXYzUzFYaEY2RU1maDl3bDhacklqWElEa2RWVWFpaDdNOWM4VFhYcVNMSlhxZ1FLZGdHakdseGV5SXJkNTlsS2UrQ2tkaVlVTkp3allSb1B3ckxoQjFCL2h3QUFDQUFTVVJCVkdoUXUxc0xwaWRMVVdueVgxRFZXWmcxbjJTaUpiZjQ1bUZ0SlVnTDhKNm9oYmdJRVpnN3JjMm5MYlh4cnppdFBMSlBOQlphbnJRRVl0ODRiQUkwM2xiVGJXUXVhZ2VnSSt5ZU9XVHFVL2YrRlhFMGxtSU1DS0t2SGxZRkhieEZYcjR2RmQ2V2V0UXdzSWxSUEZFTmY4MVJ3dWs2dDhEbnJSM3NBK3YzOEdLMGZlQVYxa21tVWZmRU9kb1dZQnFndHBIYU40YXVXaGZCZmkxZlZhSzBPb0FFRW81Q0VacUIyR3kzb1h5U3BrK3RlMC9PV0JGQzl5Qmt6Q0pwU1dPOGpLMk1RR1g5SUhpR3VGYzNTelpPWXdlbHhjZW9yQlJ0ZzBIUy9zWWc3dlRQZnRyOUptaDFqcWIxUk5RRXFTbzRReGxjcGhuZThLYXA0eUhyVkFoNFNoL2t6Q1VpL3QvM3FLTWhQRGZSSmY2YVRxWmY0WFJ1ZGxhUVhyNEpTbng5ZDBWanJpd3d0dEh2UUhhbWlyZ0UxNWdSQzBBNUlnZ2hPaklTbXpxVU5OQWdmTTh2aFhubk5MaDMxYll2Y0YvVkFMdWdmcUdwTTQydzdRRm9Xb3R2RiszSGZXYTc4dXBJKzBQME9Fc1RjOE1xcHZsbk4vTkRGU2NrWUorcXZmenBnbEppU2ZDd0NkQjRwOCs2amN4RlZRSHpXVEVuTk9XWXNhS015VUw1MXFUbkxvakhaVTFlc1lyakZoR09pN1QwS0QvZzR0eWo3OExWcDRZeEdNbGFzblZLZWYzVSt2Q3R6dUc2VW5mWXNWSTdVbHFFSGw0OFk4UU9uRnF2cWxmcUlZQXBtaG01VldVWW8xeWZIREsxU0UyemY3QmZ5OEVnM1VNZVRXVEx1YURoMFZUbTlGbUMvWVFHV3VlcW4wNVRSK1BBc2hGQzkwQTZZTzdUVkhZY255aHB3eDlremtFSVA2VVgzTzNLMGxKSFVyT1crbGthcHBhcElFaTZuazJrZ1hKdmRqS3pSVjhjQmtGblJQWDNCZjFsaHZyUlVpVGFkMGpDZTVVQnc2SmpnTVJPSkcyZm4rZ0M5RDdFMUFDWGt1L054STZ2RWRNUkNRZE9wK1FjQnN2aVpyS01QVytZMlpBZ2Z4NXFrL0tyazN5Kyt6NDJFcmNrZjg1Y2FoQythT0ZubTBydVRLcG5lWFpBeDVFRWxCRGJxVTdhWHdUZ2FnMjRVUTErOTVMKzNjWkdnUkNZLzY3MVIrT09GRVJzOTg0bUVWQ1ZrNmhGTXVZRUIrWGtnOEZ2U3ZjVy95OHBCWEJyakhjdWNBSmN2UXBqQXpzaWlkWCtiWVVaSEprTFF2RjVsZ2FuVU54TW1ESDF4MlpDR3RjY0ZoNTdhVUFhbUUrUzF2Y0hjamh4ODFubzhrQ2ZHc2JnVHRZU3BjOVZVME5UYlNnK0pYbW1iOHV1NW5ScEpheTQ0T2FYQ0VwQUZMT0RwMmlMTE9LbjlNa2hFNHZVeE1vSTkrc2xid25lUGlzaituL241T3dZWjFJSk43Z3hpeGRPYWFzQkFUcWRwSjlPUTlldk5tV0UwQjB3Wm5sOHpyMnRTbnhlaW5MeTM2SzIxaWt4YUxlZlRVbHpoV1VmSzlmK3dIZ0syZWF6QlBmYmU4VWd6a1dBSXd1QkV0ZHVWamhVNTFFMlZkN05wU0o3dGp4NzJsS1c0UDhwazI0ZmQ2N3BLMzM0VEg5Rlkyd0hGSkQ2UTE5eS92QzJMd3dvNENURlhUbTA4YVFlMUZ6Yk9PSzM0VExUWjZ3cTdiN0hPTXkxVGZuVnJZMnBQUzAyRXJ1VThsVHdTZExPZ0hKdXlWSGdTR1pSUUhiTTZ1dmZUSGl0OFNQNVJVSzFsaVh4cGxkZmp5ZkVHWjFDVFhTUU1GeXZmejZxV0xFV2ExOFlpU2tIM1prN2dUV0M1WVQ5SjV3UWptL001VGx1bDBEdWUwNmVBSTMzVWFUYnlGelFEb2Y3ZTRXYzRBVFdJNnhYd2FXYUxnQ3JjN0pxRmsxTEkvSWZncWVJMHdmTEMrSDNLRS9LU1RNVWZXb1lBekNLWlUwbm81TzRRZnROZFJZdnZ0SzNaVmZ4ZW5nK2g1M2dPaE4rTFkrYktwblppajQ1WkdLUnVzeWhJVC9jcjQrNWgxQW04WVVFTmVJS0dOVkxhRGRDanZ5WFlIc2gycmVFcko5T1U2SlUxR3owZ3FubU9tUnBLMzFiZGhVd1pqa0VhY0ZqVURYTHh4a0VZQ3ZEbmtEK1VOcWtwWDQyQVlXTEVHVElZM2F3VHhGZFNRdGxsdUo1TDM5WjVGUXJKY0NSdVJ3WlcvSlBJTENFYnRWa0loUnh6dE1Vd1NNaVhvNFE0SDk0S1FTSWZ3K3JJanRLQ2k0bFgxS0lQVFNQL3E3RTh0R0ZoNGlhTlpHODdrbjA2bFZnZTVUQlNWS3pHdmkyQ0tkOXpZNlMwUVVNM21JaklhbHZJWnFGbU05U1B2RWszTlF5enVNVXYwRjdLWlZuLzZmNS9OVHV6U1YyaGplOTZiNURodW95TmF1NThQQjJlK0hLckpMT3RWL2JnMG9WZHE0eWQxeU1QQWpDSG44UkVyUHpyN2g0NXRMUG9VeSs4ekxKSmtEakg1Z0FWVGVSMllRcnJyRUJGVExDRTdoaXUrSEZHaTZCYjlPSXVsazBMSXpLZmwrZ2dYOFBwYWllVzByUzRGZFFldFV3c08rbkdQRVViR2NNUVk3RElzMU1jcUExUXk4a2pqdTlqbWN3a2dxSy93RWpNSytxdFRONzVaQVRhVUdhaTZEM09ycTc0REYwVlZQUFFrQUxJWE5SNG9JbThORkk4aWUrMjJNeVZTVVpCOG9XVTdOc2Y2NG4wajc5Y3BvMnpWcy9kTlBITEo4Z0s0UDlQd2hVTVROc09Bb3NuRFk1UmlvS3l2cVZSWkhTT2cwMFV0Y1V4aHpjNXRJQXRoODJ2REJLdWkvcGppeDR5RzFNK1pVSFdCKzJQWFNBRXhORE81ZGhycm1kdUlGRHp2OERkaEtubzFKeVRmQXo1MmJKL1BYRGY2MHB5VmVQWnNqbXRZV3IwTWUvWS8xMXJyeHMrckZrUmhzMzdhQmt4OHNoUzVsdlRwL3hObmlaRmFudjVwSWUvd2YwbGJHUmFFeGhWMUM5NDdCUy9hRytrbldUMlUvSTBEOVpzdlIvZzVOcmtlZFNtckFPZGdYZ2F0TW1aTlRoS1FMa2RSME9iWmJsMW54dE41NUUrY3hBbU5HcUo5TGNZT1NJWUlhQTUwL0JXZmlKSEpvZ0lIamYwcG9BWTF0UHBnRWNTNnB1SXJPR0FWZXc5dU9iRlN5VWNTUXd2WjQ2c2pwTVBvUktFYWRWaDBCTTBlQUQ2NDhKWDh3UGlFeEtjWTA2Qkl5RFJMbCtOUXpjZWI0bzZGOU11SU5hdmRWWlM4OTJlRTJscnM0bGg3RktxSHl4d3poTks1ZHVxcURhSmNUMUxQV3dwbERrK1BiTElZK2xpeVFTcVhPbWROMkcrN1VjUTkyN0dHYlQvNVcwQ2ZzZitrMktqRVA2dThpc3lIN2Q5ZEpwMmpUeEhYaFE5ZEJOSHJNOHYxVGUrdjVBRlE5VlNYWnhGbGc0YmZKMis5a2tiYUVxOThRS0QvZElYeHE1azdEaGhWSFNmVWwyWk1sQ2todnRSaWJmU0cyT2luSmtMQW9aMjU4cXkzaW1kMERROHlPRGVQMm5pdUtkS1ptdG5TWVR2TjV6Rm5WbTZJN0orVkFuVnFGcHIxZnRTeVQ1K1JHN2RDQjJyaWhkU1dibTR2ZWhiekoyQjgwZ3p3RVBWYkdSMlBVdFRjVXQySmVsbEQwbHdNV1Y2eXgrVWRFSEdGOTdzR3M1NTJuMmFKalZzYzI3UjZlc0JhVDNScW5MQk9JVFN4OTA1WWFueTNqZitQUVpiRjhXd2NhYzRyY0MvZzB6TnRFLzlYWU94WHg5MFlSQU14anNTNnB1SW5QQkpFT0pwdFJzaFlLRkJENVhhdllRQllKT0V2RERBMUxOVk9MRFJNSlpqK1ZQQWh6NVRZT0xsT1M1WG1UWHI0YUJxellIQ045enhyaC9yMmk0a1FMMmdFWHM0ZWRNOG9YQ2tjckZGYmlZT0pVdktyUUR1MThPbVZha3B0VlFCYitXTCt6UStxUFhHMTQxcGlGQ3FtT2pLUDFkVVN6ZG0zTWZuYVpWNCs2QUgxUU8zWU9oNUZBNlpubnVYTHVjYjl4bVVWOC9BbkVXdEFsMEM1c2trMXJ0WjVPMmdHdFRJZzRhalY2ZFQvN2Z4bFpteUoyTFBpMTNJNmdOVUJJUHZIQlpYQ0tEQllzeEhUYjgwSWFRVTdKaDg4bjNTU3I0Lytmb1FnWURuSDNJY0RCdmprSzRDVnJ4Mmh5eWVLZTl1QXpOQzN0bU5oV0NGRzNjZEl4eWZ6dkxCTzlnTnRZSVFmeFp5ZDNoNHV3dHNrVSs1ZWZZU01vbFdpa3d3bHhiY3pjaGNTTHI1aXlqaXhnYy9iOERQY2pkeldRbmVETkhGNVBuZzhRZ2lzL3M3aVVHeWdOSGZHTXBIdDZacUpXbXA4OGVUV1RsaS8vdW9DVFUvdGxUZzNiOVVYcjdSaGxHREN6WUVXbjhRYmZUeUZ6QXZDL3Q0UWo4QlhKUEF1L0ZpMTI0cDBBYldjOWhuVWcxUzd5akRVUkNoa1RETnV2Si9abitqNjQrT1FmeXkwQjhQV3NZQTFEemhLQW16aWpxQ2JNYlZ2cUlVQkpJSXZid2QwenlpaTY1SGNwUEJXUENLWTJPc1djT3VTT041dy9uV0ozSGFIQkhLQTBkUXlQZndITVZ2eGJJU2Z2QmZoT1Y1T2VuOU42VEtmSFRadEgxK21zRDllb05lUitkcGxYajFnN2R1QURwYUdoS21lY25wc3Y5VlpWT3VGQmRydVFRODQwTWd2U21TY0FzcmZTelRldFNpYitlSEhXRXNLVTAwVmh6bjdPVTZKM292aFJUNXNpSVlpYklGM2lyemxlU3paNUtnSXM3a2U1N1lzbVYrQm5KQ1A1ZjVITE4yeWZmdTh6US9rVXpzL1JhYnF2SU1NamVYSmF5eUJISW53ajVwaS80RzRMUDA5MWN0cmlWWTIzYVZsS1lBcUZ0L0pvZytLbE43R0FBczdIR2N6QTN3TmhPekZJeFFpSmJoNU5heXNkR1loRkJTWUwyWlNoTUtkVW5HcGhuemd3Ti93R3ZMellvZ2hGQWt1OWk1V3dzSXdUNkdmbjd0emt1VGQwK1dUSmt5VTBwZUxSOXpBR1hydXA1R0dTeVlDamZjQ3Q2TW1PWTFlSGQvL1N6WDZibytNV3Jpd3hjNzgwSVN2bzZvd25RZURIZzVIUTNrYm1nNDdIRWZGdklDRTdnUVYvUFpnUVhiNlRBSDF4Q2xlRHBMMWs3MWtaa2U1amlNKzc3Y1MraXQ4bEJGUVgvcWtmZkdzYmdWTmJTMUdNNXpNSk5ObnBmd0NUc2RiS0lQZnlNd1U3Q3JkQTRnOEZ6M3lsTnFmNi85cGs2czdPcnZqbGtwMlBvaXJWVXhhKzVBMU4rYytlNWtTQlUvejVHOTNyOHJyTXErM1JSVWNIVWkvWFJhVnExYWUzUVBZQU9zV1RNOGdlVXI4bUxiNk5yK1IrYzU4citOWHJaSGxDMjJjOG1hWTUvQjZ2WE5RaS9rZ1NHaHpHUDhBMzlxNmw1WEJEajVTT29MY3NjRVBQemJ6bkJyTTNZeTFOblB2cXB2NGxta1dmbld2TVAvdGFmeVZLdXYxU3pvVndwKytmWXFOczlDaGVUWnA4WC9Uc3M1VTd3c0c0LysxMlNQV215RW14SEc5ZEp2dXova1FuSnVGNUtpbXVWTkdNSitrNGx3d1UrSHNoU0lXdXpXQ0lXa2p3eTRqM1ViMlp5aVZpMEoyUzRFUHpsR3U4bkMrT3poQnVzQmY4OGdDN1ozUlVFSUFUY0hSQ3JaTkdXRDZ4WmlTYUs3V2RIa2NDOVRsWkxvOU5uLytGbm4yUGx5N1BMM0k4LzQzdHpsQjlkQk9nNUF5bVcza3R4UWY3K2wrdzZqY3dLSzE1TXBGNG5lRi85ekdQbWJmWGkwVXQreXMvOVoxZ2hVSGY4OU5xZi9wZTcwVVdGTW9UeERwL3RoNTMzZjluTkFyZHRoRzMyR1BTdllReXVaRDJSNW1CbmtsWU44ZmlMQ3Q1SnlKeUJJL2J3RTk5M0xISmlXN2g5OUdPL25oL2RjbHU5OVUvKzR4YUVlMFQwenlIVGl0UWUweHBaVmZ6Nmh2dUhjOFNOekgvaTh3V1orZS9WejhWTS8vbnhQeTlHNHRlK3EvczQ3RWRkTGJlUFRsTk4wNnFsWnRLRktvZnV3VVF5OEkxWkh2ODZFRWxTOGY4ckZqVEVQNUdiUnVDRnYrSDMwY3IyZ3FyTmZqWkpnK3lnVjdoRzZyQlZXTSswOExWaGZSZExxWW5FNFhOa1E1UjhGMU0xR3lNSEt2VFNTR0tYTThHOWRBN2paMTk4NDh2dmVla3Q3NVpZelA4UGIzMzU1UmV6eHh2Zjg2YXZYNW8wNHZvL3pRb3V2Y1B4YjRFUkpMaG1OWjJNeGNmVTJNd0Y3dHl5S2oyWDNFbmJXV0NuMm5ybEZLa3o5R3pYbms3TVhPWHJoOWVrclI2eDBEbllBVTVIbUY1MmpvK2tUS0k5SDlvWHlkSjJEc21ud3N2Q0QzdUlWTzdjNUxVS3RkMkhqVk9uR1VmenpXMmdtaTJleGFOeHlETmRpOWdjb2g0dm1VRmRuWXFqakRNWktxZUo2Yk1uMy9QaXl5Ky85S2EzYzdpNTQ1ZmYvUEozWkdQK2l5Ky85SlozNUtpWWxrSEQ5Mk1vNzNPeGM2RHhWM20za1RsZldRQjVsVThQdjk5aHJNYmh4YUtXK0luUCtSNDJHSGo1cFplKyt1MmdtUFgwZ2JlOTlESTdYbnp4VC96aHFPS3B6T0FaVnl3WDNrbUUvNjJyN0krZ0JyUkJWbzhieG1BdVZTWDF1akExcjFhRWIxalpxY3VHbG5UdXJld2d5YklVTjVNWUd3WERURy94K3ZHdnZmZEZGaERmODlLYjNuSXU5TEwvZS9qbXIzb3o4M3NXSGovcnVpMTBQWGJJdENJMXJjS3ErTFY4bCtiV0krRDMvaTlmc3JTNjFNT2YvL3VlWW9QQjQ4OTU0M3NzZmEva3hiM3hPNzdnWDNnWjlDNnpqMDdUcnBIcmhtNTh5WC9sZ1Azb3Q5NVRITzBKai91bHYrVXFJMW45MFBlOGJKc2RFR1dmOGpIRGkzKy90YmpwVUM1RzhsdzJQMUxmVjd1eVlnQ096V05mR3NEOVdXcVlBOWNEK1VOVzRpQTJqREpIenNtVG8wYmI0aUxBelg3SkdSN3dqM0pjOHJkY3MzckgwLzg1ejdQMC92dVhQcEcvSERvZEp6YjgvSXFRQ3VGM3p3TGhXTXJNYjlLelVMSWtBSGhpejgyazZzbkFUTEp4QStQOUtTWWRNaVEremp6Zk9IeWt5RktjNHlQSnNDZmYzRWp3TmxjbDgwaWRFTHpwMVQwQjlQSDNDNVhGVjNoT3NlclMxMytKVU1VNXNkMXlkeHpVVWVwK2tNVW5QUDhpbTFieER0ZGhHNWcra3dzeG1ib1B2Zm5XM1NDMXJvQy9iMkZrQ1RTK2hRVW1GTWdvUWJIeGVJaS9nUk5tREt2bHVMZkhjUndyZTByaS93a1ZFSEFhVS9qR3B0bVJBQTg0WDF3eCt1L3NRdVNXWUVhdmgzSjJRcG5hNjRZQmE3N1dwY084MHJCckQ3ZkFQMW95RXkzeVJKNTdFZWVpdkczTWtYVGM4VHlaTUF4aFIxc1RmcjEyeUtXMGFSS1IydVBMWmxZVnY1WWR0ZWV4QXA3RTdCNzJRVk44N2hyZmNiQ1hoTlNqWEtHZTN5NmxXbjF5bW5ZdFhqZDBsNHhaeE05MXVSenU0ZHFqYStiRDZRNE9zWmFXUFRBYXoycXpuMjFjbVNvQ2pyRnk3MTJsSjRKQ0RmWjVMMFlhbHJqNFdkTkxIRGxmWmk0d1dlUEtuY2hheXhra1dRNmV2c3JtU0hINEtSbFUrZi9SUlI1bzBMMWN1eW4vblU4ZlV6NzZ3NVo5TG5TWVdzZ1pFVDlva3hvelFVdDZuUVplMS9kNENNenA0WE1oZjZwVHJtVUJPb0RwTmdraDRJZC80eU94b1N0UGcvWTFMcWZzTDhYelMxazlEOS8rdmsvNVNYeXg3WkxyZzlVV3RKemZpU0h3T3dxQUdQMnpFeXdGb1dLWUVEL29GdVJFVFJEaE5NN1Q0QTNVU2dQVFovdktSYXRlZkdtZzFRNUJrQy9zTFlHbXBNdWFTYkpiQW9MRzR5SE16OFY0bUI0eHRRNElPalZJc3BTV0RmbGZVbGZOZ0pYdUM2M3Nud0RjWDdpMkNQcy9VQmYvcnd1b2tyMXVHUERKVkZxOG1Fbkx3R2p5azloZDBKUE5zU3crVnBhcmZNRS9xZEZ4eHdQUFExSWw0djlWWllXREN2YmFJV2ZTbGtsRWFxTFZxL2kxSEVWNVJpb2puMDk1eXBYL3hCcG5IUCtsS0tLdG1pR2JTV1AxeVdtYU1ZU1RLMWlvYXVndUdiUHdlT3crUUtnVjI4aGRUT2RjVzR2MktySE5malpKdzV4aWRUcTlZUzRwRGdBK2o2clQ2S3FVT0hKZW5nenRlL2xrZmkrL25MOWUvM1dWQ2I4NlcvckZEMzlyUVR0NXpsK2hSRmE3R0FMdlJiWGlvaFNmZ25zbmxKZDFhMWtMd20zQnR5UkIreElXcFc5U0QybnVVU0J3V3dqUmp6bkVEL3BRUEY1SzZmQi82cU0xOCtJak1iblRyeWNTT0xZZWVzRStVWDVDcG83RXpiZHgvRGdwM3ZsbWtuSmo1dWJPS2M1ZXpqUVd4U0UzNlRnV3Q3YjQzSEhVem00bEJNVTU1OFFPMnVOd0NPZkJTREN1L3UvVjRKWXR6TUlFK3FiUEVJOGxkcHZhN1VzNmlyTTJIZzlobmNNZCtFM2cvbXV1MWNKUDBuQnVMaHBnZFhqUHRFMWRrWUZmQ1VoanlmWHhCQUErL2NLQ21QOVlZYjhzNUZrVFJxcEF0WXRPR3diVzM3VlZ0VndpTkEzcHVVK1dUTjJ6SElYM2RpTHRFeHdIaWt4M0dLZC9XMHh1TXdVaWlsU0orUCt5SFlBaklod1hXYWNPQ1haTklsSVRxMnNpRFJubTE2ZWkwSzVUaEt0eVJMcXZSK1J0by9RbzZTNmRxQkxONktIVHRHekptcUc3Wk16aTk3bXBSOWRTVCtVRWV4NEdQY2xxczU5TjBpUXkzckhLZElaSk1CSDA2LytBa2VMdXBvZ0tsVGh5WHRLU29YQTlUTUdNNlBvWEZyTFVQenJueElRSE9kejhKY21ELzcvNm1YbVVvZmQzSURPMG5Fay9ZczlsMkh1eGEzWlkxblR3WmFnVHM2VHpHbFlrS1E5R2FxK1llMThiYkxnVmEvV1BqaG0raDRWVE1zL1lGMHFJZjVPQUwwbzNnTVFMMDVHSm01cXdTaHhrZlUvK1o3cVM1Slg4K1ZuMHM1Q2ZmT2pJRkJxcVVPQytJeGhXc2VLMUZkK25zcXlsT2s4VXNDM1JKeGlZV3Rkb1lQb01Pb2U4LzFMdnZ5SzhZV05BOHltRDRrc2VwcnVOek5sNkhFck03c0NmSmZmY2lRRkh1RjA5SElPenFyd29SdWtmZzRHVUZUamxWbGVoQVljKzYvVXYvcjFNeVI4U2RLS0d2akdUNGI3cGRjUEExNW9QM1BvWk9STmhtUFVsU3hJakVqV0FNbWljbHhGN2VCNFpJclFmSjFSQ3hxRTBSZEIvbXBFSnd2MGt2WGJJbENLMTM4eVlXODJ2NzRUbk9EMUNyNmZhUE13M2ZYWmpLNUJQSytrdVViVytuUHZuTksxYmRpSmQ0SklKRGcvZGc2RXM3WXE1ZnArYnVwWDF1N2tVMnZVS29SdDlTTTVTS3VOczhCbGVFMGw4eVJJclZGYUdWU28zb0pMdkI3TmxTRnl2T09UZnd5M3dvZmpnaDV3dmVmQWdaL1JjVyt4L1d2SmFQL3pwZi9rRG4vSnpudzkzbmwra0FuVWdXZ0Y5NE9ucC8xVGZLRE1wczg3N0wzeHlTaTF4QWI4aU1OeUtjRm5Nc3FUQW9KenlJS3dlZE04c2ZDQUozT2tiM3ZjcGYraVVLMXppVFUrV25JZ2YzemhmcisvZGZMTTVEU0RKQ3FEZHdXUmhuU3FsQ2VxWUtqZC85cmNsSFBRelgzVHBHRGlLMTArZXd0ZkdtSjdDV2JTWWFRcEl3akJjY1ZOZWhKV3hVUitLS21IL2ZETk90b0tFdENYeXJuTCtsaFZCUXA3a0JpVDVsRUV3S3BUbm1jajdiaU56RnBOdzBpaDdKTGxXUHVOazVUWnlWMlg2ckpPdEQ4SlIzcTlzOEhwMEhMYUk5cFdmdFN2VEgvMSs0d2ZBeUh2a2xwcFYrRlhYRFdNd2s1aFBsR1Y4RnpCV2VQaXVIL2k1RVMvM1FSOXhQaTlpRHo5anNtL3ovTnU5UDJRUVFvKzlkaUF1UTNHWjlGMDdaRXFSbWxaZDFmeGFQa05OWFNKd3Q0cFpOZnJhTjByZTEyVHVLOWM4aUF0TzR1bjljNXJXRFZvcmRBOUt4aXgrbnh1N2xmVzdPZm92ZE05dU5qM0ltVWxsV3VobjB6VEdDQ3BUcldBV1lVSWdmZTN2L2NBUGZoK25mbGdVYWVxbWxEaHlqcjFzTk01bml5dlF5VHdSaG8zL3Jra2ZkdjMwMjY5ekVLdmNua3VoQktoTzdrUEdZb1c1cDVMZkF1L1ZlVWRtRU4rUWdibDB5aE1OdklQcjJjdkl2bkM4Qk9ueVZMcVZrZTkzNU1mSCtHTEJ2ZEtoNUtJSkpDVWliZG5RQTNheU04R0dwN0cwUHlEcVNQNTd3Qi9RUUQvenZxaldHS1FneG1xM29sVGhLS2h3czhTaU15NXRKczFpcU1SZE9IK2RhQ2FsNHF2bWpVeXFRTXcxdkpkOCtTMS90SkpWaGlqQVV4cEpTc0pkeDVFNW84Qk1ZajdJSkZhNjRmMndaemhTaVdkZ0lSanlZRFdRenJlQk1tS1FTd2RZYUZiSEdhanZZci94bGYwQnNJL3RhbHIvVmE4Ymh2Z0JKV1lLWXAxY1phd1dGbW9qOXZEYzVHZitXbWs2OXk1akNkSU5aVndZQTNhdkhUS2xTRTJyakdwK0xZZmR6bDFnWUFhSFgvbEd5VGVPTXBua0tVMjF2bEQxejJuYXQreFZ4Z0hDUWpjdXNodzRZUHQ5emxXS01mTzdPU0QyN2JWMEFFb3ZHVXpVUWorYm51NGMwVEZVcGk5MGZYckdSY01XNTRoYXo2UUlqMHVhaklhQ2Vtd21tZGVQdmtoeU0vNW5mNG5USk5iWHVmZTNqTklsbDIvOUxzMmt4aFZ1bDNaMlBnVGVJL083dHhPSmUxVW90dzhLRlRMc0NVdEp2ckRubXFuNHBPdmRxWmI5OVowdk44dGJyK1hPcG84dUJqc0IwMmVOSUxIQzh5YksxYml1WDhud1FveVUrZkZmQms2MS9wb0Zzb1RnMnZudmlTRWV6NW41bG5uc2VVamJ6cHB6WUozc2JhbXI2WVFqWDlYbG9tYzJHM2hTdStJUUt4eXYvZG05aW5vcFQvT1VSMEJsdzVLbEpGeDRXRUZXNC9FUW9PeVdReW1qbURPbDR2emtSSmtrZHo1b3c1Q1FqNVdiVzJNNVlzaGloZ2J4TVZFMzVJOWVrNkgwdTJGQXYwc2NTajFabWliN1dyS05PR0c4SGw0MDBZc2c0ZEdKUVJ2VEhHWFhiZjFrUnI4ZEVqeHNVVjVqalVmcWNnaWNvcHBmUy9EdTZEM3hlZE9aQnhscGI4T2VoMEVmczNybk5PMGJ1VTdveGxmOFhXTVdQZkMwZUsxM2dlL2NVaUNmWkhiYjdkc3Rra1NJRWkzMHM1RUFSMll6aDFvOThmRE4vb0RycXk1djgzQW96VnBLR0VUV3NpZGR1Ym4rWGRBS1Q5YmZvaW9VL3cySzF5TkxjZjd3dTk3NnQvQWRpUUs3MEFSYzhyNFBMYWpwK2JUM1ZOMHVKZFlEbFlBWHh6TERHd0dRbHAyQi9NaEljbDJPSkdmODhRSTcyZXNsa2Zqdm03YkYwdi9vTGNzUGZERnpqUjN5Mjcyc1pDTklFQkg1UEplcWpza0Zla3o0VS8vNXU1Y1B2MnhPSzF4SjdkZnJ0b2JZMWEwSEZZV0FpWUdvdWp4NlNmNWJ1dlYralpjdUt6SWwveFc3K2hOL0VINFlxd2FtejU3L014eGp5UEh3Z1c5KzgzZi92dXFXVWc4Q2JoYTRrRks2RjZYcnlLeFZnSWMrMy9zM210aC9kY2hxby82ZVJiK01zdHdmT1Y4L2ZPQmRYLysycjNycDVSZS80TDF2ZU1NYlB2S1JYMzNoaFZkZWVkK1B2dkxLVDc3d3drYys4bXR2ZU1ON3YrZkZsOS96MGxkLy9kdmY5ZUhsK3VGL0tHUFpSTDU0T3o3VHZ6OC84Zmp5cXdzNmlINDNETmg4N3ZxK1I5NE00cHNrWURocUdlQXhsOFhHZVpiaDkrS040Y3Z3Y2pGTFBHYmg4TVB2K3Vhdi8rcVgzdndkTDc3M3U5L3docy83eUVkZWVPSFRYbm5sUjMvc2xWZGVlT0V6UHZLUk43emhjOTc3NGh0ZmZ1bE5iL242ZDczN3crdjFQOTJMS2QvRHE5OE9tVTZrOXBqWXpLcm8xeFBlSE56OTlDY3ZXZmY1MVN5b2Z2Zm4vZXFudmUrVkZ6N3lodmUrK0RLTG9lOTY5M0w5cmFiNC9QV2o3MXcvZkpnRlpGYjJPMWhBL3J4ZmZlR1ZIMlhGZisxeldCQm12c2hpOFByaFMvT0YrbjdmTzZmcHdPQTFRbmZabUlYNTNJZmY5YmF2ZXZOM2ZNRWJQdkxDS3ovMms1L0J2TzJONzVITzl2VFNwK3NuTDljZi9nQ0xvbC8xNXBkNUZQM0lDNS8yUGxhY08vc2IrWWlCZS9zdkxud00rcExYWGorYnBrWGc1ZUduM3VkRitPMUtIaG05NytWVlZySE1rWE9NendXUVhHTG05bWVXZ2dUKy9aVk1YcW8zc0YxNlBhNE9rTStYNzJGeGZBZzd3Z1IxbmtpN1VBZUtONUo4cXNxN0wrU3pvWGZ6R1N2OHh5UkQ5cC8rTWdrcnRoTXlmZFlvRXJjQmNqbFhVdE5WTHZrWnVUM0Zlazcvb3hSM0NGV2NVOXBZTFJ5NXJFV2w2VkF5ckMvcWdUTStKT0VlbHRjVDBXcHA5VUZBZDVjTDNXSDV6OTNjU0srZEVoUm9PQjdDMXUwWTgrUThhbXpFMGl5aFZtcVM3REJUNVhyeEp5UHBFNWIvdEVYRW1wQ3FGNC9aTU9EMUdYSWMxdzlocnkzQ05MaVNobDZGbGJKUkMvMzNiRG5idEU0c0VOTWgwNG5VUkZOVzlPdEQwUnhXUkNGYk1xOEZldWMwWG0wYXlxd2V1aU9PV1JyU0xYbTI3Zld6aVpyaVhNUzdFeis2ajFzS0t2N3YyL3lVMVhMREhGbldtWHVITU1mdzVQc1U0bCtzOW8yYWFwclVLQ1VmY0dwdE5Ma3pmMmdUZDdOZEZqQ0JhYWpQS0FEc3R3dDhMQWtqeHZ2cGdTVWprL1FIbHhMQ3Q3b2ZJVFAwOG1ZWThQS20zSDdXRkJJTE9IdlNST3Bwejl6NDFLWFUzdHdSbWFyT3h3aFZuRk9hclRybGlNNVN0WnNmRjR0SGdWL2lMdko3SFdOeHhmbjRWcldMeFpKTndWV1M5YlVUSWd4SzF1c2pKNG5NU0NVeUR3Yndvc045Q1dCS05xOXBVbDlEWWJiWk5EZk1WT09jaXBaUFYzQ0xydGQvS1VlWTJtM01oakU0bHpxNzIxaE8rNDgvbFFYWU55TENqb2tzRjFiSVNyM0RPWkVCVzFsc0UyTmFJS1pEcGhPcGlSYXE2TmREN3NTRm1FU1V1U1hMV3FCM1RwT0YzOUpkNWRBZGNjelNrcXJwaVdtdG4wMVBkWUZJYkQ4cjNaNzEzSGVLc0xoK2lsOEZqNnRObUNQTGJ1M2Zsa0I0L0Z0ZjhxN2x3emU5K1hOTDZKTEpIa29URXovb2I0VzlOUGRuWWU5L2tDZkYvUnpVWngyWTNDUzlVUFA0ODVkdlhlVUZGdStmZk84NzFnOXZEYXlhZWREMFdaTklpZ3JaVTJBRFlFcXpNWGFnamFTcVdZQVlQNy9ZQ0VMTmRBU05UNTRvcnhUcnNvMWVpZmo4c051b2pNYVlpNzNkL3AzTnBiTFpjKzIvWmkyZkh4dXgrMHk4bzhXMSt2cGFNQUFBSUFCSlJFRlVXVGhWeDRXUDB1L0dwUktaQjRNaDE2aDh1NXhUWlowaGVpZHExNlNMUFpOWFY5WWZXY0RGS1ZrbDhQL3AzMG5kUWpFYnhvQlpoaCtYZEtYL296ZTkrK0diL2ppZFhsSkc3T0gzT2VCUStWdjY1aXdRMHlIVGlkUTBlMVgxYS9rMlUvcHZHOUNzMERGVjM1eW1LM05WQzkwUnh5eGRLZDY5M0xiNjJlNDFkU0Q0NFhlODlsODVzc3prbi8yUzVmcVh2M2hoSnNXN0h2S1JBM253TGI5WE40MG5QZzFPZDlJSU5VWlF2TCsvVU1yQVovMktqMm53d2pKNVN3dThTMFQ5VkpvQ0VQdmlKbWo2TExiMEt2eWcvNHZ4U2xNVjhSMlhBZTJaVTY0NlJsSXUvaHdhbnp5VlRjMlg4NHRHY2N3UlVmZUpScE1haTlHRW94L1g0Y2FkNkd6TzJXekk5Sm1hVk41em1rVTl0MTA3U1dSR0twRjVnTk1WcXhMQWhHeXg2ak1sRUc1SitGZEpiWjhaZmZMNXNyMFkvNytoekpXNnQyYk1oakdZUzkzUG1sWXJZZzgvWTVESmI1czJyZGVXdi9FRGVudE9hL1F3VWp0MXlXUlU5V3U1TkU5YWFjL0kyOTVZTEpCTzkyNEIxLytrSzlsSHJQcXZTWGNhektVTkcrOW51OU93QjVMREhQbE9WTmxsRC9RS2dqaVRubGpqNjh0OHM2OGVKdTlMZnNYcE9OanJaOHkwbGVDY1NFNjdKV1JOWnpPRmJwdVdFWmMvV0xwbnFHUFpRSDA3Wk4yMTU1UnJCRzBGVHZmbEJWcWlrQnVSamxxU0ZsME1mL015LzNXbU1DRTNqTUgxbkxQWmtPbXpnZFRGOXhGUk5lOWNhcXFKWk5aOSs1SkFZbXdQRkcrc25KUnF2aVZnRnRoZk83WjJQdmxzOEF6aEh3OWYrWC8zd1Z6U2wrTTBET2g1Rzk4R0U3R0hQMmY2UDZQNzFCUDF6cGdPT1pITXVvL1VORnRYOXVzbDEzTTdDMHl6Y2huVmhCdHozWVBoYzVraVNlWlBoSEZqakZtU1ZLOFZVRzMxczYwbzAxY2hZWTU4S3R5K0x4MFJ1VTc0OElrZE5WWnU3akxqTDJrbXk0aHNSd3FpN3drNmxBVU95S28wUTdqZmg0OW9aVlFmU3NOZFpoS2ZtUnZjL3RpRDBaVGErU0FyN0N5Wk9wcHpRSjN2KzZ4c0Rqbjd0MWU1L0lCL3hPaDNjQy9KWm94MG1FYml1SFJhQmJjSGw5ZjdvV1RWZFdRZXdMcytOZm91Wll3NVY4bHRHMFczdlJnTW5qLy9ScWNaZnZCei9zZTN2M3U1L3NEYjN2eTVQUmtxeFd3WXNDMm84YmZ3aDl4Ym8vaXIyR29Tb3dFNVBXS2JFV2lCbUE1NUtQeGszWG1rSnBwZ0tPRmVFc2sxMmJFb3VOQUoyNnZxRmppVXRkQVhwNm11YUJjbEk0NVp1b0NmaHN5Mit0azB0RTBUUlpnanl5MnROVFpwSlcyRWRZMFh4eVpyb3pRWTFmTGkxNzRNeXZSRmpSMVpZTnl4NGU1cXZnZldQdndyYWJpZVBMN0V0czhjL0d6dC81V1AyR0tyOEZNdllVaklSMVY0TkZKbXdnRUZmVWo5eWErLzZlM3NxZm1iditwUC9PRkdFSVV4blhIOEh3d3JZMUx6YjZtY2JOYjAyWWliaEIxSHBwNlphL3hxWlhtN1NTUXlEMkMvWEl6TlBpSm03bVhzc2IxNUppd3dFczBpVHNPQVBaNk5qeExqOWZDaUNmWDJMZjJOZE5DWURwbEtwQ1pXVkdXL25vdEdmRUlVc3lYeldxQm5UdVBWSmJuTWlHT1c1SFJyRDVEc3N4dnZaOXRUcUgrU3doeFpyczF2M0VBRHZ4ZDlXN24rK0JhYU0xVWFqR3A1My9GWXVqeDloelU4enNWNE9GTHdLbHl3THYyaVFyRU9pMHlFcFovVk56SU9wWi94N1VPcEg3amZCeEN2VXNFclc5NEJIYzRQZlJrYW5aMmZmdnMxdldRemxPSlZ2UEpkVkU3aGQrSk5rTGxVYWpOMm43RXdKZzUzTE1PM25zdjN6aVFTbWZHSE4wK2M5VWpQT09YRzJhWFRieWszeFFJeEc4WmdKdHBZNDQ0MEVXSmk5UENpMFhjOXhOb1VWNHFqUjB5SFRDVlNFeTFUMmE5bDMzVlBGTE1sODFxZ1owN2oxU1c1VEhqdk1NYVlKVG5kMmdNMEV4MWc0LzFzZXdyMVQxS1lJOHQzd203N3A2WWZNWVRLR2gvYTVuTUFCMHFJZUhCbEtVY3FCUzhtMHVQL05kNlhudUhWdHE3ZkxCaEZlVW1pVk50NEJMQUJzTVord25oWU91REU2a3NlNlQ4VTRJUUZBTjd0d0ZwV2tYY2NFSDFwNTdtL0NRcW8wOWRjVy9tMmxpaER4MFZWZVh5bk1XcytjNm5QWmt5ZjNVRGxqSjFHZ2Y2UXNPc3drY2c4R0VxZEZrNlY2Qm1jMDJaVU5GM25MU1czUU15R2djd3VtelZ0eEI1K2h6ditiYk53dDl5RExCRFRJVk9KMURRRFZQZHJ1UXVnZk9HSGh1TVpwK3FYMC9Tc3NvWTg0UHArQUwxbituUURGMkxrWlRmU3QxS1pCWWJDajRzL0VXazN6cjZnUHJKbjlqY1ZwN3N1SzZ2QU9lZ0hmK3o3RndWKzB0cVd0em9MbEpnd0VVWG8yOVd3WE53elE3R0t5N0ZoYnJBQmNOcXdtRlRaTDRYWHNIL3BHMEI5cGsxQVR1YnBYYjZuL241cUJmK3dzamhhbnUzZCtrSnE2V2JvamptVXl0c1ArVVRTNVlaTm4rMUE1Wnc1RFk1ZEFlRmhlaUtZZFIyWjRZYzNZOEFRUDkxR256QjIybkNiMFRzTFJHMFlNQVU5YmRZS0VYdjRmZDZTeDgzQzNYSVBza0JVaDB3a1V0TU1VTU92UllkVVk3ODVEZUF6UXRVcnArbFpuVndKVDQweFp1bVo0bEhodHRQUFJvVzhhY3pDSEhrazNQNTYwNHd3RkdxWlA1MFpxdUZOWnFQS1RQSXJoZ2Z4Z01JeTcrbjg3eVN2QmIxRUU1UU1STWNJQXJXQ3grQ0R3R0liUWk3bmZyam5YQ1N2MFpERFZFZU1kM0dpcUN3ZGFFWGs5YWxLZ2N6Rlh5RVdiNFpNcWxBMVdoL0xrRGFYQ2lVenJWbkxWTGpUOGRiSlpRZnE3OFJKb1RMU2lNejhCeDdZRVdQUGdkaUVUZDhZclF5eHZlaTlCYUkyRFBnV1JzTTd2eVAyOERQZWdvNTZYNG1icEVCVWgwd2tVdFBxcDRaZkN6OWVWKzN3YWZDZUdhcGVPVTNQYWlYZW1LVm5pa2VGMjA0L0d4WHlwakVMY21TNXIzanpsamNnVXRaNFJEek9iUE5ZOHVHWTdaRUd2L04wUm5jajJKeHpRUy9SQUNXZmp0bHRnRzl6TEc5RURkU28wZWFndGNCWmY0NS8xWUswZWlKa1RZbnFZdis2Zmt0WjZUTGppS2hiY1g2VEU5dU9qeTBVdy9ZdjVQc0gwMnFDK1V3LzMzczNsMnB0Umt2Q2oxTGVPMjBDNmhwdjRqdEprNGpNQTNqSjVOWUprNTRoRktxOFc1RXVaMHVabkFXaU5vekJVc1NNOGwvZnFHV0dpRDI4d0x1cWhXWmJPSzRGb2pwa0dwR2FhS0FhZmkyTEhoRUZiY204RnVpVjAzZzFTUzR6NHBnbE9kM2FCTlJLUDl1bVFuMlRGZWJJOHFrOHhrSjNXbmFhaWVIZXVzYk9sMU56UnhuK0VrSHh1MU93M1RKa3BSUEdFVEVlajZvYm5XblVzK2Zua2FqU1ozVXJCZi9SUkhta1ArbDVpRkRGdWVFdEMrUW1JTnN3OFhjM1g1OVJJWFB6Nm9Jc01qN2hqRU9wR05WZXg0cnVNVWh6enFOM3pkOWhTK2p1UEY4MnU1UHFVcGJ3azRqTUEyanFSdzZOUTVMblhIZWl5NGZ3M2RJbWI0R29EUVBlSjI1NHhERGkzcnFPMGNQTHZkclh5VmZTc3dRd3FrT21FYW1KMVZmRHIrWEd0VzRmRlloYXBrL1dLNmRKMzV3bXdvaGpGcFB0TTNkOUpickFodnZaWjg2cUFRcUhPYktjL2JrUDROOFAwblBoaG5WZWdHRWN4a3BYM0hoK29sTHdZa2NLRXMrbG1GWnloaStKZHZ0cnAyelhYTVduOEJMdEdzdVdobjVXbndWaDVVejhkR0pqSm83RWVBWnRRcDVTQ1M1ekFlZVNwT01uWkRUSTNYejBtc1NqRVNMcEJxdEt2RS9oMFZRYW9tK3o1eTZWbDdKMjNOSDBTaElVMzdzdmNrd2lNZytnUzRuaFpZZGM5MVFhWU5IZTI1UUdMYkRrZGIvMmZKUTFvR0VNaG9KWHlDaW5nbVpTUm93ZVhxNEtWNEN3TGRLY0JaYXlmamNvVWhOdFZjT3Y1WXlQMjJSRUJGc3lib0UwdXZlTnJJdUlZNWFOdEE5VnFhR01GWHRVK2kxZFpBdUVPZkpjVk5kSlpBeWRzNE5BV1dmaC9kVDh0RDU0dFdYNHVDLzlmUjJpOHJFbzArM3NGWnNRVE9hdE9wTHQ0TzNGTVlsNDg0am00R2ZyaGwrZ2lXRzVDV0lWNTdNWUxDUHdFS2dva3lpRGdYNVRkdjJCdDczOHByZG45Rm12UDdZYkFVNDFGbklMSGZubkQwd2hmQ1F1Nm1JdTFkbVFKYTZaMU1hOWdYb2tDVWliV2xLSXpJTkRBWmo2bHJGWnhZVnJvWHNxRGJDQWJwdlFwQVZtd28wOEs0akNPWWk3dmVBYkZTZE5BbzdZdzRzMTVNMzdKRW1UMW0rZWQxU0hUQ0pTMDJ4V3g2L2xnMHkzandvMExmdEExU09uNllNNURZeUhvck9KTW1ZeHVENTdsMjMwczgrZVZRTTBEbk5rMmFVdEF2ajNnaFJmdHJ5dGp2WVQxcitnQzB1ajJqWnN5SWhNL3FTU1lEbGNpMk5YODIvL2FzZTNMdDArbkhLSjhKYnNYam5sUmxLQUIyWSt5SmVxb2t2cDMvRC9JZzJZY2hCTFdzZDlOQUhvRDE5OExjQS8vblZNa1JtLzBwMUtweHhCcGVIMERTc28xSmx6RnB2eTh1WmdYMnJqbmxXZVNBTFNwcGFocE8wME1nOGtZSktubHZuaGt1dHpWRWExemQ5RUMwUnRHTEFlV2Z4NFJVVExSZXpoeFNaZDBvUjVSUHhiVm40TFJIWElJWTlzL2ZoOGJ5Mi9QdTJObXY3S1R5SjNLSXpaczI4K0oyRzVNaEFUWWRrb1k1WXlVUnVkMzBZL3U5RUdyS3RjbUNNdnVkdlR0bVRVQmRabWVmR0xZMHl6azBoQ0o5eE0xb1hhaWNnSTI4a1Y5bjV0SkJWeWJOaFk1ajZYbFBidGpURDBNN3VpTElkUnpBYU5Qc0ZFY1FIYytpbGJ4bm9WaFdsdEpuTUJoeFFRUGgyUS96ZDZHdVhSSDRFMGVmcnkybkNxTXBnTEFLc0t4Yzl4NmxXeXNLMEZWT0RhZVJGNHE5a2RHSmJDWXVzcEJXa0trUm0rRVhSR3dWdENJMW10U3FpMjJSdHBnYWdOWXpBU3JhalJHYW1JUGJ4ZzlUc2JXYTM5VlNxcVE2WVFxWWxWVWN1djcwUzd1eVNLMnBKNUxkQWpwL0hxa1Z4bXhERkxjcnExQzZpRmZyWmRoZm9sTGN5UjVTNnRmcjNGUjZrUCtLbG95cSt0VWRqSkw5RmFQOElzZXJmMU91ajc2TUR1bGlLNktab1p2TW5WRlAvb2ZCbGdkanl6Nnh0TG9UNzdONDF1MmRnTStTODhHc2QxYlA3VitFMEVKRDBoNXVZQ1g1aDkrQzh5SlAvUVVHbjlzTXJrdFhnakZ3WXF2TDNKQzU0SW9IT3B5WWE4dklrckphNDZ3TW5jSXhlQm1aNUNaQWFGOWt4Y0ZhK2xKMU44dnFLQWJiRjBMUkMxWWNEdmpUUWFNMllpTGtYcDRhODRxL1FYbXRKMW5pYVFSWFhJRkNJMTBVaTEvRnJPT1U2Sm9yWmtYZ3YweUdtOGVpU1hHWEhNa3B4dTdRS2E4NTVyVTVhMjJ6VmRER2xoaml3L2liOTU0NHloY0VKNFdhbStXZUdOWlBucG9BdzduQ3E0ejZTVzNZd0VQUGZuZXNyS1I4Zy9YNjh2STdCcGpRVThCWisxSmpBdFFUQXJ6dnptSWkxZ0ZqUXcvUVJOc05FbkxvdDBSNUo4ZDVPMFVIQXFrRDg5eUhIS3FOWG9Ob3ljNE15dGJBY1YzdDVreTlpd3kzZ3VheWFSaXNsb1YrRUdXOGJDVVJienJ4MzUyZVNSc0UybmtYa29JTGgzMDJVQmUrOUU5NzRoOWV4VmRKdFp0QUE2L3FLWUpWSXduOVl3WU9OR1BpZzZlRmRKanRuRGl4QitXd1hGdGt4akZrQ0hXemdrWUQ3TklST0kxQTQ5Y3NuMS9GbytlZ1N0enVma2IyKzFCWHJqTkJweUw2NGlqbGw2b1c5eklKdnZaNXZEdmdHY3d4eFpVbzgzUU8rc0N1eFprUit4bmh4ZzI3bGxNeHRPcklXWmNDN1FSWGxDeXVwTnZ1UHJNQXN5ZFFLRVlPaTlCS0IwQVVIUDNhUnZBVnhsRms0ZTlsWEE1a3c3Rkdnb1QxUnlTY0V5dVp6NU9jN09YdCs4RW9vRWV3RnY4REFJbndzTzBZSmpjM1ZHNHp5UjZyZ2U3S0hsRUw5cUsyM1RaV1FlSEF0OW9tekMyZUdzS2t5MTBneS9wVXJiQWhQaFNKWkJpNFFkMWpCZzQ4WlpjeXJIN09HRjVpZk5ZZDF5cm1LQnFBNDVGM1hjYWFTbTJhQ2VYOHQyNS82eUp3M0Rsa3Bhb0RkTzA3TUtpemhtNlpubXNlRTIzOC9HUnJ4Ui9NSWMrVXIwUWF1TnNnQlhaaWIwaXZia3NDL1pXWDVlRXo0TGFublk5dGtVSmhnV1BwcG04OWpZT2RiY1lyTkFrYnVjd2V6QmFBa0J4ejNEbkE3enc3aDhtK0NHYlVJMkd0S0dyeVpnWkhtT0JCclhISXRCKzJnaUtQK1VrWVNYbnk1eTVMK24xNWphOHJuaTJ4eThVaTRsMUxuVW9GL3QzMjNsTzZtTzY4RWVXZzV4T3FyN3lEeFlDbjFjNnJqdFlNbTU0YXdTYVlBV2VOdWtSaTBRdFdIQWtLckJiVEFSZTNpNWorbXlVZXR1bVFkYklLcERKaENwYVFhbzZkY1RIc00zcGErbVdhdzVxdDQ0VFhNbWFJVHpranVwNWVXc1JvUnROdE9aTUdXRC9leG1tNittZGt0aGZlcmcrNXhUYjJCc0ZucXRQVC9hSG1ibGtUQ3FiVFp1UitZRTd1U0MvZHduWVNoaVVyT242WDd0U2pnVWhpWStCTWUwVkJxOGh1Qm5mYWcxYkJNU2NocFZKaCtvS0wrUjhra0M5bCsyVlR2TXJFbTlQbVNqYUNGTmZxNHkrT1hSNDdYYUJ6aVhDbXhLMkplUEo4NHZIWUUzVG1sVjAzMWtsbThaci9kb2VQMVVyTkxWbmtNLzVUWjM4eXdRdFdFTWhpSnFORGhvT0JRQ29uUVhjc1BQWXZPcXROOGFSWFhJN2lNMXNUSnErclVzdmlJSzI1SjVMZEFicC9GcWtWeG16REZMY3NxMURHZ291c0VHKzltVzllbVZ1REJIbGwvdTJyeWR3UkFsMTc4ZHFlNkVSMXUvVzc4dnMwSWZSV2VpV0lmZm5MdXhhaFBKWEUyd09SY1dHemZCdWc4OHhZTXdOMEdVeDR0bU5aNkxxc0ovOTgwS0kzS1h2eVZDK1MyMkNRZis2cTZWTHl4ZUN0VWVGbGFTNWhObFM3Z09FOFFqL2Z1aHlGemczNWhWRTNnSnpmVzlzanVwN1FIUlhqTkIzbUZrbHA1S2ZOZTBSS2tKVnlhTkJsaUNkSnNkM3dKeEd3YkVQbnRnakFFK1lnOHY5ei9IQUxYbEVkRUNjUjF5eG9PYmM5VWtJdXlhckdyNjlWQ29PYTRKWWx0Y1dtQW1yTmxoOTc2UkZSRnp6TEtSQmdwUXF2RitOZ0RMTTBjYTVzanlPM1didDFGUTd0QllyMi9qMUQvTVNkb2VSSTVGT0E3ZUV6UVV4VHFjdDV4Rk0wNGNFNWR4Z1JwZGxORnRhdjVTT0F6N0Y4bWxtN1FUVEZnQTRtbVRvc2k4cndTYXMzSjYrYTdmaFlNUW1ydGcxdFgyTTJuZXNRT2hJL2wxRFBJZTVNMEYvSTJaUG9PMUV0ZUUwNm5RbHJ5K01SVGtIVVptV2IxeCttU2hDOEhwSFU2elRlNjFCZUkyRE9EbWlveTFMUld6aDkvaGp2L01mdWloZGxVMHhTQ3VRdzVGZE9zd1V0UE1WTmV2NVRQYWRzS0hadTB5cXA0NFRaa2FpZVhISExNa3BscnJjSnJ1WjF0WHFFOEN3eHhaRERQVzB6NHBTTUtLdTBST1NOU2xSSEl4MC9xamh4UFJod2UvSlFycmNMdWxvcHNpWUxDUG11TGRCRjlaQlJ1N3BmWHhIemwvK25VTHQrRndBbGQ5djhwTjJuM09sV3dUOEwreDU2MFFSYUZQMmlzdk0rT3duWitMZ3M4QUM5VWVyc3U1TlVFaFYwZ0NkeUdlcnRmcWZjKzVnTDh4MDJjRDhEZDdNSVdhZCsxTksxUlE1NUY1SW1ybnBBQ3NRb0xjWEg1VW9lUzJ5Q1pZSUdyRGdHYlcySE44ekI1K243Y2hGZTgyb1NvM1E0ZW9EdGw1cEtiVlNWMi9sa0hjT1NLaGdkaFNnUVY2NGpROXE2K0lZNWFlYWQ0QVhCa2tHK3RuRzBDOE9TekRIUG1RalRMV3pwOW02cTlWNUJObU5NM213a3g2KzRaaEdNZ0pma3YwWEJUc2JHcUJUOGQwOVBSdkdDL2dVZ3lJbzcyTUd5QzRGZElucDl3ZFhsMDRoYUZEcjllN1RwcGtNa1pjR1hVY3BJQkx6cWU3TmlnWkNPVTg1Y3BJeVY0ZUs3M1c2M2RtczlxNmt4QXBuM0hUaUhpWk03eWRTeDNJRzdLd1hLcG4rS1RPa1JVZlRIaE9yWm0yeEk0anMzeGFpaE9jcGU0cm01YmJ0R2ZBQW5FYmh1eURHdHZ0RTdPSEYxR2E4cWIrTStBRUtha1kxeUU3anRSRXc5YjI2eVh2cnNPNmV5SzBaNUdzSDA3VHI1cUpPV2JwbCtaTm9HMjRuMjBDOHFid0RIVGtDWS9NZlhnaUQ2eWZvZEFyMmd6Um9XUm5lZDRFZTRlL1VuY25XSFkyeGN5V3hQcjFic05FMk9zbzBBOTZRdjdvVkRxWWU4QXYzWVZSOVdGSlhZNVFwRXJSMm1DOXFwd0xOSVEzNGdTaHV4NEc4bFVLcVJ0aE5xNGVha2RwYWQrZ2FVbXUxald5RXpwdTBDL0d3T3N4OW1BS1QyeDdxSHpwV1RZMU83UFN3dlVKNUdhRk9NMWM4dHF0RDJyTG9aY1dpTnN3Z0Z0VDdqUmhJU3JXbG5qQnE3TW0zRXRmYVFWMFhJZjgvOXU3K3hoSnV2Mmc3ejNQM3VmbFBydlB6amlLeFZYQ2t4bFpDQ1RFWmNZeU9BbjgwU01CUWtEUWpFbUFQeURNV0VRNGxrSm1icUlramhUVFk4QUNiRzVtU1ZBRWNiZ3o1bFVZekN3U29FVHhwY2RSRXFJRU5IdXhpSW12N1o0RXBQeER2UHU4N2M3ejNKMm5jdDZxdTdycVZOV3BxbE5WcDdxL0xlMTI5NmxUNS96T3A2dXJ1Mzl6cXFyblBiV2ptTm9XbXh6cWNTRGZGL016THpqMlNyVWNnV0ZzTkRuQkIxcnM4enRMb0VQc01LeVdQMmM3SE1uZ3VxcTJJVDlVTytZVlBDSk83eU85SFo1MG9wd2l5eDllNDRPNURxdHVLZnFGc3JSWXRhRjY5WGVqcUNCSFVLL05OdGZTYWNyN3RyNjZ0eG02UTl0ZjF0dFhGTjNtVlQ2UGEzd2pyMFpBNVhHcytqNkl3UFE3K0xROEZnVjlXVkJ2L2txSTBUMHBxTmZpb3JHQ3JiUWxpS2dYNy9lcFd0L2IzckhGa1RvMlBWRURzdTlNcjlTeUNwOXgvZStaUmNTVlh0eGNwVzA1ZHVZdDVQcXMvSUtKM0FCczMxdkV5Q3UvTVVhNnRaWjJlajQvNGZVQjIyY3IvL0lPYjRCNkUxcU5QYldiZnZQdGVpcmV3bEYwNk5ZZHRVb0VldjU0TDRsdW1JdDMxUmJxNXp2TE1BVzhSajFSbkMxOXpucU5kTlVhcTdZaDYrUlB4YlBvRElIc1FtMkFsVS9vbnpjMDNWcGttYnlpZDhZMXprajFTTGU1bGRkbHkrV1RRWnlEZm9HZ0o3UTZuOEJvc2VJUUhzVlRHUE12STJYTzJDQzJtY3Z3QjZTVDh1WTlFL1UxUld2SnliemJicGNLYlUvVVFaNzJiL2VtK2pRZW1MaGZaS1JzYmJWV3BpZFVWWm1nSkllMStQNXRobUNaVE50YXlPMDJmS05mazZlV1hzeXB6eW9jWE4vem52bGNqV1hQTXBUcVJjOWxXNFZiYy9VMldXTkFBbDdmR0NQZDJnZnRqTi9uSjd6KysvMlRkZ0tsMVFZQ1hqZkludmZVYmd6TnQydDlNYU1YYnQxUnEwUmdFQnROeVJoQ1czenU4VHRMYUdQcklaNVdQMmQ3R005d3VxeTJJZXZmWWMrR016elhTRFZENVJQNjV6UnZabFBhanREY1ZEdU9LTHJPV1RXLytFS3QyZE5YUEptd3VjeVBMYndsejVYV2FYaUIrWWpvUmcxTy9wZjNVMWRlTjFIZGhqQ1ZKSDY3NklpRE9PZXR6bkk3NE8zS29JK0xYbFI5NWpFOXRwNE9lemNoYkJXRnVieE12SDBTZzUvcTZGY25mV2F5eTRmTGcxYlB6TUcyZTVaRmVVVVhpdWRKM3VKMnkvV2J4OU9COVdva1BlVjQyMldpZFNjQnYyOE1mUUxKdk04b3A0RHlLL244aE5lQjN1WjN4cEtlQlB4dWtMM3VxUjBGbTIvWCtpTmhSZjkwN0tqb3Nkb1FOaHFQdysyZ0thL2ZXVHFJTi9RdVd2MmNEWDN3ZmNaWGNVUFd1L2I5UGlOdXBXOHo1Y0RYbWViMTVtdzlWbXRYL2RTS291ckQwS25MbHY2VVd4YU8vSk5ZaFYvZlpjMjF2L3hjT1YrMzMxRWZQY3pNUmlUdWNycS9pR3RZSmtEbXJOSmZjWHhBczQ0NWlMbXRla2ZuOEExVWJtZUpSSk1OOFNSK0xjVDlzYTFDKzJVNkF2Y0V6OFlzU2s2ZG5lcjFWeWQ5TnRLdmlTMVRlNlhHV3VrbmYrOTc1cVVYcThuV0pMZm1xS2VQbUNaeHM2NHZBYTl2ak5GTXZabmErZUtndHRVYWY0YTBTZWtaUCszRWFldVBNbWNCcnh0a3IzdHF4eUY3Mks3VnU4N1RYMVFjbzE3aGFrUFlhSWJGcjNlM1EvaHBNaERYTmo5bkIwTFFTNWdWTjJUOVdmYTBsMURiN0ZSbkViMGRuNmgzdU5ZcFpnZnFvNjNPRVdvNnhncm41UEVKOW53WTU2Q2ZEMW5QdDZuMEkzaStidkFQNHV5czNKUjJyTkdhQ2VkaXVYdkt4TnBRSjRYNllBUDl4b2lpRjUzMFdkTEpSRVh6cktUV2FLVCtPRjd5UFdBYWowemM5elN6NTBLRjRINUFvcHg4ZDdrWS9GU3R2a0xuUGh0OVNZOW9aekZHODhnY0YzMldXVkJRME91ZWVheEc0dWR0emltZ0NsN2w5VmprOVkweEVsOGJ4TzJ3RFRxdm4vRGJNc3lTdjRLME1RamFMQlh3dWtIMnVxY3VIYXFxNEdPN3ZwQ2I4K0xLUDI0ZFV5dEhZQUFiVFU3a29SYVAxZmJwNXp0THFHUHNOSzRXUDJjN0hjZlFPcXUySWV1djF5djRaNDA0SWVIcGk5Nk4yajFZcHdaTjlDTGJ2SWV5YmVkRXJYcGRWcTJWNWVjRG01U2dFNWpQV3JIb3ZkR3Azb2JVLzVmV2FIUldYRlFZeEUrQ2ViUnFSR2ZXRVhWYmFKSW9sNlc5YnN1UVM3NEhKQ2ZYOVhRdGk2a01NL2RJMyt3b3I2S2xCTDllZlpYU1p5YS9uRDE1N2RlVlZNV2ZIbjN1bVdjeVlFL3pBdlZtWDdJNVo3Y1dTbFpId084YlEvOWhwT1RQQy9Yd3ZIN0M3OG8zMFlyK3NhMGViekJyK2QwZys5eFR1NUg2Mks1djVPWWM3YnQxU0sweWdmQTNtcklSQkxaOEpqZFBUOTlaQWh0YVArRzArRG5iejRBRzBtdTFEVm1maUtDbkdSUnRpc1kvNFBmOGRISWdkdytSOVVJRWVrbnl5Q2puTHFkcTNWUG4raDRyeWhmKzBtTjdyVGVsWDRIYjF2dnBwWU1MdFNIby8vYXRFUnpGTmR3bkhGbmI2YVp3TTQ1VzNZZnc2OTFjNEdPcmRQd1hJdVN5N3dIeVNNajVyWi9SbWZsOVQwdkhveXZJbnl6SnpOSlVoMTgyVU1mV2c2ajJYQTNwTHYwS2I1eXI4b29IRUd1ZjB6NEdwbk96bmo2U2RXTzNmWXlEUGdNUjhQckcwQmVGYWVYdnJRZnFqZXBwVzFXTmVYb1RCZkk2cmt3WVhqZklIdmZVamkrSWorMWEvNXg1NXRnajFVb0V3dDlvU2dZUTJHS3YzMWtDRzFzLzRiVDRPZHZQZ0liUmE4VU5XZStXWHd4amJGV2kzRmJmeGJ6TmR6N1h6VmxPbldTbXRkUTZRazBuTHkyTlZobHB2YnJpQTJSUXY1MzE3cVNuQTEzckVWZFlhMmEyVm5tM2IxdlBuQ3BlTE42ekxRNnQ3Q1l4bmlpNkRTQzhYUlZSK1hRRU5SMjM5R2ZYVldKOC9aeFlTaDkvNEh3VWxiend4RTdpWlpqcUFReHFGNUFJMy9iUXZFVitQclhzSCttUjNxYUtTNTcydTJjV0lSK1dCT2k0V0dlTnR4eHJVMjBWQmJ5K01VWjYxOWZDcDVEZlQvaUpmTnYzczJ0ZXhXM0k2NWk4YnBBOTdxbmRVTHhzMTNxVUZmOEc1QmJmT3RZS2ZxTVoySXN5bFh0Ylg5OVpCamIybHNKdDdYTzJwWGhYbzltS0cvS04ydTZmck1iWWs2TjRyZ2JtSzBXa2ozRzFmaC9UK2NxYXB4Q2Z5Q2g3K1EwcmV1NGxiWmQ4amFvODFyTnRraE5vcXF3ZGVGMXpPSVBjR0hMeVkxTzFTUHhYbmdBS1lhempPRngxL3pTQWtDWXFrdktEanRUYitiZ3NZSDA4aGg1a1Q2L0lUUFh1T2hmeEtIV213NmxhdTU5ZFR4bHUzZVg2QzhkU2xuQTBNbW5HeXZ1NmlRVHFaYzk4b25yMmxQSGFsSTIxTWxlbzdxdkVlcDBMZUgxajZJVHNNLytEOFBzSkw3Zjc2TlIvbExUb1FjRHJCam1ScjNRdmUybzNDUy9idGY0Qjh0S3RSMnFWQ29TKzBaUU9JS3dLWHIremhEVzB2cUpwN1hPMnJ3RU5vdCtLRy9LRi9PeUpyZ2N4dEVwQjZvRlpqN2FzMUk2dWJINkVSV2ZaZGMxUllmV09oSnhLL1dnLzIycmJKZklQZ0lQNmN2bGNTZDIyN2RKUCszRUtWbzN4MmhiRHVWb2svanUwTFEydTdDQU9WOTZIOE5YVytmengyekxpcDJXZ1N5OVlhZTJ5MW1vdHY1S0J1bVpUTTIvM3FWbzdpSmVtMXVodEs1bWQ5S2RiaVlVYkYzcWdPNGt5cDRjYWFOK3BydGRLZWhTbDh4OGQrN3lSdy8vWXNUTFZWbFBBNnh0RFQ2WnBZWk42cnQ2cHQzNWVBdjBIcVgwL2pkR0tad0d2RzJSdmUycEhGRC9iOVlsNmR5US8yaHk3cDVwTklQU054aFp6dUdWK3Y3T0VPODR1STJ2dGM3YkxRUXl0cjZvYnN0b3BEK0pzNUJWZmlYTTFNbDh6ck9LZnk0ZlpLRFoxUi9WU2tIb2F1K3NVa216bnRVdmt3VnpYdGRmdVljV1paRjdWWXpmajYxeklNVVkyWEhPbXE4Rk1KTkZmOXRSd3dualYzdFN4N05sd2w4cXVSTVh5UC9McXp6WXp2aWRMRFhUMVpGdjM3dmFGZWlvcVAwMUdKZ3ZFTFlUTVpqS3NabysvckFmMU00bFdmbElYcFkvb1ROVEllZGpibmxsUGJEek1DYXRxc2R5Y0k0NzVxY3EyWXZWOXZqRkdZL1dXV3RxYmVPR2F5WFo5ZmNMcm83TjJ2QVJHSTk0RmZHNlF2ZTJwSFZYOGJOZTc4dDFSNzIvMGpuR3VWYlVpdkt4S0FBQWdBRWxFUVZUUU41cGh2UmgrdjdNTWEreXRSVHRXNzNqL243T3RCYndDRFZmY2tQVmVwTTVGSXdPM2lvKzI5SlNaaXRNWGU5bGg2ODgxZTlZald6dGRjaUxmSStVLzE5T3JOWDQrY1o2NDByZ3JMdzNvL09XS0hyczVpamN2dVRGWWp3VThra3ZrN1N0ZU5GdHZaS2FDTmYrRnNIdloxckZzbFk3OFhGUjBTRGVvOTYwWlh6OW4yREhiekdYcGlHUUZNYXJsK1V4VEhmdHFwYzgySm5wVWZ5eCttVGYrRFYzd01pNXd3dEtWK3Rvekg4aVE3MnNFYkIzYmtXenRoWFVSaFdzajRQV05vWGM4eDc3eC9IN0M2eitYK0k2Ujlqd0plTjBnKzlwVHUxbDQycTcxRDdzenR6NnBWU29ROWtaVEduNVlGZngrWndscmJMMUYwOUxuYkcvakdVTEhGVGRrZmVSaFA3Ly9XdVUwMDhPalo4dTliUHk3ZDdmTEpXN1A0dXQ0UHMxV1YrTEpGTmlic3orV3JaVlhJbWVCOVhCdWRmbVpmcFlYVTRqbFU4azByUGx5RlJqakE0RGxHRzJuNTVyUFRudmw2MmQxaGVCcVZJMlQxM0k4OWhIVmFMVFJLdnBkV2o2M1FSMzBjMWJlMVhNOU5QVi81Zk5xbFRmdlVNUHM0Vkk3T1B1S2N2czVYRm8wMWZHdlZ2cHNwSCtxaURrcy83Y2E3TDkyb2tkWjY0LzJQZTJaOWJ4RzIwNWc2ZlZ6ZlRLVEFxZXV0YW0zb2dJKzN4ajZzc1BMMlhnUGJGTzVwWHI3aEZmWkJzNzU1K0YxYWFjSm54dGtUM3RxUnhoUDI3VUc4L2E1NEJqODZsWUxlNk1abHJ2bjd5ekRHbnhyMGJiME9kdGF2Q3ZRY05VTldlL2JqMWRnNUtraHhBbUhKOHZsNG8rU3RYS0ZtL0tybmJndHQ2YWVUZFNDYURIRjVxSktPa3lmaytrYmxuWmJMWksvL3E5YjdjRno0MHA1WWV5NTliNmJpN096Y2xNNnRnUnpKQmZJMjBCK0NDOWRDaUdJeVM4enhWYytyVXp0Ti9Zc0wwR3FLTjRoeUdaNytwV21SdVIyZFBwdUZLVU8wSi9xdFZjc2ZUYjZlM3BZVWZSUC91eFAvTFkvSEQvNW50U0w1L1MwcHoyenpxUmZPb1ZZWGtsL0g5Z3ZyMGlOMVJidytNWVlpYjJKeC9tUnNmdEV0dXJ0RTM0cVcydmhCRzF4dE53M0ZQQzRRZmEwcDNZRW1NZ3RzZmwycmZmazFrTVRIQU9oV2xJZzdJMG1HV240ai8xK1p3bC92QjFGMk03bmJFZkJEN0ticWh2eWdkeTNwNjVWTnNpQnA0T09FeEszeXd0dTBnY3hMUy9PZlNiV2t6ZmJEMlc5SkRGcFNCVHM1emFVV2FCZWdhNlAzcFNmeGMwLzBUTmphYTlBbjhya3VMME8rbTA1T2Z2c2FUYVUrYkdkWFc4bjJWRGNTdlF4NGVhZEVVTE96MHpWT2lzTlg4NWFjTWtwNllPRHpBZ3RMMWxwUjgwclhLamVVMmt4YTdQeTcxaXB2MXRQMWNwT1E3VTJHV3JocjlMald2ci9QNm9YYkM5NzV0R1ZETjNiKzF4djl6djFBRmhyaFFROHZqSDBSSmhqdnppZVArR2Z5N2RSK1Y5TC9JNkIxaW9JZU53Zys5bFR1NDNWMjNZOWtWdTA3ZS8zYm5GUUt5VVE4a2FUQ2pYMHAzNi9zNFErMnM3aWErVnp0clBvaDloUjFRMTVKbmZKTGo4WGg0YXhMUWNtYmx2TGdaL1VuSDMyWExkbU9maEwveFVqY1g0WitZdmxkcm5Yb21jNk5lSXczNldva2FyTHZpUmlQSzY2VXAvMXA5TGYyd21CK2h5SnRlOUVNc1p5Sk9ERGN6bDZlZHUzcmgxZVlUejNNNWlvVFg3eXNwVHFSb1I4UDR2K3hMK2QybkdrVnpUNXVENEhLRU1WdCt0MGFObm5jaDl6dVZ3OGxhdXU0cTcvVitxQkpmNy9ENVpIN3Z5c2x6MnpubVRnYlRheWZpTTZENW1LcXl2Zzc0MHhPcEh2THNzSFZSTzhxV3pUM3lmOGhXenVSWk9BV0xkbEFYOGJaQzk3YWtlZHFkd1FmV3pYWTlsUWxWOFdqZ0d1YTdXUU41cGh2U2FldjdNTWEvQnRSdHZHNTJ5YjhRNjk3YW9ic3M3OXJPSWM5MTMxWVpNK1pFa2VWSFphNTBVZTYrWXNNN2Jpa3pqTW01Vy9XRXArZXljajBFYzRlN3JDUWJMaG9zZm5majdSaTdyd3Uwd0VuSmxBNDdlSFhsdlRmNkpVMjlpVGJDQmp0VUQ4NS8xOE05bSsvSlNZYkpXSmU4ZFBvMDFhdWRHaFBDMXQ0eUMyZm5WZFdIZnA3RzVuaFZYYldtZ20yQjZXdDMrVm5jODAxZU5jd2IrYy9NdHFYeEcvak5IZGo1ZjcyR3Ywc21mV0wrcTFQYUxxcGFvNWIzUFpxdmZQR3VFSWVIdGpqUFI1ZzhwM3BsWEdydDYxcVNteVZkWlAxVlhOSGFjS2VScVVnTGNOc3BjOXRTT2x0KzE2VTMya0hUdDJTN1V5Z1pBM21yTFl3MXJ1K1R0TFdJUHJNNW8yUG1mN0hFL29mVmZka1BXc2w0NXpONTBnSHVqZlQ2bHpCY2kvT056VzZmOUtOMmZKWDhTWmd2MjRXWEg0bDhzQlZYSDEwWTFzMm5aVTZMeUc5d2N5WnN0UXZQZmpyVUdkbzd6MDFsNW9EUzNPRldaSlpYKzczdmJFWm5VZFd0eDU4YWdUTjhkaFYwa201elhZdFB4SUJlUHd2cHpNby81a3E3RFQ4M25GbWhOYUMxdDNXV2dTOXgrVTFwVmJWM28rMDFTSHY0THBzOUhENzU3cHdZbi83LzlnOGF0WWFOZkRubmwwSUVPMy9KV21NTkQ4aFp1eU9jL3poUEo3WTBuUUF0N2VHUHJqNnRUbllIMS93c3Z0UHRyekdTRnRlUmZ3dGtIMnNhZDIwL0MzWGEvdWJ6VTNTZSsxd3Qxb3ZBKzEzUVk5ZjJkcE45Z2h0ZDdDNSt5UWh0OTVyRlUzNUczMUxjUHI5NkRPeDJ6dmNLSkdsazRTaVQxbXZSK01WN281eTE5SHQvV1NhQ2VPWTFyeGxMWDZQRkdYOGVwZDNKK0ltRHZ0c09tZ2RpV3k1Y2pacHUwR3MvNjVIS0M4WmIveFA1aXBCZUsvSjhHRVd4YklkaHl5dkhkSVdwVzExM1M1bVN2bWtKWklCUDZqaGIxZUpHcjJrNHJXVTQwZGNpM3lqeW83cWNGTWRmajE5b2FwdG9KN3V2R3IvNXV2enFMN24vMyt2N2pWSkxZZTlzeDZPdmhoazZpWDFsVTd6bFg4ODlqU0tIbmlLT0RwalRFYXk3Mkh3OTdVTVN4UnpmTW52SDRmUFhYdm41cTlDSGphSUh2WVV6dHkrZHV1Vi9kSUlVZEszOVhDM1doOGo3VGQ5bngvWjJrMzJrRzE3djl6ZGxERDd6all5aHZ5bGZ3YVpQbkozbkhjTFhTbkJwYVpGM0tTKzZYdmx4ZC8xVHJRN1ZsK2lJeE5UL01mYXNLMDJpbHJqMlFMbHNSY0N5cTZTWGw0YVdwYVhtdDllV2xZejdQK0lTOXRoZG5JV0c0RDR2WTltZkRlT05kTG91Z2ZaNVlGVzdBYnh5enZBOWpVek1HeGxyZHZpbER2UVhYMDk0VzdoT2VKSWZZMFFyMWxsR2Nuanl3Si9ha1pZMnI4UEUwS0NMaHU5OHo2c0xpNytXZEpNcGhhajYva0NNNXFyY3BLQ09RSjZKa3cxM21McTVmNy9vUlhPL3p5UFdQMVFGa2pTSUVqdVovcjhqdTBvNExQN1ZwOTNLL20zN3NjTlQxWEMzV2o4VHpNdHB0VGh4aDYvTTdTZHJ3RGF0Lzc1K3lBeHQ1OXFKVTNaUDBEclB0QVcrOVJUM3RNLzNLUXBjOXNmVDg0aWFJL1h2U2pSZjBNeVdUalpGTmlUWGxiZkZVVEJTOXNmZVNXcVNOdXU5ejl5TUVjNW9ZVDRJTFYzNHZvbzY3dmZ5eUQvK0JjYlY3aVA4dGhuWm5hb1JUSUxXeCtDK0RZTVhNdzZWbXBqLzZMcEFtOXNQcDBQcjY2TTFwTGd5bXJjS0JEdUM2cEo4ZDBtcTVqd3VmYmVCb20rYnp6UGZQb1NMNmtIbjhHWHNqMjlwTmo0akVDelFYVXA1TEh2MmY1L29SWGw4d1kwaWRtODVka3JWdm9may90eHUxenU5WmZxbmJjT3FaV3VVQ29HMDE1NUVIVk9KTGZNVHgrWndscWNEMEg0L3R6dHVmaGhOMTkxUTFaSjVsVzhhQzQrR2Z3Y3BaSTdpLzNMQy9oNDVsWVVIaHdvUDdvc3VYRjVKcml0cGlBSXA0czkycnBjS2xJSDRSMXZGVFc1aE41MGNCdXo3WFdkRFJqRVhINk9OeW1iWWExdnQ0RzdyNjJsUXJyZjU3Sm9jdmJ5NmVwUlNFL3ZWQWhtLy9LNTN5MVBwUmRIY3BsYVVmNlNvVW04TVY3MnJMZVpuS0k2WmZOVXIrRm9oc2R3cE9TcHFlaVdtYmprWVhpUnZxc0NLL3JQZk5JZjJ6ZEZzVlViZGxFdnNqWDFkYWhOZ0psQWxPNVhYbThKTVZZdHVmeEdIaDFSbHArMHBXOWpDdXp2UE05dGFPY3orMTZXNzVIS3Y2MmNBeHpQYXVGdXRFTTY5WHcvcDFsV01Odk45cXBmTXQ3L0p4dE45cGh0MTU1UTlZL0Zxc2RhamdNb3ZobjhPVlN1Q0lKWnMwYlhjaU5OSW9LVG5ZMFZoVXM2Yk00VHpmLzZpZVRVN2RMdlpZK1VUL3V1L3RUcWZ4cWVWb2FWRUFWZEpaM0w2Q0kvSWVpdGdFeGlmRnJQNTFvKzEvNkMzcXpFLysvMmttVUIvOXdNbzliUEhqV2Y3Z1hPcDVNRWlrVG1iNmFlUng5VWYzNGtpR3E3bldtb1M0S3pKeTZNdCtKN1lmcFZJK1I5Rm5oQzlYeG5sbGZSc2JuYkUzNUt2TWFGNzdHTEt3aG9BOXkzNit4cG5VVjc1L3dtM0xETDlzeFdrT2hjSkFDWGUrcDNaQzhidGY2dTBuNWxZTGNRcU9XT2VGaWR6KzhWcFA4UnU1cWZYNW5XVTJtZXFQeS9EbGJMNGcxV2F2eWhxeStaS3prcVZIaUg3Yzd5WmRlbmtEYzloZkpPTmQybi85eldYMDYyNDdLbk1xZGg3ak4yeFdOVmYyOUlqTnVsWE51eVlGVmV5dytob2MxNFZBZGs3emluM0tQWm1vakVQLzk3TC96bC83Ri8vaTN2KzJuZnUydis4TnhrZmdEeE5LR1hPMzE3cUgySW5EeDZMaUhBRkpkemxSQWl3T3NVNHNYVDAxR3lzVC9aTEVnODBnZmxtRXE3bVVXZDFGZzlsc2xmLzZRMS80NnpJUXoxWkZYM1ZWbDJsbnRnbzczelBwTU9mditUTlhmMTFkOHorbFBpNWJjQlo3TC9jZjhiNGJ1NjlscmV2K0VWN3UzZlh0bmxLNmdRTWQ3YWtkQnI5dTFIaUtKQ2tkN2gycGhialFPZ1FkVXhmdDNsb0RHRmtBb2ZqOW5BeGhRc0NGVTM1RFZhek9zYXpBNjZxdkQyc1VYdksxa2Zmbm5tK3dQeWRGb0xNclY3VFJaZStueFZGZkkvdWxub2hjczVxV0pIK0NGQjMwdE5XdWVYTWxHT2p2R1RVeVkyN2RGRVd5Wk1yYTljTUZHWENPd2J6Y2Jrdlh1aytzYUxmYTNpcDRWSDQva3NyOUFUTS9tZ2dBT2VZVE5PR2gxLzZJZ2NuMUZlbE45djZCaWU0djB0Nyt5M2MxdThzU004MkNtT25MU1ozTVI2NE51OTh6cWp6NCsvN1NoTnZ6T1BsaXNnaFN1cElDK0dNdFRUMk9ieUwyUnowOTRzZE96SExIdUtWcWFDVkNnMnoyMUk4QkVib2JldG12Wm1QM3dHY2R3cUpZU0NIS2pTY1VZK0ZQdjMxa0NIMi9INGZuOW5PMDQrRUYxVjMxRFBsRTc1SzFCamRJdDJFMDFzdFE4TUxHenZMY05kcVlyRitXOVRIdVpYeUx6SDlGbmNWdzNpWmxvY1ZuWnZXckZZVzVNV1R1T3kzL25IM1dzR0VZMU5jbkdldEJ0R1BGNWl1SWZ4RnRoOXY0L3RtMjFucnB0b3htVHJqSUR1VzZqaTBwdHVrM1RrazJhOTdtSnZHaGVWM3pVdHFwNlhDa2NiNVYxbU1VcE1QbEhsZm5VMkVYUFU1ZDFGOVhYOVZHM2UrWUwrYUtjZXJSV0c2blBCajNHUmxPREZqaVEyK3FabnlINC80UWZpK0JXL3l1REgvM1ZhS1hiUGJXYm1lZnQra0pzMUNTRjNlamRhb1c0MGJoRkhrd3R0Vkh5RmFPMTE4UG41MnhyUWE1Q3c1VTNaRDFKWkNWUFRHY093bHI2QmlWUFJHRDdRYXdUdkdKaHdVZVRTazFhZm9lS1pKbStIY2RiMEVXZGMyNGN5VWJtVGNSTmNhOEV4aExINDFXK1FtWDlPek01ME96dDd0OEtOZUs4dUJMdktER2N2RnJkbFp1OXdZdnlIcmVYK0l1bXE1bXBYN3IrV1huTGJkUTQwYjN2RkxVdHA5eGVaaXRNOWFyRnFiZnNhbXRYY2lTZGpyc1p0a3AyM1cxNTdFeTlFVzg5TmtoVENHZ0JkZkM2cCsrT1kva204L29KZnlVYTlIWm9LUy81RUFTTzVFWjBIRlNrWXhtU3YrMWEvOWpZRDJxSUF3L21TTDVDeHdNZlJKL2grLy9PMHVkb0F1emI1K2RzZ01NTEpxVHFHN0xLdmEvbXR3eVQ3bHI2ZWlkUFJMQnZlYmxNWGJralBiUXNWa1ZtL2tyNnhBTWI1M0l0ZVhzU3J5a2U3OGVQbmUvbGI5eXlnN0NjRzF1eGl1cjBxd1ducFZ1ZDRUNzZjM0l6U04vK29NL2YwOTFnTFowWGJDbUYzVTMvNlY1MnRlbHh1ano3Zkxxa1gzUWNuVDRyc0tuK0xOdFNGeVh5UjZLNDVlNjFaQXlpenRKZTBNUTFWV3VtcHVkMkVmUEErdWh5ejN3alg1TnYrZ1JTSDFzK0c2UXRCSXpBaWR4YTUxOTdtckMwOEFsL0lXSjcwU1FtMWgyYVFKZDdhamNiMzl1MVBpTk5UOTgxM0lZOHRGcmhiVFFERS9UL25XVmdBSzJINis5enR2VlFoOXhCOVExWlQ4cFl5ZDJ4MmkybU1sS1RuUG44MitLcmxybGxEczZNTjRpYzB3d3RNbS83cHFhc3VCV3Y1WDUvTGdPSTIzQmZiUjFxZmwzUy9QdzZqSFEwZXVPdnFBMUJqbGpmWG4zdDZRQkhIcDk1VUkyaGFBcFhSMk03MHBoNzVkMU5kVTN6ZjFIbWIrbjhiaS9LVzI2amh0cmxGLzlPbEYvaHYySHAyd3lVMldjV202V2k3dmJNRDJmaXRicS9YdXE5NFJQNUI3SUEzbjhOUjhIcUlRcW9uYnlYamF1RlQvZ0RzZUh2aDZoR1RLMEpkTGVuZGh5QzcrMWFUK3BuVXFVanYxTzE0RFlhcDZpRHFkVENkNVpneGhaSUlQNCtad01aVUpCaDFOaVFkOFYzREU5L1FBeU54TXdXUzM2N2t4azFhM3JzUmpHby96N0xIWWV1a3o0LzJkRjgxWDJ6cHRqWUsxODVRS3o2SmRsUWZ1KzVZYTMrQW5WQmpMV1lmS1pmeTEvK3ozN2I5LzNBVjM4aGl2N3BuL2ordi9YVHczeDlOK2R2Qy9FZ2dLOTdKaHlIVE9RMEdYbVVmcnNuWHcxNUdkLzVyYWYwbVRrb3RVaFlmdmp1Sk9NMmo2YzZkdEpuRnB1bG91NzJ6Ty9MbDhUcjVMT1JuSkdldmR6TjB2aDRna0F0QVQzei9yTFd1a3NydGZFSlB4WWIvdFpTTHp4WmRZSHU5dFJ1a3Q2M2EvMlZ3emFYM0MwZ2FtVUZRdHRvc2hFR1hkTENkNWFneDl0RGNONCtaM3VJZlRoZDF0aVFqOFIzakNpNkhzNFkzU00xSnk5UFpyTGthRzl0TGVnc29xUW9PTnZzaFZvZUxmOENOMGs2dWVpSmFmbDVUbzdPMW5HaWJHTWlHN2xObFBCUUM2alBONzgvS3FGdFdXQXFOK2I0MXYvUGR6TjF0Q2daRm9Oc3gxR3IrNkp2cWlHa3o4eEJza1ZoSHVWTVA1cnFnWkkraTEvNXZQdk85c3pxYTVMbnZ4UElqWFF2YjJTVUk5QkU0SmZKWFVoUjZ0Nng4VFkrNGJlaktIMmlEY2RvcURaVWdjNzIxSTVBL3JmckkvbU9JeTNzNk85VUxiU054aW5vWUNxMThaMGxtTUdGRW9pdno5bFF4aE5pSERVMlpQMEQwT1ZIWllnRExvbHBwajVwRWljdmtxa3UrL1N1UlBvcy82TnBxdHBMSFJCd0lRcmxQM0U3TlBGTUZnOUxJbHhlck40anRnc2JMRmRidjJjQ05QTDhvM0w5RURzZXNjZ2hMMjVuSFhlZTdjNWttWks1OUd3bFhiSzVpRnM4S2x3aldiT25GS0U2M2FXSUkyODBvNUhNSEo3YUZrOTErS1RQYkRoTFpWM3RtZFdKQUh6L25lQ2dlQnRlR2loUEVLZ2lvSDk1N2xSWnhWcDNJblpGdmovaHhWSEw4UjgwclgxU3VJSUNYZTJwSGVuOGI5ZjZsOHFsWS85VWN4RUliS054Q1RtY09xMThad2xuZUdGRTR1dHpOb3pSaEJsRmpRMVovL2hhMFQvU1hZanZaRXV6eVU3RVUvczNxcW1zYVc2M2VhK3UrUW0rOUR0WmxuMWt6ckptZnFOSzArdThOZ3JMSnpLQ2Vxc1d0anZ3aFlyWDk0L0tnWnNFSC82QjNKYmoyMkh2NFpxY21NdEVpY1hKREdYNDluUzdHVTg4UG5tL3RGdm9icnp4K2RkMmNydWNpdUNlMnBiS0JlSkcrc3lHczF3MmtWRFh5MlV0UEpNZlVMNnpDS01IZitpMmhWQnBFZ0Vob0hhV3I1dFN0UE1KLzkzL1lkTzRXSDl3QWgzdHFkMWNXdGl1OWNrYXp0ejZwNWFiUUZBYmpWdkl3ZFJxNVR0TE1LTUxKUkEvbjdPaGpDYklPR3BzeVBxbllrKy8vTnBHdkJFL1JzUnQzczEvTDU0azVxTE55OFdEVFZWVC83ZWZYSkI4ckU1a3NOekV3M094enA0NU11eUZycnh0djg1ZHNxV2N4K3JWK0ZiT3d2VXRQaExHM245VXJpOW5OeU9YTDlyOHR0ZE5ud1c5N09wWVhQWjBpY094eFVwRkNiZWxnemRkbWk0SXNQYWltUjdaZm00RGs3eEJUUFdhcE05eTZlWUx1dGt6cTcvUDhIZUN1VG9Qd2hjUWU1ZWM3SHlGMkk5RUczekNWd0NqYXA1QU4zdnF2TjVUNVMxczEvSktNRkhVT0dHZENuVE5ud2ExMFF6cnRlQTdTemV2MTBTKzdhMS9CZSttLzVYdnBjNkdyRE5NaDZ0cFkzNEgzNXJSUFo2SkRUQm5xR2IrbU54RW8rTmNqZWRxZWZMMFpMSkUvTUNlcUFYbXVNdVRlcWMrazcyS1Zma2FtZVpYTCtPUHBrdDVIcmJBdVhwTG1QLzYzKzBmNkVqT0hOQk1NdHlFL3F4Z2phWDAyWXVDaW0wdXVpZ1ptZnkrYmQvclRmV2FwTThjWHA1Tzlzd1g0Z1c1Ni8rOTRzQkJGUVMwZ0k4Sk5uekNzelY1RStoa1QrMFdiUnZidFo1dG5qTUx3QzBzYW1VRUF0cG9NckdGWGNCM2xtNWVIeCtmczkxRU90QmU2bXpJK2xmbHprQkhYQksybVMxMnFxczlsTHZJdkRNWkpYOHluK1UyYS9KeGk5T1QvVDNSWkxRekd0M0krMGlmdmx0dTU3ZTVUUlF2VUIzOFVIR2R0VnQ2SVdtMzFtN1lBeCt3ZU5IbXR3QVNOQk1kakQyUGxLS2V4eTBmUEVrdFRENk5ENXhVSzd4SUx1bnc4Vmoxbm4vczZLNUl5ZGpEbWVvMUEzaDE3UEdGVk5yRm5sbjE4YjBoalpwWUVDZ1R1QkI3a2J0bUg4K3lDVDdoeTZCWjdpVFF4WjdhS1pEUnFKWHRlaUxlTEp4d3dmRVZjSzBXMEViakduSVk5ZmpPMHRYcklIY21EVDludXdwMWlQM1UycEJsU21sMTk4WGlsNk80NmJNWGJSekl4M3Q1cit5NVhLcHZCYitEajNTTmZkUEszNVZQNWJ3b2szMjdsZVdpVHYyL0RZMUZnNjlrSzl4aUFUVmIvVW44alB0aENEd1NHL0w4Vm5SWnlHNkdFODhUeTMzL0o4TlFlNG80K092a2t0VGpwVUVXN0RaU3EvbDlPdFdSNXAyL1V2NE5JZWRRRDdNbTZUT1hGMlFzbUZ2ZU04dnRMdS92T3k0aFVnZUI3Z1hVNlhOUG0vVExKM3dUUGRaTkNYU3dwMDcxbVBPMG5lMWFEaTl4UnBxY3ZpbXVKaUJWVy81NHJ4YlFRR3J6bmFXckY2cjU1MnhYa1E2eW4xb2I4a1RzTmFLUEJ6bGVoNkJOVm10ZlZIMThJa2Y2ajNOWHVwR0w5YTNnSkVicStGaVJiL3h4MmM3RHZ5YnI2NythU254OW5mVC9UOXgvSTdlYnNnVnZ5R2FPeTJxdDFmSXJJVko0L3ZhMTBoaktZTlhPWG03TTh0Yi95eGZQTG4zcTR2ZStqbHI5WDdodmpGdFZOWis1Tk4xQ25VMGRiVjdLWGs2R3ZiUjNPOVZya2o2ejh5eVh0cjluZmxlK0hEa3YxWElzUEVNZ0hJRmRzZGsyK2dNSm4vRGh2SmdyRUVuN2UycEhwSGEyYTNYdGdKejU1STZCVVMwakVNeEdrNGtzNkFLK3MzVDM4alQrbk8wdTFPSDFWRzlEdnBCZjJRdnlSY056V0lwNExJY1gzZiszZi9uM3FnY0ZCd2drZnU0WG5idGZmaUxLMncvLzlsLzNlODdWbzB2Vm9jbXIvYW1mK0hPeThIb3BpRXBQNU9VTmlzNVdYcW14VmFnczV3M2QzNjdDU05acURPb3ZyL0s5SUc4NXM1ODZCRkZUYzEzbjJTYXpZbWRGUWFwOXJoNWlGRFdhZ0ZIVVM4a3lkVktFL0tHTjgzL2JUblhvcE05S2hQWGkxdmZNMitMbCtFV25VS2lFUURnQzZ2Skp0L1hqNFJPK3ZoMXJXZ1JhMzFOYityUVV0YlJkcXk4ZFRGSzJnRGNxQ21TamFUU0c3bGZtTzB0MzVrMC9aN3VMZElBOTFkdVFuNHV2N0RrbmxoNmdRU2JrTjJaeWZQUGJYcWJDb2tCSlJORWZLVDd2LzZQSnZESDlJRDZsL1RoUjNpaGJjQkhDWkowRlMrK1A1QUZ5bkErbzk1ZWhhZ0FtcWFQZkZTK3FydTI5dnI3Y3Urc2tpVGhKWG5ZaTk2VWM0YUgzb04wYWpJTzR0bGFYcDJmTG13dzcxYThPNlRPclhLYndvdVU5ODAwOGxUblRNd1VJQkN3Zy96WnhXVDgrUHVIcjI3R21UYUR0UGJXdHoyeFpXOXYxdVhpNzVYMmtaNk9neEZFZ2pJM0dNZGhRcXZHZHBjTlhvdUhuYkllUkRxK3JlaHV5dW1MdjF2Qkc2eHJ4dDR1UG12bnR6eFN0cGE0c0VQMmMrTXdyekg0OWxoOWVpOXZQeEUwK1dwUTN1M2FheVBnVkJoQjN1RGIzcytpenRSbnI2Z3pVNUt2ME8rVzQ5M0ZOZFNDT1c5SmlWbG54WlR6TW5GUGQ5bjVQZzR6bnlsMWErMzlIQkxkalhUSWFHUlRTWnprK3FlSzI5OHppTFhPWjZwS25DQXhBNE11Tkp0eVArSVFmd0dzOHBCRGIzbE03V3JTMFhYOWRURFhmY1F5QmFzNENnV3cwenZFR1VaSHZMRjIrREEwL1o3c01kV2g5MWR1UTVZVEF4WVVraHpabWgzaC9wZjV0Sy8vL3NlTHFELy9hK2QwZkdKV2x6MGFQamhZdFJqK3lhUExCTEM1L3NpaXM4K2hmK1lYTE9xdXQ3RHIvNFA5NnVySmpXOTJCYmNmdkJubS8zL3M0eHpvYzExM2QvNmFybDUwVlV1YW01cmU5bmdZcGp4R1J0Mk5yL3hjRnA3YWN5dFh5RC91MHRyZk9oUzN2bVIvOVlNa24xRHJiTS9hQUJUWis4dWVhUk1jbmZCTTkxczBLdEx5bnpuWm9MV2xwdTk3NEM2OEtKd0pZWTZHd1ZDQ01qYVkwektBcThKMmx5NWVqNGVkc2w2RU9yYSthRy9LN2svOXp0Yk1ULzhOTS9VYU1Ycm45dkJXbmtDdzY5NW5jS3I3YnRCamQvM2ZKamVUeGtlN285eWNMZVl6QVdncnM2amVEL24rbmQ0SVRIY2dIcm9IODY2citweVc3eHMza0lLOWQyL1pkYjZhamVHRnJWMDVOTzdVdGtHVlR2U0t6ei9LQUtFY0FBUVFRUUFBQkJCQkFBQUVFMWtuZzRhLy9nZG5kZi9vWEhZY3NmbStXcGM5R0cvLzgrNzRxbXZ4YStzZjFyLzY5NS9jLy9KMk9IVkVOZ1JVV3VOS3BHZjEvLytNMDBUeHpqdVIvLy9lanUvKzZyUFpORUlNODBsRzh0a1VyTHlLYTNrM042MDMxaXFUUDVpSThRQUFCQkJCQUFBRUVFRUFBQVFRUWNCUjRzTW9YSW5VMG9Cb0NUUVdPZEdwRy9mK3FhV09OMTVjbjBKZTM0OFl0TFRVd1ZvM3EvNG9IK2NaZi80R3Z6aEsxWFI3ZS8relh0cGE2eTNsaU1wWFc4N290WlRITE8rV2F2em5HRkNPQUFBSUlJSUFBQWdnZ2dBQUNDQ3dMaU92WXZWZ3U0UmtDQ0ZRVm1DUnlOUjlYWGRsN2ZaRVVWN2Q5dnkwZm1XYmxYZEVnSC83V1JNVXFEK2RYSmltSys3bHU4Uk5ibllycHM0OXNiVkNHQUFJSUlJQUFBZ2dnZ0FBQ0NDQ0FRRnBBWEJ6Vy9RaXY5TW84UndBQkpaQk1Fcm1lc0w4OU9ubkpaM203OWR2RlREV3EveXVZdVBWNGtxaFg3ZUdsUThCVDNlU2RyU3JwTTVzS1pRZ2dnQUFDQ0NDQUFBSUlJSUFBQWswRjNpbzQxWGJUdGxrZmdUVVJpSStXVkprZDV4UDJ0NGJ6dGtsYTVaNEdyRmJQUzRQTW43UDY3c3owWHVQT2hXN1R0THRsR1FUcE13c0tSUWdnZ0FBQ0NDQ0FBQUlJSUlBQUFvMEYzb3VpdzhhTjBBQUM2eTBnci9nNHY1MzFiaEZubVB3R0VoOFNxZ1o2bk5mMjQvTTVSUFVIMWhPYXBYcUtjNE03cVhMNWxQU1pCWVVpQkJCQUFBRUVFRUFBQVFRUVFBQ0J4Z0xiVVhUWnVCRWFRR0M5QmNRcEJCZTNKNzFiM09oZ2lrL3ZYemxLTVZOMWNidk5XZjNoeWFKTzlVZWY1clNhTEg3VE5IdVpMRFNQU1o5WlVDaENBQUVFRUVBQUFRUVFRQUFCQkJCb0xMQWJSVHVORzZFQkJOWmJ3Q216MUIzUldHZVlyR2ZYcngvRnRzbGJxVHZib1pPeTZlZkpTcFVmdjNTSTdsM1Q2ckdsTHVrekN3cEZDQ0NBQUFJSUlJQUFBZ2dnZ0FBQ2pRWEU3ODNHYmRBQUFtc3VJSTZCWHR6eU1rdmRHUjNwWUlxdWpsa2ptUEZpaUZGZVppNithRUdpYXBXSGVjMG1vMzNETlBnc1dlandPSjRoZU85UWx5b0lJSUFBQWdnZ2dBQUNDQ0NBQUFJSUpBVk9JdXNWN0pKVmVJd0FBc1VDMjRrY1VRRHBtWE1kVHNIVk1ZdUhZMTg2U1F3eTUrcWlHOGs2aWVxdUQxM09mYlpoR25PNXpFQnlJS1RQa2hvOFJnQUJCQkJBQUFFRUVFQUFBUVFRcUNJUVJTNm5HNnJTSW5VUldEdUIzVVIreUdVR1ZjdEFKcHJYWHJ1SjAxYXE4VE43MDE5UE9OUjU2SlR3TXcwNzFVMkVTZm9zZ2NGREJCQkFBQUVFRUVBQUFRUVFRQUNCS2dMaVFLaWNlU1JWV3FFdUF1c3RNRTdraWo3cW5lS1JpYWJxL0t6aXdPTnpqcW5HOTZ4MUg4NFNEblVlT2gyUWFlYldWVDAwbGZTWjlUV2pFQUVFRUVBQUFRUVFRQUFCQkJCQW9GeEFuS3JvUlhrdGFpQ0FRSkhBUlNKWDlLMmlpcDBzZTJDaWNVcEdPVWYwZG1LTU9RZW8vcU5FbFZvUDdWbTVWSWdudXVtcXMveEluNlVjZVlvQUFnZ2dnQUFDQ0NDQUFBSUlJT0FxSUU1NWZwNVQrSHdBQUNBQVNVUkJWT3hhbDNvSUlHQVhtQ1NTUlg2VFZ2Yitpa3ZqUk5GcGNiV0tTNmVKTWRwbjJEMmFKYXJVZWVpV0VidlFUYitxR0grc2twUDZxOWdhMVJGQUFBRUVFRUFBQVFRUVFBQUJCTlpJNEhrVTNhN1JjQmtxQXEwSUpITkZ4NjMwVUtYUnQwdzRoMVZXS3ExN2tCamttYlYyMHpPZlJXNEJYNWxBckRIa0Y1SSt5N2RoQ1FJSUlJQUFBZ2dnZ0FBQ0NDQ0FRS0hBSkdJdVJpRVFDeEVvRjNpWXlDeEZsK1gxVzY3eGpnbG4zMmMvUzFjT3VMVzF2SEdlWktqeCtMK3d0Wm90RXpsL2RkdktMaW9xSVgxV3BNTXlCQkJBQUFFRUVFQUFBUVFRUUFDQmZBSHhzNy9xQ2JqekcyTUpBbXNxOERpWks3cnVIV0hUaExQbk01TGtsUVBzeDAwbVQ0NldCSEY3ZlArZmZLZGp1RGVtd1IzSCtxWWE2Yk5xWHRSR0FBRUVFRUFBQVFRUVFBQUJCQkNJQmNTVkEveGVuUzl1bUhzRTFrZ2d6c3lvdkU3LzQ1N1d5eThWQnk1T2t6aS92YlpXUFpvdmYvbWJmczIzeFZXMlJlblQrSW0rRjd1ZDZNbHlVWlZuc2tWNXE1Z2RqRjhrNXR0V3dhWXVBZ2dnZ0FBQ0NDQ0FBQUlJSUlEQWFEVGx5Z0ZzQmdnMEZvaFBOaWFUT2k4YnQ5YTRnZmpveGxUV3FsbTdZems0Yzl1M05UV2ZudmJxYnlRWGkyRFNDU3Q1Y0duRjNGZXl4WGh5WGNVTUhPbXpKQ0tQRVVBQUFRUVFRQUFCQkJCQUFBRUUzQVZPb21qSHZUWTFFVURBSmhDZmJFeG1sejZ6VmVpMjdNcGt1YnoyZW00YUZYZDMxb1ozVFlVZjJWcGFmQlJGNlF0cWJvcWExMHVWS2oySkR4STlyclRXaVBSWk5TOXFJNEFBQWdnZ2dBQUNDQ0NBQUFJSUdJRTM4bjRKSTRRQUF1NENNaDhVM3o1MFg2MnRta2NtRnAvdEowL3ZaajEyYzJPbWUvMHZVNzJLNHM5VFJUTFJsaXFxOGpTZTYzZFdaYVVSNmJOcVhOUkdBQUVFRUVBQUFRUVFRQUFCQkJDSUJjU2ttUUIrN01mUmNJL0FRQVZ1ZE9aSS9mK2kvekZNZERqMlNXSTF3NHVuZk1tbXJVZE5tZ3JwN05ralVUOTlmc1dyWm1sN2VlbzBlYXNvemV5em1pODlxeUdBQUFJSUlJQUFBZ2dnZ0FBQzZ5NGdmc1llcjdzQjQwZWdzY0JZcFhQMGY2ZU5XMnZjd0V4SDR2VXNiTThYUTdSZmQvTkNWY2djdWlxVFZtZXBFWjFraitkTTFTaDhHdWZCdmxWWUs3TXdYaTE5SnJaTVJRb1FRQUFCQkJCQUFBRUVFRUFBQVFRUVNBaklpU0ZQRTg5NWlBQUNkUVIwNmtqbGo2TDlPZzM0WFVjSEVuM3FzOVZ6MDZpNCs2YXRYWEVndUxpOXl1eFA1S1MwSjZrVlpzM09FQmRmbzZEaXpGblNaNm1YZ2FjSUlJQUFBZ2dnZ0FBQ0NDQ0FBQUpPQXVMWVRhKy9zSjA2cFJJQ0t5Y3dFVG1pK0xiVCsrZzJUQ2dmZTR3a1RsbkpwbTl0N2I2dk90M1BMTnJPcnZCUUZGVk1mUzAxRzUrR0xYMUt0YVZLMlNla3o3SW1sQ0NBQUFJSUlJQUFBZ2dnZ0FBQ0NKUUxIRVhSTjhwclVRTUJCSW9GUkQ1b2ZpdXUyY1ZTT2F0VTNqSUhVamJvZkZ1MXFQNnpwOXlQNURKTFFrc2U5TG0xM0xGTWY2VlBoN1pjby9pWm51aFdlWHp4S2RNNGVMT1lsNlVJSUlBQUFnZ2dnQUFDQ0NDQUFBSkxBZy9FcjlqYnBSS2VJSUJBZFFFNW5TcSsyVThNVnIzTkJtdkVzN00rYXRCR2V0V0xlSHc1cDB0VWZkNW5EdDBjalk2eWx3bVFlYXhuNlE0cVBJKzVLODZ1aTlOblRTNzZXU0ZLcWlLQUFBSUlJSUFBQWdnZ2dBQUNDS3lHd0c2ekUzaXZCZ0tqUUtDeFFKeXZraW1taWptZHhuMWJHcEI1Y1hscmNvQmtxdGs0WXlWYXZVdk5KZE0xdDJXSFA1cGFTejZkWlk4UWw2ZERPN1pVZFMyS0QwNzl4SFVGWGU4dEdhSzhWVnVOMmdnZ2dBQUNDQ0NBQUFJSUlJQUFBbXN0SUEveE9sdHJBUWFQZ0JlQitLeGFNamZqTVdkVk43WTRuTmQxRzhpdU4wODk1Vnc0WUNRdXBtbE5yTW05VFBxUXprMVJ0cC90dzcxRXJDOXZGU2Y2dmFmWGlxSnI5NTZvaVFBQ0NDQ0FBQUlJSUlBQUFnZ2dzTzRDTitMWDVQVzZJekIrQkpvTEpKSkxqVTdxMVR3UzFjS2JKay8wTFUvdGlXYWV4Nm1uS05xeHRhcXVMR0E3a2FKTTVhWFBjeWIzUEh1MlZsekxaanFhTzlmNnV0NnVYaXQ3SWRCcXpWQWJBUVFRUUFBQkJCQkFBQUVFRUVCZ25RUWVpdCtnUGsrT3RFNTJqQldCcE1COFhwTkkwSndtRi9Uek9NN21wZE5XOWFQWkVEc0xjN1B2TTdiRlV0dVp6MGJpNnI2Wk9hNVhvbXluZmpDajBibG9RTjRxdGJFWVEzbzJYS1ZtcUl3QUFnZ2dnQUFDQ0NDQUFBSUlJTEJXQXUrTG41LzdhelZpQm90QU93TGJNcGRqYnZ2dGRGR2xWWm15a3JjWFZWWXFyQnZQWnhPTlhsb3JIb2tsMW1ORnAyTEJrOVFxc3ZKV3FxelMwNGxvUU40cU5mS1RlaDM1LysrcjFCdVZFVUFBQVFRUVFBQUJCQkJBQUFFRTFsZGdROHpnK0hSOWg4L0lFZkFuTUQ4c1VLUm1idjAxVzdlbGVES2N2L1RaWW9EMkt5TzhJWk5TZTdaNHJ5d2tNMUZtcSt0Y2RpSWFrTGVucm10cy9FLy81a1N0WWY3NzRiLzFmMVJLdmJuMlF6MEVFRUFBQVFRUVFBQUJCQkJBQUlFVkU1Qlg1enRjc1RFeEhBUjZFWkE1b3ZnV1FGcG0wOFR5ekJmRzRyakh6RXd5M1lXYzcyWlB4ay9Fa2hTSnZIQm14ZE9XcFFaeUpGcVF0K3RVdWUzcFdOWE0rZS9VdGdabENDQ0FBQUlJSUlBQUFnZ2dnQUFDQ01RQzRwVGU5dCs3Y1FYdUVVREFUZUJva1oxcGxoZHk2NjZzVnB3K095dXI2THA4Y2V6bVMvc3FNbjlvVFVVOUZBdlNKSTlGMlNmMmRoeExMMFFMOHJialVEK1oydFJySmY2M3h1elFLRlVRUUFBQkJCQkFBQUVFRUVBQUFRVFdSRUJNS05sYms2RXlUQVRhRlpndE1qSWg1S1MzVFRqZWtrTzc4L0VkV3lIbGZETDdrWlR5aXB4cEVua3hUdnN4b05iR0xZVVhvZ1Y1dTdVc1N4ZVJQa3VMOEJ3QkJCQkFBQUVFRUVBQUFRUVFRS0NDd04vbC9Oa1Z0S2lLUUs2QXloN3BoRTRVd2xVZHB5WVdYK216eGJHYk9aUFBaRUxNZmtYT3Q4V1NEMU53c3N4ZU8xVXg5K21CR2FETEh3QkluK1V5c2dBQkJCQkFBQUVFRUVBQUFRUVFRQUFCQkJEb1NFQ2RPTjlrZEQ3b3FNK2libTVNTE1kRmxTb3NlOHUwRjBVNUxjcHJGZGdYYllzbGFaSk5VWlpPcVZXSVJsU05VMktYRHF2RmRVV24yWnV2QktOREhGUkJBQUVFRUVBQUFRUVFRQUFCQkJCQUFBRUUxbGRBSHFFWTM4NENZTmcxd1J4NmltV2VnY3FaZkRZYVI5SDlsclV6dVdvNlIzVWp5dElwTmV2S3VZV2lQM1hiejYyeFdEQVAzcXl6ZEpjT2JiRWFqeEJBQUFFRUVFQUFBUVFRUUFBQkJCQkFBQUVFdkFrc3pxd2Y1VnlaMGx0WFRnMDlOeWtpVCttelIvT01VMTZENHloNmJZOXNJdGJkVHkyU0NhMFhxYkpxVCtNQlBuRlk3ZW9YL3VSLzlvZCs5NS8vN1QveFhkLzFTLy9QZC95YTcvaU9YL3BuMy9VYmZ1STMvL25mODMwLzhOWFpxVU1EVkVFQUFRUVFRQUFCQkJCQUFBRUVFRUFBQVFRUWFDandqc2dIeGJmYmhtMzVXSDFzZ25ISkxqbjA5MzQ4dHR6TFpYNHB5cmtPaVRvcjNFNnFqeVBSM3JOVVdiV25jZnJzc05wcTFFWUFBUVFRUUFBQkJCQkFBQUVFRUVBQUFRUVE2RVZnTTg0dmlmdXRYaUpZN2xSTzc1SzMvZVhpdXM5T2RHdFJsSit0K3VkLzA5NzRBN2xxZXRGTWxKMmxDeXM5MzVYTml0dHhwYldvakFBQ0NDQ0FBQUlJSUlBQUFnZ2dnQUFDQ0NEUWo4Q05UdWJJLysvNmlXQzVWNy9wcy9tWjNYSW5ueTMzbm53bUw3TDVLbGtnSHFzWmFjZXB3bXBQU1o5Vjg2STJBZ2dnZ0FBQ0NDQ0FBQUlJSUlBQUFnZ2cwSzlBbks0U3VhSlArNDFFOTM0Z0Uzbml0dThsbURoWFZURDVMTGVmcVlqaTQ5UlNkWjNTL0lsc3FkcldwM0ZJcDlhbEZDS0FBQUlJSUlBQUFnZ2dnQUFDQ0NDQUFBSUloQ1Z3SkpKRTV2WjVDSkhGNmJOTEg4RThuSm1oMVpoOE5yb1M2MzZZaXVJTHNyMzlWR0cxcDZUUHFubFJHd0VFRUVBQUFRUVFRQUFCQkJCQUFBRUVFT2hYNE53a21NVGRCLzFHb252M21qNFRsd1hRdHljMWhpWmxYcVRXZTBzMmQ1a3FyUGIwUmtjVU1mdXNtaHUxRVVBQUFRUVFRQUFCQkJCQUFBRUVFRUFBZ1g0RVRESkgzcDMxRThGeXJ4Y21vTXZsNG5yUFRreGo2V013WFZwN0pOZE41N2plazRXM0xxdm4xaUY5bGt2REFnUVFRQUFCQkJCQUFBRUVFRUFBQVFRUVFDQThBWlVra2praGNhc3pSY3Y3aUM1VUtFMm5lT213dm1qYXFqVmZ6SHFjNXJac2NhZlJvT1AwMlZtalZsZ1pBUVFRUUFBQkJCQkFBQUVFRUVBQUFRUVFRS0FUZ1FkeGhrbmMzM2JTWTBrbkZ5YWd2Wko2TG92SHBxMlBYQ3FuNjZpSlpqdXAwbDNaNG5XcXNOclRxUW5xck5wcTFFWUFBUVFRUUFBQkJCQkFBQUVFRUVBQUFRUVE2RU5nUGtGTEpIVzIrZ2dnM2VlRnlTNTVTSitweTJUSzVtN1RuYmc4VjVteWRNVXIyVnd6cDZsc1F0ek8wbTN6SEFFRUVFQUFBUVFRUUFBQkJCQkFBQUVFRUVBZ1BJRjNkQzVIL244WFJIUkhKaUFQNmJPcGFTcDkrVXkzY2NwQVhxV3J5c0lvWFZqdCtWUTJJVzdQcXExR2JRUVFRQUFCQkJCQUFBRUVFRUFBQVFRUVFBQ0JQZ1EyZFM1SC92OXBILzFuK2p3eUFUVlBuMjNNZEZQMzE1bE9YQXJreXBsTERwekxVcGUxOCt0TVpSUGlkcFpmaFNVSUlJQUFBZ2dnZ0FBQ0NDQ0FBQUlJSUlBQUFxRUkzT2hjanZ6Lzh5Qml1akFCWFRhTzVrdW1wVy9XYXVteFhEczliMjFETlZtcnZmbEtVOVVHNmJNNUNBOFFRQUFCQkJCQUFBRUVFRUFBQVFRUVFBQ0JrQVhHSnBrajdqNElJczRMRTlCbDQyZ211cVc3ZXFjcWUwdXUvU0lWaEQ2YldxcXc0dE9wRG92Wlp4WGRxSTRBQWdnZ2dBQUNDQ0NBQUFJSUlJQUFBZ2owSW5CaGtqbmk3cXlYQU5LZHhnSHRweGRVZmY2bUdkbFhxcTZvNjIvTDFZOVQ2NzRyQys5VGhSV2Z4dlA5emlxdVIzVUVFRUFBQVFRUVFBQUJCQkJBQUFFRUVFQUFnUjRFSmpJaHBHOVBldWcrMitXQmlXWS91NmhheVlWdTZHVzF0ZWExcitUcWwvT24rb0ZLeVhsS241Mm0ydVlwQWdnZ2dBQUNDQ0NBQUFJSUlJQUFBZ2dnZ0VDQUFqckhwUDdmQ1NJOFgra3pOVkZNak91dzVxak9wY2wxYW1WMW5kS0dWeWk5VWRoUlJQb3NoY3RUQkJCQUFBRUVFRUFBQVFRUVFBQUJCQkJBSUVDQmh5YVhJKy9DQ0M5T256V2RDemZXSTZ0N09WSDdXYzQyWmFPa3o4TFlVb2dDQVFRUVFBQUJCQkJBQUFFRUVFQUFBUVFRNkVEZ2dVNHl5ZjlmZGRDZFF4ZWUwbWM2L1pVOS9OSWhBbFZGSGFhWk9mQlR6UnhyQ0xWcnlJOWRRNkVlQWdnZ2dBQUNDQ0NBQUFJSUlJQUFBZ2dnZ0VCdkFsOWNwTTgrN2kySXBZNnZURVIxRDdvMGphbEVWeFI5dnRSMmhTZmJNb3pQMGl1TVpTbnBzelFMenhGQUFBRUVFRUFBQVFRUVFBQUJCQkJBQUlHVkZYaGI1b1AwN1hVWWd4eWJjSnFseng3T2RETTdkUWVsd3NpUUhNbFdNM1BTcXZVUnp6NXJOc0JxZlZJYkFRUVFRQUFCQkJCQUFBRUVFRUFBQVFRUVFLQ2V3S2JNQituYmkzb3QrRjdydVFubnVGSERYOUt0L0h6dFJpYXlnUXlKS20yWVBvc0grS1IyYkt5SUFBSUlJSUFBQWdnZ2dBQUNDQ0NBQUFJSUlOQ1Z3STNNRXVuYmNWZDlGdmV6NnlXY2lXcmw3bWx4WC9sTEg2bjFqOU1WVkduRDlObFlOUkpGKytuR2VZNEFBZ2dnZ0FBQ0NDQ0FBQUlJSUlBQUFnZ2dFSnpBbGNubGlMdkxNSUtMRTNxblRjSjVTdy9ySzdYYjBPZUVTNU5zcUdZYm52dHNyR01MeGJzMkVTc2lnQUFDQ0NDQUFBSUlJSUFBQWdnZ2dBQUM2eUJ3WkhJNTRxNzJUQzIvVGw3U1ozcFlEYWFKYlNxWDY5VFE5T1U4RzZiUDRvemxaYXB4bmlLQUFBSUlJSUFBQWdnZ2dBQUNDQ0NBQUFJSWhDY3dVMmtpK2Q5OUlNRk5UVVJOWnA5OVFiZnhwUDZRbnFzVzB1cy9VS1VOMDJjSFpvQjc2ZFo1amdBQ0NDQ0FBQUlJSUlBQUFnZ2dnQUFDQ0NBUW1vQStHbEhsY3o0SkpMWnRrMTA2YXhEUFdMWHhXWU1XSnJLRnpPdzFmVWhudy9UWmhXeGEzRzRiaE1lcUNDQ0FBQUlJSUlBQUFnZ2dnQUFDQ0NDQUFBS2RDRHpXbVJ6NS8wZWRkRmplaVQ1c01vcWVsVmZOcTJGRzFXQjZsNzV5UUNiL3BrK3BkcGZYcjF2NWhUSGZjYXRPTFFRUVFBQUJCQkJBQUFFRUVFQUFBUVFRUUFDQi9nVE1VWTR5b2ZOQmYxRXM5UnluejE0c2xWWjZjcU1TVkI5V1dtZTVzcDVtOW5xNWNEUjZSelhjTUgxMnBCcUpvdXQwNnp4SEFBRUVFRUFBQVFRUVFBQUJCQkJBQUFFRUVBaE40RzJUeWhGM1o0SEVwbE5VVVZRL2ZmWlFEZXIrdXNHQXRsVVRtUWx3T3JYWDhDeHhKNnJ0WUM3VjBFQ0pWUkZBQUFFRUVFQUFBUVFRUUFBQkJCQkFBSUdWRjRpbmVvbU16cE5BQmh0bjlPclBobnRmNWFlKzJXUThWNnFKdzNRVDI2bzRTaGRYZXo3UmpUUnNwVnFmMUVZQUFRUVFRQUFCQkJCQUFBRUVFRUFBQVFRUXFDVndZMUk1NHU2MlZnUCtWM3JUaFBTdHVrMXZuTXNXN3AvbXIvOVQvL0FmWHVjdmxVdFVFOUZldXBMaFNoZFhlNjdiRHVaS3A5V0NwellDQ0NDQUFBSUlJSUFBQWdnZ2dBQUNDQ0N3WGdKams2c1NkMXVCakZ5ZmRpeUtNaWNlYzQxUFQxLzdvWUxxczdKRFE5L1FMSmtNM0s0dWIwYWwyNGdhbmtHdFlIZ3NRZ0FCQkJCQUFBRUVFRUFBQVFRUVFBQUJCQkR3SlhCa2NqbFI5TXBYazAzYmVkZUVWUHZNLzJwTWR3VXByZzNSdzFsaG1Qb0ttOWx6bkkxMWJKbTBXbUZqNllXNmplaGx1cHpuQ0NDQUFBSUlJSUFBQWdnZ2dBQUNDQ0NBQUFMQkNjeE1MaWVLUGc0bHRzY21wTTlyQnFSbnJ4Vk5QcE56eTQ0TFc1K3FHRDdKMURuUXNWMW5GbFFva01rN2VmdTB3anBVUlFBQkJCQkFBQUVFRUVBQUFRUVFRQUFCQkJEb1JTQk81WWhzVHUzSlhyNEROd2RPUnAvVmJQaEs1cWFLSnArTjVQeTIvY0xXTDJRYjBVZVpPcnE4MlduaTlIVkJBOHBYWmtaSkFRSUlJSUFBQWdnZ2dBQUNDQ0NBQUFJSUlJQ0FFWWhuZW9sYzBZdFFVQnFtbHg3SXhGZjBsYUxSeUlzVDNCWlZHS2syb3V6RkM0NzBnc3ZDbFVzV3h1bkJiSEt1WkVVV0k0QUFBZ2dnZ0FBQ0NDQ0FBQUlJSUlBQUFnaDBMZkFGblE2Uy94OTMzWGR1ZnlhbTdLR1R1V3NrRjZpeis3OHFPUFBaYVBTTzZPRTZ1VTc2c1U3QlJjL1M1YU1USGR0K1prR0ZnamhsR2N4MHZ3cXhVeFVCQkJCQUFBRUVFRUFBQVFRUVFBQUJCQkJZTXdGOWtVcVZFN29NWnVnbWZWYnZXZ2FQMU5xbmhZUFpGSFVLSzhqOG1yZ2RaaXBOVkxsbFFhWm1mb0hKemRXL3NtaCsweXhCQUFFRUVFQUFBUVFRUUFBQkJCQkFBQUVFRVBBcklCTko1bmJ0dCtVR3JaM3JpTzVxTmZGMXVYSko1bTBhUmRtTGFpWjcyOVVSN0NYTDFHTVRXbkYyTHJQV2NrRTg0KytENVdLZUlZQUFBZ2dnZ0FBQ0NDQ0FBQUlJSUlBQUFnaUVKM0NqODBUaS8rSjhVcWVSbjVpZzZuUzZvUkpjeDhXclBvK2lsNFUxam5RRVR6T1ZabnJCczh5Q0NnWHl6R3Z5OXFMQ09sUkZBQUVFRUVBQUFRUVFRQUFCQkJCQUFBRUVFT2hGWUt3U09mSy9UM3ZwMzlycGdRbHF5N3EwdUZBZGpWcWNHeHVOUkFlRnd6WFhJN1ZNZnpPUk5abzRGaDh3ZTFvOEVwWWlnQUFDQ0NDQUFBSUlJSUFBQWdnZ2dBQUNDUFF2Y0dUeVFWSDBlZi9CeEJHTVRWQlA0NElLOXlkeTNlT1NGVVNsd3N0ZW1zTXJMU2syRTlucmtnNEtGNXNUcXpVN2dWcGhEeXhFQUFFRUVFQUFBUVFRUUFBQkJCQkFBQUVFRVBBa2NHN3lRVUVkU25oamd0cXBQa2gxWUdUcEpUdG5VZkY1KzkvVEFWZ3lpaWF5d3VSYldkU2JwcEhMc29vc1J3QUJCQkJBQUFFRUVFQUFBUVFRUUFBQkJCRG9XY0FjcFNqek9jYzloNUxvZnR2a2wvWVNaWTRQRCtTcWh5V1Y1YWdMRDc5OHJnT3cxTkVMb285TGVpaGN2RzBhdVMyc3hVSUVFRUFBQVFRUVFBQUJCQkJBQUFFRUVFQUFnZjRGM2pDWkhIRlhJMWZWVnZ6eDlLejl5aDA4a09NcG5Yd21SLzJzcU8ySmJDYUt6ckoxOUlLU0N3OWtWMXNxdVRHTlhDK1Y4Z1FCQkJCQUFBRUVFRUFBQVFRUVFBQUJCQkJBSUR3QmM1SXZtYzk1R2s1MDhibjF5MmFSWlNOVzA4YWVaTXVYUytTb1Q1ZUxscDQ5TXZtdGJFUHhiTDFHbHlrMWM5dWlwVDU1Z2dBQ0NDQ0FBQUlJSUlBQUFnZ2dnQUFDQ0NBUW9NQmJKbEVVUlphclRQWVdyenFCbVlqc3JHb0VLdTlsT2VGL3FoMlpuc3VteGhhVjR2NTNGa1htVVp3K2E1UnN2TkxvalZKd21jZ29RQUFCQkJCQUFBRUVFRUFBQVFRUVFBQUJCQkJvUVdCem5qNXJkRFl2ejVHOWE2SjZVYlhkcjhzVml4Smp1a0U1NnN1Q3RyZGxNK0sybGFrelQ1L2RaaGE1RjF5b3hwc2RBT3JlR3pVUlFBQUJCQkJBQUFFRUVFQUFBUVFRUUFBQkJPb0xUSFVtUi96L1lmMUd2Sy81MkVSbE9YVi9ZVjhiTTdHaVF4NXdWMVRiS1dqcFFQZi9LbHRsbmo3Ynp5NXpMcG5vNXN0bnlUbTNTRVVFRUVBQUFRUVFRQUFCQkJCQUFBRUVFRUFBZ1hZRXhqcVRJLzZ2UE5Pcm5ZQlVxdzlOVks4cjl2RWx1ZDUrK1VveVBaYWRXYlpZYnliYnNTZmk5SkxpVTZjdEdySS9tdWxHUHJJdnBSUUJCQkJBQUFFRUVFQUFBUVFRUUFBQkJCQkFJQnlCb3pnZEZCMkdFOVJvWktMNnZHSk1FN0dldytTemtheFgwTFM2Zktlb1lwdVFKNHJWclVtMjBUUlJOVGxZRURHTEVFQUFBUVFRUUFBQkJCQkFBQUVFRUVBQUFRVGFFWmlaVkU0VTNiYlRRYjFXSnpvc2wxUllvZ04xeHYvTFJFSE9RM2tFcHVYQXpIbnRkd3lLTFVWbUZrVU5jbC94ZFQxdHpjOWo0QUVDQ0NDQUFBSUlJSUFBQWdnZ2dBQUNDQ0NBUUFBQzhWR1NJaW0wRlVBNDh4RE15Y2MrbVJjNFBiZ1F3L2pNb2FhOE1rRlIwOC9GY25rN3RyU2xsN2hOY3JPc0xvdmlNN3VkNWl5bkdBRUVFRUFBQVFRUVFBQUJCQkJBQUFFRUVFQWdGSUg0TU1Vb3NNdEFtZ1RXWFNVbmRiM09TNGRWNU95eW9qVGJ4T1RJOWl4dHpjeXlvdGxybHRXU1JmRjFSWjhrQzNtTUFBSUlJSUFBQWdnZ2dBQUNDQ0NBQUFJSUlCQ2dnRHJjVVNXRXdqcVAvZFFrcVNxUnlaeWIwekJreFlMVHFzVUhWMW9uNU0xTVpOYUZidUhHNkxkdTFhbUZBQUlJSUlBQUFnZ2dnQUFDQ0NDQUFBSUlJTkNid0h0eE1pajZvTGNZYkIzSGNWM2JGdWFVdlNISFlwc3dscTcvOEZ4VS9GYTZkUEU4VG05WjU3N0pkZFh0ZHJGQ3hVZnhxZFdlVmx5UDZnZ2dnQUFDQ0NDQUFBSUlJSUFBQWdnZ2dBQUNYUXRNVFM0b2lrNjc3cnF3djdkTVhDN1pzTGloRzdGT3daeXl1TnEvK2l0T1pPTXY0dWZaKzZsY0xtN1dDeGRNMUNMeDMyRjJSY2VTVGQzRXZXTjFxaUdBQUFJSUlJQUFBZ2dnZ0FBQ0NDQ0FBQUlJOUNZd2pwTkIwV1Z2TWRnNi9vS0o2NGx0b2IzczRVeXM4MTk5Ui83dGw3N3JOL3psMy9KOXNwYThuZGxia2FVWHFrSmt2N2pta1ZrWVBjdHZvR1NKelBPSjI4dVNhaXhHQUFFRUVFQUFBUVFRUUFBQkJCQkFBQUVFRU9oZFFFM0VVc21jcmQ1alNRYWdEc1FVY1IwbkM0c2ZmMGtOdy9tLy9NbGpHM0ViMWdUWlFiejBkWEU0QlV2SHVnbnI1TGFDMVZpRUFBSUlJSUFBQWdnZ2dBQUNDQ0NBQUFJSUlOQzVRSndMaWhwY1NMS05vT01VbGpXRFplOXdNaCtMMDROOWV5dWlOTDR3cHYzd3pISGMrcWU1RFpRdHVOQk5mRmhXaitVSUlJQUFBZ2dnZ0FBQ0NDQ0FBQUlJSUlBQUFqMEx6Szh4R1gzV2N5VHA3bWM2eGVSK1FZUDRiR2w2dmZML2I5TTl6cC9IbHkySXJGVjI0NmJybjdwc29wdHdIOXM4TkI0Z2dBQUNDQ0NBQUFJSUlJQUFBZ2dnZ0FBQ0NIUXFFSjlpclBCQ2xKMUdGSGQycEZOTURwY0NNR3VZRmZScUR2OWZ4ejFsN3NmeDJ0YmpXYWZ4MG1nbnM2WmpnV25oMUxFNjFSQkFBQUVFRUVBQUFRUVFRQUFCQkJCQUFBRUUraEo0ZTU0TE91c3JoSngrbit2SW5NOFB0a2dFem9kVS9DQ25YMUY4YmxhMEg4KzZPVy8yTUwrSndpVVBUUXY3aGJWWWlBQUNDQ0NBQUFJSUlJQUFBZ2dnZ0FBQ0NDRFF2OEQyUEJkMDJYOHdTeEdZeU93cHJLV2Erc2w0UGhLM0IvbUhYc1pYTGNnNW5uV1JjYXg3OE9WakUrR09aUmdVSVlBQUFnZ2dnQUFDQ0NDQUFBSUlJSUFBQWdpRUpHRG1lSWw4enRPUXdoS3h4RmtxeDdEaWxKUmI3a3pVZXBuYmNOeHo5QzFybFMvT3Uvakl1cnk4TUc2aHZDWTFFRUFBQVFRUVFBQUJCQkJBQUFFRUVFQUFBUVQ2RmJpSWMwSE9zN3k2aWpjK0dQUGFyY09iZUNDdTkvbEhoYzZiT3JOMi9XRGVRMTJ6ZDNRTCtRazhhNzhVSW9BQUFnZ2dnQUFDQ0NDQUFBSUlJSUFBQWdoMEx6Q0xjMEYxWjFLMUZuSjhDT1dlVXc4UDV3T0pCMVIybnovZ28zalZTMnZYaTR1VjFwMnh0NjA3Q08xYXA5YlJVb2dBQWdnZ2dBQUNDQ0NBQUFJSUlJQUFBZ2lzdFVCOEV2c29xbnNlci9iNFRCTEw3Zno4NzhjcEwrZjcxM21STDB4eWptZGRkTEdmMTBaeCthNXV3WDVzYVBHcUxFVUFBUVFRUUFBQkJCQkFBQUVFRUVBQUFRUVE2RkxnM1hrcTZMakxicDM2T3RHeG5ibFUzamlmRDhUMVFXNitNRDR6V1hTWDAvT2lMNmZZc3EwYzZCaWZaWmRRZ2dBQ0NDQ0FBQUlJSUlBQUFnZ2dnQUFDQ0NBUWxNQmI4MlRUYlZCeHlXQ3VkR3k1YWE1a3dQT3ovYy9IVS9vZ04zbTFIYSthZDNEbFJWd2g1OW9DeWNDc2p5ZTZBYmQ1ZGRZV0tFUUFBUVFRUUFBQkJCQkFBQUVFRUVBQUFRUVE2RVJnZTU0SjZxUzdTcDFNZFd5ZnU2eDBOQitIODRQVHZIYk4zTEFvTnpuMmZON0hoM2x0RkplYjlXK0xhN0VVQVFRUVFBQUJCQkJBQUFFRUVFQUFBUVFRUUtCM2dYR2NDZnEwOTFBeUFieW5ZL3Nrc3lCYkVGOW1JQjZOeS8yVGJETzZaQmF2blpkZzI0NHJSRTZwdlV3LzhiVUh0akpMS0VBQUFRUVFRQUFCQkJCQUFBRUVFRUFBQVFRUUNFdmdKTTRFNVo1SXY3OTR6VG5JN2gwaVdCeURHbytuL0g0dnA5M0g4MVZ2YzJvc2poU3ROL3ZzQzdxSGx6bk5VNHdBQWdnZ2dBQUNDQ0NBQUFJSUlJQUFBZ2dnRUl6QVBGWDBMSmlRNW9IRVU4cWV6a3R5SDVpSmF2UFJ1RHpZeVdsdGZqV0YzTHpkdkViTnk1V2E5TnRIT1FGUWpBQUNDQ0NBQUFJSUlJQUFBZ2dnZ0FBQ0NDQVFpc0JpcHRWK0tDRWw0cGpwTEZqZU5MRkV6VzJYZkZtcXpsWmkvZVJETXpjc2lqNU9saVlmYjh4Yk9rMFdPejgyMFRwZEU4RzVVU29pZ0FBQ0NDQ0FBQUlJSUlBQUFnZ2dnQUFDQ1BnWGVIT2VDTXBMSnZudjA3M0ZDeDNkWWZrYTAvazQzQi9rdGZvZ2J1SlpYbzNSL0pEWDI5d3FSUXZNcFFlT2krcXdEQUVFRUVBQUFRUVFRQUFCQkJCQUFBRUVFRUFnQUlINVFZOUJub2ZyUmlleTh0TlljOEZwblBKeXYzODFYem4xSUQ1bU5McE1MVmc4M1RYZDFGUzcwS3Z2TFJya0VRSUlJSUFBQWdnZ2dBQUNDQ0NBQUFJSUlJQkFrQUp4SGlpcWR3Nzhsc2Rra25zT1Z6V1ltbnhXaGJ2OEMzck9kQ3U1K2JYUjZCM1R6emZyQVpnT3R1cXR6Vm9JSUlBQUFnZ2dnQUFDQ0NDQUFBSUlJSUFBQXAwSlhKZzhVSFRXV1pjVk9qSm5JY3M5QjltaXFXazhEdmY3enhacnB4Nk5kU1BmU0JVbm5qN1NOZTZmSnNyY0h6N1VhOWVjdXViZUR6VVJRQUFCQkJCQUFBRUVFRUFBQVFRUVFBQUJCSm9LekhRbUp5bzRVTEZwRnczV04xbXF1d1pOMUZsVm54RHVyaWczZHFEY3ZsS245ZEhJWExqejgzcHJzeFlDQ0NDQUFBSUlJSUFBQWdnZ2dBQUNDQ0NBUUdjQ0pqOGxja0ZoSGtoNHJyTjdSWW1zTnF5dVpMZmZXOVN5bWhmM00wVTFDcGE5clVmMW9xQUtpeEJBQUFFRUVFQUFBUVFRUUFBQkJCQkFBQUVFUWhENG9rN2tSRkgraWNCNkRWUGxzYnFmaG1IdVd3QUFEUEpKUkVGVUdyZnhWODkvOW5jVUQveC9tZDM5Z2VJYStVdTN0ZnBoZmcyV0lJQUFBZ2dnZ0FBQ0NDQ0FBQUlJSUlBQUFnZ0VJVEMvOEtiRDJmbjdDSGlxRTAybmZmVGRYcDhtS1hqYlhnKzBqQUFDQ0NDQUFBSUlJSUFBQWdnZ2dBQUNDQ0RnUmVDNVRrOUZVYUFKS25PWTR3ZGVCaHRNSXhPbGZoOU1QQVNDQUFJSUlJQUFBZ2dnZ0FBQ0NDQ0FBQUlJSUpBamNCS256L1p5S3ZSYy9FREg5MUhQWWZqdGZrTVBLdi9LbjM2N296VUVFRUFBQVFRUVFBQUJCQkJBQUFFRUVFQUFnYm9DSnBFVFJjSE9oTktacHBkMUJ4amtldWJDbXlzMnBTNUlhb0pDQUFFRUVFQUFBUVFRUUFBQkJCQkFBQUVFbWdtWVJFNFVCVHNUNmtMbno3YWFqVE9zdGMwUnFZZGhSVVUwQ0NDQUFBSUlJSUFBQWdnZ2dBQUNDQ0NBd0RvTC9OUlBXMGYvams1T1JkRXo2K0lBQ205MGhKY0JoT0l0aEcwOXBtdHZEZElRQWdnZ2dBQUNDQ0NBQUFJSUlJQUFBZ2dnZ0VBamdiOHppYUtYUDI1cFlsY25jcUxvMHJJd2lDSXpVK3NzaUdBOEJYR2wxTzg4dFVZekNDQ0FBQUlJSUlBQUFnZ2dnQUFDQ0NDQUFBSU5CZjVYblNUN005bG1qdUwwV1haUklDV1BkWVN2QXduSFN4am5ha3lyZFRrRUx6QTBnZ0FDQ0NDQUFBSUlJSUFBQWdnZ2dBQUNDUFFpRUovZzdING4wMzJjUGZzNHN5U1lncG1LOGROZzRta2V5Q090SHV6eHNzMUhTQXNJSUlBQUFnZ2dnQUFDQ0NDQUFBSUlJSURBb0FTT2RMb21pakx6blI3RVN3SytDS1ErMGpIWUs0UFcyQkxlMU9yN05WWmxGUVFRUUFBQkJCQkFBQUVFRUVBQUFRUVFRQUFCN3dKZmpITmtVWFNiYXR5Y1dDeUs5bE1MQW5xNnJjUGZDU2lraHFGczZoRTliZGdNcXlPQUFBSUlJSUFBQWdnZ2dBQUNDQ0NBQUFJSWVCSFlYYVRQMHBQTWJ1SkZXMTU2YXFXUkwrZ1lEMXRwdkpkR3gycEVMM3ZwbTA0UlFBQUJCQkJBQUFFRUVFQUFBUVFRUUFBQkJOSUM1M0dPTElvK1NTMDdNWXNDUHZYWmFFUEhtTTc4cFVZeXBLY1ROYUlQaHhReXNTS0FBQUlJSUlBQUFnZ2dnQUFDQ0NDQUFBS3JLekEvdjVsTTJpd2ZNUGhRNVhIRWY4OUNIdjZSaWpMa0RGODFQWFBsZ05OcWExRWJBUVFRUUFBQkJCQkFBQUVFRUVBQUFRUVFRS0FkZ2JmaUhKbTh2MXpxWTM1V3RMMmw0c0NlVE5VQVZ1ZmFBVVo5SnpCbXdrRUFBUVFRUUFBQkJCQkFBQUVFRUVBQUFRVFdWR0JUWlovTWY4dFRuclpONmF1Z2FjeUZLb05POFZVQjFPcGhtMWNaRDNVUlFBQUJCQkJBQUFFRUVFQUFBUVFRUUFDQllRdnNtaHladW51eE5KWURzK2oxVW1sb1Q4d2hwc3VadjlDQ3JCQ1BWdWZVWnhYSXFJb0FBZ2dnZ0FBQ0NDQ0FBQUlJSUlBQUFnaTBLUEE4bVQ1Yk9nRy9PU2wvRkIyMjJMMkhwaS9VQ01MTzhWVVk1a3dOWjJXeWdSVkdUbFVFRUVBQUFRUVFRQUFCQkJCQUFBRUVFRUFnUklHeHl0YVkvNVp5VVBOVG4yMkZHUGNpcG0wVmZQcXFvWXZsdzNwa0x1V3dNNnlvaVJZQkJCQkFBQUVFRUVBQUFRUVFRQUFCQkJCWVdZSDRDRTJWZzFvNlpIQ3FpcUxvczhESGJ0SjhnU2Y1WEJIZlVlb3ZYYXRURHdFRUVFQUFBUVFRUUFBQkJCQkFBQUVFRUVDZ1hZRXJreVJUZDB1eno0N01rck4yQTJqY3Vqbkk5RW5qaG9Kb1FCOU11L1JDQkJFWFFTQ0FBQUlJSUlBQUFnZ2dnQUFDQ0NDQUFBSnJLakEyU1RKMWx6ejNtVGtsZnhSZGh5NmpNNERKMkVPUHVDQytpWG9oRGd0cXNBZ0JCQkJBQUFFRUVFQUFBUVFRUUFBQkJCQkFvRU1CUGR2SjVOQ2VKVHArMjVTRmZ1em1hS1NQZC93MEVmdHdINzZoMVo4T2R3UkVqZ0FDQ0NDQUFBSUlJSUFBQWdnZ2dBQUNDS3lXd05Sa3lkUmQ4Z0RJc1Zsd0d2eDRIK3RJdDRJUDFDRkFuYlQ4MktFbVZSQkFBQUVFRUVBQUFRUVFRQUFCQkJCQUFBRUV1aEI0ejJUSjFOM09vc2VObVY1d1A0Q3MxRVNGbXN6OUxjWXhzRWU3YWlqZkdGalVoSXNBQWdnZ2dBQUNDQ0NBQUFJSUlJQUFBZ2lzcnNDYk9rdW0vbitWR0daYy9ubWlMTlNITnlyNmxUajUyYmtheWw2bzBzU0ZBQUlJSUlBQUFnZ2dnQUFDQ0NDQUFBSUlySjJBT2ZKUlpXMCtUSXhlVDRPS29zTkVXYWdQdjZpaVg0V1RuK2xYSTVuR0ROV2N1QkJBQUFFRUVFQUFBUVFRUUFBQkJCQkFBSUYxRVZDcEovM2YvbUxNOGJHYmQ0dWlnQi9OVlB3RE9NeTB6RkJmQmVGMVdUV1dJNEFBQWdnZ2dBQUNDQ0NBQUFJSUlJQUFBZ2gwSm5Bd3o1KzlUUFFaWDNmem00bXljQjgrVjJNWXdrUzVFc094R3NpVGtsb3NSZ0FCQkJCQUFBRUVFRUFBQVFRUVFBQUJCQkRvVG1CYlpXemtmOG1zVFp4VTIra3VrQVk5dmFYR3NBS1R0bVp5SVBjTkpGZ1ZBUVFRUUFBQkJCQkFBQUVFRUVBQUFRUVFRTUN6d0JkVTZrbjg5NHVKaHVNem9uMlVLQXY0NFVNMWh1R2ZNa3kvRmtPNFdrUEFHd09oSVlBQUFnZ2dnQUFDQ0NDQUFBSUlJSUFBQXA0RlpqcC85aVBKWnVNTEIxd21Dd04rZktYR3NCZHdoRTZoVGRVd1Z1QWdWS2ZSVWdrQkJCQkFBQUVFRUVBQUFRUVFRQUFCQkJBWWhvQktsWDMvYjB3Rys0Yk9xRVdmSlF0RGZxeFAxZllzNUJCZFlqdVI3dmRiTGxXcGd3QUNDQ0NBQUFJSUlJQUFBZ2dnZ0FBQ0NDRFFrWUE2WW5CNXh0UFFKcCtOOU5HYkgzY2sxbFkzK3BCWmp0MXN5NWQyRVVBQUFRUVFRQUFCQkJCQUFBRUVFRUFBZ1hvQ1IzTEswMjFpM1FkeUVwUzREZVRNWnpMeXNRcjRhV0lRQTN6NG5ockVjaVp6Z01NZ1pBUVFRQUFCQkJCQUFBRUVFRUFBQVFRUVFHREZCTlIxSzE4dVVrOGJSeXFORTBVN3d4bW92dmJtOFhBQ3RrVjZJTjA1ZHROR1F4a0NDQ0NBQUFJSUlJQUFBZ2dnZ0FBQ0NDRFFwNEE2NWRZbjgvelpsMDMyN0UvM0dWUEZ2amRtTXVoaEgvZW9qMEI5WFhIa1ZFY0FBUVFRUUFBQkJCQkFBQUVFRUVBQUFRUVFhRnZnaXlwZjl1bzdkVC8vcjNvV1JaKzAzYTNYOXRYcDJvWTljMHRmLytEU0t3dU5JWUFBQWdnZ2dBQUNDQ0NBQUFJSUlJQUFBZ2g0RUREenpmN3pmL0czUjMvL2Q1cnNXYlRub2VIdW1sQVhRSWlPdSt2UWYwOVhVdjZsLzNacEVRRUVFRUFBQVFRUVFBQUJCQkJBQUFFRUVFQ2dvY0Q4YkdkeDZremNmMC9ETnJ0ZVhSMkJPcUNMSFdSODlMR2IzOGlVVTRBQUFnZ2dnQUFDQ0NDQUFBSUlJSUFBQWdnZzBMdkE0MWtpY2FZZS90SGVZNm9Zd1BzcTdQa0ozQ3F1SFVEMWQ5UUFyZ09JaEJBUVFBQUJCQkJBQUFFRUVFQUFBUVFRUUFBQkJOSUNEODZYODJkL0pGMGgrT2VQMUFCT2c0OHpOOEFET1lEUGNoZXpBQUVFRUVBQUFRUVFRQUFCQkJCQUFBRUVFRUNnVDRFMzFNR1BjUTd0ZC9VWlNzMit4OE5PUDcyaDdBOXJEcDdWRUVBQUFRUVFRQUFCQkJCQUFBRUVFRUFBQVFSYUZuajQ2MmNxZ1NQKyt5ZTNMZmZWU3ZOdnF2Q3ZXMm03ZzBiVndhZDNXeDMwUkJjSUlJQUFBZ2dnZ0FBQ0NDQ0FBQUlJSUlBQUFyVUVIdjJWSHhRWnFILzY3LzNHV212M3Y1STYvdlNIK28ralhnUkhNdnYzdXQ2NnJJVUFBZ2dnZ0FBQ0NDQ0FBQUlJSUlBQUFnZ2cwSkhBdDNYVVR4dmRUR1VDNm1VYkxYZlE1Z01aZkhUYlFVOTBnUUFDQ0NDQUFBSUlJSUFBQWdnZ2dBQUNDQ0N3bmdMNjdHSDd3eHo4amN5ZWZUVE0ySWthQVFRUVFBQUJCQkJBQUFFRUVFQUFBUVFRUUdBUUFzOWxDdXJ6UVlTYURuSmpKbVBmVHhmekhBRUVFRUFBQVFRUVFBQUJCQkJBQUFFRUVFQUFBVzhDNzhvVVZQVFVXM3NkTnZTMmpQeVREanVrS3dRUVFBQUJCQkJBQUFFRUVFQUFBUVFRUUFDQjlSTTRrRW1vc3lHTyswSkdmanJFeUlrWkFRUVFRQUFCQkJCQUFBRUVFRUFBQVFRUVFHQXdBbS9LSk5RUUx4NmdMaHh3dHpVWWFBSkZBQUVFRUVBQUFRUVFRQUFCQkJCQUFBRUVFQmlrd0luTW56MFpYdWpxd2dIZkhGN2NSSXdBQWdnZ2dBQUNDQ0NBQUFJSUlJQUFBZ2dnTUNpQmQyVDY3T05CaFN5RGZUZ1RZZDlmRHk1dUFrWUFBUVFRUUFBQkJCQkFBQUVFRUVBQUFRUVFHSmJBeHJuTW4xME9LK2pSNkgwWk5aUFBodmF5RVM4Q0NDQ0FBQUlJSUlBQUFnZ2dnQUFDQ0NBd1BJRmZKaE5Sbnc4c2JwWDB1eC9rRlVNSEprMjRDQ0NBQUFJSUlJQUFBZ2dnZ0FBQ0NDQ0F3TG9MYkV4ay9teG5XQXh2eTVpWmZEYXNGNDFvRVVBQUFRUVFRQUFCQkJCQUFBRUVFRUFBZ1dFS3FGVFU2MkhGTGk5NHdPU3pZYjFtUklzQUFnZ2dnQUFDQ0NDQUFBSUlJSUFBQWdnTVZXQWlwM0lONmtESU4yWEVURDRiNmdaSDNBZ2dnQUFDQ0NDQUFBSUlJSUFBQWdnZ2dNQ3dCTjRhWERMcVFrUjhONmlFMzdDMkNLSkZBQUVFRUVBQUFRUVFRQUFCQkJCQUFBRUVFRWdLcUd6VVZySWs3TWRmbFBtKzd3MDdScUpEQUFFRUVFQUFBUVFRUUFBQkJCQkFBQUVFRUZnWmdRY3lIWFU2bk9FY2lIQS9IVTY0UklvQUFnZ2dnQUFDQ0NDQUFBSUlJSUFBQWdnZ01IQ0JYWkdQZWptWU1id3JzMzJYZ3dtWFFCRkFBQUVFRUVBQUFRUVFRQUFCQkJCQUFBRUVoaTd3OEZ3a3BHNkhNb3B0RWV3dkRpVlk0a1FBQVFRUVFBQUJCQkJBQUFFRUVFQUFBUVFRV0FFQmVUYXh5NkdNNDBaTWxSdlFtZHFHd2txY0NDQ0FBQUlJSUlBQUFnZ2dnQUFDQ0NDQUFBTDVBbCtPb3V2OHBXRXRlVzlBcWI2dzVJZ0dBUVFRUUFBQkJCQkFBQUVFRUVBQUFRUVFRS0Ntd01aUC9sek5OYnRmN2RFUC9sajNuZElqQWdnZ2dBQUNDQ0NBQUFJSUlJQkFxY0QvRDExNWVBM3ZSc1g4QUFBQUFFbEZUa1N1UW1DQyIKfQo="/>
    </extobj>
    <extobj name="334E55B0-647D-440b-865C-3EC943EB4CBC-4">
      <extobjdata type="334E55B0-647D-440b-865C-3EC943EB4CBC" data="ewoJIkltZ1NldHRpbmdKc29uIiA6ICJ7XCJkcGlcIjpcIjYwMFwiLFwiZm9ybWF0XCI6XCJQTkdcIixcInRyYW5zcGFyZW50XCI6dHJ1ZSxcImF1dG9cIjp0cnVlfSIsCgkiTGF0ZXgiIDogIlhGc2dhVnhrWld4MFlWeHZkbVZ5YkdsdVpTQkVYM3R6Tkgwb2F5eHJKeWtLUFZ4bWNtRmpNVEpjYVc1MFhHWnlZV043WkY0MGNWOHhmWHNvTWx4d2FTbGVOSDFjT3dwYmFVUmZNQ2hyS1YxY2JXRjBhR05oYkNCV1h6UmVlMXh5YUc5Y2MybG5iV0U3WVdKOVcybEVYekFvYXljcFhWd3NDbTVmWEhKb2J5QnVYMXh6YVdkdFlTQmNPMXhzWVc1bmJHVWdRVjU3S3l4aGZTaHhYekVwUVY1N0t5eGlmU2h4WHpJcFhISmhibWRzWlNCY1hRPT0iLAoJIkxhdGV4SW1nQmFzZTY0IiA6ICJpVkJPUncwS0dnb0FBQUFOU1VoRVVnQUFDbVlBQUFETUJBTUFBQUNSMlpOZEFBQUFNRkJNVkVYLy8vOEFBQUFBQUFBQUFBQUFBQUFBQUFBQUFBQUFBQUFBQUFBQUFBQUFBQUFBQUFBQUFBQUFBQUFBQUFBQUFBQXYzYUI3QUFBQUQzUlNUbE1BWnMxRXF5SjJ1NG52RUZReTNabnZmbWxrQUFBQUNYQklXWE1BQUE3RUFBQU94QUdWS3c0YkFBQWdBRWxFUVZSNEFlMjllNUJreVZrZmVucjZPZFhkMHcyMnNTK1lXeDJTRExGeWlCcGRjVzFqQjZyMkdrSzJDVkZ0SU9LeVJPRHU4RjlDSWJzR0JYQlorZXBXWHdPQjlRZGJJNEVlczlMNmxIU1IwT3kxcUxIREVRcTRvT3F3N0FBNXdxN3hhZzFlbVhVMU5nUVExNkVlRFF1N3Riczk1Lzd5L1dXZVBLL3FldlRzNXZtalRqNit6UHp5eTh4ZmZ2bGw1cWtvQ3M5bGtzRFdyZDVsWWlmd0VpUVFKQkFrY0trbGNEczV1ZFQ4QmVhQ0JJSUVnZ1F1a3dRNnlmWEx4RTdnSlVnZ1NDQkk0REpMWUNrSm1IbVoyeWZ3RmlRUUpIQzVKSEFZTVBOeU5VamdKa2dnU09CU1M2QVJNUE5TdDA5Z0xrZ2dTT0JTU1dEalBHRG1wV3FRd0V5UVFKREFwWmJBOE9NQk15OTFBd1htZ2dTQ0JDNlRCR3J4RndObVhxWUdDYndFQ1FRSlhHb0pyTHkwSEREelVyZFFZQzVJSUVqZ01rbGdzQmN3OHpLMVIrQWxTQ0JJNEZKTFlEVTVDSmg1cVZzb01CY2tFQ1N3YUFuODg3L3hybmM4OGtCd2NlVnJVY0RNUlRkSUtEOUlJRWhnemhMWWZIejhOMHNYZVMxaHp3dUN2cjBmTUxPMDVBSmhrRUNRd0d0REFxdU5KRTQrV0xZdVZ6bG1mbzJUYjQxN0FUUExDaTdRQlFrRUNWdzZDWHpwdzVPdzlGanluNkovayt5WFRMcjhycCtPaytSUE9QWDJIMGNCTTB2S0xaQUZDUVFKWERvSkxDZXZUTURUYXB3Y1JGRlRycmJMWkFCVjh5YW5PenNPbUZsR1lJRW1TQ0JJNERKS29IWTJFV1plU2Y0MGlyNHZTZTZVcmhNd2M1OFJiNTdqSit3Qk1WR0VKMGdnU09DaGswRHRSNUtKTUxNTnBiRUdJK1ZlNlJyM2syU1hFZDltSy9TQW1hWGxGZ2lEQklJRUxwRUUvbDRIdURmQjJudzFTWTRpdGhsK3IzUmxCZ2xielVkUmh5Rm53TXpTY2d1RVFRSkJBcGRGQWwvNGd4RlFieUxNWEVtU1huUUZhY1cyVHBrYW5TVmpScmIySXZzTm1NbWtFSjRnZ1NDQmgwb0NaOEM4ajhFbU9ZR2VPVXdBZmV0SVgxN1BISW5qbVlkUE1oa0Z6SHlvZWtwZ05rZ2dTSUJKNEkrZS83YS95SlRGQ1RDend4S3RBVFB2bGhVbGpKLzhlT2JvT2tzUk1MT3MzQUpka0VDUXdPV1N3RVNZQ1hNbVV6QkhTZmwvajl3VTYvaHI0djVrd016TDFRc0NOMEVDUVFKbEpUQVJabUwzNXdZSzJIakxkNWN0aG0wWTNRUng4eTVQRVRDenRPQUNZWkJBa01DbGtzQkVtTGtqencxVnFNazJQNTVaaTA5NG1vQ1pGVVFYU0lNRWdnUXVrUVFtd3N3NjJ6YXY5b2pqbVNzNENjK2VnSmxDRHVFM1NDQkk0R0dUd0VTWTJVallaWjVLejRBZno2enZpVVFCTXlzSkx4QUhDUVFKWEJvSlRJS1oyQU9YbjhJc1h3MXhQTE9UMElmWlJNTVRKQkFrRUNUd01FbGdFc3hjU2hKOG02amFJNDVuQnN5c0pyVkFIU1FRSkhEWkpEQUpadUl3KzhzVjZ3SFZsSmt5bjViUEx5WEpyejc5ZEs5aUpvRThTQ0JJSUVoZzBSS1lCRE94YlM2T0RKVm5Ic2N6WHlYVXVIdDVuWGlETTBnZ1NDQkk0Q0dSd0NTWU9VaVMwNHJWdy9ITWV5Ukp3RXdpak9BTUVnZ1NlSWdrTUFsbXRxcDhOL05mUFhmL2IwVVJqbWZTSFI4UFptNitNMzcyQklKYmZ1TkRKTDNBYXBCQWtNRHJUUUtUWUNiMnZuc2w1WVR2YzQ1SHlmc2lITTg4SWtuU21QblpPTG5GditKUm4rRDZPOGs1T0lNRWdnU0NCR1lwZ1Frd0U0Y3JTeC9QYkNjUERxTHZQTzloT1g5Q3FvRmRKTnVlaWU5OS9FeTBPWHB6dEZsNWU0bGtHNXhCQWtFQ1FRSXpsc0FFbUFuYlpObi9BZnFsNVB3RUZlanNuU1VKclFpVzZydlVYK3NrZnduK0t5OUV6Y3JiU3pTZjRBNFNDQklJRXBpdEJDYkFUUHl6ai9qWDNVTE9sbVB4NXhmYlh4dXhEMjdLcC9iMDk4TWkrcEYvKzdRS2lLTHZrTkh4djRzcmJ5K1pYSUlyU0NCSUlFaGcxaEtZQURPSHBUL1Aza3p1Yy82eG11ZkhNMFZsZ0xuaU9WYVZRL3hkN2g1OGE1WHRKWlU4dklNRWdnU0NCT1lsZ1Frd3M2MytkYmVJeDYwaytZcWdHZEhqbVZlVFc4OC84NWJuYmlYSEtvTmhNdTV4TjROVDRWSlI0UjBrRUNRUUpIQ1pKREFCWm5ic2MwUFp0WUZDS25kNkFMUDNzdW1BcmZMQSswYUY3YVhzL0VKTWtFQ1FRSkRBckNRd0FXWkNGend1eFk3OEN5RFFBajF2WkNjUjM5Wms4VmlrVi83NlIzYStJU1pJSUVnZ1NHRGFFcWlPbWN3NGVhY01HOWhmZjFMUzllM2ptVTdxTS9rM3ZsRUVqVE1jejNTa0U3eEJBa0VDbDBrQzFURVQ2K2R5TnNlbTBVZmhQTW1zTlZFdWNVeno1VXk2RUJFa0VDUVFKTEJ3Q1ZUSFRLUVlsMkk3MXVwajFMV1BaOXJKc2ZHamdCSm4zZStxeUZyanVuS0dkNUJBa0VDUXdDV1JRSFhNM0VuSVdjdWNXa0JuMUdjeUc4YVpUdEUyeGs3a2Zhb0l2dE82YmFsQ3d6dElJRWdnU0dDUkVxaU9tVmhueTMvMXllY2I2cU8yVGVZbWdUNnE3S05EY3ovbzg3a20wUHlpWDh1eHE5L3d4SHVmVS9KNkxWYzAxQzFJNEhKS29EcG1ka3QrcGIxdXpoZkJZaWtQRTNtRWdLKys2M3VWVURrUEdNbW4zL3BIQ0QzeVVML3VnNkNLbTRubGRTK05JSUFnZ2JsTG9EcG1Ob3o1TVpmYlVTSXVUb0lJMjBiM01tbHgwa2l2NFR2Q1ZJclBIaVhQQnN6MGltemxFUWlIVHl6ZTZCQVlKQkFrTUZzSlZNZE1ETm1iSlhqQ3NTR3RLS0tRRzVsSmhtVGhMci8rc1hMcjJmY2cvVkZtbXRkMXhIYkpQYmpYdFpCQzVZTUVaaVdCeXBqSmptZG1BNkJoRTF0QVdoM0NldkxZeERpdXRybStEcHpVWC84SW1PbklTWHQzU245V1NpY0pqaUNCSUlGcFNhQXlackxqbWNjbFNrZkcra2hTVTEraTlDVEVXbC9wcmNEWlAxRVVBVE9WSk56MzBFd3NibFR3djU0azhQZmU5UWR2K2ZqcnFjS1hwSzZWTVJNSjlEWjNYaDM2NUN1YlhiUExrMHFDZjZSTTltVW9qbWNxK0dSWGdvNVN4Q0VBRXFpYmlTWEk0L1VzQVl5Y01IMHVvQU5VeHN3ZE5OUkJDVWFicEQwYjhwdHd2bVJzcmI4ckk1RDN2cUlKbUtrazRiNWJabUp4bzRMLzlTU0JSMk95TG5zOVZYekJkYTJNbVVOZ1hCbWU2K1o4RVZUSmx6S1RzS05HSnpJV2VTdjRESHBtcHNUaVV2Ymt6T1FoNHJVamdWR1lQaGZRbUpVeHM1M2tLSTJrQXFDN0o3MVFKZitZeE5oT3RsZWtRcEJHcTdCQnoxUlNjZDZyd1dqaFNPVDE2eVhyc2tVSVlRZGp0K2hSSUxBSS9tWlVabVhNN0pUOFhOdFp5ZU9aK1BxUitKZzdLaWlQWi9LcUJzek1hUEZObzVkblVJVGdpaExZK0dERkJITWt6K01OWTBTdnkrYklraTRxWUtZV1JhNEQ4NG8rRDVSSDJESlh4NEhMZXlEOTlwNlBIdWZYOVNjenliWlJXSnY3aE1YQ01NbGtSWVh3eVNSd1ZjL2FrNldmWmFvODNtRFgwdXV5V2ZLUWxYZkF6Q3pKV09HWTJwSlhyWkFNRC9UTUl4blZGNmVUR2ljK1VrQ0F1cjZPdkEwY0J6M1RKeTJFYlp0clV4a1VJYmlpQkhaSy8vZDB4WXluUUo3SDI0bzV6amVGa3FwbmNha3hzMWU5UGlWVFZGMmJNL05qS1JORjE2d2JCdng0WnMydkh1Rzhwd0pLZWp3ejZKbFpEZGpYYzB3V3haekNhM01xWi9iRjVPSFM3RXZQTHlHUHQ2dGgrc3dVM3FlU0g4K011MkJFVmN6RUVVcnppY3U4c3R2bUhQc1pYMDF1Nmx2bFZqSUFwZG9nb3NjekEyWmFVaUtlUVRrOW42U1lqYlBXZUhHaEM4TXAxaW9QbDZaWXpFUlo1ZkYyZUZtbXo0bHFOdHRFbldSbWk0ZXFtSWt2dkpremxIbTFIcHF0aXBqdjhxeW9KYmlkQ210d3RkYnYwNnhmMjJ2ejMzeGsvQk05V3hDWnZ0V2ZIVDE3M2NTZVFjLy8vT2hEN3pZaGkzRmhocnU3bUpLblhtb2VMazI5c0lvWjV2RjJXYWJQaWxXYUJ6bmdReDlobkhaNVZUSHpFTHdjbFdGaVIxOFhnc1dTN2ZKYzFkY2k3ZVJHeit5WTVUei9hNkJTNWRpWlBTUytYMC91UDA1MWhMZS9IMkxsejBkNERUWWIvNGV1eVZZbmVWUGpoZWczL3JJTUdTVTNmaVg1MXRGaWQwekJDeVpGTmRscFhoOVNSeDR1TGJwS2VieXg2VE04WGdtd0s5NUUwZkRTVEJvSXpGVG14RkpaMU1ITG5US1UyQS9mRlhSSXdsVE01azEvc3BaaWdKMXVQOUEwNWZYTTJ0dlljMTJuWElDaklnZWZTajRZUlFPdHI5YytnSnFyaDNNL0lKTG9KcjhmclhiZXAzYkxjVUhnWjhmdmpqYk5hWU1GMWI5ckpqdEw0aFZsWWFWZGtDY1BseGJFa2k0Mmp6ZE1uNXJ1dGVIWS9QS1U2b0V2VElyOWsxVU10U2sveU51L1pzNG9wd1ZlRExCbEVMRmdZTjQrajhaNVFvNktyV1B1VGYwTTFXZDZBQlQ2cXg1VjlFeW1ocy9nRWxsdTh6MjJTK3VCWStaVk9GaU9tV2wzV1YrTytoV2VYUHlJVXk4Tjh4MlVUeVhzYS9kWHpoVm1zcnVtNzBQSVFFMUpUTko0TXJSNHltWTFkMjc5a2RWSWJRWmVTQmJWZUNwTHZmcDhxVDZxc3N2REpVWGpleGVKaUtTWmVPam04SWJwODRnVVFad1ZHTE5iTDRvKzlmTWtuN2s3eno0OHBTSVA5ZDNEMGRUbmxSMXlQTElNdXpHR1p4bTZLR3JJaFVQemEyZHMyTmV5b1BhS1JFb0dCbVNicUx5ZU9TUE15RzIrYmNKcEZGWEV6S2I0MDZPR05MaXdiVFgxalA4U0YyNnNKcHlvTnVKTERKUWd6eEJpMGZFQ285bldmenkzaVBxTE9oOXpaaThrQzU3RDFIL1dTMzE2U3hlYmcwdWF4dWZJN1NKT2drbUhiZzV2MmJjYktqQm10eDYrQURPenJSTkhJRDd2eXRSc2tHMzlaZlRQM2UvNWlwbzhETWF5SlBuRzh1a1pPcFE4QUh6SUZhUm9LVG5pSHkvYnNGQ0dsSWdzN3pEdjRJR2w4aTRhTS9PYnJ6WjZzMTBGeUtXc3ByY3NwNGEyVk1RYnlmbDdvdFVmTWFvbHV4Q2xOSWh0cVkyMjFGb2N4cFI5VnZTR1ZsTm5nNW41OVk4aWR1aXN4eGdCckU4dUM1N0I5SDhPTSsxSFczL29LUzBIbHhqMUQ3Ny8vRzk1VWtWRklyTFNsQmk2VlhsanR4czIzei8rbHA1VkVEeFZHTE5iajVtcCtXaDBzNlQrejd3ekh2L2tyOUdRYWJrNzZnak5oVFBFU20xZlpMSWFmK1hDdWVrTVB2dkU3LzN2TVhwK2t2ejJkMzMxLzlMQnVRNW1jOVRYZG5JcFlYRWI5MERSK2xxMHpqU2pZU2FrREpJblFmZkx5VGRabXdwVk1QUGxmRTRtaWkxb3ZzZk9lM2EycTZVeDh6YXZMd3k4UWhFSENPNnlyRHBhY1l5aVF6MHh0ZVRtZEYzTVFGRzBrd2hGWUVtK21SVmpBZldQd0RiWGQ4SDVCV1JoeTNCcXZtN1N5OGpyMExjemtJK1p2NUhjZnpUWjMzcHZDa3NLdW9qTlFZbWhXNVUzM0c3WWpPKy9YKzBIbVBJcU1lYTAzbmFoalpSdHIrQjU4UnROZ1ZOeVhkSDJwaWo2NTI5OTF6c2VLUU0xdFM5K3cwKy9OejYxV1dCZm1EeVJRVU4zcU5xa2xYeDlYblg1azZVRk9qbGlha3Mza1VPanZJUGt5OUhxQjg2djgvWGxabnlrd3QzM1pnS2FINHgvQjNuZk0zRUx4c3lpNXR0S3ZtSjRaYTd5bU5tUk0vbGh3bWZWbHR4K3BtZlZhei9OWVRTQ2xpNmJ2cTBndVNuQkV3dXpudUJnSnBoWlZQOEl2ZWRWVVQ1QWUySlp5QnltL1lvVm5LY3k3cEJocVNOek1YTWplWEFRL1c4djltbm41Q21waUhSVzJZN2lvVnVWdDM3eVV1Y2pQVmkyVCsxU3F6SG10TjVhNFF6Y09CZXExdmhBRi9zNGhaSWtPWC9UVCttb0tvN1dTNW9hVzhoNE1wdFIwMEVwNDVUN0pBUk9qQTZOYUp2Sm5oMTVBVjkvL05RemJ4RFA4N2QwQ2ZrWnN1MG9OVlR5S1lFaVdIUW15UkhJZmlrWnh6azdUZCtYSkNPc05KSDNEWlBudERCelBlWXkxVC9QL08zcnBwQnNWMkh6RFJ3VGhjSE12OS80MEg5M00vNlJqMG9RWk0wcEZFV3NncGhNc01ZVkRLMllWamFwKzByaDFCL043TXF4cTlHMFFNK2NXZjFKYTJYTHd0UmtucTVOTVJ0NWlzUllPazRINTJGbXJjR251TVlvaFpta2k2U3pUSWNVRHQzS3ZEVUJERDNXb1p5VEx4VVpzMXV2VnJRbnZITC9JTnJpUUtXN05OUHFuT2VGVXFQTWx0SUdHZi9zSEhnNTlTem1sSm9Ya1NVZzF5enp1MldnMTJabG1yNGRNSGl2YklaYi95MytxRkRnMzk1NDlpUW4xWDk0N3Z4SEk2YTVIQm1pYVdFbWNuVWZyM0hLbE14Y3hjMjNvZXdsTXFIR1RMNTArYktkSGZhM3hpY3lhRnQxOFNhM1NPcTdIRXYwMUlCSzNsVkw4bGdWMTVDenBzYmFBc3ljVmYxYkN1dkJhcVlzVkRYbS9GN1AvS3draHVKK21wazh6UHljR0h5SGlhdXQwQzZTenRJVFVqUjBLL1BXbFpVWnFSV0hLTFFxWTA3cmRlU1VibXJ3OWZjcEFBN3ZJbVo1aEVGbFF2K0N0UEw5bjE5bHp6dFlKSkMxNnRNazlWaCsxMC9INWJZSS9zby8vVHNvemlsdGgxNjQyS2E0VXBXcGk5TTN3UjZUMlN5ZWdWcUg4c3dueDh5bHhoc0plMHRQdklPdkhGN2t6Zmw3L1BDNDJKd21SQ2xuaWVZYjJacXp4a3lBQ1o1OUswdW1ucXQ1YjZBV1AzV09tY3BneVpZVFZocm13UVIrandkaW8yeFh4Q3BGQ1RQcGRSSGlyczNuVTMrc3dFVHg3RGRMRm9aaXJxNitUNW5rSEFCbWJxUlp5Y1BNa2NnTDRqNjFFOUl1WXNkaytJcUdibVhlR25MdDJyV3JXNWt4dS9XYTJoQW82NEdxMDcySUZ1K0lTN0ZhQVVrcVpyVjdVdFg4N2ZDVXNVVXFldjZ1eGJhK2pEbmtwa1dRNllsVDZrWlRqeGNrV2kyOU5NNHM0U0lSYlFoai95SVo1S1E5czBCamNzeHNwV1lkNUR6dXlaS1g0WEc3ZjRxcE1zMTNhUGN0aFpseW5XTGJPb1lvVTNIUVVRb0xQOHl2VGcxdzAyV0tEeXpBeFJDSDQ0REhRaXgzdUFNd0xFSlNldVpjNmcvTm1mVHdERm1rNmpPbmdMWVNqVnNlcE8yYjhuTXdjMFZPRFdnQUlYZVZwZHRGVkhqMnUyRG9WdWROMWFWdTFhazZZM2JyWFhVSGVOMDZ6eExGSjd5S24zM3UxS29xMWoxRW5XTytQU3UrMkhQRlNlSFh1MzM1eENuRDU1bUZvbTB5dmZ2U3p6YXNZMGxtdW1XTkxJUGV4SmlKM2swYWo3UFl0bG9kUHNjV21hcEhtZVpiczNxcTJRTmEvVUlNRHV5TzEyVWhwN3dZWU9xeEtHL0VWRTlNejhLSEJlNVl1c3dMUnpkM3VVOS85UXVkc2NkRGRwVER4Y3o1MUI5ODN6Ujhac25DVU16Vk5iSm5MRk0yT3dwTDJGWVJPWmhaVDE3bFZKRDdnU0xuYjdlTFdKRitULzdRcmN3YnBxMDd2Q0M5Y3BtUU1idjFObHpqVzhPYUhpTzF2SEhxQ0cyVVNnaDdGUGQ3RGttQnQwN1RnN2F2T245Qk9yWWFJL00zcDQ0dHEreFZOZVNLY3BwSmZBekpYSjlKenF6bWRMVTdNV2JpRUl4YXh5cEdXOWJxQW50VENUMVJxS2pJdTFUenhXYVhEMG1WbmdrblF5MjdGVkdpV21WakNTNEZ5Sm02cXRjdzZ4NGszMUg5OEtxYVNkZlZrcmlwSWRaWm04K24vbEFDam9qQU1tVkJhT2JtM0ZKRzRGU0pUZDBNVmxRMlpxSlQ3bkZTUFdtcGhHNFhVZUU1Ny95aFc1azNHTTVGWVFyWGxjOEc5eHlHVkpUVmVxdDIxNDBpeUl5c3pXc1orSU1PWWMzNUhTVTVWVWpSdTZaSGdxUWNKUFpLTGpNRERDa3hzV2tLZ01mTDJzTUdwQk5QNG1idVpPc0haemFZV3BsT3pTZkdUT0NNeTJKc2F4ZVkwZk1WelhMTlY3ZWFsR0JtOU1OTVREMGltUkVMZUlVSFlENFdFVkFUN3JJanhDSVkzekJSc0VqU0RSWHhvZXJJbXFxcnU1aURtZk9wUHpqckVVYXpaVUdJNXVXODVtcEt1bURXRG5Rd3lZaHN6QVF1M2VGRVd1NHlTYXFMNkRLeUhmbER0ekp2VjFRdmJtdGJPY3FlaERHNzlSck80T2pvbFJHdm1rOVJSOFNoY3pJSVU3ZWxVMlNMUmNhc3VDMWpyNjl6MHR0ckhrYUlaanVsQ1VaT2xXamNyTjNBTlRXS3AxNFVhbjZQWkRveFpnSVJuY1ppU0w5UHNzYTF6b3pKVWhLVmE3NXR5LzVDTVJQblUrd1MvbFdNQU1IVnR1cnBxTzh4YmovcG5qS2tQVjh5MGxURWRUWFY3eWp3NUN0N1R1Wmc1bnpxYnlDYjg1QXRDMW1UZWI1MjdBRmppbVpXTnFOeXJMRkdjWitQRzJybTZxdnVyaWN0R1ovcUluWTZ2eTl2NkZibmJVZjE4eGJ0T1pNd1pyZWVxMEUvcHNvUmxiSjNqSFJGNjg3U0NocTZXbEJwbWx6SDBHMDEyMWFYazlZK3BNZ0lBZGlXc2oxd2pORTVtVTA5aXAyam1SVmtPeldmR0ROWFl4Y1EyVnA1bDhvQ0kwSHRZdE5nN1M3WGZKdkpLenFGdFRhUG90c28wZEpuVnMvVU5JeUR5Q0lWRmpObzE3YWV0cnZhWlhJVlcrdnduNm5JdnVRY1hmS21wSE13Y3o3MWJ5Z1FGMHpreU1MVVpsNHVXMjBpcGZZZllETFRMYzhPTTZRZXh4SmFWeloyUFduSjdGSmRoQlNUNmN3YnV0VjUwMHVVRVcyTFNSaXpXMi9ISFQ5djY5RWFkY2FXVjBXMXJCVThRcnRxaTBwUkZMdzcxc0tGbnhtaHRycWMxUDNFc2hPQnN1K3MyYmIxWU1uSlprWlJ6RmIyWUVaNU96WEgwdldvWEVrT1prVExmOTFKNTVpbnVlcWV1NU5Xc3ZsRzFJQkQ5VXg4czhpWmRWbUlHSTREcGVnMGVidDI5VTdTeUoxblVZdTYwU3B2Uk5IUEllUlFqZy9NWGtleW1vdW9QeUI3WHhZdlh0bXlzTWptNG1sa05XN3I1UTVwbDZXM1BDK2ZVYUpjejlOamFtQzJveHBBM3ltUU5YQzdTS21LNVEzZDZyeTExYlJzemM4VE1XYTEza28rd0Rnbm0xVEZZek9KaXlEb0RWU25VSFJaN3kwWFdCeGJYVlk2aEE4U3kwcUdFTnZDeXk2T2xJVGZuRkltamRwSlljR2tPYVhUMWUyYVk2MnlueWJ5aGJpWWthSnh6ZE5SRFExOEowV21BOG8yWDF2REZwSmFtSW14NXVyakFpS1p4bmhQRk5UaDZOZFc1d1hsOVh6TkJIY01aTGNEUkIxRlVZd3dkWVh2YXFJQmV4SDFoK3Ard2psVVB6bXlVQ1R6ZXE5bURaRGxaUGRNbVVnc1pyTHRtVnA1aXUzZW1Pb2lWbjVabnB5aE93RnZIVG5kWWpwV1N3NzI4WUZKZEJxcjliYU1LdTZyaUpxMTdiaVUvWXVkQ0tteUpGMVh1b1RLMTdIVnFXRFBHNDNxaEhZc3N4blRXZlZvY1Nobjd4MENNMStkVVRFdFV2T25QLzNGTGhhenYvWkRUNWNvckJBekR0VzZXR2NHS2U5cFQ4cFJ0dm42cEs4Nm1Ja2liWXNLVEN5aU00OWt5ZWhreHloNW9EQlRYdzlpN0t6K28xMzJ3ZzZSV0VseWlOcGlYWEJIUXE1Q1V3UXRvdjZwVGY0Y1diQ0t6UFBaVVBxWFcrajJPVnN3aW1hdzRqSXhFd1lpTWNPaHRVU0x5SFNwTG1MbGwrWEpHYnJWZVlzVWpGc2JIcE14WnJWZU5NcTlhN2lkK05UNGxQMkwzZEZ3NXRVc3NmRHd2bDV3U1RMSFZwZVRPRzM0VEtsRXJUd2RLU2ZyS1VUVklRZkxUamVGUEZVVzVHSUpXOXJLNTBoRlo3OExNYU5PRm1RaW0wRXU5SmR0dmhXNitMRDFUR2JFc0ZuZkZOb1BOTVlibklkMXNWYlh2VlVybkN4V2ZZZDVSNVlBVFJrTERMYStXSmZ5Snl2NVJkUmZNY2Fyd241eVpLRnA1dVJJSGNwVzViWmZ4YUpOR1NoVklIdG5ZaVk2NGg0bkJDUWNjSWY4U1hVUkdwbnR6aDY2MVhuREdTQUI0d0NYNjdySXlSaXpXZzgyOXA3T0wrMEFSQituUTFQMkwzWjIwRWVZVGlwQzJpNXgzeDFCV1NsUmtMUHkxcDkwMEVtYXNoMTF3UHdjTGNqaDVteUtnOUMxS3IrY2pHODkvOHhibnI4Vk84RGpMYm9RTThBMU9XREc4a0I3eUowWVg0NWxtMi9aY095dXpkbTB1MmZsWFJNcUkyWmZJY0MydUdtbU1OREtpeTN0VDFqcWE3STNkTmphNGdxYnJlUjVsUTFTOUNMcVAzQzFBb3QvZS81Z0Zabm4weVFRUXN1dFlYbmRKTDNNeEdWaUpwcnhtSk5kY3haM3FTNWlNc3R6WlE3ZENYZ0RWQWlvN0ZQZUptUE1hajJNanFPY1NxQmN2WTFteUZMMkwxeW9kWWVBb2ZhNFJ2YWs1TE5TZWxLeG9MVGhjMFZab1hXS0hSY0JkTXpNSFJDRFdrdE90YXlsSng1RnpzbXpYLzJwQ2JJdHhJeFk0WlRPSEZPekJtZ2RxQjJsbTQ4cUh6Wk9zRW4ybnM2UU80U0NDQ3NObnhTWGsvTURGcndsVVhGb2ZVOE5IQit6MkZXaEZXRSt3WHBvdU0rQ1lyNjJySk5UK1l1b2Y4dGVxb0t2YkZrd3J1ZjV0REpzVnl0UW40Yk95V3ZCVng1bTduSVNmS29TVzRkM2RUVlNYVVRINURveWgrNEV2TUZjd0hzUTdBMUV6WnFRTVpVWDUzN2RuUkR0T3VIY1pNOE9nZTh3WmY5aUovcnVwZWl5QXJaU0EvS00yT3F5VXZId3RPSHpha3F4VzgvVGtYSnp2MmdrUXdKWGhiNW9uang5bTJYTW5od2t5eXlvQ0RQUXVXd0RQaisvNVpxTlRmYmxtNjlEaEdGakp2dXEzNnNtUytZU2t3MnNRZkVKZkJyMHhOM29KZnR3eEVoTlRXMm1TNncyM3NoVWlRNmNiUHJGU05ta0s4eEYxRDlPNFZLT0xCamI4M3RxV2NOakNHanBveStrV2NuRVRLZ3dkemc1LzdqcDFYc3FhYnFMcUpqOGQrYlFuWUEzREVaUldFd1FZbExHYU91aGR6bGQxNjdVb1U5L3JLZnNYMndJZUJSU095L3R1NVpxdGJTVlVoUGJqclRoYzBqR3BhQTFYK2kyMDg3ZXgrMk1vaE5OdDdCQmN1djVOMkF0VG1mTTBpVVVZUVpiSisvYXVUSHJ5M1U3eVBqS04xK2RUTWdPWnFiNjBKYmdvWjg4YUw0U1JUK2d1OGdHcS9ObVkyeHhpTlIzT1VNcnlTZWlXdnNGOUwvcjhzOUJOcElQUjZzZHVucGFRUDIzTlB0YWJEbXkwRFJ6Y2F4bExjTWFFT2tPR3I2WFlpT05tVi80SDV3SWUwQ2ltL0RESzhNOWxUTGRSVlJNL2p0ejZFN0FHelI3WHBqR2RlYWJsREhhZW1vdGsxVVZEQjYrMXJIaUFaQ08vUXNuUkZKTFpDdUo1ZGx4OFJWVFFvNzVqS2J0Snk1RXBqL1RENzNwaEthWm41c2RhWGZORHZNclBhdWtJc3hnQUhsZ0o0WTY3OEtvSVNqZmZJZGtRbll3ODlCZHEyeUlzWXI5N3VYNG8rOU1YdFFjNGIvT0g0M0hSNlo4dUpaR2oyQ0FzNmVkUE5zWVg4ZFllTEVoNzhqWGsyZEh5WStMV1A2N2dQcDd0cVp6WkVGNG5ZUFR2dFJpQ2x4aThBZXptOXNYUUpIQ1RIUVpFT05SZW1iTWxwbnRJeDZHbjFRWFVSRUY3NnloT3hGdkhkR2p0aW1DVGNvWWJUMmNoMHV0SW1pOTJMcnREZzFnN2pobC8yS1lTWXdHYmdMSDMzVFg4ZERQU21xcFRkVllPc3RSR3ROSFZNdlFoSE53ckVOYW5xWE5IRXJPSzZJSU16em1hWWFaUjFsNWxtKytiZElwSE14RW9mYVJqS3ZDN0hBR3MrYmE0K2MvMFRPbGYrRzU4YmVKRVdyQ291MDk0YW45Zy9oWjFrRy9QZjdQTWhZaHYvMXU2ZWF2QmRSL08zMytQa2NXbE5uWnU3UCtCT3cyTzBHRGRaeG5nWkhDektGQ2dEUFJUZER4YitLZlZIdUsrMVFYVVJGRjc0eWhPeEZ2ZGFFNmRlbG00NlNNMGRaanh6WlNtRWdyMWlGZnlwVGhIdnNYVzV1WDFCU1JpVlVMbGluMHMzc3k4NEpYMThXa1drcmxaZitBY2FNZ214bEY3NkRIMlVnd280SXFaVnVFR1lldXlzZE94cVQwZVZOaytlYWpmMGZoWUNhYlhreVdjTlhGNTZwR3RJZGJCTFpucDN3VEw2RCsvYlN5bGlNTHUyYXo5cDNaY3RmRm5iME1KMnVXWFIya0hDbk1iS3M3TElkaXFHSDQzNDIyekxIRlZCZFJPUlc5TTRidVJMeGQ1UlBYVWtLL3VUWXBZN1QxbUxsZjk3N1B4Nzl3M2EzVUlMM3Y0TEYvUlIzZkd0N05TL2tiN3ZvYXAvWDJST1FuSHhsL3R5THp2UnRxRjZUMjlmRXZIRENLZjdpZm9xdVhSZUJVeWdzR0hLTEhtWTV6d2N5bWxweGl4dWJqNDlRL1Y5VFRkaFUyZEU2ekdDamZmT2dwT2hNSE0zR055Y1F4b3ZnbSs0V1Y1cGk5QzUvK2FTR0pJbGhBL2RlZVZZWHJkNDRzUUxQNStJZUVoYkQyaFVmR3orN3FWRDVIRlZwUCtqaTlNR05VVzF4alpKUGxVU3BSQ2pNSHFwK3Y4UVhpOTkxdlFzOWNOMnZGVkJkQmxwdnZqSjg5d1h2WnVYNXBsZVlmdXBQeHRzblZxWUhCTjVRMEtXTzA5ZGlCTmphL3NPZGZKMCs1STc3MjlaQ2hLMFFtMXhPZXd2eU1sQkJOVUxZcnRkenZxNUdDWTE2alBMM1hHRDdQd0N6MkNyelBNSG5WR3o3endEb2tVOTVFTVhOMlpBRUVNN1lha08rK1V6Q1VCRmRlYklubWt1bFU1WnNQV3dRbktwbURtYkRNVzdyWWtzQktXR2xTMDdiS3dYclg3MWplUE0vaTZrKzV5cEVGeUZwak1VblZ6dGovNWJramp1WlRqZFpPeVh4Wm03NVgrQUtKV2VSUFU0bFNtR25Pb3JYR0o5Rm5rdjBWWUdmM2hrNlk2aUpSOU5rNHVjWGhwWjQxYkZscS85Q2RrTGZ1R0grSWFRL0lTUm1qcmNkbWRqbktsNVBmaitxMndOQ0NMMEtJQ2xTbFNIaWlGWVFBQUNBQVNVUkJWRHoyTDJiaTlFOWZXb3pHZ1hGeFluek0xWlFqWlRuK1lDL3F1dnRMaEZZYlByOWovSTFZMFIrUUtPTFUzd01qWVhOeG9zT1hOY3pPaFI5UkNNR001b09EcFZSRG9lMXVPdXl3cllCVEoweDVxelFmV2VnNW1JbE9hS0ZqWHhqc01XWjdxcURjZDZzY0djdGpnZlduVmNpV0JXd2g1eWNiL0hoVWV3eDE4enZvU1NtYUJYZFhvVTBsWnF2dnU1NVEyRWE0bHNqVS8vMVVmQW96VngvLzJQT0NhaTA1ZnpUNWVmYVpnUGVhTlhDNmk3Qy9ELzJaYUhQMFptQzJBeWRXYWY2aE95RnYySVdubTRrb2FITEdTT3NobnhhZllBRHh3UDhkVytOb0ozL2FneGJpTERjUDAvZXJvUDhsTDFtVnovRmdYRGl4WFJuU0JlNSt0aUcrYitPUUNLOHlmRzVnUk5mK2lhVjFFL3B0bDJNU04xUG5DR0xJNnhFekxUd3pjNE1aVzB5SGQyY3NacDYrNFNUdUkrellDVlBlS3MxSGxGb0hNMW1QMlZWWjR0MFJVNjcrVGl5SjhqbFhuVDdwbzFGaEM2eS9Zb0c5czJVQndIcVM3YXdld1k1OEJFcTB5Q2xlR1U4VldrOFdHWmRZYXZFK0kyYnEveDV6V0U4S014SDdqS1Q0ekNQbjN3UG44dDg1UDVZaGZIOUN1NFdqMWtuWUgvTmRlUUg2a1IrekJaMTM2RjZFTjdxWmVCSEdTT3VCMDZhYzcyT01KMzZjWDNDUDN4OU9YdWhGaDVEaWdRNWlqbnA2QVFyOFZ1cXFSZXIxNkw4ZjBMSFNTcmtDUFg4clRpR3FKdU5ucmZlWXQvV0pLUHBTNXNaUjZqdjdKSWVaT2lHRmxNbzIwd0pMWlc0dzR5cGJGbzBjaElTcEpyVVdiSHJDVkZsVm1xOWx4T0ZnSnFDYllxYXdQYkZKdTl6VXUySnNaNHF2elBjQzYwOTV5cEZGeE1aZUIxYjRqdmpIejVhdHV0QmNnSzBWYU8yVTNOZjJLL0xYeENCbjZ2L2RWQ29mWm40MFJXVUMwbDFFcWM3eHY0dno1Z05NR21PVGpYSk5qN2ZKR1NPdEI3YmtsZjFyYktMZm9Td3Z4NnhYczJNbng0cDcvajVMMjcrWVNzL0dZNm5ucXJ2MFVGYkt6bGZFQWJGZVpqYlFmNDRSdVg0T2tqaFRwd1BMbVRuTU1vTE5ISjVaZXBaRmxzbmJZTWJaS2VoZFdHY05mT0xrMDBZWWhxYjNxZEo4K3NOdTduMXpCdDBVcVcvTFB0WXNhZHNZM3ZEeTVnMWNZUDBwUHpteTJHUkx2YlBrbFN0eWlUWElXU2hWb2FYRksvZklyNkVmQ2dzZFczVGNVNlQ2N2NITTFieTVMZFZGTURMdTh0d0czNXJkc1JpQmQraE9qN2ZKR1NPdEJ6YmwvNmdOMmFJU21OVERTengxM24rWkZHK3FJUDVHYjNmRnlyYUZjc3lRVm5JQXMxaUg2VkJJbEtrTks2ekgxTDBYWGhWcFV4akJXamZZM3BYTGx5Sml0cE1EN1ZHTzJoZmZsdldraVZXaWFtODJjemp6UzdVTVprT3RNV09MTlM0bUtOYlM1bUg3UGNZblhDMkVaVW1sU3ZPMVRhOXc5Y3lSaFprZHFWNTBVMTNMWlkzN2E3ZDYzbkJ2NEFMclQvbkprY1U2QTZ4VzhvRDFhL1lNcWVvaWd2UnZGVnFkeURpV015WWxkdEdHUFdqNGU4SkZmajJZdVpTbjZLZTZDQ3JVNC9reFE3bHdrZXlKMHp0MHA4ZmI1SXlSMWdPNzhuL1VPc2R3Tjhud2dXbGpsOVdtNCt4ck1FdVViRnNXelI4Mjd0S2lWckhPKzlCZHhzTkN4b1p4YXc4LzNaVDVsS1pHYkEvZ3lvNC9JMUd5VCtPTUc1eGZOejdwdWczNmpHZGFXOTNyTFA4N3FaSVhIYUF4WTUzcEJwaWc3SmJDUEpteUlJOVFrU3kycXpUZndJeFFGek1iZEhwWlU2dVVSams5L1VyZWlIVVpYMkQ5S1NzNXN1aXo3ZytCaUdQOWp1cEM4NEM3Q3EyVGxIa3pQaksrcVVZTUdqNnQvSGd3YzkzdVJIWkpiaGZCaXY5VlFZRlJLN2RQN0JUSzV4dTZVK1J0Y3NaSTZ6RmUrZitvYlhHOW9rVW11S1pjSUF5ZExYRm1KajVTZFpUdkhZVHRPV0daM3FaN3pSTEhNKzlDTGVjOXB1NXJNNTFWZzB2OGpCWEY5TXdESFdFNTBFUzdWZ0R6TkVHZjhhUWdJNVc0WEFDYlJMTjRLcGZEVEtnMFpnelphTUNTNEtaVnpDQng1ekN1YmFqeGE5RXlUNVhtRzVxbWRqR3pRekd6cVhvUERVeVZiQUsyMCsxcklsM1hBdXRQV2NtUlJmMEdDR1BUOHc5enVsRVZXbHE4ZE8vNEYwSlgxUmdZT1JvU1R5YnZhTkhzbXNmVTU3amRMZ0tWYWwrUVlNWjJGcGwyVXQvUW5TSnZrek5HV285eFBHRGovQm9YR2xFNXNDYS95K3NESkxER2o4LytCVnoxdDRVdEVlR3JHK1ZEQkFCeFQySFArUXJ6d1VwN3d0NytoMHY4R3JObU12MzNkL3hFYk4veE9CVzFnajZaOFh3NVJUeFpRSi9sUDFuU1dhYlNtSEhHaGlhRXpWN21PZE5LZ0E1ak93R1o5cW9xelhkb3N2Rmc1cWtxc0JhcnFTWUhMQlJ4NWZjQzYwOTV6WkZGWTVkdmx1dVpmcGdqaGlxMHRIanByaXRKMjNINmdGL0R0ekd4OFVHYkdqNXpUeklWeFF4czlqb0FYZXhBa0tGbnZlSkpvSU44UTNlS3ZFM09HR2s5eGl5ZmV2aVdLbFJJWFNNb2Z5ZThLZ3dqdVVQKytPeGZYZEFJYWtwSjNGOTYwbmk2U2xGWFFVMjJvcFZJR0wzMXVncE92ekZMZ1Q4QnJ0SHluMGtUeUJBOXJXVlN6Q1FDOWJDbmw1bVVVamxUalJsc3h4VXpwR00rR0xtTGRXSDNrSXVwZEdsVm1tL0hiR2E0bU5uaUU2WEkvb3BXUjcvNXY2UUx2R2pJQXV0UFdjK1JCVU1VakQydG10VHRFVWR6aWFyUVdnbUZ4LzF6YmhHNm1oeExXalJMR1ZQVnRWd2lwNHNRNVJMMlNtYUh5SDdTUTNlYXZFM09HR2s5eHZ3MXRsZ2Izb01MQmpuMjRrOWJkWGUyRmxlQjdOMG55cWdLeDdpVFJud1ZZcjlyTVJtQ1o2N0ZCSWlMbyt4Y3piU1R1VDV1K053UWFxWWJSLzBWREFVMDJVWGRiVWdxZCtWeDBRSW1TNjh3WTRzM1k4ZHVUYlluNUNpZTRrc042QlA4K2VRNzQ5Lys3N1RnS3MyM1kzREF4Y3d6Z3BrdHRYU2o1VXpOdmNENjB6cGt5MktaalIyb0pucU1uSEVURkUyczNWVm9kU0xqa0pzWEprQzQxdlhvUmJOa3JqQklxdllONGtrNW5TNkNsYW9DU2lETVhVVmVhMXhYVHZOT0Q5MXA4bGFHc2JjL2tqeVQvclEzYVQzR0xQOGZ0ZllwWEgzVGo2RWtLMXN3QmxVUGtlb1pwR2NpTnU1eXdXS2RLdXN0TFVHWkpiTlNLalZUbGVKOWM4T25WRE85QkRJd0xmZzg2cW5GZFNBRzhhV0pxV1U1all3VVpxeXhKa0pUMlMzbE0wK2pIeVNub3VoZlRzWnZhaVFmSVh4VWFUN1MwM0l3Y3lNWjkwZ0IwM1l1c1A2MEt0bXkyR0FvaGVYYm5pSnZwSGZsVkZRVldwV0d2T1VoR1JMQ25RTzl2R3puN3NHcWRNdTVHems0QXFBd2tpZEFuZ3BpZDNUSGlxTHZUSTVVZnVaTnBDQURwOGxiQ2NiK0ovVDlKUGxZejdERVhhVDF1SjhkMmZxckIzQ2ljaWM4aEt1Yys5SVphMnNFRHpnakU2S2tZUHN4ZXBLVVlkYkxzaU00akxNZGh3YzE5ZlZESzVucllSTC8xUDJlRzV6eWs4a3NGVGZEQUFncVh3d3pMRHNuYTRVWnl6OE9JaXlPN0pieW1hZnJxTWdKejNFNXZuOG5pbjQ5K1U4bS95ck50Mk1VSmhjenU0bGVEOVlkbGt4WlUzRXRzUDZVLzJ4WjhJYnBHM2xnUUdUcWVsVm9hZW5TTGI3MWs0cUlGYVl4MDQzYURrcFJtWUMxOXhtM3grVjBrZGlZZzRabWUvYnppUjh6N3pvWlRwTzNZc1orT1BtdC8vWDdmeTZ0KzVEVzQvenBxd0VqMDhVUDFhamhoeUI2cEI0anNvQ1h3ZEQvekNSSlNKVVRTaXN4Q25mc1dZaWRmdmthUHJWZDRta215VGVVV2NiRnp0WndpYXdkRXFCeitybm5FRGxlcG0wYjI0WVRLYnpwUEtjYzRpdFZZUWFQZ3pwamQwcWZlYnFoYld0TkFXd3RQWmV5dlRkTGljaHRQdkl2NDltWUNVMzN5TWYzdE1JV1dIOWFoUnhaTUxLQk9TQ0hBVUdHQzgxRHVxdlEyc2tIcENGTkRQbHlRN1BnTUpCSmxPT3l1d2pUcUJSeFcrcGZuMzdySHlIMFNBV2JkMnJvVHBXM1FzYTJ4TVl5Mk53M1BERVhhVDBlb2E2Z0F0cTBhYmRsNExOanFneHluLzNyRVBXL3c3UHkvd0JUU1Nkb09NRENUbHJtSnRlWmRrR29WeEU2Tk8xSUNUNU5VaEN5dzNoeW53TE1SRmZQbnpyNEdSNDMwK242ZmRXeU1PUFE3YW45dEdLQmZpREZ2SnFJaGZ3Sy9qQkNQVldhai9RMEZ6UFB0RjQxTEtQWnFOSW5lQyt3L3BUYkhGa3dNc2hEVVVQMXorOXFWV2hWcHVMZDhpNnFENU5iNm9rTGRpYnM3REo4ZGhmQnJLeFYxMDR5Wm1sdzRDMTUxdTJKUExQVTBKMHFiNFdNUGZaaWo3R0I3WDFIaVNPdHgvbGNsMG9pd0V2Wk1JR01HajVKQzRIY1ovL3FGa3hPM1ZFZVpqSXQ5ZngzRHpncitUOE5VUDdYUDVkUHcySkhCWDJ1T0ljZGxKUjY4anN5Vy9ZU2E0MjNqRlNXMHc3d2xXcGhCcHJLbHZTQXRMUk16U2F4dTl4OVJmeGhMaVpLdmFlTHM5ZTJIUEthRDhORmNlVEJ6Q01laC80cENsT1UwMzR2c1A2MEtqbXlZR1FqSTJKUTd0R1VLWGNWV2p2eFNNeUJkaUNXRHRianhGYjMybDFrU0hxWXhLS1ZXOCsrQisxK2xNNDZOWFNueWxzaFk0MDl3VkxUMkJCRUFHazlIckFtUndIMnQyUVNkbUpjd1NkbVFENDNpTFQ4L3ZtSmRLdFhyUFFTRldDL3Q4YURQTXlVK1BTUDdVUStuMmpaRisvNDRtaFlhcktpa2FYY2syQW1tenoxRVR0L0thSUNNL3oxRld0aFJteUdwcUE5Y3cyYzRzNi9rTEZjbXJQcldkZFYxbmEvNHdjK1dZVzh6VWRtWnc5bTd2SXN2NVNNZXlydm1id1hXSDlhbnh4WmdBeEtpclpoSG5yUnhPUlZoZGFrNHE0dUhjb3Fiam41c2U5U1R3dE5lYUFpSm4zYlhhUnRzQVE0cVRkSi9aanBEdDNwOGxiRTJLYmE3Y1pZdGkxUXBQVzRWTlNuMnB0bXlDUE5YU1d4bGxHdEVRVEExYnFEcEdBR2l6MUY3WG5mZnJWSk1kTTJLdkFiT24vOXI0MFNhM1BXa3d1Lzl2ZkgvL2ZQWWZGdzVJMDJnYkZoM2dUTzNNVWs0elVYemJ6ay9BSW9aakRic1UwTndkK3pRM0FrV1FGclE0MmZvV25nS3MxMzFWaDRYTXpFNEx6RHlsMk5rMWVkOHFmc1hXRDlhVTF5WkFFeUxOKzArUXJ5UDZFcFhYY1ZXaWV0OTU5c3R2WFNXY3lYdVlVN0dYcTlkaGRwSkhwN0FVc3hyWXBsWWFiR0haNzFkSGtyWW14ZHFlSFVUTW41SUszSC9ZZlNtb2h1ckVRQWxmTlV1UnRtQmtSUW4xZ25KQVdJY3h1NWRXeGhwck41eGE2WXc0S0F3dCtzU3N4NFk4Mkk0ZjF2TUtKN0dSUXllREdZQ2NrWUFlWXpPTmRZaWhtWUMyMkU5Sm1uWTZWNkFtRWxwK1QvK3FvMEgrbHBIc3k4empKL3JLUXRlM0tSTGJEK2xPa2NXWUNNMmpBYlpxYWhHV2gzRlZxZFNEaTI5YWtmRXRIV09DYisyZjRPaVp2SWFYVVIxc1AyWlRZNG5ubFQ1VmdPTTZmTFd4RmovZVJqa2oyM0RVanJjUXFsc0JQRDV5SHB5YkdaQVVFK0lOWUptWC9kUGZNbncrVnI4MzZVaTVrTnJ0VmdmSjczN0lTdUQ1YXpQWVExaytRcmJwVHR6MWQ3YmRycCtjQlhRV2VmWGxsVmNxS1lzV1A2cjhqQ1k1NW15NFpUSG50TjZadlJsVVROd083aE85ZzNtYTNUMzN6a1ZKdUxtUjB4ejY3R3huQXVPTUw4ZWF1bm5OTjRMN0QrbFAwY1dZQU1pNVE5U1EwZDV5V2FNT1d1UXVza052OWtZeUpxNG15RUNBQ3FGZGlYVE1KTWx3Vk42Qms2UjlyOS9KaHB4TUJ6bnpKdlJZd050VldrbTZobHVxZ2xhVDBlRUl2eGdMR2lsd2ROWTlYQVBFR1g5bWRLQ1RFU2k4bEMzb1JxMStHZjJKanBITVpYcDlIQTc3NU80M1hzaUsxV0NOdloxSEtwelJsYU4yYVcvalk2aDBhV1dSWlVNVytLR1hWem9rWGtBcDNGWFNOZzJTQjNWODFYczFkVUVOdmdKV29KTXBFajNOdDhPOGFzNDJKbVEvU3dMK250YzFPcjJ5NUhKbW9TMXdMclQ5bk5rUVhJK2tZT2EyUUJTelBRN2lxME9wRnc2SCt5SWVFclkrSmgvZUdZK0NkeVdsMkVUY0VuTWh0MGtsMlZZeFptM2xBRTdEMWwzb29ZYTJySXJoc0E1UHlRMW1OKzlhOUtVT08wNG93a25CUS9tQ2Z1S2pmZUkzZDF4M2VGRGdpRjY4UlhCU3c5czJ1Z21aRWlmdzdWYUMxN01McjVJQmV4RTNIbTFNY2xCTXJ2dTJGUk5QUHZaN2FTbExFd3pjVUNRaWhtTkJJNlFNQU1NOEk2UEVHOHNpRU90Y0tEeGxGTlhLWDUrbVoyY3pFVC9hakhEM1drcDVtTzJYQnlXSnZJdThENlUzNXpaQUd5Z1puTTBDUjB3TkU4aExzS3JadmFjOWlvK1FvaFltY21Ub2wvSXFmVlJUQUY2QjdXTnQySW5lYzVTdVh1RHQwcDgxYkUyS0hXdG9pTU9aT2s5WmhmL2FzU0VoenplUHkwalY0QktSNnBZTy94ekdZK1ZLeEJLYlF3YzVEUVJtSWZ3dVI2TEdUb2JFK1lVb1dySy9YbElabXRYQnJteCtMbU9CVitPOGw4OUttcVZLSktBU01VTU9QdGpFcjhLR0tDR2VsbFh6OWxuaVpycVlGZU42UGozNUg1VldrK0E3cG9GSHRHalBsSWFucW1OeWdtMXhYdjAzZ3ZzUDZVL1J4WmdPek1BTXVoci92U25LclEwblRNM2RRNm40NFo3V21uK01UaURlS2Z5R2wxRVV5MytxQ2FQSjdKTS9WaXBqdDBwOHhiRVdPWXJtUTNyeHZsbUhOTFdvLzUrMUpmYm90SjROdDdDR3ViUlJVc0hDeEVQaDc3MThodDQ4MUg0dytaZjlFZVB1bGdwdk1wT3FpM2Qzbm1pZEJxZmpsendDaTc3STRvc0daOU9rSXhpRGRHL1M3eENpZEdaOVpEdGcxVHlTb0VzT3p2VmFDZkZ5bkJERUFmUTY3bHY2dkxIcVRNMCtnM3lwelcxYk1ZRWg3Sk5GV2FyNmt6U0dFbVB6dU4zcFEyc3h6T0RqUG5YWDh0WmpoeVpJRllZUlhtOUYweER2bHRacG5CYno0eS9vbWVkQmZSYWpLdkkzMTVjczFDVVRhKzk3d3BLd1JhWFFUYmpub3BRWnZiaTVuTzBKMDJiMFdNclhiK282eW1CRU5kYWRKNkxFeGRuUndKM1hKMGdyQzY2Y3UyOVpQWk94aUJlWUNwTnVoc0pPYy85djdrNDRwaUJBeTA5TXkrSHBPY0JBaDR5aDF5ckxhUHVjL3pvNFF2TVhOTkRXMlhGTzJleHQyVkdKejdueSs3R1V6a1J4OVE2RDlSK3BrbElwZ3BsMzNiUmgwK1MrbkdIYjArd1hhUDB2eWgrKzFMQnFzMDM4Q1lZUnc5RTRzd0dFM3JwaXhUL1lhditVeDBaZGNDNjA5NXpaWUZxQ0FPM1p2bE9HeWM2TlMvbnR4L1hLdjgrYlJ2Znovcmh1eWgzMVhST2FsL3NqRUJVVjhqR2d0a3ZmZ21pWjNJYVhVUklJWmF5Q0Z6MWFGNFNVZXAzSjJoTzIzZVNqSEdtYUlhTVFzZ3JjZThJekhWbzBLc2JsdGpGall3bUducHN4NzdWOHZwOTdYUmcxNFUvWDBGVzlkWVg3QXcwL2xUanFiVWg2R1djNEg2dmhERldHTHFvMWpVSHdvOU12TVBEcUJOSFBBVWMvMWh0bTZKL25NdHQ3QXdnaGxEb1M0T3phZ1l1Ym94MUFJOUJUYWt3UG1TYlU4V1ZLWDUybVpCN21BbVd2dEZaZ25YWmVscWJKelBEalBuWFg5ZEtUaXlaWUZJOUcyMS95ckg0YW8yQWthZlNqN0lSdVMrekMySHR2WUIxZ25sSThudFYvcGpjQzJzQTgyRGRybjRZc25xSXJDOUthREV3RFFHR3RUenlKUXJYYzdRblRadnBSampyQ2o5VEhGSVdnOUIvRk53ZUtNRE03dmlCa2ZRUTRPWkhjc2kzWGU3ZWFyZmYwNllCTHAzUlhFRDlyWXdjOXZZTnhoSlY2NzlaVmVvbWI0aU10Qy95dkNKM0RnZzkrL3BLTnNCbHV5QXVmaFFxczhtTUpleWN3c2htSGttWk4zZFZ3bWczemduOWtCeVE4V09LR2JLOXNTc3FjMVRqQzYzK2M3TStITXdFNjM5b05ZeDJxc3FFbDl5L2Zqc01IUGU5VGUxWWhaTDNWOGRXWUJLOTIzdVpNQ3lvV2VUNVpnNWw3VWlta1A3SzZ3UHlzZHFKY09JKzlIaFpjZU9oZFFNQmk3MFdGMEVNS2ltQXl4SmIrcU12WmhwRDkycDgxYUtNY1lobURib3pnSkk2OEduL2xVSlIwellZTG5LSzNoVkR3eU1xanNza1h3R1J0TVdJUzIzMzdlNEpyN2FFV1hXNGdQUVdaaTVidS9kS2lzbDlEVFdXRXVxclpmL3dOaEVlVkhhOEZrWEk3Kyt4NFBUUCtsL01VN1RURDhFN0xsbWkra1hNa21PQkROam9kZkYxMVUrekh4MXBEenNEVFhUV0JnTlpvTHVyaVFyMlh5Y21zeTNEazZndFYvNllYY3laMmxxOFJkbmg1bnpycjhVV1lFc0VLMzd0ajZwdVMzV1ZJaHJpdFZMUTluRXNtbUJTZm9aaTc5S3B4eHc5OEJaZzkyR2lZUSt5TUJZYm1oRUJiZlZSWUNOS3NNK3hRb3ZadHBEZCtxOGxXS01WUlJnZUdwVm1QUmtoS3QvVlRvVVdsTHpKcU0xZUcvT05mTThNRk9yV1lQN3Y4L0YwR1V4dUc1TFFhMXp2ZHpDVEdCNGo2Y1ZQOHFTZzJCV3RFZ0FSemRKamdXRi9OMVJBVzBCdXAxZEs5cDRyaHFqc3dtY3VRdnNMVVMvTGF5WXdVeHAvdURmK2hiSm1ISjhuZVN3MnFBWUd1dTJCbWJ5ZmdIU2tzM0hNNDFOejNNd0U4clNDeWo3bEpRdG5Dc3ZRUVdsTEtVb3FnWXNzUDZVMVd4WmdBcWQ1MVFTSDRweHFPMG55OUorMFZhTDgyeGFxQi92aVZaL1JJMFRXcnAycStHdUFsb2FtMFhJeUJuZ2lxN0syKzRpSnNNT1hZaDVNZE1ldWxQbnJSUmpyS1oxVzYrTEl0SjZQUHFBeTZNcG9JejlSeE0vcm5QQ1E3R3JybVlKN29kSTc0a0kvZ3QxWVd4MzhCWFJ0QU5KSmo2Q2IyRW1oSFZpc3NBSUVTQ00rdXdobVA4WEtkNEkxeXREUVEwR1JWRnRyZ1RYTE9RVkpPSzM3eVNrY2JOekg0SmhwU1BQcmhSL3pyazNad3htUUtaTWxiK2k3RXZwNDVuMUpQbDVVNFJxR240ZCtxWU1MOWQ4bkppdVVSek1oRDZMNXlWVGxuSU45c0NsM2FWVTFJVHZ4ZFdmTXB3akM1QTF6V29Pemg1Q09rZjRZYzl0K1cycHBocDRtYlJRUUhkWmlnNXZaZWJ5UFB5ZmJFejRrc3BWQldIU05OMURCVlo4MjExRTd5UXlpLytCenNxTG1kYlFuVDV2cFJnRGgxQXVQcXdaWlE3YWV2QXFBOGVBUStzbTN3SmkvMUIveW1qWlFwNjNnL0N3ekRpeVNlOHlKUHcrNlphdnF5SitLTkt2am5zczNNSk0zQndoV1VMaHVNZVRRcFhaaDZON3luMXNrZWhBVUZlcGNXS0RhdU9CSUV6L0RoMWJSSnBpRmlFRE1PekJnRmtVbGNvejkrYU13UXlwTFE1dTZnd09iU0gvTDdCVzkzUWtHa3F0S1lpZVdhNzVlQ2Jvb2djcU53Y3p1U1dEOWdOSnQ1b2N6QTR6NTExL1ZYZjJ6cEVGWXRHM2U0d0tUNU4zYzdNVzZFamIyS0ZxakV6YWxsUnYrbnFqV3VSby9hcnRDeG5ZcHNPWmhiV20wWXV0RVQ1VTFoNk1FSWt1ckNBdlpscERkd2E4bFdFTXZLRjNuakFlOVVOYmowR3FWTTZIZkEyZ3pDaTNKZTVzcWdxTDVGQUd5WXA1czVPWU0wVXlmOWxneTcvTC9kdGkwTm1ZMlZHckRFWUM5dlk0S2FCOG53RzZIR1U0RmtOR0hLUFFSOWpFbWZ5K2JhVGxlWWlmdWw1SGtzQ1pPOUdWbFNoTGxiWDU1VkprRnRGanU1WlhlenA1bXBuQlRMVDhEYVFaM2RFSjI5WUl3ZDhOakUwY1c1Q29oUnZGekZMTngwdFlJbVBFd1V3WWpBd2lhM2E0RGp3N3pKeDMvVW05OEhWRmd4ZU9MRUNtalBwd0huSlZZVnNwZTV2SnVjaG1xSkF3aXhaajh6b25YWkdyZVpITy9SMFplN1g5YVJCQk9LSUdiVGR0V2IvVFJVVE4wYTZVTVM5bTBxRUx1OUU5dThDTDgxYUdNWlI1cHVZblZUNXRQYlpOSnhuYjRlakkvd01ibE10U3lUdTA1NkVCNnIwck02cDlJWGFObVlqWlNaSnZPWkVVS1B5VU8yM003RkpNQS8yeElHK3dBUzIyN1JIQTdkbEhJa2I4NnVGOWhZdmViUDVTSXVhZTdkOFl1cVVwZnd1aVlTdmZzcytacmYyWFNrYS9qRVVTWU5Gem5YZ2RwOEZNcUlqN0dDZDZSNVovUUZvTnp1ai8rU1BVNElnbXRqRHpyb29wMVh5Y2VJVk11QTVPb05tVDhZSEswcnpiKzh3cWsxTWJRMXJXdGJqNlV3NXpaQUV5c2h0MmxRdXRlME1tM2xaTDVhWmF4V1RSSGlwUXRRYzRaWUs1MVhGczV2NE1SakJkV0VUUnYwYTdLTFdGVVV6MldGMEVhOU03TEp2QkF3c3V2SmhKaHU1TWVDdkRHRFBaajAvc2l0UFdZenRFcHlKNmd5R1IrU1BjT2w5MGI4Wm1WdnJrRTkvVllCTDloYS8rVXp5Lzk5NFk3dCt5czRhUEw3cStUWFo2OWY5ME5tWTI2ZHA1cU5YZ0pvUFN3Wk15UjJiOFVLenhJTWhZV2xhWDJaUzlLVmI5cWZJUkVHdFk5OFhPS213RWZsR0JzcytLby8yWFNsY2JlYitYZDVpTE1nUXp1bXhha3YrS1hQc0x2L2NvV0U3RzMvdUhhTTRuM3ZFSTNPZEhGaHNqcldlaU5mWlVWS25tNDhSWDFYaUh6OEZNc096Nzl0OFdXbldHbURubitpdUpzWGVPTFBnNlZWbEJNR0JoRlY4Nzc4bkVBelVSMXlWbVloejRhVnZxYUFNV0JUS3g3NlgreVNhSy9wbzQvMzcvLzFOa24zemljVFFMekRYZis0Y25LbXlpdDlWRm9nRzN5UDV5OGsxNkJMTk12WmlwaCs2TWVDdkRHTnNCK29wVGJkcDZBQ2s5ZGtmSndWWkhFeS9INDNkSHEyY0V0czY0UE9uUDJITjdFUTJHWjN6TUM3MHRVYzdHekIwOUZFRlUxdzI4bGp4QWg1Rm95eXpaU2J6UGN4RS9HTGIzcExjTnJ0cTY0eEFhN2tSajlOeXdPZmhadFlGSVpaOU9Kdjk1T1R5bXh4S2x3bFNteFViRGhadGc1alptcTkrUVdiQXRjK2Y1WjA0dTNqUHRXRW1vRlR2eXIyYzFIeXQ3cU1ZNzNBNW1OdjFMUUdiTG1TRm16cm4rVEFicXlaRUZ2ekx3c2lMRU92MWtxNk1YSVIwMVdhbXRGSXdETDYxUzUzaHVPck8wUTMxZXd2dzdsVmc2ZzdKcitrT0ZucHd1d3U0aVdNMmNYNDkrTVA0ZGU3SHR3MHd6ZEJVblUrYk42cnNaak1HTVlsWmlzbkswOVFCTjBsd1M0YnJCZWZKQ1Qwc0Ftek5QeGNtUGEzK0VNd3owR1QvenV5Y20wcmlFNE04UFdFanJTSVRibUdrcHVrMGdwWHphWU9BVHloT3ROWDZydjZkOWZDaWRTaThzTnlOWGV6YVVmS0kyM2ptNTBOek95amEzNEN1VDZjSmJxUmtRcFJUY25DR1lXV3NrbzBSZU5sK0xhV3Vpc2IvdEw3b2NkN1NlaUlHNnIyTExOUitqcGtaOEJ6UHIyaVNqc3VYdnMrT1pZdWFjNjArcmxpTUxYbVZVWEQ0WWg3RWVoN0R5eTVpUlZDOHhwY2dRMEJOYUlKTE1BUDhYTDEyK2wvcU1HWXlvNDZlZWVjUHp0OHdBckNlM25ucitEUWpTNnA0dmd4SmhWaGVKSWh4SUhFRkx4aFlGZ1dJZlpwcWhPeVBleWpBR1BlRFlyU050UGV5NXFNdWdVZlRuNDErZ2lnYjcxTWIvY0JNWCs1ZkVXSHdTbFBwOHVvMlpmRzJ0TXRwNDZrZzVheitYZkV0UGVkaDdaNC82UG1BTUFaOGQzWDgzamJMYzYzcWtXOEV6OWdCVmNyVTlwL2pXUzA1QVNlL0FjNXlwNE9ZTXdjeG82Zkd4YzFNZ3I5eXVsaVJtcVdORldicjVzRlRZVllsY1BkTmtyU25nMkdRVCtBejF6RG5YbjFZdFJ4WWcrOERIQ08zbnlUakVzazJPeVVSWnRESm96ZEhHZGJrWFFiS2t6bGdyS1RSMHFtNnJpeURuLy9EYytZL3liNFFlbVdKOG1EbnpvVnVHc1NWais5RGMwdGJEWXRnbytwcmlZbzdsbjJXb3lUQmhuZUdJZm96Q0c2dCtVRkJRbjB4TEJhUWt1ai85S3BIY3M1eDhxWnNWbVFyZm9ETnVLalluWU1Qb2U0cXE2T1lNeFV5VnB0eGJtZERZVGlHNURWYTIrYUFqOVhSQmpwN1pPai9SVWNaeG01MkZtQ1ZtbXFMS3VDNVlmMXBFbml3b25ldkdrVHNSQktuY2RTTXQvekI1UmZyRkxwSVZTVDNxYnhsbzJMVGQzaTR5MEZzWHJEZ2ZaczUrNkpaZ3JDN1d5RlFrVnV0Qlg5Nm5rZE54ci81NVdEU1JWUlptZGtzV09qeWRoQjltN1p6U1UvdXpqNHlmK1o1ZW1keFlYWm1XVk81cEVqU0pvazgrR2ovMXBsOHRsM0prMWdVeVFkSE5tY2t4YzZpWGJaZ1JEalIvWlp1UEdhajE0MkJtNTFUSEVFZG5GNTdMZzVrWHJEK3BHSFNUYkZsUU90ZXRiMGlqQlk3ZFNNdXZONHRnUnM2MWxSK1M2Yy9LWVlvZWJ4ZkJoZ2dwd29lWlV4eTZwQ1RxTEdac1RaNDQvNTlOaDdkYkQvSzlUck9jbHZ2ZmMvSFVucFpQSjNrRkxwMTVYKy9tNkNDdlkzRGtEUzRJSENVbkJSUmxvNWM3WEVrK1p5TzU2R0VIRHNtd3lDZXZ4ZnFFRHdqL0tpOGwrWS81YVdUc1lhcDJSVGRuSnNmTXE5b1libDNVTGR0ODIrcWdBMlBkd2N3LzQ2dnNHbCtLWEI3TXZHRDlhUlh6WkVIcFhMZitlaG42RnhuRUxobjhiWDFxd3pwUWs2WlVmek9ianBsZWlMZUxqSFIzWWdYNU1ITjZRemVyS3NXTXRlVkpvUkVSdDlWNjBWbWV1VGlyNE96d3JZWTREQU5sbGhLMTdKbHZSUzhqSCsxWGJRQUFFN0JKUkVGVUtGSGFmVFlKbnEvbVczUFNwV1NHckxadzZ1SzlBTFR4VVNhTmp1aURqZ0toanZBNXJpUjdKdmdIa3VSTmY5QkE4bytZc0d6WG1ydEVLN3c1TXpsbW1uOEJNc1l5Y0ZhMitRNXBMUjNNOUZidzhFa1dmSGt3ODRMMXAzV3NMQXVaZUtEbW5TWTU2MG96MXU2dTdoaWovSVdXNzMvVWRDNVRjdmk2Q0RDQnJwRThtRG05b1p0WmpVTEcxcFE2VHdITWFyMUlIdnJLTEtOaXhLSFN0VnJXT3RYQnpMS3lpU3VXenNtdjJmZzhTUll5elplNDZyY0VPTFBQL1hxemJBTDA1TWtxYjd3VldDYzZ3MWJNOWRpdlIvcjNXVVFabnBoWmlzbUQyK1A1S0RNNVpwcURmanRVcUdXYjc0eXVZY3BnNW9qUGtmbTFJVFV2NlZ4WS9TbC9sV1VoRTUrcEpWbEhiUUhSWEttN3JVemttOG00UnlOU2JndTZVckZUQ2ZCMUVmUW1Pa0E4bURtOW9adFppVUxHMmxMeDJhS2JyVmJyTFJXMVJHYmgvb2lXbWcxYjFqclZ3VXpjVFRyeHA3ZENMYmF0bUR4UFgvV2RQS0l5Y1p0U2IyVDNSVDlSbUtBTnFudUZWSUtncG1ZVzVoM0l6V1ZrTUQ0UjhibS9kVWQyaFRkbkpzZU1hS1JRcjZtVkdNWmJ1ZWFyV1V1eEVwaDVUZlNaeTRPWkY2cy9iY1hLc2xDSlIxSlh4K25MWXhYbWZ3OVV2OWMzaC94ME9BRm82VE5aVkJjTDkzUVJXR1RwQVBGZzV0U0diZzd2Qll6cEErTDZRaUx5c2x2UFdpVG1sRlEyYXFUV3B6R2RVbkNiMGJaS2x4UE90ZEpyWGNwZTE4RVVHbGZKUFZRUTFnU2FIUlFsYlFFejk0cUlaUHdLMmRuZlVuZ01xSEErcHVMUGJkc3VwdmptekFVd3M2NVdlUzFyMzZCYzgyMVlha1VKekd6ZTVUVytSSmg1b2ZyVDVxc3NDNWtZNjlrYjNMbHVUVUEwYStYdUszdG1XNEduaW5IZlRUVVR1aEZUOUh1NmlIMDgwMmZQbk5yUXphbElBV050ZVptZzFpUjJCTHYxRHNrSnVweUNTa2VONUNCYnMzZkdPdzVtMmt4azVYNmJUa3RaUkc1NFRXbTZia1JWZnkxV2R6SFkxU1p1YWN2TFlnU2k0endDRWpkVVVJU3cyeHFPQjREbUhxSEtjRzdheHVEaW16TVh3TXh0Q2U2cjlwR0FjczNYdC9wQU1XYlc0aE5lNVV1RW1SZXFQMjIvcXJKUWFkSDFibkozdTdBSHJzdTJVbCtLVUZtazN6TTVLK01VNCtraS9TUTVJbFJvWnVwRnpOU0dMaWtsNWN4bkREZk5iN0VIZzVsb2VYYnJkYW1sTTVWLzlZQ3ozeEZwaHZibzErcW55bkZrcnJHcm9QU2JYUXFwL0d3UUhhNXlZcHBneGN6RzBDRUwrWVdVVFFLYWo4ZmRTWG82dEtYYkJrZnhMSlRSSkk1ak5LWUJ4VGRuTG9DWlcxSzd1V0twalBvdnBDZ2ZhWGVYMURLMWI1NG1qMWJrekg2Sk1QTkM5YWRWckNvTGxSYnJXUzZWNVNSOWFGRFJ5UGVXTkZNT2ZWZkZMTm9abk1tMjh1ZWU5QWl2SjlZS0VDYXZmVHZaMUlhdW5hM2p5MldzeTRheGVOaFJZZm5ZclJjTEU1S0t2UEI3S0RZb050V0NrMlg0OUtlL0hSclVlMzZvUjNJdnN6eVEzOTRrcWNvNHA2WTVENDFvTUVNVzRTSHNUWW1GRVRtOGJoRno1cFpST2JFT281TmJaZ1p0T2orWHVEbHpBY3lFc1hXZjhXRXZ6YU9vVlBNcE00Mm9TTEdlV2Q4VGxKY0lNeTlTZjFFWlZYbkx6RlFzQzVWNEcvY29UK0NwK3o1b29vamt1ODAzRnBlS3AvZWEzVEpPTmxQeXByc0lOQStkOTlPZi9pTGc2WVZmK3lGekFER0twalowZFRFK1J4NWp1THFoSDdQSXRmOTNidG5SSDN4bFZBcGJTdDRJK3VYTy9RT1RMSlpzQ0RnVjRjN1hvZzB4Y1pIUGlaUFFJcWY2aEhJUlhXRjg1MlZOZ3RuZU5pTHFHTzFnNi9kejdjdDNyQk9wcnhPZ1BiTS9BSnlWaVRaY01ZSVNOMmN1Z3BtYjhmbWRLUHBtK3ZGMlZtcXA1ck5GVm93VEhkbFB4T3NHSzJjcXo0THFUM2wzdGcyS1phRVM5NU1IelZlaTZBY1NPbmhVcFBQZVlJcm1abU84NjRTbnZSMjZKNXlPbmtwSXVvdVFBWUpwVVQxSHByU3BEVjJUcGNlVng5aFFjWVgzWFozV2JqM3pqUk5OY0VISGR5YjNmK3k5aWRWdThSZ1gvM0h2MzJyMmtkSGlza3BVbi9MTWl2ZUdMeFhhZmJ6SlBJRms1WUF0dnFMekJXeUdLcTZTS0taUDJtT0hMUHBaaXgxNE9IR0NyQ05tSlc3T1hBUXpvbDlNeG05NkpIbWg1L0JRb3ZucXRubW1HQ2M2cUw1NUxnZG1YcUQrVkdLVlphRVNENUpYbHVPUHZqTjVzVVMvaVBBMzZJL0c0eU9WTnZzOUtOUE5zcE9YaTNHN0NFeFBHcXB4N2Z2Vzg4KzhoWDBNNUVqbk5yMmhxN1AwT25JWUc1aitSNGEvM1hybVczcmUzQ2NKL00zM3hoLzZ5WlBDbEllV2JjTkh2bVNQT1IrSko2eGZ0SWoycFBFR1FYSDhGaDBSMjhkeGRiaHhzS3VUVUFoS1BXMnlXVFJJN2grcFJPd3FrZmFvd1BTYkd2bkwzSnk1RUdaR24zbG4vTlRmN0xsY0ZEZGZ6YkV6RkdPbXVqVDJTMG55cTA4L25TclNaYUcwZnpIMXAreFZsNFZLZlphOEhLMDlmdjRUUFJXUSsvN0NjMlAxNWRwY3VxdWtBK1lTWGlUUzZpSkxUenpLNE9qWnIvNVVkcFpURzdyWlJmQ1lxb3c1clVlLzJWeFEwcFNqTndzdDFjMVhKeW15UTQ0SVRKSmVwN0hXNHgweVIyb0t5OEh3amxpTnJUalhNeUxUUEYyUE05emRjNGs5ZnFLTmxyazVjekhNOEpTUG9PTG1XM2ZndnhnelZVbFFTSzRyOXpUZWk2ay81WHh5V1l4S2RRaGFWaGwzZW5sYUpsVkZHcXVMdE5HMSthTlZ6WFJ1VXh1NjZheXRrS3FNT2EwM010OGFzcktkZzZlZEl6MWUvTDhzc3h4eEdiMW10bFRjcUlwK0JtRGFjTitGSnovOURpaHU1cE9vMkMyelJ1RmZWdGJIdmRqNi9wNml5bmwzakpvdzR1aVN2MnN5Qzh5SUNwdnZ6TEZVdkxZd3M3ait0UDBtbGdXMkJZOXBSbE55YjVWZUVsMmtRTnBGQnNtdDU5K0F0YmpjMi9kbE83Mmg2OHVkaGxWa3pHNjkrY2lPc212Y25vK2FtY2lKWGUycFRRSlhBR0E2c3pvOHZWeW1ocURZejZYUWtkZW9RYitCZERka0ZQc0VwOWw0MHZRcFIxM2JRMHZkbkprSlpoWTEzNXF1bFdUL05ZYVpSZldualRhNUxQSW5RMXBHTmZkY2RLVXFJZ0w3MHh1NlJiS294cGpUZW5QUjBiTnEwTFgyaExLb3FvVnZsc1d0NG13WlptcFZlQURQUVc2YU9paDJjeWwwcEhWM20ySG1ub3hpZSs5bDF2ZUhpVEpiTk8veXBQbERheXY1MnR2ZTlyYnJ1dnpwT0FxYWIwRDJ0cUlJNWIrMVZOVVliOU5mbXkrZy9sVElrOHNDSzQ4ZXpXbGE3dnBzc25YWUsrZ2lOdlVVaDY2ZHNjZFhpVEc3OWZDM0hjZWVIT2NVdEZZV1l5cndRODVVVmtqbEpXVW56UFc0SDhCejRpVlRnV2VGRklvU2h4dnZhVGRPUGhyOWxHR21Ra05Ea1hadHF4Vk91WnN6Yk5lL0hCaW5pOG9PeVc4K2N1d1VXZkREcTZVeEUxYVJxUUw4SXVwUDVYWUJXVnd4MHpiTjhjTHUvZ3pHWHBxcC9DN2kwRTl4NkRvNXA3MVZHTE5iangxTlBraG5PTGVRUVJsOHFNUk56ZGwzcUpUWUlXWkh5UFFWblRvOFBZZkE5ako5MFE3SjlIVzFZZ21TSnRJcGhDaTdOdGYvWDEzdTVzeHNNQ1BLYmI2K3RSVlhEVE54TDNrM1UzZ1RSQ3lpL3BUTkM4aGloNXB4YUo0WGRGK2JqN0tVMjBYc0treHo2Tm81KzN3VkdMTmJENS9VMFFZN1g4YXpEbHY5L1dtWFVQdnVLZVlJemZGSVpkY3RSTVNZV0Q5VnFveDNnM1pZZFRtTzBaYmRBd0syaXF6cmUrSmR0RFlIOTZXMVBKRmppZC9jNXZ0RmF6S3VnSm0xcDc4ZnF2ZEgvaTI5SDFLQ21UeVNHV0ZtYnYwcFB4UExnczJvZXRxbU9WN1lYZnZlQzJkUkpvUFNJc0pkODJrTzNVTGVLakJtdHg0RzZWd1pMYXpKNVNMWSt0bWYwUXgxY1BsVGUzd09kdS9SVXExOFJES00vclZPRlAzbVQycDRZVnYxTnlYUjZqK0o0U1BQK1hXZEpVRGdoSHM2Sk41c0pXbTZoOUhCem16eDUvaGg1SDdhUEhlcEdXZmFtWWY4Z2dSbUtJRzQ2SktQdFpMUFp3U2tKMzRLaGhlbklxb0daY3Q1RkpxQ1FDMWVPeGJKRFgrdUQxZm9WUnhLZWVZdHo5Mml1dmpEVllOcGN0dWdacHhwWmh6eUNoS1lyUVRZNnU2VjNDTFdRSEV2bDBKSFlnV3UzYlpqaUV6dWlLREhMRFRrSHBMOVNCNFBtTlhOR1p1dDRGdVlCR1p6UEhOaDFRa0Z2MzRrd0F5Tk4zT3J5M2JaOTNJcGRPUjY1cmM4WURXVkZnQ210cnJQc2M0Qm0rMDJOOU0rbldOS0NxNkZTcURvaE50Q21RdUZCd2xrUzRBdG1uZXpveEdEdmQ2eXEwbnpaNFp1anJHK2VRU05jNHg3RThrYjhEVEc3UGNOMzBPbzlaL0V5TENBbVVRNHJ5WG5OLytYMTFKdFFsMWVSeElZa005WSthdTlBOHk4NDQ5eVEzZVNCMjZROExQam1YZTVzeFluUDNvUVJVdjhUTDNuazNodFp4YzhZS1pmb2lFMFNDQklZREVTR0JXZU5UOEUzdlhLTVhlWXRjSE9kTlVUbnNlVjVNdnN2YzV2U3Uya2o3RU9uQ01vQVRPNTJNSlBrRUNRd09XUUFEdHJmcFRQeXFCUUU5WHBtK2JUSHpxTU8rcjZ1Sks4ZXJ2REQrY043OWxrOEEyZExLWjljeVpWWUFnSUVnZ1NDQklvTDRIYjVCWmxSaXBzMzJTc3VGTUo2bzZTcUFpd0lKZmI0YXZ5K3haTmpwYjFtNHBDdncrZDZ5SFR2am1qQ3dxT0lJRWdnU0NCNmhKb0ZlK0pONG9PSTVsU3UwbDZzYzFpc2NDVzN3UlpQeGZVWjN2czNib2hmT1IzeDl5RXh3Mks2ZCtjSVVVRlo1QkFrRUNRUUVVSjRPRFBlYThnRFZidkx4ZVFxT2d6WndOSGhUY1Q5Um5tcHZ5NFVYek00a2I4bDduMHM2UFFsWVd3VFgzK0hPdjQ0QWdTQ0JJSUVsaWNCRDZud1N5VEIzYWhlaTh6MW81bytkRzFOdExJM0xyRFUyeUpqM2Q0VGprNW1CbHV6dGdTRHI0Z2dTQ0JoVXFnazl6dkZUREFkb21PQzJoVWRBWm1ZaC9uelpMazArSzl3ZThMTFh2T01PMWtIb3RYaFlSM2tFQ1FRSkRBZ2lTQVMwQUt6REk1WUg4ZWREMHoxbzdvK1BYTWJncVpyM0x6NXBvbjQ2dnF2cENkYy9BRkNRUUpCQWtzWGdLRHBQaUxlZXlqN21VNWJYZ3ZwdU5BdTd2WDArVEhNMWM4WC9RSW1GbFcySUV1U0NCSVlONFN3UGM1OWd2THhEVWcvVDhZUmNSK3pCelNyWENSeFJrL25ybnQrUzQwemhZVmxSTGlnd1NDQklJRUZpS0J4NXl6a0Y0bWhra1pLcEhVaTVtcmNkb2VLdlRSdnVkK1VkQXp2YTBRQW9NRWdnUVdMd0djTk44dDVxSk8vZ2VqaU5wcno3enQzT3hCSnB0aUo3N3BVU212aGoyZ0lpbUgrQ0NCSUlIRlNPQnp5U3NsQ2o0ci9mVk1uRkgzN0FIaG9KRTRYMFRLV2hlYVp6dGdKaEZLY0FZSkJBbGNjZ2sweGljbE9CeWxkM0F5VS9rdzgwcnlpUlI5WDJ5WW4za3cwenFmbVVvWUFvSUVnZ1NDQkJZbGdmWGt3MldLeHJiNVVSazZSdU83QjlRWkg2U1Nkd1ZZZHJ5WVdieVZuOG92QkFRSkJBa0VDY3hjQW1mNjF1VGY2R1VYeHY3NzRpUTcybzdwcHIvUmNVM2Rtb3lXZjFVVHgySW5mdVRaQStxbk45bDFzdUFJRWdnU0NCSlltQVEyTkpoRkh1alNiTEYvQTlLZUlzY2diU0h0YW1UZWVWa2xYNUk3OFQ0MGRyOXJwTktFZDVCQWtFQ1F3RUlsVU5lM0psZmxQL1Y0MmNFbmljb3ZsdDJQWCtKNzdPYWkwZUZOVmNBVnFZNzZMaGhsZm9KVEpRN3ZJSUVnZ1NDQkJVaGcwNERaWnQ2WmRad3gvMXBwOXZxcG81d0RqY3pSWUUvbE14VEhNL0hINlVjcVNML2Q3N1RyaU9BSUVnZ1NDQkpZb0FTYUJpZzNIdVR3MFMvL0piZ29TdjBmMExJNGlNbno3NTZxWWxyaUxpVXdjMThGNmJmN2YwQTZJamlDQklJRWdnUVdKNEV0Y2dYOHlwL204TkVzL3lVNDloZVZCb2w1bmtPeXJtOGN5V0tVZm9tdnpPM0pJUE02ODE1Wk4vSEJGU1FRSkJBa3NBQUpQRWJBck04dmYyY3cwZlV0b0ROb28zWG5vMFNyOFExTld0TWZNY0xYbEU1WU1MRHpubzVXam83OGYwcmxEKzhnZ1NDQklJSEZTNkEyMmpkTXRQV0d0Z25UcmxIaStaQ0dqblVjMkdUdjBhRFB2V0I4YXpwS1hTa0hacWJST2s1T1RacmdDaElJRWdnU3VCUVN1REwrcHYrWFAxLzNkZS82Yng1dFR6TUpYSlAvNEtPRGNodzR6SGxDb3hzZkZLWDhpNi83aGljYStzaFNYUjNCOVB3NUc4cTdRM01JN2lDQklJRWdnVXNnZ1E1T1hacG5MNXNqZlBzeWI0ZklUWmhZWC8zQTk5bkpvMDJkSTNXS2MrUXM1WkViVVBmQXpUVDRnd1NDQklJRUZpc0JITHFrejM0Mk4vaEt1Lyt2SlAxSk90Wk9lSXNXb3BUTENQL2JKbzBCSFVjdFJaNUxhUmoxbHhSQ2d3U0NCSUlFNWlZQmJPelE1eWk3WVB6ejQ5M3MyRlJNTjdscHdyRFhReCsxT3cvdGMwOFFnWTFUUTg1ZEt4cGFuWWpnRFJJSUVnZ1NXSlFFc09DMm51dlpqQXp0MVhZMm9ZaHAwai9ySFZpRjZQMmVRNTFsTXczSVZ5dWNvQzlpSnNRSENRUUpCQWxNUlFMc0wzN29rMk5CUEhOMndndkszMUdtU2tiWG9HVWtHazNyK2dMN1R2b3pjME8xYmk4b0tFUUhDUVFKQkFuTVRRSzREMms5T1FYSDFkYksxdEo2WkJXaWQrZWJpVnFsdzFqcXFyaHR0VzdQNFNsRUJRa0VDUVFKWEZJSllMOG1mWVF5aDlmbEVsczRHMDhkeVJ4cW5UZTZlWFdzalhjM052aURCSUlFZ2dRdXRRU2dDZDZ0eEdDYzBod3JKY2Z4ekY2bEJJRTRTQ0JJSUVqZ0VraGc2NTAveXJuQXR2bWRTdXgwcmNOR2xaSXk0clZLcDBFclp4OFNCQWtFQ1FRSnpFUUNBL25Kb1lINzBZMmkwdnJhYkZsRTZZM2ZyblFhMUp0RkNBd1NDQklJRXBpN0JMQjd3KzJZaldybXpDaGFvUnZuMWRrK0RGdEExWVVXVWdRSkJBa3NXZ0xzVDRCZUFoUFlBdHFyeHN0cVZjWFV6djdzWXVaUU83UGdDeElJRWdnU21JOEUyS0gzQnlnS0J6bFBLcFo0VmprRkthQlc0WDgwU0xMZ0RCSUlFZ2dTV0tnRW1KN0ovdEZpa1BxdmlrSzIrdVJqeG9YRUxzRkdNR2U2SWduK0lJRWdnWWRCQWpFL1kxU0xxeTdObytoQ3NOZS8ySzc3d3lEWndHT1FRSkRBYTFFQzdlVEZYb1RQcnVzLzJpMWZ5Ukg1em5ENVZJS3lHMDVuVmhWWm9BOFNDQks0REJLNE1qNEJHNTNrdzlXWmFVNitqYk1hUHRCUlhkNGhSWkJBa01BbGtFQ3Q4ZUFnK3ZlSithUGQ4anhkbzUrREs1K01VVjZwYmdxb1ZrQ2dEaElJRWdnU21JMEU4TzNMNTVMeDdpU1pqOWlPKzBSUGZkeWJLRjFJRkNRUUpCQWtzR2dKZk9ieDVObHExeVlWeDRlVG5qYXFWVDFBcjBvTTd5Q0JJSUVnZ1lkWEFwdkpWeVpqZmowNW1peGhTQlVrRUNRUUpQQVFTNkN0L3kydFdpWE9KbDdVVnlzblVBY0pCQWtFQ1Z3bUNXeE1kc3B5N1NLbjRTOVQvUU12UVFKQkFrRUNsU1RRWlhmVkt6K0RDeHpzckZ4WVNCQWtFQ1FRSkhCcEpMQTJ5Y2ZXdDFML1FYbHA2aE1ZQ1JJSUVnZ1NtS2tFQmxYK0UxMXkwbGYvRWpSVHprTG1RUUpCQWtFQ2wwOENxNzlmbmFkZlBLaWVKcVFJRWdnU21JRUUvbjkvVFZBMjJmMEhkd0FBQUFCSlJVNUVya0pnZ2c9PSIKfQo="/>
    </extobj>
    <extobj name="334E55B0-647D-440b-865C-3EC943EB4CBC-5">
      <extobjdata type="334E55B0-647D-440b-865C-3EC943EB4CBC" data="ewoJIkltZ1NldHRpbmdKc29uIiA6ICJ7XCJkcGlcIjpcIjYwMFwiLFwiZm9ybWF0XCI6XCJQTkdcIixcInRyYW5zcGFyZW50XCI6dHJ1ZSxcImF1dG9cIjp0cnVlfSIsCgkiTGF0ZXgiIDogIlhGc2dJQ0JjWkdWc2RHRmNiM1psY214cGJtVWdSRjk3Y3pOOUtHc3NheWNwUFMxblhqSmNhVzUwWEdaeVlXTjdaRjQwYkgxN0tESmNjR2twWGpSOUlDaFVYM3NnWEhSbGVIUjdZV1JxZlgxZVlTQlVYbUpmZXlCY2RHVjRkSHRoWkdwOWZTbGZlMk5rZlZ4alpHOTBJRnhtY21GamUwSmVlMXh0ZFZ4aGJIQm9ZWDBvYXl4c0tXZGZlMXhoYkhCb1lWeGlaWFJoZlVKZWUxeGlaWFJoWEc1MWZTaHNMR3NuS1gxN0tHdGVNaXRwWEhaaGNtVndjMmxzYjI0cEtHeGVNaXRwWEhaaGNtVndjMmxzYjI0cEtHc25YaklyYVZ4MllYSmxjSE5wYkc5dUtYMGdYR3hsWm5SY2JHRnVaMnhsSUVGZWV5c3NZWDBvYXkxc0tVRmVleXNzWW4wb2JDMXJKeWxjY21sbmFIUmNjbUZ1WjJ4bElGeGQiLAoJIkxhdGV4SW1nQmFzZTY0IiA6ICJpVkJPUncwS0dnb0FBQUFOU1VoRVVnQUFEUkFBQUFET0JBTUFBQUFPZmRJS0FBQUFNRkJNVkVYLy8vOEFBQUFBQUFBQUFBQUFBQUFBQUFBQUFBQUFBQUFBQUFBQUFBQUFBQUFBQUFBQUFBQUFBQUFBQUFBQUFBQXYzYUI3QUFBQUQzUlNUbE1BRUhhcjNlKzdpVlF5WnMwaVJKbjhkWk05QUFBQUNYQklXWE1BQUE3RUFBQU94QUdWS3c0YkFBQWdBRWxFUVZSNEFleTlDM2dzMlYwZjJDM3A2bldsSzQzeHRiRU50RmdnczZ3RGZZbk5MR1RBTFROM3pNSVkrdHJNNENjcHdkaEFNZ2w5aVI4c0MzWUxqSEVTdmk5U2tqWHNMbXUzWWdMZWpRa3RQeTZRR09qbU1XYkJFTWtRYk9KZ3R6NG12R3l3cmozU1pXYXVQYlcvYytxOEgxV25xcXVsTzZPcTc1UHFQUDduZjg3NS8rdjhYK2RVZGExV1hSVUZLZ3BVRktnb1VGR2dva0JGZ1lvQ0ZRVnVCUW9zM3hrZi9kV3RNSkJxREJVRktncmM2aFI0NjR0dTlSRlc0M3RDVW1DeGZmU2NRZndmbjVCanJ3WmRVYUNpd0lsU29CNDllcUw5VloyZEVRclVPeTllcmRXNjhlWVptVzgxellvQ0ZRV0tVMkEyL2x6eHhsWExpZ0krQ2p6NE1LbVpqeXM3eDBlaHFyeWlRRVVCVG9GK3BZZzRLYXA3aVJSWWluWW90dFpSaVVnclZCVUZLZ284S1Ntd0ZGZUs2RW5KMk5PZTFNWEhraEZzeGZ1blBaU3EvNG9DRlFWdWNRcWNyeFRSTGM2aEorandCbXZKd1BmaWd5Zm9ES3BoVnhTb0tIQlNGT2kySzQvb3BHaDlsdnFadThGbXV4ZGZPa3Z6cnVaYVVhQ2lRSDRLTEJ4dlZZb29QOW1xRmxrVTZQR1hBbnJ4Umhac0NmWDFFbkJVS0NvS1ZCUTRKUXBjZkhSVUthSlRvbjE0dC9QZkVnNXJRaTY5M0N3NWtmeGdoM1hURHduTmpUTkIwazk5Y0dOSTdxYzBXZEoxZFZVVXFDaFFtQUt0cTVVaUtreThFMnQ0K01veHVtcHZqTkc0YU5ONWNWYXVGZklpMFZnVHhCaG40M2lkRHZWVUpsdVVTRlc3aWdJVkJTZ0Y1bS9XS2tWMHl6OEwwL0gyR0dOODZzM1ZNVm9YYkhyK0VkNHdqck83SDIrQzZLa1hzOWVWVG1XeWZLclZ2YUpBUllGQ0ZOajdiS1dJQ2hIdVJCdDF4bnJsZUNsNi9vbU9sbmJXdThMNlhJdy9rOTM3ZUJNRS9pNC8rM2txazgyZVlBVlJVYUNpZ0U2Qit0dCs5RFVQUkFkSklTTDV1a2UwOU1mdmZPaDkwVGdHdU41YmxSdWZBdWZqSFlIa0dSKzkvWTVyajR1c042SHlzWGVVN1pONEVSV3NPTHpLR2paWXpDd05qekxCMy84WGI3eno3clJ2TWJnSjBJN2o2MGtQcHpIWnRMbFZkUlVGbnRRVStQSG8yM1lLVGZBd0p0Y2wybllLWDJIUkZORlNSR3UzQzJHdUdqRUsvQmtsb3ZoM2ZNOWZEc2VoVGV0dlJldHBpcFIrTzBlVXVSSWFIK2ZqWFJmTWVHVVpjNHlHREgwcklLd29KL2dnblYrS0luSVRBRzlseDFlVERpY3kyZkZJVmJXdUtQQ2twY0FINCtQNGVLZkk5Q0s2MXBPbTVJeXRwb2ptYVdWY0JHL1ZSbEFnSWFMNi95aWhkd0x4cGQvQklEOWZVZmoxbjdsMi9FdEtYaUNyelNubm44OVJwSS9KU2s5SzUyTTNXM041OFBpTDFka2xhWFdPUzhlczVSdy9rL241WDNuSDNWeWhMdDY5b3lKV0pyaEZVVjFYYS9XMG13QlRhTGJLQUNjeFdYME1WYTZpUUVXQmhBSkwwZEZ3b1ZWSXZ2ekJEM3cxbHUyUTRtbnZHNHFvOW80M0R1TDRaa1htc1Nqd2xvY2VJQUwxK0htZm9oZkpIRzhLak1zeGs5TExYRWlqYXFFVGYvdWQ4VTJYSmhvSkdWdXJMZC8rbWlpT1B5dHdlUk1hSDJmaU5TOWcwWXIwT1M0aWV2amhDSzVnNXhpUEdMa0dJQUlQS2U3eE9GcFNwVXh3OGZaUEFtNDNLWGY5ZHhNQW53Y1JhMkVTazNXTnBDcXJLRkJSNEVFaWpKYUx2ck1lTVZGNGdaaW9ta2VFL0dJY2M4dTFvbk5oQ3N5cDh2U1pVUnp6RHczVWF0TXhPOW84SXlSemJha1ZmMjJ0OWdHMnNiK3FkbHVQZEFjSVBzRVZ0ZDZYVnZpNE5Ka3ZZS2ZOOFRGOGR2c0ZkMkRyNXQxc2ZIL243amptSittNjJneU1DZlpGbE0wek13Y0JHdnpRSEpwTWFMS2V3VlRGRlFYT01nVUdzSEdYQm1KbDV5UkZ4T3pIclhVME5CVVJvanBqSGRMS09aWW5LVGpVZ1BLeFQ3S3pJY3o4RmE1L0dyRlFNVnN4ZldXMVJWMlhhYzNqT1M5YlVscEJEbDhLSVpyS3g2WjRxeWVrWlNoTXloelBmYlkyRlQvdklTZ2lPZFpXL0dtR09WSkthelZqZ29qTzdhZU93RUVBdE5rUWJTWXpXWUcrU2xRVXFDakFLREJGWEJxWWdjVmlhUFU0a1lCMXVxTnNLaUxFMjY5WGhCNlhBaGVnZWhRY0xTVjIxT1AydzVhSXNVM0Z5Y0cyYzlRR1dOSG8zMmRoVkk0TmJOL2g2YlM3eXNkemZDcy9yVUh1dXBRNTdsMnAxZjk3Zkh6WFY3U2xKempnNStlV1krMGRWMk9DVFkxd2prRTVDQUR5U3VVMW1jazZCbElWVlJRNDR4VFlJekdjd3pocnlYcW9CRnVaMnR5ejFDQTNGUkZlVXQvMU5LeUtneWt3b3diamFyV0w0TlVtYTl6ayt1ZFFhUHh1bkx6cU0wZGpwbHNxL2V2Y2YrSmR3L3JmNXVtMHU4ckh4WW5FNWxMbTJML0VodGFRS2xCNFI5TjhrNHpDbUJQc1pKbFhEZ0xFUE5wSk1FNW1zbXcrMWEyaVFFVUJRUUVhNVJoQXVBMUZVWTRFTE5rckJMeTVRZjZiaW1nbEswWlBHbFZYQmdVYXNmWWlKOWxPV1dkTk9ueUhwTTNqU1loeERXa2xmTldkV3EyRlAzRk5pNEFXS3pyVXhMaUFzeElhSDl2RmZHY0xxVmFRTWtjeGhTbWhBdUVIN1NUTlJXeVNaczBKWm01UjJnUUE2c2VVa1Uxa3NncitLbGxSb0tJQW9jQUNEWWwzSU53SzBRT1dMREZZbDQ1WFNYTlRFZlhVTUVjaC9GV2pXZzFtKzZNS0hjQXhrZWM3Sk5BNmF3bElUM2c5QStLTktxZmt5TWRyRGhROFNMYVZjdzk2alo3VCtMZ2wvREVkYUt4YzJoeUhESE5kakJhaFFsYlk1UzRoaFRFbUNFcGxiRkhhQk9DV0ZldHpJcE5sdUt0YlJZR0tBcHdDaUxwc3dxSFJBaEs4THVEZVNHelRtV1RCbTRvSWFBTndWQ0RwRkRqVWQ5cWdkTGlIQkVtN1E5c2lRcnFkSUdrTHIrY1FLZktXc2J3Nm1sckNkNllGSWdualRHbDhuT0ZlbUJPMFlLRi9qdUkxSXFJM3FibER2a3ZLVHExakJnZEtqOFlFMWEwdEJVb21IUVRBOFlVMUNWQ2J5R1FWL0ZXeW9rQkZBVUtCUGFvcjROaW9SbmM0YWJZUzIvVHdnRFl4RlZGbWpENjhvek1NMmFaT3F5UUFGTkhqU1U3RTRXREhKeVdRdldzTXNnOTM0SnpLMVFYZWpBSGdWSFFnMXpVK1RuRTF5TkdVY1UrWm85U2xIZTZMcmZCWGZSQ21aTHFKRE1LY29McTE1UnlrZ3dCdy9oU01PSzhYOEhrN0orNnFzS0pBUllGd0Nod204WTRmdW1zWTNrYUJUSUxzeSt4SXI2bUlNbVAwQ3FZcTZhRUE4WURXMUxwSUhKc1RXL1V6UEdvRmc1N0wwUkUyTy9vYlNzTlpVKzFBZlYxWDZ2MUpqWTkxN283NDRYUFhwTTFSYnRtME9CMTZmQjluanlkb2orWUVWN0syS0IwRTZPcmFlaEtUelUyZHFrRkZnU2M5QmZTOTJkelRiVlBiOUNJenZBMUZsQjJqejkzZkdXd0FzNTNIM1pMWkk4OWVFejdIOVUrREcrNWI4cHhZRDJYUlVDRllRNXh4WUlYd2d6ZVVlbS9TNEdPTE95YmVCcmtyMHVaSVQyVlNqQjBlaHhPSEJlayttT2pObkdBdmE0dlNRWUNCdHVtRTB4N2xUMWFNdDBwVUZLZ29rRkFBd1IzK2FtQVJrc0NTSlFacmF5MXBiQ2lpekJoOWtTN1BYQnVZN2RwT0cva3FKL01TNk5GN1FwQVJkM1k2WENPUm9PdG41bVJZQzBCTmVmdzVJV0xEY0xXU1V2dS93Y2RSK1dmeTArWjRSUXlvelJVUlB5eUlkK0M0LzBlQXpBazJkY0lKUENKaEV3QVA5Q1ZSVFJJVG1LeUd2OHBVRktnb1FGNUZOODNrWEZTQkpRdURkZkVtYTJRb29zd1lmYTYremlvd3pIYjVKaWVJUUQ1Q3dMeUVQdGMvWFI1akUxWGtKZVcvN1VsdkFnM2I4VkNuNFpiaGF1bTFNbWZ3Y1lWM0x5SEdUYVhOVVNxR2lJZm11TFlRK2pmcDM1eWd0clhsR3FKTkFCQjNXNE9jd0dRMS9GV21va0JGQWZwSmhZTXg2QUJMOWdyOWNXVUlSMzVKcVprWm94K2o1N1BUdEdHY2JZUHR3RjJTRnRjL1BFUUZiK2s2cHd4MjlOdHJQSVA3Z296YXNkTERMSStCd1JsOG5PV1JRUVg1bU1tME9hNXgzSmpjSmszenc0S2lJSUd3SmloQ21CeURlYmNKTUdzU2FRS1ROVWRSNVNzS25Ia0s5TFBDNk9rVWdpVUxneFVXczNKSlJkUWJEM2w2MTJlbWRzczQyN1lIV204bXM0KzRSdUs3OG5nZGM1Y1Rac1g0Yk5NRlMzL1liOUh3dHZyZDRPT2krdTBCSGJKb0xtMk8yeHdwSW9Tck5NM2RscWZ5RUdVQ1lVN1EyTnJpYUpTN1RZQVYvczBrRGpXQnlYTFUxYjJpUUVVQlJvRU9YOXpGS05LZ3V3ejEyOWpWaVI5QlNxQnFqb2RjNERuYmlVUEZ5eUdVQU10WUtCUWV3VlZLRytpZmZacUFpRDZnQ2Z6REFib1g4VFM1citBNHQzWmhQeVRzMitnR0g5R3RVQTRhd3VLWnREa0tyT2Q1aUJMZmZTV0Y5VFo3aTRwQm1CT0U0a3JmLzNRUVlNdU1WRTlnc21KQ1ZhS2lRRVdCaEFKRlgyUmw5TnZTWlZKTGwzV1pNZnFLQ3dFVWFNZnhoZ0pHRHBpeHJSK29uVVQvME5kcEZ2NlhHbmt6S0ZGTmFBQkZwT21Ma1l6YUplaWd2Z3pWcEhTakprMCt0dmxlalFvMFZqcGxqdnhuOGNpSElSNUpPbUdIQlIva2VkYTFPVUZqYThzZW9JTUFMVjIzb1UzNWs3VUhVcFZVRkRqYkZJRGdlbndjQ3NDU1Zac2JpaWpVNGxaUlZHbURBakRiTmJuL0lQS2JDUXc4Z3lGTm5TZkJzam1JYWI1N1FrcG51T05FUVdxMXJvemFKU1ZRWDlkWlhmck41R05MMDR6cGJZTnEwK1lvRlZHSFR5QTVMTGdjSFd1SzFwcmdpcUtWbmNOd0VDQ1MzYkVtcFUvV09aU3FzS0xBV2FZQVJCbXpNbk5TWWY2NTBYdjNyWStWNllvb08wYWZzOU16Q1E2elhmVnNFSThTTE1NT1hVS1NCakVuWmtnY1NwRzk1NDBYVHdmU1dVcGE0ZFREYnBKNjVyWGpyMHRTcnY4V0gvdVdBdnZ0YThmZjVXb2FXSll5eDNQQzBvSFJORXp3SlljRnUvRlg2ZWpOQ2ZhNHc2aUR5WnhOZ0FVN1dHbFBWaUtvVWhVRktncVVRUUVZamVsaGRFOG5UNG5pZStNYnE3Qmt0UytnNklvb00wYnZRVjRWcXhTQTJTNWtNY3FmaFN3c0FIbzFlRTJMN05ydkVhM1NrYS9COUhrdGd4YU9GTXZYMFB3cVRWK0lqOXZjeStLVnl0M2lZNCtmR3VkQUg0N2orK0tYNG5kK3QzbEp2bnZLSEh0aXRoZkYwWVFXVVlRZmpGOXVkR0pPc0ptMVJXa1RZTTVlRHRaa2pWNnJiRVdCaWdMalVtQlU3RFVpaUthL3JpMjNudzhqOVZGMUNCMXQwd0V4K25XMXRrb1hvUURNZG5rT3NiWVF5Vi9NSnAvbEhoS1UyQ3ZDWms5ekI4bWVJRG1jWFZXQjRjZmdWY2VLTkFQejk4bDlPWHI1YXEzTDlwMUlnWEZaZkZ3UktpR0IvR0I4dEZsN2VyeXpGQ2tqTlpDa1psUG0yT1JoUU9Wb0F2bk5peSt5ZkJkcmdwMnMwMzAyQVdiaUEzT2c1bVROK2lwZlVhQ2l3TGdVT09TdkJ1WkNWTy9FMzRRR3N6Zk5iM1cxTlFtMUV0dkxPbGMvRlRBbzBGQzl6bm8zamw4c3lBTHU3WkFNRkJMVVNKc2twemtINXFOL1NOVFVoVjFTU2k1NEhVbEMvQWN1bXU0aXJ2ZjBnVitIV0h5YzRkOGNUVkJCRDE1RnF2ZUllVHhDOUpTVlNKbGo1MTBzZGl5UEpzQVBYM3Q2OVBDcWdkV2FZT2IrcDAyQUJvLytTZHpHWkdWRmxhb29VRkdnSkFwRVRKVGxRL2RIYkJ1OC9lOWlicThDd1cxZjhJZHhmUHpsdnk0RVJNK01sZVRycFlLbUZCZ3BYbWY5eTNCdVFOQVhCN3FvLzdNWS96UWMwL25rMUVrNytlak5ZdnN6K05uZG5kcm9DaWZqck9VZkRCSTJUbVBQbnpoYUhOQzZXM3dVMzFwTlFKa2Z2SHdNaGJodHRRNHBTSmxqOUR1SnNwMkxidzRaS3ZqaHI0OGY1em1CMzV3Z3RyYVlEaE1nUnNJbXdOUmRCZ2hSN2RiNUJRdW1LcWdvVUZGZ0RBcGdyZG9tWUNZK3hFQjJLUkRraDNLZ0swS09YT0xkbEdaV2pENnpwd3FBSEhZVFJ3TitveFBILzBuU2hKdzF1N0ZhV3hpOGNCbUhGWHJKWnQrejRtOEJ4RWNpNkt1OWVHTXAydUh3NGdPcHZBRE5LYXM2K0dseCtETGlxOTI4WHR3dFBzSVJGcFgwZGVaTm1zWG8xSElGSkN2cG4rUENjZTJ0Ti9acnRaK0tqbmM0RnZKaHVsL21HWGszSjJodGJVblFKQlZHQUgyeUpvNHFYMUdnb3NEWUZNQmFMV0R1OWVLalZkbzFUbTBwSm5CMGZPL2w5MSsrTHhLS0tETkdQL2I0endLQ0FkNWZmVCs1TG9QYTMvYnp5cFRoR2Z4WmZQT09DT2RGdHVKZjVKdjYzZmpiN3hqRTN3Z09MVVEzT3ZJc2lmNmoya0FEZXdJN1M3VnBFcFBycHowSUZoL3gyQXpSaUYwZEhnMGNpVGR0ZVZYbzNUOUgvTExmMG1GOE9ZcHZiQXBrMC9HMy9vakl5SVE1UVd0clM0SW1xVEFDNkpNMWNWVDVpZ0lWQmNhbUFOYXFmMnZBaDEyZTVzVWFUVE9CTTJQMHZoNnFjb1VDb0xHOGp2NWVZZ0xRZW1LcnYrbmE4WHRRVkgrdE9IOWQvNW03ajk3N2R5bkEwOXQzYlF0TTRrdmR2QVI3S3NTSmF1M2lYMWY4eEJHdlZlNFdINkVCOTBVOW5xR05KQU83UkJnaG9qb29JU2VJbERiSFdVVFg2bC81d1AxdlVQSGNwbVpFMnB6Z1N0WVdaUmdCdE1tS3pxcEVSWUdLQXFWUkFHczF2K2lBdkxtVWpBQXFLVVdQWmNmb1M1dkhreGdSekhiaGZpeDlQSXB2U2hWZ3ZyR2FUb1VSZDF3NEdJNnFyZGRxRitqbmd1QVI0YmlEKzdMNWlKSWRBZHNVNDROaUpDNVcvaXRsanVmQzN5NHdKOWpMMnFJTUk0QTIyZnh6cTFwVUZLZ29rRVdCVWVaK3JnTURmcFIxTlNsR2tGMkdmaXhJK0V2aFVzUnFYUlVrRklEWnJrUlBrYnN4NUtScDVMSWkrcWFXU0R5R1Erd1FrWDJlbzIyTzFyemJmTVQzMTY1eUtNaHAvZ3hBRVYzbnhkNzc4cDN4MFY4WnRTbHo3SzBic1A2c09VRm95RlUvTkdyQ0NLQk9OaFZkVlZsUm9LSkFNUXAwQytnS21LL2NpMEx5VVgvSG1URjZmOU9xUmxBQVpydjY2M1l3SGI2RDEyMlpxb1ZYT085ZGsxZEF0Vm03d0xiN1BycnZiRVFLSFh3VVBqSDVrSkF3TnpEVVhTOFdWckhZUG5yT0lQNlBPbGpLSEpzSE9taEt6cHlndGJWbHRnMGtnREpaRTBPVnJ5aFFVYUFFQ2d6b3p3bmxRNFFEVmp5S0EwczJ4UVJPRE01OHlDdG9rd0tnNG1OS0dkN1pFZnN6M1RUcUsyMlM1S0ZnRzZ2cUVvK2hTeDBpQzFndGNQQlIwVGhOS2FjQmVGVnQ2RWpYT3k5ZUpUdFNtMXBkeWh3N09xVFd6TWlZRTdTMnRneDREQ09JQU1wa1RReFZ2cUpBUllFU0tBQ3B0cEVYRFNRUGJ3TkxsaWNkV0hwWk1YcEhtNnJJcE1CSTZuMWFOWkQ1UWJZRG9tQnJDYytGRlE3d1loRjNpQlE0SytuZ295S2JJNmtZTWRSOXE3VmU4Q0QxN3VZTjV3d051VzFEd1FjeW54RmRVN0ViRTdTM3RsUmdrZzRrZ0RKWkUwT1ZyeWhRVVdCOENwQk40clc4YUNLcFgyREpwalNIeG9MMVcxM2pVYUJyT0sxYjhvQkl0Z09pZG0zSWFmSjkxTWZyZzNlcklPNjBnNC8wbUFPRnhnWVNQdnlkWEJncVQzcnUvTFdtbG1oREFmMXpYS0JIS1R6WWpHSmpndmJXbGdFZlNnQTVXUk5CbGE4b1VGR2dCQW9ndEpacHc1cmRrTmdRTHh1cHJ4SHhRbkhQak5FTHlDcmhwOERBOERxaC9CblBZRVprT1NBcTJvN2hFYUg1WTAxMSswa0ZWdE1PUGtia0IrTHBoVUJ0OGtVSDVOaUhDbGlONjNhUlJSbTM5Skg3NXpqRnR5TmQySXd5WTRLT3JTMjlRU2dCNUdUMTlsV3Vva0JGZ1ZJb2dOQmFicWNGbTlQQ1N1MUtuZVFZanlLaUhMVlZVUmdGd0tJMUZaTHc3Qkl0Z0JtaFZtU2xCOGFPRXJGQ2pMMGFOd29ISDZWc2hvTW1qbXpMVXl4dVJGQlZhMG5OWG55Z2d2am5PQ3VRcS9EdXRERkJhR3l0RTZ0UktBSGtaQzBVVlVGRmdZb0M0MU1BYTFVNUdoeUdyeWVQNjhJRXJsNGpDcU5hWVNnU1BkMVdXNU9QYWlmdXlIbHBFYWdBdnJRaHAydEVveDE5WXVnREYrV3V2WmEyVUdxdFdDUXgxQXkxTWNjZmx6MytKaHJ0SldXT0s5ZkZPRElUeGdSN1dXbzJsQUJ5c3BsRHFBQXFDbFFVeUUrQmtkeHZDRzdjbEJ2SkNMS25SRTZ5WS9UQmZaNWhRR0syYTlNbkJjbnJXU3ZpQlI0TndKY3g1RFI1aTRaYzMrdUQ1K1V1UGtvbkFSZzJHQ1JHbHFFMmVpOWlvRDNSaUJTa3pQSGlKZFlpNEdaTUVBL3FhbXFyVUFMSXlhYWlxeW9yQ2xRVUtFYUJicW9tY2VNY2NJTmNmS3pNRGVkNi9jUURlUnJGdjN2N243L3ZwYWZSY2M0K1liWnpOeUpwaWJkRzJSR3pGV1BUSndPenNZVlNHOFh4aHo3U1ZuOVZ3bzNBdGRjU3hlc0pNSEZtZGxnN0RIV1hKVDIzQVFmdGExR3psRGw2RURtTGpRazZ0cmIwWnFFRUVKUFZtMWU1VWlqd1JGbUlwVXkyUXVLbXdDRC9oeFh3TVFVUlZrazNnV0Z3SHJpN3ZSVktNUTN0L1p4YllVeXVNWUNLL01NRlNUVUp6U1VlMGVMbFRWY0xYNWx4cUl5OFJZUHZvcmFVMzlsenQzVHhVY2htNHN4c3MzWUF2T3BHd1VybnhWbTVsclk1bFRMSFZIeEdwVEZCeDlhVzNpQ1VBR0t5ZXZNcVZ3b0Y4QUE5SVJaaUtaTTlRMGcrZmkyKzV3Mmg4OFV6b0wyL0VkQXUzQVR1U1ZzNUFPOUpnOXdaNVovN1NZK1I5RGN5UDE1QmRqYXVGeG1KSWFmWkdUZndrMzFid1lmVHhVZmgreEQvakRmRVVQZDUybmsvL3dndjFxTm1hS2gvb0tQWUhQVUpZbXRMZlJHWTk2emNrME4rMlFRUWsxWGFWc215S1BCRVdZaGx6ZmVNNFBsWkNJWTRmc2xxMEhTeFZuUExOSEo2ZTV0aGI2U2F3TTFZZkt3emFEUW5EZFFXUjVCUHV1YzgvWFZORnNGOTRIR3hQSGhxK0prODNlaGdZZG1lOUhEZCtGeDhqUGtlRCtKMjZobks5T2V1ZDRYMXNLaDdlU1hOVVo4Z3RyYjArVnF6Q3lXQW1LeUZvU29vZ3dKUGpJVll4a3pQRG83ZmlyL2hUMzcvdFptMklDTUkxbXBXVk44aUhXbkRDMGVwSm5Bbi80azhqdmhFN2xrQytFUUdrZG5Kd0dUUkZoaHdOYk9aQTZBYmEyZmE0QW5RUEh5YWRJSHQ0Q1BpczVlU0huQ1lYNXhYeVh5TjZKQ1B1NkdyMHBMbXFFOFFLcExyUFFjeFVCUktBRGxaTjU2cWRFd0tpSWRwVER3bjFwellnbG5YOVJNYnphM1kwVUw4VFdSWXNHR1puRWdmSk5acTdtMGN5QzNWQkU3cFFQOVlad3JnNlZUQkhkdzVuWjV6OVFvV2NmR2R0R3VoWkpnTEJRUGVpa1ZrakpSZ2Q0ZHVOV1dHc0J4OGxCK2t4dnVzQXF1aWs5emppNGFzdkNXY2FscFEwaHoxQ1VKYXBDK0NVQUxJeWJwbkZWajYxaGNHQWpLdzErM2tnNytsb2VkZTdoL2VyYmNRNjNkdis0ZUxta29ScFpJSGxRL2loNk54Z2JVaGI4eFRndTZRQmprdTdKVWJiOUl2ZjVXek9STndjMnZPMnRNdlJJeHhlUHFqeUJvQnpIWjk0NFVjRnRHUDBXV2g0UFU5ZmM4RSt6RHJ0SXJwankvYTU0RDYzY1ZIakdvbmdZSWllcFRCY3c4anlUN3p6dWdWUDhocTJHMkp2N00yWi9sbXBjeFJuMkF2R2VNLzFjZWc1RUlKSUNlck5NNmZIQWpQTWF4dHRCc0c5NFNBT2llTVYzdTR0OTVDbk1xSUUxV0t5T2FpWGpKZ0QrOUlDQXE5M3NoaHJlcW1xVkh2eXNJajRxZTRJQlBKNGpyUEpaRU96bUwwZTdmcWVwcSt4U09IQ1RYSnFUU05ydVRRbkp2Z0dwZ2owNUJCTkZLTDFYUkFvWmdpYWw2bE9ldWZpNC95UjBzUm11T0JQZTVoVUF3L0dSL2ZiLzdhd3lJc21BOUh4L2Y4WmVkNFgrMm1yRG5xRTJ4U1EyUEpMd0ZEQ1NBbnF3NDZiM3BCZW81aFRmWG9aVmliV3hacVJaeVh0SWQ0NnkzRTVZd1Zka3Nyb3JwTjRSTXZtZWR2OEVGYUpTZDgwNGVBdGFwTHVYUndXZ3Vwd1E4allZV1NYWWJHZFdjekZxUFA4WHN5VGpRVEt6eFgwTEdZMklDY2lHRzI2NkswQjU1NVZJWVRnU3hja2E0c0tSekY4U2E1SS9KRUdUclFsQU9wU1M0WEg2R2NocUtXc3g4NmFaZTFxZjFtL1BCMmJhbVRmSnlJTDQzcHgycno4UXZ1YUpzSHhzdWFvejdCWkd0clNyanZmR2ppSGtvQU9WblJ0RUJpT21QSHlrSjVaaFRSNlMxRS9tQmF0SStDQWtwV3MxdWhvRDY0TVR6MWNjenlWUWZod3QyV3RFRjFsQzhucDhHcGRWaVdSUHVRQzg0UkVVSmJHeVJqWFFqYVhFTGhZTk9xdVRVSzlvSklkTnBqaGZHbGhYVHFFT01wMW1YYWNJMGZGdSt5STlRc29sYjNtU1F1UG9MenJDZllKZVFaSUZkUGFzajUrR2dmSmRNSmlWdERVbDJybmZ0c2JTcCsza09ZQVhrdzVGWFdIUFVKUmpROExVK015LzVZS3BRQWNySVdpaHdGZTNuTmh6T2ppRTV0SWZwbGRwUGJXVGtZZkl1QXdtNWNQL1doTk9LWHNERU1ncVJWRkxpWHBFNE1Xd1k4TWdRUnRZdXExcHBhTDlKN1NYaVFPMm1pL0ZaSmJJbDUzQ29qY28wRDBwM3JmVnBOenBlOHpBV1lYVGFyeHlMNUk0SVFQZkdlRjduanRmem5YNi9oY3ZFUlB5ek9ZS0RHdUNMcXlOMnNacHo4M0Y1RTkzNjQwdHE3VXF2LzkvajRycTlvNjV0Y1pjMVJteUJ6OUZaRVpPRGo5eFBkcUZ3K0FpZ2dOQ2tuYTlia3lSL21YUWkzZ0R6Sk03OTAyTFRRM0trdFJML01idVErdzVVKy9ST3N4V0xpOHZrRWV6VzZ3aURXa3FLdS9zYWdBY2V5V0tzRnZBSjVUT293MldXSWhrNzBJN3IvTk0vbG14UG1OQXNQaFFROXpWRms5ZDAwZ3F3dDhHdzdxNUc3SHI3c3FsTERYUzBVWDBIeExBKzRkcVZqUTZGZGZEd25vM3hpajRpOFlNYnd6L0YzWkxzRXRYZ0UrcGRZOXczZE95aHJqdG9Fb1NISmd0emFaWDNDZGROY1MvSnpURW1CU1FEV1FOeVV5WXF5M0lsNjJQRWhCZStaVVVTbnRoQjdYcGw5NFFraEc1U0hSU2F4ZkRYTFZkYWNZQW95ZzYyN2Zod1BNenNtb2tPY3ZjMkU1Z0F0dmtkRW1xL2hkUXgrRm9vRHNQc1dEZC9NaG9RSWpaWW5rMjN6ZHpKUHBydUN2UXgwVC90Wm9IbFJnd2UrN0xZY0JZdkkxUkF0b3c5Tmc3a09LTmNmQ2hjZkd4S2t5NU9BNDI1U254OWdhSkJuQlZ0RHlkWGFZWWtwZlE1bHpWR2JJRFl3cjZPN3pocnJjNFI1YmJJMHZma0lvTUxRdERKWnF5NjR3Smh5UUxzem80aE9iU0YydlRKN3FZQ0JIc0RTRkpBZjIwK3B6RlBWWmlHS3BaZm5hVlV5N0o1NEJ4eFNJWHRtNUFBV1AvSVVQcElldCszUVI3d0RPV01ZbWh4VGp5cWlScDRPU3VNR0gwUEtIVWYrMWxLcVJkV3BNclNHVWFwUmdtVThaa2RETWJhY2lTUld5aHFKelIxSTdFc282eDRrRmVTaDBMeFlGeDk3OHJscHNNY0JhTGliQklYQWtORWZxaERSTWVFNjE3VnpJdVhOVVowZ0JnRkZWQmYyV0F2ajIwMm1tUHozRVVDRm9XbGxzbFpkY01FNXZmT0Fka1VWMFNRWFVlSEZrQkthOHkvRStXOEpJTk1ZSUZoTWVFUndYTWVXMlIyUGRUMUdiNmxOTHh3UFUrdURLMG1VNnlxRmJtOEVOeW9kRU9lV05oT2tmYzM2OVhTRVBaNENMaWpPT0ZGOHkvRXYwTzU4cXFaQjRab2JuczRkeGFWeHc0SGJLb0xnM0xZS1hRV255ZEFhOFRvM3hhaHdERTNJZUZFWW51aW9od1RBeGtRdVF4QmNVaVEybmlIZG0yNDQrTmlYUjhBd3dsVXloUDdEd3BNQ0NscEVqN09zMXBwQVR5N3hHbEd0MXVZQXBMeThPYW9UeExTdXc5MFR1MUdRT2xKN2ttNTlCQ0IxMnFWTVZpdlBsZGxTMkJqV3NLQWltdXdpS3JvWVVoU1JmeUVldmpLTVVnV2gwbVQyS0RlN0NnNkNOV3NWRFhPWTNTSyt3ZGJXVTIreVJXaUNuRUIrcWZQTnJKZW1Ma3pjZmU5aDBMdnVxcFJTOEcrVFZQYy9BNk56QjZiMEJzblpGN1lDSWQraWZidkdWeExNamFYWHQrL0tnZGZaSHprTE5mK3E0L2RrY3VzMEdWcjdJN0JvbTQvL053YklqV0VsMGgwYmpteUZXMDYxUWJ5Qjd5endBNnZrTklUbUs3cjQyRkpVV29zMHIzMWUvQmF4bTlVVWdRM29tUDFheENhd3lMdEF3RXhkNStYTlVadGdoeWlpaXlKZTNzRzB0REN4andDY1FPS3VUbFlVNWswTWVOalMxZkR0VngybDZZckl1d1NDRjVHankreWlnTVd3OEJjT05DbUt5THNRcCtXVDc4QTRmbEdheko1eENjYW5QRGM2L3A1L1BuN0hOb2JaZ1BpVjNjcFZBdk9LTGJPbEtEa3c1SUk2dVRMSDk4SHN6dnRZbXdkMmNWYkpWdndpZ0V4RENSRUxkRUVFUDR4Mk5HSS9MU3hTbzlhUkRlYkdRaWQrNytEaDJrLytzZ05KY05GTWZHTSt1dm1xK0xHc0ZxZkcwTVUzUG9kSXovaXV2L2dCY2oxMGpXVEdtZk5JZFFsNlFzT05pSHV6UlhoS0x1S2ZhRStGaTQ4UnNVRFlkU0crc1YxN2UveENMSUgxcENnU0w3RmhIMlpua1Q4Q1lsUUxJS3NBQUNBQVNVUkJWSzhJQnkyNXFpdDNqc1lFWVdXMk50Z29hK1JoZjV4bnlOMUhBQldHcHRYSldwV0JCUXRwejltU2MzdVpVOVBaZzNjSkJDOGlKOXJNd29ERnNPY1NxaW1LeUxzUU84S0l5QnhXSVlBMG1iMFkyeTRLWXJua3V2RnZDL1dXMm1nZ3BWRDliZTk0elFQUlFTcDRVdm1Najk1K3h6WHRrVVo1USs0aDl6SytxaC9ReGZnZ3hxSnpJendFV1hmY1ZXbWw5Q1dSMzQ1Z21qOFZLK2pObXBtcHRtdkd1L1hXSzlXUzlMVENqWFRBYnZ6WGVGbnlPMm5JS0IweXBiWVIvMjNueGF1MUxVM29PdUZQaTZGRWRCclgwZDg0UnhoWXVCSS9JaUdCbldXbUlLQ25wUFRveEhGMFNjS1JMeGVhZklSdVdwVVFiNDZQMi9FM3l5ODFJTmF5eTJvQnVJYTNoNUpMSkloSGRKQ1VsVHRIYllKVDhjM2E1OG5RT3h5N1krbVNvWGN2QVpLUmlmLzZaRVZ4dnNSMFdneDgxcW1sVWhXUmR3a29peWhjcEdYTVplbVAzL25RKzVoZm03MFlPaTZaa3FLSWZBdnh2TVR6Ky8vaWpYZmViV3VHakdFcjFmbGxkcVE5S3hUVjRPaTdJN0llNVROVmU3VytQby9lK3dhbDAvRGt0SEtLdEVWUmFndlFqWWhzNWdyM1I0QnN4VFJBUWZMellobUsyaE5Qd092a3l6K2w3elltc3AxUzc2djZZQnkzYVppajNvbnY0N2F0RFF6YnVxMHd6UWJRU3lRM2x2OEh6N1ZEV3p5THl0UHpSMEtTNm5oazdnODhhUDRuQWpLQ2JRTnBPdThVQWhJSFVxZkYwRGVUQjAyNWpuL3hUNGZhd1BKbXByblhUaHFPcEgvUWpJK1VkNU9tQnQvUTRJcUU5bUR6a2NoNDVYcFQrK2hyS0VFM2FTRkUvaHFyUlJoM3Jjc1hGVjRqNGxlYks2Snk1NmhORUpybUtGYnNvR2NmZmJFMmFpOEIrQ0RaM1ppc1VSdVlUWDJkZGNzOFdFNlJwaWtpN3hLUWk0aTRuZVRpMUE4Y3FBTnNLYUtJdG1sVjVtS0FHWExWUnBLaWlFYWVoZGdTaDZBZXBQMlBvWWdLeU94dVBEUm1NWDF6V0Z0b2thSHM4QnJzUTVyWHcvdThNc2U5eTRNR2FCTlJqRHZacmM5UndNY013Slp5U3ExcksxTURldUpaRFBJZ3V4TXlrMndvQjhUYnJ4My9vMVZTdnZ6Sm82OTExTE9pcHd4dXJ2bHJ6UnJKalJFWm1PdDZoTFRCdHdVSXN5SGpOTGxpb3FPZitYY2hRZGttZ0x0c2pXcjc1allTVW5JTE1OUTlzSnlseStvYnJYUDNydkhtOWRmRytsYlp5aTZ2b25lTGowNFRIZ1NsendSeGpZYXNQVmJxRDRxTWVJMklyTFkxQmxIcVRadGdyZjdzK0QwNmV1MkJTU09BMnN3NVdSVWdKTjFWWFVpelFhUWFDS0l5UlJINWw0QmNSRGxFbXVqU25ZQnFJUmVyekZvTUVEMlhiRHdwaXFqclhvaHp3ckpIMUlKYzEyMnNvU1VGWkhiREVxQzlkWFJIanEzSzRFSHRuUThsVHRMM2ZZcGM1T05WTWRSVjNtdFpoTExSOGc5KzRLdUJKUURKOHUydmlXeC9RNzVEVWF2TlRHYVY1WmxlWHhVNXZvYmtqWkcwTFZSZnU4bVVLOXhvWVdETzYxSFM5UXl6SDF2U3BIZVBLTEdEWElpMjBXREFWbi9YWmNEcENHOEJodW9ES3BxTGxEV1VocU94a1ZaTEF0SGlld1VTY01BZnBqMGh0TWhMbzg4Vm9kdldHZ2ZtNTExNHZyUjcrZ1RyaXVFWjNxVnpzdUhORTBpbnFtRklzUGZnR2xpS0l2SXVBV1VSNVJCcFdaTjV4eHNIMHVyTFdneGRHUnRTOEtZb0lzOUNIRW5WdlhqN0o3R0tkeFYwT1pNRlpMYjlTbXRyaC9TNkdCbjJMODVhMEQxek9xU1BJL000VGVYNWQxSDZXTFJaRkNLOUNTUVU3Qlc5SThoMDZTTXRPVGE2ZFBCSjU3RFFsWmlFcnpkeWF1VDBuVGMrT29VYkdOZlJuLzd6Mzd2dHR0ditOWkkzL3V2djNmWUZ2L04vZkFtU1ZQeTEyQXJ0cXpzZUhJdDZYMEdMYi8wZi8rOWZ2KzIyWnpTUi9DZEkvZDcvK2FNdEpGY0JGZ3MwNjJvalYvcjBHZW9hVllHeXJzdFlkZURwSFRnS2xhS21aUzZpVWl6QmtiSlVRV3doUVBqcE9mb09MV0ZCK1ZmNkJCZnl5d2dNMFRuWm5FTlBmWjBWaXR0bEQ2WW9JdThTVUJZUkhXR3dTTXVZRDZLelBGQ1dzUmdnZWx3RFQxRkVITDZ2dGF0SFVxQmljSDFud0M5ajFHcDFYcGx0djlMS0h0K24zMzJnNGlYdmd5dU9COG1KQjE2RFM4a01ORStkdUxLQllobVR1cVRqaFZxOElrdWFydWRLVms4K2hmTWcyOW05SUphdkgyak5iakpCQ01rTmhBSWVIeVk5WWFOWXVPU2c4WFdVWWswa2MydG1iWU50eFRqVWtGdzk0R0ZKL0dJMlNjSjAyS1FsV3k3cm5zT3krNmt6MUJoUDBXeERFRE1kdzlaYWVuM2I4WGlCb0k4a3JmcUtVUWhKdU1wd0xRa080QlVlbHd1UTNtZFFiZm9FNTRWekZvU01BYmttbTZjOWdVMTluYldEL1c4SFFrMHVhL1grSlNBWFVkSWdXS1JwK08wTWx1VG5lR242WWlCQzVRb0hsWGUvSXZJc3hQTzZQTWRhM3BmWUNxUnl5MnpybFZiUEFFamNaU2dIaFAzem0veUpsNldwcVVWRGtDR2VyU2xoZitOR2JQaFN4RWRhay9EbnNxTTlFbmdTcVVQNTJLU2d4NkNENEZKUWxGZWxjR002dmpsa2lMSGtwTTd2MG1lekVUUDdvZVY2NE5VQnRlSmY0ZG0rNHZ2TlVRU0loeVNWL1FELzlkUVp5dWN4NW4yYTY0b01QSWZwaTM2SnMwQkZBNEt5ZUoyNjl4NUo2aTVLYWRzTEhJZUtQeWlkUHNFTFFwZ0dJVXVBbkpQTjBaNkNwcjNPQ2tuTW4wVU5yVjhSZVplQXNvZ29xbkNScHZWc1oyRG9YK2VsNll0aGhNa0lVTjRFUDM3bHRjMDlDN0d2U25mNm05TVNXWkZVSTYvTUhqRkRsWGRXOXdoMVNGSDVZQU1ZWnNVdWJ4TjJieGp4QldoOXVnZVIzUnJxZVZ1SDZ2R05XbHJzT29TdXcwODJOeFVmRytOejlyZUhaK2F6enBwVEtGUzRzUksvbXcrQW1CdWJQSE9PNnFRdUYyS1JWRkVjUXI4cnBrbExtT3NBaVlqalN6OCtRK0NiQWNyNHRCbEt4bG5HRlNwVW8vVE9McmhJQmk5OFBXbldVd3k2dGx5VjAzSzlkbVJwZWs5NWE5TW5lTTRoSVRON2NFNDJzNVVCTUpCek4yckluaWV1VmF1NHhzbHAxM2lYZ0xLSWFLdHdrV1ozb3BYQXo5bmxCZW1Mb1kzSk9EWVEvWXJJdlJEcmlsZE5PdTY0YkI4K29wQjdicGx0dmRMcXNYc2hSYlZBR3RZQmoyS0dqQXN3TFlQN2VuZ3REY21ocmdNQjJ0WHAxbVpHZXhxU0NkYjEyVWY0TTdvQWIxekdTMGFyQ1ZVcjNOZ1MwUnppYVVvdVRST3ZFMFplSWs0UWpONUpIY3U4M0VPc1JlcnFhSkVJelFwL1hGb3VxV29pUG1XR21zTXBuRDgwTFNnbnBvV014N2NSYjlqdHNDRFhrbEpCV21RSGN2bWVFNkU1eU1kaEFscjYvOVFKOW9Rd3pkR3ZjN0k1MmhQUWhiUVFlQlBQdUdUTGw1R2NjUjF2YXYzNWw0Q3lpR2lMY0pHbWRXQm5WdFF0bXJURlFQWklwRDAvRlJreklkbVg2dWpGMDZJdHhHbERtK1dXN25vbk5RVGtUVnNnUTJaYityYnREdXoyalVBYXVPTUo0cGxEWXZrRlhYZFF5MlREQTJzVXQ2MFE5MEIzTGRJOGNRUFhCTEtMMXZEY25YUkJzaUpMMDQxdHZGS1ZHeDIyMXdDTWtHN1NwNThpemhHQ2RSdTBLeVNHTk9IN055dDlLWDBIdFVud2kraFFXMmVkRzl2cE10UTlwaUtsWVZMMVFrYUl1aXZsNW9lUDF0ZzREb1hKTUN0TlJEQXBNUnNBMUJQcjg2TGlNaFdaUlVxYjFBa2U3cVMwOUZVcGsvV0JaSmFudmM1YWp6K3BpcTQyTXRhMW9mWGdYUUxxSXFJdDRHenBUVFU4T1RJOVZiaW1MWWJHNHdNbDNrK2RQWE0yeHZhZ2V5SDI5SEFWOW9xTGhGV1ZHZWFYMlRSd29tRG9TUHRZS1lVL1l3aVFyZ2dOcUdEKzlLeWhjMnNOWWRMNUc5RWE2RHhET2FMa2t0cG9SdHFCYXZFSnBmdWVhS2JaL1NDT2RYYWJBQ2VZVjdtaExCNllHNCtMVVN3U3pZTWd3UTR0eWZ5bCt4WDV4R1BwS2pQdGZ4WUltcHo5cXE5RUVidituUzVEWFNNcVZqWW5yZFVVQkJlRjhuQUNLVCt0QXdPWUxRWG9laDZSV0pER1EwdFJSRTNPVjd3RnMrTkVYRUpoMmdUckdSRkhaL2ZLWkozMVFZV05sQlU1SFQ4TlQrY094L091eS95S2ozanFubjFlUysvZUphQXVJZ3JaQ0JWcEduNUhwcW51WXFVdGh0YW5PNHFIc1BnK1BvVjJ6Rk9YZjFYSDcxNklIUmtJSWVEcUhwWGVQREJYUUdaM0RVUFg4NTVIWkI3T3VLaHVBd1FNejlDNStOcVc0aUNudHJjanJ4QjAyMnFUS2I0ODFjS1RTaStHR2c5NC91VUNPS25SZWZwUnVER3YwTEtsTW5XUnhIWld1Q04wVHRyZGJweGJqNHB5YmF1cDFpZHl0c05DOE5ncXZpTGd2SWxUWmFoM1ZBVXEybG84MjRQZzhLcW5JaW1lNHpxY2ZxK05oZkhrRmhFSmV1OGtrRysrMFNQbTRpZHBydk11NG9uaWVqQm1pU1JiN3YrVUNWN2dtakpQajhwazh6VFRZVTJacHRhT0hrTUF6YVdvdkh0RTNpV2dMS0traDJDUnBnN0lsZGEyYUZJV3czSzhjeWd0RWdXVGY0L0l1UkJOM3c2NmQxZkJsajlaUUdhYjFzT2U0ZmtrZ3lEQmxrdmFlTURPak5DMkJnNUp0SzBYZ0lKNmdTK0hucTdyZGJORzEzVXJJS25EVHpUWFB4b0c0U2RIbzAwYUJEV2NCSkRDalZucHllaDdPM01rU3RmalhOcUxIMHNmU0dkRDFHdGJUYlh1T2lyNFVRY2MyamtRY043RXFUTFVPNm9DRlNNUkgvTTNYbkxISUVTRFBhNW42R0VtdHVpYTNFQUEyQXpibmZ0Mzhkb0ZjSW45Y21MME8wazduRm9jQ2x5bEoxSW11UGVpQXIwcGt5M1FtalZKczVuYTYzZ0VYYytnVnhGNWw0Q3lpSktPZzBWYTF0UTA1Wkt5R0dhT3NGMnVCREVFWHI4aWNpN0UyVmhha1FUSGlsTlZDK3paaVFJeTI0eW56a2hIWCttUEJGdDJsRHo1SWxndXNWcTMwTnBSUkEyL3pOaVJWKzFqaXdTd0pmY25aTHVUU1UzRjMwazcrb1ZoUm4rRWhMb0RuTkZnZ3RVcU54cWZFeDNwZXpzWGlJWWFjWjB2ZmdWVVFPdUp1aUp5OTlTdHB0cmhCaUQ1NHdObTd1c05uYmxUWktoelBFVUxMd1Q0Zitjek5QeEFHbndkSHByRDZwTnNxdytPUU5QbDE4WGZqdzh4M2FnOVNQRXRITmZlZWdQRlB4VWQ3eFFkZlVDN2xBa09pdlNyVERhZ2R6ZEkydXVzVS9FMldZZ2Jka3V2SXZJdEFYVVJKZWlDUlpyZHUxWmliTkg0RjBQelVmTHFxV0pKY2pSK1JlUmNpQTFqOHIyd1ZjcDdzKzhGWkxaNXdnVDJ3bFViTVFtMkRMVmlSQUZkZ0JxTWtwa1NJVzFXYUVjUkZXZ3QyYkFpcjFzRzNTQXVkN1VtSjVocHN1QkxlNWpSS1NHaGVaSWtvOG5FcWxWdTlOZEZOMlNKSG9qY0xBbXQ5RG5mRGpORTZxSTg1VUFXaDl4cXFuWHdQSUhiK3hSeEk0d0dwOGhRTWY5U0VtMkZFQjZFVkZGNzZsQzhxSnhHYk1Yc3ljYzNwYlpsazduNCtQNEg0cVB2UjhsYjQrOU9UdE5OUFZ4Yk9vd3ZSL0dOVFFrNGdaUjNndFNPeWR1aE90bThiUVc4ZFJKWTFPQnJTUStUZDZ0ZDRzS1VLYUtSYndtb2k0Z0NoNHMwZ2R1ZE1MWm92SXVoamlqVnlCbVo4aW9pOTBKc0dxSzh5ZU1nN3ZGbGx6WUt5R3pqbFZhTTlITjJSd2kybUVLMDdXU24zVFFwbVRFamZuWVUwZGQweTNLOVdvWjNCbGVTYklpZnhqWEZXWmdaWjRTUjRMSmRUbVBRQ09aSWVuWFd4QkQwdlIxcXFmZGpacS9UWDdwL3JRQzFFclBLZ1pLV3V0VlVJNVl4ZkswaGJkSU4yODQ3UFlaYUV4dXZZQzh6R3J1WUVabHJLQzVrbjM3QnZGYkRmbnZpaDdQQlBmTzUwVDEvYjBneTlkZXl6K0xPWW1Pby9wVVAzUDhHQmpLcG0zZUMvU0tST1hXeWhVZWNkc3lzOVdrYzduYnVVNllvSXZjU1VCY1JIV3U0U011WW1yRkY0MTBNMDRpdzlHekpET3hlUmVSZWlHM0R5OUQycURJRzY2d3VJck5IUmxnTEo4QlhMZVI3eG10RUFCaFlXemRXSzZXZ1p4b2hkaFJSZ2RhU2g1WjZqa3lsT012dGRxM2hTV1NhN0NITmVoZUUvb1RTcVkzU3BJVENqYnJ5RE9wN08rZUlRYklWUTZEaGduMnlocDBlbW5iK2EwalZoZzBodWIrT1J2Q0YwRHhwRldVNFZnejM2VEhVT2JuaWhmT1o3NWlOSGszSDNsRTAvUG40SlI4Q01YL2NlanZFUm5IdTAzYlpKRXA4RTF6TzFNQ3UwYWlUZGRVSGxRMU04U0JiTGVBcHhyTm9iam9UQUs4aThpMEJaUkVsSFlTTE5Ea2daMnBGRHpaNUYwTVBqMFlEczdHUmVCV1JjeUV1eERMNlMzRnBlMVEyOXV5U0lqTGJkR1NoYzNhdG52cktJVUZXMlhLNlRsWkxWbkRJUFFjT1lFY1JlWTE1dHlLdkM1WkFYN1Iyb0V3a0U4cUxIemdUUC8zczdXaUVKeVlSNmw2UUU2dFF1TEdvUElOZ3ZiS0dWNGdvNnpIL0dGRzc3VnFhdHUzTGg0WnNOVjJSYzZFYlkyeTF3R2pjbERYKzFLa3gxRCtrZ2pWTmhiNU9GRDh4ZEJiendndEtzSlM4eVIwZlh3WjVmNWxYZSsrOWRXOVZ1UldlQ2M3L1NvRnU5TWtXUUVDYW1Kc05LcHJ6SklBTStqbTB0S1dJNWorMVRadjZsb0N5aUpJdXdrV2FPaVJIdXNjRDJVbWRkekVNMXVtNUFzZk9zNjJJL3VWZkpjaGNDL0dDSVZDTlBTckhDTE9LaXNoczg1Vld4R2ZzdUhiTGZJMkl2RHZMb3paWm95TDFPbWxSME5DMXZoOEhkTGh4RHRRKzRnblJsencwZmpTVHFXbStNc0ZiSHlsMnE3dXJibXpUMEEwNStWS0ZHN1BNcFNPZHd0eFFXRTkvV0kyZkM0R3poTmNMVWliWjJSSEQxcmVhbHFodVl5OHF6S2dkaUFaMjR0UVlhZzlsekpJNTQ3UnBYblJOZlN2NkxRL2NIZC83ZlQrU2phVjVrQTFUQ3NTNEUxUUhZVXhXclFwUG0xOEpVRnYyUDRkYzVGeUlsaUpxTVJ2TXR3U1VSWlIwRVN6UzFCRzUwazM5VkpOdk1TeVNvQzJKWWd3dEpKWWlnbFFITUM3WFFsd3hkbU93UitYUTFGWW4vb0ppTXR0NHBaWFlzNXRtSCtEZEZhTU1paWhGTGhuQTJDQTBTa2FjTWthNWxVVlQ4dlFvMTR4bUpOS0tOZ2tjbmZ5RnI4emRSeTZRekJpalBaWU9nSzdieGFkUm9uTGpuTUxYbG1aYjdGM0MyQzR3Sm5lSXIzUSs1Zkc4VDA0RUQzMjhJN0pMOURSSFA3RVV1ZzV2VzBDcWlWTmlxRHFFa3RKZHc0ektoM2ErcUI3cmJPYnJxRGowZUJOVSt5MDhXUlVKVE53RExhOWs2aEY1cHR2TzFXb3FJcmdGU1hqQXN3VFVSWlIwTVFvVmFjcUluRWx6aThhekdDNlNsUVUzVE5sRTVPZ3NSZFRqQXR5MUVFZUdZREwycURqUzhIc3htZDAxTkNvazVvdU1Qb2x5SWl4VXI1YmxxYWkxUmpyNUJMTmEyTFZVazFxcnBIR003N3FTUmJKaERCaEZyWGhEaHptWkhDYkJMMldMeE4wM0FWeDNWNTEwcWNxTitxcnNQZEpNeFNWU1E4NEQ0NEp1UVZDalp6NERzbW50TnBrMmpMUmZKelhucUhSWWpHOHEzY2tXZHVxVUdHb1BaT3lTS1VVcDUwZldVMXpVWEswZDhacGM3Y09CeDV1ZzJrL2h5YXBJRUw0Y2Fua2xjNEZTQlFKT0NRUHdhbk54d2kxSURITFBFbEFYVVlLakd5clNlSmUrdXlsWlBZdmhrTmlGVUJxT0I4eFNSRTIrTCtCYWlLWjV1QklhcmZKTm9Kak1iaGpiTjF2MmdVQVNiTmt4ZWdVN3d4ZkplVE84aHJNT0xIaGVmMWYwYlVNRHQ1ckZPK1M3U2Y2WjE0Ni9qcVNtN2xMcmFicHZLaXNMb3F5QzM3NTIvRjBjRitndHJ1dTgwSE1udXR4UzVoN1lTUmZiM0tBOWtpRmVNZnR1RW50cmFmQ3J4RHpzSUJsdzdYRmJVb0dkajRtbTNncTJGMDZPb2NvZ0o1TlVQam1SdTRONlVVOC9iVHN2OXlneUdvd3pRUlYxNGNtcVNMQUxvQWN6MVVxeXUwK3NWbGNzeDFSRTJNNWs2OVc5Qk94RkZDelMxQ0U1MHRZV2pYc3hrSU1YMUVSMFBDT1dJb0pRVDk0emNTM0VnYUVCZWk0bnl6RlFiMUV4bWEyLzBscC9GeGhnVG8wRVc3YU5idHQ4YWthNU04dmpyS0pTUmhFUDQzdFROL0ViWEQxZmlJL2JkdEF3d2RpTEh4V29KNXI0Y0J6ZlJ6NW91MHpJMFFOWitMV2UwUzNSNVNaWk01cE1yTnJpUnRJVEdlSWxzOVBwK0dXMU9sNldhc1g3Yy80VnJyWHF1NTZNN3ZHdzlnR1hBTkNhaXN5Sk1WVDBPTEhFRXYrNXdBSTkxS25sVmFEaDFGZ0J3WHdkampOQnRhZkNrMVdSNEwwcnZ5Z1lyQlBRcnRPRU5oVVJpZUR0VXN6dUpXQXRvbkNSUnJINi8xbGJOTzdGUUE5ZTFJZ3hmR0Roc2hRUkluak04SGNzUkhNdnBxbnZVVm5ZTXdzYWhXUzJkc3FrZmhqZndOU016UUFFVzVKNHFUS0V5TWxPQlVCTmpzeW5RMFFSLytqNDM0S1lReFZZVDQrWWVsNk9YcjVhNnhLNzJuR3R1Snh0Qjl5NFJSK01qelpyVDQ5M2xpSWlsTGRBS1g1WkV0em9DbWM3eDdVekRJekZzeFkzRWxUNjNnNUgzNHp2R2h6dlk3UG94dURkdkN6OTNuS0ZQbkQwNTdueGpXRjZTMWw3VWd5VlBUNjVVck9mZTNMTkozdzI1aWxncFNYZDNhY2ZTa3E4QTZYS2NYejdBL2U5ZGoyQmNDNEJheEdGaXpTdFh6dURhQnZybU5XNUZ3TTllRUYvT3R1V1BaWWlXbnIxU3k0bjJPeUZpSUZ2YTZQb2pIc0llVlJNWmc4VUpkT01QN01LUVdJd2FzOStGeFA2M3dxM2FiUFJNbDB6ZE1hamlITlE1L1VmU292WWRGbmt0ZnQ0cmZiMGdjY29uekZIclBWZVdnWSt3MVVnNnowQ3phenpMck1Mc3FsNGNuSDc5T0ZZM0VqQWpiMGRocVArN09pdVRhVC9NUHBHVnBKMWk3U3RKZzc5bEd0SDM3WEtNNW4zRTJKbzVqaWVxQUFyMTUrb0l4OTMzQ212czlMZGZXby9NdTlBN2NzUS9xUnFaamNCY0M0QmF4R0ZpelMxVzBkNnhmUnhuSXNoT1hoQlA3WEdocW1nc2hRUjZ1NWg5ZFpDeE1DVnBram1jVEgwbGl4WFVHWXJyUHV0K09GVjhxczBob3ZTdDZPcVVLUGhnUmJ4OFdVeGJCNUZiTDJNZkpiRVZGTUNEQWtXZVozR04wMFdJT0xVS3BuTy9KRUNDVHBPcXBNY2pscyszc3F0aVBCMDJWN2xPR01ab3kzL0FxK0JBbnhYVEJLak1qenIzR29LYjU1QW5oQkQ4dzdyQ1FOLzhkSVRacWdsRDFRMXF3M1VoMGs4cGFkOUNwSERPQlRSdVExZTZiaGJpeWhjcERtd3FVVVkzNmFheDFFaHg3cThrTWhvOHAySWRRMmFaRnlLNk5zdEtGWXdhemhBUVBtSUR6YXN2S0RNbHM3c2NrVE9KSkFvMGxXdHg4UFlESzFSbHpCOHVKSHA4elNTTG1hUFZ1bTVmaU1VcUhUT0k2K2Q1eWRuNWdIdnVEQmtSMm5aUmZDWk55bk9EaWlVRS9rSVRSeDJXRTRzNVlCYjNFalE5aTFQdUZCM3pxMm12SmhPaHFGNVIxWEIzL0lVMERZYTlORXVzVDFhR0Z5TzFlc1E1M3U2Rk5TeFdZdW9FU3JTZER4MnJtbUdUcHlMWVM5NWVZYVlmZGN0SEE1RnRPVGROVHhuSE8rdzlxZ3M5QmtGUldXMjNON3JVNHZmTm1uYjltVEpob0pudzhZeFROUFpySTJTS0dKcmcvNElxSDFZUytCZ2tkZHBFcE9EcEhTWUJnUVV0QnVTdTNiVjMvWXgzelhVQUVNekhiNFRoZEhuVlNwNHVuS0VNa05IVkF6TzRrYUNwdVhhMjhuZmczdXJLU2NlSjBOejRxakF6eUFGVWw1blRYYjNrNDhSMkpSeEtLTCt2ZzBtU3F4RkZDelNCQXBQd3RxaWNTNkd3WHJTSEhJbFNCRXRmczdUSGI3VWlWMFA1YkwycUpTNm9HUmhtYzAzV0hCaWNZZjAxREhlK0NMN1FSdWtRcm5Jbm9kTkFBVkFUVUsxcmFsNWVuSmxGV2NQaVRnbjV6NHU2YlZLRHJYRVhXcnQ0bC9YYTdKajVQdEtveVNKMys3elhlR3Y0aXBZd2FDTkpJdkplKzBMcFlHYUJFM0hkWGhWZE9Pa2JXNGsyS0k4cG9WL0FPNnRKais4czhiSlVDZGtWVmhSUUtGQXczR0dqRlZ2TVZHOGdxVTRWSm9rU1ljaTZsaEFzc0JlUkYzcXlBU0lOSW5FbmJLMmFGeUxZWjRMUEV6R2RnZ2NIdEhzZFhkdk5XekY2T0lROURud3dRYVZGNWJaWGNhWEVkTklQWU1VSUlTcFNNaHZKL0gzZTdJSEJ4VzVvME1OYUZ6eWtLZ1hFc29aNnJWS0RwSFhkVVFMcVFQU2Q5R2N3aUtzdWFNMFNwSWpJUFpjbmpNUEZncXRvQ25HQ1YvWmExOW9UV1Ftd2tqc0IwYlduMkRLNWdidDNIYUVpNDFweit1MzVzRG5aR2lPOWhYb0dhVUFsMldPNlVjYlNTR3hvVzJ6TlNLeVNMdVcwNHhOZXhFRml6U3RFenRqYjlHNEZzTTVMc0xhTGxsMHpnN1lqSzdhWFNVbEl4N29ZUUE5dmdQaGE1QlZYbGhtTjVJdElVaWlkZG9IYkZwdElwQzcxaUV4ak5iWVNFb1pIblNOd1htcTZpNlFIU0xpZ0gyVHYrMEtWYytIMkNFaWJ4RWZiYnNoTVhTYnp0TVJ4dWkrdnNXTkpyVVVqd08zSEVDUTY2bXdWaVZ4S3ZPMnNaQ1VWR0J6Z3lJdVpXOEhtUHBldnpYSCtKME0xZG92dk9NMUQxejJQQTRhWUpVNVN4U2c3MVU0Snl4ZUVvR2NqRGN0a05mdG1FVnBYN1FpNXZPKzNpQllwT25Ockp5OVJlTmFERjF1MVE1Y2taYTVsMXRvQjZ0V0VTdElObVJrYmRQY281SlZZYW5DTXB1OTBnb0dKUXViS0I2MVMySkNxSG1TN3FJc2dUWnJISG40YWpvczdBbWNkRWpVUzIzNVB6aWE4S0lSZVdpWXhxcDlkSjhYbS9lMDZKNEpXekFQS3ZBekZhRFViajRzbUhEdU52bDZDSWUydUpFMExXVnZCNmhhcFd3MVpUSjBqMUJVZjZyQ1NWQkJQa2twc09nUFZleHhCNGM4NkdzQjh6OU1BN0lXVWJoSXkramFzVVZqTDRZbFlYaGp1WEg3T0EzeEJUOVFOMzVVYTJudFVXbTFBWmxSVVpuTlRwbzBsYjBpVGZFMDdOZUl5SHZIbm9NRHRkcEhyc1gzSnIvVHhVWU56VGJVSmtDamlIT0pRNlJWV0prdVVjOWQ2aEJaZFVyQkNVaDVHQXFYV0k5UStWZVZ6Z09TTUhQR2pid0c5QklHWW5FamFWYkszZzVRUmFYRUlETVorclM3UWRHd0NWZFFaNFlDTTQ2dEhqYjV6aFdXSUhaMndQS2Q0c0V2Si9Hc1JSUXUwcHo0WkNHRXk0SE0wWlM5R0dhRjhEME0yNjl1YmhnNFpmYlEyRE13Tm1Za1lHaXFXMWhtMDdQM2NBQzV1d2RPclNxOWJ0bEtsNFNhOUxNV0V2NTE4ZEYzUi9ITmZWa0NHMFRGaCs4NGt5Z2djNGdrbUN0RklxL2NJWExWc3pLYlZTbkF4YW9pNll5UFpESVFGOHdjMXpaV1lPdHl3U3h1Sk9qM1VreUxIQVBBWTVSeUNESVlVUUJERzhheFUrQmVITHdudUljSzhFbElnWkZqcnppWjVyd0l4eEdqOEZMMjNFZnJhVERXSWdvWGFXbG9VZGV6QTRmMll0aENRQ201bWtHUjhHWHlRMHllcXlVaVBSVEEzcVB5dFBNV0Y1Zlo5SlZXeUVyT25rajNZS0IwZGVjdE9XRmdsckdCdlRYR2J6QXQ0Vk5CVXZkWVhGdUIxbi9XVFFuZ25STjV5N2NlOEcwWnZyM2xSelJ1RFI1ZndjeHVibHVjdUJ1M1NpREo0a1pDbW43UUU1MUp4cEsybWdJWTJyQmpFcTA0M3NnY1lRWHc1S1VBTmFtZDB4TzcrL1JqQkJ0T0dLM3c3NlNLSjJzUmhZczByUmM3MHpTdGR2S3BnM1VEamgrOG9OK0pTSFhka29aVDMya2dVTEtHSXJMM3FCVFlvR1J4bVgyT2JIbnNTVWs1MEduUnR2ZlpvZjg5MnlUTDhWZVIwU0prS3VOcDBIRTZWMGR4L0E2aDl0SW1CelNQNFpPYm1WYzB0aFgrKys1M2p2NHJIemhVaVhBQkI3RjJtQ056ZE9TbkszQ2x3dUZCbnV4MW5YZHZjU09wYUpXeXQ0UFh3RXR4L1FJWXVoVi9qaytKM2NueHpzZU1NbVFuUzljSyt5bFN3R0IyeXV1c1luZWZpQ1pMc0J0NHNyUFdJaHBsaUxRcytTSzZkR3pSV0l0QkhMeW9rVGN5aFlFc2NPUktkSFNQQ0ROYmQ3UmZjc3ZIai8wckMzWU1tVDFGUEo2V25GQkhFNXF1MTRpZ3RZU3JxNC9rSXRzVGJDckNHbXBMQitxaXVYQXU5U285aDhpcnJ5TU4wR0tWVmh1UUlRY3luQmNYZGx2S01jbXdzS3phNndpNDA1WFh5U2tpaXh2SlFDTVptbFZIbmpkTmZMOWgza1kyZkFCRHU5WXhSS3doTzF4WEtTSlE1Y2w2R1EvT0JWMm1LclZMN0RjczJlOVlYbEdxQ2lXdFJkUUZpVk5FV3FaOEVhTlFERjVlWmkyR3ZaaitJQ2Y1RjQwZFVSL282d2lDNklCM3JOemJ2a2RvWHdHaXlYRmtOb3g5cUJ0eHNPSlFVeHl1MTRoQWRvOGU3aDZ0MGVFMEZBVmljVzJBV1gzcno1c3pjT1RSTWo3NnhOQlJveGUxZFdMcWxTRTVyeDdnUkdsSnR4QXFuNnVuRU5RRXBvbDVDSWZLMmNnN0FMUXM1Uklla2NVTk9wNlM5bmFJWXkwMlVwMFREU3NNWU9qQThzbkphbmM4bHFXUXIwSnlLMUxBZUpqT2V5T3p4RVpSTHJFWURBVEJXV3NSRFlBOVJhUjVsemVYTDd4bjF4YU50Umc2eWxTUTVHMkwzUTFGMUZNRXQ0SlE3MUhKclNsQU5EbU96RzRka1lQeC9LeEM3VkNUcGdSai9RQUFJQUJKUkVGVUplU1V5YmJSVytSVi94SFRaeGpPTG05a2NTMlp4NDFORHVDOU0vNTlyeGVBVlZnMlExWURzMzZ1cmRCV1NSNy9Db05FMlFaTFF1WG5mWkJiYU80SUdpbWo4RDZweW1ER1Nvb2hXOXlnb3dqZTI2bS80NkVIN3Q1VVJxNG4rNkZiVGMvOHlqdmU5MUs5clpJTFlLaDk5b21FQlIwQjg3SElWalcrbFNtZ1BERWs2ZmVJUmplZUl5NU1TSWc2QTBGdzFscEVDWlc4SWkxVHZ2Q2VYVnMwNW1KWWp1OFhrMm1oNHlGdlhPaHVLS0ttdVkrU0lIMXRNa0hyL3l1c3pwa2tLeVN6WWExakVhL3plYlMwNVV6c1RGN0Q3a1JxQ1RXajEvRVFGUEFKMFFkelpGV0ZJaTdGRjJKbXgydHFxU3M5aXVNUGZhUWR4eTkyVlNwbGtSeThVbHBpa2dTV2R4ZytWY2NHZG9FcFdBYytBcHVXRG1aeUkrbUFtQnM3SVgwUkIxbUVaVDl3NzVyUjVqQkw0M0w0TGFEaHNZeWxWMzhETDJiM2JJYUNJL3RHSThLa3ZMNnFnYUxLUHBFcDROOGphbS9JZVVVbHJFVnpFWVdMTkRrT1p3cUkxODBLY3pITUtOWVdDWVZ2bXcxeTVZMDlJc2NlVlM1MFpOZXFxTXdtZTBTWTBBSHZjS0I5U3ExaG01a3BzK2ZCRVZVUklhMHBvc1NsK0RmUVdWb3g3MTY1ZDRrT1hHakY4YnVWUWtmU1pKVURaTHdpRXZqay9GNnhiZkVNNUdTYlRlcmxET0JKVjV2Y1NQb2o1c1l3cE91Rjl3RnlrMEZ5LzFjMmJJZWFtejhOU0s2SThEeXRTUlFrbGMxUWNFUnZnbHd6TjJjc0ZGWEJFNWtDdmxOelUrcXpQWkFQWHVHNW1vc29YS1JsZEFuaGNtQ0NtSXVocVRoMHNJckZhalRiaGVXTlUzTlpld2laU0x2RlpUWTVOYmVuekNlS1ZidHlTOWs5WXFQbyswZmJZcUU1VmJPYlhHTXV4VWc5V2VlZVgzSStEZVpHeHN1dlhnZk5qVFovS1hFWWVDdU1lNStudys3RVZMY05uYkMycFVPWjNFZzZhSVR2N1FEQlp0SUluckd4SVVSVTdwWEFJYmVFSXNMelpEVEtadWo1K0tiVno4S2YvNDFWVmhXY0lRcHNlYno2QnYrc0FxRkZKOVJwVHlHY3VZakNSVm9LVWxMVmN3UW1qTVZRVjkvSGhaejF6RG1qSTFHdEt5THNVVDBtcWdvbHhwRFo1RDJpa1RTSUlVejR4MnpJU0E1dFR6YnlpOVV2dXU4cUhUNHM3RXQ4SHVacnlDdUo0WW81WjUzTVp1ZlR3QjJCakNQVjduSURSeXN1THdOK0M3blhOUnk4N0Y3SU8zUzJvWlBkYmlJUUpqZVNUcmF5bWNGSGczTU5tMG1hK0ltOE5MbVR3RjA2cXlUOG5sQkVYY3Rmekdib2l1YTJTNnhWNmd4VHdQZGxoZFlWaFNnUWFLcGVVbXJDaytZaUNoZHBHWDAwcFJ3V2tNWmltRmFOUDJJaFh4V1FSUkw2bHhVZ3FoUi9xd2krTVdRMmNXajdVcVRBZmw5WFJ0QzJwQVNaL0ZDQmNDVWJpdHNBZWJXdndveFkvakFMRFltOGtvYm9NSlU2VUowTzZmYzJ6OUgzajMxc3FJNG1LQTI5S2g3ZVJPVUhOV05Bc0ovR3RWdnlkSmNPYTNJamdRWXZnaTBob1lpZ2RveFRhdVRSMkVudlg5U3VDRVcwcFQ5eE5YS0cwOEZRMFpJa1JzbWpvWlZWbVROT0FjKzM1cGE1NVVUSjAvWEhjNExKWnk2aVVhaEl5K3FoWThZWTdNVXc0aEZ0Z292WWdnZFpTRlBydTlwQ2dzVjlKUlU4cTNJTW1VMjMrSnBTcEdCdWE3STd5SVI0UTJaSkNsVFBGRnBkNWNBRDVOV21pcUhMWElwZWx0RENTS2h2bHVVdndrYS9xblpBMDZYK0hoRjJNUVQ3Rloxa2Rlb3VJQnN3WW92SkRYSnlwU1kza3A1aGJxVHFlblY4a3Azc3g5TmxaZkJXRTVwSVJZU25mMS9pUU1ySlVBMmkxdFhjZHIydXlwMVZDa1RLUHI2a3djeE5tYVkydHhOS2hjbEttNHNvV0tSbElYWUVKc3pGME41VmtKQnpZeHRLUG45eVMwbzJORjdKTmdIVHV4aERadE5mTld4S3hRR3hzQ283QThsVnZVUXFJTFIwdVQ5L1ovU0tyNWROa0twSDhhT2lBSHBrUjJTUUdEQ2xoMGtUUEhWdllCK1IxM1hha01uK0w5cW5PZXNmdFBDT1ZUakN3RDFYL3VjUWlvalBoNnQ4cTBOL0FTWXFIVTQvMk1uVW1OeWd2Ukp6NDBwby8xSVJMZjdQUTcxUnc5bzEwdXZWbkZSRXRaLzVZYldDZnBoalJ5bDVKcDZ2SHhUNXBkZTM3OXJIUTdRdVNxcEVSWUdFQWwxbnFLYkoxeTRGMmxMQzdFWHBaaTZpWUpHVzBTRXp1ZWZXRkRoRHVrMXBKaTBSejdzS2NQNWtUL01xZW9rby9hZjU4YkFXWThqc0J2SHQrbksvWmlWV0RRZ1NiTm5XaGdWRnBVdnl1ZmpvL2xmRkwxV0I1SVkyU2lIbHJxcVYzRFZtaW1oS0JMMVVJSklHd0FFdFk0cW9xYUdoTmZRZnVMRXZjeXcxSFdIazdpdi83eEhCMHVjT0ExZjVWb2YrZ2g2R1ljU3cvTUNUcmpHNVFmc2p6L09sMEo2bElySmFZSkZuN2Z1Sk5vb2lFbVVzb1RQMEorUGo5MTZMWDhqcUZqcnhld2NQNDhNOUIyYXJLbi9tS1VCbG1VbUZ1djZvWURXcXV5d21kRkRlWEVUQklpMERPOXVpMmR0VjRQVEZVR3RvYjhaRGM0VmJrQXBTbVd6SVRRY1VObU9peXBkVURTQkJRMUpqeUd4cVJXeEpBYUw3YWlUWW9nK2daVGlEOWZianE3WGFmOVowd2FFV2VOU0ZCalQ4SXhUalhxSjl6OU45SUwyUEpEZGlJZy9PS1kwRkRteDFRd0hCdnFHcmZYbGxVTDdYR1RZUVJIMU1RdnJvZzRiYTR4UFNhR0l3T2plU2J2THM3VUFIYlBvR2R4Z1F0ZVZ0VXhTUnh0RGZqRytBNy8vdGVKZzA3TVovWFZ2cS9KT1VRZkFPcXZ1Wm93Q043cGl6bmo1ZVZZc2dkZ3lKcHRZR3B2VkZGQzdTTXRCRHpsd0JTUE5BZ2RNV0E3N0Y5aUtsamdTeGhXUlN5OFBUSzVwb1N2YW9wb3BMcXpGa05sVkJlMUlSZGJTZ1I4UDBmeUN6ZElmb3FZbGM2cTdMeWY5RWZHTW9jNGpsN1NvNTRWSmd6UHNvYjF4WEtyVmtsd1VKd1dlaXJPcSs1d2REMHRxVm44R1krU2g3aG44WDBCbkVzK2IvQmpTWklJak9qYVFqWW00TVEvdE0wUUZ0NlRsbVlrdFJSQ3BENStQalRlQ3FSNWNveG1kUksrYjhrUlkvenV5ckFqZ2JGSEMrMGpyU2Q3Ulg4S3l2amtzT2ZSR0ZpN1NNZnJFRlFCN3p3YVlDcHk0R0VyWGVVZXJvbHhUcFBycFdtQ2N6RTZ2dVQwVDF3UG5FVThpRGhzTjJDOHZzeFpoRVVNK0o0Y0RyM09SWWNkOHlYeU5xbVVHYzFtY0krRktIeDY3ZTlFQTdmbmhiUVlHVCsxZVVySWdpOXBNeDkzZFo1Y2Z2MzFmQWtPU1JWK3pJRVdJdnFoUlRJZkVqNG1wMkFtbW93dXNNYmNjVkIwenZjb0JIbnhENTFyaDBiaVJqYXVRSlYrZ1BpRG9wUERzYXE5VTZLNTJpaUZTR05wUHZ1UGNUeFBVMk5WNWdDRTZhNWRaNHE0SW5BQVhJQ1dEanFrZnJXZ2xSUk50YVNZR012b2k4SWkwdjVyMGtTS1FwU25VeDFHb1hqZWQrYk5FeXF3WXFXZXhwcGJodUt5NnpaNmk3SXRYdUJhR1NLQlVQMlJGcVR0SVBtb3BwT1hHZ0xncFIyd0p0Ym1xN3owM3RoQk1laEtzVVd6TWhRV2Nud1Eyend0Z3Q0Z1Z3VHE4QVpsYTNiSkpXNVA4NXpidVU1U1dtaEtWUGpxbXM1a1NNSmtLUDVXdzZBWENkRzBrSFd6bjJkbEpDYzdtMm1sSVVrY0xRdVpqRzVMQkNycE9oenJCbnBEVjVsaytBOUJYS1NWT0EvcmFhM3NtMFpsaVRSeWkvS2FsalJFNWZSRDZSWmpYTEtoaFJIVG12V2R6S1lrRHpsdUdzdEEzNW5OV0RWUS9oS3VVWkRHNWlNVy90V21DaEJjVmxkc0k2TFBUdHBLK0cwQ2cwajRsU0NjQUdRbDZtMzljR05aM3NjbThwWVBWL0hjVmZwd0QxTkpRZ2RvSWgrYW1JT3FjRHl2Vkhoa1hrYWpYUWFoZm9HajQ5M2FEaEdxWEQ4cE5kM2dWRXRtR1RaSFlHMnViZlY4ckVHZ2p3MWhlWmdEbzNrdHBXbnRpaHdTWUZQM2xoYWtmSnB5WlRGSkhDMEg3eTdMQkhvTlpLekI0Y3JqRVdaR3BYVmVWWm9VQmlWbXV6N1J0eGU3Z3Y0UStwaGtuSjZJdG81QkZwU29Pd0pLUUxBR2RwakltM1VCWUQrVWxTVlJvRFpKQm41WEtVNmgzSEhiWkZIcFlrd2Q5WkV5VTVFMlBJYk9iTXR1S0RwTTlEalV0RWlCSWx3SzVsek52NHRULzZzM3JrMnhRSEhBaDNPRmc3TXJzU1B5WXp0UzdmMFVrT1NNenhqYkdXM2hWOVdTdWhPc2h6Q1FpNkJ3b1dOZGtUUjlyVTBsTFREYmFIUm14K1B1RFFEa2diL2R4Z2FNdng0ZXFSRlJQVXVaRjBFY1dhclpEZXIxOFJJY1N0UE5YcFdKVDNpQ3hBeVZBODJBZWtHZ2JRVG5MYkpsbkRJcVZGWmZ4Yi9tUjA5RXY3WldBcUVjZkhyOFgzdktGRWZCTkNkVXZRTHRsb1VHYzRwVWQ0YXZTM0c2K3FFRVhTK2lMcWVrUmFic3c5aXFqQmR6bG9lN2tZa0cycTBwaFV0N2dMUW1HTC9GTkZOYlRTZGJJWlB5eUNpTFFSbSttNVpUYmYzcnZJaFBtOFBMVkFFTU1TVldUb2ZDZldqMmtEb3BGOFhXNzVFd1JjWElkcW1HMVd3eW0rVEpBSWQwSDFOcnJTT0FEVFpaY2l4TmJEcFRUeXNQMEQwZmtFRWhDRXF3UnQvK0U0dHkwTzV2aGx0MnVzUDdidktrMHRXM3E1dTNwV083NUlZWFJ1MENLaUtpMTNjK2xMcmgyLzRNdFZ0TXMvMUw3M2ExWkZhRzd4OW9kZUZWR3FjQ0FZZE55LzVVVzEybS9jR2QzN1hkc3lYNnQ5NUgzSGQvMklWRVR2ZU9NZGQrdTlTNFlpanBMMDBQcG1ncUhCcFFyM2pGUzBBZW41OUpQN2l4RW1FQjkvZndDbTRpQStWZ0dqay9FL1M4WVV2MFFqZFBIZVBTMGYzUEZVMURKSUpwcWROdTNZUUt4WFdnKzVrdUFqSmFHNVN6eFQ5SzR2SXA5SXk0MjlRUWZiM0ZBYnlzVkFEZnpyYWgxOXFUUDRoUW05SmM5MUZHcEEwZ0wvbEg0YWpRT0czSXZMYkg3Z2Naa3Q4VDFkNVJMUnNzTkdVUCtYa2JsQmhKcVZPSDdQdGpWR2NIdE5GQ0xPTDlMa25BZmJDanBQajk5MStVUFJRVmVhVHdyTVY1TjJnM2dEeXRaTDhKWkNTcVdqVXBNdE1vVGE1OFZ2Y1lqc2pJN29GMzVXTTRDVTZndjhwTEpTbHBsVVAzU3ZBUGR0UmFSemc4QXVOUW5walJFdUQrSmZ2RE9PZjFVaW00cmlGOXdKRm5HdDJrQXJUZS84QmluNFl0bUFwdjViZlBOK0xOUjlXZnhsZU85c0VLL3gwQndlZnBPbWtxRk4vckFrelVXRU5Dckc4c05YeW1IWXFhWDIwVmY4SHZuWmtSMjdyc1FTRDZzZ1pseU0vNjM0Ry83azkvR2pLWStWT0FJYmxmclRBbnB0T3NrRTdHblRqZytrcTF2ejlTL0R3NlhGY0JZR0tORU1YdDQwejExZlJENlJsZ2NqaGNYeGJYSkFWRmtzeE9lNXhQRThKY0tSWlcyZC9qUW1vOCtZd3diZnUrcjVvZzVSUkJjL0Y5ellCQ3d1c3hzOHBOYW4vSnFQcExoLzVodWZNeUR6L0xaUC9RQ3VoeDZJa0RaL09LWldndzZNNDEvVFNJZlJ3Y2FXTVNIRVY0Wml4UEQrV00weTBVL3o0cEIvSDNpMHFGZFB4SGxHaEZaYjFtNEh4eGxOV0hLUWZpN0VON1pyYjQ5ZmlPbXU4MzRENzhRRVV6VnhWck9XcEZ3V3FLeC82azN0QVdVVmlLeGFENVhPalhlODhUbmZIV0dBMlBxNi8zbC84YjlKaEUxeThuRmVFZmhJdzFXWWI3K1FLNkx6MTlDSzlmcC8zZjdRSGErbWFPSVhQT2RUUDdBajhFekZYNHYwbXhXZitNM3gzNkxSangzdGNkZnkvWkdwaUNSRDlackVZQU0rekV0MklmcktURXluQnc1N1I1Z3lDUUxJTlpDSnNnQ0FtMVZBNUdMOFF2eE5wSXRtTE1WUmdTNHptOVRiNzNiRFpKQk1ORHB0MnZHQkNIbEdDcFpmRDZzQzE2OXRzdXI2Ty84Y0R4dXU5MzdxQjFsUnNadStpSHdpTFRkdXVtRXpyVHNrWWpGODVGVjA2RGYva3FOOTVodVRKWGZ6ZVg5Qkh0eUMxMGhWeXowaW5Gc2JCVkhScjRlem9lU1YyZDE0bVBTNkhCMS9jVzNwa09zbEZCN1NlYXYvamgxZjQ2RTdJUEh4VldQc01RK2lrSEl1dWtnYVFhN3I1STZyaWM2YVFsRENHampXSkFBMFV3SUgyZkE0L3ZaWnpyeUJlNnRtV2ZuNU44Zkg3ZmliaVFONGtCTTVtaGl2WHFVaW1QVk9OSzNaVXZSOFJ6WFVwcUN2cUZhNVFaU2tlZzA1MUVKaUZFeExObmFUWDRXYU81YnRIeFNVYjZ0SVZJdXpsNUNySlJ6dHVUaFJtZDJJSzZMYVVxUUhCaVZEOFhEdDhoSGhqbWRuZzJhUkdOSkV2bjhkbXhnS2dxVW9NWjE3RXhiNmJsWmhqOXJGK0FjVEN4Z2swZGFHTXV4eWtnOTZmbWtsbldTaTc5T21uUmdJai9EUUFyTHk2SFdGMWRNb2VWS2tTM3ZSUGpRaEYwR0tTQXRGSnVHd0IxUnZhVzY3WEF4c0x0S283ZklTdml3a25od3BIcG1nVGNpTzJ1Y2REM00wMTBIN2hXVzJqS21DU2ZkRzhUK1dpSWxYcTF6SDkzeGlXMWJLVkpmQ0hBMWxDVWwxaER1RGpPSmQ0bzBzSWNsaGU3YVBKYzVuSDMyeGRtNXhKQjBrZkpNMWZwbmVnY3haMjVHeXFzelVtOXBIWDFPcmpkUW5NQXg5RHdUU1lvN3B6UWFQcGRkN2Fuc3VTZEp0T3hTUnlnMjhSWERmNWN2dngzWDU4dDBSbmtKKzhlTW1iU2I2aVV1WTFEVWxCZmpPR1dIM2ZmZGV2Z2RvM25mNThuMnE5amlNNlhSbWVHdVlOeHNVRDVqL0NPK3NyeXNpeVZBWUoyc2NDSGRrZDJoMldxNUdwVG9yZVo2MUpuRFArT2p0ZDF6VEhQRGFlVFo3UEtIRldKRFZQNjkzc3FwV2s0eGYrdU4zUHZTK2lLNk13VzdTQ3MvZERtOC9pZnRDOHJxV2lUcURaQUw4dEdrbkJzTDN2R25CK2ZpK3krOS9INTdyQTFhL1NCNzNlMUIwMzdnc1ZoZVJYNlNKWVlVbXNLTGF1aDZRaTJGd2ZPODk3OGZxRWs5dG55dzZyTno3b25HZWpXbk54T2xEMG1xS01IVGtDVnhobWEyZU1pSGZMdjJyZlAwUzZNVUlnamFPamNCWlYyendBSVM2YVJ6ejYyUjQ3K250bS9xV2doU0VnSjY3ZDQyM3FiODJmczhxejVqMzJYRWZLaE5oV2g3ejhnN0UwdzVXZ2tNZGVJQnhxT2VxcnlxMWZGN3pIUkxRaGVNdFI4OGFOM3c0SWZNdmtib1I4ZFhKMWVXaFpHeDViZElTK25IU0xHSjBrc2NjYTNXYk5wTEI5WlpVUkNOZEVVbUdydWllajhpZTB4WVBHMDNtclNYZlU2UDdkZ2FTclU4ekRLMzhQTTdzV3dWd3NZcWM1dUtNaDRkSUxrS3dlZjYwWWNCOGVDcXE4dEpiMnRyamVETklSc0RvRTNES3RPUER4WDJRSndxdXRNdVoxQlpSbWtqTGlmY3BnNXRyV2hPNUdMVGk4akowaDBTZ3F6ODdmby9JNUU4VWx0bU9jL2U1ZTE5K1BWazR5U0wvYUNKdWFGQjdRMkE2NXhDSG9sSkoxQXY1eTQwSkwxRmxnSGpPYzc5R1JFT2MxelVrYVpsdUlSb0FZOWVPM1Z4OGRPU2dmQkEzNEJFZGtHSHlUMUVoUXJCRDhsVDdiTkpFa0NJNlpBWWNRMWZyQ2F0aDVGVkVrcUY3d3RPblBmWjRkazlnWVNNSnVjMXg1dzdBNS9ERW1vNVA1NEJoUWE5ckxEbVptNE5WNEo5Z2ZCTHRwbkhwV1c3K1lsY3NoMWRkWU5oenJrMm9MSktobjJmUklNb3AwMDZacitPVlZxVzJ0R1RRSWlxak43a1l5c0Rtd2hHNVFzSXV3QkxMckZtTmhIVTdUaTlMUDhlMjQ1OHEvTWErR3ArWk0yeFBYMThMZk5uNUFKemxaS3ZweEM3alFFVkl2eDJJdlBVUVFBS3pyR25WK3M5Y083N25hNmpObVlsZ3hwYWVyYXN1UlJURWphVW9PVVdTSEcwa1oxSzRwUW1WdE1rR0krUFgzdEU5eUZ6bEFkTUNBKzVZUVNXSjBGeFBtelRkTzB3UWptTE5UaGZadnJyQjZ1M2JxQmh4N3dMbHk3ZS9KbEszc2xCVUZ4dWRCUTZrR0YzVkZnZS9haFlwZVFlck5NYS80NDBEdHNmYWlGL0MyaFd3Z0pRZWFmSmROL2ZOSWlYZmRpaTZESktSMWgxaW1aMHk3WlJaMU1vd3JWVjhublRRSXZLMHpWVThlZW5XZFprZ3VjYVlIOWlhVlllTGwveTR0QmIvZTJLckh2SlhqTWxQdm00SUNKeDJFdW0weEx4akxhVEJKM1Z0RnZYSmhod2ZBaUVtSVQ1RHNVSGloYXZLaTl6eElOaVhpUTdEZWJhZGtLNldlQkJOQU9OVElTNUZGTWFOK1UyS2gzL3BTZ1ovOHltaTJqOUxodE5KZExFU1R2Y3JJc25RdmpCc0tKWStQOHg5S05SWmdqM2tmejE2VEFPRFUzUkZMY0M4Mk9PSDNkSnh3MkF0UGFhbzlvTzB6U3FjbVZVWlQ0NWwwQkJEVHpobjNiSGpoWWp1ZmRZWWlKcmRzNWRSRnNuUUhGUkR1MU9tblRvTmRiTkJMUzg1SGJhSVN1aFVMb1lTa0RsUk5NVHBNV2YxUkFyTldXbGJlMFY2WEJpOG16WmpmQm1JblNHc20wc1NZVXNZMGJMTWticVFlcXJKMFlBVUxlbFdzd2VxcE9JQ01ncWtFV0d0N0ZFTUZCZGdxUlhmZk40RGFIMjhsdDBRMFZEejIwTjduNjI1RkZFdGtCdTB6MmtXaW13SkJaeFRFYkdSdHhKRkJHRzR5VXE4aWtoaDZCYlhQRW1iUG8vSXRjbkQ5VnFHS1BCMjN0aEVneUpTbmxBYVoyUzBoeFpJazlnQi9RR0Q3WjhxN1N4V0llYXJNSjdzRFNVeDFaRUlMTUN5R3lvWUNpU0JJYzNRbTBvNHBDTE9JaGxneVRtMGZYSUM2VFJwcDQ2NUZoaDkwZG9VeU9SWlJBWFE4eWJLWXVCRlpkK254ZEl1RzdNWG56VXI3YkNqdDFsS3hSNDNXVnRVQ2c3RSttdEppWVBteG11eVBvVG5ydnRxVXNvdk9MWkJVc0RIcXlvUXRjRWk1VHYxMlgwdnFpTHdyVGd1anNNZ0lLcitGcHNIelRteDI4MEFCanR1UlJUSURXRDVuVC8rVWhhU2k0Uy9WVUFSTGIzdFI5dUord0hwdjgxRzUxVkVDa1BsamhKdHRNV1dESFQ3VHEwV01VU0J0NzRoeUJ1R2VZQmRHTFpMdzdWQUlHSUhHQjRUemNFeFFTeFd3UVhTZEIvT0ZOSzFzQmZ6d01LV0NEYVl5RUx6ZUk0ZVM0T041RmtPQnBaRk1vQ1I4Ly8wdmE1VHBKMCtxYTdCWjcyMnRGejRJaHFyUzJVeGpJVW5wYkdsRlZKZ1M2cXladFVJanhtNWg5RGk5a2VMYnUrMFJQd2cwcUp4RjRRWWM2TmhwYjNkMUdwM1pZTXZWWGQxdWFVUURHczVNVUttYUxSSWJhNHlaSjdKRFlMZ1phbXRra296S0RHRjB3dE9qeWlRRy9VM3RjblFhZkFXVXBwSHEzSXJvczkvTGtHVEtDTFFiNVZOeGF1SUZJYXVLQjdSMTVMWDVSS1hHUTRId2tHYUM1Rkpuem8zbVRna0pEdlhpVWxSbTF1R1FQOG9oeXAyWDhGOGh5bE5UVmFSanhjZHFQQTR0RWpYQXVUOFpsTGVONGVyZ2dlbE1TWk4yWm1OK2dZOXNQTkRGN1dFczBoR1RFektvbE9sblJ3Z1NUVk1lMHl2TGlzWHVJakc3VTVaRE9PaThyWS9OQm52aFN5cndwclYyTlpEbXh0WkVWMjZXOGZzUFNRWk5LWmpyM05qTTMwbWh6dnA5YzdhN3VUSitPR2pOZGIxb1JTa3pzRTRDaEdONG5FTFI2MVIxQkp5R21LWHYyTTFnallZR29DdWJGc1h6YjBYZVJSUkdEZm1zVDMrOS8va2FZa2lBait2c3k3ektxS2ZpT083L3NPdmR4SkYxSk02MmF1SUZJWXFuL1E2RDN1ZHYzc0h2d3BmUUVpTE05bmtzWnovUTNIOGdnRi80R2duU1VIenAwcHNHN2xaQWoxaXVSY2FqTUVxOHFvZFY5QVVib1hGdUpjNjlCdDdLR3VtcXpZTnV6dlRFWEZ6ZDcyMXpaOU5Nam9zWXFHY0t1MzA2VXlMSjFVdkx6a1h0b2pHN2xSWkRHUGo4aUd3MUlJUHNMUnlhMWFST0RKYXNJODJNK1Nta25qN0REOUNqSlc0cnFLMGVsWXJlYnFlTTloQzI5VzVUOGF4bEgrSFlHSkNENDVCdW9CeGRFNkNGNkdOMlBjTWtvbEZyMlRZeUhGZUtKWE15emk1MnQ3M0tDSzhFN1NkaVd5NUhUOCtKRyszVUk4SVF5aW9pUDVMak4vMkpvTDJDdWx5SzFzUnFReGRZRHRVT0pjMUFBVXVNRDdRSHpRK1R3UmcrTlhUWFE3eXVVamZ3NCtIbHc3V2gzeVJUQ2oxV29veXpIS0RWZGp0MTUwUEtPeDl2WWZrUjV6MU1qWDNDME0xNTBvL21QRVl6bk9Qa0RjT0lkbkEyR2s3QmRyeDRiTDcyUHZlQmo1Zk5tUVIrZG9HbDZ1TEliaFJYc0M1ZU13QVFONE9yVmt0anIyOWNraS9oRVdzOTFVeW1nVysycmNNRzM1RzN4aDJqL3hDcUx4V204K0ptSkZhV21vYVVvSDVHZ1cyaUdER3M0M25nREhOS3BPWmxxS29GZmFCbHhsTmZsSnFPa056Q094Znlod01ncTZFcFV3UkZmYUk0QTkrRmVtTEtTS1FrdmZzODRnMGhyWjRaT3F0eENkY1NuUUhjR0pIc3BjOUI5NFZ1WGQwbHdOeEoyNWRxRkEwRFk0ZFdJVktRYytud1NUTThvZGsycFhTV1VXK0dhR3IxYWFrRTJ1ZThkN0FRa0NBK21OMGpicUdrNVMxalNPMEFTUURGWFdqNWhSb1owNW9ZQjdhTVFIS3lZY3NvckY3MGhiRDJOaDhDTnJjZi9BQmxGeHV6V3BHZDFzS2ROZExkTWM4MzhRWUhlMFFMRENndVRtZklGME9VWGw3TDBxQWMvM2ZTOTBWem9YS0J3eXB3QlFSVWtNZmxLOThEMnRWbHpJK1NBaFhSUUwycEkzY0FJcDlmeXRlTTZXSjFxMTFsTHNWVVFBM1lObnVFTHhNRWNFVnZFNnl1UEtGNWpvc2Rzc1VFWWlSWUNGemZVUW1GUUpwREgwcWN3Vi9NL21FY3BPUVlXbndxOFJONndSUWhIZEFSaTNKU1V2eGlQcnN3Q3d1YjQwdjZYUlc2WXdudyt2d0o0N1BJQ3RjT0QvMlVpWmh0alhlSGJtSGtBeFUxTFh5S2RCT0hUTkptOTZtV1Y5U1BtQVJqZCtUdGhqR1IrZkJNQXFSTHA2MlJZcXRXWTI0dlZrRUcyMnpTSDhuWUxsemM1aWdXQm9jdjJHMTlvWHN3eTRLMmtQRDJsS3FSSEt3STVMaGlRSFRFZUV0Y2tOMnVQR01aZmU1M0syM29FWFdBMXQxRlBPeUk0VXpQbk5nbkQxMjRzTnJoYks4SGcyUmNTdWlXalkzdWt5cE1VV0U3OWJ5YlpOY2lnaW5lOWZvbUpnaVdwR2EzS2VJTkliV0IwZEU5ZndjK3htc2FSZzg5ZWJEOEsvMjUzUUJTRHRKK1RkcnFoM1FsS3RXczFsa0tpMERvSytRMmFnS3pXcXNRaU9WOFFTSEZjM0Z0dGdCcWZCZGk1bzM3SU5LTDIvb09FSklCdWRVWHhHblFEdHpVdFplbHdsUVVqNTdFWTNma2JZWXhrZm53WEJCWjd3SHFyeGlhMWFkOFZmVWY4SFB6VHdRSCsvd1VXS0xPOFpYTC9HYkNmbzFrNzZPQ1BDRmZLSWx3YjhZdEh1aWp5VnZyc1UxU1QvbTV3ZHlvT2hDaXh5RXdkZkZsZ2pnbGZBWlpML1FBMm1ZV29waE1VdVA2bm9VVVNZM0VITFpwVDNocTZpMTJ0dElhSTBMbkZ5S3FCRXpPNEVjVmxqWWg0TWxqQytQSWpJWU9oVWYzNCtmUmZwUGJOck4rSzRCZnFzZVgyQmxMN0Nsa1VPdGE1akdBTGJ1TmxRQW1jYWh1U3N5NTBpVm9JaEF6MDBGczhaNGxJUEduTndNQ28rZUFtOG55MUJFeGdzbElTU0RZYkd1RHVZVWFLZDJUOVAya1VRTHBKU0N6RVUwZmkvR1loZ2ZvUWREMndnWGVNQktLclptdGFTRmNncjI4bE1QUksvNEhrWHRMUDNDdGZnVmYzL1Z4T1o2bWR5QTZSZUp6RFdFWURPd2xaanRzL2Q0bm1iOHhsWllGL0NuTktHVDBtcEsyVTZHOS9VZUFScHhuMHlVT0JNanhXOXFiaEFRanlMSzVBWThtUjNTSHBzWEVJQ0RJZUlkL0pCYUxrWFU1YWNxaVNJNi8xa1NzMTJqZUwyaE9aT2h6M3h1ZE8rdi9RaHJVNnMvTzdwckU1ay9qTDZSRjRYZG0rYnBnWVljaVlGaHo5amZOS3J4TTczcE9zR0NkeFdvckNLL2dhUnZqeUlRZDExcmhkQ29IdXZXYXBFcFF4SHhIOGRrdUVOSU51TFBDV3R6Q3JRektRRVQ3bVMyUERJWGtUMnl2Q1htWXNqYlBoUitUNG5FaExZcERtZk42a0x3M2tYeFRrWExMZGZQRkloYUpKWUxFYVBENWFPS3F1VDArZmdsSDhLNXJSKzNmeWM5cENNb2tkQ05wUm5GNzlIQ2NWQm16TE5JN1hGRnRsOUtUbzk0RkZFdGl4dndYSWEwcXhtbWlHYkVBSElwb2hZZkVYbWhGWW9JWjlWMjJSUThIdEdFR05vMmViQmw3TEpMd2c3TUtKNnNTbEpsS0NLRlZVQ3FNcDcwTWNzZDBxUkQrdk9UaXJISFM1VjdHWW9JQWNHaGdqS0VaSWVHbzNZS3RGTkd6SkpkNDF5S0RWRk9TZFlpR3IrWENTMEdhMkR6N2g4QnNlREtLYkJtMVFnTkdaWFIvNVNRUUI1czg3L2lxVWdydm5BaVUramlSWjdMMENlL25EWVVYeDNhaFZyUVBZVkdrRVhjbTZqaHZMWGM1UGYxZy9KWmFWalBKS0VkbnlMSzRnYU9CeVpPYllNTXZqMGtyZ3lUaExEV2Q5Z1lvSk1TS08rWUJzeldRYWp2U20wR2ltaExTUG1tbkY1UFdrUVRZdWlDMEtOOHFJYytpc0lDMk9kQTduc1ppa2hoRlRwUkdVLzZYREZmK1RrMFEzWG15RXBSUkIzVmJRd2lXU1FjWlRxZzA2Q2RTWWtUZTZVVmZ1eXUzWG1aSlJOYURJNGhOa1BzWEVlN0lrWDJySnFhQVZRRVo1NDIzVWs0ek0waSswcDVScDNBdnVXQnUrTjd2MDhFaVBJZ2dMQU9EaFVjS29LQWZDV214NURJQUFBY1QwbEVRVlJHVEs2UFRJYklKMk5hbEh0TWh3ZDBrRDVGNVByUkNOcUEvWU5IdEVtVFhTS3ZJL1RkaWplU3VyMDhpcWpGanNZaDFIZTlkZzdITDZiNXBCQnNvcnRZQkttaWlDYkUwQXRTUlNlejhMOUcxT1FuUUJtZ2ZTdERFU21zUWdjcTQwbC9QVU1aWXFkczJ4NkhXbEtLSXVxckd6NGhKTVBETFkvVVlEaW5RVHVWQ2tsNk9tT1B6MjVSc0dRaUlrMFp5NFFXZzlJRFR6cC9CSVJYbG55M1p4VUpRVmR5VjA1MGM0cVVkUUlVS0p4WGR2UUxORCtKSnRpK2xSSTNvME5WL0JCRkpNeVVMV1NHR1kxUkRlSE81TlV5TzJIc1ZVUVozSUFEZEluMHQvUTQwWURreVBWNUpzcVgydEphei9hSXRwZ1MzanVFeEZxNURqd0Q5aGo4bG5Jd1RDcWlTVEYweGZRbzRLTHAyekprdHVTQ2hsaE5VdDcvWlNnaXlTclNqY3A0a204YWRrYy9NM1JTaWlMYUUrNHF4aEJDTXRnWEIyUzg3RG9WMnZITzVYMGhlTUhKTm9WU0dZdW9FRTZsMGFRV2c5S0ZTSGJkcTBIVWw1ZXdaelgrNjZ6NVJ0Y1VGbkMrZGluUXZSTTk3WkV5RUg4VjJldDUxRit0MXVEenFESUxuMFI2VWtRUk1SVWpJUnlwTmo4S2NKRjE2VlZFdFF4dURKTEYvTmIxVHJ5MlNIelpPdE1nYjcwcDk4MnpGUkhVNlE0YUw5dzdpeGhPbitpMlp5VUtZQ0VheE1kRDVNa2xGZEdrR0RveU52L0o5NktOYzJuSlVQRDdKUnNzNWIyVm9ZamdrYTJKRGpUR2sxTGpOYUpGN2thS0ZsYWlGRVUwb3diYVFrZ0c5ZzZWb1p3RzdaVHVSZktFWG1tRndWQytTQk9Ud0xJNFFlazJSZGVwMHZuRWt2YXN4bitkTmQ5ZzU0TmthUjZjZFdVeDUybDNrckRFc3lHZVFNQTFKMTBnK3FzRVVsVDJnU1RMVGljZGlQaFpheTNwejYrSU1yanhWUHBGaE44OFd1M0ZEeDlpYjRkOFgrZm1acTMyYitJdngxanV1VXJSWnl1aWVwdDhvR0dwOVh5QVBpOFJXb2RrcTIyaDlaa2V2by93U3hTTlZFUVRZMmpYRE9mVFdHSFN1L1ovMGVNb3FVRDVGZEgvOS9xNzQxZThRY1VoV1lWU2pmRUV5bkRYK3RuQmhQeUthT2t0cjRxT2YybGZIWlNJbTVMQ0VKSTFwSzJFRnFkQ08zWDhQTDJWdGN2SEFjZTlaeXlpOGRCUGJERTRoN1VWYUMwN0crY29kTXhxZEdKS2tJM3pQdzl6RERnRXRQNTFJVkNuQzRNM0ViTnQ3R1NJUFBxVjVBNWpxV2E3UUJJeWpUN1RlWXM4cU9kWFJMVU1ibndadmxYNmFnUmVjRGJoYUp2Mi9ZSDQrTDNYNG44SWxjSm5sSzJJYWxOUmZIUkhCTk1PMGFia2MxQkxuZmdWZDBZM3RudEF3MkxEd2lPYUdFTjVRRkFRRWZiQmJwSjU1clZqNVRIcUI4aXdERVUwLytyanJ4ZjlrTVRTYXduSjR2Z2xRNldZczRvVTZZeTNYaU1LQ1Yxa0thSWZqNzVOMHptMTMyN1RNUjMvc0RJbWhKRmxMb1JrZmMzWlB4WGF5UUhMMUVtOTBsckxXa1J5U0FWU0Uxc016ckVzWlg1QTBka3NkNkZqVnAzUXcxeTVPNnNhU0FvMHNON1haRFl0eFQ4dW5jQXN2RjdLaUk1eTh1NjNyMUVKSXY5OWk4VFpZNEtCSExtVFY3R3R3Sjk2VmZTQzd3ZnFuM29lbDJDL2k1SWZyaTBjMzNQL1gyelNQZ01VVVczaDlYY2ZmYzhxaE90ci9vYU5jK25uVURLczllNzl4ZWY5cjBtUlVFUU1vdndiUDNzaE1EZGk1bVZjaUkvYjdHQUdLaGZqRndvUWJ5SmRFUzBNZ1BDUzBuZ0IzRXN1OVZVRHppb0NxRE9ldkZha25RSG9IdzBWZE81a2hpTDY2ZmhlelhtcC9TUWZrL3B3Z3AvYkFuMEl5VHBjbTVOV3AwTTdNVjRsY1ZLdnRDcGRWc25DRkNqbGRkYkN2WitaaGlPc2VDN0pNeVk5MHV4TEZUaVNuN3o4UENGQmVFS3hKMWJZTm0wWmlranQzNU1PVVVTZXBscnh4QlVSTm1Ha2hLVmRqeGhYbHFPWHI5YTZuK1hEYVNZL1FaaitmZTEwUlRSNmZMZ1l3d1hrVjcxRkdIVXZkVUIyZVNGUlBuSi93V1E4MkxjdUlhZVM3K3pWVXIrdm5hNklsdkVGOUw1NnJvQStSZlNWQkRVY2pKRGdEdTgzaUdTYXNqb2Qydkh4YW5kZDZXcFZWZVpXbzhDSnZzNTZxMDMrNU1iVGhCUUs3SzNyMjB5Q3dHZkhvR3RMRWRMR0pkSFBzQlZZdjQxZG5mZ1JwQ1JBdVNrSXE5VXlNSTQwQjZBTWpBWU83QWdaSlYxVzBvWEtlUHFBKzR6czEwem9HMDlHQXlXYnFvZ1dpSHVsNnIwL2l1Ti84UCtDVE0vNE0rM3pHSnhWQksvSitCWHRNQnErclVjdnZNM2x2OUlWVWU4Um92bmtMc0J5RkI5LzRsL2hCTXJiSTgxZlYxeTVFSkxOeTljRmlCdDNpUTZQdkMzbXYwcW5uYk9yYmpuUHBSTjNWVmd5QlJxcWhWUXk3Z3Fkb0VCTE9ZVXRDdDJKam1vSHF5QVFDdnpWaUJHU3hxVWN2T1NmS0JXTlcvTEFneWdyTDJHZDlpcUkyanFnVlJDUHQ5bXNLakVwMUNEeEJLYnhmczVDSk5SVWs5R1NIalQzWWtzVnB1Y2c4M0VrYm9PM1hvekZOa3lYV3hPa1RtV1Z5ZmllNm1sTThaTUtwaTdsUGRCN3VpS0tOc25YRzdpNnhVZUt4SDRWSGkzVThhdkZIelB5Y3JUNWpYR2JaTk9LVjFjN0pkcnhvV3YzQnFlWlZscGxia2tLbk96cnJMY2tDVTVpVUFqSktKb2l0Y2RJaWk4ZGpoeDQyS0ZGeERlNjk1NzN0MisrSDFmOEN2TC92WnNTR0dmRlpZYWtKcWVJM2pFa3YvYWhoQVgxamtOemkzOFhrRnRTL29XMnl3ZDNUaEhDdENWL2phanovRnFOVURkeDdNUVoxdDV1R3Y1VVJVVGZKQloyQS9uYTMxV09xLzVxa1NTSEVDV3JUTWJEaTA0R1JGcnlJOExwUDQyZXFvZ3VrRWpoaW1UV3N2SklQdTBsZkhpNEgwcWZQSVJrNXhTK25SYnRsTkhMNUltOTBpcTdyRkpGS1JCSkE2a29pcXBkTmdVZzVZaU5ISExGUGg5MWkvNFNIRUZ4TWI3eDg3ajFxYUFjN0pBaTljSXU5MUROVDA0UnpSQlhhODZVNzFyZlFaazIyVURyK2pSd0VJb0FvQlYxMDRiQXc1ZkQrR3ZUWkEzMHhVbVFKaWtqVi9kU2NuZi9UMU5FQzBTRlFNMTltalZkOHAxK1VGbGxNcjZqZUNOVGZJZHhMdlhMSkttS3FFZEcwNURhYmM5MytxRVppN2hhQ01sNlVzbldUb3QyVGhZdEJLODVaL09xOEFRcGNDSy82M1NDODdsRnU4SWI5RUlvWlF3Um9HdHVFSGhWTEw1UGY1NEhMenhlSllEbUJqejlRVUxJZGVXYW1FZlVKNkd0ODJwb1J1azFQSWtEdzd2a2F3czc0VTJLUU82cGIyb1NCSWhJRWVIY1F1ZFFnMnhuYllxL1lmdUZQa2FRcHVsZjM1NGw3aS9VM0hVS0NWWG4rMDREdmwzQldXVXhYaDVOZ1VQMHlnUlRmYVNldVdQWTVTMVZFZEhIWlNSZHNCYjhRT2UxSlNPNUlTUlR0bUpPaTNiT2FXQ0JoRVloUE8ycjRoT2p3TVMvMkhkaU03bWxPNEs4OGUzOG1PT0crTm94eTJpZWZDVm9qYWFtbU90QVpkaUNqTzN3Wm9qYzdmQTB2WGVrWk5IS3g4NTBTYUJuUlFuTkZNTUloWEFGR25Yc0NGOUc3eU5UWStJMW9uV0V4NkJNcVVlVStBSE4rRDV5UlNBMzF4Rk92R2tlVVkrZ3dsY3hNQ3Q2N2NrVEFxeUUzUlJXbVl4SGxYQ2k4WlU1T2lpTWlidHJPaDZXUzFORUM5Uk5iZ2txTDlrV0RNUFNrM1FLSVpueU16YW5SVHNuTVdxMUIzL0ZVMUVWMzJvVXFMOTYrMVliMHBOeFBKQzB2b0NiT1Yzb0c3Zjh1OGhOOXRwZUVrNWRwaXBvMFJiZnNLMnZhbWpiVXJKbzVXTm42RWZrdXA0QmgyT24zN1NiUzVleDRkaThrSDJ6aHhYS2xVUHFHV0Jibmk0RndpcCtEYjJvVUpHbWlBNDNBQURzNUVhdS9nYTkyZjhVVnBtTVYxOGo2dklSWmZ3MFlwb2lTbjV4VXJ3K1hGdjBCdVgzNU9aUkFNbnFNcEIzYXJTekNWdVZWQlNvS0dCUmdIemhaOU1xZFJaZ01idHRnNWI0Q2tCbm5iWk1MSG02d1dGZ1l0OHFUVXB2KzRJL3hQYkhsLy82cWdGVVJuWUduK0ZjTkFOZUJSQzNFYnJxcDBmQ0NtQTFtM1I1YUpOWGpBaFhMckN3MlVmM2FYRVhyT0lYaDNQZTB4UlJ0SWttVzVMbjNhdE9GQ2lVckRJWnI3eEdwQXI0Nno1TXBEeE5FZEdEZkZENTNNMmE4OGF0VnVRTE9DRWsrOUpMZkVoZFRqamNlWm56WGpidG5KMVVoUlVGS2dyb0ZJQnhySnlBMHV1TUhNNVJEWTBpbWtYa2hrbk1aUVp3amtxU0dZYzhFU3FMdEl5WWRIREF1ZnJKVlZidkhOL2ZQdDdNMWNZRi9MVDQyNThidjlSVlUyYlpvYlRkRTdSZHdwV3V0bFZDRGlUeXl6eTVySThsUlpnbTRkS09sTVpwaW1pWG9UVVpqMmZtZ0ZYMStJaHdYMmRsemx1YUl1b1JGUWJ0eGpWWm1pS2l3VXJTUXdqSnhFaE9qM1ppQ0ZXaW9rQkZBVDhGOXNKZkk4TE93cW9MRWI0L3lpVG1OTE5wZTNTN1lPVXhHMXBYUk1mM1huNy81ZnVpU1NpaTJzSW5vMi9mc1FlUXUrVHQxNDcvVWU1R2VSdTB6QU1qQTV4TDR3NFJRMFoyOC9pVmVrQXRMVFEzOVRpdzRkQWN1ZEZyYTRNbHJKdGtsY240bm5Tb3R2aUljTDlrb1ZBSzBoUlI4d0NBRGFuZDVyMmh1WlZZS0tJUWtvbitUNDkyWWdoVm9xSkFSUUUvQmZyaHJ4R1o4b2dqeFc4Q01BVlZIeVpsWFdyYmpuaW9oUVBpbm1FM0s1Qm5LbWxKVmFpSyt1RGRCV21RNGhFdC8yUGd4QjZQT0tMUUVDbXpNOGtxay9GTmowVmlZbER6YVlyb3cwTkFBdWsyYTFBWEtSVURTYS9JYytQbGtreDBWRGJ0Qk9JcVVWR2dvb0NmQW9jWnA1MlVsZ2llTUlXakZOS1R4cWJFakhZSmhIaHpRd0dQeEhFdHBiQktkZ3lQQ05IT3gvaVhjNEtvVTMvYngrUjFlQ3pUSC92WTBFSXdJM1ZNalJ4ci90MkhIdmpGUDdWWUsxbGxNbDU5amNoQ3JoUThReG5HeCtQdlVISi9va0N4WkZ2cUdISWtmT2tYN25qLzkzMnhDWFpPbkt6RFR5S1I4KzN5eWsweTBYU2l0Qk85VkltS0FoVUYvQlFZeU5DOEh5aXB3YmtHRjhpVzlkYm9jbkkwcnVVd3RxVjBjNkU2czJVRHNUK1NrSUNlQWRqTVFRNGNYUFJkOXVzOWUveTBQZW1nODlqcmFFdUxXWkpWSnVPVnlGN2FFT3VSYjBocS93d0REdW5KZ2M3RzcwemFjaCtKZDZNb29yRkp4bkhpSld6dkpZZkVvZlBTanJlcjdoVUZLZ3FrVUFCcmtMb3ZLU0M4eXBSSFNUbjJnUzl4Q0hhL2tKeWFicE5YVm95cmJVaGNvL3FzWmsycFNzNHlIbjFpR0U2T2tWZVdXbVlDZlVOV29vYTc4dzgrVktzM0xaa3JXV1V3WG4yTktHMkU4Rkc4MTRiWkVLcFhlVnc2OGZIZnJOYWVZcDFXaEMvSEc0NU5NbzRJSHpueVh2Wm1WVmM5c1JOQU85RkxsYWdvVUZIQVN3RnluT2lxdDFhdk1PUVJxM3hRdnRyQndWZW90S2dic1JOYUs4MXNEbHpkUVFGVHFxNGtvdkY3ZzRrekhTVXRIUCtWbjROaTZDSzU1VityL1N5YTNIdjVibFVOSkdDU1ZRYmoxZGVJVWdmNDFZN1JKRVZIKzJaRGZGQlBHa1NMRVk3MVg3NGN4VU1ETE1VanlrMHlnWHFpdEJPOVZJbUtBaFVGdkJRZ0gwV3doSUlIR3ZiZnFsV0YrTXVPV2JoRmp6WXR1NXlmS1AyUXI0bnByT1RORFk5UkhIL29JKzA0Zm5FaEFxUnN1Qk44WkRkRjRKMk9yejdsdVZGODlGMFdheVdyRE1ZanV5N2FoeWJTRGlzUUhKanhqc0RWK3R2Nmw5d2R4eTl3N0JHSmcrdmxra3gwWFRidEJPSXFVVkdnb29DWEFuaEZSQVE3dkVDc3dqdzhSWXVmS2w1RGxNMlREMmxOVllwSWtpUWpaUjRCNnhLdUxMVGkyRHdHa29FbnFjNFFwdURqZFlHbjh6S1JOQkpTRVJtTWgrOXhZTUJtWjdNVUVlWXFrTXppdHkvYzF6bDVvcUZja29udXlxYWRRRndsS2dwVUZQQlNBRUYzT3c3dWdUYmtVUUkxc0lWR1BhYXZFVjFReEozQXFBWmdSR0dWTUtWcTh0TTZjRjE4bnlSTkpWbUdNSVVpdWNUYlh6aTJQQ0ZlSlZsbE1MNm5PaThjT3V1ZXBZakVWNktBNlBCRlBtd3A3eEdOUnpMUllkbTBFNGlyUkVXQmlnSmVDa0FvV2J2VVBtRHpCWHNDTnh1LzBnS2ZTelRRckZzUmJWandWWUgxbVFEMmNoZEV2bEFaT2FpVUlVejdTalMyYngyV0UvM0U4UVpMRzR4dnF2djFBandqa2FHSUVDS20xZ3ZCc3VoOWpRanZFUW16eWZ5eXduZ2tFNk12bTNZQ2NaV29LRkJSd0VzQmlEcS9LREphNFdEVHZsRlVPeFFtK3g4TDAvcGNzdTA4NHppc2dIZjZpMGhXczljblhiNHJ4VENaRzF3aDVsVGFad2dDNXA0aFRBZnlaWnk2elZHT1gyR1Z3WGdjYWVOQTRmY01SWVR6RUZjNHNvWlFTYnhFM0J2cXQrWTBzREZKSm5vb20zWUNjWldvS0ZCUndFc0JXTGZYdlpWR0JiNlRzbWtVemZHUCsrQ2JDVUlSOVpOemVDc09GYWQ4MHRuQWRMYXpXL3BPR3lRL2ZWc1RaeHJsc1lKd0NxVUxVL0JBZkZNcDVjZnNGRllaakZlamFNR0R5bEJFZThyaHphN2ZWbEcrdmwwdXljUTh5cWFkUUZ3bEtncFVGUEJTQUh2RUc5NUtvd0ppY2NjbzZ2T1ArOVNXcEpVOFNNenNGZDNLcHkxaHQ1b29ESXhuTTl2VEZRNzhnM1ZLQ0tZenZtZy9GMW5TaFNsT1g1TTNkcGEvQ3Y4YWZuZFlZWlhPZUtZZDU5WnlqU2xERWJGdzN4L0NtdkYvNEllY3JST0t1VnlTaWJtVVRUdUJ1RXBVRktnbzRLVkFPNGRtUUxEbXFvNW9YcDdxbWhkZm80U2dvbEFOeCs0VGJPdDhNbFh2NzBtYmEwZ25oY3h4aFo5TFk0cW9hZEE5Z3c3cHdoVG5VOWFCWUlib0lPK3ZFV2svcHFzem5pbXl2ZDJNVWVqVkdZcUlmZUNudlkwdElyRU5wR01ndVMxcDNKUkxNdEZWMmJRVGlLdEVSWUdLQWo0S1FNVElrSm9QU0pSejhTZ0tSa0w3MU9iRTk1eW4yWWF5RXM4WERTREVoaUpUSlFRRlZ1VG5zRW5aaUFWQkVSNmpIc0Fnbi9aT0Y2YllGbHhESDcwcitIZDRGZi9jbDhvcWpmRjRqWWcwcFovTWRqZDFsYVlySWhndjVNek1BbkdyTDRqQW9ZMm5LZmZNeWlXWjZLcDAyZ25NVmFLaVFFVUJEd1VRZjVHNnhBTWppOXZLeSsra2RFRUo2NTBYaCsrNEo3VG5RSTN6VnhKZGxSSVVtTkZwMVdYbUFkdUJyK2NrV3Jvd1BVeVEwNTJZenFZWWdwbFFXYVV4SHQ5QXVBVGdnYitwaVlyazB4VVJPaU9iWW5UTGF0YngwWGFPOFZEdWFKWkxNdDVCMms5b0FLWUE3UVRtS2xGUm9LS0Fod0xZRlJjS3hBT2lGSGZreVNaYStxQVNSR21JTTB6OHB6TWJEcVdEWDcxVzhGVkpUb0ZaL1NBYStUVWljdUZRTTVIUGl6bU1CZElzWFJGRmljY2E3UU95dlVQZ25aZktLbzN4ZTBrME40Y25UZkNuS3lJb3R3MEFuU01QMFl6WUJrTEd1RHBzN3d6RjVaSk05Rk02N1FUbUtsRlJvS0tBaHdMWUx5QWIxNEZYVXorUVhXOFR5NWhkVFhyTWkyVDROOHFnaUlpczA2NXplZ2hLcXp2TEdjVEJWcFg1czYwaDhzTkJWMUE4bXlLYWxWWWltU3BNV2Jodm1SNHU2VndWalhCS1lFM0oxRlJXYVl3ZjBSOE9rbnVDYWlOL09sMFJNZVUyb3JQVlFuTlAwVkJHOHBzTzVaSk05Rkk2N1FUbUtsRlJvS0tBaHdKUUZ1dWVLa2R4VHorUWZmNzQvL2xuOVByMy8vNzJUNHFZQ2F6NFM3VHRpcmF6a0tCcnhDbHhGMGVQWjZVSWV5VGJjcTRzSWtkL3dXNFh4UTJoNUNWTVdpcFZtQUk1UVhlZUtyZERJdm41ZFY3clJtV1Z4dmd0NnVuTzV2Q2tTUWZwaWdqS2JSVkFneDM4dXlEUFg1SWlVczR2YkdsdThuUzVKT05ZMDczSklyUVRtS3RFUllHS0FoNEtRS2djZUtvY3hTdnk4Q3lwN2NUcVJTUW11ZUJrYmZLRUt1Wm9XUytQQTBaYm5KRi8ydUZGQkV5djAzbmprT0VsSkxvSCthaVFxb2lBazdCbGkvSm1wSG9mZE5kSTlLU3lTbU44anlxaVJnNVBtdUJNVjBSYk5EUTVUMVVRK3pXclpDRDZpMDVRUHNPa0hQOUxKWm5BV2pydEJPWXFVVkdnb29DSEFvZWFKZTRCRXNXejhyMTJsT0VMWk9wRkpDYTUvdi8yenBpM2tTSUt3SGJpT3llNU9EbUJnT0lLcDZJMWRBaUJJcEFPaENqTWlTc0FJVGxJVU9jS2pnNzVmc0VsRWhLaVN5b3FwQVFRQlpYOUM4aFJVVkNZaHU0a0k1MVRRSXJsemRyNy9HWjJacjJ6OHhKdjdMZEYvSGJtN1p1WjcwVXp1ek52ZGdmSkxCTkVWNlYycVp3WXEwempTK1F2RE9vSlA0QUIyNGhPWXlid0JBREpWZEw3NWtLVjJabENaNzRIVnRxUGxLa2ErZUxQaWw0TWRaWG0rR1k4RUxYMjFQWDVqK3lCNkNoZXQ2cU5INWZiNUdHcnBZMTNHM1FwalJVWk5vU2RIVm9XUVFnSUFRY0JlUCsvSThlV1hLZjlRS1ZMaDZIcE56ZjNrd0F3dUsvSGtPN0UyaTd0YjVORStWWGZxdnRnaW1FYk4yejExS0NoUHhWTTFaeFNabWNLVHhJd3VHMk40MHdhMGNYaHhFeWpoK0VtY1FwMWxlWjR1TUdBd1RHT2RYRFdJSjJSUFJCdHg3YzR3NzM0dWtIMGEzTDluL295NHlxOUUySkZsaFNZUFRWWGhCMWFGa0VJQ0FFN0FiZzc5bGtIaHlueVBocUNLUjd0ZURMT1NiYSt4QzlNUzQxeW5lZ1lEWWhBQ0F6b25PVVJQcWNPMVBoMGNJOG81aEd6QjZLdUd0eTZiNDBORGFQUjE3ZEJYSC9jMGZ0OGlEazVIcXZBWDgzeDhlTE1LZ21ZUkxVc0lYc2dxcXNub3Zya3ZZVVF5LzN1NzhyV2QzOVA5Ni9HdG0vUWYxZFdaRmgxZG5ab1dRUWhJQVRzQkNiYk4reVpsdFJrK1VkbHdmeVJkdlRIK2hDcjhNOVlndHRIczdlQ1BrejFlbktrQ0d6VEtJNlRlUEpMNmF6QVErV0tNVUtrcmswbFpIZW1OUmp6dmszZVZRdi9BZXBqcUIzNCs1NW1SM2NWZFh5bEZaMVdkei9WdEdlZlpBOUVsWGJVWDkrZkRJNXF0dzU4TmZZdS9Ca2RhcGFQYU5nbUt6SXNocDhkbWhaQkNBZ0JLd0hZdnZHS05jT1JTS2RySUNoQk95YVh3TTN6emtRY0d2ZXpxbC8xM0JIanFNZmlKV3VUVG9QcG5HWXJHa1VmK3pZM3V6T3Q5cUoyOUdwaUV3YTk4VUhERmlCVGR4VjF2TnJkMUQ3dkp3WnkvczRZaU81QU81OGxOeWxRd09SNG9GdUhJWENhd0lvTXpmS3pROU1pQ0FFaFlDVXdzR3oxc1NwT0V1T1pvaXdGeUh2NGRxTHc0c1dUUkp6ODNxUlRLMGJlY3A4MjZQSmIvZjVPUXFQNlpmUlQwajhuYVROL3N6dlR5c1lYNTIraWplckRjWitQWHB2azZLN1NIZjljNzJJSERlUVVaZ3hFbGU4N0gwNy9XMTdxeEpVYW1hWHNrK2xDbUM4a2NkNmh5TEFWL096UXRBaENRQWhZQ2NBS2dUWGRsWGdqOVl6ajByU25OK25VaWwxbFdWUE5KWm9RRGpNNlU4UDBINTkzN3YvOGc1RlkwVjBWNnZoWjRkdG02WTJ2N3A2Ly8zcmZTSVlnUWpvb2N5TERrdmpab1drUmhJQVEwQWg4ODg1eGZONmhLeE9haHYya1RxT1c3Q3FacVMyZlhVdVpsaFl1cytzM1Naclpmci9PMUc1S2QxV280MzBISW51ZDFJb1pPVGlSb1ZsK2RtaGFCQ0VnQkNnQkNIaDdwczdoOTVTbXo1VGhsblNtVHBaQ203NC9JRXR4K2ZLYUdPTVIzbmFPemxSM1ZhamplUWFpbXI0eGpSTVpRdWRuaDZaRkVBSkNnQktBZlNweEpCWUV2azNuNWFtQ1U5NmR2bUxGcWVQTzJKUllCU2VjVmMrSFU2Y2h5RGp4bTNDMW1USmRGZVo0S0dIRDUxMVN0aHBCMnBsKzM4U0pERXU4Qkhab1d3UWhJQVFJZ1NNWWlCN0ErY0I3WURDNkFtSXpqN2dWdU1TVXA0enJxbVAyL0NIdEdJVEhKcHF1Q25NOE5LYWhEeUtGbWpmVTc1czRrV0Y5TG9FZDJoWkJDQWdCUXVBQUJxSy80THluVDNVUURaZTQ1WDBGdGRSVVd5bmxzQk1ZOGsxYjN2cklYb1JIcXVtcU1NZXJnbjk1NUZHOFZiVnE3a3RqUklZRlhnSTd0QzJDRUJBQ2hJQjZJanFPbDRqVWM1SFBrZW9MZkM2Rzk5Z2NldWt2bGJMWjljKzM4YWFyd2h6UDA1YTZlUmRVTG1UWVNKTWRab2dnQklRQUlRRDdXTlVxd2d2ZU0zUHFuV2pGeDVKcVlNd2RhY0VDaXFsdWRwNXRUTHNxeFBGTUxXbWFnWVdsUW9hTlRMUERMQkdFZ0JDWUVvQnZpbjBHWi90UjhrNlZhZFlzcVdaMkJyTXVJUGwxMlVWRWFLVEVkaHpKbUVxZVMwTGFWU0dPWjJwQ1Y5dEZwSXlXQ1JrMk1zME9zMFFRQWtLQUVPaXB0OGJBdDViN0pDMmYyQWlJTnppaisrTHpGYmRNV2dOOUtYNnVUVSs3S3NUeFBFM1pUTCtXbzB6SXNKRnBkcGdsZ2hBUUFvVEFuZWhwWmIwZC9VaVM4b3BEOGw2VnZOZE05SHJod1Z5ZUpWNHI5UzM2SllnNTE5emlxZ0RIOHpUbVZqcnVya3pJc0pFV2RwZ25naEFRQW9SQU54cDFvazlJUW02eFZ2amxDQnZSdmR5bExLVmlXM3R2d0R3UjJGeFYzUEZNTFRrNXY1MnlWQjVrV0RVYk84d1VRUWdJQVVLZytuSm45Qm81enk5dW1xRkx1Uzl0bG1qcUtYZWxyMUx4TENBUWhMZWVObGNWZHp4UDNhcTJTZUh5SU1ORzJ0aGhwZ2hDUUFqd0VEaElQbVhqYTI2ZmZBSGE5OXFsMEY4ckVEeHlPV0Nzcmlyc2VKNDYzc1RQaXhCNzVVR0dsYkt5dzF3UmhJQVFZQ0d3a3A2cXoyVjNxL0NjWGk3emk2RFVLc2tpbXQxVlJSM1A1Sm1oZGVLeUxNaXdrWFoybUMyQ0VCQUNQQVM2eGNLTVcrYm5XbmxxczBoVzZnR3g4WndjSEs0cTZIaWVtcTNZMzhwUkZtVFlTQWM3ekJkQkNBZ0JGZ0wxK0QxMXZxYldTdExKK3RiN1N2Vzd4bWRTcjdSd0xNemxxbUtPUjdOaHdvSGo5cWNjeUxCdExuYW9JSUlRRUFJOEJGci9GYkJ6WkoxWktXQm9rUzlaS2NWT0s2ZXJDam1leDEvcnJvbmRjaUREUmpyWm9ZWUlRa0FJc0JCWUt4RGRWYlV0TmJQVVpxR01IUHc3LythNFhWWEU4VXp0YVRvalhjcUFEQnZwWm9jcUlnZ0JJY0JENExlK3Q1M3FHOTZYTE9NRm0wL24zK29NVnhWd1BGTjdudSs3REpVQkdkWXRneDNxaUhDTkNmd1BreWVtZ0pKTzlrNEFBQUFBU1VWT1JLNUNZSUk9Igp9Cg=="/>
    </extobj>
    <extobj name="334E55B0-647D-440b-865C-3EC943EB4CBC-6">
      <extobjdata type="334E55B0-647D-440b-865C-3EC943EB4CBC" data="ewoJIkltZ1NldHRpbmdKc29uIiA6ICJ7XCJkcGlcIjoyMDAwLFwiZm9ybWF0XCI6XCJQTkdcIixcInRyYW5zcGFyZW50XCI6dHJ1ZSxcImF1dG9cIjpmYWxzZX0iLAoJIkxhdGV4IiA6ICJYRnNnUFh0Y1kyOXNiM0o3WW14MVpYMWNSR1ZzZEdGZk15aHJMV3NuS1gxY0xHZGVORU5mUmx4dGRWNHlVMTh3S0dzcFhHbHVkRnhtY21GamUyUmVNbkZmWEhCbGNuQjlleWd5WEhCcEtWNHlmVnhtY21GamV6RjlleWh4WDF4d1pYSndYaklyYlY5N1hIUmxlSFI3U1ZKOWZWNHlLVjR5Zlh0Y1kyOXNiM0o3Y21Wa2ZWeHBiblJjWm5KaFkzdGtiRjRyZlhzeVhIQnBmVnhuWVcxdFlWNHRJRk5mTUNoc0tWeG5ZVzF0WVY0dGZWTmZNQ2hySnlrZ1hGMD0iLAoJIkxhdGV4SW1nQmFzZTY0IiA6ICJpVkJPUncwS0dnb0FBQUFOU1VoRVVnQUFJYzBBQUFLMENBTUFBQURRd2hsc0FBQUFpbEJNVkVYLy8vOEFBQUFBQUFBQUFBQUFBQUFBQUFBQUFBQUFBQUFBQUFBQUFBQUFBQUFBQUFBQUFBQUFBQUFBQVA4QUFQOEFBUDhBQVA4QUFQOEFBUDhBQVA4QUFQOEFBUDhBQVA4QUFQOEFBUDhBQVA4QUFQOEFBQUQvQUFEL0FBRC9BQUQvQUFEL0FBRC9BQUQvQUFEL0FBRC9BQUQvQUFEL0FBRC9BQUQvQUFEL0FBRC9BQUFBQVA4QUFBQ25kQktsQUFBQUszUlNUbE1BUkltNzczWXlFTTJaWnF2ZEltYTczUkJVNzNZeWljMUVtU0tyVkVTWnU4M3YzYXQySW1aVU1oQ0oxbzA4cVFBQUFBbHdTRmx6QUFBT3hBQUFEc1FCbFNzT0d3QUFJQUJKUkVGVWVBSHMzWHRqc2pqYXgzRnJQYmF5czd1ejg4ek9yRzN0MFZwdjN2L2JlMVJJQWx4QklJYnpkLzZZSWtJT0h5aTlhMzVOSmhQK1F3QUJCQkJBQUFFRUVFQUFBUVFRUUdEd0FzRjJ2cjdmYkdaaEdNNW1tOVhqZEw0TkJ0OXBPb2dBQWdnZ2dBQUNDQ0NBQUFJSUlJQUFBZ2dnZ0FBQ0NDQ0FBQUlJSUlBQUFnZ2dnQUFDQ0hSU1lERy9QNmM0NUgrcjlYYlp5UmJUS0FRUVFBQUJCQkJBQUFFRUVFQUFBUVFRUUFBQkJCQkFBQUVFRUVBQUFRUVFRQUFCQkJCQVlMQUNpN1U5eWFHeUhhdnBZckI5cDJNSUlJQUFBZ2dnZ0FBQ0NDQ0FBQUlJSUlBQUFnZ2dnQUFDQ0NDQUFBSUlJSUFBQWdnZ2dFRFhCQjQyS3JWeDVldG16Z3dkWGJ0d3RBY0JCQkJBQUFFRUVFQUFBUVFRUUFBQkJCQkFBQUVFRUVBQUFRUVFRQUFCQkJCQUFBRUVoaWl3bkY2SmNLVGZlbVNDamlIZUFmUUpBUVFRUUFBQkJCQkFBQUVFRUVBQUFRUVFRQUFCQkJCQUFBRUVFRUFBQVFRUVFBQUJCRG9sTUwrK3hFbzZ6aEd1N2pyVmVCcURBQUlJSUlBQUFnZ2dnQUFDQ0NDQUFBSUlJSUFBQWdnZ2dBQUNDQ0NBQUFJSUlJQUFBZ2dNVE9DdVVwYmpITzI0RHdaR1FIY1FRQUFCQkJCQUFBRUVFRUFBQVFRUVFBQUJCQkJBQUFFRUVFQUFBUVFRUUFBQkJCQkFBSUh1Q0t6VFUyK3Mxdk83WUhscTNuSzUyRTd2MDIvcVYrdnpFZnlIQUFJSUlJQUFBZ2dnZ0FBQ0NDQ0FBQUlJSUlBQUFnZ2dnQUFDQ0NDQUFBSUlJSUFBQWdnZzRGc2cyT2lFUmhqT0hyY2lwYkdZSm8vUUI4OVlic1gzcGFBOEJCQkFBQUVFRUVBQUFRUVFRQUFCQkJCQUFBRUVFRUFBQVFRUVFBQUJCQkJBQUFFRUVFQmdNdG5xZUVZWXJyWTVJbmVQaWFQMDVqVG5hSFlqZ0FBQ0NDQ0FBQUlJSUZCRzRPbDl0M3YrTEhNa3h5Q0FBQUlJSUlBQUFnZ2dnQUFDQ0NDQUFBSUlJSUFBQWdnZ01DYUJ1YzVtaFBmWEp0dFkyRlpjV1lsNVBNWkVSMThSUUFBQkJCQkFBQUVFYmhQNE9GNysrNzZ0Rk01R0FBRUVFRUFBQVFRUVFBQUJCQkJBQUFFRUVFQUFBUVFRUUdCb0FsTWQ1aWhjT0dVNzA4ZnFqVTB3TkJENmd3QUNDQ0NBQUFJSUlOQ1V3R2NVNWppK05WVWg5U0NBQUFJSUlJQUFBZ2dnZ0FBQ0NDQ0FBQUlJSUlBQUFnZ2cwQXNCRStaWUY3ZDNhWm1lWTdZb1BvOGpFRUFBQVFRUVFBQUJCQkN3Q01SVGN4eVByTFZpMFdFWEFnZ2dnQUFDQ0NDQUFBSUlJSUFBQWdnZ2dBQUNDQ0NBd0dnRjlESXJoUk56UkVRbS9LRm41NWd4Tzhkb2J4ODZqZ0FDQ0NDQUFBSUkzQ2J3SHMvTmNmeTZyUnpPUmdBQkJCQkFBQUVFRUVBQUFRUVFRQUFCQkJCQUFBRUVFRUJnU0FKM0twTlJPcEx4b000d1gyZkxJWkhRRndRUVFBQUJCQkJBQUlIR0JONVVtdU9uc1NxcENBRUVFRUFBQVFRUVFBQUJCQkJBQUFFRUVFQUFBUVFRUUFDQnJnc0VLcEt4S1IvSTBMTjVxSFBEY05QMWZ0SStCQkJBQUFFRUVFQUFnVTRLNkRUSGN5ZWJSNk1RUUFBQkJCQkFBQUVFRUVBQUFRUVFRQUFCQkJCQUFBRUVFR2hEWUJVbk1pckZNU3lMclR5MjBYanFSQUFCQkJCQUFBRUVFT2k3QUdtT3ZsOUIybzhBQWdnZ2dBQUNDQ0NBQUFJSUlJQUFBZ2dnZ0FBQ0NDRGdYMEJOczFGNm1aV29DZmRtVmc2MTllQy9jWlNJQUFJSUlJQUFBZ2dnTUhnQjBoeUR2OFIwRUFFRUVFQUFBUVFRUUFBQkJCQkFBQUVFRUVBQUFRUVFRS0NxUUtDeUdIZlZ6bHh1MUlubWExQ3RDSTVHQUFFRUVFQUFBUVFRUUdBeUljM0JYWUFBQWdnZ2dBQUNDQ0NBQUFJSUlJQUFBZ2dnZ0FBQ0NDQ0FRRVpBemJFeHord3ZmSGxuVWh4cTY3N3dKQTVBQUFFRUVFQUFBUVFRUUNBalFKb2pBOEpMQkJCQUFBRUVFRUFBQVFRUVFBQUJCQkJBQUFFRUVFQUFnZEVMTE9Ja2hrTVE0MUdGT016WGl2TjdqRjRmQUFRUVFBQUJCQkJBQUFIbTV1QWVRQUFCQkJCQUFBRUVFRUFBQVFRUVFBQUJCQkJBQUFFRUVFQWdLN0NLb3hnT2k2UXNUWXBEYlcyeXhmTWFBUVFRUUFBQkJCQkFBSUVDQWVibUtBRGliUVFRUUFBQkJCQkFBQUVFRUVBQUFRUVFRQUFCQkJCQUFJR3hDYWlwT1I1ZE9tNlpuR1ByVWc3bklJQUFBZ2dnZ0FBQ0NJeFpnRFRIbUs4K2ZVY0FBUVFRUUFBQkJCQkFBQUVFRUVBQUFRUVFRQUFCQkJDd0NLempXVFdXbHZjS2R3VnFTZzd6ZFZWNEVnY2dnQUFDQ0NDQUFBSUlJSkFTSU0yUjR1QUZBZ2dnZ0FBQ0NDQ0FBQUlJSUlBQUFnZ2dnQUFDQ0NDQUFBSnhEbVBxSm5GdlloeHFhK0ZXRW1jaGdBQUNDQ0NBQUFJSWpGYUFOTWRvTHowZFJ3QUJCQkJBQUFFRUVFQUFBUVFRUUFBQkJCQkFBQUVFRUxBS2JGVUlZN2E2Zndpc2gxemJlYWRPTjErZGxteTVWZ2Z2SVlBQUFnZ2dnQUFDQ0F4Y2dEVEh3Qzh3M1VNQUFRUVFRQUFCQkJCQUFBRUVFRUFBQVFRUVFBQUJCQkNvS0tBV1dvblNHS3ZLZVk2WmlYSEVXN09LTGVCd0JCQkFBQUVFRUVBQWdiRUxrT1lZK3gxQS94RkFBQUVFRUVBQUFRUVFRQUFCQkJCQUFBRUVFRUFBQVFUU0F0azB4ano5ZHVHcmRCcmtFdWhncVpWQ05RNUFBQUVFRUVBQUFRUVFTQXFRNWtocXNJMEFBZ2dnZ0FBQ0NDQ0FBQUlJSUlBQUFnZ2dnQUFDQ0NBd2VvRkFUSzFSTWM2aFYyb3hCVTFIcndvQUFnZ2dnQUFDQ0NDQVFDVUIwaHlWdURnWUFRUVFRQUFCQkJCQUFBRUVFRUFBQVFRUVFBQUJCQkJBWU9nQ2xqQkd0Y1ZXbGliRm9iWTJRMGVqZndnZ2dBQUNDQ0NBQUFKK0JVaHorUFdrTkFRUVFBQUJCQkJBQUFFRUVFQUFBUVFRUUFBQkJCQkFBSUdlQzh4VkJNTjh2YS9XcFkwNVUyMVZLNENqRVVBQUFRUVFRQUFCQk1ZdVFKcGo3SGNBL1VjQUFRUVFRQUFCQkJCQUFBRUVFRUFBQVFRUVFBQUJCQkJJQ1R5cUJFYmk2ekoxUk5HTGRlTE1lTFBhN0I1RkZmQStBZ2dnZ0FBQ0NDQ0F3TkFGU0hNTS9RclRQd1FRUUFBQkJCQkFBQUVFRUVBQUFRUVFRQUFCQkJCQUFJRktBdmN5aXhGdUs1VmdtZDJqV2dHVmF1TmdCQkJBQUFFRUVFQUFnUUVLa09ZWTRFV2xTd2dnZ0FBQ0NDQ0FBQUlJSUlBQUFnZ2dnQUFDQ0NDQUFBTHVBclkweDd4U2NROHlEMUt0Z0VxMWNUQUNDQ0NBQUFJSUlJREFBQVZJY3d6d290SWxCQkJBQUFFRUVFQUFBUVFRUUFBQkJCQkFBQUVFRUVBQUFYZUJsY3hpaE90S3hkM0pFcWFWQ3VCZ0JCQkFBQUVFRUVBQWdiRUxrT1lZK3gxQS94RkFBQUVFRUVBQUFRUVFRQUFCQkJCQUFBRUVFRUFBQVFSU0FyYTVPUjVUUnhTOVdNZzBSN1U0U0ZFRnZJOEFBZ2dnZ0FBQ0NDQXdkQUhTSEVPL3d2UVBBUVFRUUFBQkJCQkFBQUVFRUVBQUFRUVFRQUFCQkJCQW9KTEFXbVl4S3M3TkVjZ1Nxc1ZCS3JXWGd4RkFBQUVFRUVBQUFRUUdLRUNhWTRBWGxTNGhnQUFDQ0NDQUFBSUlJSUFBQWdnZ2dBQUNDQ0NBQUFJSVhCVllMdTYyRC9QMTQvMXFGb2FyUmZyWXFjeGloUFAwSVVXdlpBbjNSYWZ3UGdJSUlJQUFBZ2dnZ0VBZEFvZnZwLzNYeC9QN3krNzFlTng5dTFaeCtIemFmL3ljaTNsN2ZUMit2aDljQ3lwOUhtbU8wbFFjaUFBQ0NDQ0FBQUlJSUlBQUFnZ2dnQUFDQ0NDQUFBSUlJTkJqZ1dWd3Q1MVBIKzgzcHdCSDVyOTBuT011OCs3NVpWQ3A0MHRaQW1tT1NvSWNqQUFDQ0NDQUFBSUkzQ0lRUlMvZVg5NU9BWTdNZjVYaUhLY2t5RGtJY2dwd1pFbzVIdDl1YVYrcGMwbHpsR0xpSUFRUVFBQUJCQkJBQUFFRUVFQUFBUVFRUUFBQkJCQkFBSUZlQ3B4bTRUaFB3bkdlZ3lQL3YzVzZhL0xZVGZxQW9sZVdOQWNyclJTaDhUNENDQ0NBQUFJSUlIQ2pnTXBleU9oRklvdnhYRnpKWlJZT2F4UWtVYzZ4VWl5a3VGSjVCR2tPYWNJZUJCQkFBQUVFRUVBQUFRUVFRQUFCQkJCQUFBRUVFRUNnMXdKMzYvTUNJclBOL2VONlhtMU9pVjUzMjlMNCtTWS93WkY4WjVvK2Q1NTg3N0s5VFI5UTlDb1FCWVNad0VoUkNieVBBQUlJSUlBQUFnajRFWGg2UHE4dzh2cjI4djc4OGVtbnlHNlc4cUhERDhuSWhkeitLV2orNTdNOHg3cUhORWVCSkc4amdBQUNDQ0NBQUFJSUlJQUFBZ2dnZ0FBQ0NDQ0FBQUlJSkFVZVZ1a2t3ZXp4WWJTSmpneEZHaWI1Nmk0cGVOck9ubGgxbVpSRnN2Qm9PeE1ZeVZUSVN3UVFRQUFCQkJCQW9BNkJyMTA2aC9ENi9qWFVSRWVtcCtsK0oxODlYWWYrVEI1N2RmdDZPUjdlMWZHVUV0T0plS2lPSWhCQUFBRUVFRUFBQVFRUVFBQUJCQkJBQUFFRUVFQUFBUVJxRkhpUWk0U2N3Z1NyYkZxaHhoWjBxT2l0ekZUazdNazJlcG1lMDJPVmZiL285WU9zNTZIb0hONUhBQUVFRUVBQUFRUThDM3haVnh6WkZjUVpQRGVpb2VMMlY0TVh5VGNMR3ZTU1BQYmE5a3RCUWJlL1Racmpka05LUUFBQkJCQkFBQUVFRUVBQUFRUVFRQUFCQkJCQUFBRUV1aUd3dFdZNXpzbUN6UmpEQlBjeVUySGZJOU1heStTNTFSZEptY3A2eGhtbzZjYjNCYTFBQUFFRUVFQmduQUo3YTViam5FOTQreHFlU09rUXhxNmc3OWNDSEtuM1Bnb0t1djF0MGh5M0cxSUNBZ2dnZ0FBQ0NDQ0FBQUlJSUlBQUFnZ2dnQUFDQ0NEUUNZRkhtU0V3ZTJiankzT2tKOWd3RkdMTHRncktuY3B6UEM2cVgxeDFicUttWmZWU09BTUJCQkJBQUFFRUVIQVhlRTlGRHpJdlhnZVg1OURKaDB4UHhjdWY2NlRsRjFyNXZsNlFoM2QxbjFocHhZTW1SU0NBQUFJSUlJQUFBZ2dnZ0FBQ0NDQ0FBQUlJSUlBQUFxMEpMSEluNW9nekJmZGpDeFFVZ2Vpc2hYM2VqT1hkdzNSdWY2dm9Jc3VhWjBXbjhENENDQ0RRbXNBNm5HMVd0bHhiYXkyaVlnUVF1RjNnTzNkaWpqamU4SEs0dlpJdWxWRFVYNTNxS0ZobjVsc2ZXTFJSZis5SmM5UnZUQTBJSUlBQUFnZ2dnQUFDQ0NDQUFBSUlJSUFBQWdnZ2dFRDlBbHVkVFRodmJCNFd5OFhkZHIxSzdSM1o5QnlXR1RKU0hQcUY3NnV6MENYcmpVZmZkVkFlQWdnZzRFc2dudGlKNTVRdlVNcEJvQk1DKzFRVTRlM3IrL0Q5dEgvZXBmWU9hM3FPMGl1dEZGeWZROHJveW91WGdvSTh2RTJhd3dNaVJTQ0FBQUlJSUlBQUFnZ2dnQUFDQ0NDQUFBSUlJSUFBQW0wTFBPamN3SGxqYnBxelRhNi9NcTZ4T2t1b0lxV2tYcXlNbHArdHVTclpmQjFaa01hUEk2VWdnRUFqQWpyNTFraHRWSUlBQXMwSWZLVlNDQittMG4xeS9aVjNzNy8vVzJYbjFOZ1ZkZlVuWlpmL0lxRmFWS1RyKzZRNVhPVTREd0VFRUVBQUFRUVFRQUFCQkJCQUFBRUVFRUFBQVFRUTZJNUFPaitRWGg1a09UY0xmNnhHdGRyS2NqdGRyOWVQOTZ2VlptWU1UTVFpM3ZLK3ZJQWVHalZWamNxOU85OFh0QVFCQkFvRmxtWU9wNkR3WUE1QUFJRytDSHlrTWdqcHBVVU9IMlpOa3QyUVZsczU3SCtlbjUvZlgzYTd0MWZUeFpURStjVlA0VVg4L0xvVTlQN3lzcnRTenZHN3NLQ2JEeUROY1RNaEJTQ0FBQUlJSUlBQUFnZ2dnQUFDQ0NDQUFBSUlJSUFBQW0wTHBHZm1TSWM1em0wellZL05lR01Gd1hadGozUklyeHV2cDZ6RysvUWZON2FRMHhGQUFJRkk0Qzd4d0ZxQWdnQUNReEZJejh5UkRuT2MrMmpDSG05RGluT2tMdC9uL3RrZXhaQWNxZk95THc1UEgrbjFhWFE4Skh0a0RhOUpjOVNBU3BFSUlJQUFBZ2dnZ0FBQ0NDQ0FBQUlJSUlBQUFnZ2dnRUNqQWxzekI4UnB5N2FveDNLdERobDNya0F6S0k3elY5OEJsN3RrNGRHMjdabzBlb3RRR1FJSUlHQVRNRm0vMDhPS05JZU5pSDBJOUZGZ3J3TUg1NDB2U3hjT3orcVFuZVhkd2V6U3ZWUzlQWDkxeUs5ODIzSWhMdzB3a2Vab0FKa3FFRUFBQVFRUVFBQUJCQkJBQUFFRUVFQUFBUVFRUUFDQk9nVVdxZlRBbzcwcS9mZlhPZS9ienhyY1hyT2tnRWJ6bm0rUkM2M01CdWRJaHhCQVlBZ0NRZnFSNkgyaW9pRVkwUWNFK2lqd25jd3VITi90WFhoU0FZV2M5KzFuOVcydlpWYU5uVXNmMHFTUjc0ZExRUlhQSWMxUkVZekRFVUFBQVFRUVFBQUJCQkJBQUFFRUVFQUFBUVFRUUFDQmpna0VpWG55dzlBZUhOak8xeHNWWHhqMVBCR1d5VG1tbnEvblVrR2JyM1BQVlZBY0FnZ2c0RUVnTlRISDZZbEZtc01ES2tVZzBBR0JUNVhUdUlRT1hxMHQybjg4NjZDQWJlNE82MGs5M0dtWm5PUEhxUnNwMHlqTjhlMVVVTFdUOUVWNnJuWWVSeU9BQUFJSUlJQUFBZ2dnZ0FBQ0NDQ0FBQUlJSUlBQUFnaDBReUQ5dDlWYjJhaTdSNU1yT0c4RjhwRFI3Sm1tS2M2dmZJOWZac2RIVDFYNFhzdGxOSmVMamlLQVFIMENkenJqcDU2THZwK0c5Yldka2hGQTRKcEFlajZLdlR6MDZUMDFlY2Z4VXg0eWxEMC82WjZlWHowNTlVM0hLa3lCVHVWVVBFbFhTNXFqb2h5SEk0QUFBZ2dnZ0FBQ0NDQ0FBQUlJSUlBQUFnZ2dnQUFDblJCSTV4UHVSWnNXNmJUSGFkUk9IaU5PR3V5T1RMRGxQSWJwTzJxUm1pcmxNa2pxZS9hUHdWNGRPb1lBQW8wSkJISk5LTy9adHNZNlEwVUlJSkFVU0FjWVhwSnZYYmEvMDJtUFV6cEJIaU5PNnV1T1RHN2xITVU0T1BYRmhEalVWaU5xcERtY3JoWW5JWUFBQWdnZ2dBQUNDQ0NBQUFJSUlJQUFBZ2dnZ0FBQ0hSRzR1K1FGOVAvRXZCc1AraTJ6TWVLL3Z4YlJsbkRsK1VKdWpiUGE4cDBYOGR4aWlrTUFnZEVKTEN6Sk52OHpGWTJPbFE0ajBBbUJKNVUyaUw2S2VUZSswdTlmWHJsTlY5R0o3aFkwUWlSWGpydUNNK3h2SDZUYWgvMUl2M3RKYy9qMXBEUUVFRUFBQVFRUVFBQUJCQkJBQUFFRUVFQUFBUVFRUUtCUmdXVjZKb2gxdG5MTHNoK2pucHhEQlN6TVY5OFRaNGkxQzBMZk5XU3ZNYThSUUFDQlNnSjNsbms1emcvRkVTZjlLdmx4TUFLZEZqaThwbklIWW9HT2o5VGI4WXRHcHBsb2hVMzI5c2VwSFptTXpMblliNmVDS3A1RW1xTWlHSWNqZ0FBQ0NDQ0FBQUlJSUlBQUFnZ2dnQUFDQ0NDQUFBSmRFc2o4ZlhWMkZnakxSQkhuSVRzeGcwZVh1bFJuVzVibjNxZi84eng4S2VkQzJkVFpJY3BHQUFFRXFna3M1ekp6Rmo4VlBUOE9xN1dMb3hGQXdJOUFabW1SN0xJaWV4bHZPTzhSTTNqNGFVenJwVmltMUhDYmg4UXlvMGtqblNQTjBRZ3psU0NBQUFJSUlJQUFBZ2dnZ0FBQ0NDQ0FBQUlJSUlBQUFyVUlaTlpaeVU3TkVhU0RDL3JWYUdlTFdHZ0N2WkVOd054NG5kSnpwWnhyV2R4WUlxY2pnQUFDdmdTQ2g1eHBPUzZQUk5JY3Zwd3BCNEgyQkRKelNHU241dmkwaHptT2JoTld0TmZOc2pWL3kvNW04eTNsaW5vV0JUVXpud2xwam5MWGg2TVFRQUFCQkJCQUFBRUVFRUFBQVFRUVFBQUJCQkJBQUlFdUNtVCt4RG83NThaYVp4YlNHNk9kTGtJdVBMUHllMWxsQmFOTnp2aUZwVFFFRUxoWjRHNmQrWkdSL3NIQVNpczNDMU1BQWgwUTBLUC9VZm9nTytlR0RDVkV4NzExb09sMU5FR3VLN056cTJZbjBod2ZiZ1ZWUEV0Znoyd3VwMkk1SEk0QUFnZ2dnQUFDQ0NDQUFBSUlJSUFBQWdnZ2dBQUNDQ0RRdU1BMFBSWjNuMm1BWlYyUitBVFBFMUprNnUzdVMvbFg2WDdERmtzeE5jZG9nelBkdlFsb0dRSWpGQWkyVS9uNFMvOEFPYjFpYm80UjNocDBlV2dDUCtuUVFYYitDTXZDSS9FSmJqTldkSjd2SmUxeGV1VTRDNGtvNS9qZFNPZEpjelRDVENVSUlJQUFBZ2dnZ0FBQ0NDQ0FBQUlJSUlBQUFnZ2dnRUFOQWtGbUxDNDdFdmVRZWQrOHpCNVpRK002V2FRUlVGdGJyKzE4Vk1YcXI2eXo0aFdZd2hCQW9KckFjckY5V0svMEUrbjZ4bGgvTWxRajVXZ0V1aXlRWFVqbEtkUFlMeGxLaVBka2o4eWMyTmVYc3I5N3A2NWtGckE1Rit0VVR1V1RTSE5VSnVNRUJCQkFBQUVFRUVBQUFRUVFRQUFCQkJCQUFBRUVFRUNnSXdLWlA3VVcwMEJrM2s4TTQ4MDcwb09HbTdGSUVNU2JYbWNwMllyeS9ZWkZHdWFpT2dRUTZLWEFZcjErZkx5L1g2MDJZcllnOFl4SzdTRE4wY3ZyVGFNUlNBaGtwcUlRNjZkazNrOWtIWnBaTnlUUjFFWTJ2eE05akRmZEppSEp6SGx5S2lzNzdVbE4vU0hOVVJNc3hTS0FBQUlJSUlBQUFnZ2dnQUFDQ0NDQUFBSUlJSUFBQW5VTDNLV0c0Y0x3SVZ0aC9rRGVPbnZvT0Y3UE0ySmhLQkl3dDBESWRWYjhydU55UzlzNEZ3RUVSaU9RUHkyVGVBU21kNURtR00wOVFrZUhLcENkUWVJcjI5RlhtVzZJOXp4bkR4M0U2dy9SWHhGd0tkZlBuU2lvb2ZnTGFZNXlGNGlqRUVBQUFRUVFRQUFCQkJCQUFBRUVFRUFBQVFRUVFBQ0J6Z2xrSjg4WERVeVAweVZmUFlwalI3RkRUbGJpTmRheVRoS2Z0MGZLUElwN2lVNGkwRjJCNGpUSDVzRXlVMUVZa3VibzdrV2xaUWlVRXNobURzUkpJcE9nZDd5TFk0ZXdRODVGNHBoYTBVNTY0N3NaSDlJY3pUaFRDd0lJSUlBQUFnZ2dnQUFDQ0NDQUFBSUlJSUFBQWdnZzRGc2d1NnlIQ0NZc3MrRUM4M3FrTVFNRG9MWjhyb1NTdlNEaHl2Y2xwendFRUVDZ1dLQW96WEYvU20wRTZpR1kvRXFhb3hpWEl4RG9zc0JlUncyaURaRmNPR1FPU0x3Y1pwb2owY0Y0Yys5MEFiT1RucHdLY3lxbitrbWtPYXFiY1FZQ0NDQ0FBQUlJSUlBQUFnZ2dnQUFDQ0NDQUFBSUlJTkFGZ1UxeUVPNjB2UkNOeWh5UWVDbVNIK0xjSWU2dy9ESDYwbDgvZzRUdlpYUGpzWEIvemFRa0JCQVl1c0RWTk1kcUhwejdMeDVZNTZjV2FZNmgzeHIwYitnQ2V1US9UaTdJNlNOa3VrSHRFY21QSVdCOXE5Nlpyd2VuZnYyWUF1S3RGNmR5cXAra3Ira2dMMUIxRDg1QUFBRUVFRUFBQVFRUVFBQUJCQkJBQUFFRUVFQUFBUVI2SXBBZHI5dklkbDh5QmRiL1RlWEJJOWd6RnhZV05HZUhiTHFHTUljekpTY2lnTUF0QXRtZkR1Ykp0NXFya0ZsZ2Rwb3QwaHkzc0hNdUFxMExmR1VpQjIreVJaa2pFaTkvNU1IOTMvT1I2R0MwYVRFcDA4M3NFamJINDBlWjB6d2NRNXJEQXlKRklJQUFBZ2dnZ0FBQ0NDQ0FBQUlJSUlBQUFnZ2dnQUFDelF2TXpBamNaV3N1bTVETkY1Z3pIdVRCSTloemJ3RGlMWTl6bEt3emhSUG1HTUVkUlJjUjZLU0FQYzJ4bXQ2cEtNZXAxVUhtaVhWNVNacWprOWVUUmlGUVZ1QTFrMTJ3QkE1ME5pQno2UEg0VmJhV1BoMzNJcnJwTnNPRlpZVWFPZTlKUFRENmlybTF2SjVHVVNvQ0NDQ0FBQUlJSUlBQUFnZ2dnQUFDQ0NDQUFBSUlJSUJBZ1lBWXJydE1ucDgrNmRFMlhIZlpaems0ZmVvZ1gwbU9yYmQrWnE4SFlRNXZ0QlNFQUFMVkJMS1BvOWxxL1pCZGlpdVF6ME5XV3FuR3pORUlkRTBnT3pYSDhWTzI4RjNFRzlRT3k4SHk5TDd0VVowelgvZE9YWGd5QmFndHAzSWNUaUxONFlER0tRZ2dnQUFDQ0NDQUFBSUlJSUFBQWdnZ2dBQUNDQ0NBUU9zQzJYazNWcFlXM2RtRzY4NzdacGFEaDc5cklUa1NmNmwrVy8rejFJUTVidlBrYkFRUWNCYzRwemxtczlucS9uRTYzOTRGMXVkY0lKK0hwRG5jeVRrVGdTNEk2SEgvT0hDd3N6VEtFa3VJam42MUhOejdYZDhxZW1HK0hwdzY5V01LaUxkZW5NcHhPRWxmVmVibWNORGpGQVFRUUFBQkJCQkFBQUVFRUVBQUFRUVFRQUFCQkJCQW9DV0JiWFlrenJwMlN2WWc5WHJhVXF2YnJYYXV1cSsvYm53MUtOQkZSaHNyNi9DcHI5b29Cd0VFRUxoUklQdlF1ank2V0dubFJsVk9SNkJOZ1gwMmNXQmRPeVY3a0hyOTAyYlQ2NnI3US9WT2YzMXpxMnFuQzFBYmxsVnMzSW91T29zMFI1RVE3eU9BQUFJSUlJQUFBZ2dnZ0FBQ0NDQ0FBQUlJSUlBQUFoMFV5RTdORVZyakF6Sy9FSVVOckFkM3NKZCttM1FmZFQ3eC83V25DcGF6UktHbnpYdFA1VklNQWdnZ1VJOUFrSDVvUmE5SWM5U0RUYWtJTkNLZ2gvMVY0TUE2RFlVTU9FU0hXdzl1cE4wMVZ2S2lLUFJYdHdrdUR2cDh2ZkZkWTdOVFJldkw2dGIwVkZtOFFBQUJCQkJBQUFFRUVFQUFBUVFRUUFBQkJCQkFBQUVFRUdoR0lMdXdSMTUrUUlRK0xrTjI4MllhMmJWYTVPRGwxbE1UVittaWZZVkVQTFdPWWhCQUFJR3NRSkIrYWtXdlNITmttWGlOUUg4RXhCb3FPV3VCNkhTQURpYWNOeHFiYXFKUjBGUVhMeS8yVHZXTGFVK09SNmR5WEU3UzE0czBod3NmNXlDQUFBSUlJSUFBQWdnZ2dBQUNDQ0NBQUFJSUlJQUFBcTBJWk9JRFlXaGRhR1V5V2RnRzdFWTZjNFRGd3RNY0pZOXA1WkdHWlZyNVJxQlNCQkJ3RXdqU2o2M29GV2tPTjB6T1FxQUxBbUl4RU90Q0s1UEp0NHc0SEk4NXlZOHU5T3VHTmxpNjZqWUZ5Yk13YXc2TU5NY05kd0NuSW9BQUFnZ2dnQUFDQ0NDQUFBSUlJSUFBQWdnZ2dBQUM3UWpJY2JpOFhJS1l4Q01NVisyMHVmVmE1Ykl6R3o5dFdxZEhSWDFOK09HbmNaU0NBQUlJV0FUa1Q1SFRnNHcwaDBXS1hRajBRK0JUQkE3eWdndGlFby9qY2RlUFBsWnRwVnhWNXExcUVkSHhPbEdoa1p1YnkwVFh6ZHdjYmhlUHN4QkFBQUVFRUVBQUFRUVFRQUFCQkJCQUFBRUVFRUFBZ2VZRk12bUJhd21OUlhheGxjZm1tOXVOR3UvVG9ZdlRLejhyb3FRdnhtelJqZDdTQ2dRUVFPQ0tBR21PS3ppOGhVQVBCY1QwRWJ2Y1RuenJnRUFjVG5qUFBiVGZiN3pvOElYYWNFdEVITlRwNXV0M1dabkR4OHVyT2EyOXJiZG50MFZteXZhVDR4QkFBQUVFRUVBQUFRUVFRQUFCQkJCQUFBRUVFRUFBQVFTMHdGTGtFcTR0N2pGTkhyMFo3OHdSU1labzI0dEZPc3l4eXBza1JWODhOaEJBQUlIMkJRTDVSR1J1anZZdkN5MUF3RlZBQmc2dXpSN3hrMHdWdkExMm1EL1p5MmpicmF0N1dWRFo2MlNaQ0VVVzF0Q2U1bGFIS2F2RGNRZ2dnQUFDQ0NDQUFBSUlJSUFBQWdnZ2dBQUNDQ0NBd0RBRjVKb2h3YldPTHVmeHRCU2I5WWpuMFYvSXNVc2Z5WXQwbUdPMEU1OWN1Lzk0RHdFRXVpZEFtcU43MTRRV0lYQ0RnRnhVNVBOYWFhY1pJNklJd2R2ejA3WGpldjNldDB4SjVLMCtjNzJmWXQ2VFkrbGdSQ2ZtNVZBTzF3SSsxd1Y0RndFRUVFQUFBUVFRUUFBQkJCQkFBQUVFRUVBQUFRUVFRS0NDUUhieGxIQlRlSEt3V0FRK3dndUZGWFgyQUJtQktWWXI3a3c2ekhGdGlwVGlzamdDQVFRUWFFcUFORWRUMHRTRFFDTUMyY1ZUam0rRjFYNStmMys2cFJzS2krN0dBVExoVW94aWJibkFQWmJOUlhScGFvNWppWHZDMm4xMklvQUFBZ2dnZ0FBQ0NDQ0FBQUlJSUlBQUFnZ2dnQUFDQ0ZRU3VCT3pURXdyblQvT2crUDVTUkoyNjlzaFVtR08yWWhuUHJtZGtoSVFRS0JKQWRJY1RXcFRGd0oxQzhqVXdFL2RWWGEvL0hqNkVUVXp4ZW5yczFPajVTbzJ4N0lUbW53bEt1L0FwbFAzT1FrQkJCQkFBQUVFRUVBQUFRUVFRQUFCQkJCQUFBRUVFRUNnbW9ETUpTeXFGVERLb3hNeGpuaHplN05ES3N5eHVicmN6YzExVVFBQ0NDRGdUNEEwaHo5TFNrS2dmUUVaWFBodXYxRnR0MERHSi9aT1Rkckxnc3FXWXpsVkZ0YlludGV5emVZNEJCQkFBQUVFRUVBQUFRUVFRQUFCQkJCQUFBRUVFRUFBQVhlQnBjd2x1QmMybWpQbGhDYmh6U3ZQcE1JYzk2T2hwS01JSU5CL0FkSWMvYitHOUFBQkxXQ1pQVUsvTjlvTk9WL0owVzFobVdjUnQ5aVZSZjBVcDdhNTQ2VnNzemtPQVFRUVFBQUJCQkJBQUFFRUVFQUFBUVFRUUFBQkJCQkF3RjFnTHRJY0JBbUtOYWRDYlZOODB2VWpIcE5Gc3RqTmRTemVSUUNCVGdtUTV1alU1YUF4Q053bThDRXlBZ3pjVDM0RXlwdWI4cHNvcVB3eU51L2kzQlozTUYrTDJ3M0FXUWdnZ0FBQ0NDQ0FBQUlJSUlBQUFnZ2dnQUFDQ0NDQVFDV0JUVEpFY05sK3FIVCtPQTllQ2JYMWpSQ3BNTWZ0cTdiYzJCcE9Sd0FCQkNvSWtPYW9nTVdoQ0hSZFFPWU52cnJlNVByYnR4TzVpV2VuU2kwVG56eVZMMGhtU2tTekd0cnhWcUhWNWZ2SGtRZ2dnQUFDQ0NDQUFBSUlJSUFBQWdnZ2dBQUNDQ0NBQUFKcGdZV1JkdEtNQUFBZ0FFbEVRVlNJSllSQitnaGVXUVNrMm8wQmpHU1lZOE1Wc0pDekN3RUV1aXRBbXFPNzE0YVdJVkJWNEZ2bUFUNnJsakc4NHlYSzNxbVRlMWxRcFhLK3Z6NXUrZTlWVmIrN3BaU1B2ZHNxTTVWNnlzRUlJSUFBQWdnZ2dBQUNDQ0NBQUFJSUlJQUFBZ2dnZ0FBQ2swa3lSUkJGRkdhd0ZBcmN5VFRIc3ZDa2F3Y2tMOFA5YlVWZHE0YjNFRUFBZ1RvRVNIUFVvVXFaQ0xRaklKZnplRzJuSVYycTlVbWxJTXhYdDBERHN5a2czdG8xMlU4OTc0cmJ6Q0pOTnBXNkVFQUFBUVFRUUFBQkJCQkFBQUVFRUVBQUFRUVFRQUFCQkNZVEdVdDRoS1ZRWUNyWU5vWG5YRHNnR2VhWVhqdVE5eEJBQUlFT0NwRG02T0JGb1VrSU9BcUl1TUh4M2JHa0FaMG1semg1Yyt1ZGpsTm81aCszZ3R6TzB0V1Q1bkFENUN3RUVFQUFBUVFRUUFBQkJCQkFBQUVFRUVBQUFRUVFRS0JSZ1FjUlN3aHZYREtrMGVhM1ZkbEtzSzF2YVVveXpBSC9MWktjaXdBQ3JRaVE1bWlGblVvUnFFUGdTOGNNOUliYm1pSjFOSzYxTW5jYVEyMjR4U0VPNm5UejlhbkpUcEhtYUZLYnVoQkFBQUVFRUVBQUFRUVFRQUFCQkJCQUFBRUVFRUFBZ1ZzRlpDd2haSjJQWWxRUjVyZ3BBNU1JYzh3V3haVnpCQUlJSU5BeEFkSWNIYnNnTkFjQmR3R1pXemk2clNuaTNvUU9ubW5DRjJyTExlS3lWNmVicjQzMmxqUkhvOXhVaGdBQ0NDQ0FBQUlJSUlBQUFnZ2dnQUFDQ0NDQUFBSUkzQ2F3bExHRTI1WU11YTA1ZlRuN1RyTGRrSUZKaERsV054VFRGenphaVFBQ3d4TWd6VEc4YTBxUHhpcGdtVHpDY1UyUklRayttZkNGMm5LTHVEeXIwL1hYWGFOT3BEa2E1YVl5QkJCQUFBRUVFRUFBQVFRUVFBQUJCQkJBQUFFRUVFRGdOZ0hMUWlzM0xSbHlXMnQ2Yy9aVXBEbHV5TUFrd2h6WTkrWVdvS0VJSUpBVUlNMlIxR0FiZ1Q0TFdCWmFjVnRUcE04SW91MC9PbnloTmh3akxqcE5vY281L29qSzZ0eWg2K2VpMXNsTTJRZ2dnQUFDQ0NDQUFBSUlJSUFBQWdnZ2dBQUNDQ0NBZ0I4QnkwSXJkMzVLSG5RcGtzMDloNUVJY3p3TUdvM09JWURBY0FWSWN3ejMydEt6c1FsWUZscDVHcHVCN0s5VWNVdERXR1krYVZhWE5JZTh1T3hCQUFFRUVFQUFBUVFRUUFBQkJCQkFBQUVFRUVBQUFRUzZLbUJaYUNYc2FsdTcxQzR4TlVlNGRXM2V2U21yWEk3bWJuditiK0ZhSCtjaGdBQUMvZ1ZJYy9nM3BVUUVXaEd3eEEyT3JUU2tXNVhxbVRUMHh0NnBnWHQ5dnQ1d0tzZjVKTkljem5TY2lBQUNDQ0NBQUFJSUlJQUFBZ2dnZ0FBQ0NDQ0FBQUlJTkM1Z1dXaGwxWGdqK2xmaG5VbGdxSzJsWXk5TW1HTVdsQ3NpcXRGOUxwQnl0WEFVQWdnZ1VFR0FORWNGTEE1Rm9Nc0Nsb1ZXZGwxdWJ6TnRlOUxaQzcxeGNLcjVXWit2TmhyV0pjM2hkTjA0Q1FFRUVFQUFBUVFRUUFBQkJCQkFBQUVFRUVBQUFRUVFhRVZBcmhnU1RsdHBTTDhxbmFvTWgvNjZjZXlBQ1hPc1N1WkI0dWxVNW80VmNob0NDQ0JRZ3dCcGpocFFLUktCTmdUa2tpTEhuemJhMGEwNmYxVDJRbjk5YzJ1Z0RsUG9naHJXMVExd1d5bkdyZGVjaFFBQ0NDQ0FBQUlJSUlBQUFnZ2dnQUFDQ0NDQUFBSUlJT0FpWUZ0b3BkeHlIeTYxRGVjY0dZSnhuQ3JEaERudXkrckU4NEp3bWNxQ2NSd0NDRFFnUUpxakFXU3FRS0FCQWR0Q0swOE4xTnZ4S21UR3hTME1ZZUZ0V0pjMFI4ZHZOWnFIQUFJSUlJQUFBZ2dnZ0FBQ0NDQ0FBQUlJSUlBQUFnZ1lBY3RDSzZGNWw2MDhBVDBsaDk3WTVoMTZkYjhKYzVSUGc4eWpPa3ZPNUhHMWV0NUVBQUVFUEFtUTV2QUVTVEVJdEN4Z1dXamwySEtUdWxDOW5rbERiK3lkbXJYWDUrc05wM0xjVHlMTjRXN0htUWdnZ0FBQ0NDQ0FBQUlJSUlBQUFnZ2dnQUFDQ0NDQVFNTUNjbzZKY05Wd0UvcFlYVHc5aG81eW5EYWN3aFVtekZGaDNaVEhxTm8rdXRGbUJCQVlyQUJwanNGZVdqbzJNZ0U1Q2NWeE56SUNTM2VmZFBaQ2J4d3NoeFh2ZXRibnE0MWQ4VWxlanlETjRaV1R3aEJBQUFFRUVFQUFBUVFRUUFBQkJCQkFBQUVFRUVBQWdSb0ZiQXV0VEd1c2J5aEZUNU01anN2MnhxVnJKc3hSWldhUHphVkNRamN1NHB5REFBSjFDWkRtcUV1V2NoRm9WTUN5RXNqeHA5RVdkTEt5SDVXOTBGL2YzTnFwc3hTNm9LWjFkUXZjbG9weDZ6Wm5JWUFBQWdnZ2dBQUNDQ0NBQUFJSUlJQUFBZ2dnZ0FBQ0NEZ0kyQlphdVhNb1oyeW55Q2xOeWkrVVlxeDBtR08yTUR1THQ2SWtpVXVGeFdWekJBSUlJT0FtUUpyRHpZMnpFT2lZZ0cyaGxhZU90YkdGNXNnWlM5eXlFSmF3VE5PNnBEbGF1SCtvRWdFRUVFQUFBUVFRUUFBQkJCQkFBQUVFRUVBQUFRUVFjQktRcVlRd2RDcG9aQ2RGZ1lyay82dE1yaEZqNlRESEpxakN0NGlxcmJBMFM1WFNPUllCQkJCd0VpRE40Y1RHU1FoMFRVREdGbzdIcnJXeGhmYm9tVFQweHQ2cEZYdDl2dDV3S3VlR2swaHozSURIcVFnZ2dBQUNDQ0NBQUFJSUlJQUFBZ2dnZ0FBQ0NDQ0FRSk1DdG9WV1dNR2orQXJjSlhNYzBmYXkrS3pNRVRyTXNhcDI3anlxa0NsVU1wNjhSQUNCVmdWSWM3VEtUK1VJZUJLd3pCMXgzSGtxdThmRlBPbnNoZDQ0T0hYbldaK3ZOaHJYSmMzaGRPVTRDUUVFRUVBQUFRUVFRQUFCQkJCQUFBRUVFRUFBQVFRUWFGNGdEZ2Frc2duVDVwdlJ1eHFuS2JIemkwM2xQdWd3eDJQRlV4K2p5aXZONTFHeENnNUhBQUVFcWdvRTBhTXAvWDlpWjFVWk9SNkJsZ1UrVk1nZzhmV241VFoxb1BxZkJFZTArZWJXS2gybDBBVTJycXViNExaV2pGdS9PUXNCQkJCQUFBRUVFRUFBQVFRUVFBQUJCQkJBQUFFRUVFQ2d1b0J0b1JVRzM0b2RwZHU2K0tUMEVicUl5bWZPb3NIU2RIRzhRZ0FCQk5vVklNM1JyaisxSStCSHdMYlF5cE9mb3Z0Y2ltUnhpMEpZcGo1cFhKYzBSNS92Uk5xT0FBSUlJSUFBQWdnZ2dBQUNDQ0NBQUFJSUlJQUFBbU1Tc0MyMEVvNEp3TEd2RnJkdHhhSjBtR05lOGNUSklncHpzQ0JPVlRpT1J3Q0JXZ1ZJYzlUS1MrRUlOQ05nU1JzY2o4MVUzZVZhTEN4N3AvYnU5WlFjZXNPcG5GdE9JczF4aXg3bklvQUFBZ2dnZ0FBQ0NDQ0FBQUlJSUlBQUFnZ2dnQUFDelFrOFJNR0ExUDlKQ1JUNzM2WEVMaStXeFdjbGo5QmhqcW9wa01ra1h1V2w2dm9zeWRyWlJnQUJCTHdMQlBMQkdJWk05dVRkbVFJUnFGWGdTNGNNek1hdTFocDdVZmlUMFZCYkI2ZUdQNnZUOWRmbWRVbHpPRjA2VGtJQUFRUVFRQUFCQkJCQUFBRUVFRUFBQVFRUVFBQUJCQm9YdUxjTXZrMGJiMFdYS2x6ZXpkZVBxODBzbkcxVzkrdHRUa1lqRGxRazlEYlZPcUhDSExORnRmUE9SMitpYWl2UDZWRzVKbTF4d3JpZjMrVllwSXBkemgrcngxTlNKZkFDQVFUNktoQWtIb2w2a3pSSFh5OG43UjZyd0l0T0daaU5ueUZqSEo0K250OTNiNi9IMTdmZHkvTStKNlB4WXpUaXJUYzNGSjJrMEFVMnI2dmI0TFpZakZ2SE9Rc0JCQkJBQUFFRUVFQUFBUVFRUUFBQkJCQkFBQUVFRUVDZ3NvQWVjRXRzakhmc0xYaFl4MGtKdzdHWkJoWlZGY1l3eDYwdFIrWHZVdWR2YklYbm4zWjVKNGdycmZjNjJTenVId3FhTnJuTTlWSjRWRkVwdkk4QUFyMFVVQThuODJBOGJkWDdwT3FsRTQxR29OTUNPbVNRMkhqcWRJdHZhTnpuMTdOT05xait2djE4V2tyY3FiZjFWN2NreEtjK1gyODByNnY3N05ZSEN3KzdFRUFBQVFRUVFBQUJCQkJBQUFFRUVFQUFBUVFRUUFBQkJHb1FzQ3dZRW9ZMTFOT0hJcGNQS21LUkdvazh2WGdVbzVITDdDRmhXR2xHQ2xYVHFzeDBGMW04ZFZ5NVF4QWtXMVRlNitWY3BGcmlTdGRYV3h4TjlWSnhtcEs4UnJBZkFRUjZKaERJSnlOcGpwNWRRNXFMZ0dWRmtlTnhtQ3lITHhuUmlDSVc3eUpnY2REWkM3MnhkMUt4TEdUalZNNU5KNUhtdUltUGt4RkFBQUVFRUVBQUFRUVFRQUFCQkJCQUFBRUVFRUFBZ2FZRVZEQWdPUVMzYXFyeVR0V3p0YTA1bzFudU14bUdyWDVIYjJTT3VObzVGZVo0dkhwVXpwc0xWV1hPKzdmdnZtNlJ2OERMTXU0WGFZN2Jyd0VsSU5CSGdVQTluWkpmUlJxdWp6Mmp6UWlNUitCWnB4WE14bTZJM2QvYmxwVFJmWDdKTExpeTErL29qY3dSSlkzZTlmbHFvd1ZkMGh3bHJ4YUhJWUFBQWdnZ2dBQUNDQ0NBQUFJSUlJQUFBZ2dnZ0FBQzdRcllabUNZdHR1a1ZtcWZ6NUtEajdidDlPb2hNZ1ZUSmNHZ3dod3Uwc0dEYW1wZHFadTVyZnZKZmJPRi9Sb0Y2bTZxdHVpTXZURDJJb0JBL3dTQzVKTkNiWlBtNk4rRnBNV2pGdEFEL1Nwc2NQcjZNenlSajlkRS82eWJYNmxPeTVETFcrcjkwaTlrdlMzbzZvdk1TaXVsTHh3SElvQUFBZ2dnZ0FBQ0NDQ0FBQUlJSUlBQUFnZ2dnQUFDelF0WWg5NHFMUm5TZkp0cnFMRTR5M0VhbHJ4UFZxeHlDMnE0TWd6TEp4alVEQmJoYWw3cXYrbjV2L1g2OGZGK3RWRkpqbk85VGhON0pEdGgzUzVsa1k2MnhPVXNkT1BHZHdkWktkbUp3T2dFQXZOSU5GdWtPVVozSDlEaFhndDgycElOYm11S2ROaWhPTXR4WW5oSmRrRG5IN1NQV3hEQzRpdFdkVW5XVzgrMjdvMWJKK3BwRktVaWdBQUNDQ0NBQUFJSUlJQUFBZ2dnZ0FBQ0NDQ0FBQUlJWkFTczB6QlVXVElrVTE0dlgxcnlDNC96N1YwUUxPN21qenFoRUlZckE3TTBBNVZxcTNTQ1FZYzUxSm11WC9OWFBIRy9ETkppdG42NEM1YkJZanRQTGtWalNaTGNtWDRZS1BlV2NDWUNDUFJQSURDUEFiTkZtcU4vRjVJV2oxbmdRNmNWRWh0dWE0cDBsdEdTNVhqLzJEOTlmbjQvZmJ3bjVzN1ltWDRmRWhyeHBsdkU1VXNXMUlJVGFZNFcwS2tTQVFRUVFBQUJCQkJBQUFFRUVFQUFBUVFRUUFBQkJCQ29MSkFjb0ZkamIxV1dES2xjWWZkT3VFdmtOUzRFczNWcTdQSE9HTTBDMWZ5dHdqSmZ5eVlZdklVNXd0TDVFZFhxd3EvYkFvdXRXaUxHTWpISXdsQ003QTRxWk9VQUJFWWpFSmpuZ05sS1BWRkhRMEZIRWVpcndJdE1HeHdkMXhUcEtNRlRJcTl4NmV6cmMycDJqQ2REOFBxcCtyQ1hMQ2Jxb1E0cTgvVmRGTFFyYzVyblkwaHplQWFsT0FRUVFBQUJCQkJBQUFFRUVFQUFBUVFRUUFBQkJCQkFvQllCTTk1bXRpelRMdFJTZHljS1hUNmFqbCsyWm5MR2kwRG5PVFlxc3JIT25CV0dzNUxkOFJmbUNIVzJwR1RWUlljdGRUL2ozczFrWHVST0x6R1RXVmttU0FSQk1tOFYxY3Y3Q0NBd0ZJRkFQQnBQTzBoekRPWHkwbzl4Q0lpd3dXbkgrNEM2ZnNqR0tWNC9STzgrZFo3alRVVTJub1hMcXppdDFJNXNsT1I0L0NsMW50K0RTSFA0OWFRMEJCQkFBQUVFRUVBQUFRUVFRQUFCQkJCQUFBRUVFRUNnRm9IRTRoaG1ETzZobHFxNldlaERJb053RVpoYTIvbWdkRmJ4MnpyVG9ONElTeVlZUElZNVFtdFQzWGZxVHFvK3lWekx1ZkNwZWp0RnRVeEN5aENJZTZzNEV3RUVlaVFRcU9kRDhpdHBqaDVkUVpxS3dKTklMWngyZkEzSDVTdWJwckJuS2ZSNktMdTQ2enIrb0gyZW5WQSs5Zmw2SXpVeGlGT2gxVS9TM1hIclJmVUtPUU1CQkJCQUFBRUVFRUFBQVFRUVFBQUJCQkJBQUFFRUVFQ2d1b0NjWXVJMEJMZW9YazVQenhDVFVkeXJ1VGV5SGRJelQwUVRseXlUSTVYUmRya0V3MUxHUUdSUkpmZjRYYzhrTUl1b1JQV3Y4eXowS2pPSkxxZjdsWGRtVnBYWENDQXdNSUhBOXZnaXpUR3dxMHgzaGkwZzU2QTRwUTYraDlMbmc1NTBJODVTdktpNU43STkvRlNwajJoZWtvUE9YdWlOZmZhVVVxOTFURVNYY3l4MW51ZURTSE40QnFVNEJCQkFBQUVFRUVBQUFRUVFRQUFCQkJCQUFBRUVFRUNnRG9Ia2hBcDZFSzZPaWpwWjVsMjIrMWRtSmRGeGhjc3hPdENnMGNvdGU2SkxNZWU1YjNsZEVVZk0wcEtJYW1RdjNpSnU4OHlrTmxKUkVMOHhrMnp0dkVZQWdlNEtCTFluR21tTzdsNHdXb2FBRUZBaEJoTTJPRzJKbzNxNjR5bmJ1eXVUamh4VTRPRnl6RDdsY1hueDZZU1FYZWZsZU53NWxYUGpTYXB6UitibXVGR1MweEZBQUFFRUVFQUFBUVFRUUFBQkJCQkFBQUVFRUVBQWdmb0VyQU52OS9YVjE2MlM1NWxoeDAxd3JYMTZLWkh6VVhKT2s5bTFjOVY3WHNNY29YMGhGRlZYdGE5NitaVFk1THFGaW43b1crVXhSVmx5MFpscUxlUm9CQkRvZ1lEMWh3cHBqaDVjT1pxSVFDeGdXUWprZUh3WkNNOUhKcEx4ZGpXUWNWRFJqL05SY3NxU1Z6Y1VWYWhwaW4ycEY3ZlNTNTlGbXFNMEZRY2lnQUFDQ0NDQUFBSUlJSUFBQWdnZ2dBQUNDQ0NBQUFLdENXVHpESmN4K1dscnpXbTI0dnRVQWlFTWk2YTZVS09VcTFNejVYb3BSV2VmKytZM3pCRmVtVDJqb3FSWWNhYW9OMnB1a25neWswd1d4Ri9ES3ZhRHd4RkFvR1VCOVp4TVBWNUpjN1I4VmFnZWdRb0MyY0RESlhUUVN0NmdRcU5MSHBwZFpTVmFReVgvWkpWczJaME8wZWtIbmNJb090dGVyaXBURjNNOFB0bVBySGV2N2c5emM5UUxUZWtJSUlBQUFnZ2dnQUFDQ0NDQUFBSUlJSUFBQWdnZ2dNQU5BdGxBdzJVQWJod0RiMEUya0ZFOG9ZVEt2bXdueTlSSTVlVkZuR3U0ZGpFOGh6bktyZTF5clVIcVBXRlJQT3VIbW96anN0YUttcXBEcVpnRldGUU5mRVVBZ1hFSUJPb3hrUHc2amg4cTQ3akE5SEw0QXRuRXd5VjEwRXJld0xmMXB3NHd4RW1LNGh5RGlyYnNKNGRFK2lMZXZMSkl5NVdtZjhtQ3JoeGQzMXNhbzFpaHZrWlFNZ0lJSUlBQUFnZ2dnQUFDQ0NDQUFBSUlJSUFBQWdnZ2dNQlZnZVI0bTk2K2VzWlEzbHpvN3NZYlpXWWtXVVhIemlacWFvcEVJVmRYYVluVXN2bVJ4TmxPbTc2dVJUYU1VV1lKRjdYdXpKbE5iYXRPYkh3MWpISVFRS0J2QW9GNkRpUy9rdWJvMjJXa3ZXTVdrR0dEMDU0aGdIeG5lMVptd3BGZGROTHJaSjg5KzNpOHVrcExydGk3S0dpWGUyeWRiNURtcUZPWHNoRkFBQUVFRUVBQUFRUVFRQUFCQkJCQUFBRUVFRUFBQVM4Q2xsQkNHSTVpTE40bHdEQ1pxSEhLK1RvNVVIblpuaFZma0FkeDBtMDdmRjBvY1JjVXo4eHg2cXc2NnpRUFJ4eHkwYjBwbnVXa0dJc2pFRUNnbHdLQmZoQWtOa2h6OVBKYTB1aHhDbGhTQzhmajJ3QXNucklwaW84eW5WTHJvbnc4WjA4L3ZwWTVYeDd6S2dvcWt5cVI1ZHk2aHpUSHJZS2Nqd0FDQ0NDQUFBSUlJSUFBQWdnZ2dBQUNDQ0NBQUFJSTFDNGdRd21uOGJjeGpNV3JLSUllYml3VllKaE0xRm9yTTMyaTJuZ3N2bGhxY1JKMXlxMWZTMVJaM0NnVHk5RE5LV2tScjlJem40aVV5clpNdFJ5REFBSkRGQWowa3lTeFFacGppSmVhUGcxVVFLWVdUdW1EQVN6R0lWSXFwY0ljazRsYWEwV0dNTjZkN2dBVkQwbGtPdHBaeG9ZMGg5UDE0eVFFRUVBQUFRUVFRQUFCQkJCQUFBRUVFRUFBQVFRUVFLQkpBUmxLT0kyL2pXQXNYdVFQU2lkWXJHTG5RY3VINHV1V25jSWlNZGJwdEZsbWJaamlWZ21Mc3NYR2E5WE1BdEg0MDNRZC9JY0FBdU1Va0ErRTB4T0NOTWM0YndaNjNVc0JtVm80NVE3MnZleEtzdEZmaWZURVpiTjBRTVVLY2k3aUsxbCs2VzNSa0xhV3NTSE5VZnFhY1NBQ0NDQ0FBQUlJSUlBQUFnZ2dnQUFDQ0NDQUFBSUlJTkNTZ0hYWUxReGFhazF6MWFvWk5uUU00YjUwM1ZOOVRtYWpoSnJ2TkllWDJJMndLRC9qUnp3NVJ3WmlKRXYxbEw1ak9CQ0JjUWtFNG9sdzJrR2FZMXczQWIzdHM0Qmw2b2hUY09HenoxMDZ0MTNOc0hFSmNwei85MUs2UnovNm5NeUdHOHA3cHBUamNWZTZLVjRQSk0zaGxaUENFRUFBQVFRUVFBQUJCQkJBQUFFRUVFQUFBUVFRUUFDQkdnVEVTUDVsR0s2R2lycFZwSmlOWWxPK2ZVdmJTT1ZwMzZ4RUViN1RIQ1VDSklXdEVyZEFCWXU3SEl2U0U1MFV0bzRERUVDZ2J3S0I3YmxBbXFOdmw1SDJqbGRBeEI0dTRZTytlNGdKTWQ3SzkrZ2c0aGZSanRmeVJTU1BsRk45L0NUZmJtNmJORWR6MXRTRUFBSUlJSUFBQWdnZ2dBQUNDQ0NBQUFJSUlJQUFBZ2k0Q1ZnblYxaTVsZFdmczdiWndjWlpsWlZCMXRtem85ZGxaclR3bmVid1FDNHNLczNNc3JGYmVKa3p4RVBuS0FJQkJKb1hDR3lQQmRJY3pWOElha1RBVGVERmxsM1l1WlhWbWJQMjJVNjlIaXEwN1RsN2R2VDZ2VUlSNWxETDNDZFA1dDBtdDBoek5LbE5YUWdnZ0FBQ0NDQ0FBQUlJSUlBQUFnZ2dnQUFDQ0NDQWdJdUFiZFF0bkxxVTFLTno1SXdTbFFZYUYxYTA4S0ZIQXFhcDBxSlNFa05NN0JIWitKZ3p4TFNSTFFRUTZKTkFZSHRFVm5ySTlxbTN0QldCd1FsWWt3c3R6UjdoQy9kSmRLcFNnT0pibkg3WjhlWFVQREZMeVBIb1ZNN3RKNUhtdU4yUUVoQkFBQUVFRUVBQUFRUVFRQUFCQkJCQUFBRUVFRUFBZ1ZvRjdNR0VTdVA1dGJhdmxzTGxVR1BGaFVIc0UxTDBNc0VnYjRCcVVSNzdzak5sRnAycDVkSlNLQUlJdEM4Z0g3R25lQWRwanZZdkRDMUFvSlNBUGJtd0wzVnVWdytTMDJFOFYydXF6ajJrWWgyZjFRcUpqMzVQbFhGK3NYTXE1L2FUZEs4cWF0eGVNeVVnZ0FBQ0NDQ0FBQUlJSUlBQUFnZ2dnQUFDQ0NDQUFBSUlsQkt3VDYzUXkxeENxZjZlRHdwbTJUOGMzNVErTnpwd21pM2cvTHFYQ1FacFVYV1ZIZXZhTVdVV25hbG96dUVJSU5BWGdjRDJoQ1ROMFpmTFJ6dEhML0Fod2dibkhXN0JoWTVnZnI1bSsvUldzV1UvMlFMT3IxOHJGaElmTGhwemJHdmlFOUljYmxlUXN4QkFBQUVFRUVBQUFRUVFRQUFCQkJCQUFBRUVFRUFBZ2NZRTdtMmpicjNNSlpRbmt6TnJMTXFmZkRsU1RtaHhZdXhsZ2tGYVZFM3lXUE5BL1Z4MHB1SmR3T0VJSUdBWElNMWhkMkV2QXYwUWVQRVlYT2hJajNWcVFYZnR1MkxMckJPV3ZGY3NKRHBjemhOeXJMVHFpMU9sOXBPMEMzTnoySUhZaXdBQ0NDQ0FBQUlJSUlBQUFnZ2dnQUFDQ0NDQUFBSUl0QzFnQzNPRTkyMjNxdGI2SDBXZjU1WHJFMFdjZHZReHdTQXRxcTJ6Y29LekpsdXFSa0lxWHdCT1FBQ0I3Z29FdGlja2MzTjA5NExSTWdSU0FqcnhrTng0U1IzU3N4ZHlhWk9QeWoxSVlxanRyOHFsbkUvNFVxZWJyd2VuZ200L2lUVEg3WWFVZ0FBQ0NDQ0FBQUlJSUlBQUFnZ2dnQUFDQ0NDQUFBSUkxQ2x3Wnh0MEN5dVA2TmZaUk45bHk3a2txcTZ6Y21xUmJVcVRIaVlZcElYRHRDeVdXOGloRk4rWG1mSVFRS0ExQWRJY3JkRlRNUUszQ3p5WmtFRmlxNjIxUUc3dnoyUWlsNDZwdXM3S3FSVzJHVXZjVnArUjJaS2RqMTY2bEVHYXcwV05jeEJBQUFFRUVFQUFBUVFRUUFBQkJCQkFBQUVFRUVBQWdlWUVwcGFoK0REY050ZUF4bXV5VENYaDhDZmpNZ1lSOWpEQllMRnd1UFFyZVEvMWN0R1p4bTlGS2tSZ3FBS2tPWVo2WmVuWEtBUitFaGtPczdudmI5OHRpNlE0ckd3aUl5SEhWemVUVjZNYWI3VVdsU0hONFhZSk9Rc0JCQkJBQUFFRUVFQUFBUVFRUUFBQkJCQkFBQUVFRUdoS3dESVNmeHFiWHpaVmZmUDFMR2NpZStBU1BkaUtVa0tYWXBydmY3SkdpNFhMR2p0cmFkSEhSV2VTTW13amdNQXRBb0Y4S0lTaFEyenVsalp3TGdJSU9BcnNSTmpndktPdHRVQWNPNUU0N1NEVEUrK0p0OHR1N2lXTFN6R1R5YWNzeUNGY1VyYloxNDhqelhIZGgzY1JRQUFCQkJCQUFBRUVFRUFBQVFRUVFBQUJCQkJBQUlHMkJXeGpibjJjWmFLMG8yV0pGSmNWVWl5eld2UXZ3ZURKd2pLL2l3dHBxVXU0WEcvQ3pYckFhYU5TQ2h5RVFNY0ZTSE4wL0FMUlBBU3VDY2l3d1dtUDR6UVUxK3BwNmozTEVpa3VLNlJZWnZqNGN1ckNsd1J1TFNwRG1zUHBFbklTQWdnZ2dBQUNDQ0NBQUFJSUlJQUFBZ2dnZ0FBQ0NDRFFsTUNkTmMzaE1rRkRVeTIrc1I3TENpbFRseUl0YzNQVWxtQndhVitaYzN4WnlGQkliWXZPeExPSmJNcDBqMk1RUUtBdEFkSWNiY2xUTHdLM0N6ekpzTUZwejh2dEJiZFVnbVdGRktlRlRTeHpjN2lFUWlhVGR3RzhhNGxtTWlITjBSbzlGU09BQUFJSUlJQUFBZ2dnZ0FBQ0NDQ0FBQUlJSUlBQUFtVUVMTk1xblBJZDh6S245dklZeXhpalcvSkFKaUhjeW1sUjBXTGh0c1RPNlk3Si9GZmJvak5xVVpmaDNxRXQzaEJVallBM2dTRHpTTGk4WktVVmI3NFVoRUNkQWo4aWJIRGU4VkZubFhXV2JWblh4RzJlRVprS2NTdG5JaGQrY1VxWGVFRWp6ZUdGa1VJUVFBQUJCQkJBQUFFRUVFQUFBUVFRUUFBQkJCQkFBSUc2QkRhMk1iZHd1SU51SzlsZnQyREFveWlvdGdSRFhkZmVZckYycWF2SlJXZG1NZnZLcGFHY2d3QUNEUWtFNGdGNTJqSGNIeXdOcVZJTkFzMEk2QUgrVktyanFabksvZGV5UzNYajhzSXRtU0tuMUhoM2FxMGxYdEllcnI3WXowNTk0U1FFRUVBQUFRUVFRQUFCQkJCQUFBRUVFRUFBQVFRUVFBQ0JXZ1dXdGlHMzBHMkdobG9iNnFud0IwdC9sMDVscTFpQktmREJxWnoyVHJKWk9DMFdZeW5JcVp3U0ZPWitMWEV3aHlDQVFGc0NnWGt5bWkzU0hHMWREdXBGb0lyQVFhWWZ6bnNPVmNybzBMRmZsdTY0OVVWT3FmSGwxRTg1eDBlTHVLUTVuSzRoSnlHQUFBSUlJSUFBQWdnZ2dBQUNDQ0NBQUFJSUlJQUFBZzBKYk0xQVcySnIwMUR0alZkandnQ210MDdUVVV3Q1U0RGFxaXZCVUpPU3pjSnRlaEU1VFVsdGk4N2NLZXpoQm81cXV0d1VpMENqQXBZbkpITnpOSG9GcUF3Qlo0RzlKZjV3UEw0NWw5ZnVpYlpzaXRzMEZKWXBOVDZkK3ZZaWdIZE81WGc1aVRTSEYwWUtRUUFCQkJCQUFBRUVFRUFBQVFRUVFBQUJCQkJBQUFFRWFoSlk2OUh4NUliYm9INU5UZlJaN0gyeWwvRzJXd2hEemtkUlc0TEJKMENpTEg4V2NwcVMybTRnaytad3UyeUovck9KQUFMMUNRU1daeTBycmRUblRja0llQlI0Rm1HRDh3NjNSVVU4TnN1eEtCbWRPQjdkUWhoeWtvOVh0emJKT1Q3YzRpVnV0V2ZPSXMyUkFlRWxBZ2dnZ0FBQ0NDQ0FBQUlJSUlBQUFnZ2dnQUFDQ0NEUUtZR05iY2d0bkhlcWpmNGFZNXVKNU42dGVEa2ZSVzBKQnJjR0ZwM2x6OEl5eVVkdGk4NlE1aWk2cnJ5UFFDY0VTSE4wNGpMUUNBUmNCUFQ0ZmlyVjhlRlNWUHZuMkNZYWVYRnIxbnZLd3ozaDhpM0tPZTdkV3VUakxIMjFXMHlVK09nSFpTQ0FBQUlJSUlBQUFnZ2dnQUFDQ0NDQUFBSUlJSUFBQW9NVXNBekVuK01kZDRQczdHUWlKNUVJdzYxYlgyVlJ0U1VZM0JwWWRKYnNnT3QxdCtSQ2FwczRnelJIMFhYbGZRUTZJVUNhb3hPWGdVWWc0Q0JnVzVya2xEOTRjaWlxQTZmSWVUQ09ydGtKV2RTWFV3Yy9aSnJqNEZTUWw1TkljM2hocEJBRUVFQUFBUVFRUUFBQkJCQkFBQUVFRUVBQUFRUVFRS0FlQWJsZXlEbk1FZFpUV2V1bHppK2RTLy9QY1gyVUlGM0srVlZ0Q1laYTNEeGF5TlY2SEZGTGRKUTBSd2trRGtHZ2ZRSExJOUkxTDlaK1oyZ0JBcU1Ta0F1S1hOSUgvVFN3SkNlT2p1dWpmTW9RaHR1S0xYTHRsN2NXY1hXYTQ2ZkZSbEExQWdnZ2dBQUNDQ0NBQUFJSUlJQUFBZ2dnZ0FBQ0NDQ0FnRjFBcmhkeXppVnM3QWYzZnE5dE9vcTFXNjlrREthK0JJTmJDd3ZPOG1peE90OHpxZi9xVzNTR05FZkJkZVZ0QkxvaEVLUWVDZkdMb2M3NjFBMXlXb0dBSndHNW9NZzV4dEJtNE9DR2pzbjVOSTVIeHlWRlpNckZNUllpVXlHT0xickJ4Wnlxc3lVOVhVckg5SVF0QkJCQUFBRUVFRUFBQVFRUVFBQUJCQkJBQUFFRUVFQmdnQUsyTWYwd3JHOHd2bFhDcVcxNGNlSFdKQm1ENlJlYVJ3dkxhajMxTFRwRG1zUHRmdVVzQkJvV0lNM1JNRGpWSWVCTndCYUFPQjdmdlpYZlpFRS9Namx4UEg2N3RVQ21YTnhNdm1XYjltNHQ4bktXbnIzRWtjVkxJeWdFQVFRUVFBQUJCQkJBQUFFRUVFQUFBUVFRUUFBQkJCQkF3Q3BnSFhBTHcvb0c0NjJ0YUdpbkpYVVFocTR6YXNnWVRLL1FmRnFZZ0lWT3k5UzM2SXlwckw0Nkdyb2ZxUWFCSVJSK2hoMEFBQ0FBU1VSQlZBdFlmN2d3TjhlUUx6bDlHNHFBWlVHUmMvemdxNC85TzhqZ3hORjFvWldKVExtNG1lajRoR25jb1VWY0ZTNXhuR2lreFpaVE5RSUlJSUFBQWdnZ2dBQUNDQ0NBQUFJSUlJQUFBZ2dnTUh3QnVWN0laVURlY2I2S2pudXRkZGdnc1RGMWEvUWlVVVM4MmF0MGdVOExPYzJIYTBTbXhMVWd6VkVDaVVNUWFGOGdrTS9JTUNUTjBmNkZvUVVJRkFuSUJVVXVxWU5lenR6d2JBSVRadXVuU01EK3ZrbzltSUtPbi9ZakMvYnFwVTEwU2UydVloTWp0VGsvU0lFWWJ5T0FBQUlJSUlBQUFnZ2dnQUFDQ0NDQUFBSUlJSUFBQXFNVmtPdUZYRWJnQnVsaEhWd01IVE1ZY3pGU1dXT0N3Zi9sc0ZzNGhuaFd3cUxHUldkSWMvaS9HeWdSZ1JvRXJBOFowaHcxU0ZNa0FwNEY1SUlpbDlTQjUxb2FLYzQrelloYkJtTWlwOVJ3bk0xQ2h6ajB4bk1qR3JtVmZMd2RYMStlY3QvbURRUVFRQUFCQkJCQUFBRUVFRUFBQVFRUVFBQUJCQkJBQUlIV0JPUjZJZWVSK1ZWcjdhbXpZdXQwRks1ZHZXOHl3ZUJmeFdxeGNheEhVTlM1VWc5cERzZXJ4R2tJTkNzUXlBY0RjM00wZXdtb0RRRTNBYm1neURsMXNITXJyTjJ6ckZOenVQWkVUcW54N3RRN3l4d2ZUSXZoSk1sSkNDQ0FBQUlJSUlBQUFnZ2dnQUFDQ0NDQUFBSUlJSURBNEFXczQyMWh1QjVreDIxamkrSGNzYXV5c0FmSGtsbzVUVGIvdE1keDBSbVRyOUNsT2s1NFVvYkMxRlpqSldVYXdqRUlJSEJOSU5EUGc4UUdjM05jSStNOUJEb2hZSi9QNHRqeTlCRnVOSHJ5aStUR2gxdFprMlFaMGZhWFUwbHlqby9qd2FrZ1RrSUFBUVFRUUFBQkJCQkFBQUVFRUVBQUFRUVFRQUFCQkJBWXVzQkRZcGd0c2RtcllFTFpheVRYUmpuMzJERVNzRWhveFp1T0paVnR2dGZqdkZwTWhVV2RpODZRNXZCNkoxQVlBblVKQk9MQmNOcEJtcU11YnNwRndKdkFsMHd0blBlNEpSZTh0Y3FwSUV0dTR0UVR4NFZXTEZOcXVKVWs1L2g0YytvZEp5R0FBQUlJSUlBQUFnZ2dnQUFDQ0NDQUFBSUlJSUFBQWdnTVh1RFJOdDRXaG9zaGRueGo2NnZyNGlJeURsRm5nc0g3NWZCcXNSS3dqOTRiYkFva3pXRXMyRUtnd3dLQmVEQ2NkcERtNlBBVm8ya0lSQUx2OWpUSGR3OTkzbXhkY1kxT3lHaklxeHVKYkZRdjV6MXg2enhuSVlBQUFnZ2dnQUFDQ0NDQUFBSUlJSUFBQWdnZ2dBQUNDRlFSbU5uRzI4S3dTaEY5T1hacjdhcnJtakwzb3JRNkV3eStqZTBXamd1dFRBUkZXT2ZjTHFRNWZOOE5sSWRBTFFLQmZES1E1cWhGbWtJUjhDdndLdE1HNXoxK0sybWt0TDIxSjY3UkNUbWx4cnRUTHl4emZPeWRDdUlrQkJCQUFBRUVFRUFBQVFRUVFBQUJCQkJBQUFFRUVFQUFnYUVMV0lmYnduQTF4SDdMR1NUT1k0MnVmeWt1eHluclRERDR2aDUyQzhjWldVeThRcVBVdWVpTXFhN09XbnlMVXg0Q294TUk5QU1oc2VINnhCMmRIaDFHb0RXQlQyc0U0cmhyclVIdUZlK3NYWGx5TEZBVzVyYjRqSnpqNDNod2JCS25JWUFBQWdnZ2dBQUNDQ0NBQUFJSUlJQUFBZ2dnZ0FBQ0NBeGI0Q0V4eXBiWWRKMndvc3RZUWFKL1p0TjFlWlNGS1VKdDlTaGJFS2cycDc2NldreFRwWnhmdUpaVTZ2NGh6VkdLaVlNUWFGc2dFRStHMHc3U0hHMWZGdXBIb0VqZ1M2WVd6bnRjWjdRb3FxN0c5KzI1Rk1mbFVTYVdLVFUrblJvdjUvaHdYZnZGcVhwT1FnQUJCQkJBQUFFRUVFQUFBUVFRUUFBQkJCQkFBQUVFRU9pUHdLTnR1QzBNdC8zcFFlbVd5c3pCdWUrdXk2UE1CVnl0Q1liU3ZTeDNvRjhMT2RHSHEycXAxcFBtS01YRVFRaTBMUkNJcCtScEIybU90aThMOVNOUUpQQnVUM1AwY0RHUUgydFAzSlpIbVV6a2xCcU91UkRacWg0bVpZcnVJdDVIQUFFRUVFQUFBUVFRUUFBQkJCQkFBQUVFRUVBQUFRUVE4Q0V3c3cyM2hXR1BwcGtvcmJDeGR0VTF0M0l2U3FzMXdWQzZsK1VPdEZ1NExoVWpLRUxYa2txMW5qUkhLU1lPUXFCdGdVQStHa2h6dEgxUnFCK0JZb0ZYbVRZNDczR2JoNks0dWhxUGVMUDJ4RFdXSXFmVWNNdUZXT2I0Y0cxU2pYWVVqUUFDQ0NDQUFBSUlJSUFBQWdnZ2dBQUNDQ0NBQUFJSUlOQUJBZXRvMjJrRXJnTk44OTBFeTlJbzU2RkcxMnJPNTZiL3F6WEI0TnBNKzNrNUZrdjcwVVY3VGJwQ2d5eUt6cm5sZlZQZkVFTkh0OGh3TGdLZEVnajBFeUd4d2R3Y25icEdOQVlCS1dCZm51UjRsRWQyZlk4bE5uR09kN2cyVzBaRHZweUtrbk44SEE5T0JYRVNBZ2dnZ0FBQ0NDQ0FBQUlJSUlBQUFnZ2dnQUFDQ0NDQXdOQUZIaEtEYkluTjFRRDd2VTcwejJ5Njl0UWtDblJaUFlvVzJCZGEyVGhlZFZsYXZZdk9HUHNla1R2YWNob0NQUllJOU5NeHNVR2FvOGRYbEthUFErQkxwaGJPZTNiOTYvMnp0U2V1SFhtU3BibE5WeUxuK0hqcm55MHRSZ0FCQkJCQUFBRUVFRUFBQVFRUVFBQUJCQkJBQUFFRUVHaEM0REV4eUpiWVhEZFJkOE4xMk5lVW1UdTJvdWtFZzJNemMwNnpXN2hlOVZYaXpvazI3M1BxOWJPYk5JY2ZSMHBCb0dhQlFEd2FUanRJYzlTc1R2RUkzQ3J3TGxNTDV6M1B0NWJiL1BuMkpXTStIQnZ5STF4ZTNVb1M1ZlRSMXEzcm5JVUFBZ2dnZ0FBQ0NDQ0FBQUlJSUlBQUFnZ2dnQUFDQ0NCUVRjQStyQi8yYU5HUXN2MDFFWURVQUtQcmtpQXl3ZkJZdGlYdEg1ZXowSXJyS0dzSzlQTENOU05UanNaY1N1Ym1LQ2ZHVVFpMEloRElad05wamxhdUJKVWlVRVhBbm9FNHVxMHFVcVZpMzhkYUp0TTRCeW0rSGV2WmlSVEd1MU5KbHZWZjlrNEZjUklDQ0NDQUFBSUlJSUFBQWdnZ2dBQUNDQ0NBQUFJSUlJREEwQVdzZzIybkFUalhqRU9IdmV3THJZU3VMWmFqbEQxS3dQaTFNT0VLalZMdi9XTXFKTTNoZXY5eUhnSU5DRmgvd0xpbXhocG9MMVVnZ01CSjRGT0VGcUlkcmlHSTlsRHRDNjBjWFJza1hkd0NMaCt5b0lOcm16Z1BBUVFRUUFBQkJCQkFBQUVFRUVBQUFRUVFRQUFCQkJCQVlOQUNEM3I4UGIweHdFNXYwajJNWDdsT3FHRUNCYnJZSGlVTDdCWXJ4NnN1RjUxeHpzaVVhNEhCNzVGNXVhNXhGQUpERWdqMDR6R3hRWnBqU0plWXZneFI0RXVHRFM1Nyt0ZlhOMnRQM0NiVW1Fd3NNMzE4T3BtOGlHYTlPWlhEU1FnZ2dBQUNDQ0NBQUFJSUlJQUFBZ2dnZ0FBQ0NDQ0FBQUtERjNoTWpMRWxOamZENi9neTBiM0VwdXVFR2pMQk1PdVBXWTZGNi9Jb2N0R1orM290U0hQVTYwdnBDSGdTQ0JMUFdyMUptc09UTHNVZ1VKUEF1d2diWEhiMEwzRndzSGZFYlVLTnllUkhGUGZxZGdWRU9jZG50NEk0Q3dFRUVFQUFBUVFRUUFBQkJCQkFBQUVFRUVBQUFRUVFRR0RvQWpNOXdwYmFjSjJ4b3NOYzIxUUg5UXZYeVIxa2dxRkhaamtXcnN1amFFeTk0Wm9MS1huL2tPWW9DY1ZoQ0xRckVPaG5RbUtETkVlN0Y0WGFFU2dTZUpWcGcvTWUxeWt0aXFxcjcvMjl2U051RTJwTUpqdFJuQnZKdHlqbnVLOFBnWklSUUFBQkJCQkFBQUVFRUVBQUFRUVFRQUFCQkJCQUFBRUVlaXhnSFdzN0RidlZQQnJmaHRnNk1acG9OcDBuMURCRnFDM1hXVDVhd1BCclliSVZpaUowellXVXREQTF1b1p4U2xiRVlRZ2djSXRBb0o4SmlRM1NITGVRY2k0Q3RRdDh5ckRCWmM5SDdUWDdydURaMmhQSENUVW1FMW1hMnl3Zkg3S2dnKyt1VXg0Q0NDQ0FBQUlJSUlBQUFnZ2dnQUFDQ0NDQUFBSUlJSURBSUFRZUVrTnN5YzBCRHJkdGt2M1QyNjRUYXBnOGdTNnFSOEVDdnhaeTBabXc1bThPbzk4ajlKcE5LQjZCRGdvRSt2bVkyQmpnajVjTzB0TWtCSndGdm1UWTRMTG55Ym5FdGs1OHMvYkViVUtOeWVSSmx1WTJ5OGVMS0toL2k5aTBkVW1wRndFRUVFQUFBUVFRUUFBQkJCQkFBQUVFRUVBQUFRUVFHSm5BWTJLSUxibTVISnpETXRrOXMrMDZvWVpNTURqUDh0RTh0V2NMdWVqTWZjMTlJczFSTXpERkkrQkhJRERQV3JORm1zTVBMcVVnVUpQQXV3Z2JSRHQ2TjMvRXdkNFJ0d2sxSnBNZlVaempMQitpbk9OelRaZVNZaEZBQUFFRUVFQUFBUVFRUUFBQkJCQkFvRXNDZDZlaGxObHEycVVtMFJZRUVFQUFnZTRMek13SVczS3JSOG1Fc3NiYlpQL010dXZjRG5KMkM5ZFpQc3Ayd09OeG5pMk1wdHFxZTZFZTBod2U3d2FLUXFBK2dVQTlFNUpmU1hQVUIwN0pDSGdRZUpWcGcvTWV4K2lDaHdhNUZyRzNkOFJ0UW8zSlJNNzA0VGJMeDdkczF0NjFpNXlIQUFJSUlJQUFBZ2dnZ0FBQ0NDQ0FBQUw5RVZBejVkYzlmTklmRVZyYXRFQ3duYS92TjV2endQQnN0bGs5VHVkYjF6SFNwcHRPZlFpTVdjQTYxSGI2UHE1N2JvVVd6T1ZrR3VmaFJkZllpbVYyQzlkWlBucHZZYUlWWjlITGY0dWFPMldxNUNkTnpkUVVqOEF0QWtIOFNFaDlJYzF4Q3lubklsQzN3S2NNRzF6MnZOUmRzZmZ5NVdRYTU0NjRwbElzTTMyNHpmTHhJWUY3TisySjkydEZnUWdnZ0FBQ0NDQ0FBQUlJSUlBQUFnZ01YMkNoUGlNZDRQRGI4Sy9lQUhxNG1OL2IvN3gvdGQ0T2I3V0dBVnd3dW9DQUVWQmhRUFZqUkgwZDRGeFA5alZsWENmVXNNeHUwYU5jZ2QzQzlkOFFhM1hYbUsvbURxdG5pelJIUGE2VWlvQm5nY0E4RmN3V2FRN1B5aFNIZ0ZlQkx4azJ1T3o1OFZwTEU0WFpsNHh4bTFCak1ySE05T0UyeThlTEFINXJRb002RUVBQUFRUVFRQUFCQkJCQUFBRUVFRUNnVllHbEhrbmZ0Tm9PS2grbHdHS3Q3ei96UVgxaWF6V3QrMiswUjhsT3B4SHdKR0FmMWcvRHJhZnlPMVNNWEJybC9LUnluZE5LSmhoY1ovbG9nOGl2aFN6Tk5SZFMyb0kwUjJrcURrU2dUWUVnOFE5Q3ZVbWFvODFMUXQwSUZBbllNeERIWS85V0E1RkxvNXh6RkI5RkFEbnZQNHNRaHVNc0g2S2M0M05PbGV4R0FBRUVFRUFBQVFRUVFBQUJCQkJBQUlIaENKakJ1RDZOSlEzSGY5UTllWkNqZVByVGVyMnhtVE5EeDZqdkVqcmZaWUc4TkZhUDVwa295NnNmU2FrTjE3aVpmUGJWbm1BbzI5RVN4NlVJOUF0SEM4dWlNNjRabVJKTmp3NGh6VkdhaWdNUmFGTWcwTStYeEFacGpqWXZDWFVqVUNUd0t0TUdsejF1RTFFVTFWYm4rL2FPZkR0V0tiTWhibXZQUE1sbTlTOG80MmpJYVFnZ2dBQUNDQ0NBQUFJSUlJQUFBZ2lNVnlBeFR6NXBqdkhlQm0zMGZEbE5mRFovZmZQUmNaU3dqVzVSSndJakVnanl2bk9IWjVEVFZjZU90cEZnY0d5cTVUUy9GcFpGWjJwLzRwUG1zRnhXZGlIUVBRSHJ3NFkwUi9jdUZDMUNRQXQ4eXJCQnRFY2YwWmVObko0NE52OGdYZHhtK2ZpUkJSMGMyOFJwQ0NDQUFBSUlJSUFBQWdnZ2dBQUNDQ0RRRjRIazU2U2tPZnB5MVFiUnpubmVIL1dIdHY5V2ZIZy9pS3RPSndZbWtJZ0RwcjV2VndQcjU2azdadncvMlZQWGpyYVJZUEIzVGZ4YXlFVm5RbjlOelNuSjlHQ0FzOGprOUpuZENQUlFJRWcrYjlVMi95RHM0WldreWVNUitKSmhnOHVlWGU4SUxKTmduSHJpMm8rOWRIR2I1V01uQ25yckhTME5SZ0FCQkJCQUFBRUVFRUFBQVFRUVFBQ0JpZ0xKMmQ1SmMxVEU0M0IzZ2J0S1dZN3pKL2ozRExxNWMzTW1BdlVJbUpXNjFEQmI5SFZkVDNWdGxqcFA5ekIrTlhWc2trd3c5T2tIc0QzRTQycVIvR2RJeEZyL29qT2tPUnh2WEU1RG9GbUJ3UGJnSmMzUjdFV2dOZ1FxQ2J5THNFRzA0N2xTS1YwNCtNUGFreC9IcGoyTDBsN2RTaExsSFB0SDY5Wnp6a0lBQVFRUVFBQUJCQkJBQUFFRUVFQmd2QUtwRWFVK0RTYU45NUlObytlcEd5OE1WK3Y1WGJBOGRXMjVYR3luOTdZUDcwLzcxdWNqK0E4QkJMb2pJQWZpbysvZWgrNDAwVmRMTWcrdCtDbTFkU3hld3RXZllIQnNxdVUwcnhhdExEcERtc055V2RtRlFQY0VndmhSbS9wQ21xTjdGNG9XSWFBRjNtVGE0TExuU3gvUmx3Mlp2emgzWk8vWWZPbnk0bFNTWmNZUTF5WTUxYzlKQ0NDQUFBSUlJSUFBQWdnZ2dBQUNDQ0RRdklBWjBEaC9Ua3Fhby9rck1NNGFnK1JJNXV4eEsxSWFpMm55Q1AwaC9veFA4TWQ1dzlEcnJncFlCdUtqYjlkRlYxdnMzaTc3TkNTT1V3Wlo0T2J1VFd2OFRLOFdyU3c2WS83eDQzZ0ZHemVuUWdSR0tSRG9md0VtTnZpMzRDanZCVHJkRTRGRFRwamo2TGFzU0p1OXRzOHk4dW5XSkl2TGgxTkpQeEw0NEZRUUp5R0FBQUlJSUlBQUFnZ2dnQUFDQ0NDQVFGOEVsdW5WTGtoejlPWEM5YnlkeWNHN1ZkNmZ0dDlaeHd0ZHAvTHZ1UmpOUjZDYkFzbnY1Y1JRV3hoMnM3azN0Y3I2UkhMdHFHV3BrajRGWUx4YVdDYjZ1T2xDbFRxWk5FY3BKZzVDb0cwQjBoeHRYd0hxUjZDaXdGNkdEYUk5RmN2cHdPSDJOSWRqdzc2a2kxdStaU2NLZW5Oc0VxY2hnQUFDQ0NDQUFBSUlJSUFBQWdnZ2dFQlBCRElyV3BEbTZNbDE2M2t6NTJiVTkvN2FIMWd1TXZmbjViU1ZtTWVqNXhvMEg0RWVDMWdHNGkvZnA1c2U5eW12NmJiblViaktPN3BndnlVT1VYQkdwOTcyYXBGT2xaN3Zud1lXblNITjBha2Jpc1lna0NjUVhINmtaUDUzN1orT2VRV3hId0VFbWhHd0wwOXlQUFl3Y3ZBaWNoT25IVHRIUmtzMHhLMGsyYWhudDRJNEN3RUVFRUFBQVFRUVFBQUJCQkJBQUFFRWVpS1FHRlcvZkZCS21xTW5GNjdmelp6cVQrVUxGMDdaeW1HK2NNTzgrUDIrL3JSK1NBTFdGWkZPMytHUFErcGszSmVWZm5JbE5seG5DNUtQdGdZU0RQNHVpdFZpN1ZaK2tPQ01OeHRZZElZMGg5dlY0aXdFR2hhd1BDRENrRFJIdzFlQjZoQ29JUEFtMHdhWFBlOFZ5dWpJb1hJV2pGTlBmaHdiOXlwY1hweEtlaExsSFBkT0JYRVNBZ2dnZ0FBQ0NDQ0FBQUlJSUlBQUFnajBSR0NSSFVNaHpkR1RLOWZyWnBvd1I0bXh2NlhsVDhCbmZWcVFvTmVYaXNZalVDQ3d6UDRRVWE4YkdJNHZhSnIvdDYzSmxieVZvZ3FxdHd4UTlvck1hdkZRME9tY3Q5dFpkSVkwUjg3bFlEY0MzUkt3UEN4SmMzVHJFdEVhQkZJQ0J4azJpUFo4cEE3cnhRdHJNTVV4T3ZFcFhkeEVmbVJCaDE1bzBrZ0VFRUFBQVFRUVFBQUJCQkJBQUFFRUVIQVVFT014cERrY0pUbXR2SUNlRUtad1lvNm9UQlArVU9QRTRZelpPY3A3Y3lRQ05RcVlJWEg5N1JsdERQRXZwK1YwR3FlK09qNk1xaVVZbG91dUxUQmx0WERNMmJXejZJeTVkUjB2WVkzZlZoU05BQUphSU1qOGNMbThIT0pQR04xak5oRG90NEJsNm9nb2Z2RFV2MzdKNlRST1hmbDA2OGVYREdGODU1ZDArTTVOYU1nSlE2NnNZWE40Mmp1Mk43OXR2SU1BQWdnZ2dBQUNDQ0NBQUFJSUlJQUFBczBLeUNFVTBoek5Yb0V4MXFhSDBFcEhNaXpEbnJPdURXMk84VXJTWndRbUUwdllLaHA1RytLM3FEWEI0SGdYeUIrL1lXNUp5M1B3c21QcnNQaTBrR1UxMFZuOW84ZzFrSk43dlhnREFRUThDZ1RSejVUMC8wbHplQlNtS0FUOENsaW1qb2h5RExueEJMLzEreXpObXVad3JPQmRwamx5U3pxY0p3WEpXNGRGbHZPY1c5QWxRcEwvZHU1NXZJRUFBZ2dnZ0FBQ0NDQ0FBQUlJSUlBQUF0MFJzQTJTZDZkMXRHU1lBdnBqK1UzNTBWNDltNGY1TUg4elRCMTZoVURQQkZibW16SzFOY2hrb0V3ZGhLSHJvMGlXbFo5Z1dGOW9IWmN4cWVtR2t1MTN0Z2hTZDg3bFJST0x6cERtcU9uV29GZ0UvQXBZbmhDc3RPS1htTklROENvZ3A0Nkk0Z2V2WG10cHBqQmJtdVBLUkJoWEd5WEx5b3RyVENiUEY3SXZhM21XdVUvMjFnUFBPNk5LZTVpanllMFJieUNBQUFJSUlJQUFBZ2dnZ0FBQ0NDQXdPZ0hiNTZPREhJRWIzWlh0ZElmVjRHK2xNVkRMMy84L2RycVhOQTZCa1FqSWdmaG9UMzQwb2Njd3RnU0RZMGN0UDMvekV3d1I2YnBUY2g0dExNRlN4eVZiS2dtUjVxakV4Y0VJdENWZ2VWcVM1bWpyWWxBdkFpVUU1TlFSMFo3ODdFS0pRbHM2UkNZdzhxZk1LR2ppcDNUNXlEMGxPdFkrcDRabDdwUGN0TVkrS3FpSGE5emswdkFHQWdnZ2dBQUNDQ0NBQUFJSUlJQUFBcU1UVU1QcTBVQlI5SC9TSEtPN0RScnVzSnBtby9ReUsxSDc3cE4zYWJUZHJUOVViNWlSNmhEb2hvQVpFYzk4aTA2NzBUNi9yVGd2ZUpMOXp6RmpVU1hCc0lqcXpFOTcrTzFsdWRJOFdsUlpkS1pjNDBvZFplN2RvTlR4SElRQUFxMElCTm1uN3ZrMUs2MjBjaTJvRklFU0FwYXBJNkpJd1UrSms3dDJ5SG5Cayt4LzlveEZZY3N2YTU2a3kvck9PK2s3T3M2ZTlwQnpuK1RQRmhMTjhYSE1UWHZrTllEOUNDQ0FBQUlJSUlBQUFnZ2dnQUFDQ0NEUUdRSExkQWRoU0pxak05ZG5tQTNSSDhwWC9DQithUms2WkFSdW1QY0l2ZXFUZ0lwbmlkRzJiWjk2VWJhdGxzZFE2QmdycTVKZ2lKRXJQalRMZHNyeE9JOFc0dVlKSFNjOHFkWVYwaHpWdkRnYWdaWUU5RDhjazQrS2JqMFBXNUtoV2dRNktmQ1JUaXlZVi9uTGdYU3lINWRHMmRJYzl2VlBDdnZ3YmlUVVZ1NDVzYUY5U2cxMXR2bWFueStKMnYrYVd4RnZJSUFBQWdnZ2dBQUNDQ0NBQUFJSUlJQkExd1hNUUVieTQxSFNIRjIvYmoxdm41cGpvL0pmbVZ2dTEwWUcvSHJ1VGZNUnFGZEFmVWNuZjR4Y3RnY1p0ckpOYU9VNHBpZ1hLc2wvb01YSXkzb3ZaY1hTL1ZuRVU0OGtiNkZHWm5ZeFAxUUdlYk5Xdko0Y2prQm5CWUxrdzBGdE96NTVPOXRKR29iQWNBUmVUTW9ndmZYWnd6N0tlVENPUjN2R29yQnpjdEdXL0tWbllrUHJsQnFXdVU5eWN6S0g2QXJrVjFUWWFnNUFBQUVFRUVBQUFRUVFRQUFCQkJCQUFJRjJCWmJ4V0ZMbUw2dEpjN1I3V1laZXV4cTJ5eCszekJXdy9DazdIK2JuYXZFR0FzMElxSkUxOGJXWjZodXV4ZklVQ3QyU0FPcFJtSERMajdoRkIyMGE3bXhCZGJZY2o1dUZaWjZ3UnA3dHBEa0tMakZ2STlBTmdTRHhuTlNialR3a3V0Ri9Xb0ZBendUU0VZN0VxNTcxNDlKY3k0UWFSN2RVU3J4NFNzTGphRjlJNVZ4dmRKUjlBWldmWkJIUnRqWDFjUzRuWHQwbHY2THpRZnlIQUFJSUlJQUFBZ2dnZ0FBQ0NDQ0FRSjdBSDMvOStmdXYzLy84dnoveURtQi8vUUx4U013MDh5RXBhWTc2NmNkY2cvcHpib2RCdjZYK0RGOXZkR3gwYzh3WGxyNlBWTUFTU29pK1AxZURCRm5yaDQvWmNPdG9Ka2Q1TG02UlYxS2NPbGpudmQvT2ZuOFc2c2VDTVEwYjZSSnBqa2FZcVFTQld3V0N4TE5CYjVMbXVKV1Y4eEdvU2NDU1dvZ2lCN3VhS3F5MTJHY1puVGk2VldoWmdPWTdyNlI0K2czN0FpcHl1aEI3NnVOY2VCeEd5YTBvcndIc1J3QUJCQkJBQUFFRWtnS0w5V29XemxiVDNJK3RrZ2V6alFBQ0NDQXdKSUUvL3Z5bC92dnp2MFBxV0svNkVnOGxyU2FaRDBsSmMvVHFNdmF0c1dybzk5R2w0WlkvaTkrNmxNTTVDQ0RnUytCQkQ2MWxOam9XUGZEVVgwc0d3ekY0WUpuWklyZU5jVzZpWTQ4N2J4YVdvRjR6V1NEU0hMbTNIRzhnMENXQnpDOHEwUThiMGh4ZHVrUzBCWUdFUUR3ZGhFeEIyTE1KaVRPN3VHbkpZRGltT1N3TDBPUjJPTTZRMkJkUXFTSWJINXRiRVc4Z2dBQUNDQ0NBQUFMRkFndnpKemdyZmc4cjl1SUlCQkJBWUVnQy8xWlJqc3ZYdjRiVXRSNzFSWTJxQjZRNWVuVFYrdDlVOWRmY1M1ZXVXRDdQYjJiTXo2V3huSVBBS0FRc0dhdG9wTzFoa04zZlJwMUwvdDh4QVprc0l0ck9YMzRxWGhiTjZiRlozMlh3Wm1FcGFGcGZzeE1saytaSVlMQ0pRSGNGQXZtOERFTStSZXp1QmFObEl4ZXdyVTF5Q1JWODlSRm1MN01UcjI3OWtBVzk1QmIwR2gxc1hVQWxucmNqV1p3OTlYRXFQWjRuSmIraTNCYndCZ0lJSUlBQUFnZ2dvQVRTbjlrTTgwKzNWRi81aWdBQ0NDQ1FGa2lIT1g3OStqUDlOcSthRWRoRUg0MmUvdFkzOHlHcDQ4aFVNNjJtbHI0THhKL0lPdzdWV2Y2YW5VbmUrbjVMMFA1K0M4UkJBem5XTnN4dlRaV0RUUFRYYmIwbkV5VFFSYzN6N29RZ09zU3RvcnhDYjkvdnpjS1NDR3Btbk5aY0JJZWx2MjRIcEFRRUVDZ25FRDhEOWNQeXN0SE1VNkpjQXprS0FRUVNBbkVTSVprMmlMWjd1ZHlIWmQyWS9IVk5FZ3BpMHhMQytCQUh4VHMrSXpCN1JUOVMxcHI2T0pjVkg1dGJVVjREMkk4QUFnZ2dnQUFDQ0dpQmRKZ2pEUG03U2szREJnSUlJREI0Z2I5VE0zT2NYL3h2OEgzdVlBZmowWlB6ZWhlWkQwbEpjM1R3Y2cybVNmcWZnTFBWL1VQMThUTXo5cVkvMDNkYXNtVXdublFFZ1pZRk1qOC85RGRtNkxqK1NNdmRLYTQrMGNONDArMFgyYWtzS0RmL0VpOXAwcmsvZ0pCZGNMT3dKSUtLTDRTUEk4eFBsT28valh6VVR4a0lJRkJLSUpBUEcrYm1LQ1hIUVFpMElCQW5FV1Rrd0hHQmtoYTZrS3BTZG1TWGVyL3NDMHNJSXpmZUVpL3ZZbCthWmlkYVpFOTluQnYyRmgyYlcxSFp4bk1jQWdnZ2dBQUNDSXhYUVA0MnhpZng0NzBiNkRrQ0NJeE80RGVSNXZqMTc5RWh0TjdoZUZEOThxZSttUi9McERsYXZ6b0Rib0JhYUNYNllINVZlUVJOanZweHZ3NzRkcUZyM1JkNHNBMnluZmQxYlNJSlg1VHh0RmFKYnVjdmtIS3RUbGxPZnY0bG5wVG9OSlZXdC82VGZYQ3lzTXp4NFpZS3FheERtcU15R1NjZzBJWkFrSGppNmszbTVtampVbEFuQXNVQ1h5SnNFTy9Jenh3VUY5cmlFWEVnSXRFcnQzVkxaRG41OFphWHFEYjdBaXFKbHNTYjl0VEh5ZXdRSDlBaUgxVWpnQUFDQ0NDQVFOOEZMTk5rZCs3VHFiNGIwMzRFRUVDZ3F3Si95RERIcjkrNzJ0akJ0a3Q5TG5yNVUyRDFJdjZBbE5IeHdWNzJEblFzbThiSVhWb2dwNjNwTk1qbGxzMzllL2FjSXRpTkFBTCtCQ3pma3RHUGtxRm05V1dIblJJTUprY1EvK1FOdy94eTRrUDhYVFZQSlhteXNFeFRNdlhVd29KaXpGV29uQ3dzS0ptM0VVREFvMENnbjVPSkRkSWNIb1VwQ2dHUEFzOHliUkR0ZWZkWVNZTkZ5ZjQ0cFRrc0M2M2tsM010aEdFcDZDdVBJMDdXOUZRK3IxZnNSd0FCQkJCQUFJRW1CU3gvZnhNeWROVGtGYUF1QkJCQW9FV0J2eXhwamwvL2JiRkJvNng2RlgwY0dnMmxaejRrNVVmeUtHK0paanFkdWRkT3QySEZPSWRlcVNXNmc4Ly9iMmpZcnhrZ2FrR2dad0p5ZW9iNGU3UGl0M1p2dWkwbkkzR2FSOEx5eHcyNWo3STRjNUNmOW1nTFQxcTR0REdJNzVqa2w0YUdhVWx6dEhYclVDOENsUVJzVDRtd29jZEVwWVp5TUFJSTZNVTlaS2JqbzU4NmNxNlJuVXRINHVrMmtpdy9lZVhFZ1ExNzJpTmVoU1ZaMEdkZVFlL1JVYmxwajd6ejJJOEFBZ2dnZ0FBQ0NDZ0IrV2M4cHc5ditHVk04ZkFWQVFRUUdMYUFMY3p4NjY5aDk3bHp2WXYvRWpZZWQ4bDhTRXFhbzNQWGF6Z05zb1F4cXYxSjlESTU0QmR0RDNWQmgrRmNkWG95WUFITGQyVDhQVHJVMysweVB6QlB2WFZKYzFnZWhmbS9EY2UvT3o5MDdqN3lZMkVKdHVRdk91UFhnRFNIWDA5S1E2QW1BZm1zT1QxNmgvcERwaVpEaWtXZ0tRRzF1RWN5YlJCdFB6WFZCTC8xZklxZTdCd3EySXRTanNkY2tIZzZFSHNJNDBlVTlKcmJudmpRUSs0QnZJRUFBZ2dnZ0FBQ0NCUUluSDcxa3YrdEMwN2liUVFRUUFDQlFRajgyNXJtK0cwUWZldE5KK0lCak5reWFuR1EvcWxNbXFNM0Y3Si9EWjJuNzdYenE0cC95MjJaQ2FCL0RMUVlnYUVJMkZJSjBYZDUvUE5sS0IwMS9SRFBJSWRBMlRLNzV0VFpMRmNzcnJGYThzMDB1TVl0SHhhMlc4Z2xJT1BTVGRJY0xtcWNnMERqQWtIMFl5WDlmOUljalY4SEtrU2dqSUF0dGhDRkN2cWFLWGpMeGlmZXlqaWtqem04WmdzNXZjNEZpV3UwVDdsUlllV1hlSTZQWGJvdHZFSUFBUVFRUUFBQkJNb0wyRDZ5cWZ4WmZ2bnFPQklCQkJCQW9Fc0MvN09tT2Y3WnBTWU92aTFxSEVsOURwcjVrSlEweCtEdmdQWTYrSmorS1A3eUtuY0kwOXBNeXd4dkhSemp0RGFkblFnTVR5Q2U2RWwrWXcvM0I0bDRCamwwTlY3c0xNV1dXMHdRSGVZUUdxbjlmaE1XMVNmVmlIdVhvbWhzL1N6U0hMWGZJbFNBZ0E4QjYzTkN4dnFVK1FBQUlBQkpSRUZVL1Jiam93TEtRQUFCYndKeTZvZzR4NUEvZzRTM3V1c3BTTVFuSEhxeXM0UTVjb3VKWndQSkNZM0lKVnMrOHZvZFg0dmM5L1BPWXo4Q0NDQ0FBQUlJSUtBRWJCL2toMkVYUDZCU0xlWXJBZ2dnZ0lBM2dkK3RhWTQvdlpWUFFjVUM4YlRtVTNWazVrUFMzQ0VsZFR4ZkVYQVZzRTJwdjYxVW1HVjJqMm9GVktxTmd4RkE0S3FBTFpad0daaXZPT25PMVVxNjlhWkpBS2dFUXVYMldYOGJmc3dySms3TTZCL1plY2Uxc04rRGhmVU9hbXFVMXJTZlVHQUx0dzlWSWxCV0lQT0xTdlRzYmVvNVViYVJISWNBQWhjQlcyN2hFbVY0NlN0UVBNTkZJbzlSdVNmdmlaUDE1bnRlTVhFSTQ4Zit2Z1RPWGJFbG5oREVQc2VIdlhUMklvQUFBZ2dnZ0FBQ0tRSGJ6TEp1S3c2bml1VUZBZ2dnZ0VBUEJQNndoamwrL2E4SFRSOU1FK1BoY0RPVGVlWkRVdEljZzduVTNldUlMYzB4cjlUTUJ6V0FhcjVXSzZCU2JSeU1BQUpYQmN6M1lXWnJ3SXRvaXQ5bEYxZUo1SnYyQ1UxeTB4cnhjaVpWYTVIMTFyRG5aZ3M1dThmNVJxcWhwZFlpU1hOWVdkaUpRTmNFZ3N3UG1NdEwwaHhkdTB5MEI0R0xnQTRyWkRlZWV3c2tWa241cnRnViszd2xPV21OeVNSZWFDV25Gckh3eXpFdnJSSEhVSExtK0tqWUJ3NUhBQUVFRUVBQWdWRUtMR3kvaW9WaDdwOGpqUktKVGlPQUFBSkRGZmcvZTVyakgwUHRid2Y3cFg0T203OUV6WHhJU3BxamcxZHRLRTJ5L1JsMnRWRmZNL3FtLzBHWk93ZzZGRFg2Z1VCWEJTemZqL0UzNWtOWG0zeDd1MFFBb2VMMFFKWkkyaGt0VHl6K21kM05uOHpDSXE4WE9lejJGVmhOMkRUbk5GKzd6ZjFyL2tYa3EyektRUUFCYndMcVZ4ZjlENy96Qm1rT2I3NFVoSUJIQVRtUmhVcDFmSG1zcGRtaXhGSXIrMnIxZnltQzlOYzhrTy9vc05lY1N1VGNISWVjSStOMjl6ZEdrOU12ZGlPQUFBSUlJSUJBY3dMMnYwYksvUUNydVlaUkV3STlFL2pIUC83VnN4YlRYQVJPQXYrMHB6bksyZnozUDl6MTVhU3VIUlgvbVc5aStDbElmVG9hZG5QTTZGcVhlSzgzQXJhNU9hb0ZlaTBmNlZlTGcvVEdxdmNOZlhoWTlyZ1BkL00rdDc0eCtKemY2MDQvVXpvNWs0UWZGL0VRcWhZb013bUM5SS9leEEvbFZEdmp3RVMxQjJXcWhCcGZaUDc1RUliVkhzYzVGdFZBYitpZXFaODB4dzJNbklwQTNRTGlxWHQrZXBMbXFKdWQ4aEZ3RWJCUFEzSE9KK1JNTmVGU1NjUG54UEVLazhYSW5WWEQyckM4Z0V0ZUppUU9ZZVF0eENMVEhOWmFUenZqQnZjWFBxOWo3RWRnbkFKZlgzblJyZm85bmo3YXE3diszbEVEQXI0Rit2MVpxTkNJUjVIU0gxK1ZuRkNWRDFZRkp6dEdLL0NmMzMvOStwMkI3ZEZlLy81Mi9HOTdtT092VWozNjMrbmsvM0hibDdMS1A4Z3lNSlFaamlITmthL0hPemNLaUQva1B2MTdzTnJvWCtadVBmOTdzcHVqbkRkSzlmNzArV2tKaGxsL0F4R1A1eHVydjgxdjdQYXg1YlBPMzVRbGY3VnJySjErSzhyT01YUmZwZmpnd21QNVg5N0laTHlZU2Q3YlZlcXU0ZGlzUmFWcE5hd2p0Q2VheHZwS21xT0dXNElpRWZBdllMNVZFOC9PdkFTYy8rb3BFUUVFeWd1OG1NeERacXQ4R1owN01odWdlS25Td3MrTWczNzVsRk5LdkxCTDN0dFNPS2VjZlZRVEM2M2srTEFiZ1g0SmZKd2VEYTl0UlNyZVQ0K1Q5N1lxNzlkMW9yVUlUQ1k5L3l4VVhNSWc4UXRZWXJQVUovbDhzQ280MlRGV2diLy92QXlKc3pqRldHK0FIdmY3UC9ZMHh4OWx1dlN2eTdtLy83Zk1zUnlUSnhCUGE3NUp2cC81MFV5YUk0bkR0bGNCMjEveXo2dlZrUGpYWTd4WmFTaTFXbVVjN1NnUVJHTzhGVmRkY0t5c2h0T1dsM3RyMXRpZ2NnMWRhS1pJK2UwWTcwbjlqR21tTGMzVklwWUhxVkQxTWc1blNMbWMyVXppVWN5dS9tQyt4U0xJczZqZ2VkdWhab2lZdVRsdWsrUnNCR29WTU4rcWlVY25hWTVhelNrY0FVY0JuVlhJYnZRNVZCRG5Ja3lYS3VBYzRuQ0dPVmx0NWN5WkVVL2w4WnBYaDV6OUpPZklPUFpSYlNLUm5MTFlqUUFDN1FwOFJxR3l2QVdhYW03YzRmTFllczNMbU5WY084VWowQytCdm44V0tyWG5pVi9BRXBzNW4xK2x6dWVEMVJRSEw4WXM4STk0UVB3L1kwYWc3LzBVaUlKSTJVakhuNlU2ODBkOFdybUpQRW9WT2I2RGd2aEhiK3JIcnRvWnY5ZlZRYVB4WGEwQjl0ajJnWHkxVWJUb1g0UHh2UnA5SWMzUnVUdmxJYjVBRlpNNjNlbUhtak9nVk55OE84MXV2Q1hLS2ZVTmVYa3g3Qmx6c2xOTmxvLzlMTldwY2xhVDFJOWxjeW5qQXh0YmZNVFVYRzVMZFVqZEF3NFc2bFQxdGRMOEh1VmFtWE9VK1lsVTdlZFFUbkhzUmdDQmVnVFVQeXJVUStMeXRiZi93cWpIaUZJUjZJYUFXSlJFUlJlT2VRdUhkS1BkQmExNDA5MklOc3FQYVI3VXFYSktqWncwUjFFSTR5dlRsbU5PN2tQTkNmSlowRGZlUmdDQjdndW83L3VQZHBxcW51elA3VlJQclFqMFNVRDkyaktnMzFTeTA3Rkd2NUdWK3RCR2ZXRElCNnQ5dW9kcGF4MENmNm1oOEwvcktKMHlFYWhSSUpwZVE5M0IrdXUveTFXcG9pQi9zdHBLT1RETFVmRlA0ZlMvSzRMVXA2TWhhUTRMSExzOENjaS94YTc0Ti95V05NZXd4NDA5d1RkYWpGNVFwNzhqcE9vWGxoV3JyVnk3ZFhKUytxY2ZLWjBOSDF6clR1bjNzaE5TbE82dERuTThUc1N6MEo3bVVEK2Y3ZStXYm5GOUIyWXRTditpcmkzUy93SnA5T1loelZIZmpVSEpDSGdVMFArcVNENHUrTWVmUjJHS1FzQ1h3RWMyYXFCZjkzcUtpT3prSEtVN284TWM3eE14UjRjOXphRkNHUFozVDlkSkRhdHEyWnhaVDU2akEzYStMaTNsSUlCQWF3THh0L1B4MkZZNlN5MDN0VHUwWmtERkNQUkRRUC9XMHQvUFFyUFFscy9nejcrU2xac21rUTlXczV5OEhxWEF2MzVUUStBc09ESEtHNkRmblZienlxaWJPUHI2ZThsTy9ldWY4WG0vazJRcVNaWTlMRjduSWpPWFFaRDhjRFFrelpGVjQ3VkhBVG42Vys3ZmdMb0ptYnYxZk8rV0hqM1VoYkJScDhCU3p6cFEvcS8wNjJ5UFU5bDZwSGsybk4vQ25DQ3VuM1JlQmRQK1g4WHY2K3ZWZE8vZHpJUVVaVE5wK3JZNi9SQVdkdmE4UnZ4eFFLbS9mR2pIS1dOUk5nOGFaTTVMM0VmTlBUaEljN1J6ejFBckFoVUYxT2VBaWVkRUdKWjk4RmFzaThNUlFPQVdnWGVkTWNodTdHOHB0dlZ6MVF3YmNhOXlBaFNpbVRyTThUS1pDQnA3WHFNNGhKR1Z0VGNtV2huaGVPeTN1eEJsQndJakZEam9xWDNLVHd2a21Vay95MTdieXBONDdoREZJVkNQd0NBK0M4M1NxTmxHVXIrSWxSMDQwcCtBOGNGcTFwWFhJeEw0VzQxbi95TE1NYUxMUHBpdTZpeFNLczVSZXMyZ3YzOVg1M0g3TzkwVDhjREZMUFBYNW9IVEQyV25GbkRTNkFXeUg4bG5va1dGUG1xbXRzUk5XL3J2NGdzTDV3QVBBbWFRdHJreFdRL056aFlSNktrVGV0Mk5iTGM4djlaSWllL0hhSFBnSVpqc2M2amNUYUovbFQwLzlySnpXb1RXTXRRZlFuUTRIWk8xc0tkU3NuZWUrUVlUOTA2WVBiYSsxNlE1NnJPbFpBVDhDV1NmTXZGVG85ekR4bDh6S0FrQkJJb0Z4QVFVT25yUTd5SEE3SVFZNWNaVTlRRG9LY3d4eWM3dmNiU1dVU0tFb1FkMlk5dFg2Mlg1aWQ2MXYyazlnNTBJSU5CSmdVK2RKck0rTkpwcDg2ZCt1TGZZaUdhNlNpMEl1QXNNNUxQUURJRCthNzNVQnpmcEdkOHpweVJlbXM5OXJKOTNKWTVrRTRHaEN2eWhSN05McmsweFZBajYxVThCRmNaSWZ5M2ZGeFBuS0owQUtWLzQ4STljeGlOdjJaK2hRZXBuY3RtSTVmQzk2R0VkQW5vOE03cnJLdi9GdVNVWC9GQkhPeW5UVVdDaEIvZzdQUDVjcG0vbXQ0Nnl2NmVVS1hWWXgyUitkaVIva2d5cm83STNtWmsxU3FYUzlDLzNsOGVleW1sb3RleFA1a3VsOFlSYVpTZThrQTF0WUkrZVRUVHFTaWtML1p6UXp3dnRFRmIrcWVEZVI5SWM3bmFjaVVCekFwa0hybnBhc05SS2M1ZUFtaEFvS2FDV0NkRVpEck5Sc29TdUhwYVpXZU1jenlqOFQ0L0I3czZIcXB5R0pyR09pWllJWVdSaklmYkFSanowK2xIWVNnNUFBSUZPQzN6ckhFV3JNKzJZT0FkUGxVN2ZMelN1VFFIOUdVZkpWVWphYkd1RnV0V3ZYdW12cFF2Z2c5WFNWQnc0VUlGLzYwSHdmd3kwaDNScjBBTC8xVGR3Y3VQL0t2VFp4RG1xbkZXaGdrRWZHaWNxeFV3R1FmcUhjcWVIalFaOWdjYlJPVFAzM09tK3E3NUlTank0bWJ4bnJZT2c0OERzWGkvTmhBTzlEOW1ZM3pyRU03Tjc3dTIweUpLdGlyOHpHeHlRYjZmcktoeXBua1FsNWlLNVU4R0ZUVFE5VmlZRVlmMlZQNGpMNy9RdG1MVW84ZmZ5K2preE0za0tSUmsyMkZsVGU0a0wyTTZkUnEwSUlDRFg2SXNmRjczL2R3YlhGb0hCQ1h6cHFFSjJZOWZ6dmg3MGdHclVzeEpUalR5cFU5NE9sODdIYTZob0dkdklySXJEL0Z6ajBpWEVHN1pqVldWUjFiWWoySWNBQW4wUU1QR3RyM2FiYStJY1Y1OVA3VGFTMmhGb1UwQi94aEVPNm5jVTg1R0ovc0RtdEZIaE14cytXRzN6cnFUdTlnVk1tSU9KQ2RxL0dyU2d1c0JmeVJDSDN2NVhsWUtJYzFUUlNoOGJEN3pKVWJZZytUTTVaRzZPTkJ1dnZBdmNxWm5hSGt1TSttVnJWK2NtYnRyTXlrSFpNM2pkb0lENUJXWUFFMXJ3VzBmUm5aUHo5OUtuYjg3cU9hMml1cnIyZnVhWDJ1Sy9FZGZqa1hHWVk1TDV5UnZhdm1YaTUxMTJlYlNPWVdRc2lpZm4wRUdXVFdBZUdmcVozbUErejdTY05FZkhiaXFhZzRBU0NQSi8wb1JyL2dHb21QaUtRRGNFTWpOWUpHSUh6OTFvb0hzcm5oS2RPVzIrRjViMG9VNkl3eHdUbGRSUSsyMS80QjZ2b3ZKNk5ZU2hraHFxSU12QmFtVVlSbDBMcnhNSElOQnBBUlBtc0QweEdtMDZjWTVHdWFtc2Z3TG1ndzNiQnp2OTY0OXFzZjdzUm45ZWM5Nm84a3NZSDZ3cXk1NSsvY2R2Ly96MTY1Ky9NYStFMi9VellRNm1KWEFUNUt5V0JmUkNRVHJKY2RyNHExcWovdERuVmp5eFdqVURQRHFJZi9US01RdjFUbndBYzNNTThPcDNyRXZMdTRmcDNHM0lUdjE1ZTN5M25yNXd3M2JuNnBwZllDcEV0YnZUL0d4TEZ2b3VHMzQ0SWR2M1VxODNHaWk3TWF4ZllLMFltV21DaWhZVzB1T1JLLzJMcjk0VjZWbHVNdlVOMVhWT25WU0plbElRMHd0VzZuWTVCVnNzSHc1b0lLdTcxNTJrT2J4eVVoZ0MvZ1YwL2xjOU5qSmZYV0xCL2x0SmlRZ2dFQXU4cVlDQitOcjZRT1ROMXloZUEwWDFiRjlRb0E2MjdIVFlRdStLeXJBRVhOVEE3WFd0N0pvdDM3SXB1NmlLNjZrUWVScDdFRUNnV3dMcW1YQThkaUNhcFZKaXg2UGw2ZFV0TjFxRFFQTUM2cU9iU3ROV05OL002alhLaitCUHY0NVpQcnU2VWpJZnJGN0I2ZnhiL3pwRk9hTC8vbG5wai9FNzM3R0dHbWpDSFA5cnFFYXFRY0NyZ0FsaXFFZkIrZXZmRmVzd3k3VVE1NmhFRjQrN1dZYWNndlJIb3d5T1YzTGw0RVlGekQ4RDlWMWIvRWZ4amJad3pKV1pYMkFHY2xITVdHKzEzMVpHY2hNczlUZWgySERMYXZYTExUMVAwUFhwTXhZNitKS1l1Q0x6Tk52STdzZS9PWGYvaDNMYXd0S1RSTi8waWpQaC9TbTNvV0gwUFNUbkQwdWM3SG5UZklmTG5Ldm5xaWdPQVFTcUNRU0xoN1dPZnVrSGhHVmp0WDVZTkJnQ3E5WUxqa1pnWEFMWm1JRktQcHkrUHZWZklwNDNJKzdVOWFERXQ4NjF2SmlPbTZIUVN4bHY1aDIxRmEvTjhxcGU1M3pOVE00aDExOVFLOTVjVDRYa2xNNXVCQkRvaW9BSmN4UlBCOVJBbTgwVVJjUTVHdUNtaW40SkRPNnpVTVdmK2RBcS9sMnM0cWNuNW1NWFBsaFZzTDM1K3BzWndmMnRONDN1VGtQL29mblE2ODVWb1NWVkJQNVAzOE9KamVxM003bW1LdWo2MlBnUFlHMkRyRUg2czlIdUR4enBUckV4T29ITTM0Q2ZiOTFCclVuWTZ3c2FMK1owdWlhSkVldGU5Mmd5Mk4vSnZGd1dvNVArR1hKNk5ZcVJ0WFFRd2ZiRFZUR2JlVHhTdjcyYTNSZEE4U3V4bXJ5akI5bVk5SmpyRll1bDZsVDBCeDJXUkZDVDgvcVlqeFVFdnJwMmZFVUFnYm9GSHFieGYrdjErdkgwMy8zOXh2cEhZT0luVFdySGJIVi9menI1Vk1aYWxkZjFhWTNxaHFWOEJCb1hNQ09QaVJ4SHRIbG92REgrSzlRSmpVdVhyZzJ1bW5rOFVtT2VadmVsaE05c0U5WGtIVVhSbDBPYytvaVZFNEdScUVRVkc3SGtSYkpWOGhvQkJMb3JvSEpaeDZQNExtK24wZVlaZiswQjJFN2JxQldCVmdVRytGbG83Sm41ekNyNjlhdnlCNzdtbzhNckh4VzFlZ1dwUEVmQURNR2VSbkwvblhNUXUvTUVUSmpqejd4RDJJOUF0d1gwN0R5Sk1NZXYvMVp2cy9sbVlKcWEwbnJ4ejA3cm44d0dxWTlEKzdOd3hXTDdNRjNmcnphYjJmbFQzOWxzczdwZno3ZnVmNkMzMk13ZVJ6RUdXZnF1NmVDQjZUOEJ2OXk1SGJsbXk4WEQ5UEYwTzE1dXh0TzllTG9aNzZvTkVHNDM0WDIxTTdwMWdjd3ZNRTMrY1gzTkJxWlQvTllocUMyTFpNUS9UTWFSQ1Z5bTR4eXBvRVlTeTB4R0VXYkdGdE1aaU15YkUvV0xjMjdCeVVwYTNzNVk1Q1l5Vko5T044b2xoMmQrclk5dm5UQnNNcnRDbXFQbCs0YnFFVGdMV1A1bHB4OElOMjFZZituQkhBRUU2aFBJekJrUmh3M09YNHBtbTZpdlRSNUxQcVRqSEttZ1JyS2FKeE8yeUV5T0VTK0FFc05rM3B5b3NFZHV3Ym9TTTZSNktTb1RDOUZoRDhzU0xMb0lOaERvdU1EaCsrdm4vV1gzZHY1MmVuM2J2Ync4Znp4bGJ2V0NIdXpmamkvVnppZ29zT20zVFpoajEzVFZlZldaSmhIbnlETWE1WDQrQ3pVZkd3N29zOURvWGs1LzVoWC9hbGI5SXhzanhBZXIvWHBJL0o0Y3dmMjlYMjF2djdVbUMvUFA5aHREQ3hCd0VmZzcrUWhRMjA3aHBQK29zMyt4MkVySks3R00vOHJOdXB4OWtQNnN0QWZqY0l2NStqNy83L1kyNndlWE1mSExCR0tWSTZZbEx3Q0hlUktRbDcwTC8xcSttK2JkajV2SGJkbTB5V1Zjc1FmZmZYbFgwZ3pMRG1yOHhNd0cwNGN4OWJ5TFU4LytkQlloK1hOa0pBL1NJUDJycmYzMzByc0VVM2Fsczh3UDMvU3pRZ1VmcnEvaFVzK2xyVjVxSnM1aC8yN1ptZ2Y0TFBvRXdKSUlTaXRVYjBtVk0waHpWTkhpV0FScUVpRE5VUk1zeFNMUXVFQTZyQkJuRmk1Zk92S0g1VGVLZktiakhQYlJ6S2VFd2o1VDRXZlM1SGc4cE41V1lZN3JhN2hFcDZSek0rbUc2TkRKVDZwNFhpRFFINEdubnhlVGlVcDkxN3k5NzlQZk4vbWR1aXdMMHVjZ21VbHRkV2lhblE5OU9ZcGpaL25YaG5lR0pNQm5vYWVyT2REUFFzLzNhZVlUcStoRFA1Y1A0ZmxndFovZjltYjg5VElRKzU5KzlxS3RWdjlYajE3Ly9uZGJiYUJlQkc0VHlEd0RvbnZhYlpxZXYvUTNCRStTY2hjbEhrN0svdWx2ZEhMbXgzTzN4NU1YRDQvcEFiVG9YeFBaLzgvV1ZjT2k4YWhPT1UrT2FrbkFqTDNwSzk3MlFpdUxlZEU0eEdwYTVtYU1seU1zYzJoTCtOZXJOWmRtNWhLbXVsNTRtKythNFdiNzg3UE50clZjdC80bUZCdTVVek8wM0dMZjFTOFRTWTBUd2tybUpaTlpqcFg4empEZk5tZkRWQWhHcjBnaUMvWGREUy9sWlMxa1p4OFNQN3Z2NDh4R1lsZDhGN2w4Tk9EY0FlTXZtK3RjS0NjaWdFQTFnYUovUmNVUGgrcGZCcFV0cldiSzBRaTBJNkNIK2NUR1FJSUZoMFJTNDlUSDNiZHdUbVk1ZG5KYWdNdjRzdFpKWlZ6VU1pdEhXYWlvWlRKNTBZV2NONzRTUjN5clVmQmRZaWViQ1BSRzRQc2pmWGVuYnZYTGk5MVAwV0pFNTg3R0N3NlZPYlNiTnVacDhTb2ZKZTAxMlVUSnNyTUx0ZGNtYW01TmdNOUNJM3J6b2NMQVBnczlkYytFTUJLL2ltWC9TS25VSGNnSHE2V1l1blpRYW1xT1g3K1luS1BLQlVwTWF1Q3dMa1hKbXY3MTkzLy8vWi8vKyt0L3YvMzV6OTkvLy9YNy8vNVY4andPNjUxQVM1ZjZOeDNCTUJ1dUQ0SS9kUkZ1Y1pEZVhiTWJHeHovQUU0TkZaa2lnOFJQNWRObWQ5TWN3Y09qK2N2ZWRLTnRyeDZyREl6SC8vN3FidWZOOVJyemx2ekl2OTBydGxpWHV5Tm44NksvTncvaWd2bzZwaGlZYjhFcTMzZlZidVpsY0xlZFQ5ZVhCVzFtWVZNTEkvMC9lMWUyMkxZS1JKMTlkZFBlZEcvYVptMFd4Ly8vZTFlMkJRd0RrZ0FCUXRMSlE0d2tCRE5uQml3elI0TUsyQWY5YVBGVGNVeTFhd0tTc3J3cURjMnh5Z2VqNUZ6c2xEL1RxQmY2L0dCbEE2bGYvcHNHQk1laGVyMUQwaHpHNDNVY0MyMHkyOVBtU3VFZ0o4cG5STW1lMVNPUlJSWDhtckNKZWtPelFBQUlXQkV3SCszRWZORHpFMndPSzk0NENRU1NJVkJIVDgzZ3EwNDNTTlovam9ZbDUyS241UitOZXZIeVJ6QXBObGV0b1U0Vm9OMVUrU3V6REZSN1F0Ui9QSjlIZzFZNnIwVDI5U295Zkt6dVpkc05MZUEwRUNnUEFYME1pVUZoZnQ0OWR2bjNVejBZU3lKQ2VPRk5Ndm5FWjZTOFB2MStmbno3czkzSjVtNTE5OUNGSnBWY3pUMk9reFc5R2VVcElhQ3ZkVFEvdEdNdE5JclZoMWtMdGUrSUdiZ0lqNFhWS0o2UXR4SGp0WHk4VXU5dWdFK0tDaE1idGs5ZnZuLzQvT05YUmVDUTBYRlJ3Sll1N2hZYVE4M0JUZjFKZUJiOURIWG9UeDlsSytrSVRtTXdxNXVNZGRDdEtWLzdVbi93Q3Z4bWRoTWx2SlllQzlKRmJqcTZQTytLb1F0NVJGelNuaXBmMU1MbndBaFlRbi9XQ0drZU1VK09aTUMxeVFQSitRc3R6TXNsRkhzaEZUcjZ1TGpHc1pDL1VqaTJSVTZPOTg2UHppNU9MMDNpVEo1QURkbENJaDFSeFVCMEJDZXNOUDJkeTdjNit3aFU4eEJSYlFDNlUvMTAvK1o0ZWJJOHZtSGJMMWtTYzJ4N1VWazV0L2VmM1J4WFA5VDMxZFFTZXp4NXFPWmRsV054MllERmdhUk9NTzAzRUdSbHI0RE40VzFrM0FBRTRpTUFOa2Q4VE5FaUVCZ0VBWldDM3dpK2FxU0hRWVNMMWVrL3B0dnQyL1BMMCt2VHl6UGJHc0tTbUdNcmd0bzhZZHZRbitlWEtxNzZKcmtjZGc2SVRYaWRWM0wzK1B2cDllVlpuU3pxYlg2Yi9EZ0hCRGdDcjQ5cUlMQnhaamw4YUoxVlhtc3l4eDN2WkN6SFFvRktjMG5XNmluNzY4dnZmNDkvSG03dktldHNoNnpQVmk1eUw2ZlZLajdOcEtlS3VEMGZBbGdMVlZoUGVTMTBZVm1DRDE3eXhjS3FjcHJSbEF5eVFPZzcrYVBST0tLZ0tuRDlLMDZyMnl3Y3Y2NHNGQTRaSXE4S2lKTEhRWHZRVmdveTlYL1V1ZXB5K0RSQTh0VjhHUlRoTVhRdUhpNmFJcEhMYlJCSi9pc3huaHhDNWRncDVKYnhYeVJHV0lzM2hzZGcxeG5LYUFrZnUvSjFvcU8xNXgxK3NHekRJS1VTTk9XeDBvbFU4RG1TQnRzc0hCY0hGZ3FIbkttcVF0T2NKbkdOVWxpcUxtZkVVdWlHcm1VRWROODhuUnBMTVhpVm0xaEt6YVNNWXpWNHZPNHJFVUVuTEM3SnNGWHBOcVh1V2FkMHNEbEtkQ1BJTkRzRVdyNU01TXdRVk1oRCtaeWR2YUF3RUdoRW9HVi9oTVo3eG5maFNiMlpib2t3aTFQTjhkZVgxb0IxODMwR1VpM2ttZFVLWkE0REw1d29ISUhmTFJPSUdGZjZwMldySTZtakdLWVA4c3pJQ21xZTZLbkNOZ3ZIdzE4TGhZT2kyVXFOWWRDUnJDRSt0N0ZXY0RocUJMQVdTczJubG5NbXVCWnFlZnNtUEozN1V2Mmd3OElxZGFGeXkwWnFqdmYzRCtWS1c1aGthb09LYnpFaysvbkRFbFczblVLUVBBYmNRN1pSbHFsL1daenNhemc4aWh4eS9UTzhsWG5jV2FjL2IrUTFrSy9VelpkcmNXeU9ZMHZBUnowRmRKVU9tNk5vMHZ5S0l5cGZHWmJYVUNnSUFUTTdRNk5YSjVaNnp5bUN5NTN6ckNsUUtiY29HQ21kU0lWaVRtTUF2M1FkOHBsK0E2aWZNTlBiQjdPSHZjemhLQngrWmhHMDgyWWtha1QybTBiK0ZuNDUvQVYrNm5OMEUwSW5Gdm8zc2xyNkVEcm45UjJ3T1hwTUFMZ1ZDTVJDUUQxQ2lJa2cwbWZlK1NRV0hHZ0hDSXdYQWZPRmJ4RXQ5SG54dTN6OS96VXJXaXY4MXJwdmdVcWdJZkNSbi85OHRIOXBsdU8yVlFDZlRsQVhDR1JCNExlZ1g4akI0Rkw0MCtUb2NwQjVEYWtzbXJwMW9xZ3R0MjQzMkdzOS9YR0JzYXJqUmN0UUdZWkFHN1BqUHZXeldBdlZMS3greUV4eExkUzJWQlcrQ0krRlZjMTFSbkJncE9aNGZ3OS9LMzhFK3NZVVVRWEJyejlGYVBlTEphWnVQeFdoTXpReEpBS0ZtZHJtWlgwOCtxdHM4R09mWm9hMFVLYSs2K1RuelU4V1MzM1Z0Q3cyaDE4R04xMlQrdWl3TTNPN2pNeVhwWHNtQnhsUE4rclpUeHE2TlVpYVRMT1czeStIbDZlbnA1ZU5LU1hzM0tKOXFjODQ2VVRxRWI5cE95Y3ZVNGg5anlRcWpRV3ZabnRVVmdhNkhNYmplc2llN05abG8xbldrVjVLU0NaNjlJYVBXdmtjalN3dUljZU5TV3JZZ3R1ME80dTRyOGpQVml3T2RYcUtKWEhuV1ZhbHdPYklDamM2QXdKMkJBN1cxYVBUd2NIRjJmNyswZEhSK2ZuNXpjM05YdjEzclAwdHQzL2FxV05SczdxcHVyVnFZSC8vN09MaW9OcWU3YkQ1bDQ5ZEVKd0ZBa0NnRndMa2hXMGVRT3o1Y25rdnNWTGMvTmpNbzZoVWI0d3dDMUdlMVd2M0dsSk51N09JKy9qbjY1dDJ1enA0NHpWeERBU0tScUNGeTNGM2YzdDdlOStZV2NLZXpVYU5qS2VpOVc0VVRySlJWbmROaEpYR2U4bUZsa2xaVFJmYkVybkpvYWp3dmU4am5rTlBxRklnQWxnTDFZMHk4YlZRMjVwZmp5VlJMS3pxM2xQNjBRY1pkeVVGSk9kd01wdUtXY2ZaK2tSbCtpQzJzQld2bk1SRHBYSVJLTXZVM3kxTzlxTVhlTjlraS9EVk5pQkZ5SzA1VEN4cTFOL1RKVEVhbkRLNEhWNVdhOEFYWjJmVjJ1MnBQYVoyMFA2NG9jaTBCMjFJNHRyUUNKZ2h6M0JXY0E5ZGppWDdoejdhWGw0YzNkQkJkbko4czM5ZytxUE5GeFZMcGFUQjU0NlFlaVNQcy9XSkdwQVVZRXM1MzNoVkpzL1hwN3NCaHFtcDNOWXdqWjIwTkl5WW1YcTlVUzZpdzNGNjN2NzFzNVBQeHVmUXMxaGswaU5HTitkTldCeHdacVhGaDNpVkdBSTF0d0UyUnpNMnVBSUVnQUFRQUFKQXdBc0I5YjQyaXhPdVZ2YUlxMWZyaFZWK2Jzb2tjUHZQSmJwcDQzUGNCYUJrNVhPMDdUOVJHSXdRQndoVUNMeFlSOVA5dytNejVXSzh2ankvL1RWNVZIOHRBMDdOUlhmakJGaXhKVmEvKzJpZ01ud1lrN0orNHE5bkw4cGl2bmQ2ZG9UcXhTR0F0VkJta29tdmhhcmxFclhJZGNZZzhEcFVLMFZZV1BVQ2JwaktsdFFjU003aFpncTFuOFI3ajEwcFNGOHlBdDVWK0V4dVFuR01DSFJaV0Y3UFltcmJCai85dGtqNXBPYVZPR05qakVaMmtMbU9nTGVFU0picWUzbFRLaWVnZkc1Rzd6VlJEdy9Pem85NXBHd1RROWRxYlE5YTFGOG9NdTE2aGtGSUJ4Y3FwVXFkWllaWWQ0Z2syaWZFWDRRb2h4ZE5FZHVUbXd2RzZEZzBkZ2NocVNoR21kT0FSR1Rqc0dzRXJKMmYrY2JyaWJKaUhCMUxHVlE5NUdqWkRxZHR2dTNSWTltM0xvL01iNTdUZmNyd2FwVi83MHo1Mk1ielI4dmwyR2k1UEZJLzA4VXdQckJNa2hZZjR0L29yYUQxdnFpV0o1d04xYnRQTkFBRWdBQVFBQUpBWUpJSXRLVDBmNTZnd2srUFpxVDA5bzFHbjF1Vi92MUhqMHVIY0RrMkhieitZMkk4ZUcyWjBDb2pMZ0tCREFpOHFqd1VrbUZ3OTlERWlucDlmdEJIenVyTzhQZ1gyYzdxSVlNQzhidFFiSlJWdnp3N0NvaU9raStWN0ZVWm9aK0U4Y0ZEaTBrUndGb29oM2ZxYTZHVzlacDFyNFVUTEt4eUZ5cjUySnFhNC8wZHlUbTZqZlpUUnR6ZnYzWFhkcWhCR2xSTlcwdGZIRnBEbFlJUktNelVpbm9oM2ExdlNnMUNkZnBlc0NFR0ZxMys5bTJMRWk5RnRHWDNXUWliNDJSZmoyM3BRcTVQOTI5YW9qN0grenlXMUF3QWZUNHhBdTBEV3cvZFV3Uk1oeGpBWHVlbUZCZDdWRXF6Zk16NEh5elV2U1F0NnRzUW1FMlZlSWJNSDNHU21wTUcyYWpuaHhudFQzNm1kWmk3UkJzbGtZblBzY1E2dlg3Z0pSRTJVNlBINTJjSFZYYi9Db3JEMDR0OVgwOVpWbmR2OGt0ZG5sNmNqeC9DdmZPemFxZURDb2xxQjRXekJuMU13bVptaGg3WUhKbEdCcm9CQWtBQUNBQ0I2U09nM3RZMkFvZk9ISWVSb2ZUeTc4L2YrN3ROWFBQdTl1SE45eVg2cCtwbjhCc3dBQUFnQUVsRVFWVHUyK3JtKzl1SGY3MFErdjMyVUlteHVydi82eTNEeUFDSHVOTkQ0Si9pQllpSjQ2RmpLTDB3L2dkaml6MlJGditORVRDeVA4cHRML2xKUXdMYmhrK0RFZFBWTHlHY2RGaXJxeVZjSHhNQ1dBdmwxbHFxTmJCcHJvV1N0V3FoYXMrY0dsaFk1VTVVOExFbGpyc0o2RjRYTEhJcG9xbk5KTjc3NVRFUUNuMlJvZlN1Z3JnRG55TkZvQ3hUMjdnbHZTa1lLdC9IZFp6aE1WSlR0NGxkeHlwYUl5VGtDV1R6QlYwRW0rT0VKQ3dUVHczeTgvRE1JVXEyWkd5UXl3YnloOVpSRzVTNE5qQUNSOUlCUkNGL2xnUXpzZUNsNVlWekV5ajlkNCtlVW9JR05NY1l3aVZCL1RqaWsxd2x3dElObnliUTZjNG8xdGRoSERYVGlacXA1UWFqYkU1bmtnRGRqQnlCRTlPSGV1WHQ5SWNEYkE1L3pIQUhFQUFDUUFBSUFBRXJBZzFod3MxcGEzMmNCQUpBWU80SW1KdXMzRGRsNWRDZzBqa2dlbWFKZXpJVjlhSkphVDFtUENERXVIN3lreVFsQkJOYjBWODdsWXZwcnArUS9sM2pqcUVRd0Zxb2lmelUxMEtYNW5wTjc4MjFzYkJxK2xHaFp4cFNjeUE1UjdlOVZMUTZWaWFUVDEwa0RuRTlUaXFRYmhWUkl4VUNaWm42czNBczlSbkJ4VDdLMWlJMGxzb1FnN1lyMGxpMXZzUE92cUVMWUhPY3FDOTQ0K25oOHNnNWxucERucTBxbG9yMVBtMzNqcDRzMDBGTlBmbk9oUzhyajJqbEtDWEJ3eUNVbkRyd2luYVNhSHdPbW9LRDdzNVF3Tmp6eG8yTVZhcVdkenZxQmt1SVZ4bWRsdUxRMzFYSDdTWEZ1c25iYjd0VXcxMVZjWEJxazIwWkFBMW5sbEgxYlBFaGxya290VHBLQXV2elFlcnUwVDRRQUFKQUFBZ0FnY2tnOE5zV0k5eWR1NTJNa2xBRUNBQ0JpQWc4OGxuajFqblJnOGJub0NrNDZOWkRkeEZsemRhVTRrbXNxRjRCL2I5eWVKdU8vd1kwcmtnenR3RjM0NVlSSW9DMVVOTm9rMThMTll5K1h2ZGY2OFBDcXVsSlpaNXBTTTJCNUJ5ZDVpSTdTZlRkbEVMMjlWWEd2OXNMWCtVZEtJd1VnYUpNVGJMTUNNZjdyeit1SlAvSWovNnRUYkdGT2xLczV3TGdpaTcxWU56Z0VlV1d2QnlIKzM0aGx4djFvRkRST1N5UmQ1TG1xMEtoSFNlT0c0NnpJc0MySzZuTTFjcFJTaURiQ1NWZWJBYk5wVmZra1dhQlVUZVNId0RyZGZOK1FBblVpZE1rR1VIUnlGQVVxUTNPVFg5NWM3T1FsQ0daOHdmRXNWVHNWaXkvN0lTaGdFOXNzQ2Zhbm1Xa04rVFFTZ1VBMkJ5cGtFVzdRQUFJQUFFZ01EY0VqTGlzQ2h6K21Sc1cwQmNJQUlGdUJGNHA4V0l6WDl5elBWUGFtM2hUVTh4SzNVaTRFS3ZWUTNzTFJWNGxlNWlFa0N3MG5TaEVCQzJqcUNjMzBacG9QQ0NKUHpERE42STBvUXRZQzdVWWMvcHJvZHI3c2J2VlByV1ViVUhFNlJRV1ZwMWdHcjVTWTJvT0pPZm9NQTdabk9MNlUwZGQ5OHMvUDN6OThlUFhyNnR2M3o0MjhteXFlSHZ2WFREY0pVTE5SQWdVWkdwTG9wQ1BNYlFtakpVSTVKQVlFcFhWUmgxdjY0aXlMa1VNYnZjNU5Kdmp5TEkxMjA2eUF3c2Rvd3R3TGZlRzhlQ2hRam5iSG5MVEE3cUV4M1dGQUhsU3J2M1ZzS2FxbktTMHh4M1ROeFhGTWVFV0NWZlcvSFB0MjJJU1BiMGFYZGJHcUQ0TzQ4VmhsK2Y3WjJjWEZ3ZW5wNWNjZE5YZnVuZU9QeTlORndzU2VzN3RlNTZTWnFuT3VVM0VNdVB6NHl5SW9ST09nTGs2a0R2aGtub0U4Q09LY2sxd0RBU0FBQkFBQWtCZzdnand3Q3dKR1BaOHdYenV5RUovSURCSkJIN2ZrVWxpVS9TZEtGNVVlb2lWeU9ueFQydlR0OFVDY0g1U0N0eTk5cGJuNmQvYm56OS9IaDcrL3IzbGFLdCtWcXVYa0k0SVZVU1JhVUlhd2oxalFBQnJvUllyTGRVSzJFVFhRaTFaazJPczEyQmgxZUpOQlo1cW9ReGNGeWh1UVNLcGJTVGVrMFdxdjN6NEpWSWw2SjhGNFFCUm9pQXdxS2t0bks0UFViUWlnK1JubEFZbjFVak5lZXg2c2lBUEladkhrV0haSEZvMkRmVjBWSlhPd3FJdEdvbVlSUmtKS1hUYjFhU3NQeTFsekgxVzhpWm0wR0w1VzJlNUNDQXZrUHdpTzI5V3NjUnRtMkV1UHFTbENVRWxHY1BoK0p6Z3RzV3AvcGRiY2FMcytDd1ZIYXdXbm8zZ0trWHZFdzFPQ2dITDZrRHV0QzVxQnNhUW5wUnZRUmtnQUFTQUFCRElqa0JMckZBRVdyUExoQTZCQUJBb0ZRRkNCdGdTQ3g0Q3VBc1BpcEx3dE5XVGJmaTBPMWtxQWxhNUNFTWxOa2ZpOWZmanJRS01scXlTZEo0a29vNFE2RTcxVUlFaVFNTHZXQXVWd0pEbHdZbXVoZXJ2SG01TnowSXFFZ3l2QWtFT3F6QmV5T1dzYkFuakt0cEFuSUJ1VG5VeTl2VkQ0UlJ0bnhXYitEOHRtMkM4ZjdQVnhMbVJJekNjcWErVU05ZWxTRlF1c3RkS2xHUWZJN2N3RTcvK2p1d0tyUzNyMkdqOU1TU2JZMm0rcTd1VDZuQS9JSFpldzBFZlFUUXNsaXdlMlpIRGhLR0x3NXdJYUJ1U2JId2k5NllrTEJPQmJkc2VCenpVejZEdGRvUE1BNGNjZWc3Q1c2b1FzeVFkUGRhSm9mK09qUmFOMms0UjlsY01TbnBiVitWZlcrNW1adXYvOE1tNmZMMGhZVHdFRkpWQ3VsR3lkWkFHcVpVSVdFZG9nQWluZ1FBUUFBSkFBQWk0SUVEZUtLZFJ3bTA1SUVycjBpWHFBQUVnTUZvRVdES2Z1ekRPbDZLRTNHNlFlTkpKWlhmalE0ZHNGTk43bnhXYjlpODZRcnZKT3JBbnN0Zkt2YTB2bkpzT0FsZ0x0ZGx5Qm11aHpQRFZvazJjSldzc3JOb2NxclJ6TGFrNTN0OGpSWFJMMHptS1BQK1IrSGZhckFPV1hURGV2MGJSQVkwVWhzQmdwaWJPWEJkamVSZ2hQZjBxRE8zQnhhbGZhTy9NWWJDVWtaUnRJYzczYzVEMkt0YXRpM1RaandCS1krWmtNNVVUd2dqZDluY1VKRFJ1eW9DQXNjOUs1a2orQ2FNWm5ZYkdxeFcxcVBKcDdvRzVHU3E5RFVmTmtqWVlhbm1MZjkwNXMvWFdqemRBZnJDTnpsWmNsNzdIeXBQMXlibzZHdkFycEs5V3VEOG5BcFl2L05DSk5WUnNzRGxDa2NOOVFBQUlBQUVnQUFRMEJQUU5EalJDeHdoRHFwcHFPQUFDUUNBeUFxOHNTY1J0S09WTFRUelZyaXF2SkZ2RVpnNTZpQ3gxK3VhZXlkU1pKdDhGb1dESXZoNERGU1BVay9GQkhhanpMRy9EV3FqVjdITllDelZXK21LdHdXSmgxZXBUUloxc1RjM3gvbzdrSEUzVytrbmkzNStiS2tVNmIySGNmSS9VTkpvcEM0R0JURTJwU2JWamY0b0ZERkVwMllaRXNXVE4yMDRkYmVzT2V5LzE3K2pCUW5FM0xGV0dFT3V3SDVlalFwMUV6UTlWMEprRjZOZHJ3dlRJYXlyMDFvRUFjOUgxK2pKdjBHL0ppRDg5ZUFRcUNMNWNjQS9zN2VnZE1NYStUTTJTbWdwbG1SeTBSRHV4ZGJPM1I2VEluVVRBTHRCd1o4a1BNREZUaTgra2FWcUcweGc5eDBhQVQ0RFZ4QjY3aTY3MndPYm9RZ2pYZ1FBUUFBSkFBQWc0SVVEaWVqSkdXQmNDWC94MjZoYVZnQUFRR0I4Q1Q0eDI4UmF1Z3FKelBDMFlSV1JWRVR6RzlVZFRISVZTTExvMHRpVG5lT202cCtrNmFldTVxUTdPang0QnJJVmFUVGlIdFZCS1dLblgrbUt0dzJOaDFlcFZKWjBrb1ZaQ1Q1QkZKT2RvTWhiWi9pVDVEaElmcFQxa29Va3NuQjgzQWdPWitwZDBMRkg0RVExSHdoUzVqa1lSaVNiZGdBMkpwd3ZGWG1nU1J0U3N2NThIWW5PY21GbThkZ0wxaUp3cmpWWGpNbHlrVHRXS3IxVjFsTXBDZ0pFcGNwTTVqc216NXNaWmVnWHk1ZnZvQjBZOHZIdXNsbVVXRW95Vnd5cVZoTndGS2pPazZxcWxYZko3NWpEV0Q1bVc3a3ErWkRHSW1FaWpUTmtsNnc3WjRpQWdIRVo5bnNWcDJMMFZzRG5jc1VKTklBQUVnQUFRQUFJdENMRG9MR1YwOUlqVXRuU0lTMEFBQ0l3VUFiN2RSeThtZ054czVhOUJLVXVUM1NJaDZJU09jcCtxRzh0VUhkd1ZTU1Z5RjVwZEpiaHozSmdKQWF5RjJvR2V3MXBvbmUxZHJkYXNveTNYWUdIVjdsYmxuTzFJellIa0hFMm1vc0FsejVNaEl1enE4MXVUWERnL2JnU1VpVVVwaTZsTlVsZkV6WU91aENydjc5aHJoYmhuL1hUaEVIaGVrbS9ucWpnTW0wT2xMTkNsdVlnVU0xWGNqWHFMQlBQSkJHK1VFL2NwcXNocEQ1a3pjNmlBMzlZM0Qzdm1jREU5cjNiNVlVWmV1S1hwbUUyZUowT2ZGalpIM1ZtSHdsVnJ2RlBOSSt1Wjc3VmlHa1NlY2ZqU2FRUVlGK2FEQUp0WU4vNlQzWFdVREdQajBzM0hUNkFwRUFBQ1FBQUlqQUlCU3Q5ZzVWNmgybEVvRHlHQkFCQndSK0MzUGtQY0JhZUcySFg1b0RlbmprYTN4NVBLTTdKYS9YYkgwNittd2tlVWVtUlAraXZhR09PMk5uNjR6YmEyK3JtOFhlM0JXbWp0Q2JOWUMyVXZOVlllRUcvTkJBdXJoYzhwWmhSWFJWNjNKU1Ruc0ZxUTdyT1NQRUw5aWRta092eHFsUW9ueDQ3QVFLYitZbmpZVlVRazZXREJYaXNTMkRvRGdFdkVjYmw5THBQL2hvZ3BOeVhtT08wWk9KZHdMTWl1RnR2OUxEaEJvRkkvOVY0UlJCZ1VmUkNnVDhvYk44MU01amlXUTJOYklIdjErQ2hCNmpabE5SZ1puV2hKY0hHWlp3Z0Mvc1VUMGxsZEhDUURCRlU2ZStUWkg3WjBkN0NmOVpwNTRzM2E2ZVJIeThNaklOTVVLZStKUk41MDEwMzVjYnlWQ2ZmZVVSTUlBQUVnQUFTQXdGUVFZUEZaRmVLclNqMWp0Vk9CQ0hvQUFTQ3dRZUJGbXg1V2Q3MHphRml5VFd5NzZNRlNHTVJTZEorVmgxUVN2T3JvYjQ0ZXcvdWlJb08yRjQ1andYZGlMZFJ1SExvc09ObTFVR2I4YXRFbTRvbzFSWERXQzZ0MkJ4djhMTTB3WVFSMGR5YytEQzVraVFLUWZWYmVrKzhlOGQwMFRmSjBJQ1dDUGdPWkJqTDFWOFBEdnNRRSs0ZHFIbnV0Q0dEckdJWFQvZ2YwZTdUNmhoNkF6WEZqa2o0clFkYUhNYi9WVDFRTXZRbzJIbTNhWjMrSVFRcnZLZXRUeGR0MkJzdE41dENkTThJR0crWlQ4VTZ4a2RHSlNHN0JkZklnTEhlQ0NySGs2VUNzdzREUXdDSzRncldMVVp5MFJPTGxmRG9LQlNEazRBalFHYVNlMjdQTHBDWVdzRG15ZzQ4T2dRQVFBQUpBWUVJSXlOME96RkRoYWtKcVFoVWdBQVI2SXNDMldZbXdRd2VqaDhnNXFBZExvYWVPWWJlVGZWWld5Zll0c1JEdit2RHR5TzQyRVN3WmhodnVTb2dBMjJZbHdnSVkxa0w5emFXV0xPU0tXNWExVUhQSkwyYklCQXVyL3A2UThZN08xQnp2NzBqT1liRUhaY0Y4dGx5UGU0cjJWc2ZGNDNhQTFrcEJZQ0JUZjFSMGkxMHA3dll1Tk9OSThrdzJwWml5UTQ2VE9nTHQ5RzI3bE04RTIwSitOZ2Y1SHFlaXhOcGtwY1pLcVhtNjROa2V0dDEyWUlyTHd5Q2c3TFp6anRQa3pBRk56eVVqYzhTSStabVB4VnZWbkVhckp0eVFCM1FNcGVlaDBONTJmckFlUm5tYUpDUTVDMzhZRloxNkpaa1JhM3ZJRHljT29WTW5xRFJwQktUSHlFSzBmVmlkY1ZOTEl6Rm1kdWR1VVJFSUFBRWdBQVNBd01RUUlBbjNaU3kxTHR4UFRGV29Bd1NBUURnQ1QzZmFETkUvTTBjbFNnT1pyQTlMSVZ6QjREdnBQaXZwaUNpMGw5b1N3UkpYTjlKVUg4bnlpZlFSRVBmMlFnQnJvUTN3MGRYSjZhNkZxdmRoNi9XYTB3WTRnazVqWVRVSXRrdzNXV0xIUEt6Ny9vN2tISVkxYUhRNkE5dkZ6SndRTjlodTZJY1RReUV3aktucFZpaTdDU0R5aGlpZnliU0N0REpiNTZwRGJXNFBGa3NaUzlrV2NyTTVsc1pEd2s2ZTdZWW9NWWZLamRUVEdvbU1tRFVzcHRSemIwc1FrNFR4TXB1Si9ZQlp4MkZjNkF3Um9kcW9URTBmdmpOTUdTWUJKdXBQQ1Evb2FWcWZMSlI0RDlreVZoVk9hL21jTThrbG93VkczNVVpVWtnbmlwbU55dzBmSlFUWUhHNklvUllRQUFKQUFBZ0FBUnNDV29CV1AwQ0l6d1lZemdHQldTTEF5QnlSOW1IU0dTSmlBaG9Yd0pRWGNaZE9kSkpNbzhhcDM0WTBqd0x0NnZOM09ySFI4aUFJWUMyMEFmWjVySVV1NVNxTktNUmRyY0hDYW9ON2xYQmFwdWE0YXVGMVpLQXJsSUNGand5L1NIQTZBOW1GYnV1eTYvbXJqN1NvT3g0RWhqRTFKVnRzSGV4amJNVGtUUFArSHIzdDJMSm1hYS8rWG5RTWZMTnY2UXloV1FvQ3BiV0twNFRxOHpSQmJPV0N0RzhXM2FndlZIU1VNeURBc3ZIbmZubWJVWTNpa0Ruc3VXRWNoMnNHekYyNm9JTXBPdkhLRklDNVFUVjg5ODFLZWM0UUtzNThzMUFzelFsVW5zRk1tc2NSeDk2THlkQkt2Mk9UZ1JuWUhBWWtPQUVFZ0FBUUFBSkF3QitCSnhMUjQ4VjBiNW43eTRrN2dBQVFHQlNCZTMxK2lKUSt3NUp3WXJYcXgxTElqdElEUWVaZnV0N3BkaTY3SG52TzBJUkpnenhNNmV3MlRNdFlDMjNBZlI1cm9aUnRzVjNyaTczNmlZWFZCdjhhL3JTaWNIeFprSEFyb1Nwc2l4bjRDc05qNFNQQkY0SlFqdGcwNmE0dUlyK0JqNzFHVkhjWVV4c2NrdWhEL2oraUdLaElpMFc5RjUzcnJuWXNNSmVYelVFZmhHUTRjTDFPRXhCa2o2T2t2Nm9ZS1ZBL292bGdES0l5LzBqakY4MUFzQ3d1MFdnTE5rL01yVnV6MWc1WDZINlhzWi9xYmQzclkzVnpORmhlREpYalowQktpUTJqbk9jYVNIaGJNOFdsN09mVUNuM2xSTUJrYU9XWVNaaUdZSE13UUhBSUJJQUFFQUFDUUNBRUFXc3d0UTVPUG9jMGlIdUFBQkNZSUFKc1M2Wm9yQVZHRXRuT1BUMVpDcG5SZnlGa2pwU3NDTkpOWGV6SnFIa21MYjVsQmczZHBVVUFhNkVOK001a0xkUllyb20yR2w3amlvWFZCZ2NiL3JSa2NGd3RGb3JaUWVLdXV5S1NjekJUZlNRUVJkNlNndlcwUGZ4T3VxdUxuMnoxY0c3MENBeGphcnB4ME5iQkVveDRPbVoranQ1T3ZSV29ROFd1NGM3bE5nUW4vK1ZrY3pUc3NuS1ppRm1oSWpkU1cxWG9EVHNhaUkvQW1iTFBwcFE3VHN6ZUhvK1hHSVErdUFvVkV6bDlmS05zV3FSMGxBeFdzWXpja3pTS09iUktkVStRUXNoQmd1R3JzSUVwZkhqN09WZE1ocmZLcUNTZytVbHIvNGszd1Rvam9XWVd1SzB6YUtnSUJJQUFFQUFDUUlBallHYnZWeEcrSjE0WngwQUFDTXdUZ1RjMUwyeEtmNktoUUNrRm9vK2VMSVZvc3JrMVJQa29DUmx3dndVNjZ0Tk52dVphVkhMTTlzMDRqZThLMWtLYmJFYlhBNmU3Rm1vczE4UVBGRkVnc1JyVDVHNERuRmNFamk5Vjc1TGFZWElIb3IrcFA0Q3lFYnVrKzFKOGk5aHVVMU5mRFl2azZMVkpHcHhQaU1Bd3BsWVRRZTFwQ2JKbjBPUWNGWGxzNW45MU9nUG5uUWlXV2lodUhmOUx1dEVlZXlTM0ZoSGlvdkdHdmhkWXBnZlM1M3BjKzF6MEJXSWs5K3N4NDhQY2ZBZkd1VGlOaUpyRjh5TzJucndwbW5VdkppeE5nck9ma3RYQXpkRnJnelRVTGVZNmJkQWZYblFhM1pRYllNTnBJRUFSVUR3SzZVQVoxa0tvQkp1eWtnTHJCeHdiSEFNQklBQUVnQUFRY0VhQXh2TlVsSEJYY200RUZZSEFyQkY0L25OTGRxM2c0eWpwOGQzZnR4eHhlTWE1dUkxb2JndHlFVnRQMzlRanNXOU1YTGprakU5VDlkcDdReHBxMWQ2TmNYbkxQWjcrY0tXTFh0WHY5WmpMYjFnTDlYTHNnZFpDald5OHpnRW1aKzJvajgxMVlkVVpySndWSlg5akcxMDFRcnFLUTVEZ1ZmMmNla2J1Uzh0a2tHUExFMk1malBjZmtWVkNjNFVnTUl5cGY2bWh2aXVsU1AxQ2szUGtHRFdGV05RcVJ2MlY2UDY0dFpUQmxHMGhINXZEZUQ3WUNaSnd4d21tS2xVOC9yT0oxVG80NllHQVR1WTR6WjJOZ1h0THpIQ2YrVWcrcHNkWGphZnRtZ1BJdy9CR1ZTUEwzM3FBMS9pbFZKVEtrRU43MlhFeEJjMEI2RFJhbGQyL2VZcFJCNElNZ0lBNUJhNXp6L0NWMW1CekRHQjZkQWtFZ0FBUUFBS1RRK0NWUkNKNThYWnkya0loSUpBQWdkZGJQblF5SHo4bVVFcHY4b2xwRkpOQWtvQ2xvQXVmOWtpYlFuOG43TXYwc3Y1MnAyUytsTEluaE1XNzZSa01WNnlGTm5tRnRoU1dZelZ3b0xWUTQwM1lCSXMxV0ZodDhySkJ6eXY2eGlZMUI1Snp1QnJqQjRsOVo4a3lRUHFyaXhtMmQzRkZBL1ZpSWpDTXFYbXZTY2hDYXJwNWYvOFlFN1B4dFNVZXU5eER6K0tPS2hDMytjdkc1dEJqOWJ2T3EvOUozOCsxUkpEcWpuTThoNDNQbXdhVldIZVFkQmxibXBTa3o1YVZsMFRkSmxEN0RiQjF3WVFrcGlZRmc4OVR5MlJob2RTRGxId2tuU1k2Z0tFMHRNdU91dE84ckdMZ3hDUjFNZjlBblNiR1U5ZktYSlVZWWl3cFQzWi9ZcHE2WmFBZkVBQUNRQUFJQUFGZkJDelorMlhjOXNHM01kUUhBbk5Fb0cyM0lqbWFraFplVXNOT28vNlZKdjlpOXFmUkliWXc5V2NweEpTdm95MXEvYVQ1TFV3UDZtLzJmNlRSK3c1RnAzS1pHb3lvbjdIWTMyNGR0c0JhYUJOQWMxa0w1UXQ5S1Y2bnc4SnFrNWNOZWw1UHpiRlkwSEFyaSs4aU9ZZXkxRStLelk0SG95Nm1LSDJuSGU3S0tYSW5wQkFkYmZvaE1JeXBqVjUvK2tudFdKc201NWozM2sxMWpNUWoyTG5VdjZkenNUa085RzdybzlTN2FWZzczWngwZERSVXk0WUFmVXhlci9PVEhSanpKM0xLQVNPV21Yc2JtUjUyWE5KUmxFTnVGWEtWUFNkZ2hyc2pRbi9iUmlYNXVJc3diRTAyTnFSVk5vWDhJM1ZZTE5CN0VBSW1uMjJRZkR0cWFnR2JJOGlPdUFrSUFBRWdBQVNBUUlXQStWNjhDbXFOS3FZS2F3S0JvUkJRUTJhbzBwL0Vxck5wNGpadWQwYlNpZVRSN29qeWExbExVZ3B1SWQ1RlVJUFNkS0p5ZENMSWxxaUpvUWFwNmpmMWNHWHJQVmdMbFo2MHBHdGZFMTRMVmVza3RjSkpsa3RtdjdBcS9hcWdnaUp2Q0VxQ3BIZVk5SUY1UjE4MXExMFJkTDVwVnhJZGZDVWQ3b296VDIyUUNPY0NtaDNHMURUWnpNYkJFaVdjVVJQTysvdjFuUGxJOVdPWHovdlIydk5JcnR3Y0owWTBlL3VRY0pua0dZR01QdlpZS2gvRklqK2ZraDVSREVOQUkzTWM1aytkY2l4OVkxZUk3SmxIclBsMUdFcUQzRVdKV0ZrR2pqbHFoM2lOWDJGTk9lU0hnL0pLbEV4WlM5UUR1Q1BuSDZwWlZVZG5jUkNnbTZUV0x1UkJRWTBqUTlXS1dxV0lQTUZIa3hBTkFRRWdBQVNBQUJBb0g0Ry9Lc1JrbE9hU2ViOThLMEhDa2hFd2Mwc1lReW4xaWFRNUlSYUxGeVovekgxV0tzcytzdVpYSlZ1YnkwWm4wRnQrTWVZeFk5UlVtTVd3T2szT2NmY2FVOTVTMjVyK2NNVmFhS1B2MFpXd0thK0Zhc3Z4MVhwTm1wVE1zMTlZYmZTekFTL0lWK1ZsOFBhelFSdVFKOEFmRUpiNklqR3BDbGwyUFBsR2U5eVdrK3lFSVJURTUzQUlER05xenVJUzdLN1lPTkIrdnNadWZEenQxYkVKcjFqblVnL0haY25Oc2FRa1ROWC9hZkxJcU9XTjRHMzMrK094OFR3azFaNGVrNU44TEpneUQ0M3RJR3pVSlhvNnR1alYvNVQyMnk1TEJOYWtmcVhJOCtlQnpLR2FzOWF4UGNORGpNR3FFdldOWXZJNWZEQ3QwWEZFQkxRSmZ1ZEVRM2dPMkJ3UmJZcW1nQUFRQUFKQVlMWUk4RGdxUFo1RmJHKzJsb2ZpMFJDZ2cyYVljdUpOa1dnQ2gwckJ0MmpJN1JyUzBsdFU3Y2RnS1VRV3NiRTVqZWp5M0ZndHdnVWpnOGtxU3ZLa08rS3hzUTBiUWVzRVRSQ0ZCeW9tSHE1WUMyM3ltdG1zaGRJVno4MXFUYUkwSkxTYk9TNnNOdm5aZ09mVm0vSXFlRXZEcll4Q2dPUWN0YTFvd0QwUHg0VlpvanJNUWlJWjBEZG4yL1VncHRiNFNaVUV5UkxPcUNtbjZtVzJ5VGxPNmk5RHI2L2E1UzZVSXY3bllITWMweTl0MGZGNjdaTlJKSFFjWDZqdWFBa3ZsSWNDbXVZK0xkYVhoZ2ZjTGpqUG5SRTkwc2lHd0lqMnA2RGNDaS9lV0R2aUxWZnBTTjJWczVCSW1pV2lIUEoxZE5kbzdyZVFLOXB2V0c2Y1FtU0VHR1Vqd0ZhSUtpL0s4ZVJoWUFJMmh3RUpUZ0FCSUFBRWdBQVE4RVZBaTBYeTBKWnZZNmdQQkdhSmdCbG41ME1wOVhHVXVINmo3WGp1ak9nMEw4b29xS0JLcTAyam1rRVhxTzN2ZzFwd3ZNbVNVdUxGOGRiV2FqUTV4eXE2WlZ1N0h1Z2lOVm5xZ1dsdlA2MkRZeTIwMGJIbXNoYktWL3hTcFNHWitjSnFvNThOZU1GTXpiRllJRGxIcDBIK293SDNMQlNYNzdUSFhYbTJrZkJPODR5N3dqQ201dHU3cE9NS1VVK2ViWDZaT3UyWFgyUjRxWWZqTXNSVStLTkJMVUNXOSswYitoNzM0SjZjOUJyblpnaU9MaHNVYTc4aDVXSVBqYStTak92c0lvbG5IVzJMaEhQUG00T3FxNGlybktxR1psQklRYXBDbG5rckNMaFVOMm0vdVNnVVZUblY3N3hVdXFEZFFSQ3dKTW5LUWVZMGRGVnpDM1phTWNEQkNTQUFCSUFBRUFBQ2JnaG9vVHdXZWJwMWF3SzFnTURNRWZqTlJrNzJ3N3VrQnVDcE0rTEhvdi9vaUVWaEtTU0ZSRGIrVENYL0owOG5LRmljTEU0dlZJTS9jWm9zdXhVTGtoU0Q5T1cwdzNYSlZuaXdGaXJkY1Racm9YeXY2MlJ2MDFGZm05L0NxblNzY2dycVBYbVZtbU94UUhLT0xndlIxQnpYWFpXalhPZkI5dmYzUENsQm9naVBSbndRR01iVWt0ZTFJMXNrOUs0ZmxNN3gwd2VaNmRTdGcyeWVxUXpZdzFwNk5vY0tvTkN2N2x4QlVmT2Q0RW9LaENDTEdnVWFtU1BaZzJPYnlwb0VTVjRiWnhIeE5tSEt1a2JwNk9rbmk0M3UvS2ZFZXAwbkpVZ0w3aG9YWjNaeFlEWTZocGpHVzJ5RFN5TkFRRnNIMlRsUUZtWVloMFk5ak14dUZITW9jQXdFZ0FBUUFBSkFJQlNCaDViUTFTd2llNkhBNFQ0Z29CRDR6YllpYVJsVktTNDlwRTJwd0NhSkJMRm9SaXBUd0JaZm9ua2VFZ0JEOUg4elBDZlNoalFhbGVhSjlEalo0clNISzF2dFNiRG1oN1ZRNTZFeDBGb29pNXFrVzMrZDk4S3FzeHZrcXloRHVGZTBUeVRub0doWXlscjJoTStXQ3ZGUFVmN0lMaG8rMjdRRzhjRXRxOFZCVFAyVFVpeXFjc0tFTTFwWDgvVGk1UzRvY3VqNTNucDkyKzdtSklGcmZTU28rSW5vY3Z1Wmk0akowOFp0T3g4aS9ZT09DbzRVQXZUbncrVWdRVGFld1NXQmYraGRqSWRPcEEzZitEUjk1UVdxUlBranV6a2oxMlNoWkdDbDVVNk9RcVJod2lVL1pML3RLQmJyUVdMeXlUVkdCNUVSMEg2MTd4eG9rSmxlVFdlRGRCOFpWVFFIQklBQUVBQUNRR0FRQk5xaTBFbmZOQjlFVzNRS0JCSWg4UHI4T05EZnY5U1pMUGh1VEcveElkUzd1STNmUWFvV3RUUVA4WE9XVUxFcGIyUkg3SWpVbjVaNlpTWVV2Z2tQVjMyaGNyM0dXcWdjUldyeG9GckJtUEphNkZKYjRsc25YT1RUZWhwOG1WZGFlcllGZTJvT0pPZm9jZ2d0M3A1bnd4TVdiSzhPMDIyRjBhVStyaWRGWUJCVHE2bGcyMzNTaEROWFZNTlpKdWVvWTJ4N25uNmtmWCttWjNOWVhzcmRQQ3BrKytKbTZtNzZYcTk5TWZPRUdOVjlFS0JramdOUGFwSlBQeTExT1g4Z2hSUTd6NnYvSi9pSjFLSmVuMHNhTkNsd01ZWFRrTm9lREpLdlJST3MzdFJxSjlyTUFzR1dYVEtVaVk0MW1IQUFCS3dJbUlTZ0JPLzhXSHZXVDZvRm1aa05ZaDBHSEFFQklBQUVnQUFRNklIQXEvRytOem1ST2tyY1EyN2NDZ1NBUUNZRU9JM2dOVUcvWk5wWnJSTFFSUktJdkcxU3d5WUZNRkp3eTFRZGE0TCtTOUdmUlhJT2llb0VDOXFDWDdYT2syTE5UeTBmVlNXc2hiWjRrWWJVOWlESFdpaExucEp5cVdiT0M2c3RkaC9xa2owMXgyS0I1Qnl0RnRGU2MrUkpMcUIxdVF1RzUyR1J0QUtCaXdrUUdNYlVHc1BpL2YxckFzVmtrLzlSTnNjdmVYbytoZnB0Vis5bm9hWCtnSkR5bTdveWhvcWVhTjE2N2c3VHg2cjg2WFFqUjUvMmNHOWNCQ2ladzl1WjQ0akNuZlFpVHJONksxbzhjelIwSWcyYVBCUXNyY3ZkckpIaUY2VnVuYTRqalpTV3hEKzZKQmp1dXNVZ2FqSWYzalREQVlPZVhSR3dFSUtHR1VUS2w4SG1jRFVlNmdFQklBQUVnQUFRMEJIUVhpMm5NYjFOT1dsd1VwY0RSMEFBQ0pTSkFKOGpIbEtJcWVVSStwMmloeVJ0YXRpa1RXdnh6S2ZuMVNxV1NsclRTY3diUzFLMDA0bUErb0c4VytOSjhqTWRhNkdkZHRoVjROYW9iSkpqd1UyaldLVGwyOHg1WWRYUkNUSldVKy9qZjJHOVh0TjRxMTVPdUFVREU2TFlReTAxQjRjdWpkUmZkU05VUngvVGRJUldoMFpnRUZOL1l2NlZsaXFrVFMvelM4NVJmd3Y2Yjltd1ZKRzRUU2t0bThQeU5MTHAxRi9xOEFGbDJXb2xaL2ZoZ3MvalRrcm15RUU3dHFHcS9iaW8zRE1KMTRJcU9oNDZrY2FGeXBPSFlhQ3RJbTJPUWM0ZGJ1WXQ4VGV2U0xCcEVJRkQ2cThQZ2orS1kwWkErN2JiYTI4QUFDQUFTVVJCVk0yKzg1N0FMWHBPOXM2UGV2eXBXZmlzUnl0SDUwbStJc1pzWWNnT0JJQUFFQUFDTTBMZ3pRd1J5ak4zTThJQnFnSUJJR0JIUUNOYVZMTkRFcTdGZzV4MnFvSmRqaExQYXFrNVlxWEtzQ3Y2aHlLMExmKzFWd3c0ZTBmYlJuS09BQVRMdVFWcm9ZMjJtTTFhS0gvM0ppbUJaTVlMcTQyZU50aUZwdFFjU003UmFoSXRlVUltVW9WR0lObEczdlBrQkdrRkFoZFRJRENJcWJWMEdlL3ZpWjFMeS8yVHVLOFVKdXJYNWtuOUplZ2ZWMXlxVU55bWxKVE53ZmZncTd1K1RQcDR3SUMxeURCUUNnZ21HQTRyQkZSMGJYMlloeXhnd3M0cFIybUdCSTJKajRaT3BFRnphVUtYNG96Mm8yazdZK1RKQ2RLdWkwWUtLMEdnZG5GalhqVU5Vcy9qMVVmR0pFc3hWVUpiZVJHb0U0a3B2MW12L1o5Y0twSDMybnlSdHA2K2ZCcWtRRjdZMFJzUUFBSkFBQWdBZ1JRSWFORklHdEtyeXZHQ2hTa2tSNXRBQUFoa1FFQkxQMUZOQzJsSVhwUldkcHRCcXpoZGFOamN4Mm16cVJWT3FsbXRIcHVxZXA5L3BGTi8yaFFqM3JMaEJpOEV0QVcvNmtjMDFrSWxmQm8wazE0TFplL2VwRjN0blBIQ3FuU3RVZ3JOcVRrV0MrM3RlZjI5L2RrbjUvaEY4Y2lFQnUxeVYvNnZGRGVDSEhFUkdNVFVtaysvdnlmT2w2Rm5Ba21iQnlTdWNXSzBwbjBIeGc5ZHhNbVNZQ0ZTYkVROXpCc0hNZEhCaTdVeFhEQkdHNFRNY1pxVDRxUEp6dkxLclpNa0YxelFFVHNhT2hHeHozb2QrRGE5aHJYRGdUbGU0OHhHRGwyM1ZOSDU2b1A1YW91RXlTNlpCbEZuUnVQSnlkQkJ3dzRJOERkK0FwZUp0QVVWNVlRRGxmSSt4amlnakNwQUFBZ0FBU0FBQkxJZ1FLTjR2UHlXUlFKMEFnU0FRTUVJL0dYelFwcWRPQ2lmWUR3VGo1WlI1RjlTSTc0eU0xU0g4WEtCNkkxamg2Mmtsa3piT05aQ0cvR2R6MXFvcG1uZ2V6ZU5NUElMTTE1WTVWQU1mdHljbWdQSk9WcU1NMFFvV2tzSHNndjN6eTBHM21LUlNWMGF4dFE2aGVRcU5hSlh0TC9QcVhzcnJIMGFHMDRReklnU3VGMXFTYlNVbEpuSkZQd0JkYjB1ekpiekZZYzhOcVlsQUxkQnZGU2V1U3VsSVE5UXduUG1FZENtZmV1MUlaNjBMUkhiSXJnVDJqUnkxQXJidEM0MmNQSjJZeVhLRjhXMDhJSTJCZ0w2UExMMW5DREtYRG1aT1RZNkRQZVZaUUNNRTBBQUNBQUJJQUFFOGlId1lvWUkxWm0wMGNsOFNxSW5JQUFFUWhGNFVoUENydlFjMmxMcmZjK2tteVJidWJUMkhuZ3hKd21DQWxSakZTaTE3VGFOc2hNdjU0ZXRLNXhMaWNCeSs5dWMvTU5hcUlCYlg4UElzeVE1MEZvb3NYOVZUSjErZDdZTHE4S3ppdmxzUzgzUm1weGo1bGtodnRKSTlLODg1dFQ2M1BhZmFZZVhQT3FoRjRYQUlLWm1GSkl2U3B3MEpXMWpsK3MwZlJUYjZnallIQ2ZtQzduYng0VGNrVkFEcXRIc2MxR3M5MFVTakpBNUJvd0sweTFRdGc0YVNUdldEQTJLczB2RkhtclFCTVZmL1ZYVCt0emFJMU5Xd3c1UktSc25VUUxLRGdrR3VueStOVUxEdjZGMlJ4b0lDM1FiaElBMmRuYWVGRFRoTnpqaFFLZkxtSmVDRElLYmdBQVFBQUpBQUFpRUkvQ1B4RkNOWXJ4WHY4TUZ4SjFBQUFnTWlRRGRBbVU3UmFRUmh2TEswdlNRb0ZVTm16UTVTNlRVZjR6NU9lWk9XQnBYSk0xZU9sSVRGQklpWUN5K3Bla0xhNkZ1dUJybVdPZFljMkFja3RSTGZOcmlVSnFkZmR6UW5uMnR0dFFjU003UjdCN2FKalRmbSt2RnZQS05Na2kyNVI4eG0wZGI1U0F3aUtsL2FQNzFMVDBhV24rWmRpdEtyNVZiRHdaRklXNUVJeWpXd2lSdmVKRTJVMUJZQ1VNZkhiY29ZWGNBQmM2UUpVTEtkVXRXc1hleitZdjlkTWt6eUNRaSt5elZDRTNVUTN4YmF0QzQyYWkzRU9hMFVjZzc4TXArVlNuR0JOa2JxandORU02VkJzSDJJSThJNkdYY0NGaGNLR1NiRXYzMUdOTVpNNS9CeXNPNHZSTFNBd0VnQUFTQVFDQUMyazRCUEZ3WTJDWnVBd0pBWURJSTNMRnA0VGFOWmlRRlNLSWVFc2l0WVpNNG84ZzlzOE5xRlRXRmh0WTZzaklsY0pZOFRXb0xmdFhQNlVRcmxVdjFTejFSRC9IaDBxQ1o5RnJvbWJKT09oY2dCdEs2bTlIQ0tvR2dpS0o2UGQ3K0pyNUdXdENDcisrelRzNmhjS3RBeVpVaFE4ZC9jelN6Q0hnUlF5YUxFSU9ZV2gvc0djYTNSaC9KTllxeTJLKzdrL0xaSEpZSXp1WnJPd2U1bE1HblBTMVVCNWtleFpnVU9HUUlLRExIb1dOb2IyZkl5TUY5alJxODZTRnkrMEpyRW9vY0M1MUlneWJYd04wWm1mNHY1QUZmKzVHVEN3M2hQUU4rYWo5anFWMnE4b3hnR05BQ28rK2FlYzNtTUVnblN6c0RuaHJOUWxRUTFyZ0pDQUFCSUFBRWdFQURBbG80VWd2b3JWYjNEZmZnTkJBQUFuTkJRRXZhc0praC9xVFJuR3hhOHBhbWgvaXRhdGdrbmk0SlBtS2Vqa29mMFZKL0pOWWx2aVhRWW8yQXR1QzMrV1dOdFZEaEd4bzB1WmE5ek1XTkhHdWgrb0pmbXIxMkJLeWJ6N2t1ckZJTVNpaTNwK1pBY280bUcybTVFejQzMVlwN25tMkVzUW40LzR6YkExb3JCSUZCVFAxVG81RGtJRmQ4MFhxMDg4a0tzVWgwTVlwbmMyaGYwZXFweERWd0h4TXcvZWxrdmM2ejUxMU1EYWJZbGlKem5Eb2FwT1pEUk42cFI4bFJlMm1pQjJiQzVoZ0xuVWhMa3hFWjlpYVhabW4rTmpaeDVQbzB0Umpydko3akozYUdtRmhTUm0rSCtLMmF4a1VwOVo2YTBiVkJnd01nWUhsWUNjdHIwZkJRSWJ3eDgyZW1HWEVBZzZGTElBQUVnQUFRQUFMTkNGaENoQ0pVdUZyRlRPVGZMQUt1QUFFZ1VDNENmOVdFc0NzbHl0dEFwcUtvTElXVXlONVNiS0pteWpDbDFwZ2p1MzdOU2ozTzBKMXVWcXVYSGkzaDFnRVJ3RnBvSS9qeldRdGRhc3NvR1lnck0xMVliWFMxZ1M2b0ZCTk5vVlQ5ZlgwdCtwcmg1ZjJCWU9uc1ZnOURaK0pVZk5YUTN4eGNkd3FLQ3FORVlCQlRmOWI4SzB2YUYwa20yM1Q5YTVTbUNoWGFFaURSdm9SN0h2U09hSjgzQ0RCRUlKczlvK0tWMmxDbmkzbWZNb3B6UkxnTzlFZDJJY05SVThYcFZVY3hjVXpZbHY2VW5ZbFRZVzRWR1JiNFRZRExwYkxnZXAxOXc2Z0VDamsxYWFIWEtCekdrbVhHU1ZOVVNvUUFwMU5XL2hQNEpheXRxU2czSEtRMG14a2drVmVnV1NBQUJJQUFFQmdwQXI5cE9KS1hSL09LL0VqQmg5aEFvSHdFK0t5UUxOQ3ZPaW9mbEoyRU9nSGlLYTNZV3U2TUxWYTNjVHZVZG5KNWlOczJXc3VGZ1BFN0dtdWhOZlF6V2d2VlEwdTlJMEVPdmp2UGhWVUhZTEpXa2RIVXE2WnU5UkN2RnUvTjhmWitrMWdEbi85RmdjaUZnNVlQWkN2QXZPTGZBOXM4Wi9lRG1GcnJOQTlSU0dldGZNb0o4V2o3NHRIU05MRlMvZUZIUFNRbXl0eldiZzJtTWlLUTdYQmx1YXJJSE80dVVUOW1PbWJ5Y0ZURERGYkhiVitKSVVkQllDUlR0WlNwcE8yVmxJR2p2VlhMak5jV0V6WFY1NUZVYnBMSnVNN2Q2RnBMSjk0VjBxZGhkSllURlV0RndKWlJJM1FPdkRuVGZ2b3pkOHgyZUhoNkZwbFVXS3J4SUJjUUFBSkFBQWdBQVliQW13cWhtcVZuVmhtSFFBQUl6QXdCaysvMW1nZ0JPUUhkSnVvZ2VyTVBVdVNxa0hwekVvMXNzZTA0TXR0Ty95NUlaZVhvUmtDREZBR3NoVkkwdFBLTTFrSzFGZGcwNFNFTjJzVkNYMktjeThJcUEySG93KzdVSElzRmtuT1lWdnBFeVJ6dm1UWmEwVHZkU3BBbGY0S3BQczRrUm1BUVUrdWRmazJzNHE1NWZYT1hUQU1waTJicE90Ry9PZGZySkYvWEo1YTNjVGVSbGx3aFlSMCtiY3U3OVJvUlNCMmVJWTRVbWNNalhYMzlSQjFYWGpQVUdMZDkxWm9NTlk2RVRxUnZzZUZoSjZXeWYwbnZkQXRaRG5hNGs2QkxhY0ZOSVJNZ1RwS2xyS1NHcXFiKzdpQlR3cGFVK3FIdHhBandKNDZ0NXlSNTdFaXNDSm9IQWtBQUNBQUJJQUFFRmd0akd3VWFuMHo4c2pud0J3SkFvSFFFekpRUXFTU1dVMDlrbGtJcWVSZGtiNWhLOXNkay9Xd2IxanZiWWhWNVE1b25hWUJOSWJFNmFjR2FiK3RZQzIyeXZiNHNtV25wVCs5MHUyeVNZUzFVN3pYTFd2Vnl0NWhZLzgrRWJwT3A1M3ErT3pYSFlvSGtIS1ozNkpoazJtamx1MFloMlI1azZ0a0VBR2VTSWpDSXFUOW8vcFVwVDRhY2dUYWQ1MHB5azlSMnlSdm5zWlVrWVJXTjNrbStxbE1sYm10SGpTVUtBZmV6SGE0TVYxV0UySWRhczNzck8vU3Q3Z2ExVE41UlE4WGVwK1U0R01sYjNYckd2VXh4ZS9QMWdIV21uaDNzcTZVRkdJYVo1aUJsNUNybUFKR092RjVIN2d2TlRRNkJ2WVpuZ1N6TEJKTkRFd29CQVNBQUJJQUFFQmdjZ1RzdGdzY09CcGNPQWdBQklEQXNBdVlNa1VvZU9mdEVaaW1ra25meEtDWGVGQkp6MzU2MXpyWUhzUlhUc24ra1RqVVNXM2kwdDBYQVhPcEpCWXhjUXNKYWFEUEV3NnlGbmt2YmJBcDVnaVd6WEZodE52d1FWMXhTY3lBNWg4VXlXcjZTWERGb2ZWZUtUZlE3ejI0WUZ2MXhLaTBDZzVqNmF1TlM0dTlIV2dWbDY3cW1YK1I1RkJvUnlNSG1NRG0rdXllRWdTSTR5MTN2OWYrNVJHRWJQV0Q0QzVMTWNlaEY3OWtaMEgxbkZoZEZHZE9uNmlJSnZXa2ppdlRDUEUvSUx0cTMxdEYrMitVYU5YeDZTbWlQVnVXdEYzWGh2SHpYMnQ0WVRpNmwyMW9LdWJ4aURFQkJSbzdBeWZINW1UYUphQjUwZVRTUEFjUlJ3VEVRQUFKQUFBZ0FnVkVqb0wrT3plS0ZpT2VOMnJZUUhnajBSK0NGVFFxcjFWMy9SdTB0eUo3R3NzbUhSblJKUFZ1YU9WSnU3VENHbjlXM1dua0pid2gzRG9VQTFrSWJrZGVXTVhLdGV1bkxqWnZGazJScjAwUnh1VGkvNlREdVlqdnBSUy9xbW1KZFNFY255NUY4TWY2cXJUczlFWVVJOTI0L2N4RVoyc1FiNEpxZU9pSFgvaERmTk9nM0I3OEcwQjFkWmtCZ0VGTnI3cFVyNjhzWHJkZGNISklNSmt6WGhmN0ZtZVFCZ2Uxc3Nua3EyUDdsZWdveXdCTUNiRDh6UGFBWVF1Q0VRRUErTDE1NnBWMm9mMnpFVGNTbU01RTNEcExNUzRVWFJrNHVJbENOL2FrencrT2kzaXlyK1NiL1JYUGwzRmYwbjd2em1FaWFKdk90Tnhka205eStnUDVzQ0J3ZjdlK2ZYUndjbkY0ZWFnc2dZdTVqbjRlWHA2Y0hGMmRuKy92NzUzc2pJYm5aMU1ZNUlBQUVnQUFRQUFLelFjRHl3cmVNcWE0ZVpnTURGQVVDUU1DS3dEODFIOVNsWkxRRjBkT3RWWkR5VHY0V0FtOC9VKzlNb2lYTzJQWVlmVU1hbmJuenB6ekVJVkVYQWxnTGJVSm9UbXVoMmhLTjF3SjlFM3JkNStlNHNOcU5TczRhYnFrNWtKekRzTWtQTFFTZEtmRDlTZXQwZS9EQmtBd25wb0RBSUtaV3MwSGxXL2w0UWxxYUd5U2JjWERmOUd5T3BmWThRQTR5UFJxWUlCQVoxbXVmdlQzTXBuQ21Od0tTekhIcUY3K3JkLzZJbTV2UFRDT1RpdjhzOXlNY0NRdEFSeWJUMkpVZ3FTR2JZYXRJWjVmV0l0U3BITVZabWl3VmRUZFFadG1XY25GOHNtaUtUdm9pY0t5TkQrWXIzWWNsamZTK1VPQitJQUFFZ0FBUUFBSVRSY0I4NFp0RUtGUEhKeWVLS2RRQ0F0TkJ3SndoVXVYbWVCVlR6MWhvQkRvMGlUZGFrZWdJbEZhcitCdlNhTWxHVXRsNU9tT2pRRTNNcFo1VVMxeHltUTlyb2MxK0lFRlNLeWNaVmtpMHQ3ZXl2YTJsTFJ5bDhycG1xSEhGTFRYSFlvSGtITXhYdEFoMHJ2d2tla0tRTFpzakU0K0VhWS9EMUFnTVl1cGZsQzJVYjhzVG5SbjFQVFcwRTJnL1BadkRmTDErOXpneTBENHJsYzIwYmRuOEtBUVRzSGhoS2tneWgrK2o0c1hPamVMeUNpek9tZ2d2K1hBK0VqcVI5b0NkTEdFSkExc253VzhOSHRmZXJEL1BRLzMzYmx4ZWthY291YXBiQm9qNmRUa0xCSEloUGY1K3RPOVo1U1hPcGZFakFBMkFBQkFBQWtBQUNFd2RnVnNWR3pSTDhhT0ZVNGNUK2dHQmlTRmdtU0VTYVNqNUNzK0pPb2pkck1aOVNKYXhwSmJha2tVcHRqNkxoYzVQd2Z3ZkgrSFVMVnFXZWhKMWliVlFCMkNIV1F1dFY5bDNhemJaOWp5WjRjS3Fnd2ZrcTZKZXh1K0szV3JzQlJyMGZYLy9MNSs4eGZTa0I5dS9acEpMRDN0dnJJQk1CcG1nejkzTklLYW1nL3hiUG8zVkxMUnhhV3kxMG8xOGNqYUgvc1dzSWprRE1pN3BZMnF1dUhTM0plWlpROXJDbTVaZDB3dml3cWI4VTViaWRpQmJXNG9PeGtFbjBuOUw1R0ppbVpQSGdOT0dOSjBzYU1UMVhKdEt5dDRIS1FpdnRYNld4TFFaQkIxMFNoRFE4MlZhSGFiOUpOeUpvSWtpRUFBQ1FBQUlBSUVpRVRBcEhPUk00cmZOaXdRRVFnRUJJRUFRSVBPQktKS3JNWXRQb3YzWG1LMm1hMHZmYUNYNnRpZE1jSjFvc1lIcWx0V0ljS2hUUnNhU0l5V0M0cE5wd3ZMalBKRnVTOUVWMWtLYkVSNW1MWlMreEpkdlQvQVpMcXcyRzM2QUs2NnBPWkNjZ3hsSEQ3Ym5TaWNnemJXSmVtLy84bTJId1FEQVlWb0VoakQxRitGVm04K2NIQzNhTHdoS0RvNlZtczJoUjRIRlUxdjFPV0JLQXBrT29oTERtMFRnZ0NtcU9DTWd5UnplbXpUVXNjSzRUNWhMNHFDaW1DaW1LR0tkSTZFVDZiOGxjaVZoTU4vdTk4M2c0dXlKUVJXRmoydy9peUthQktuVGZaUHdXazF4ZWRCOVAyck1Cd0Z6MzEzcEtHNkZjYXp0ek1lZzBCUUlBQUVnQUFTQWdJSEFpd2lnV2orTjZqZ0JCSURBckJDUUZBc3lReVJpZVluSktIV1dpMWoyMC9rVnFSTlozQk1EN0lvcCtDTmFKOWhxSlphclpHdG5hZm1SanJYUURmd3pXZ3ZWMXZzeWhtdzAzNXZEd21xMlllM1NrWG9wdmlzMXgySkIzOXZYb3E5NUE3OHVhbVdvbzZPUm9jTk5GNThZN3RYaGgweGRvNXU4Q0F4aTZxL0V2M0p0SHJTRjlZcDAvUDZlaXh1VjE2SlJlMHZNNWppaDNFNzZGWDBRVlF1L3hpaWJJK01UaXArUXM2Z3R5UnorWnFnZE4yNTBYK2NFNy93MVVYbzVRWE1hQ1oxSUg4ZVpuRk5tWUZRelI0YXRJajJVb3pQSmVwMkw0K0loWU95cXJSSDZ1TXlxMktLanZjd0lIS2xSRzFUQ2ovak1Ca04zUUFBSUFBRWdBQVM4RWZpblJlL1l3YTEzYzdnQkNBQ0JTU0dnWjJ2WXpSQXZhVFFVdVM3R2toSkMyMmhsbFFZVDJhcmNoa1pOMGluNEkzOVY4MVVwUlE5U0l4UVNJSUMxMENaUVo3UVdTc05ET2Q4N25OM0NhcE92RFhKZUpnQzQ2dTcrc3haeDFRNnlSbjY3SmMxUVE5OW94UUc5S0RJcDhvMkUvMmVVaHRGSWFRZ01ZbW81SFZUdWxaVW1wTTh0eURmVDZZMzA2M29UYzRrY1F0RzJYYU14blVRczMwNTlOeFdvVUhqLzF3bXlOSlVFbWVNd2dERlJwMjN3enVuUnFva3RBSm1JUHlEaTR2NDhsbFlORWwwVTNKUGRFTTVGeGJMOG9CeHkzakN4MWYwbExyUEk3SzJBTS9wckNYUkNyOG9qSVNZVkFPTXNSTkFIQi9NVmgwTzQweXpjQkVvQ0FTQUFCSURBcUJIUVh5L1hJbm1yMVZpaXFxTzJBSVFIQWlVajhNZ21oYzNodnpRQ0MyclpjNXJtWTdjcXlDYzdnUDdHYnA2MVoySFZzQnBSRG5WelAwUnBFNDNrUThEMjh4MXJvUlgrYzFvTHBjbVJFeG5mNnRHNjg4MWdZZFdLd2tBblZjaTRPelVIa25OUUkvMlNkSXBOSVZma1c5L2VaZFB6TlJVSzVla2dNSVNwZjI0OHF2N0w2MWphRmkvdjc5TXhZeXBOMHJJNUxPSFlYUmhuUDVVK0x1MFNOa2RPdnFtTGFMT3FJOGdjbHdFaCttVWREb3liRDRHUGhrMG5pUjRseGZQcU9PaEVaTWhVa09SNnJqZTVBNUhKWm4ySG01YUljTDN1MjF6NTk5TmZkL1VJVkIrNTNLSjhtQ0JoaFlBbHM0N3lsZTdTNFRobVJwZ2FDQUFCSUFBRWdNQ2NFVERUOTVQZ2JhS2c3Wnp4aHU1QVlGd0l2SkVKUVJRVEJma0ZrK0IxSEFnOUNEaTJuNmtuUzVOM2Q1c0NKckhiVGExYmlpN1Faa0lFc0JiYUFPNk0xa0tYWkprbTY5THI3QlpXRzN4dGtOUHlYWHluNUJMNkMvUWk3THY5bkYxeURrMzc5MXdKTXFTOVpQZElZekRJd0VuZjZSQ21wZ1A4YzNvVmFRLzZ4a1gvMFVzb1d4RGd6MnhSdjdNYjkxbUoyb3RGcS9aVEpFaU05My9ib1VwNVZaQTVUa1BDZHNLR0FVU1FGcDFFcStRaE5uYTJHdEY3M2RWSTZFUVVrUFU2THVnQ0VmUFQ1QTRrb3RhWVhUdWUwWk11amlQUGlxTnExbXE2SDdDamdBdzcxazV3Y2hvSUxEZjVNZzhQTHk5UFR3OE9MaTR1enM3Mjk0K096czl2YnZiMmpvK1h4OGQ3ZTNzM04rZm5SMGY3KzJkbkZ4Y0hCd2VucDVlWGg1dEJkWGdXOHEwd0RkeWdCUkFBQWtBQUNBQ0IwU0NnQlNUNVFhSU5GVVlERGdRRkFyTkh3R1FSckZaM2FWQ3B1N3BQMDNyMFZ2WHA4aWw2KzNxREp1L3VUYThRNlVqZlB1WTVVcXRvSmhNQ1dBdHRBRnBmOVpyMFdxaDQ1WENqY3R3czJBM1l5dE56VzFpVmlnOWY4RXZOZ2VRY3ltSUt1UTJ2SWhlWDVaTWtjY2hDcnF3Z1NuV1VjaUF3aUttL1NiZDZmLytVUTB2Vmg1N3J4b2xjcG02ZVlTa3BtME5uc1pLbm9HSGY0aWJQcWRPUHZ4YnIwNExNRVJTZ2w5emR1T3BaSFRiTjgzcmQxVGpvUkhxT25Wd01GTXZML2NOT0hLYXo2UTZUYXdjYVU0NU1aL1FrazJSQzN4WXpDWUZ1Z0FBUUFBSkFBQWdBQVNBQUJBcEFRTjhzUUE5UHJsWUZDQWdSZ0FBUUdCSUJQUU5GUFVXa29TN1VYWTFrZ3lkOTY1UFVGSlJYUGptdlZyK1R1SVZ1NzlUN3h5UlJZYzZONmt0YjlWb1Axa0lYYzFvTEZXdjBHK3ZuZmJ0Rzk3N0pMNnlXTk5ISTkvOGRvNmRmU2JTWEZYTVJHZ3FCVHc4Ky84Z2tsYzRoMlZyQVpZZWNUTktobTRnSURHRnF5aURKNWRJQ3NnLzZmQ0pPNDdNQmdaUnNqc2JZWDY1d2NJUE81RWtoN3lOS2d6eXpQQzBlRkVQMjNGbWVDK3J1YVZ6c05pK1RHMzlwU01tMS91T2dFNUVSVThHVGk0R2kvMjdhMnFXMDlBL251cmZFOWNieVdxTmNmVjN6Nm1qZ1diMDh0Q0FSRUFBQ1FBQUlBQUVnQUFTbWpJRFkyOEFNRlZablVnY29wd3dzZEFNQzAwRGdyMjF1ZUV5aTIrMnVxNUhrZzlCcEQ2a3BLRHAzWkF0VUVoc3MvdW4yVHRNSldrMkZBTlpDN2NqT2FDMlV2azZYYTlHM0JuMW1DNnQyVnh2a3JJb1lPM0lDYUxoWGo3Nit2ODlyY3dSZCsxeTYvOUM3clk2dUIzRWNkSm9jZ1NGTVRSa1Z1ZllPRWtEKzFGMzd1emlQVHpzQ0tka2M1a1lKZFFSdzRCQzJlaDVEQU5MdUZjblBuZ2d5eCttUjA5Lys1bStiamYvMFVqQTVOczRVbE5paldUc2hWZTJudTQ4MDJ3TFZXb3lEVHFUaHNjNDFmRWtPblZxQU5LWm85b2ZPSzBzZG1iM09HOFpkUWMyY3V0N2JJeERveDIxY1NBOEVnQUFRQUFKQUFBZ0FBUzhFOUlpa0hzZGI0YjFzTHl4UkdRaE1FSUdhWXFIUERXbTJXcWszK1hnZEI0bzZJcWtwS09hR043ZHBZSHJTOVVxVEFDU042R2gxc2NCYXFOMEw5Sld2U2ErRlVrcEZtcXdzZG9pcnMwc2Q1cWt2ckRiaWtQK0NiMnFPeFFMSk9YWlcrcTdIbm5QdFNpRU5KcnQzVEtxUzM3ZlFZejhFaGpBMVNUanpxNS8wQVhkZlM1L2VGTDRHdERDcld4S3lPUnBmNUI2YVE2RmlrcGtKcDdQeXJEWmxKWmxEZjJielA0cWNOOFA2Q3lZTmUyR242OUJEb2MxSTZocExzcE9MZ1dLeXdjb2pERkJxMFhvZGttaEd3VngrU2RlV0RkZXBLMSsrZVNBaEVBQUNRQUFJQUFFZ0FBUXlJbERIVC9VQW5qaDZ5eWdJdWdJQ1FLQkVCS3hzamxVUzhzSnU0aGxKU2lDMlNWVnFDc3E5bUpYbFo2cnBXZjlPU05WTGlhNCtCWm13Rm1xMTRweldRbFdnSlBacmsxWm90WlA2VWlQV0ZqVndFaDU0cCtaWUxKQ2NZMmNQbmRXU2E1Y1pDL3FmRS9vSG1oNE9nVUZNVGZnVWpzbDZJZ0trSnlQSk5hUWlLcEMzS2Y3K2U3eTMzNWNzMktjT2h5WmFxaHh5dVppMWVXMWFmRy9SeUJ5eGlSYktNNVMzcnRlUnQzUFptV2ZYd1RpZVVuWEtWeTRHQ3MzelY1c2pNbmtud2tEUjU4OWMwRVFRUEtRSmkwWElPTUZrR29JcDdnRUNRQUFJQUFFZ0FBU0F3RGdSZUpXaFFWc2hTY1IybkVCQmFpQXdVd1NzTzYyc2JsT2dzWnVFUnNJZmVOT216TlFVRk10TW5TcHJocDRGSkxWaUtmeG96bTFpTGRScS9UbXRoWkxGdmV4YlhNOXFZZFhxYWNPY2xLLy9leVI0MEdrTUpQejcvajZuQU93M1RmTmNpUXdVL1VaMm56L3FQb3l2enEzWElVeE5FczU4eTQ4MzNlYWxjdTljNlc3eUt4cW5SLzFMcy9yNmp0TnMxWXI5YWJEcUlVbHczRWRzSlZtdUxBTSswazIvYmp3eXh6cHkvamZsR2VSQmRyMU9RVC9hOFo3SDRZQTZUVC95N2phTi9uNmoyV0I3a1AwM1JhTnc0Z0pOUmxpSk9BNTdDdUY5UDlsN0NjdytrY2VpcjNDb0R3U0FBQkFBQWtBQUNBQUJJSkFSQWZaK3VSYWZYSzJlTWtxQ3JvQUFFQ2dSQVR1Ylk1V0NTN0RiOXlsMWxvdElJT3M1U3g0aXRkclV6RE9ibTZ2RHBxcDl6Ly9UdXhxSk9mcHFQWlg3c1JacXRlU00xa0xKY2wvK21NMnNGbGF0bmpiSVNSVXc5cUFFV0hJR1NHYkJmNE9vTVVTbkRJVVBtV1RRMHhkc2NjL1VNN3JKak1BUXBpWjlEakNVZjhwNVpGdklOYVl5MnpWYWQ4WXpXNnlXeWFNQWkvcWxpSTE3U1MxMW52aXI5RjZnNUtzY2tjd1JqM3UwVTUra2xxTk9HeTloRFVINTZPRHlvRHgyQWhGUUZsbEtobk41SVczQklKcEZwSnBGazN4Si9XUzl6b1ZOTlBtOUd0TGZTOUExTDlFNFhzcWhNaEFBQWtBQUNBQUJJQUFFZ0lBSEF2cjc1WG9VTDEyNDBFTkFWQVVDUUdCUUJIWVVDejQzck81U0NQWDQ5Lzd2UzRxRzQ3ZkprbVg4aTkrRDFxS2VNR05qalZ2dGVzU0RKOTNXcVRXTEtEbWFXaXl3Rm1yemdqbXRoWklGMlB4NWQyZTFzR3J6dEdIT2hhVG1XQ3lRbktPeWxpTENiQ1BQUHpNWlVGcE1CcjQ5c3Fwa2toSGRSRUZnQ0ZOL2xtNDFTSm9kMmZ1MmtDdmZUUlJyRGRDSXZqMVpGYUNMRldDKzVNRStjVHc4aFVMU2E4OEdBSHoyWFo0MGVvYndFUGZQMkw1RW5sODFJZWJ0S0N4SlJxNGNES2FmSEJRNGVEUS95Yis5WkZaRUpBMU9WM3AzbEorK24xVjNkQVlFZ0FBUUFBSkFBQWdBQVNCQUVXaDQ3MzRYenJ1bE5WRUdBa0JnamdpWVBJTGQ5UEJuam1Bb25WbXlqTlI1ak81MWlrVjFsRzVER3IycjFGbEhGS1FvUlVBQWE2RTJFT2UwRm5va2wvbGlyN1Bia09YblpPZmJRcTZFMEZ5S21SMHJSb0pIYW83RmdxV2wwRUt3QTd6UlA0elJTQmFEQ29EclRFSllvUCtjcVd0MGt4ZUJZVXd0M1hxUWdYeWx6U1c1QmxWZXUwYnJ6Y3lnRVNsd3paNTZ5RmR6ZnBvblIwc3lXSVlYaFlzMi9lT1laSTdvd1hQMS9Fb2NkbE1jUEovTWtJNmgvNjVMa3FqRW9oNWp3VytzY0dTcE52UXBuZUdRQzV4aHRKWVQ1OFlZL0MvU0Y4Y3dtcUZYSUFBRWdBQVFBQUpBQUFnQUFUOEU3dlRBblg0MDgzQ3RINUtvRFFTbWljQ2pQaXVvb3hSN3JZd0hRcDNra2lSVENRR0RaUUxaR0NFZC9EckhMN1ZxUkVzVSt5T0F0VkFiaHJOYUM1WEtEaEVvbWRQQ3FzM1RCamtuMy83M3pPK0E1QnlMeGJVV2VQWUVNTmphaW44anUvY2k0Z1IzakJ0ekl6Q1FxYjk4MjNyV0lLazVlTllmdUhhTDA1MVk0bk54dnJrdERlL0Nmd1hFTzJVY01sZVdnUllMek8xU1ZESkg5UEIrTXdkcHpxNmlqK1ZjQ1RJc3RvaVZOeWptb0dPN2o1UW9ZaXgxbDNMaXRCV212Y2xNTEF6UkRoQUFBa0FBQ0FBQklBQUVwb0VBeTZtdkFyWGJFbExzVDhQSzBBSUk5RUNBSmFFZ2swVHFmQlE5aEU1L3EwNkUrNXU0UTRzUjB2WEk5dDhheWRZMzZmQVlWY3VXOWJkNjJRZHJvV0w5YStwcm9jZTdOT1pEcE9aWXpHaGh0Wmg1UWNXTFBjT21sclFCa2x3d3lEdjkrU0g5S1JYZUZuSWx5SkNwRTFUMytYVkhqemtRR016VVgzNVVMQy9QR1NFU0lHcEd5anFxSWttZnRaa2pQVTViUDZOY1JIaGFheVQyUmcvQUJ3QW1uc1VLSUpZRVNEL3FXK0tTT2RaeG1FY0swV1BoR3NibllZUkJvZm9aVldtcGc1RXJRWVlraHF2dVM0U04vZWpOaGM0UVVEQlZsVjIycFNueldJWkFHMzBDQVNBQUJJQUFFQUFDUUtCa0JDd3hRaEtzUlJTdlpOdEJOaUNRQllFWE1pWG94YnNaMHprWUVlNHhzU24wVENBYlFuOXNZd0FBSUFCSlJFRlVNOXltNjVGOUxhVFdMWjBpYzJ3WmE2RVdxeS8xUmE5Y3EzM0RyWVVlbjFVYlhnK3l0TWRXRzNOQmJUSDZmRTZGcHVaWThIZm9GYlhnL1gyWWwvcXpHKzBEMWZuOS9Yc21BYVRKWlBjaFdVRytmUGg2OWJGS0xuTDk4ZXJYNTUrWlJFYzNmZ2pNMGRTTUpoYmkyMzRnOTZwOWZINTJjWEJhc1NvdVR3LzI5MDU2dGVWKzg4bngzdm5aam5lcFA1N3NqaTR2am02T2wzMkVzZEpFTm8wWHdLQlk3cFJjcitlNU44RGU1dm5zOGlJMkVjTEorU0tUT2RheEtSYVczVDJFczF6MkdRNU80SlJhNlZ4QXNQdk10ZWxNNWFYc0w0UUpmM3krZjNCWnpVYUhsd2NYUjdIZFpXTXg1akloTXBacWVDNlg1VGNsc2RCc3h3ZUhDY2RBQUFnQUFTQUFCSUFBRUpnQkFtYU1rSVpyWDJlQUFGU2NEQUsvSC84OC9MMnZVaWJjM2QwK3ZQMmJNZE1ncmtrdG0zeUlXZUordmxQRVA0SEI3alBkdGljN1k5N3IzVlZIYjNHdFRGdGpGaytUZHdURGxVSWVyOHdXdHNoS3p4cHJvVFVhV0F1TjUyKzhKZVovVTE1WTVhb1BkYXhlaFBkK0VaOUZYU1cxWUZPWVIzS09LMDNuOTA5NWpHakIzVGNyeUtmL2Z1bWJ4THgvL0FGQ1J4N3orZlF5VDFNejEvUUJMR3ZkazV0OWcxQnhlWlF1S01haXN2VHhyS044Nm90TGMycU9mZCttNHRmZkU5b09RbWlJcjQ5WGkzc3lTSDQ1QU9OV2RpNU0wUFBUUzNXWHlpMENIdVo2ZEhlUk0yY2RmUVBEZGJvSlNsT0tQY3h2SE1XWG5uMXljOEZZWlpkbjhRa2RyQXROaVdrZEdOOVdkUFFXUU5PYkZ0clFCZ2dBQVNBQUJJQUFFQUFDSlNOd2E4UUl5WW03a2lXSGJFQkFJZkQ2L01jTWQ5LzkvVGRmc29IQ3BuL0poRmJPRW5lcFdRejlwVS9Vd2wrSndiYVEyTk5ZSnBCTmx5bVIxM2VSV2NXR0VNTTFOcUswUGF5RlVqUjJaYXlGbXBpa09qT2ZoZFZVQ1BxMksxLytEM2dGL3F0T1pxQkg4MGpPUVRXdWtsejRZaDlZWHhGd1pQOStUSnd2bHYwN3FxWitaR0tqQktvOXg5dm1hZXBmMHErM0JUL256dVltTit6QlFFYkdMbEpGMlpzcEZyTHZob0kzbTROOUVaTm1NOFdDMjh3b1UzZ1ZJRXVibkNtdWFadlJwWEswUnNIRCtVVEVnMGd4L241K0Y2UjFvK2pMSm1qRVlWd1hkQnh5UmUzbEtGWGQrL25yc1QyVnhGbnNVYzljeGsvSVVYbUNzb1NsQk83OHFHd0pZWUVBRUFBQ1FBQUlBQUVnMEE4QlBTTEpqdEs4a3QxUFlOd05CQXdFbmxsa25mangzNVF4YjBPUWlaNTRJSUFheGJsdXc2RURrWnI1eGpLQmJEcFA2V3pNNG5HMzNNSndUV202eFlJdGJPbHJQbGdMcmZEQVdtaEtEMlQrTitHRjFaUW9lclN0d3NVQk1WTkw1Z0FaaDUxRGNvNmZVdHR0SVlBUDQyRXBWZFhDeFZBWHUwdi9mZFBGSmtkek1GbzNRQVhWbUtlcFB4T1hySXEraVdkeTJHK1BmVlBwVDBvWHNRT09PNVh5c1RtYWV5b2g1aWZpeENYSWtzUFpTQjk2Z0x2L3crajV4ZVhoNWNXK2E4S0RWcS9YeDREVDBRVlJMVTZ4blc5eTZxcG9IR0hLYUdXcG15TFhxTkZkZFN1RER4NDN6WWtrSXFma1laUGRkSC9tTm0ra3VyRk9BVW1YZlB3RGRZRUFFQUFDUUFBSUFBRWdBQVI2SVBDaWh5VFpVY0pVL2oxa3hxMUFnQ0x3MHI1YjBPcjJtZFlPTHYrK3ZidjdremdCUTdCd2lXKzBVQW5JVkhIN2xMajdJcHRueVRKU005OFl2YUtDL3pZbExJL0V2bFV4SW1NSHd6V2wzYlp0WXkzVWdIaTVYWWVVLzdBV2FpQVU4Y1JzRmxZall0YXJxVDZwT1JhTG1TZm4rS0JIbmIvMnNvVDd6ZEptc25zUEhzbDM4MjdaelB0N0xoWGNsWjEzVGROWWN6QzFvcGh0WGZOWGNUNXcwNUxEYlBla2tDUWt5TDRkNVROSmQ4RTNOMGR6YW80U2RxczRxY1diSDlsVHk4eFJtYjJubTZubUhQbEh6UkgyYmgrMDFZZ2ZRVjdhdWlIbm9tZDJLRzV5TWdSaVArcmlZMjcwdUQxaHpwRWV2NTNVZmtMRWRySVlWd1ZCRHF1Ymo4OHdzdU9UL3l4ekJBbm5yaENaSTVOZlBmUUlCSUFBRUFBQ1FBQUlBQUVnNEl4QWU1ZzJUaGpjV1JoVUJBTGVDTHkwN2hXMGkwbmZSa2d0c09NOTNYckxONGtiR0hOQmovUlhSM05rdWJDcE16WHpqVzE5VW9HZXRNZG4zY1lQc2R3WXd6VVdraTN0TE5rS0R6L0VXbWpjaGNSbVU0eG1MYlJaaFlBcnMxbFlEY0FteFMwcWJocVFtbU94bUhseURwWTVJVk5tQ3d2b3p0a0xmbDRSNm9hdFdGN2tQSVhiajZYTm1acWE1YndwYmRlbWJpNUg5ZGgwYWtuUGNYeCtmdE1uT1VBMk5rZHpSLzJ6UWNRWWV5ZjdCNmVueVRhMGlTRmhtamFNeDNPUCtMZ3AwUW5sWnRqODFieUYzc0YvRzRRY0o0Z2dtdy9PVExDTEVnaEpKclRwenJBa0dRa3d0OGwrd21DdkRwMjVSOHVtVGF4RW0xRVpGMHZSNnU0ei91NC9ObmlHT01jY1FWZDczZWViYVFodDBDY1FBQUpBQUFnQUFTQUFCSUJBT0FMdGFRMW0rYzU5T0ppNE16c0NUODFickdqaDZQNlI3NW8wTXRQa0hQY2FtcGFEaDlsdGFNT216c1RNTnd1ZkppbmlyTC83T0NNYnd6VU9qbDJ0WUMyVUk4U1d3TEFXeWdHS2VUeWJoZFdZb1BWb1M3Nzc3L0hLUCsxdTNzazUySllsUHlreTZjcUtnU1BwR0k1VW5FODYvZVRiMXcvZmYvNzg5UE8vcjFmWHNpbGs1MGhuT2UrVzUycHE2WTI3d2lkdjRCTGVjRzQrSWgzc24rOHRUNDczYnM3SXRVT1dPV0t2amxCZWhqOUJOSk1zV0dET09QVE16VUhVWUUwNUIyUVRXbUMrVFJ0a2lqN2ttaFBkeWs0QmNrTUE1aDYraHdraXlDcmZTTE13QitjSk9pN1dMWm5STXFuT2lOa2JZN0Fac1Ftd0UvMG4xK2xtZGwyZUxHLzJEMVRLb0tpa2V1WW9GaDVlazZqak9xOFBlS2IxZWx5NlFGb2dBQVNBQUJBQUFrQUFDQUNCUGdpMFIybjd0SXg3Z1VCcUJGNVpSTjNDTWhDbjduc3lrK3BjQlhlcFZTcTAvVGVCWTh2bjMzODlNUzVVOXdheFdFNll4THF6VENBYk16VElGZWswTTNRTUZoT0dheVRiZERhRHRWQU9FZFpDT1NJcGo5a1M0MlFYVmxOaTZONjJpaFk3OGdGNDA1YmtBVElTbXlsVkJSY3A0N0ZVZFZmSTFMTk95ZGgyN2RiekY4WFplSCsvK3FERnlQK1R2Sjd2Ym8yaFZnWUU1bXBxUnBNcXlDV1g3SEZndlQ0NHAxOVNKL3NxNGtocEcvUnQ4K0NFQ2tmcnc4UEx5OVBUZzRPTGk3T3ovYU9qby9QcTcrYm1acS82Tzk3OHE4cWJVOVdWL2YyenM0dURLb1hGNWVYaDRkcVB6V0VKeElydlphcHJoZ0dBTGlnQ3g4SUs2cE5lOWl4elQzYUo4dk43bENCaEpVK1JYYXBiUUxMSmRuaHhNeGRmWnVxN2dCaWhqazdKMk1yZzF1cXhta0g1N0xwUWFaRmlKbGhoWGgyemFUZVZNOVZpanFBZituMUZaSklZM1FBQklBQUVnQUFRQUFKQUFBaWtRWURGN1BURDJ6UjlvbFVnRUFXQlozUDNDZDJCdGFQblhuM1d0S2YrT1Q1NlNUSFl6YnQ5WmpROGJRZDNEODh4d3Y2RHFlblRNZFBmNTlhQXVnK3N1OVhxTnFBVmoxc1lXU1ZDSWhBTVZ3LzQrMVhGV2lqSFQxL3p5dlVHMDRqV1FqbGd2WTduc3JEYUM2Um9OOHVvYVdCcWpzVml6c2s1dnVoc2ptL1J6Tkxla09SZHlPN2RlaWFtdXY1Z2R2RzVidTdhdklRekF5RXdWMVAva3E2OUxUaHZKSlRjVEFiWjFiTDFuTXFnb2VnY1dvUnk3WlFHSWJrdXpSMndMMkh5QkZTNjVNMDZUZUdLNFgyZUxCME5BNE95TTVXMEs4M2VTeHg1Vzd6Y24yemducGlhL2FUTEZiVTNFMEc0OVV5Yy9QQ2NxRkVYeGV6YUp5c05iL1ZDZDR5cERBU3VKbk1FWGVuMUdhK09ZeUFBQklBQUVBQUNRQUFJQUlISkl0QWVwUDB6V2IyaDJQZ1JlRFVEM0ViRVd6dngyRU5ua1JwaE5sd0ZqaFVMN212QTZnZjNieEVpLzd6NzhvN1oxSG1iV0VLVHVKU1lXTVJHVjUvQnM0VUd3eld4aDJqTll5MVVnMlBCbHNEY1ZpVDFKa0tPUnJRV0dxSmU0ejB6V1ZodDFEL3JoZTh5YUJxWW1tT3htSE55amc4U3ZtM2hWeDdiV1JCMzJSM2xwMlR1dkgrMGNEaytmZjhncUFQbHhNN3pBRnB1TDdNMXRXQVcxUU1zbUdzVzJiUjcvRnY1d3ByUDRLVGVVMlc5RnNIaUpZdWNpZk9SNVl2VUhKZVdDSy80S1pINlFqTWVDTkNrQlR1ajlOaHd3bWhzS2t3ZGc2WkMvTmNzbmg0NTd2L2hZYWV5cXA3clNtY3k4NG5lNitiSXhWbEo3cU5MQzVmalpFOXVkQldSY3lFWUlyWEl3Ym1UeXJLN0lRMVRreG5JZ3JiUkFrNEFBU0FBQklBQUVBQUNRQUFJVEFPQlJ6MFF5NDcrVFVOSmFERkZCSDZiOFczbXZzWmhqNGgwM2RsOCtVMzFUak1HcHZZVHQ0OHZVL1E1cXBQZzk5UUFQTkJyOGN0UEpzNkpPVFBzcStGdlQ1MHdYSHNDNkhjNzFrSjF2TEFXcXVPUitJaXRPRTUxWVRVeGlvN055d0IvajNBcHlmaWdreHZlMzkxU1JqaktXbUExbGtIQWhWTVJRUXUxTzQ3RTIyRW5DblhYdGJrRHpwZGZkQStXYTIwTGxnZ1NvNGxBQkpUUlptWnFSVFBiS2w1SXVoakdORnhmTnNhQjVmdmxkUTJEQlJMb0VIbHVzK1FGRTVHL1BBS2dGeXNDakZpOHNVazR1MlpQbUZSK1R1Wlp5K0NwU0JYdGhjT0xjeXNyeTJxRThaMWswNVlMcHlLQ2twYmZrUTRjTm5YWG9lbmF4eGZVc29meE5zcGhZeUZtMm84SVNFWnJnamtDR3d5TlgyYlIra2REUUFBSUFBRWdBQVNBQUJBQUFxVWd3RjdBWmlIRHlVZGtTekVENVBCRzRJMzVxdE5oTUQxSmhPNW5tNXBqc2ZBbHo5dzkvSHZ5dHVxSWJtQlRaK0pNR2NJQmlac254dW8zNmFvcTN2WHJEc08xSDM3ZWQ5TVZNN2JnWXozRVdxZzN4TjAzcUZWTmlYbXhhNkhkMm5qVW1NbkNxZ2NpNmFxcW1HbHdhbzcyNUJ3T0xJTjAycVZ2V1NTenFFUHRKa3NpaVFnL1pHUmZGcnI3VVRmOU1DckxwQnlpUFV2cUR1TW1uTWlBZ0xLYU1NMTdkNi9xcHZHYW1pY2xLWUZmdFBTaFpBZ082QzdrS01rZDRzdTg2SGloNWExNklUZXk4WGVQdjNRMUdOTjFZNVR3aUxZWjJzMFU1aytIajJoWkREN2h0UzZmaDJjMzRWaUtqc3Y4WlBPV3laSklJcmFGRXRiZGo3ckpuR2xrVWc1aHpuakpKUGlNTjFGUGFQOWxQMUdsdTUwT05ZQUFFQUFDUUFBSUFBRWdNRU1FMmtPME00NWR6OUFYUnFVeWk2WHJrZWZtbytkQUpldHhramhrSHloY250c3NmSUptbk9zcmQzK2VKenVIM092YWgzcVdvL0ZNZjc5MXZETzAycXV1MzZxWElVM3hXZXYydzFCUU1Wd1hXQXZWSEI5cm9Sb2NxUTltc3JDYUdrYW45bU9rNWxnczVwdWNRNGJZZDRVZWxCZ25jOVdWR0llazZyczdCNHJNSXZMUklOaDh1bUpxdkw5bjJqTEdSK2w1MXAydnFabFBaaUpLdFhtWndhOXNqNHFLcDZodHdnTXpqTmJXMDlEWGhPZ2lha28rSFJpbFEwcy80ZjdsQmo3U0lqMVlRYklOV1doMzZESGhhbzQzcVdSYjRYSi9rdjdOVk02VWc0SDlicXFFNk42a1VqS01MZzFEcU4ycnBEb1J0NHlSYmU0SzB4a0pkTlR5bjFhNjBqMm1FdG9KeWtBQUNBQUJJQUFFZ0FBUUFBSWpRSUJIN1BTWTJ0MElOSUNJYzBUZzlWYjNWUGVqc08wcDZsMG41ajBnMnBsZmpTYTRmd3ZEdkhTL1pnb256bU5rZ3ArY1djUVVER1ZXVkhiRWNCM0FtYkVXU2tIWDE3eldXQXVsNENRb003eW51YkNhQURmL0pxT2s1cGh4Y280dkxPU2NKNEVBVDF0UUNkRzF4Y3NuU2RzeGEzNmhlNndJaGZ4OUNYY2tRR0RHcG1ZOEZ0TnZFOERkMnFSNmEzejNCWFhadFRlRHlNZFJ2VUZ1b1VlMDlqWHd4VlAyRmF3T0VmRWIxRFRLRUtJVXZqbUtaZGVXTG84ZVZIZXZ6ZzNtbGNDcisvTjBQOU1UdnBkQ2ZTcHpTNS8wYWN6NVhndDFvQ3YzeTRtY2VNeWF4N1lmcGM3Q2RGWmsxQk96Lzg0V1JsQ0JwVDFrWXlGOEtobUI2aEFSQ0FBQklBQUVnQUFRQUFKQVFFT0FaZE5uOGJ1L1dsMGNBSUZDRUhneVk5dk1kWnNQUTZMdWd2UVV2RkZMSWJqMUUrTzVHZFN1SzdkdkliRDNFemZ4M1M5TTUxNnBLenBsZldLOVZZZkpPVElzK1VnNGV3VER0ZE8rQ1NwZ0xaU0FpclZRQWthTzRpd1dWbk1BMmRtSGpQRmZkVlp0clREWDVCd2ZCUGxoOTNuZENsSzBpLy9wdlc2T2pId2JlbWMvWldqY3JQalRSdVo0LzZrM2dLTmhFSml4cVZuQ21LR3p4YWhBWXgwRHUreU9pWW92c3BPRm1WUGhjaGlIY3VwMXljSjg1SENhVVU0blZBcW94QjlGSzhNY0JZdGw3dG95SmFxT09lS0lGM2NXRDQ2bVEyd3h1R1Naekd6NUVXbmsyOUNkVisxa1pWWmMyc2djNjNoV1l2NFNNZXVIcnVPZ1I0SmZhUGQvek8yREdnZWRBd0VnQUFTQUFCQUFBa0FnS3dKdlpwQ1FuQW1QMzJWVkFwM05ESUUrMGVIVmZRQlk5VEFKdVRXZ3QySnYrVXZtQnYvaTM4ZW5ZalVMRUl4dFBKTTRiUXZyYllOK2dNeCt0ekJ6UC9qZHJXcGp1Q29zY3BiWTJwWjk5YWZ4TE5aQys5dHFYR3VoL2ZVbExURG5tK2JDS3RGM3NHS2sxQnp6VGM3QldDemQrNTFFTWZVUGs4M1IzcTdNdnZIUkpHbDhzcEk1dXVnaDdmM2hhaXdFWm14cXBucW1zZFZrT0JWb3JKOTZUcnZKSEFzUmZEOWJtS0hJa2wrRWJnbjZUUzF0UVpPOXl6eHZFakI2WklwamoxbVZYNWZzazc0R1dUYitPbkc4Y0RtZEZCMXNQSGZ2ZCtJTHRyVSt6MlZVNFc2dEowL0s3QnVXckVjbjVneTZzYVBKK3BDdGVSYVl0Smt3OGhTeWIzVnp5TlBCZ0NTSWZmSEYvVUFBQ0FBQklBQUVnQUFRR0E4Q0xHREhRclE5Y3V1UEJ3SklPallFZWtXSFY2cy8zdnFLMUJ6SnN5RjRTNWIzQmt1Q0NEWmpkQnplVHloRkJ5UEMzYVkxeFlPQmJPSU9LM1grNkgyR2RvamhtdFkxR2x0ZjBsV2VrRExXUWh1eGRidkFWaGMzTm1pL2NkQzEwSGJSUEs4eTFhZTVzT3FKU1pMcXNWSnpMQmFNMWtEcEJnT0hZWk1BSnhvZEpuK0FUTFFoWVc3SFdDWjRzT1UzWUNxSUp2OFRLdUp6U0FSbWJPclB3aFhyenlITnNERGVESGNMZkl2b3U0V2FXZktMMFBiSTZlWVJKTk5yL1lQYXV1RE9MZEhZY0drMzl0VC9TdlpKYnowdG14dnAybllmSFo3Rll3dDR5eC94QnVZMm1lalJJak9Sd3JuOVNWNU9ramI1bUFxaXpYZ0VCREZWaTVZandsOU9VODBUKzBidGVJbE95dEVZa2dBQklBQUVnQUFRQUFKQUFBallFV2pmc1dKUzc5TGJBY0RaMFNIUU16cThXbm1UbE9yQS9lM29vSW90c0NWRGhCN3g3ejY2K3pNUlRnd2p3Z1Zucm5DemtUbFJwMCtjOU1pczZTWXByNFhoeWhISmRveTFVQWsxVzBpMHJUWEt1dkVLNDFvTGphZDMxZElzRmxhakloYldXTFRVSExOTnpzR0M3Vi9EN09CNTF5Y1c1cTRPV3p1V1pJN1BsbzZVRCtpdGZyRFV4YW5jQ016WjFOSnRhOGY4bEJ0ODBwOUlzaUZDZmV2MnVLUzZzLzRXdDBUUjRzVWhWVytSU29hMlV1MzFXYVF1MEV3UUFzb1FvdVRHS3JKMXRpZWFVSi9UNEM0SVpTK1VZajFLRndVUFZLRnAxeWY3TFpHSHRITmlndDdhc1NSejJQWU9zampydHZuekx0V2RyOHZ1YTdFZFVpODV0MTFLeGFWcEVucW1GREVoQnhBQUFrQUFDQUFCSUFBRWdFQnlCRHBldGsvZVB6b0FBcjRJOUk0T3IrNWUvZnBFYWc2Smw1a2lna1g4blE0ZnZQazBVb0J5Q3ZlNnFtbkpGWmFKT2owcDVsblhjT1U1YkhhbXduQWQwR1d4RmlyQXgxcW9RQ0xUNXh3V1ZqTkIyZHBOdk5RY2MwM09vVE1nM3ZOUUlIaVl1eExpZTR1ZEpWL0RtbTZEOFZHa1FtMHR0blNHUzFFUm1MT3B2MGhmM0JVRzlFaitoYlMrZEkzMUdYZks2SmxyQzFIOXlhMHhsaHRMaWx3VnBoWHZkNE9qbkZvV21vMHQ5TzBtTU50K1kyUGxnbjNTVFNlOUZudHdwMzdzVXo0OEdqc3VUTnQ0RkFnZGIvM0lNdlcxelI2U3IyRmx6elNac3ExRlhaeXVJejYyNHJYYzFYTys2eGFURU5kd1pTam1reGM5QVFFZ0FBU0FBQkFBQWtBQUNLUkNnTWZyOVBEZGJhcHUwUzRRQ0VYZzFjeFNvSHV0dzlGZnY4N3IxQnozZm5kTnN6YmpNRGlBYmExeTl4aEVEU2dKVTZiWHY2U3lXWktpSk8xdjIvZ0xVekdFUDRMaG10NU9MVDAwTGFDUjlSK1hJdFpDV3pCdXZtUlplR3RiWHh4NkxiUlprWUFyYzFoWURZQWw5aTB5elAvK3BYL1RsaXdDTWhvN1lCeTJ2Mkp0TGZ5VUt1WU1PUDlndlZhSExVSktLMXV0d0VQbXN1a0lMdEVpRkM2NUlUQm5VL01aSlE5VnltWVg0N3Y0MEQwbmZkTlQxS1d0bzBMT1dUS0ppQ2U5UWlTY3FSZzhhVmxsbGVOZ0tFNkZUZVZueVQ0Wm91WkppeU5McFowS3JVa2xRa1RMZXMrUzZkajJReUtlWUJaT1dFdmo4Z2VNVlRqK2kwQXFGTzcrWEJhZVNpUVA1WVZMa2ZiWVF1Q1NTSzZSZHlrdCtHZ2RDQUFCSUFBRWdBQVFBQUpGSVZESHFWblVUaHorS1VwV0NBTUVLZ1J1aFhjMmZkNDUwRDI4NHRJaU5jY3o4RjhzWWtUbmQ1WkxtOHdpdWExNHRnd3ZsL0tXenN5SmN1dmRodmNOd3ZIRlNBc2hyR0M0ZXNNZTh3YXNoZTdReEZwb1RLOXlhV3NPQzZzdU9DU3VFek0xeHp5VGMvRFVDVDhUVzJ6WC9MV2tYSWpDdCtaK0JabmoyazdQc05BRmRvME91YTlGc3paenV6SnJVd3Z2cmo5L0RHVjhHV2lVa1MrUEdHTFRqblVGYjFuU0dEcGRyOFAzOVJqS2VKUHFsKzM1dC9ISGNQMmtOOHRDd1Q0WnB1WlNxdGEzY0RqbTRENW5vN2x6MGNKZzM5MWxVbWxha2orSU9mYlFQclZhbUNFN2kwYk1tc0pjWkhLRG9iS0tTZUNpU28vWnhmczRLdTRGQWtBQUNBQUJJQUFFZ01BY0VXaVB0WVZFNythSUluVE9oNEFaMWhheDVydS9qOCsvbjJwSlhsK2VIeCthODBoNHBkbEFhZzVxWHM1aUVQRDdmOTZOZW43aGFZMkU1MUdzNHBWTmhsSU9NZ3l6YVFDN0Q4TTFuZzhFdGJTa1N6Mjl5bGdMOVRiQTJOWkN2UlZzdTRFNVc3Mnd1cmQvWUtMQ3FoWjBlSGh3WkYrYWJ0TTg0elVSNTMrUGtacGpzZUN2MHROWXJEVXRSRVpWVTNYMW1TcFpsVlAxbzdYTEU0SlUvWDdWS3RBRFllVHJCcUpKMDBZcjE3UVJsQWRDWU42bWxteXozU2k3R3NnSUpybkJ1aGRBazNRTlgxbGViVFMxbmVaOHl4dmNDUGlsZ2R5eFZmUHBwaVZBM3RHbWlKK1ROZ3YyeVE1bG1pNGZONHcrb3JScjhhS3BqL0xQODVRdVdTUmVtc0EyWnpnUnp0aVU5S2dwdzlGaFJGVVkxV0dLeERYVEpQUk0wYjlXSWhvYVRRRUJJQUFFZ0FBUUFBSkFBQWdzRml4Y3h3NWZBQkVRS0F1QmhtUXl0Mi9QcnpaQmY3ODFNRG84aUFRaVE0SEhMVFpSSm5QdXhXUVdzSG5EK2ZCaHhLQThNaTJUcW1LaDBLVE5CYkxUaHBIOVBEY29xdHJBY0UzcUZpNk5ZeTEwZ3hMV1FsMThKV29kMjhMcUNUdEoxeUdMTFpmOGdwOE1sa1lLa3phbWVYaC9iOGtkRWRWdmNqZjJhd2cyeHdmV2FYWFl5SllSRzZsOGJFaTEwVWpCR1N3UlFtNFRGdDNmdkUxOXBUdjZ4MkZNdFRRQ3duNlRlZ00zSXVKTDViRnhhUXFkVnQreWVkN3FqNjNRVk5vemVVWHI1Z0I1bDlJV3Y1eWdkYzNSRy95c2VEbGFlQzZZemwydUVlVzZKU21SZFJPVlRXZkNzUzhiWmtXZXJFL3E0emNWdCt2RkV0OU1iZHNoQXJPRVR5KzB3NE9yUUFBSUFBRWdBQVNBQUJBQUFoTkM0SVZGSk5uaGhEU0ZLcE5BZ0NkRTJEcnMzMzlXSmtldDhOT2JqWDF3NXc1SEhaSDJ1TU85N1ZIV2ZMSUJ5cVlPeDhQN3RCa3RVc0xMczA2azdHdnh6OFF6YVg5MTQzLzFicjB5Mm15YXdIRE5ZYVdPUHJBV1dnR0V0ZEFPTDRsLzJiYXd5czdwQzVIRkhvVkhXK0tqcXJjb3NqWkVTczB4eStRY2toQ3ppenZuaVRkekNrblZkd05YWTlGRjVwQVY5TGg1ZGZTZjdpdzRHZ1NCZVp1YTA4TUdNWUc1MzV4bm1FOUVLdld2S005R2NxcmVHRHBkcjJPK0NwOVRwWW4weFhuRmxVczFCc2c3VlRiSnNaTzA3dExVVXgrSjdrY051NEIwSWoxNEJRWkJucm1ILzJ5cWNHN2dhblNTT1dRRncxWXhzOG53M1Z3R04xdDBBU3dFRzRKb0hyZUlyaFFhQkFKQUFBZ0FBU0FBQklBQUVBaEF3QklrSlBFNzcrQmRnQVM0QlFpNEkyQkpVWEQzMWswSWVMWWs2SERlcUFLcE9RejdQTEdjRFdUTzhDM2VqVGIvRDhNZzdXVEpxU09yMWExaGxRUW4vakJ6ZW5hQjRlb0pXSnJxV0FzMU5odk9zK2cxdXJYUXFQNW5XVmkxQjhYSVltU2h4YWk0eEd4TU1oRWlwZVpZTEhqMGxWQUVKcHFjNDVxb1dCV2pJZGxxWjlacDFXOFRpMFJzMU5HMHpjcWlrYzJCalZaYVRaRHI0cnhOL1ZVZlhlOE5td1dsTllhWnFNSTNJYjNaUXZWVkZmT2w4c2dBM0RSL2s0NTR0NG5JSUEzU25JWFFHaTZIYWVXSld0ZVNoTVRVM2UxTU9IY20zRTRSN21UWmhmTHNJY0k2clFCdSt1VzByTUZ2Mm1aRjVlN2dWb3JLUCtKK010cFVMSTBldzM5VzZYQk9kUGczb29FTFFBQUlBQUVnQUFTQUFCQ1lNd0k4V3FjSDc4YThEOEtjclRwZDNWa0VmYlc2ZDl6K3hNTG5hTXZuUVJGRWFnNktSbDF1MkVGRG56L2NqbkxzR0dMUm9QY3BscURFZnhjU0h3bFlaeFd5em13a24yNTRYVzdtYnVLVTFnS0dxd2JIY0FkOGpVdGZBZkk2d2xxb3V4bEh0eGJxcnBwRFRlNTAxY0pxKzN0bFhuNll0Ykp2N004Qm5TaFZvcWZtbUdOeURoWnV6ckk5aWFCb2tMNGIrdjFaa3dHYXlSd0xTMlBiZGo5RThURTAwZzhCaTNYbVpPclB4TVUzeGNiOWhQcWgzSHEzR1VBL2FxMXZ1Y2kvekxaZlB6RmZLcmYwMmVlVWhVZ3F2akhQKzdTTGUvc2lJTXlnUGsrRG05eFRqWWpTVksyN1p6NU1DNVY5UDB0OW1tdDNBNlpsRmliWmtuVmFIVGIwS3hKQU5wTTVGcGJHdHMxSDlWaWUrV2FrUDFkYlhNSEtLNVIyOHY1aWEra0psNEFBRUFBQ1FBQUlBQUVnQUFUS1JzQ1NzNENFWUIvTEZoN1N6UTBCSGx5K2YzWkg0SkU0OXJibzZ0MTFJTjIxdXJ0RW82NzUyK1FYY0lCZGowZWFuWU9wOXllbE9TMUpMcktRWVBpZzhlc1V3eldsVDNpMWpiVlF1ZDYxTFRTc1NYcGgybGw1cWZlNU9Xcm90NVMxMEU2VmZDcFlGbGF0TVRFVHBlTE9sTG9tSEQ4MXgveVNjM3hpNGVhdlBqNGVXdmNENjdRNnRHK0w4dW5qcm1ZTG1XT3hNQnZibkdsSzloRXFNKzRMUW1EbXB2NlBPYWZkellPUWRiMkpmeEd0MS83eGMydXVpNlpOQjF3RlMxaXZKZlk5dmRmVkUrSVl2V2xMZXJMd2pkd3N6MVBqcENvNHdIekN0aHJwOFpBNFJvejQxa25oVHVPQXRhaGlZVi9iR1d3bk5jZWdoY3l4V05ndDFwVHNROGpnOThubmFidTRmbTJXVmR1T29qaGI2aStWc2pDRU5FQUFDQUFCSUFBRWdBQVFtQVlDTENMSkR2MWlkOU5BQkZxVWk4QnY1cDkrQkF1K1BjaWRtNklpb1AzcVZuMDJ0VjZOeEF2TU91NkhvNlJ6aUExNGhKcEpjMlZZZHNUSzRvL1BRcnY2MDRNOXRWaGd1QlkwR1dBdFZLeDNiVCt4RnByZU55MExxNWJWWWMwc3BSNFV1dnlmSURYSC9KSnpmR0hoNXMvcFI4Wmk4WXQxV2gxK3N2WHJST1pZWEptdFZXZUd5SUpnMDJIbTUyWnVhalZIN1p3MHkvRFNYTTZTd01CL1B1ZkIxTTAzVmR3NHBDWnozNE5sOHpmcFlkKzJjWDhmQkV4cTBUbzhBbXNoT1BTUnJmQjdiOXJURWpTN1BML1N5amtvRkFUT0FzcVNoTUdTNGNmS1lITWljeXpNRkVrYnc0Ujd2ODFTZkxMUEFwTk5rRlRudUI4dzM3YWFKNVVzYUJjSUFBRWdBQVNBQUJBQUFrQmdTQVJlV0xDT0hXWUpHQTZwUC9vZUZRSjZPb2dIYi9ka3VRTGNRdE4xcDBtRDlhT3lnaFRXc25zTm0wQWNEKytlWkp2aktmQzUwNDlhNUtubmc0SGtyV2NMWWRWN0VUSXdYTU5BVDNRWDFrTEp3bGVXUmI3eHJZVkdkVDNMd21ySFVpUXhVRm5GcUxqRWEweW01dmdXcjgzWkplZmd5UU95N0U5U2I1OUNXQmoyVEJxMWhWc3pjeXdXUEdLK2JUWi8yRHltRTA2bnJabWJtbTgwa3lYMURmVWVrZmVLZktPYzBldU9aVXV5aTVCbUhIdnJXNjJGTm5uUnQyM2Mzd2NCUzBnN3ZEbmkwM1h4SUx5eEVkeDViaG1GSmdiZFowWkk1K0RjNktqN2t6U1ozb1Riem1DcldVVWRzUElmQkZzN1JmNGx0bVI2U2ZjdUFBQWdBRWxFUVZUR3owTGJiNEl2eFhrTEc0eW9ES3BlQ3N6UkpoQUFBa0FBQ0FBQklBQUV5a1JBNUIwd1lvWGJFNDdKQzhwVURWSk5Eb0UvbXB1NmNURjBFUFFVQjdmNlJmdVJ5RTdnVFIyeE56ZXRzLy8wZ0wxbUg1K0RNZEk1aEdNSVBmK2xOSzJKY3g1MkVkL2h4YWRYRE5lVUhoSFNOdFpDNWJvWDFrSkRITWp2SHR2Q3FpV1dJVzFTYmlIeWlyTWZqTTIxVlJEL1MzTWwveXQ4NnhGQ09aaGl2Z2UrRTBhT2xCWTh4RjFCL01ObUtKRjBvOHUra3RhamJHVnR6OVlIemlWRllPNm01clBKcjZSb1d4bzM4eGNjaHJ6QWJQbm1LamlMLzFuemwybVdSeCtMSFhCcWk0QVpJUGZmOWtkQWFRbVBGL3FvSWlUdS9Ya1VKeitIblpUUVc3cUVEWEIrVnR5VUZuYkIrUk44TmFsWUdXeGlidXhLZVdST3hmYjI3Tkk0bmVVNWxDYkhYYk84SWtEbStzbXA2MlIwVkFJQ1FBQUlBQUVnQUFTQXdEd1JNRi81RnJISnplZkRQRUdCMW1VaW9DVkR1SDhLRWxJUHdidnM4Rkh2Si9JbnFMdnAzL1I0VDJlTTRQTDkrSkRTbVVHclZjcHRxVGlwb3NJNVpYZktHSHc3R1krdkJBeFhCV014SmF5RjFpdGZXQXRONzVQV2hWV3g4RXRXSUlzdmx2cCtuNHpoUjAzTk1iZmtIRjhWQTJKYjZtSk94Qmc0bkVGU2RmeWZwVjJ4U1VjbndlU1RrUUFDbVRrc2VBNXhhdmFtWnNNcjhselZhVklMcnlHSXoyRDU0Z29oaFhUS0c2ZENTOHg3R2FjSHRCS0VnQ1U3V2ZqanhiNzU2TlFWVUE4U3VxaWJqaTBqMnNTaDY4em93dDdjMWprTXpSa2tGYWcyQnBzZ0dIVCtxRG94cUV6eHlVZk04T0ZVcWFLY1hnblRNck5YcXNmSFUvV01FaEFBQWtBQUNBQUJJQUFFZ0VCWkNMU0hZcFB1SFZBV0VKQ21mQVNvczNwRWxYWEZ0SzBqSEZvUjlaR2FROGRSSGIzb09SZ0NDUjBPcGxCZEZsRmkyL2FzWEtoQm9ZSno1a2dGY2lhSFpPYThkZGNBdzlVZHE0dzFzUmE2WGU3RFdtZ0duN011ckI0ZlhiUXZTTEs3aGowOHZMdzRLalg4bFNnMXgyTEJYNmVuOGRoT1lrRUd2NHJiaGFCTUNDMS94bTNlMmhydnMrcjdrMW54UnkyU2plakJhdi9VNlJ3ZnAyY21wdkJvRG1kdmF0MHozKzA3Q2lVenB5VjZIdlpldnZtbEZkWk9NazIxaHB1L05aR0xYd01xOTRGbG80VE9JSGlqakdhdWczbFk5K2JDb0FVME8zekRsU0JLVjZNbDBsOFFsQW1oVG82blV0NW4xYmVGd1NiWU5UYWlCOE9GN1hwMUdlNzZyR0YxeUR5ajVFbGFDZTFSRXZhM2Z5WUExRU0yVkFVQ1FBQUlBQUVnQUFTQUFCRElpUUNMMWJIRFBLOS81OVFYZlkwWEFib3IwRnU0R2xyS2dPNlErTi9kbUVCcWpqYkVueC9NblVEWVhOSjUrSyt0Z3hLdjhieEdZY2xpM0RUamZhMVd0MjQzOXE3RkRPdWVRd1hEdFRmMnFSckFXdWg2amJYUVZONUYycDM2d2lwUmRZaGlxdFFjTTB2T0lYWXpFV3dPQzYwaXVuVlpoTHZxMmhMa0ZtU09EeTdkZnhLMXE3YXVuZTV3YVJWMWVpTXdlMU4vRkFPci91eU5xRmNESmdsakhSVEg1WW1tcW1DYWRkTUJMK0dTVmJad1dFVDBiM1JKQ1ZwQVdpNlBjLzB0SXoweFdsSzh0Q2pZY1VuWVZIMU95YnF0eWkrUExFZ3FIQnhLRmw1Q2E0OERYK1RxNWhDZlBjQlhvRnJJRVlMTTRUU3Rub2phVlZ1SFRuZjR3czRuZk4vN0M2L2ZNck52ZkQ2SFZ4U09FTVFEQWtBQUNBQUJJQUFFZ01CY0VOQWkyMmE4dFR2V1BSZWdvT2ZnQ05BOUgzb2xqUkhaTmpiKzNra2hFRnRjcEF6VkR3NXREQUdlSG12ZWl6bU5PSjRaMjJ6RDlVMHBQK05VVklpK3hUQ2FReHMwdzhiR2tBNjNiS3RndUxvaU5VZzlySVZtZ0gyTWE2RlJZWm40d21wVXJQd2JTNWFhWTJiSk9RYUlOdjlrQWU3cThJZmhBQ0twZ3lzMTQ5T0hxNC9YN3grL2ZjMnhWWXdoTFU3WUVZQ3BKZW1zZHZvY2JDbHBDeEk4M0FTN05uOWg2UXR1ZGpmVC93N3Zva3M1TWhjc1d5UUl5Wk9FVURPcnQrMXV5ZVBiUXNOVW53Y3h0RFFmQ3NQM2d0Z3pOWjJNZFYyd1BqNHlrNU9Za0RTZEdSbnhaWUNINmFVSm5jbGdFL2s3WEQzdjVQemc4bkI5ZWJxZktEMGlkNG1KOFJ0YVp2YktXbUhmYlM1akRYV0FBQkFBQWtBQUNBQUJJQUFFU2tQQWtzQ2ZoRjd2U2hNWDhzd1lBYktmUnljSG94MG1ralhndHIzbVlsRW5SUmpmUGlCZGlxVzQvdko0UzZZUDMrTFlNQTdsT1FRZ0x6aEZCTkpjZVpPNFJWMDVLeGl1QVhiT2V3dldRdFBpUGNxMTBLaVFUSHhoTlNwVy9vM0pLT2szLzN1NzdpQ0pIamp4SUVGdlhkS2t2YzZUSjZUdGJkdjZCdzdxKzd1eG00b3ZtU09EMk9qQ0h3R1ltdWUreWJHVGtiQ1Q3VTNtZlhIUjY5TkNDeWs0VGloQ3JHWTRkcDBvaU9vRlpwVEtKaS9Db20zVVUyR2VveWxyY2Nqd1Z2ZE43U0psRU5Ga0x2cGdiNTgvWlpxZ05Kd1oxNjRVM04weldNWENIREFZYkdLbWNTVnpKQmViYzd3bU5pSXMzMFBFdmFNUXpwS2JDQjBBQVNBQUJJQUFFQUFDUUFBSXhFQ0FoTnhJb0ZBVS84Ym9BbTBBZ1JnSWtJRDJXOS8yU0ZhRmpwd2JJc1BBUzk4dVozUC83emNlL3hmVFNlZG5Mb0pDSkZ2d2ZCbVJtclUxUS9oSEFrVlhWb1d0T1o5elpLeHN1KzRZTUtKcERGZUJSTm1mV0F0Tlo1OVJyb1ZHaFdQaUM2dFJzZkp1TEdGcWp1R1RjM3o2L3ZuSHI2dHZWYTZKYXQrUTY0OVh2NzUrK0o3cW5YN0dyTGoydG9UL0RZS3BRYnJtMm9rcW4vMWJ4eDBGSVNEc09GOVRjd1J5cG83aEw3UnZBbDloSkF5ekpjdW1BOFg0WFV1RXV4Z1pld3BpU1V4QndwcEppaEZpcFphSHduQlNnV25sV2I2YmYzSnpabzVPQndlSU1ZQlA5bzcyTDA2clpCTlZYb1RMMDRPTG83Mnc2YVY3TURDRmNsaGFNRFZJMTF3N1VlV29XNEZNTllSRVF1akpzTmQyK0xWN2VqZ3pMSk4xMEEwUUFBSkFBQWdBQVNBQUJJQkFOQVQ0NitVaVZMajc3QjAxanlZbkdwbzlBaXFxSENHSGcvTDdEaDkvMjQwRThKcDgvTy8xK1k4Q1dKOVNXby91ZlRwcHFQdjYrL0h0NGZaK3c3UzR1Ny85Ky9ENE94bnRnZW1TTXBPUmNuN1I2VzJEL3RGUDE4bHBSTDhyUjE2VGtoakROYnBONGphSXRkQzRlTXJXK0xKaXRieFkvbHFvbEQ1R2dTTXdzWVhWR0JDRnQ1RXlOY2RpTVZ4eWpwLy9mYjNpNlRKMm9mRHJxODhwSXNFa3pyNHBmZ3czaWZPZHBuNjhWNUhRQUdRT1oxRExyQWhUODZua2V6NURXWklYck0yOUFsemtPUkhCUWZVWjFwQkxaLzNyOEJmNWxkUXhRdGo5NVl2UXdwSFNLVmNwQXB1RFB4SlZvb2RqWWVvOXN0MUR3bFhuZDU3Y1hEVDd2SW5UN295UmFJSzMybjU4Y241aGk2MGZIaHlseUFmQmxNZ3hqazFFZWErQ3IxME9tV1BCazFlRWs2WGFyVC9RVmVZRzdMQ25SdytrRTdvRkFrQUFDQUFCSUFBRWdBQVFDRUZBeHVpc2hlZVFKbkVQRUVpQXdJdjAwQmpNQ3BVNW9JTkJVUGM2c3F3UkNmRDNiZkwxK1lIbnJwQVdiQ3owbkhCZS96M1lXQ1IzZng4ZEUwcjRLY25VNlBBa3Y3WlpiUlBLUDZ4R3NrT2V2c2x0S0dDNEpqTklrb2F4RnBvQTFsR3VoVWJGWWVJTHExR3g4bTBzYVdxT3daSnovUHo4a1pFcitPR3YvM2dXQzEva1dQMVBySWNNTzhuOFpGMVdoejkwcVVEbTBQRVk3UkZNYlJERGpEMkZraG5YUXNGWXI4TWlyVGNzYkZZZEZodzVzeXErMDJBeThYNUxsZ3ZUUm5IUFJHQnptQStGcDhIdWI4bE9Vc3grRjhGSzliaHhlZTdKNkFpSGZyRTRPVGN6b3lodk80MU82T0JEdW8vc2poZ3ZsVDZpeEJoc0JaSTVERFpId2RPMG94MW9OY3RPVGNJMm04K3dMemZhQWNwQUFBZ0FBU0FBQklBQUVBQUNJMEZBeGR4WVpISjNtQ1FHT2hKb0lHWlpDTWdVQVhkUmNpM1VPVGNxUDIvTk5WRHZjSkV5VUY4V3pGR2xlZnJueWVpNDdkSDk2NysySFY1dTR4TTZ4Q1k4WXVyc0kzeUgzcFo1dWlmeHBhTkRjcG16T2R3NnhuQWxFSTZraUxYUXVJWmEwbFcyWFhrRWE2RlJNZUJzam1rdHJFYUZ5cnV4dEtrNUJrbk84ZW16Vk1xa081QXpWMUhmN3VmeDlneHNqZzlFbWJxb2g3Z0ZEc2pNNFQwdUNyc0JwbDU4WmQ3K0ladUpMSWtRMW9GUlVQNVZWbjJobjJUVHc3dWpscGhmUVcvUmU2dWwzYkEwaVJIbUUxZmNNLzJaTUV0VG9IMU5LNThEUythWmduM1NSN1B3dXNkSGdtRmdJbTJlQ2M3YmNHeWJXdlQyRDRJYnQycS8xRnNQbmNlc2JUZWN0UENsOUNkNHdXY3BhazdobzJKYUJDZUxUYWhqTkZnU3A0RUFFQUFDUUFBSUFBRWdBQVNtaDhBL0VZbTBmMDVQWVdnMFVnUlVNZzIzM0FDZGFzcHNCNjFKRHVwYS96cWJRNFVHQkY0ZTFaNGI5bG1HbmcwMjdvdWtEOURtdFBMZjRNYnRxaW1YM0hWemE2OFc0MnhOS3FMcVJPRTB1Y2ltZUUrNzdwM0dnc0ltRXVnWXJpNjI2bDhIYTZIOU1SUXRXTmJkUnJBV0txU1A4am50aGRVb0VJVTJramcxeHdESk9iNzhZbEhmbHNQcmlEU0hMNnlmcTFDVHVOOW4wWlFtSFBra3lCejU0dDd1c3FPbUZ3SXc5ZUl6RzJBUngyNjdLYXljaHNEZ25ybWxBdDkwb0YyV3ZGY3RtVVJFekU5L0Jza3JWdHplVG83T0RnNE9Uazh2TzJnZGg0ZVhwNmRWemVhL3FvM0x3NDVXTnZneE5tNkFPcGFId3ZDZ3Z3aW1DOU91MTRjQklrM3ZscjE5RXhtRkVTMEZKbHR4NEhKc2VqbU5PZGI0WkJZb3VvKzFMWXdWeWhZNkVTZ0hUcWsrb25qVTVUc3dGVVUxOGRERFh0WENLaVFPSFVoVnRIZUZzMEFBQ0FBQklBQUVnQUFRQUFKRkk4RGZ1NmJod3RYcXRtalpJZHljRUpDZStoWko2MmZoNjNjdERkYVYycXEwM0kxTE5RSy8zOXJTWmdoRGJENERkOUZ4NEhKc1dyOTF5eXZoYURlZU1DTlFkcGZlVEVKTXZtd3huRW55NkNJd2hxc0xTb1hXd1Zwb0hNT01jeTAwanU1MUs5TmVXSTBLbFc5akl1RC9uaXlWeEE4V2hDV0hDZnI4S2ZZV0lkMjhmL3gyOWV2WDFiZHJlcTR1eCtOektGN01ydWxmdnFid3IyOHE5SkUwOGtWYzF2TjFrQm9vamdZQllVdmx3ck16TlU5UDhqV1g4YXh2NmRONHBMc2dmSitES29MV1A3VHYzcjF2VGY3RlN3SiswOHpGZjNKOGMyUVNiaXExTDI5OERMNXA1dXpBMnRBR3d2NkJZY3REb2E5dFZYMWkxYnJZUDNtSWFuM2NwYjB6QjNaT1dINmRFeU9pZm5od3RuOTB0Rzk2enVWeE5CVDV0am9aVEcwaVNCbHN4K0p5VE01S0JMZzRZU284OTAwRVlhSTNJUmcwNXRqZm5DbjVPeWs2RkdnUUNBQUJJQUFFZ0FBUUFBSXpSNkE5eU5xYXRXRG15RUg5dkFoc2d2R2J2M2hSYkJraGI4a2VjTC9yTkJhREpDOWtaZlgyKzQ5TXI3QUQxZjQvSk9YRXErUU9pRGJ2L3Y1NWUzeDgrL08zTnFBNHY3cHYzVmZIRDdIZnN0VmQ0Y0h2ZHAvYXJLZnFNTi9jelBNM09RMEdJVENHcTQrWkM2cUx0ZEQreGhDTG5XcmRiUXhyb2YzMUppMU1lMkdWS0pxOXFDZ0lYMUwxL1VrRm9JMVMxSzFPTmdvdzZzaTNIeCsrazJ3Vm43NS8vbWpJY0IySjdQQWZhems5bTRQdjdWSUpRRHFWOGtUU0w1Vi9vRjBIQkdEcXhVSTZkRDNRZmpqZ0ZxTUtqMzl1djRnRGc2Q1daQmVGQlRFMXhJeDRzM29JMGVwTjY4QVM2YnowNFhJb05QYjJyWXlPYzFVanNHUStGSWEvVG0veDcvNENCdXBWNG0xN0xhTkFqSWNBd0c1MEd4NmU3UkVmTzdsaExKSXpjckVYU0h3R0NweklQR1JZQ3BEVUorbFV5bFBhUENnRnE4V2VGc05CMmNKV0NuQm5ENGRBVlNBQUJJQUFFQUFDUUFBSUFJR1NFQkJCTi91blUwNzlrdFNCTEZORlFJYVU0MFhqNVdZUXpZRnhFYThQb1JoTTFSSTk5UHB0c0M3TWVTZGd6bm5XYVNKM2YzNFRlNzArTXhiSkgzS3hoeTdWclRLN1M2MUZPallIendKU2RmamNUM2FQdTdtYXpjTkZOWXJocXJBWWJRbHJvZjFNdHpSWDI4YXdGdHBQYVhiM3RCZFdtYkpaRDlPbjVqQVlGcFQwRURrNXgzZWF3ZUQ2eDMrRXlDRlIvZktWVnRvS2MvVlRYdTFSNEtrRDBnZWJlWStWTW1wUEZia3ZSWFRHVEErTWNHc2dBakMxeWVZZ3pLVkFWTjF1c3dia0EvZTFzQVNHWTRWcDNaVHhxMlZKQVZFL2pvU1RCL3drR0tJMjM5aXRVams4MUx5MHRCYm9QQW9MeTBOaGVPb0FpNERUVEx5aThQTXNuUnpwekF2emtkeC92eEo5Smppd3VNU054aW82REhkQlRWdk9qRTVQVXVBOVZ1Z3B0b0RNL21NQlFKTTcrd0gvMFVGK2RXV1hKWHFIbGdtRU9uVzhWRERSSlVlRFFBQUlBQUVnQUFTQUFCQUFBbkVSa0FGdE02cTZPUk12Y2g1WGJMUTJPd1JFRXBtWUVmT0gydXZ2R3RHczAzZkU3TFN4cjFsY2VIM1VtUmZtdk9PL1hZbE9FZmxyeWJUeUxMeG4yOTFkTENLRXBDelVXcmpRSE1Lc3pEYzdxVHFNeGtucGxJaXpPVnhHZ3dEY3BXNm5BSFVGREZkWHBLTFZ3MXBvSHloSHVoYmFSMlhqM2trdnJCcmFaanlSSVRYSFltSEpLeUFaSFZHcEJsOWxzMVdTaXVhV1A3RUVIdS92VWRKelNQcEVMVVg2alNCK0VYM3JvdUNsZkJJYnpsd255N21TMFUzUkZVeTlXS2pKYXVmc1YzbmNnbi81YktOZWg0RjltOHdRbW1ncnNORjB0Mm54WkJydW0zUXVmajNRdmxXN0Q4UW5CbDJpTjFuQzhsQVlIZzAzalJ6cTNYMVFLdnplOHc0K2h5Y25hNmxOQktjTjBmTmp6VFRoZkIyS3JhUlAxTU01VHF1MEIxNjJVTUxFQURnUm0xZ2ROaURBMjhwNHpGUFdIR1RzTzNsWGxnbUVUdS9KKzBjSFFBQUlBQUVnQUFTQUFCQUFBcVVnd09PUkxMaGFpcGlRWSs0SVNOclJVMFFrWk1hREp0YVM2TFhwZWtSWjV0UFV2dzQraHlkTjRVbmJTK1cyd1ZRdmdsNnduZUhlNHFETk9SYVJtclVJSnpjRmtoTjB2QjFNTE4zcHAwU0NHdEczQTk5R0RKd1ZocXVPNWZpT3NCWWFiTE9Scm9VRzYydTdjZElMcXphRmM1M0xrWm9qVzNJT1FXQ28yQm1mMndIOEl2VVdmSWdJMUl2OGJBNGp5Y2o3ZGEyM1RGTHkwWmFlcEIwY1hDMFFBWmg2TURhSEZsRVZJYS9BTjlwUHhQM3FNN0NsUEQ2cXhaeVZ6RlhwS0k4QWcvUWlRc3hLNFo3djVTK1pEM21HL2swUUxBK0ZaaVhYTTBwTlVlcXBybXZINDZwbjRmZ0l2S3BQdjh3Wng1UWJjdGhDeE5GK09CMzA5cHNLOGZ4c0RxcnJEakhCRnRvVGx3STNNa3JxUUpQKzBkSHV6RVV6REpNYUhZMERBU0FBQklBQUVBQUNRR0IrQ09pdnRZdHduZmpNR0RHY0gvVFEyQWVCdDlvbjQ2WS9FQ0greHdaUjZtd0F0dzJYY1RvTWdmWlp4eTl6eGd2bGh0eFo4bklJRVRVU3lWOVB5b2hvUlAvTXgrWVFNN0w2akRzUWRMM1lVUUNiQThPVllUam13L2JsSTZ5Rk50cFdMSGlxbGVOUnJJVTI2aE55WWRJTHF5R0FSTHBIdmUzZW5Na2lRbGRaa25OOGtneU5MaTdIUmlNajEwSC9iUnRvWnBBTlNTUUNRYVFkZXd1c3RSWlNsRXpwQzlybHhOWGVDTURVRllScXR0cHhzQ0p2MDlSZ3BHUDF4VXRLTFFIWWhuYTJweTE1UHZ3ZWZkb2FUM0NOYU15S2dRQWtrREYraytZalYyOGo2UVNSM2lLYkVwNEd0OGtmcmlwRFQ1bXFFNHpUUW5JUDJGRFlIbnFsdU5EbWxOTldqc1lKSlFJZGlwd1c0VW9zZUtJWUw4RkQrbDJhY05Wc0lTbEtrV2t2K0xnSUgyRWhxQ1craDNwVm8zMFN5NERtZ1FBUUFBSkFBQWdBQVNBQUJFcEFRSVN6VlpTUWxtS215UzlCVzhnd1dnUkV6RDVLRkY2aUlPTFV0L0tNVm5pdEI0TWZ2MEJyQWdjMkJINExjOUxaUnBTOU1sekk5Q3FidTI5YnZlT1ZUblozTVpKR0NNNUNrT1EyWEpyT2FWcnVlc3ZvazJLVUNEVnZtOFJVNTRWOVd3MmlxanVXaENDMzl2b1lyblpjZXAvRldtZ1FoR05kQ3cxU3R1bW1TUytzTmltZDRid2tRQ1FPakJwYm00aVVHTy92MFhxV3VsdzVwYU13Uk9vdGlLUlExTXAxNUFmcGI5NFBDa1ZSK3JCcDlmdEhjWmljVU5KZkNiVGdnZ0JNdmZGcjRkYjFaKzhSNjRMOHdwSUdZYjBXaEVxbkZrZ2xDNmUxTlpaTGJoMmthQWI2eEprSWNlVkJOSExvMUpKQXBiK1JhUGkwOTZ2dmxvZkM4S0M4aktrTDA2N1g1VzE3NFdDMkRGVjBUbzdDcXlyNUVCSTBNc2RabDl4MEFvcEE1K0RtVHM3Y3NXenFjYjdSZVU4bS9nbjMzUzdzK2x5ZjlJOE96WGVOZytRKzBjY3V1QmNJQUFFZ0FBU0FBQkFBQWtBZ0tnSWlRR2YvYkVwWkVGVUVOQVlFT2hFUWNWeXZTSDlucTR1RjJLWERIbld1by9WM0RnMmhpaDhDNXRZaGNncHkyTWhEOXFYUkhEclRWZFNwVnJZOXhhQnpjRFpIc3ZtU0p3R3BOTEI3ckFRbVprRU1QbUdoMjg3R3hSMFlycDFRamFNQzFrSUQ3RFRXdGRBQVZadHZtZlRDYXJQYXFhOThrZUhScEtrNUZndExhb0hZWGN0a0cxdENnd055OGdZaFNkODhGdG5aSElZRzcrOC9GNHRQNnJRckZBNW9aYWp5NmNPUGIrYUdJc0k2dzM5ZVgzMzlMd01NMWk2VVRTVU9ZemExVmNmT2sycTYyb0dRaGMyeE5FSmRteE9oVzFISUFLWnN0WGRrdnhPMlBoV2ttRWFoUDcraGoxeEo3elVUcUVRdzBnbEpwOUg3TFgvTFEyRjRyaFRLTTZuTm5CVGVNVGRPbVJYNmtQRGdkeTJKSzZ3ZG1BeVVmM0hZZTl6UjFqWXFKSS9jV3pDcnFHQW42dlNXMjFHZVYyaWNtd3FvM3FPMklCV1hHOHMzLzRWUEp1WG8yS3dkcmdDQlhBajBIdys1SkVVL1FBQUlBQUVna0JLQi90OEhpVnQ0RWdFNisyZkx2Z1dKQll2WHZGMHpuQzBGQVRkTGk3aDVqSXdLdEVjUkpuK21KMlc1empDUUxFZ3ZPNXBoZ1RJcmRGLzBJTTg4aVJ3UW14WWNxQVBDalRiVjcvcnpJV2h6bXlhVE9ZckpmYm5QNkRJYVphWlM4N2F6YndFTWhtc25WQ09wb0JidytBTVQxa0tiVEdqQmJCUnJvVTM2QkoyZjhzSnFFQ0J4YnJvU29lSGtjVkVqRTRib09WWnlqczkxZzlkVmtOdnh6MkFPL0hDOHNhRWExekY1Ymc1RGdmZnJ4VThseGZXWEJrSExQRzFKUDZHY3BKVFNVSmhPeTlTQkRqZ0ltOE9TVGFONmVBa01kMW15UG5TK21oOElWcFRiTFBLS0o3Y283WmZaaUdueUdFWWlESXhRTHBDRXkvSlFLSy81Rml3Mjlza3o0ZHZkeU90YmtLOUhoRHZOZ2xLNm5GeUJPdVNsZXo5MnFHbGpHOUdUc3prb2QyV0gxZUZpcWFRNExEVVJ6SlIvZEppRXRkcUxkeDk5ZmN6dWVYblBhZ3JoQUFnTWdrQi9ueDlFYkhRS0JJQUFFQUFDa1JIby8zMlF1SVhuVFF5eSthOS92RE94L0E3Tk4ydUhLeVVnNEdEQ3FrcTlTWVpQMmdhbmhzWG1ETlk5aGNUb21NSXdjRUlqYTZWbU9vYzczaUsxeXNhUnJTYmtHdjBoTG4vdjNnOXZwajZtclcwYVRzYm1JRkxYeGM0OEpBMGloNXoyWjNOZ3VJYmdYUFE5V0F2MU5zOVkxMEs5RlcyN1ljb0xxMjE2cDcybW9xT0pVM09rVDg0aGtuOTRrRG1NalJ2ZTMvdWxYbEE4aWgzM0lEV2JRK2hNbUE3ZlNBNEh0dzFuMG5xWVIrdDhHdzJpVlZGRnAyMThQUFIycWpvdFV6dXBiS21rNXF1ZFIzeTAxSWwreXI2YUU5aU5KWWgyRTloVWx0c3NrZjRhandqWktySm9FTklKamJidjFJMWlKTldzUXo2R2Rybk5oOEp3QWdiUGUxWnBuRHpBMzY1ZDBWY3RtVXc4ZllUK0NISTBHODFxNkhoTEk0aUtSN0dUTzdXeGw3dHU2UDlUQXNGQnNjd0IvcU5qU2xNZVQ5QkNyYk5lVDBKVFhTVWNBWUVoRUdpY2hwMHZEQ0UxK2dRQ1FBQUlBSUhZQ0RoUCswTlZGTzlRbTlIQ3pabWM3MzhuUThDdUdzNldnb0NiNGVzY0RNOXV0VDFxaWF3SHRsdnFtSFRPd0xsTmpLbWVxK0UxSGRIWnlwUVE0a2owRWZiZTlPcDRTelArdWRnY25FNVJ5ZTZNVWJQMHpsZDQ5OTNmQ3hpdXp1Q09waUxXUWoxTnRUUWZKOGV4RnVxcFozdjFLUytzdG11ZThtcSsxQnlMQmFjNmtBaDlqTVFnMzNidCtaQTVGZ3VwdnhEbXVsZW9ucXVZZXArVDltUVdxWHVQN1ppR01ZUlJDdnY4R2x0eGwvYW1aV29YalcxMU9LY2xCNXVEWkZRZzM4Uk9iOVJiVk9DUjFLckpZb09aRy9FdFR4ODFDbjFqeWhad1NqbGxvYkJFTVpKeXBiNEJkSXRad3B1MEJIWkx6WlpRZ29mUUhYUHFzYkQ3Y0xXQWNnT1BzTGxpQXExZDltWnBBNHJQUWFuM09hSDZhb0J0RDFMMzNvWkV4N1VsazNZU0hJZGFaMG9QWW1wV2g2RmZieDJBNXIxc3FvVXpRQ0EzQXYxOVByZkU2QThJQUFFZ0FBUlNJTkQvK3lCeEN6UzJhVVpWSHhMM25xVjVVeTJjS1FrQk55ZllTZXl4QjRkYnM0dkZ2eHFMRi9NR3NRM1JrM2tKWnlJZzhFcTNTYUV1NlpyaVF0aHVjMjgzdzZDV21LYnpjTmlicFZWUHp1YjQxMW83L0tMWUQ0aUExRHV2aUljMFlpQ0k3cnV4M3RYRWNQVUF1ZmlxV0F2MU5ORm8xMEk5OVd5dnZtUVAxbE5hV0czWFBPRlY5YXA3OHRRYzdjazUrdThJSWhNN2ZQdmxrVjlEQVNBWUE3LzZ3SjJielVIeWNBajU1ZWVWKzRZemZWU09lSzhVdmZEQ1ZVU2RuWnVhbHFtZDFXWVZoMkJ6Mk1OZW9ia2FhRkIyOTVWVzlqY1ovOTVWWDhObnpEWVRPalFUcU1ReGttS0poTHFQQU5ueVVCaE93REFKMWg3YkhncUpadlJwdXNkdVZPeTdZYUFSazUwM2JBcTd5eXBSYmpZSHljT2hwbys2ZEZCdEdsbnMzNUtKRzJjV0tFTmRNN2tQVmRhVm1GU0dMZzFTVUlWUUJnTERJTkRnbkI2bmg1RWJ2UUlCSUFBRWdFQmNCRHdtL21HcU5zVlRkOUU0MTZqcU1MSTc5aXBDa1Bnc0V3RTNNKzRjdFcvMDNkWlhqWW9sRUYvSDZudG5jTEQxaW5NVkFtSW5HKzZZam1iV1VrYjhka1UwN0M1NzY3bllIQ2JwcnB0UVlaYzQ2S3cvbXdQRE5Ram9zbS9DV3FpZmZVYTdGdXFuWmtmdEpYdWtudExDYW9mcTZTN0xiQWd4a21OMGlzbTVEaVJvM3o5QVhxZm0yTFhwdnNQSlJ5TEVydGlIV01KRDdxbXpZMXdiMHNzVHFidnV0TFovQlNsNzRZVWNDU0VNOUtabGFrTTl4eE9jelhIdGVGK1BhaW9DcjMwREJlWnFzTFJXTml1Q2YrOHFFQnhqMXoyZ2Q3cjFaQmxvaXBiV2ViaDd2WTVrSk1ubENhZGU3TVMyUEJTMjZOTit5ZUtUazNnMXYxM3JQbGZ0QkM5WEo2RnhkSThFTjlUay9aNSthVXViOFp3Nk93WlZXTTBmMjFMcXJ2dFkyVXhNTkNHUzA1SVpnaDA2azR6NkFaejJicVlURG9IQUFBajA5L0VCaEVhWFFBQUlBQUVnRUIyQi90OEhhVnZnWVRvV1ZuV09rS2FWc2wvclRDY2NGb2FBbTNWL2IrTEQ5eWtTRXRTUmNrc2VtaHFvU1l3Q041UnoxekpaQ2x2TUhiZTJvVlEwRDhvTjNaNmxKeW1DTnJXUjNFSUppZ0pwN1lua3d4R2lLTDB2K05kRWQ4NE5ETmM0eUpmVkN0WkN2ZXd4MnJWUUx5MjdLaS9aVS9XRUZsYTdWRTkyWFdXbXlKQ2FJMjF5RHFYS2xncncwWFhEbE04R2M2QVBzU1F6bTRQSHRqVmRycTkrZlBqaUNrTXlGL05wV0JPLzRJTStIdUtEQjYwN01WTlQxWHpLSElZTXhCcExGb1RxcStqVVIycFMxOUphM3pRTnBQVUVSZjY5cTc2R3l3akViaUxUQjdINUhKSjBJYldOWkNRWlIrK2JrY0I4S1BUZ0JUQTNzZENyeTdBdGs3T2NReTFQaHZRUngrMHB0SDF0UFB4QVMycllLM2VDOU1KYTlNVFdYaXFFek5MaHdkbjVjZXp4Rzh0VHVPVDlTRFN4cElyU2ptWFFVK09VYWhFdjNhbENLQU9CWVJEd2NsbHI1V0hrUnE5QUFBZ0FBU0FRRndIckZGL1F5YWFYNCt1d1lZcmdlWGJ0U1FnVXhRSVJjSFdJbCtkL1NiWThxYmZyTUNQVTlZV2VBWDlYOVdaWlQ4dVRvWHpUd3F5eHdQT21ibGl0UEZ4RDIrQ2xYL3FoVEd3T0MwelBGa0NTbmVKc0RwY2hnZUdhekJ5RE5ZeTFVQi9vbDIzUGtrV3ZoZnBvMlZtWHd6Q2hoZFZPM1ZOVnlKdWFZN0hnWkFjU3NlOGJJZjlLMnRvVXJ4MTVERHc4WE4zcWVLZk5LRHo3aUh1T0VGdHJuZWMrTUtVdGg5ZFhuN013ZFRwbGRhaWdwVmV4NkZMS3FhOE91c1N1TWpGVGg4TERoMnNHTm9lNURjWG1DemswbXNvRHFWVlRaUWZPTElrYk52cFhmMFc4dnIzTG9oRTVsWVJGNTBoR090cEJ0MTZIRG9ENnZxVm9SMzJHZXVSaVlXWWlXWHVRREhwcU1qTU4xcXNBQUNBQVNVUkJWTTdiN1lSMEowS041bHhlK1cyazgyeU0zc2NodWNIRFhjZkplaFlHbTNMYlhlbnc0S2lJNllUcHMyUnlUdWhIaDhZcFltcXUxLyt6ZDZXTGNiTTZkTkttVGRwbXVuL2RicGQwWHliei9xOTM3VEdiQk5nZ2hJMDl5bzhNdGtHSUk4QTJPaGJiNE1wN3paSVRnc0RzQ0tBNWhYQTR1OHBTb1NBZ0NBZ0Nna0FGQkFnM2dGbUxBSWVvNnh3OXBYMEg5NnpLTVZYbU5VdE9OSVVBazVuSllyU3IycU11ZlJ0Z3FoVnZnYXp3bGdxR2czTWtCZHI0Ni9iaWZ6bWcvSEJMZW1iUGtZUjNXaW5qaGtSckJnb1B5aGVwSGEwb2NrRVBFWTFiQ3BzaklxcjR0TmJGQTBDR2F6RzJrd0prTFhRU0lwdGh2V3VodGcwTXFUMTZydDdRd2lvRE9pUVJOcDdGVEE1LzdJdDEzZk1sRzV4MHJmZDJURW5kTzhiZndhS0FnakV6bTJPRUhlTkNlL2YyelV3R0puVkRVK2dkVUxyZGd3OUc0L2tTR3pNMUZUZzhnOVJuYytEN2pyb05VWGZLOEdNcXRINGpRL2RkZTBpRmdHcjdZTGxCSFdZTS9lL1d1U293Uk9aZ1k5SlBCaDRLNmVid0k1RnN3NW1iRG1kMnpnczdESnhVVXNBZXdPZktZczBBSGtnSmdXbG1OZ2Rvc1FNWFRsN2ZhNDNSc1VjcWNrMEQyZjJOdjBENEhWeTN0NlIzOGV0S2xhaGJJNytDd0hJSVVIdXZMYmVjN2xLeklDQUlDQUtDQUI4Q2RsNXZNeFYycG1xblhkb244bTIyekdxbFd5Ty9iU0pnTGJWUVNybUJjYlNEVHdOYzI2QTBMUVR0WkxVS1pOUXpieWZMZFJsQVhJeU0wQnk3SGVDQkZFMXlNN0U1L0dsNlhqNkZabEJvTTgxYk8rb01NbHdSSURNZXlscG9CdGpyWFF2TmFPUjAxajE2bk43UXd1cDA0K3ZrbURzMFI4WGdIQzk4MzM4aWdjR0FZQ1NrOGtBQ1JzRnNqc3BSSEh3bWltbUVsM2oyTktCdlk2ZjhiVys4Wml4LzRsVml4K0xGZG11bUpxSmpDV2hEUjZqUDVnQWZ4SnQ3RU5YZGplOWluY0JIUkNqbUttYmFqQk4wK2dDZjZvcDN3ZXg4eE41dVBpTnBoM3pwMDB2Z29aQU1xdGJKc1M4em5tVFYyaTNvczdJNitGS3Nhdmc4UGR4SjlBOExBckI2QWZNQjkrK3NDQ0ZXbmRSVUVDdW50N25KKzVWM2ZVblZlY2dIak5XcG1XTGd2Qm9XeXoxdWxNclJXbVpxdGR1eEpDMElMSU5BZVdkZlJtK3BWUkFRQkFRQlFZQVhnZkw3UVYwSlg3Vi9MdmhiNlV2enVrM3lwQWViSmllYlFjQXoyTndubEV2K002cFh1ZEN6b2o0Z0VYSTRpVUJ3QmtwaEM0RGRSMjRuNndFWkFCSGtFN2lVZDREWkhKVTZpejlXY1dmTlV6czNOOEM2VXliRlBybDFKT2VYNFpvTUZYL0c0RkpTeWxJWldGNlR0VkQ4bU5uV1dpaHJ2d0dXNzlxZDBsdFlGZGljTU9zWm5jMC9qVCt0ZDMzelJjRTVBbUVkRWtrWm1JRFJxVVMzTk43dnBTNmJ3eHJReFRHZS90OXNkcVlpK09IMS83d2dLL0gyTEhEbCtmdW5CUnZ4VUdIWjdiWm5haG9XR0lmRVFVNnI3RlFxL0EwejFkMGRpS253c1VDNU9Zcmlad3h6bkJWWG9KS215anJNTG1BL1dBV2JrUlI2U1h0eWpHRG1QMERUSmZxUlNJNXN6UjFwd3JvdllVTEV5YTRwejZSZzQ2Yk1mZ3RZOEpsdlB5N2NlSmVOdW13Ty9PUnVKcEJJNGtrQlQ4VnRKVU1hcTE2QU9ZTTJuQ0lDRkM3WEhPMllvS1RSYm9za0xRZ3NnMEJKRHg3S0xxTzMxQ29JQ0FLQ2dDREFpMEQ1L2FDcUJQQ1J1dTh5TFBGelZ0VTdTN2pmTGpuVEVnSlp4cXlSK2ZlQUJuSlI2N0hoN2VoUVE0WHpsWW41RUNkYklGTUUwYmwxKy9DdllKYm9TUkFSNURhYWJmb0MzcW1xRHBzRGt5bTZsdU5BTXRPcWx1VEFDdHlXQ0NzdEs4TzFGTUdDOHJJV21nd2VYbENjZXJKc2FDMDB1WTBwR1RFTzIxbFlUV2w5alR3bUtrVjlsNmhSZjJURGlHY21FeUh4Tk9EWlR4TVRpQWRCNTVYTXkrWUlxUDdzN1dnUWgxZnZsOWdsSk0wUWttc0VBVEgxQU03OGJJN3cvVGJURFdzc0M3NnVIMFJmbVl0dEpuemlnSUtrQWNXMVQ1S1hXS0tsT3FabmE2dVNTV1VEcVM2eWQxUlRTZnJYOUlHSGNiYm10dG1sR2JRQ3hBcHRqWVJuVWxndUYyY3dGdW14Y2VabGN3U2lHOTIvQmkzUitPbmZ5MGU4QTVwczcrMitkTUIrcUlFM3Y3a2RrNHh3MVlLbU9aSVFCQlpEb0x5TEw2YTZWQ3dJQ0FLQ2dDREFpRUQ1L2FDcUJPRFZkTDJqUTNvYmpteS9YWEttSlFTcTl2QVU0WnEzQWZNcVIzM1JSaHhRb2h3RkVBaE9RYmVCak9nVUxKYzdVNEdJSUgrUTZJekRlZGdjUC96aG10dmdqRFlGc2piRjVwRGhHckRRWEtlQ2EwbXlGaHFDZjhWcm9hSG1rTTl0ZDJHVkRFbFpRZXNZblRGa1E2M2dIQUZ2OTEwYUtTUEFBM2xKQmhhek9kNlRKYVVVTkhRY1EyVjUxUmY3NytuN3QrYU1sM2lXQmt0Sy9aSm5OZ1RFMUFQVWR0SWFPbloxSWxyd1NlVjRwSG9iZlNkbXl2ZjhzM1d6VUVWK29BcTFzdFdBeDArRk9xSHVleE5xYm5mT0QxYkJaeVRWQVFxaklRUkN2TkI5Kzc2Qitab2JRYmp1NmYyVDYyczZ1U1ZOdHdEajUzaE1pSThDUXYwazVJZmFnTkowUmhCbWN6eUN0VEFmQWFWUGM4ZHB2RDU4L0FqRUtZSHI1ZmZwL1psUi9lMitkQVJlS3gwRE1FK29qQllSVVlLQUlDQUlDQUtDZ0NBZ0NBZ0MzQWdFM0lTTzQvQXJkM1VpVHhCb0VZRnZRNmVIWG4zbDhJY25XOVMrbms0L3Y5L2UxdDV0U2Z2bW5Ybm5jUGd5M1NhMUQ4NVFMQ0UvbEFoS0Z4QjJNSnVqemdZb1FOdFRpMU9DbDhBV0Z4MDF4ZWJZeVhBTkcxUFdRc080bUxPeUZtcWdtREd4M1lYVkdVRjBxeklPNHVvZVViZldTc0U1TUkyaTkvV21rVEplZW55SHU2ZXV3bGxwckVaZE5vY2ZodU4vUnR2L1hrY1pIYzhrUG9lQmFTMEpNZlZnS2J5alVsRkFueFRqNDV2OTRQS2l1cnYzanNkTUpldDZVbE9hT0pISGQvWXJ6U2ZLelhGWk9ZcnBmdTJna242d0NqNGpLVFNwc1YyVXZvRVFMOEdXcEp3TThCTDRtcHVpQUhlZVlaRFZia09JaVREZER3ZmQxQUE2WnZjQzZJT25Vc3AyZUZLcmk1WFBZTE00UFh3UXd2R0V6MzF5OC9nNkZPYnlaZE52K0ZSaGx1UlRiSFNuN0grdGdaaXJGWEdDZ0NBZ0NBZ0Nnb0FnSUFnSUFzMGg0THNKWGFkcWdaZXp1WmFLUW9KQUZJSHZRNi8vN1dZSTcrZmc1dGg4K3VjSmxqb0VCUXNlMkRGRlRUL1RNOCtnbTU2dE1qZGEyZTBnamUybjFTWXpOUStiUXpmVC90WTJDb0lCQmtKSll0c2dDWnlITWx5RGFPNVBxenAxMS9kMnU5QWEzdlFTMHFEYlNjSHVuNnlGTnI0V0d1eGYxSlBiWFZpbElsSld6bjdsUG1Ob2p0MnVVbkNPVUd5T05EWUg5ZzkzNUk3WFpHU3hHcFpkUVJZWkwyZ3RhQWdwZ0lmeTRtV01PbE9YWkJMWFdLNFFFUkJUSytEd2FLM081Z2c5cUJ5UDFNZWpRRXlGajhRdU1WdXhxTjl2TmcyaUZXa2lBak9HUG4rRnJ3SWx1MUNnN3lDbis1bjlTQ1RIUXUyaTlwcm53a0I1cUIxZUlFQ29TWmdXSUk4aU8vNEVwRFJUWjZFZEpJVlVkdDVEblU4dmIrRE43ZXBqQ01vK0g3bDliUDFzdXk4ZC9neHlzb3o2Vnp1eURadUJSSkFnSUFnSUFvS0FJQ0FJQ0FLQ1FERUNZTU1CNnl0VXFkcWY1UmVyTHdJRUFRNEVsRy8vbnl0TGtReXllUUt1akpXbkIxaHFSK2hSdm5rdysweVRGU0NOSWp1QUNndzJNVjFkekpLUUZYSTRUTk5RWXBKR3prTmxUMEFCNHRGSVVhWkxiYkU1WkxnR3pTcHJvVUZZbkpPeUZ1cUFNVnR5dXd1cnMwRUlLbG9tTk1kdUYyTVlkSXlFQXRkc1lMK1V1elNXQ210c0RxeEdWVFlIcG81MENPS29HeS9lK0VFZGV1ckhLOWx1QlF5RzFnL0UxTXBDbU0xUmRZRDFkYm8rTHB1bXVyc0Rmc3NHOWlzWjcvM1FBVzB4T0k0WG0rT3FKc2Z3MXFVNUlrNVQrWXlrMkJ6WmZuelF4TDJqbWtyUy9hOStKSklqWDNPQjJqTWRLQUpXNWRyd1cwQnZoK245YzZBVFBWOUZhSGlxbmZTNDBkS21lZlQ1bXBvU0FhQncxSTJyZXhBWHJkZGwyVEF4S3BBVCtLV2pLbEJrTFFrRkEzT2NCcjMvdlNDSWxDS0NnQ0FnQ0FnQ2dvQWdJQWdJQXF0RUlMakxnWFdyZmxwbG8wUnBRU0FUQWVXc2R2ZnIwQjcwdjVtaXRwUmRFVm9xTndrVEl2cjVCL0JxZ3ZWREhsb3d5K2hKTzh2MUtiS1ZmMEU1ZGRnY0FZVElDbytDRXIySTJSeFZTQ3ZSMnZFRkdhNFlrZE94cklVR1lYRk95bHFvQThac3ljMHVyTTZHSUtqSWZ1MmZSbm9BaFVzTzZnVG5zTTNweVFyRDM0c2tOUU9POHJTZ0hpSHBtQnBTd0U4SmlZZm5EQjlITi9qdUZjeHdPbm9aM25IbFRTQ3JuR29WQVRHMXNnd2VZTFdqek9DN2puSjVZWGRrYXIveG5aYlVQVnRTYXl6UGh4OTNqTmV2WEhTcEJQV3N5dXhqOVlOVk1CcEpzVG1vZnZnQnNZQko2SDV2UHhJSlkzTkxMVXdvcnh6VnpKM0NVOFR2SmNmakpLVUdHbzRRVHdXR0NnSXhMandONHlldzdnUkY0c0x4RlQrMlR5aHN5a2ZZTWozSlRQTmpjSFdzeHhpbzVhT0ZNRFV2Y2wvVHNKZE5UMHc2aWhoQlFCQVFCQVFCUVVBUUVBUUVnVGtRd0U0NjVKcWMyV1U0UjR1bERrSEFSMEN4bXR3b0ZKK0hzVUNQMnVEWHNyWXpDcFhhbm51MXBRMllleWFqQWtFV2hVdkRTVVFaN3U5Q2pzQ0NsU2RvTXEyd3Z4L1d0K2xDckRsd001Y2RGakpjUThhVnRkQVFLdUFjWHVLVHRWQUFUNlVEalBwbUZsWXI0VFVoMXZpSDMwNWtaTDljSnppSFlUU1l4UE0wemQrWUFpWkJEMXlCUXdkVVpYTVlmVTBpSEtuZzVYT1R3VW1FODZaaEpybG1Sc0N4bTBxR3piZDVVK1BnTjdWSlNkRDlxcDFkSVhka1NvL1lhd0gydC8zYldOVHh0N2pMVDhOSmpaUVNNWmtmcklMUlNJclBFNms2OFhRZ3hFdGlTVDliNEN2OWhWM292bzVaWjlTUXBUSWRVdXNLYkNBeUhkSUFNaHNJT01PK1NYM3p3RU9hS2ljSkt6dlg2VlNZYVBQUnB4VjFCY0o1a3lwbXlJU25mNExGR0xTb0lDSVFNRVZicC91bDN0OHFLQ29pQlFGQlFCQVFCQVFCUVVBUUVBUXFJeEQ0Nk50eHFyck83Y3FLaUhoQllFa0V2ZzNkM3RLWGROU2E3QzA4bG13RmM5MktNVUZtT2lTcW82T2dPRFBQWVRJcUVDUTRUSWZ5OEhSUmJCMVZLWm1FZ2Zsd1pFR2VnczRKRjVraFBUZWJBcEpuVW1Lbk9PcnpKMlc0QmpDVnRkQUFLUENVcklWQ1BPWTUydXpDNmp6d29WcHNMSXVaUTNQc2RuV0NjN3ozSE41UFVaTWpoMzVCYjcrU1NNbkFhUXZyb0U1TnFneXVxNnN4MXVRQVkrWHVycVp1QVdqa0ZCMEJNYlhHRHJNNVh1c0xsWDZoOTFRN3ZLZ3VSbndQNitReE14RXF3TERYcmNhL2k3TTVsSEc0ZlkrK1Y1blJTQU9JaFNyN0lWN28vbmpNa3UwVVhQYytDNHJxVXJzUmV6d2N1dU9wa0QySU9VTWduS0FaaERnRU1SUGx1c0swb1VYaXVqcVlZdTBPN3VsVVV6ZXRZL1FYd1QwZGZDVXFxYkVMQVQ2WTA1K3A5N2ZHR2lucUNBS0NnQ0FnQ0FnQ2dvQWdJQWdrSVBEZDl4TTZaNzRuU0pBc2dzQUdFRkRrQUVzaVVEeW51V01nTkFXbG1oMHNLSFcwKytsTU9UcjVjNklxVGJaUitRbUVFOFJQc0R5ZWlaclJaVXhGdVVYWE9RNXhIVjJqZjNQSXpaQ0IwRHI4eUNoYklhc00xd0Nvc2hZYUFBV2V3dXVUTmRjYmNWMnJXZ3VGc0JVZWJYWmh0UkFYV3ZIbFFuUHNkbFdDYzd6QWJJN0UwQnc3ZzRRVlFJTzBMNFhkN2pVWkU0RXRZajdFTlA4dkZKNmphdUNRbUNaeW5vQ0FtRnFEaHBHb3plYUFIOU5yaDFmTUhhbTFqUDBHZkdoRWYyeXNoaHJuZGF2eDc1VHZ1b1l1cmt6dEcyZitZSDZQMjNrOE1ocHBFRjcyeUJqUWNIS1BEeGM0a0E3d2xjRDExUjBvcWd1anpZSVE2TjduOXBaZ1J1Y2tZczRRZHNkQjd3TkVzeU1weDdMdTZEUXdrQXhFZ1loT0hBOTlJdFh4U0NjcUJiVEpQSVdWSitLZFdlc00yVU5BMjU2OG1XYk9nS1JVSVFnSUFvS0FJQ0FJQ0FLQ3dOb1JVTjg0YXg4cStsM1laYmQyY0VYLzlTQ2dJalZZVm9BYUdmYkVldHJDcHVuWFlUNmdFaDFTOVVETWpGT2xVMlhSemg5L3B2TDcxeEZGZ2pyWElUR0hXNyttNGpPQkNFcTFiWUoxeGlwUTRjSnlpY2N5WEFQQXlWcG9BQlI0U3RaQ0lSN3pIRzEyWVhVZStHQXRsblV3ZTJpT1dzRTU4RmY3cWR1bHZMVXNEcFVxb0dEZ3VDTUZvcURCQWtjK0RlVlZJSmM2OWNKdjV0MWRlTGVPdUJDNXNoQUNZbW9OUEk0eUU0dEdvL09YL3ZwUkVIcWZGOEVOZTFMRWwzWlRxdUFNNVdPZVB5b0tYQ3JySndKbXZ6Mm1qUjZQakVaU0hJQXlEN1d2SWJsSDduYStkV3Y2OXJsc0g1ZWpuczR2NHpsNHJnVFlISlBBSVc0WW9lUHVyY3U5VDAzV0dHNHJra0lWRXhhT3pxSTJkMHFQbU9icXVtOFYrbHN3VWdTT0ZrS2w4U0ZNbGo5RUVLUEQybkZ0bG0rL2FDQUlDQUtDZ0NBZ0NBZ0Nnb0Fnb0JGQTlBMTBXUHVqZksyRi9Bb0NDeU9nWWcvODAycm9EVFQwOFRuK0txSkM5ZjJXQW15TzJ5bTg0VVlyQndLNUFVVUVtYXd4b2hFU1U0WE5nUnJiemRLemg0ejVoMjROQzdPY1pMajYzVkhXUW4xTThKazlXdnNpTHFsaXNjSGpWYStGQmx0RVBiblpoVlVxSUNYbGpIdTRKdDBncW1DVjRCdzcrTmwrTWt2RkkzUGN2WWtxUG5rQlJ3aEpEUkF5S1RpUXdWZDhsSjBSQXIyMkx6eWd0WndpSUNDbTFxRGhmWkZlNmd1VmZ0R3RYaDBTSzhNUERwMjBSMFJSY3hiem4wRUdHSlptY3lnZUFyZXoxdytnd21na3hRRW9rK2hyZUNUM2h3QXBnVG5XQ1ZrMVdrSEY4YW41VUQ0b3B1WUM1MmV5SnpwNXUrUUlxeUhlZENpQ0dEVUdHNTJScnVScGpoVHVEa2RoQ3ZUdDZNNHNYbDNzSjNEZ0dzWXRsOWgxelJHSVAwaEFSaUxRakhKcWw3eUNnQ0FnQ0FnQ2dvQWdJQWdJQXUwZ2dEOHNSeTQ3Z28rMG5iYUpKb0pBT2dLS3ZXSDJGbEtiakh4T2w3QzluQ29ldzIzMWxxRnBwenMwZG9qVkRZdVFDQ2RRQklVUTBpdUhxU2cxZUJaSTArNXc5bjZwZ21FWVRYN0hERFBQZVJtdVBzNnlGdXBqZ3MvSVdpaEdaSTdqclM2c3pvRWRybVBSMEJ5MWduUHMzdG50Uko1Rjl4eUpRMkZjNWlVZVlpTmtTSXhFeThDSzVCNWJHNW82eDhrWmhzRmo4dC9kSmNPVXE1M2taMFJBVEczQXhHeU9aTktXa1pDVkNIdTlxSkVWQWpFVjF1QWUxREV3a012dnVQQVgzSHJiQ200MS9BQXFqRWJhRHlDV2JXWGdhMGp0a2J1ZFJ0RXhMamVnV1NPdU9MT0s3bERHbDBuUUFyOEZkQUJPV2ZYQ0FibExrZ2dueVBiRXJna1ZvZkZLRWpEcXNnUm0wUEVBRnlIdVdIUnJsalFkNkxud1M4ZTZoNGJGSVRhbEQvMkNSRE95d2lVbENBZ0Nnb0FnSUFnSUFvS0FJTEFpQkhEOGZPT3NPeVcrcnFnbG9xb2dVSUtBQ3JGd3EyUm9ILzJmRXBsckwzczdUQWZWbVFNYWJHZjIrVEdCblE2ZG9vcmNUbVFQWGxiN3lPaGFxZndFWFY3OVZwZzBVV1A3aXFqS0JvRklPWW5aSEF1SGJaTGg2aHROMWtKOVRMd3pzaGJxUVZML3hGWVhWdXNqNTlkZ0hQdUxoT2JZN1VKeEloVEg0Sm12YmZxWmQrK2Z2N3A3OWZaTjZpNHJuV1FZMGVPa3hJdjBDcjJjRGxQaWxQUXlzSjBJS0Q3QnpRaHN0cktRL2RsQU9BOUJZbXBqWnp4elpJeDBJeU1qRWZCMWR6ZC9hdkNDd0hmbmEvZ0tHam1oemRQUHVGYzJBMlZhVmhXYWd6dXV3TjYwenlRWWphU2MyMFhRQlRTYzRoSEVFY2FQVlYyajQ1blhjRVZaalk1SVlpTURWcGdLVm9QQ3k1RW9PR2hqSENKcFJZRmtmaExiVE1nVzRBMU1jRE1DbTYyUWVDOEVaYjBpZU1hZXNyQW5vTkVUdUYybUk1d1NvOEZUR20yUnFDVUlDQUtDZ0NBZ0NBZ0Nnb0FnUUVOQVJTQkFEa2w5T1BtQlBLMVNLU1VJdElmQTBPbTFMMzYyc0JUdEFXRTFVdlBBRkxQQ0ZpQ204R1lsWGIxVExCcTA4Y2NYU3MzZjlEdzMvRkpKSzFESzRVQlJaYndNYW14ZjRleFJrL0NkWXNwQTR5MHF2enFnTHNQVlFWSXQ2OGhhcUlPSmw0UnJYeldYdjllOUZ1b0JWM0lDTDBCdVpXRzFCQk5pV2Z1dGYrVlAyMlA2ZmNDa0IrZTRzbjhXcTJTSUxVYUZJajZKRFE4eXlNUFY4UjM3aWs4RkFnbWh2bEFINElQaEhDU0pxWTJWTVJRVEJDWlRqcGdJM0grN216L3hnL2dkK3E2K2s4Uk5SU0EyYzZJWWZ0NVJ4MVJTeTBSdGlaYzEwYWFJR0JHb3l3K2d3bWtrcGZWRm9PTGtVNzZHUi9yREVHSUhkS1lsa1F5U2xhK2RVVk9QcUdNMFdUOC82TVJrU0FQRVV5QTV6VkhvQ21MZnhGWlBiblYyUnFSdjE3K21ZTnFyNmNYOUtSb3YyVHJiQWxqN0NTS0tMZGg0Q3R2ZnhYbzZ4a3pqalJQMUJBRkJRQkFRQkFRQlFVQVFFQVF5RUVBT1RlU1lyTzdHemRCVXNnb0NWUkZRa1JwVUhXcGcvS3BhWmVQQ2RVaUk2bkVnL1AyZXRKYytpcEFLRzZJbkxCTHY3SXN1UGZ4U3QwakJjMmhVWi9JRjFOaE9YYXF1WkJWMkNLekRUN29vbHBJeVhER01zaGFLRVFrZDQ3V3dVQjZlYzNnMWNWMXJvVHdZS0NrWWlxMHNyTEtDbENiTXVFUVhDODJBUDdFM1ZJcTd1eUl5UlZyNzNWeXZuS3FIWk1sR0t6c2MvNklrem9lcnBwLzI5TDc3bjU4Sm5nbkVlRmlzQjBETjVHZ01BVEcxUVFlUEwzT2hUZ0o5VGErY1hzUmJ6eDc2elBvajRxZjFkUm9ibFlxODBMb1pKRzkwdEpMY0Mrb2hqT2pPanRlR1dhTTVSdnI0Nk5FRXVVUXhNWWc5YU5EYTEvQVliODdFRmNKK0lSTVNGNzZzUnl5ZDM1TFlBUDJxcEVmRDhUZzVIbXpXVTRyRWhzS3hWR2h4WS9DSXBrbEpRUXExdVR1Y2hDbEFvVnNxT0FmR0thWEZhOGpqVzhVOXN4UjNaZzNJaVk2Q2dDQWdDQWdDZ29BZ0lBaHNEUUhvejhSSEMwZlQzeHJZMHA2V0VWQk8rY0ZMcllrTUxTdGNYVGNkRXFKNkdBYU50cDEvSnRrWk51c3A5WThDQnQ0OGhCanZBbk10aUdKR1dvQWEyeDFTNDRpTVZESnhDYmR5SW52MXl6SmNNY1N5Rm9vUkNSM2pOVDVaQ3cyaHhId09nODRzL296RUxSNmFZN2NMaFluUVB1dFpnM1A0aWt4RnVCanZLSmltVWkxMmdEV2l4dTN1OWJocTNWVWNPYVFyV2szQlNXVWtReUlDWW1vTEZPckJaWVBWaW8ybHNPOTA4SG5GY2srY0Q4UlVxQjVCWUVLbHRNdjZxZEQxK0hWcGRpSkZtalpETGgyYWd4MUJQNEJLY2hVbm5NWWR6d3JLbkpaNmVYME54K3YwQkRnbk5JeU9hYXZ6SUp6cStaUDZNYkhlTTduUzJVZHVnc2l6dy93UFVnQkVQQmFuS2cwampBbEJSZXlpY0JYRFdUK0N5WEc2MlpndDMzWE9hZ3FPS2IvYklVMm13b3FNQzJ2bmFzQXF6Z1J3ckQ1MjJrRkNOQkVFQkFGQlFCQVFCQVFCUWVEY0VmQS9pZ2VPUTM2LzVMa0RMdTF2RmdIbHJoNm9DMnBmaWZtZDVpM0JveDM0MWFlQjMyRFc2USttWXFKZy9nY3BpcEJtcStqYXB5cU4yQWJ2UWNJZXRRSTN0dFAzZDBTWGVxZFJCSkxKNENuMU5Ca2t5M0RGQ010YUtFWWtkQ3hyb1NGVUtwOExMcXcrZlBEa3huZHV1Q3VUTGFVdmI1NDhXR2haMmpYTzhxRTVkanZNZWpDVWhKbURjL2poS3FZNUVTNldPUDNlYVVpZnJFWk44UlZQcUN0UTZBMXVnUnkzaGtEQWF0UGRLbEJvQzZaR3crdDVaVnNGMlJ4VTN6bCtiT2h1VGV2d20yRTN0TDZuVmdaL1ZIeXQwQng3M1RqN20yeWtvY2dvRzJKd3hoZDVoUU1ha3FJOG5PQU5kUEJSMkZ1L2FHS05WRmNVMHlxbUJ6TXVrY3dTY3R1Q0tXR1AzSXZKYVd6MjBUNmJMRFdRTVJCblk3cXVRQ0Y2RHc4b2xYN0tUZ0tuMUtMOHRYU3RKM1BpVGdTYldUUTdUZFl0R1FRQlFVQVFFQVFFQVVGQUVCQUVXa0xnbDNaa0JuOFg5OWkxQkpYb3NuRUVsRlArRkkvbXJ4b1BBN1ZqNHcyUE5VK0RjSWhsWUR1UGFSV0h3eFNCQkpjZ3NSdnc3RWZrN3VBUUgreWRCamUyNjV4VCtMQ1p4Z2hDZDRqNXQzb3htZ3dKR2E0SUVGa0xSWUNFRDJVdE5JeEwxYk53eFhINE1CanZ2b0x5TkhtNDBMcTB0WTM5MVArZFBUbDN5bytKWWYyMDA2NXFQbTNSdC82ZEVtVjdvMkFuZWpXSURTWEg0cGFBaXMyc1U3WDk0UWxLU1paeEJNVFVGaC9kYmRWdjdXMlpBZ1NNNDVFNmcvdTB3NVY0QjgxaklicWhKdE1jclAyNFV0b2Z5YjRwZ0Jac201cHNKQld0WWRSSlB4QmphQzU0aFoydjRYRzB5bEhJRVVlMmEvWDkwZnl0WHpRUk02b3I2azBOay8wRVA2MlMrcTVwb09xZ05Hb1o1a3VRVkVtQkdMZTUwenFobUIxOE9qVUpib0pVUWhaZHZmcGQ5OWl3N2NjdnNMQ1prMXZoV0VHU0VnUUVBVUZBRUJBRUJBRkJRQkJZT1FMWUVRbGRkcFBiSGF5ODlhSytJR0FSVUdQaEZLRGh4ekFRYnUzVk0weVppQm5WMjQ2ald4d211UUpmNEV4MUlPMEpaUnFvaEJITnJUcUwwWWlreXhqR09rYUtxV0VhbnpGeHRHdTI4bFBxQzAwS1h5a1pyZ2hMczFTSXp2TWZ5bHBvQ3FZclh3dE5hV0p5SHJqaWVISTZCT0JCdVZvOG5JNDBuWXdKS2FOeERyOGxGV2NxMUVad0RzdHMwVzdpc3RBY3U1ZGFqdnA5eVFTWEp3YlYweDJtZUxZRHFKZXhWenk5NUFRN0FtSnFBK2tMaE1WN2M2Vk9JbmlISWZyTzkvN05xTWlyWDZmRlFhazZaQnRxd2ZSWDlrRnBEQ2MxdjRUbXl4NVR3SHN3UFNZYlNSVWRqNzdWWjdvcG9zSDRHdEpEdkdnY0hjTXUvWGd5WnB6cGE4WlBQWjIxTUlmSGc1a2tlV0UyRjJuNDRFMHlhSUVVekl1ZU1qeHhTcHVHME9sWUtwbkNpT0RzNHRNNnhuUGc0WkU4RmNSRk5uRWxNcDhyQzYxN0JtZ0NZRkZDRUJBRUJBRkJRQkFRQkFTQjFTRGcrd2xkcHgxcCs0TFZ0RjBVRlFSY0JGUUVoRk9uVjl0S25KZ2RicDZ6U2h1cVYvVldvMTA4RG9kL1UxVitkZWVwTGsyS2g0SDNtU0xHSXNLa0VGS2NrTEVHbzdaMmg4UW9JbU9WVEZ3emdWcVVNdk5yZ0JTVTRZb0FrYlZRQkVqNFVOWkN3N2pVUEJ0WVdNVUwyLzdLY1pObmFPdnZiTmhhQWtPMXVCRXB1cllSbk1Oak41U0dxbmlIM00yRjVKQW9rdGFLcHNLVXFwNmEzQ2F4YUMrSXRrOHVHQVRFMUFhS0haNDFhbThlRTNSN2pidnJyYklveFJwVEFjbXVmSWcvNVYvYzdhY2ZWRWtPOFZHd3NNdjltQjc0UWhVZEZiL2I3UzhLbGZZMXBBY3V3RSt5bldHSnZYdWkxWE5kMWh5TCtnOVozclBsRkhENENaYkd3ZG5qZWtuTUlMeDNVaTBIZnVBUlBhV3F3RlJaTFhySVdNL0VZRThTZHNhRU5YUU45eUY0dkFqVURhRWpxZ2dDZ29BZ0lBZ0lBb0tBSUhCT0NQaCtRdmNNKzBmbTV3U3R0SFZsQ0toOU4zb2l3U2MxQ2xiV0FtWjFOY2VDU0hMSTBNYWRkRTdwbnhPRk1iZUF0dlBJVDF6djM0bHF3NWQxYjlIU3VFbHdXSDVYRHp0aEpOd3k1eXpHYXBKdjQ1U3RrcFRoaW1DVnRWQUVTUGhRMWtMRHVOUThHMWhZRGF6NXdtWEpSbzhLdlRtRktMY1JtbU8zODRnVWhsK1FGR1dpRUlXaE9IWU8zOTJWY2h1d3hGcnVacnlqU3dkZXlnWTFXTDJ1V0FvSmhBVnNFVUpEUUV4dGNjTmtxYWYyVXBXVWZpQUNkeEppVGExOGNFNVEzM05FRDNnc0ZwSmZPNGxUdnZQUGErNGVXUHAwa09vdVYwcng2d1JiRU5DUWJnZk5pbkZhRFd0YjJaSHBxSFNDUzJLTGRSYzB5RTNhM1N1UldCUE01cG1mNUh2SFVtclJGQUkwc0pTblg2eGVCM0lLQ1FRaXhYQ0VYL1FlTThoc1FJVFhFenQ4bmIvVUNhK0Jsb2dLZ29BZ0lBZ0lBb0tBSUNBSUNBSmxDT0NQMDdVL1V2M1NuSnRsS2tscFFXQVpCRlNJaFQ3b2dOcjVZL0g0QThzQW9XbzFqSW5KYlU5SzFmU21vY2x0UEx3U0pCVXdRNEcyWDhzT2krRW1PcWdvRk83a1BQL01qQ2tsdjBpSU14YVM0UXJCbExWUWlFZnNhTzhzZmZWSldRdU5JY1YzUHJDd0dsZ3FSb1pwODVDMC9zNkZwUDNTdjVTNFVLaFJnRmhnK0J3cHhJVEM2ay9GMzVzYVZlSi94VktSeEhLQllZME1KOGZXRjg2SXp0cnNPalhGTjNueDd1VUhKRVFPNTBSQVRHM1J4aHNaMVo3RFFyRTVxSi85YzhaVXNJak1rd3JoY0R4U2tTaldXYXN6RlE0aHZ5S2ZJWnJNb3pFaGNnQUFJQUJKUkVGVUM3ZzNQRzNVZWhqVWJmRTFQTktkekQ1YmFZeVU4RERGRTYvMVhPVFh4QnBKdGhwVlRlL2hjM0t6RXM5d3BLck5PNXArdHFYUkhIUnA5VXZuQTQwM0lyQlQxWGdCZFJXcDF4MU9EYXVyaTQvOHM0SHBUa3FmUlovY2s0Qkx5dVQxUkFEM1lyTjZrdTZTU1JBUUJBUUJRVUFRRUFRRUFVR0FFd0gxZmJQckozVFM5Yi9KNTJ5THlCSUVpaEJRL3VydnU1M21NWkMyN3lqU29hWENaZ09SNm15T0g4NmtjMHBPaHA3d0ppNFNjTnJPcG5waVZBMVRma2gwUFlqMXo5OE9hOFFpZnovOW5ncHNRbExPOUFiVjJNWGpOc2x3aFhZMGkxZXlGZ3FCd1VkZzlldDRsTFZRREJEL3NlbWJkbUYxZkZFUzJhaWh3MFY5SXNZMy9KYmZSbmtTbHcvTzRSRktYcjNJYTBJZ3R5WkpxTjlhS0tOcXVzTm5BV1g4VTM2NTkzNG05OHdwR2tJdFRvcGJrYVFqQ1BnbU8xOVQ0NTJDYXRPK0F0N0k0NWkvTzJMQy92VGV2d005R3NuZTFxWElyWmJmZjVyVWJLME56WkU5V29VZlFDWFpTSW9aVWR2ajYydEkzeHpGb3dhTXhVQTQ4UmRxdDI3VU9OTVhUYXlSNmk1cFRTalNvM3E2UXFPYkxqTGRuRUFPejJUSi9STUkwenFvMzJ0d2tlOEFWZE1kcHMyZWZybUpacDdJM3V6dllYcWkwZW9zK3VUT1p4V3ZKK3Iyblg3WlVlUlRYQ1FKQW9LQUlDQUlDQUtDZ0NBZ0NEQWo4Qm41SWVFaHQxZVNXWGtSSndod0lxQkNMSFJ4SVJTNzRKWlQrdnBrbWNtaE9xc0wweFdtS3pTNjZSbUxCSy9INWlBR1k5RktxRi91Zm9QRWQ0ZHhQVTgwbC9obEVreW5RcGcvc3pqVFNZWXJOS1paNVpsZW1vUUZzNDlrTFRRRk1yRElkanBZMVZwb1NoT1Q4d1FXVmljQ0J2dm9OWEltdWMwVk1qWVRtbU8zODdnVWp0dTZ0cGQyUVBhdFUrTXB5VkR0Y3lqemVRVWJkaUt0R1UxMWFUdW12REw1ZFdLQ3FURzBod0dZT2tCc1g2cVkyckh4RzkxcjFXODUrOG9SSGtpRzJCd1Rmc1dBbE5NcGZBUHJia2FUbi9QSFpNMSszdk1oRDdkU2VsQ0lraGJzMVgyOGhndmFENkNTYWlTdFZVbkxVc3I2R2g1VGlnWHo0SUJuSGJCUnVzYlF2dXB2QmtFOWswL2FXQ1BKUllnWlZSODBQOU96QXA1TGlGQ2FHbFVpN1pVQXQ5SUNkUkpUaWI0ZmVFSlBZMkQ1blh5Q1l6QzBoNXR0b2NMdEdNZzNzZ2NKZnZzMjdUc2wwaXlFTzVRY0N3S0NnQ0FnQ0FnQ2dvQWdJQWlzRVFIc1JvVit3eDlyYkpMb0xBalFFRkR1NGR2ZDd0c3dEbjdSNUd5bGxFS2h3NkoyaStDME0wWlcwSnA4UVVXbStSKzZKUGhGVWc2VE83eUEwdWJBSW5VU09CSTV3eFRKU09BOVRybzY0ckZMdnA0MCtKc2hQakVyM3U2bFFoV0ptcWhzTWx3aFhuYUpENTduUDRMclI4ZWpySVVHTUY3N1dtaWdTZlJUb1lWVnZENk9lMVdieDFNeG8ra1lKWlJzSnpUSGJyZDBjQTc4b2Y4ZHg3NE5CbURsYjA2d0NTSExhK1RWN2c3VENCZUliTktWRzJkektDN0JVNEtPVW9RRkFURzFBeU9lTXB4TFZaS0JRQWhIb3JjcklHcEZ6c0h3clhiQ3hWckZKTHVkZGtaV2lBeXk5eDhaVW8ya3R0Nm9RVEZ4Y1F4b1NQUG45MElOZmRzMjI2MExwTlVEV0NvY29PeGNCdzdwcUhLVk9GUmNRbndVKzNZMW9NM0U1cUFSTWZCNHJnT1h0eDNOOFpoR3VNQllUY1UvVks5SzNPd3lQR2ZYUVdsMnFYYTBoMUpSUHRmc2VrcUZnb0FnSUFnSUFvS0FJQ0FJQ0FLMUVjRGVUSGk4ZUREOTJzMFgrWUtBUlVCRmFyamRhZmU1dlhTT0tTZHdSZVhtNDAwOERqOG5LMFQ4aVFNVG00UEl3OERja2tuMXN6SmdIa1UzU1VlcEZBcktDalAzZDNodnFNN3dtWVJJaGl1QVNOWkNBUndqQjdJV09nSk9uVXVoaGRVcjdkY0pMVXEyZW00WkQ1Z3lpdjNRbjRPNVVHaHBxd3lWbTFDa2dCY2JKQzI2eFVTZDgwUVB3SnlSRHNBSnZkUmxQemJIK0U0cmlrdVFSaFZKVTBGeVpTRWdwbmJnUXRGMGF1MWpaR29NdUx1cEVUWDh6ODFwZmxpajI2d0p6M3Q5dXIwU0hkSmxtbXRlSjVGVk0xcTVIMEFsMlVqS3ZyVzVtcjZHUjNxVnZ0TThUa1labnJVV3NmaW95ZHlMVGkrdHpEckJqNk1KakJyOFFFcUVFb3VoUldiUmcwaExxd01YZmsvcWFuUE5GVS83aytVNDMxL1JSdEtvSXZGcThSWDBmaEVmSExoZzA4ZDdiZlR3YjUydTBEUWlvcHdnSUFnSUFvS0FJQ0FJQ0FMbmlvRDZ2Qm41NmN4aDFHZDRybmhKdTdlTWdISVBmOXNweDNXTi9TcFdoSi9Ec2FnOEVXQ2lRRUtFREROSHFRUVRtNFBJVWNCOEMxNjgvQUJLY2RLSjJvR0dWNEZUcDBWYTNDN2VrMlc0QWhQSVdpaUFZK1JBMWtKSHdLbHpLYnl3ZW5FUG5ROHZVTFp5OXZMK1BlNEY1enkwemJmdDFmMmdLWG9aYlh3Mng3T1U4bVY1Y0ppS2NWcERhbDA0NE1lSDFJSlorY2lBNWJJNUZKY2dTem5KekltQW1OcEJFNDNaOGJneVRqbHFFdC9vK3hzSkxTUkVJTkRXSTZwV1M1VHovYXM5Rmd0OHg2MTNCNm5pV3NWTytwU29jWU0xTk11aTl2M2QxNUJLTDlydEhQcDJiOHorTDk0bmgrc0pySVVsZXFlcTB5RmYwVVpwcXU0ZWN0Tm05NG9rODRTZ1V0NUFoSmNUajNSM0hheEtuZFNtS3RQUzdXOWkvL0VhT2RJeGV5VVViV1JLbjl6cmlPMjBLQkU3Vi9kNGZ1YzkzeHJHcElna28zaDFja1VRRUFRRUFVRkFFQkFFQkFGQm9Ga0VISWN0ZG85MngwUVBhYk90RmNVRWdWRUVoakh3VlFlbCtET2FlZk1YRlRHZ0IyVTZWa1lKR2hydkFmN3UvelR3WHBFNHYyRlVzMkZmRWxNeGRVK1pYNDZFUHNtTEZ4TGVIY1o1UmtQTWtob3pONHFHOG4wVTExa3VEcmpJY0IzQWxyWFExRTRuYTZHcFNMSGwyK2JDS2hzOGFZSnNOSXdHUW5Qc2RsWWQzMlZkUFJvRWpubndKZzNDcVZ5NFRWV0F4cFYwOEtVRkZubmhBejNlN2lILzg2bFd5L1ZhQ0lpcFhXUlI5MDNyOUs2QXpEUyswZmMrTDlxM3k0Rk5CejVtS3JObzloQVNVL3NmMUZENFNqdDZxN2pydFhEajIweW1TdWpua3hwdGRtWDZHaVp1WHVFS1VlbUFXemZhSnhXSmhoNEhKRkEvK3lsdGhNNTgwL1NLa3RyeGFFZ2dLWGgwTGk0MkIya2dZRzJxMExKd0paMVowZ0xxZU15WDQwUUFtbUc4RWhHTmR3UTdEWnhTYWNySHhUVnlKVVJSdEMzZENHV2xFYXhGRFVGQUVCQUVCQUZCUUJBUUJOcEdBSDlURHYyR0RUanMyb1pQdE5zV0FzbzkvR1A0SlJJRU5nT0o0NzZmcGxlVXRCcHpJUkpDYy95Qk05WGhRRFNXeCthZzhUQ3dPcXdibmVoOWY1d20vNDdCclZndUNRakdKRVRQTzlYM3lSL1JqTE5kR0RUNktzUDFoTGlzaGFaMlBMeE1LV3VocWNpUjg5bmx4aTB0ckpMaG9CVTB3VENhQ00yeDIyRkdoZU9zclIyY3cwQ2g2dVJ5REdPK3hGT2FwY1pMcWYxUEhManUwdGd2TDkwaVEvcmxXRlh2aGp6ampJOHhBWEt0RUFFeHRRTWdIbHlqZmRjcFIwN3FRQkR1M1ljbUxMRHBBSTBXUXF1K3ZGU0FSdENoVWk0M1U0TEdzUXF0WU8vYWVVZ25Ha2tUSXhMYytwa05odGtER2hMcFJaM2NRSnlQYUhPVkM3aktreTVzSXYzSUJlY3hYVXhDU1J3UkxvRTc0azBseE9BeXpsdmEwRU5KSnNGOGlTcHdCUmhzQ1VCMThPdlJORFR3OUQ5S00rcXRWWWxxaEVFYTFTR2gxelNTQlhkZUIrVXV1UkhLU2lOWWl4cUNnQ0FnQ0FnQ2dvQWdJQWkwalFDS250K2V3NjV0K0VTN2JTR2crcitpTVRUZ3IxNFNYbmNYcGw5VkZjR3pVQUozeEdNNDNOSTBkQmdyZy9GcFBBd2NLb1FWcndEbExycVJpaUxHVk9pNnVJbFJRZ25ORUpSU01sd2QxUGJPcWs2VnhUMVRGMTVPU2xqaWs3WFEzam9KUUhVZ043SVdhc3pOa2Rqb3dpb0hOT2t5UGhoZmZwV0lFZW1LNkp5QndBTkd4VFI2Z3BhVSs0dkpISHgrWWRPQWlrU0lBQXNtRFlBM1NMdnVjSFFyR0pXL2tlNlMxc1p0NVJKVE8vYkU4MFhkT2FLcjJIMG0wbzlIamo0WlNWM2EvckovU1o2aERTRnIrSXZ1dVIyY1dndWlLM3lpM1Rqa3d2R1lXSTk1UEtudEMvVTFQTkszUnZBSk9uRlppa1F3QWVDeWwxMXc0bHZHTU9pSTJkd3BIQjd2cVR5eGEyRjFQVFlIYlFqYWVlaVVxa0tPMHN3cnB5N2NtdkN4SHVWT3dkRUlKSldvUnRqTWFhOWY0U1kxZE5aQk5aRGNTQ01id2x0VUVRUUVBVUZBRUJBRUJBRkJvRjBFRUgwREhTWjRWZHR0bW1nbUNPUWlBUHQvMUdXZUszYWQrZDJJR2ZHZFBSamFoZ05icEFTVzhMYUl1cVVwNHJFNWlDUUYySE1PLzJqYWhFdGhzc3RZSUpMdmd5SVZabTVzcFFwVmhKc2ZQd3RCUC9QaEttdWg4WTZDcjZCVk1Ga0x4UUJ4SDI5MFlaVWJwbkY1aHNMUVNHaU94WUp6dkhnT1dRM1BSeWtONDZEaXEyK2g2UC9oNnh6SHNJcitLTkdpdWR3QWhST0h6aUtEaElDWTJvRU5oNVp4TGxWS29odDlkeGgzZUkrcDRMRlJqOGVxL3VZeFhXalhER0VCUUpMaXg2YlZGeXlsbjFFdm96RWtnc1ZTVC9yQktoS2Y3QXcvdWJZdjFOY3dsWERpWTdBSGxqd2RSTGRaVU5Zbk1oRDh1cXVjY2NHcHFpbW1LYVJZWFhkZEF6cHg2Sml1cGdYUm1QZElUTlR3SlliU0d0cmZSS3RnZkRzQm8zcFVvaHBoQXM2b0RxdTV1TGZtQ0tWVzB3NVJWQkFRQk00ZWdmM0hCNC91Mzl6MHpOVEx5NXZySi9jZWZCeGwvcDA5WUFMQUJoQ1FYcjhCSTdiV0JQZnplK2dhT3gyMXBxN29Jd2hVUlFDTWdSUlNRVlZ0RmhhdWlBRW5URzVyNnZJRndINDRwUEFFWEtySnFUalJXaDVUNGhldHBVak9kNXFVY0NrRVQzY1lKOWVvdkdGQlJXY3hmNlpJR0U5aEFBeXhBL0JvMG9BVVdRdE5ONEtzaGFaanhaSnptd3VyTE5Ba0Mya3VOTWR1aHorMmQzM1g5VDY4Zi9yS3JlZnU3bjB5aEFrWkRXVm1xT041UXBIY0xBSFVFdmRDUVEzdlZCeWxnYWdlTTVvblYzbkpuNE9BbU5wRkMyMDc4OHE5VmllTmJ2VGRrakV0cEliN2NLVjhhTFJ2NnVzME0wWHFvNUR2N3pqcnlybmh4SkIybDVodXBCK3NJcTBpRzB0Z3VvNnlITDZHUjdJajN1TVhISTlSWm9ES20waHVLV3NqdVRRQWh5eGx1aUNtRmlmeHNyeHRSN2pZSExSd01HaENvczFxNDFCaG1McjVJN0gvQUVPZXBwMVJHc2grbUpsRzg0eXJHcjZLVEViajhZVkZMM2dXdjBvTjRPbi9OVHJDZ28yVnFnVUJRV0NyQ0R4OGNOKy9WZlF6MmZXamozWDR2bHRGVXRxMUhnU2sxNi9IVnF2U0ZIdm9nSHZzOEcxVmJSRmxCWUZTQkVEL0owWnBLTldobWZKZlhUUXFhb1dEUHNTcENvNFNQMXpsK2pUUm1ZOVlHSWZERDZlU2pLUkxmZW0wNFp3NnZVMWxEb2RvMTFSWUVzRVliUzlDL090bzVua3VnajRReFdRZVhSYXZCYndYVmRRR0wvTEpXbWdRYkF4VDk0NjZyclhRWUt1b0o3ZTVzRXBGZzFiTzhBd2E4czRIZ2tWb3BrV1ZxQllkY3U5UTlJem52UHVJSUkvekhjMVdvNlZ3RlIxaWlXM1EyTnJmVVNhTHF1ajFxRFp5c1NJQ1ltb1gzUGUyMy9hcForNjFPbW1md2tEeUdZWUNXNnh0dVRuVWhua2pqT3o3aGZyK2orYkFudXdoKzVOdzhDL0pTTll6VHZUUVQycW1Nd1EwcE1kNENVUkFpQWFaVUhuVHlDMWEyNWwvSVRnVmFVYlczcWUra2hZb3hqSitWQWNqOWhXUFg1YjRWb0NNZ1I2b3gyTmZvTEtKaDdpS3J0MkovVWNoNVB5TXZpU3FpdGhuQlRUNUV3MldpTlpzMmJ5TzZNQTg3M3crVzVPbElrRkFFTmdZQWc4ZmdSVkxNSXYxQjlmM29rOHpHME5DbW5NK0NFaXZQeDliejkzU2Y4QWZoZytTM0twenF5ejFDUUxWRUppTHdGQ3RBWXlDWWR5ZW40eVNrU2hFaFBqNkYxMFBIbm96RjVIQTRMRTVpSHVrSUs3RElhZzA3YVRYMU1NaENwSEtTNlNrak9yM0dkNGVpSGlQVnBGN1VZYXJSV3dQWG9ka0xkUWlFMGpoaGNwQWx0SlR1SXJPUE90YUN5MEZBSlRmNXNJcWFHTHRnd1pEYzh3Zm5PTy8xMmlUbFR0dXFnTGVEZUlGdjEwREZKaTBTZ0tSSHA2T2xWUVYxWXVTTWxhNVhPc1FFRk83M1FEeHNFYVpTRzQ1ZXRyL2tKbjA4VEs2ZmZXUFdpUTU5SVl3bEF3OGtYVHRTT0k3TU5TKzIxM3AxZnRhYmxVL1dFVUtkZWZLOGErek81UVJjTDZHQmY3WHZoZWlQMVNkUFZUNTdJa0dVeENjZXFiQVBPdG9RQk9Ba1RjRkVIdXgwOXNHbzR3U0hZQUs3Z0dlMkNvTTR3QmJ5TlVnbnNZQWQrMGN4VmhWeE82OFExRFRnSTQzYzZFckFiTTRzOEFvMEF0cExOVUtBb0tBSU9BaThGanRydVZNWFg3eTVrR0YyNXFyaGFRRmdUa1JrRjQvSjlyblZoZmU0d0E2N0lpYkRwd2JpTkxlelNEZzl2OXo1ekxCdlV4cThBT0dib05EYzZUTk9vaGJ3QmViZzJoMkhPVW95cmZJSHlzZTRXUWs4c2Uzb1FmL3lhOWxzZ1JTZzRqVFpEVTVHV1M0V3JSa0xkUmlNWm1TdGRCSmlIZ3piSE5obFJlakNXa3RodVlJdXF2MUIvaXN3VGxlL1BmdTZadG4zazRqNzluSkZwWTBNN1NqQWhWQ0EyUi9FNk90WUtaSkorRERTSzk1TVZRd3c0WVdJMHFjOXlWcllwMDZaMU9qNFR2S1JPTHBOM3R2aVpnU2I5K1hVdUNFNTJrWVJVcHdBWDArSDZldXZob1BCc1ZjNkV3L0hmZGdEN3owN0E1bFpDWlFtZXFhMHpvaUllclFiRnRqdTNpVVlLRHlwcEJid3BYTmNSYWFyNTZ1NkZrMHNTS29YWWQ1Rk94eHJGRHRSK0pPTzN0cjlWT3FRczlGTlhTSGlWRGh0NnV1NU5qWEJTcG9FR1ZpSG9kYXM4ZFVRelpDZEVDdFFsYXEwQS9HUVphcmdvQWdJQWprSUhBMUhsL0luZEtleUlTV2c2emtiUmNCNmZYdDJtWVRtb0dQbTEzZjJDbjlaeE50bEVZSUFxa0l1RVBnM0hzL0RKbHhtd3BoZGo3RUVraXNDR3JYMlkwWUt3TFZmamg4ejI3QXFRQ01aSEk0TVBZZXQxTU82U2lUNHEvS1MydkRlQ2wwci9nMW5udVdxeTR5aklEUG9qdDNKWEMxOFpwYnZKR0hWaU1USzRMYWRhOXJzaFpxRUVXSlZ0WkNrVnBsaDJnSmNpTUxxMldZNUpXMkxJUEVYVG55eEZOekI4SkZhTC8xWFRrUjRyK1hUOSs4Zi9ZV2VZRk5CVy9ZdVJ3ZERFYjZrSGhKUlNaYTdoMnFvVHQ4RTgwTUxnVDI3UURYMGNIVG9hSVpRaUNnaXVWUUlTQ21CbDBCZGZ6eStRRklEeDVvQ29GWklhWTREVU9mUTM4TVZ0ZjB5WUQvdjRObHJzOGY5WU5qMnNZV0ZDRFJRMGJYdG9sb2FQdkg2TG1VVW10T0dhODNkanBTZzFBRU9tV1VHS0s4SjlTcWNwcEl6NHZNVjZ0ZlF0cjc4WmpvTHZMZzVucURJY294RTlxUTRKK09Bck5GdEg5Qm93ZUNBTUVNOEVnWmhKOVdoaUJLTkRSVXJybWo4SVpacHFuTjZTc0tDUUtDZ0NEZ0lQQUEzZW5ONUJWTVhFODh4RG1DSlNrSU5JdUE5UHBtVGJNTnhiVHp6L1dLT2VsdE5GSmFJUWlrSXVCMC9tK3BaYmFhRDNudkdZTk5BTVJnQ0pCa0dvUVhWWWlMelVHVXMzTzZUcC84RFJwWmN2QUpTZTRPbzB3S0JTYVJrVEt1SlZLakJmYUVvOUxaRDFmMGhpUnJvYU85R2IwM3lscm9LRnJsRnhIZTIxaFlMWWNsUTBLYm9UbXFCdWQ0Z1hkVkFkN2c1NjlyY0RsMk83UWRSQ0xSSXNPU2IwQXpUZ2VKZm0yLzVHaWtCOWxvSmNNcVZiTDZCa3VsT1BrbDEyOXF6UHlxQWprUzZuOEZpRElrSEFiOG12T1JJQkwwUzg3aWVhVDcyeksvRnpXb2p5WnpwSHJQZzBKR1QrN1JRMFozR0g0S3ZycmFQL3o0K040VDlNaE1waGlQYXVWZURIcGlpY3pXd0hZV3graGpyR0tSTlAzWWhjMUh4TVhGTzVoR1ZrOWtLT3hNLzlXOWpNakNxQ1FudFJsQlNJSW4vWmt6ZGVqNkpVYzUvMnBXWXUrY2VJUUVXN202azhHYmtlNlRxZEZUVnRkcVVWZ1FFQVEyZ2NBRnVnR2J1U3VhdUQ4VzJXa1RtRWdqdG82QTlQcXRXM2p4OWdVY2hZNkQ3SFp4L1VRQlFXQldCSnplWDI5cmtWbGJSSzRNQjV1SU1naklOUXdGRVdua1g2STRMNllHa1lYQkpXZUhCS1cyWTdxNVA1eE9xWkkvWTZWVXhKSWF0c0liNHNSVW1QTzhnOHk1RDljOWVoZVN0ZERSam9qV1ZHVXRkQlN0NG92YlhGZ3RoaVZEUUtPaE9YWTc3S0oxcVFwajI0QWt0RDBRaXNKS3J4S1hvMWNLK2RGWjk0czVOUnJSUmZvbUpZRFJaM2x2bTY5U1kzRTMxRVlyenhPRlN6WitCTVRVTHFab282QlJlb3BicmlUdE83L0NIdjZST3E1Q3k4L1Z0Z3NaVWFUNEVuNUlISjRaMmQyb0lUM05BMWU5THkxeDBBWDBSSnh3V0R0MlJTRHMydkZJZkZJUGhmbUllVDJxN1dVUnNqVDFIRGJmS0FPQVdzbHVoemE3U2E3Rncvc0pUUWN6RUhSL1ROWUExb2NvRTBSdG9FeHc1Q2w2UElMcjhRTUVjZGZRTWNhWTZwejhFeW9hYlVTYzQ4MWM1Z29lSnJvYkRiOWpRQytqcjlRcUNBZ0Nnb0JHQU4wY3JoODl1TmozaitSWFZ3OC8zZ3ZTamZ2N1IvWkR1NjVPZmdXQkJoQ1FYdCtBRVRhdUF2NHUzdkdPZGNsb1BQK05veUxOTzFzRW5BRVE5WmlmQ1RoNGJyaXQwKzdQRHVSZE1ybVdiN0FjZVljVVJNTEkwQURoOFE4cXhCY2VBd251cXZtS3FyYUhTb2NhY1ZSK3cvWWxHOG9xeDU5eVZEcjM0WW9YZVNxdFhlR24wbFNieWxybzJ0WkNVeTJibEcrYkM2dEpUV2ZLMUdwb2pwckJPWHp5QW1BenZIMlRHTklpendUSTU4eFBoZ0NOT0IwOFM5VFFkQUlqNHVsSVNiWFJDbjl3a1pFNjVSSkF3TmpKSk03WjFJaWROY1pFQWlnV0hYaFVqR3c2UVhDSmVaMXVzOEFlQ01janZ4L1ZNOWlWY1ExSHcwZDRaYkpQb0YxVG9Kc3o2U2pHaHNoV0pWSUFQVDBQT3RFb0pQaDUveVFyVXUxT1pXNjd6M3JtcThJeXd1eXVaSk8zOWdhREhxbjVCN0UvWWxLamtYaVdIR1VzcWM3SlQ2aEhrMTNidlQ4MmRMM3p3VG5FMktyaTlPcHBJaWNFQVVGQUVNaEJZTy9lUmkrZmZQUllHZy92dVRuTXZIYVovZFNlbzVYa0ZRUnFJaUM5dmlhNkludEFBTGxTSGVkWW4vd3RNQWtDWjRXQXMvUFE3VmsxUE5CWUZlYkJ6Z2wvQXBtS1QrSG9RTWxPK2ViWUhJanQ4SzBZR2kzQW42U2pZVWdVbXJlNktPY3ZDaEhTQXRWUGhxczFzTGVDSm11aEZody9KV3VoUGlZVnoyeHpZYlVpWUZoMHM2RTVhZ2JuVUhRRTR3bjNFNi9lOHhNNkxOUkRmZGdVcGNmdi9HYThUcFNwdGs1eEJJeEZQMUdCSWNheUpOWXIyV2dJaUtrQmJvaU05QkpjckhYZ2ViOXlZeUdnaitEVkF2TkszV1pCWmdxL0l4VVowNjVtNW9LUEJJMGVlcndkNHd0SVRGeU9pbWU0R0hSVWtOQVB4b3VKTXJpVjFkdjJpSGptU3lVUDVCZ0c0NVkrakQzMWlORXd2QkVZdGRwNHUvYW9VNC9uenIrS2FTOWRkYW04STYrSnh6SE9qQ0o2aldYSjE3NHZnVjZKMDAxTnEyNm1Vb1lYaCt3L0hQS2pPRk96cEJwQlFCRFlPZ0x1c3R0MWJFSytRQlAzTUxPUkhwTzJqcWUwYncwSVNLOWZnNVZXcjZQM1licjEzWGFwWk0vcTZuR1FCZ2dDUFFLT2U3akdaaFdyQWhudGdISTRSRGtFQmMzNmkycEpKNUNoZ3VUWUhGL0FsTmNkM0JLYmczZW1JWXJ4aTNrYUhxSzdpcWd3SHRIcnZ2RDBNNGpkazI2cDlDcHljOHB3dFloNWk0MnlGbXJCOFZON3RCYm01eWc3cy82MTBMTDJvOUxvL1R6MkhvOUt5YUZCd0RoQ1o5bWV3RlNibFBBNUJvWnVVTGhOeVp2blJsSTA4WHdzUEVXUy9qalRLMWdYTjE4RTdlVFNWNVphaFk4MDF0MDVsbzFXSERDV1NZcXBBZTVvTk05RE04SjMrbVBtc25Bd0NNTHg2SDFVQ0ZyYTdBSDJaZytQUVZXWXZ4YURoK2JodENhWnd6TTBlc1NiUGlUNjUyMURKMUpxVHdta0NDbG1nTzh3NzZSR0pha2FKOVJiOXZJZXdkSWRWdWlXQ0xjb1lqNFdwZzlyUFltOUJXbHdQQkxaSER1a0VEZFlBUkpiYWhWZUU0OCtuT1pNdFkxV2RvZzd0UkdpZys1KzRWOERxeVFFQVVGQUVHZ0tBZWVqbnZ0ajFOS0gvaDJrdTArdTlKRzdLUXVJTXZNaklMMStmc3pQc1Vic3lZVEg1NGlJdFBtY0VYRGN3My9QR1lldTdaaWMwRTBORllKeklLWkNSc0NINXRnY082UVJHMW8rNWU1VHJHOHFGYXJROEZBd2xDcDF4Tm9WT1MvRDFRQ3o5eGQzVXRmZWpJenBCSHJKa3JYUUtHVHJYd3VOTm8xeVlac0xxeFFrYUdWc3ZJaDNOQUUxUy8wSDJRL2dpTmRqKytMRHU2ZHZWTWdKcDVvM0wxaWJoemdUM0d3UlgvKzdWUFdSWm5kM3IwWktLaXBCYXR5UEVVbHlpWWlBbUJvQTV3elpMam5XZDBHeHdnUDhNWE9lOXpSQXkrd2Z0ZmczTmloc1pXcnhZSHZxdHNaK21wYjZjWDlxWTBDK0NPM0dmekNPbnFuSk5lbFZ0VUM0S2xCWUFjNENzU01xcHI5Q3BnYS9HMWlnNkNBQURyL0NDTGVjZm8vSUU4Y2p4VzRkUXVnZGlqNlZJRUV4NDFPTmdxZk5ycCtsaWtLYUhZOWpRVy9VbTFLRnFjRVpHVjF5VElmVWhqV1FidzliaFk3NFIwd0RUUllWQkFGQllBTUkyRVd4eVkxVFBucTMyKzVHdVJFKzNnWXNLVTFJUjBCNmZUcFdrcE9PUU1CajYvQTVhbnlMVDlkVlNnb0MxUkd3QStLMmVsMk5WNEEyRHVubkJmNEpBZTNlOFMwREU4U2Q0SXZOa2FNRTBCY3hVMzZCaXdVSGlFYlJHU0xHcEZBYnJaQmJNS3FrYzJmb2tsOUg4ODUwVVlhckFWcldRZzBVYVFtMDRpaHJvV213RVhQQlJjZU5MS3dTc2FBVWF6azB4Mjdua1F5czI3WXdPRWNZcTVkZWhheDhEaFJSNFgxWUNmSlpDNDVPUFV1VlpicUJMamtXcVVXRkdPSGwwNlJxS3ZsNkJMU1o3Tzg1bXhxeHZwS2hLT3hMM3FOUmpyeUg4TTVsampLSXJEblZ6WkRYTGk2YXhoeVBOYjJBZHF1YkNoNWJCekFVLzh0cFhXcXl0cmZBSXVGcVJNQis3NWEzNlJoL1d6M3Jjai9qT3RnekpFUGdjTWR3UTFTbXl4eURlKzZscGRrY2FDQnp6MGkyVytsVWNrZjFSdUlZZ1U3aG1tT0t0TjZHcHU1azdkT2tMNVhMdTV0cDY1eCtNK05PTGRVSXFWY1FFQVRPRFFGN3cwcTRWMTJoQmJwK2VydU1QZUNjRzVMUzN2VWdJTDErUGJaYXRhWUJqNjNqcy91MzZyYUo4b0pBTmdMV1Bjem1pOC9Xb1pFQ241MlpRQ2U1ZDlkUTdBTXQvbXVNcFJDQ3BEMDJoOXJtUkxjbUk4NUlxSDMybkIrYjQ2KzlDRkxLWm13MXU4TC82SFlOdi96TUhyZXl4TFFNVndPVXJJVWFLTklTOWlIN3RBeVc4SDZaSmxmbE9na0YvNUpYRTl0WUM4MXE3VlRtYlM2c1RyV2E3N29OeldIOXdpdEoxU0VUdkhpUG12K0tNWUxHT3lpYjJldU1wUGQxSllmUFFEeVR1N3NSc3N6TG9SWE0ydlAxNlRPUUpLWUdSbjRLeDlVYmNMSGlBUW9NZFJ5TDhZelUySHMrWEhWUDUvWXpvM3BySGdZK3VqL21iaitUcnQvZW9sK1pUUkF6RlhnS0d6dW9UaksxVUxocUVLb05DNHJ0L3FNM2VHazdVbm1vVFplOEtxUEgwTHlkWEx6dXRUU2JBMUZUa3Q4djBzWXVrdDUzMkdReUZucTNHZzFqb3RnSnpOcjNiVVN4ZWpaQ2RQQ3dkYWVTNDRwdlMybmRVbklKQW9MQUtoRXdjYkVtQTNNTXpRdk1kRm4weTFXQ0pFcHZEQUhwOVJzemFMUE5RZjVINks4N2NQdHVtNFZCRkJNRUJnU3N5enJtTUQ4YnBQeUlFRjFBQmw1VUxOckR6Sk8xTjBsN2JBN0VUV0hqTy9oc2psZ25WQk40Rm80eFdmajhMM2gzYUlMcVp6c1FiOGZFYlYvQnNheUZaaG9KclZZeXJ5WWk2U3RjQzgyRWN6ejdOaGRXeDl2TWVkV0x5UUQ5b2kwZmpmQU5paEI2Z2VOenZHWGpqYnlBZURMdkNPRXhNdTd1L2t0RkF2bkQ3KzVHUE9KcWw0OEdkK1pKYmUzcTg0bXBnUWtSQTJ1Mm5vay9aMDVuYmtiSkhESEhPV2h2b3dkWG9XZkZXbjVBQi92S25zWTljR3VlRHFKY2dLdjl3NCtQSDJGYUM5RTluMnhtemFyQWltYUhKUWg4dG5xU0dkRkVMU2d6UCtKR0txT2VEb1BEcXZNVkltVGtkVWhVZUpTaU1BYUNaN3ljN1Y1Y3dRZ3hBaW5JbFliVEFWOWE4cGZSNkhGL2xDdW1CbUVHd3c1ckdqdEdIemhVcUNGV2M4M3pYdmNCczBsMHhxdXBrc2dXQkFRQlFXQWNBYk1rbGt6SjhHNGpYWFFPbWVER1VaYXJiU0VndmI0dGUyeFlHN1EzQVBUWEhjN2VRN1poeTB2VGdnaVlZRFZzcnZoZ05TczQrUmROQnNNaEt5eC9FU0VqanoyR0NqZEtvR0lUQUFBZ0FFbEVRVlN3MHdxQ2pHMHZFbitXanZRZjFYdnJiTFNDWXJWOGl1Z3c2MmtacmhwdXRMS25WbmhrTFZUajQvOGl4R1F0MUllSTc4dzJGMWI1OEptUXRPTFFISGQzYkNRTERKSUtQbUdwRjJ6aE9kUWVKVnJ5QzF4ejBiRmlXV2poL1creVBMUlh4VmhVRDVYMWViSnN5Y2lPZ0pnYVFJcmc0QjFXb0NaMGdOejJ5ZmY2aDU0SFY3dk9xQjVZcE5neWg5aXJQVFNxaXJmVHVmRlhrZThBNksvOWorM3ZNQlM4QUw3UnlyRkRkZzZ6UmZlajAyOGVxMkMzYzBBRmNtTDlXckYzYWpmUHNRVWhHUUdIVVduTVlrb09OVEcweHBzTGlPUWZOQmtkaitTNUJHbkU2K2p5MUR3ZWs2MktZNkNNUlBWUVdja1lqT2lFV3NBTHowaTlkUzhobzRNSjRCaWJBZXFxSk5JRmdYWVEySDk4OE9qK3pVMC9UaTR2YjY2ZjNIdndNWnN1MlU1ck5xUEpYczlVTitrVHNZbHJvTXNXM0N3M0E2UTBaRVVJU0s5ZjNGaG5jei93UEtLdUM1Zk5HN200UFVVQlFTQU5BUk9BNE93M1dqR09jbmRLT0J3WWNmbUxvbi84U0RPUnp1WE5YZC8xbGJ4ZkwvSUZuUXlCVk9KaXcva1JsQ0l0VkxTUE9tRXpFRTVjallzMEplMjBERmVOazZ5RmFpU1NmOUd5V1BvN1prb05hQ1d4Znh0TktYYkswOFphYUxLNktSa1JITHhZcHlpdzdqd3JEczB4dWhsSW9WVStQSGNwRVYyYWExY1JoUGZMUWoxaGNhUnpudHE0Y0h5UEZ0VUdOb1lMYklRY3BTQ0FyWlhWUTNIaDlac2F0dWh0Q29JOGVjd0hVbXBWT05GOWpvdXAwdjFQZW5nUG5oYndTZ21ISE9HblcrenRmYi8rbHVmZUJuVkp1OGRjT0krQnRaMCtNUlpHNWg0UUFSL0gwRE1qN0JYZGpYbjdFTGUwR0Roc3ZSS1RPWEtIc05OUkJyZ1haM09nSHA4NHF5VWFibWlqK3ovajJ3QzNXSitPRTJkVUd4aEpPNlo5VUluSTREQzVWNUpBSHlIQU5oNkpYWElsYmVkVDgvRmplUVhsUTFOTHVuaXdOS29QSDl6M3B1blRFTGwrOUhGcDNUUktuTDhyNnNmNlVUQ0x0eGNJRUNWVEhHY0hFbGwxRVRqclhpLzNnN3FkQzBwSEg1TkR2KzJCNkIyRlZjaVJJTEFpQkl6anZBbG45WkxBb1ZBTVptNWdpOG1BeVJ5Zk0xdUxxQlBrMkJ5SXBYQTQwTmtjM3cxS3A4VHZ6QmJGc2h2T2doWWY0ZG45Vk5kL3hnUVZuZGVWRDcrM1JiSzRDc3R3MVVqS1dxaEdJdmxYMWtLVG9Tck9DQmNkTjdLd1dveEtxb0JWaCthb0dKeGo5d0xUT1o3ekJBSkJVVDlHdGpOSk5hSE45dzc2dFB1anVKL2VGbE1wdkwxTWxLeWhvM2g0RXVURWJBaUlxUUhVYUJwakhWV2dJdjhBUFI2bDNZQWlETm5Udll6WGMrb3JYUG1NUnhpdDBpaG5MZjY2dmkvRmQrTWtFUUVzRk5VL2JBL3VjTk1obitYZzJHbHl4bzBYakNUaWJsZnhSeHAzZzhUQU9TYnY3ekUrWmpDWkl4c09yMzlGNEI1WFk3ZlRDL3ptbVRqUC9JNTRORUZsa29JY1FZR2s3bVZHeXpGS2hsY2VoTHpwUkVUSkducjBlUkxLVCt3ZDFic2tLenJsMmxFbEJPeml0RFBPbXFIV3Q4VnlEN3FoTEZzMnNGdTJYMUI1VXY4K0g5WDc0U052aW5hR3h2RjRmWS9wVmhMVllPWUxhK3JIbW9LYXZNM0tnQ1cra1hRR2pkNUxaa1pmcWhNRXBoQTQ2MTR2OTRPcDdzRjYvUlAwMEtHanpHL2xXVFVUWVlMQUVnaG9EZ1ByamlKTE5LUzRUaFE0dzg0TmY0cEZud1JnTWtjMmQ4eGpjeEJ0eHNqbVFQRk11R0prL0xIZ0Q2a0kzMFIxM2xzZUF5RXBtaXFpZE9GcUc2b2w4MUNHcXdaTTFrSTFFc20vc2hhYURGVnB4ajFZVmRuS3dtb3BLc25sVWFnSW53N1E5cG4vSlRjME82Tkg1M2oxWDdhTVFJRVhFRkRXS0FKdm9PeitLSU9DOGhxVmpySTVGTzBqZ3lnU3dFRk9GU0VncGdid0lZN1VPM0N4OGdGYTUwOVoxamRjaEFlZS8vVjRYTkJwd1lKVTJDbkl5bEY1NkR5VDVzWkJJTFFSUFdQMFR4eHBSakpNbjJ6L2ZxYVc4Yy9xVTdxanJrejd2enQzSkh5cTZseHBPZy80MWNBa2NWdEF5VGtQNHVCaytuOGlTdU53TkdHc0lvVlBwOUVVY2p3dXp1WkFtS1Z4MU1hYTZGd3pzNS90WkJtaGE3UVhReGVPZXVDVXQ2NEdDd0c5MzdYZC9SM2t4NU1laFV0RGZQcmRTQ1BISVNpOHFnSkdSYnRrb2ZpekxUN01ScGRMZGNISHp1TUdHQlB1d2MzaTBVUDR1c2VxK3ZGZVd5R3plMkFPWmk4bTR6N0VoN1pJRWdTeUVUanJYaS8zZyt6K1VsVEErK2didUEzWnZzSXYwbEVLQ3dMeklhRDJxamo4bnEvS05tdUtoKzM1eWhMNjRTY2lZMlNUT1haSXdPR3dQSnNEZ1hiTFpWb3dMWGNIWVRhSHJyMU8zMFZNbFRadURqSmNWUmRENjNyNjFhbjdsYlhRMkNoRW1NbGFhQXlvOHZQYlhGZ3R4eVZOQXZxbUhmbnpWM0NZd1ZaSVE4VG1ldkVLdDUrRnp2RVdTclgxbGFlUTZLNmlWeGxDY1YrSXNUVlVXSWdjMFJsYVNOWWtCTVRVQUtiMzlRWVZxQ2QwZ05nTDA0N1lLL05WNEFQUGE1NGJUU0drME5MbjBDMVpQVEh5ZmNCK1pVZ1NuZWc1UEdlK216UHhpYzUwamRwYWhpSHZrYzhndTJodCsrZDYwMFdWOWNLOVdobUNIQUZpbnA2cTI2V2E0djV3Yk5MamJxalR5ODVBWExmZjh4YUc0ZGJabzc4ZU55eXhud1lFSWxHQkhPUlRTSFFIV1U3b21uMlBzZk1YWTJzb3ErZUlUbTZST3dGMXFpU1hhenNqYXBXRGNaOU00NisxM2NMSzJ1bjdSS3hMVnE1K3UrSTF6WkF3dFJhRGNoVWduNkdob1ErZjVGQW5peFdySjJCZC9WZy9xbVNQdXNCekFmRytXODhVSWxrUUNDSncxcjFlN2dmQlBsSHRwUDYwR1hzTGgrTy8xZW9Wd1lKQW13am9RQTFuMy9kSHd2WjgvVk51dTArSWk1Rzd6VXFuZ1JjOGhJdk5jVXR2bnU0K2FrS2xDNElsTldsQno5TmY0V1YxcExZZENWOE1sc2c1aWU0Vk9VWHI1ZFY0bi8xd0Rieno2TGRYV1F1TjlUKzBZQm5MUmptUFJIZTJ5Rm13M0d2YnFkL1lLM0ROdFZCS3E2TmwwQkprTko5Y0NDR3c4dEFjZDNjVmczUHMvTjBzT09nY0tLb0NoMGh0V2VqUzdvK3k0RUhzbFJpYlF4RUpZcGUxTXZKYkV3RXhOVUFYYm92MERGeXJmb0MrRnAveTNEODBYK0kvTUZ0Yk9IZmxKVHdXekJEWkZqcnRPbkx0aVBMUjROYzkrbVIrajBscktObzRyMnRVS2pWRnQ3KzJLeFE5QmVscSs5L2tKcHNIL2Q0bmhmcjBNVWdMMEtUbHFSNmZyRUtkako0NzdwRmVDdS9nS1k0Wm8xMWZHblBLK0cyUXpZRkE0L1JUYXFUc2IxWTBFMmY0OXhKaWJ6RHFQU2wydWFpclFYdHR4UVhvdjFsYUMyVnUyVlNFN2xvTG0wbFl2dkRuTnFIdW1selBFT242OVZ1T3BQOWR6L0k4a3E0OUtlZTYrckgyN0JKbVlmKzU3cmdGKzVHTUxvVldoY0NaOTNxNUg4emFXN1V6VEhzSndXLzRBL0JaOVpQS0JJRjVFVkFqUVBxK29nYllHZUd6UXlrb2p2NkFnd0lSeUJ4TnNqa1FhZ3kwbDFQM1IzRXhEbUhDaGlMSVZOb2dDNUpuaU13WjdzRXN3MVVoaXBiMXVtL1BaQzEwc3JNaDBHUXRkQkl4YW9adExxeFMwY2dzaDhNeCtEN2k1czlVRE02eFExLzhkMWd3MUlZNEl0SDlUREpOMldWSGtudlRaVWxIVzYyOEQydndkT2dTRXBvakRNODhaOFhVQUdlMGZkSGNSQ08wS2p6dXpMRis4czRKanA0VGVyZEJzWHNaSUxQTUFkNTdZbkNIY0pCL2R3LzFRbDR2ODM1dGxzUUFuKy9RU1YzMFZ5V3JCNitBVDBFRDNPcC9xanZic0JKT2Jkc0RHWkdJTWFyZjU3Q0psK2lQYm8vcG0zVi81d1paVHlYbVJEUTNyaThGR0VtY1p6NkNhNnJYRDdlVXVtTkxKOHB3ZTRaMk1SSjJrT1JlZnBaME80R2VWSXV3WjFSM3J0STNOWXRwZ0NiS0o0bjBtR1pQcSthRWY3SUlOODAyc2FKaU51Slc2czJob2pKYkUyMG1iSjU0c01udzRMaEw0YkhobnIwLy92U1hYUE5pR2RmV2ovVTlqNEE3bXNkN00xWi9VbHZNcmxMeGxoQTQ4MTR2OTROWk83UDExUVpTMzJkVlJTb1RCSlpINEtjYUJ4UjJ3ZkxhYzJxQWlWNWZkbjhkZi82L3NxcFFuSWNEU1p5anptQTFJc01BdDVTNlkwc1BDWXBvOHFzTUpsc2FUOC8yaWsxcFVPdkVxZERidUNoTktsRkdiR3VTVWpKY05VejZ1Vkcvc3NwYXFFWm01QmV0V0dhdFZvNkk3UzRoeWIxVnNxUXZ2eFk2M3I3TXEraUZQTlYxa1ZuTFZyT3ZQalJIWnZTSlhEdWlhQlYzZDg5ZjVJcnc4dzlzQ1AwL0szcUdMOHc5ZzZKKzlEWGtzVTlnYzhNUkRqUUJLSXNuNG1vcGFRWUV4TlFBUkVSdXlldjFRQkx0QUQ0akJlTVlLTUVYMW5IYk8zMGNZcXgrdnBxSG9FQnJaM0lwczlxbVd6WDhSanl2eVdKM0R3RmdXUTgrNlpYZ25IdllpUDRJWjRrZEt6WkhjYnRqOHRWNTlCUUU5VTF6Y3hoZWtXSVRJWVpTeUN1dUgwVmJmK2lDY0p3Y05udm4zSFVhUUVFVFBMVERlWkJJd3dMT0g1MGtMalpIZ1EvZVFhaExGZ2pDd0ptZVptdklzd0FrVjRXaDJpdmhWYVlJM2ZGVkhYbmFZemlhT2RhUXFWYWhueXBBTnRQMmNrWDJaaVlRTWtjNW1wNEV5dytkRTE1RTFidCs5T0JpM3orZlhWMDkvSGdQUElvNG8rWFJxcC9nMXRhUGRaQUMwZzBLUGVUMFJ0d0NtZG9iUFhKaVl3aWNmYStYKzhHTVBWbzd3N0N2Y0RobWMwWE8yQ0twU2hBb1FVQUhRZmhkSW1RVFpkR2MwQWNyY2FlTDI1LzBWdjdCUEF3YU5ZQ0xoZUhKS2FHeFFkaEtKQUY4TlZORGl3OHdOdjZvYS85QVFiWUR4Rk1wTUQrYlNydWRERmNOcHZPZTJpZDc4dnJlT1Nkcm9Sb284T3NnMUNWSnI1cEFuamxZLzFxb2FRcEhZcHNMcXh6SUpNalFubm5OTEZqbGIwM1g3VXNQa1RERklRRnJtK1VaRVByY1hpaE5xUzFRSFBHWndtRndqbkQwRGJXbkJRTU9wYzA5NS9KaWFtQjlTRzRKZDF4UWdQbmdDcnBqbzdmN3ZmVUEzSng4Z1BBeG9UL2F5c2VCdHFWdUd5K0xGc3YzWVBXOTVNa3p5LzRtYW9WcHlSaGZCNGhXanVlaVZnT0I0WU9QUnJOQUlrVlorMEd1OXRydWthU0FpMHI1TDBORWo3Q2F5NXhGajRpWHA1YUFrelFLUnRjYS9EQk8zZmdIOU9zZStEQkZZUkkvT0ExMWNncG9SSEFBTTA1TG5wSzVjeDRrcEllN24rcWJSQnduZ0labUR5c3dJYUxCeTZPVHlKRXp2R1NEalM5VnlXNHVWbnV1TDlWMHBlV3QrNDQ4VytlMjNCSWJ1cG4wOHNsSDd4YjQ4SjZoOFBTVHR2NmozZ1Z5OWF1UmYzWDlXQk51UE9Pa29MUFhKck8vS1U5TEthSWxqeUJRRHdIcDlYSS9xTmU3c0dUdEROTStRdmo3QjJlWFkwRmc0d2hvcjNuQVc3N3hscVBtSWVmOTF4TWc0Q1NOZ3RGVmczWWpPWHo5aE9wT1BQd09wNnNETmFhR3grWW9DY3ppYkVmVHFjZTJZUStLakhFSXpNMnFHWU9sRWlITXlBYXQ5aldqWk1Xc01sd1Z1R0RaczN1cGxiWFFwRjRuYTZGSk1CVm4ydWJDYWpFc2FRSTJFSnFqY25BT3hWMXdDQkxsdXpoQXpzUWRRN1FQWlcxSFM1VjhrOVlQVEM0WW5DUEVrOUdiejRTdUdUR1NxSTJBbUJvZ0RNa3RqT0Z1UUMwakI0ak9FZDRCNUVxdndYVnJ4ME1PL1ltVlhVd3U4YitPNkxmQUpYaG5OaTJrUnlKL0NIM2VwQzB0U0RqQWV2dVdKTmV0bWsxeU5XVG82blFzQTdSTlRMdS9iRUI1NjR0RXJmWS9pZFpPZFZza1ErTVpzNktPcU56U3dIZDk0N2N1UVVFdk1NZkEwRW9vaWJONDlpUDZsRHpuWW5KSHhScnRkdHE4N0YzWWRreWR5dFVTQnVjSWhjYlFnSWF1K1UzTlBRUDVLRkh1WHE3WWhmT2pjYUtObzM0WFZxN3g2dTFzb3Rsd2pTdThQdldzK3k1M3VpQzIxZHIwZUx5TzNlUXUwRzF5R0MwemFVaHMyRWd4MithMTlHTTFQUkVSaDh0MEoxbENXeHZwSDNLcERRU2sxKy9rZmpCYlY0UWVPdXdjblUwTnFVZ1FhQVFCN1JKdlJKM2wxRUJUZzJJUEFQclhOeElMd3d2TThZMGE1a0c3OHMyOGRVdURDMGNLb2UzN291citZYlE1SmRoWVFhaXhmdHlrWDZwaU1zbG1BanpJZVdFTE9qSlI2OFJsR2E0S0lMVEdJMnVoRXgxSFhaYTEwRFNjU25OdGMyRzFGSlcwOHBzSXpaRzdtMGdhTkRyWFU5OXQvcCsrUnYxRnNMK2t5c0hsMEhZVHZlYnZjSjZKWTBnMENSQlhOQjZ5ejhvRWtuVXZpNmtodm5DVXNvMG9XTW5va1ExdWNGcG9DM3llK1ZCN0dQc01hcTBjUFNYMFYySnVnOUhhbTd4b1AvUHMyMlgvN3BQV3l6L0NPLzAxU1FnTkorZzg3aHVTN1B3ZldzMFkyQ0RjQXMrTGI5SHVVeE45eW1FWk9RM2JReGxlbEFmTlJDSVNEOElOcVhFV2RoelRRdXU0Nmh0NmJjNm5xZ0FEeGZReTZHNTk5SkxWcVpPcUJjem45WU5wSWc4VTRCenQreWJadjRrKzVCU2NTS0xQQS9vYWNyR0gwMmFnalRxYVRpV1hwRVdsVDdFaE13RmM3Y3NCejZadEtMRkQxdGE1RWZsMkxnbDB4a1owWEwwYU03dnZuRW5tL3RnRUJUZC9VeVBtdWpaL3M0NDExOWVQamNhWDEvY2Y1M1AzQWpjaitsMjhqazFFcWlDQUVaQmUzeUVpOXdQY0xXb2R3dy9Kb1IveWNGdXJWcEVyQ0xTS2dCb0RYMXJWYnphOW9QUGU4RFlBbmVOd2E4Nm42dlhUQzZoQjV3VWd3c21CT21ONWJJNFNRb1M3RzAzWG1YNm5Bak9WNys5WE1EMTdIVlR2cy9KdFNoRDFPcWllcjExVWRZWnlNbHdWZnJJV1N1cEllN3NRMXFmWVZ2d0NyNTlqU3cwaDNaMWxpazZ6d1BKVDViWFFrRTdrYzVWZ0p1dXpwb0tiQ00xUk9UZ0hqRmJSZTQzZkZwc1l5bVNMSkFDM216ZzV1TE5WQlVFTy9IMWFOSm1EVGVkc0JhVkFqNENZR3ZTRC95Q2JneS9hRGFobDRnQjVaS0VIWVAvQWZZNHllNFFFSEdqcmRBTUVzYmtLZnJmYTNiR3orUno3ZTVCUmNWbkpUUnRzeGg0K1kvUkh3WHlCazZxb3g0UUlaQzA1ZGVWckNNK013dlhZWUhzSktESm15ZmdrQys4bllkWlM4MTBvSlUwbGxBVlFPRWlnUitubzU5ZkJLaDBHakpZZmVKSU9GZzJjaEkva25VQWkvOGRZVXV2a05EZFE3ZmdwS0l6TnlZWG15VjdUY1QwQ1Y5M0pOSUNWZm9GaDB4bXFvSGxNQ3VTdHpOalEzcm9IcWQvYVV4aEVlR1ZIZHFZa2hnaFlXWHNYVXRlT3V4bDZvNTJtQXN4Y0NNREh3TWdoaDJtQ291YzlXbUUvZGluU0hRa3krMkhFTngxKzBKblhCRktiSURDTmdQVDZIaU81SDB6M0ZKWWMwRU1JL1hXSGt2MEdXTFFUSVlMQXpBaG9zb0wwZlRBWi9MSm1BSnV0ZEFTS0xMckNYeFJob3F1a2dEbUJ3bUNROXpYeFprR251YmJocVNrb2pjNVZ3ZlhwcnFrTTh4TmVOMlFQRlVRRlhtVTQwbXdSVmYxZkJwSGxJalFtTWx6QnFvNnpPQ2hyb2VPOURMNG1zcTByMmtVR1k1aHhQUUpYbDEwTERTaEVQMlVmNkU5d2JHVmhsUTVJUmtrVUl3SjZSTmQwVkhQWEQ3MnppSU5IY1Z3S0tQTlZoc2xHc3o1emRCeVMrYVFMMkNkd1N6V0p3S2Q1akNvbUY3a1JFRk1EUkhXL0hIcjlNM0J0dmdPOHFILzU2UEhEL2RYKzRjV0RKL0NiZWV2Mk5mZHdreUM2Y2VkclpWWk4ycTFxbXFjVE53L1NiOVZYanpIcDVWRjY0U3gxdzVuOVJpUi9xSzdjSTJ4YzNyQ0NPK3VGMGZqaTN6aGlIMjNmeEI4VXd6VmoyMnQ3TFF5Wncza2xpR2kzOEdud29nTGNnRGg0ek9XOVZHY1EydlNuUnp2ZmtlVGc0blV4NGpRQVh6bzZyVXA2SGpRL201TUxEMlpLVEpOOWo3ajV3MTFRdnlNUlFYVHNFazVxK1lNQzk4T1pWbmQybkJLR01WNWQ4eW9xYktkZnR0ZjhpdHF1V0xTZHlzRThYcU5GZG93blZJVUNzNTNtQmNpTXJLRWl1OHcxOW1OOHg0TlBLZE1Rd1p2Y3lYS0Ewam90UVhJSUFuTWpJTDMraExqY0QyYnBlSCtCeXhZZkZQazBaOUZmS2hFRWVCSFFrU1BPdnU4RDBnWndsditCZElYRDEzK0lXQkMxeUIrTnJwMXBibFBMaG9UcXZVV01PR0pjQ3RTZ3dvQWFrTER5TmFRNDdSd1VER2tpZjNWOGtYODAyZE9sWUNBVUx6VEl0SUFhT1hTSE92dmhhaCtZdWpjZDhHSXJhNkdqSFErK0pzcGE2Q2hZNUl0MjBhVi9FZC9Ld2lvWmpxeUNHd25OVVRjNEIvcnN2L2NYRjlNdjBENFpYR1FVMzhXUDJSZ0ozUVBxQm5hVithQXJlTVdsY1lJK2tpV0VnTGJFUUYvby81KzFxVUZFR1FvVUlZenp6MFZqVVp3V2lmVS94N0dPdUloOUR2Q0lsYTlDYXlYODdTZzBETWY3ajFNNEdUQ295YW53L1ZTZk94TVlmb1NSNUMrdzFVTmdTa05MbElYUG1qMUlsNWFqb1FBUHVqbXVIampyd243WGcwSmNMOGVGTHRlKy85S05lNEVlRVBlQTE5d0RkWFBQYldYRUpvKzlZc0VRZDVIU29kUFdqNmFzUlNRaXFOTDJKemR1bjZzY2VQVTdIcmxHbmMvbUlEQUZvRzdBWm50ZHdTV1h4aTRvZlJxYW42QTlGdGpFTVlUVWRxRWhWUXZMSnBwZXBvU2xZcUhwcFV5c2xQWVJzUE5rNWZ1T3VXbE1CdVlZbElUckVLY2hVMjM2OFdIaE9iUEdmcnpIODFRbzF1d1lQTFpIR1VuSlQzZGpjdVdhSUZBTkFlbjFDbG83ZXVWK1VLMjM3WURMMXZoRWRhTEUwVnBQWjVFc0NOUkRRUGY5V2hFTzZtbk9MTm1OZTRGYzl6L2hKaXdkWk4vK0plRDF5eXRXRkppamE2K096S0NOZGlDeU9VeDVuY2plUDhZRkgwMnFqTE1vM0JmTFpUQVloczJ0cXdsckdsclByWnkxbWp4aDJtQUozUzlQOE5weW05ZmE3bVVITFZiSVd1aVlNZEhpR05kcW1GNnFOTytlUjhKcUl0UnQ1clhRTWRDeXIyMXpZVFViQmtvQkdJYkIrb1ZYbUtySkxvRGJvcHpBSVhqT29ZR2d6R0p4U2pqMGFmZWFVcmFjZUFucy85SW8vc0lFUUhnRk9CNG1neVRtUTBCTTdXTDlBblJaVXE5M3hSV2tuVUFIOWdZTlVtQ1RFZmZoU3VVcStaaStRUEY2UlM4Z0pRQ0FjWE52MU52ODhERUthdElYenRzUWc2TmRtcmhnVlIvVjJxMXlhRHZSTmU4S0drLzdFRC9aZVF5UFMweFVRREZQQWozdkNqNWVtUng3SXp3NVNzbDRBMnBlZFo2WWZXMU5RNnh4TDU4OEFFL0VVTGU5RnlqbTFDa0xIKy9oQTNrbmtjait0cTFRcVpHV3dIYUZqbURISjd4bmhJUWlMa1N2SjRYc1pOZnhld21tWis2dWpGKzEyc2Z4S0lnRlJmc2dNQXVmRE55TWVtalYzOExLTlZ5OWRZTDcwMHZEYXE5VE5RdDJWZmVkbVkrVEtSbFdNVDFpanBmcm1obHNDMWJVaitGdDRBUjkzcTBZVGVhOWhPcVBhK3NjZXFKMU13aElyOWVtc0pPVzNBODBKdXkvcnN0V084YnNMM3QxSWxBUWFCc0I0NG4vMjdhZTliVnptQU8zWG0wd1NzUnB4dmo2L2NjZkw1ODU4Zk9YSTgvTU1FV0JPVHJaeGxwYUlqRVFoaTV1ZmtkYVlwb1VUOEJRSDV5OEI4aW9NSHZVL0RWeE03NVY2N2NvakZPMWV1S3dCcTZZRHRDR09nRU41em9sYTZGVXBHVXRsSXBjZWpuMExyNnU1WlAwWmxiSkNmZjdnQTdSbFIyOXJ3TFFJRFFRd2FRNE9BZUVQbjgvbEhCelBVM2Zodk5ObklWMGpyZXYvL3Z3NHNPNzF6WWFoSkE1SmdDYzRiS1kyZ1VaOXRpbE5sb1pOQnJuY3p5Q1M4M093NVgyQVd6d0Z2WVlQZ25wbHFyZm15Y1BMaUFxSFpEN2k4ZjNJSk5BNWI1T0psSzRIYVFvdlVjS2Q0Zko4b2FpajVMejB6S2lwNkMrMHM3MWpqZis2YzUyUklXUEZ3K3ZyaDVlZkh6d0JGcmxTYmpqUVNQY1BMN1k3eDg2ZklhYmNDbGFNeXFWR216US93KzUxeUprbzV2Nzl4NWZvTVpkWFR4KzVQTm1lc0hCdUNjNXpmR0M5SEN4T2J5UmxhTVZwTHB3TFpkN29XNW96a1BvMGJoKzBHOXFkZkhBenFqVnlCeG9YeVAwaVVNT3ZtM2xoZGJ1dTdYenQ1bFdzbU51KzZGNGdkbkI5UVZhemxIRnUrcGU5L3lNKzV0VlRCZGVGeTFnbmYwNGdIcm1WQlc0by91OVRzNElBZzBoSUwzZUdNTkNJZmNEQXdwekl1Q1ZOUjdOQS9vaW43bHFFU2NJdEllQUhoQkVXa0I3RFNKclpPZUJyd0ZYK1NlOXNZZk4xcWUrZmZuMzZ4UEsvdmZUcjgvaDNJYU5RRlh5RDZ6OWNDQ2FEWXM1bE1YVDBKMW9FUHVkMnJwUU9iMnp5Q0Q2NjQ5UFAvLysrVzFQZmkxVFBGU2pQZ2Zqb0RSeWI5QklFKzJ1MjdhQlgvTnFLbXVobWRhRXEyT3lGcG9KWDFKMnV3VFI5OVBNOS9pa0dyYWJhV1dNalZGMUsxcnBhYUJpRzdHQ1ZqSGN2cVdZSEtLVU1NRXp0TWJFb0IvdllPZ1FMVTM5eWpZck5KdXpsaEpUdTNCQ2NoU3gxN3NDaTlJWG5ydFNQVU5kUGtEdTRaMTl1TktwVFhxRTdQZnl1cG4rNzgzOSswOGVkWDlQN3QrL2hqd0RKKy85K2JrY3U1MzkvRXRya3V4K1ZwLzQyc2dCUlIwcldoZytCWjIwN0wzNFYvQUpWR3NmK3IySnhuQ3c3dkZBdVF4blYxVDUyaGNjb2tTNGtTYVlRNmlCTjlmM24zVDk4c245NjNpdmRMWk9vamJHNStQUUpIbE5vSWxScFJ6b09zRkVnb21uZ1ljM01laUgyZXpIYTNSL0l2bWplaysveVJOd1dCRzFuNnhsOWd5UXVJVkFsZDBISXZZd1VSeHE5cmhJM1dkNTJvNitZZzVkRkQ4OUZMS2V4cng1N1hqa1d2U0pLc3AzWWFYOU9QU3NqWit5eDBHeS9jbE1lVVVVeVBIYTVLb2dVSTZBOUhxTG9SMi9jait3cUxDbTRMZmV5S241ajdVcUVTWUl0SStBcGgzY3RxOXFYUTBkb2tRNFVJVUpCNEZtamY3dzI3ZmJMOSsvZi83OC9jdnRMUXhVNFdUK2pGZ2ZoUGFnZUJHZGNJS1Fyb2lqMVpDa2lkR2xIT3c2Y2J4TWc5Rm9TaFhKSER0Tm5CZ0E0Z3c0b21Fai9NcHdWYUE1QzNxeUZwclhrUnpvK3RYRnZNTFIzTjZhQVhFMWNiRzEwR2pMS0Jmc28zei9LazZFZ2xMeEJzbzhSMjc2RlI4K3IyZ095THdZUUNxT3BnSDVFa3c3bCtDdGM4aGF2ckNCT0x4TzhZeXllMHRGODV5bmFERzFhM2M0bXBidm9GZVBVZUNEN3Q1MFA3QjlBM3hDNk85Z3g0b2ZHTG1JeloyK2VoQmxhSnlhbmZRUGJGSXpYd3Y4cGROazE2WjZXS3V0SzN3SzZyRlVUNXQ3WC9jUTBwZGpEMDZCRUI5YXhuV2UzNlEyREdINTl1TzlHQlZvUDhwWTBZMk4vVDVoOGYxNDBzT05tVHFMeFJTK2RjQkJHMzRCbkZMSnU3NUhTcEpkbmxjamRydGZzV3RDVkNwVzVFRlg5UVF5Q3p5TWpaMnFHcTFBdU5PWkJhSjU3S1dwRnU3K1NydzE2MXRHSmlNc01CMk4zVmg1ZFM2VXR0WitITURjMlhZckJSUnRiR2UrcTgyK1RWRkw4Z2dDVVFTazF6dlF5UDNBQWFOSzBuTmp1aWMrVmFsU2hBb0N6U0x3VS9mL3o4MnFPSk5pbGpVUW13WitodlpPMGZoTi9uNW5pU0xoVlVOREI0c3BKV0JBQmt1WURVUFRkTGY3QTRXN3F0K1c4MlBpV3NGcWE5WVUxd0Zma2VHcUViSHZPckhGQ2xrTDFWamhYN2pxSjJ1aEdCK0dZd2p4WmhaV0daQ1pGdkhmczQzd09aNC9ZNkpEaERIekNBM2RpVktQTVl5dDhDWmNjZlpadVAvRzh3SWwzOFc2eHRLQkQ3SXgyV2dCTWJVMUxLUzJMTHZSaXRIcTRlTjc5Mjh1dS92VDVlVjF0NWVJT2U4bTdNT1ZXVXJlN2tMeTQwQklhOVBzNmNUbFBSYXZ1UXQvWWhvK1kvU2FocTBaRURlc3VsWVBHZVlqYXp6a1YvZDg5UkhZMXhOOUx1bzByL2N0WEFCSzhpbXo4ajNpV2Z0b1Y0UVJPRk9IWEF3ano0U2s5bm9oUHBLanlJU3JnOVR4WkJKVFdKZzVDeWxHSmZGZEl0dmsxT1YxNzBHZnFENjREV3lWRTdCWm9JM2RnYnhhQmVHL3NyUHJPbWJEWUN2V2RmTEt6cFhKTitLc0ZwcVJrQ25lVWN3TW42VWVXcklhM0lYeFdtcy9ObmQzZzNqdXZtZCs2TFh5amRNeTBaZnNna0FXQXRMckhiaWNhVGR6d25hRWpDWFA4SDRBNEREZU1OY25hTkp0ZU95QXduSWdDTlJFNEpmdS9EOXExcklHMllhcU1SS0Y0ZmRvYUI4TlplajNDeFBEUWNkbU1IV1FvUFZDZk55U3hOaENNRzdKUDN1QkkvVVhTamROUHpEWEEzV0Z0NHBHTmxxUjRhcU5aSjRiWlMxVVE1TDhLMnVoeVZBUk01cm43Tk83L0dZV1ZvbG9TTEVxQ0lTSURieGJyYkNGRm5GVkpVZm1HRUI4Q2dNZURKU1c5d1VFa1NxMk9WK2hZbXBqKzllQWIxVTZOSTNZK2duemNHV1hvcmZzTmJzSXROZTJmRFQxcE00NlhZcUo5NzVpS2NWT2VRYS85Y2lqYzdLa3NZeWVEeDk2c3kvOFFERk9reDRsc0l3ZlF2LzdVUHIrU2h4VnVxM2pYSVJnRTNYUjJDOGp3OGdiR3FTSllJODFOYXllc2Y0VHZ3YURCMlh0Ty95QkNJY0FBQ0FBU1VSQlZCQVh1dHRaZDJ6eFpnU1ByUnZTdHAxaDY1c1I5U0VIYjRJS05TS25zVXVCN1pvc29teW1iNnpScGVyWW5sdzQwa29WT2FmeXppeVhjUFBLUjBiUHhkbjhITHRiaVJrNUsxbVRXRzAvRHRFdzgrTGJCWXcyL3FpUTM2R2toQ0RBaW9EMGVoZE91Uis0YVBDbmYxdFhvSi82eGwrZlNCUUVta2JBY0JoaUFTbWExcDVUT1QwZmpGTUUvbnpYK1RKK3YvNWppY3ZSdDliWVMxZFBZcUJCcGtJbjZuc2hrbkNyRmZhSk5Nam51R1VpeUVTYWJtTzE5RkQvanVTYStiUXgvOWtQVi8xYU92NkNJMnVob1E0cWE2RWhWRGpQYlhSaGxSTWlrVldLQUF5RG9HZ05wVUpkWi96ZDNZZFNjYnE4MGZWNWVSQ05kKzhob2VQNWErRnlhSndiK0JWVGF5TzhCV3dPZlhZRnY3NG5jdXRlczQvYVU2S2ZLMU4rcjJ2VElVYTdpdi90Wm5yQWczMXY0ZW8yRGZoaEVkUGk0WVA3Zmwvck5IdVVTcEs1dW9jV2tKOVU4YU9OR29KMlVUK0VUN3JWRXFLWXdNN0syaTI5elhLUUJkTWFyeHRyRkIxL2Jac1dhcjE4dlVpU1RxRktERHZvcG54b1h6eUNYZnZtQVlrSUUxSXpmQTZPaEhDZUZaNkYzeDZZSGpRa2hLc1F0S2k5bTZYZkU0S0M1R1FPQXZhR2w3a1hTbElsZWhLZHZHUDQwc3k4Wm9kUDZoM1dGemJqbWZYMlk2dTVoVHh2c3RMbXR1VzN1dDNoakIxS3FxcUtnUFI2QUsvY0R3QWMzQWV4cjd4UHZ0RlNseWEzc2lKUEVLaU53S25qOS8vWStBYTFOYTRrWC9NUkpvTXcvUDBIdCtBd0NNWVN0eVBCUHJJYjh4blhRcktiYnF3Uk5rNWhTZEFTeGd3aEtUVmF5OTlmaHNnd0tQMjlMcGRqdDROaFdFYVZtKytpTVJnL3d2TTFncU1tL2FveitXWXJhNkVCdUdVdE5BQUs1Nm1OTHF4eVFpU3lTaEY0RDV6RncwRnhOQTBZVCtCMXFZNm0vSWMzYjEvZHZmMGZVNENDLzE3L3J4TjNkL2ZxN2YrZVZ0M054dWd2aVdRRXhOUURWQy9BK0N3TVNaT01Qa05HL1hCMVZ1dklWNDlEUzVFT0JEQjUrZWhqWmVmc2xDRjlEMDJPaS96amcvb2Y3M3RNZ09ObG9GSDdqdzhlM2I5V20vL2MzSC8wNENJVDJJdDdmZkhqNWMzOWU2dHdVUTBZS01KdmtyY1ZFd05nVndSSE55a3hUUUpXaUozeU9FTWt0b3hkMWxiS2xuWStTSmQrRU5NKysveiszdlhsOGZwSnFYcXEzb2NQbm5UaXVrMnRycDg4SnVHV296K01oSlBuT2N5cForNjgvanpuZFBoeTBzM2N6Wm1qUGd2WlplWmNPb2QyRzY3RE1vOUs5bW1LQUtRWEZRamNOVGczbk1aUGRTNW5wQlU1cDFmY2ovMW5uMk1tR1dQdlRITXF1WjFKUGFjWFNON1ZJQ0M5SHBwSzdnY1FEOTZqMFMvck9iMnV2R3FMTkVHZ0NnS2ZqSHU0aXZnVkNWV2hHRzVUVlA3ME9ablE4ZTB6TCt2QWJMV2hEVWNTNzRVbytwM1M3TEU4TUpKRm5XMTdQdjM3L3VYYjE4UFhiMS8rMVE5TkFUZWphWVRvSjhOVjkwRlpDOVZJVUg1bExaU0NXbm9adUhnaTcrRHB5RW5PZEFRZzhVSzVqdE9MaDNOK0FDN290K0ZNY2xZUUVBU21FSURqazRuSE5GVXB4M1g0ZUhCYVNXWnliM0pvVjFIR3hZTTBSc2Y5eHdTUENyZmU4TXYvM2txdGNSa2dhYmpYVUI2RlRDOFlGbnFUblg0UGNSQ1NIazc4ZC8yQXZWOTZ6QzVTSi9NNElhVjY3a0hUa3lneEJ2bU5KdUNzdlowSjI1OUZITnRYNThpc3NiTllIMUp6dDRRMXdwbWpzMlpjSEkrVDN4bmxpTzN6NnBtWWRBKzF2QWd6ZU5xZklkYmNqeDNkRGVLWnBFTlR6aVRZKzFSdUg1VDhnc0FZQXRMckVUcHlQMENBY0I3Q1Q4aTFSMVQ5a2h5am5OcUpMRUZnWGdSTXFBZjJ6VEhtYlVkNWJVUFVubStwRzVmOCtRZGpONkNwWkRpOC9jRWVRc0dMcWtIaU5YaWNrR0k5NGQ0dHQrWDJXRm9DcEtjVXMxMTRtaVBEVmVNNFBEYktXcWpHSSs5M2I5NFArNFNzaGVhaE41MTdxd3VyMHkyWEhIa0lmSGo1OVBWTFluU0psNEI0b1E2SzkwYUIyMFBJSGlaNTlwVGNnb0JHQUl5a1YvcnNDbjREbElieitjUjMvM2o0bmg0OElwbURMdjdEeHpZOGlIdWprMGswMXJVZ3AvV2twWHhLYjJ4MDBRT1MvQUp6S3ZidzhTTzdPbXlzUGlRdXU0NVpaWkNpZW80a0U4SUg0azZrZ1lHYWdFQlVhVGxWdFlYS0FVUkNRWEFXMHF1MFd0d0J3WEdwOEMyV2R3TGg1RVJyMmlJVXM3ZnB5bklzdWJIWDM3MlQ1cm85R0RXbmcrYVhmVmJkajArM2R3UjZIb1V4OFBna2JJN1pCN1JVbUlPQTlIcUVsdHdQRUNDY2gwR25xejdKV1pISUVnUldnSUJoTnpVU2ZHQTV5RTVoRDVMSkhDYzkvL3o2SEtWMGZQM3k3M2NxTXlTcjBYcXkwcitrZ0VLUXF0Q0p5bElobUJraVVhWHB3WHByblFUdCtWcXJsa3k1TWx3MVlMSVdxcEVnL1lLVnZ5TnBmWUJVNzVrVUF2QnVhR0gxVE13M1Z6TmZ2TzUzQytuLy9rY2hZUVRaSE1VaEFKNE9HcW4vVCtmQ1F1b1JCTGFGQU54b2hXL1Bvdm9vV1krRVhvNWVRMWh1Vmx6NjdUK2VkQnQ0ZER0NGRIK1hsemZYVHg2MXd1TVlHdXFGTzJpT2xldDRZM1EveXZObnNGcTBPV0VmYjQ3WEJEejJGNDlQTzlPY3RxYnB0cGU1dnYvazBlT0g5UjdoY1dpRXpBK01COWp4TjV2bG5rVFkvVWtVaytaNlJKRkMwUGxIc2xKUi9iVUs2NUFFZWdvQnYrWDlxSmJheThuZFc0UUVudG5ONE56MFNGR000Z29yc3hKSklnR0diaHVzMUdpRFY5NlBpeCtpNFlSK3NqNHBMRXNVWUxrZ0NIQWpJTDBlSVNyM0F3UUkzNkgzWmJ2MmlmYS90M3oxaUNSQllBMEkySWdLZGZiR1dBTUdXc2ZmM3c2M2hCQVZQei85K3ZINXkrMjNiMS83M1ZlK2Zydjk4djN6cnovMTJBekdvYSttTHBMaGhrQWtTZ0xQMUFmRGZaQTRKdG9TTGZ6Q2pWWklJUE0zUTRhcnhWVFdRaTBXK1NsWkM4M0hMTDBFZkEvZnpzSnFPZ0tTTXdHQmw1ckwwVE1uM2lRVVFGbmVBZDRGRy8wQ1NIMkc2cFJEUVVBUVNFSUFiclN5b2lBM3pqSzY4aUJrN3ZpZEJJOWtLa1BBajUxTzlQT1VxVEZTV245TXJEdFJ4NG9aeVMyWDJrUUE5ek5TTDhOZDRWRjVXMjJ2NmxMeTBmSU9oaitweCs0cHQxeWVCUGlxQ3F4K1BKSTZZMTc5cTh2dGZFcEFJSXNsTnZmaHgzczkyYkYzM2wzZTlJeXllNDh2NnRXV3FGUVQyZXhVZDhrS2lIRUxYbDVUTm5vTGZEWGZPRGRnbG41Y3I4dkErYmlmdHpLM3R0bjNaZUFmdzIyelhvTkZzaUNBbmtMNjNudnV2Vjd1QjdXR0JYUTVXbS9tS2ZXdlZxMW5KUGZQNzMvZk85ZjI0Tmp1UGR2L2ZuMGl1TWpQQ0xGRm0ycGpOSkEyN0ZoVTl6T3QvRHZIckdWMjdGRENQak9BQ2ZUNndpQndVUkYyWlBUdHFrZk95V3FrVlVxR2F4Wnd5MldXdGREbHNGK3NadmdpdjUyRjFjVUEzV1RGME50N2w4K2JxTVRtZUEvb0hDdnlRbSt5bDBpajFvb0EyR2psZnl0cVJjQi9scmtrdDZMR3JsWlYveXM0NW0rQmk1SEJVUjJPeDhiOVI4VXQzcUlBK0RCN3BCRzc4SmZoRExFMDdDcDU3ek9RaDJ6SCtibXBnWWJEdXZUV05uOXlYL0ttSEdkY01Jd3lUL3h1MTIxRjV0OTdCb3ZjUEhyTXltQUkxTjcrS1h2Yll3Mk40dGkxQXpzL3FwTnZzN2E1bFU1NzYvVGoyajBKVE1pZHlYSVpoNEdnUkVKZXEyMDBrVitJZ1BSNkRLRGNEekFpVE1mNG0zVGdnZnpOVk1tWml2bjU2M3RQNGdqOWZmdjhTeWdkTFhhTEw4WmFqZmlyV3dTcExaMnNSMyt3SFltSVllMCtDT0VJcFFFWkltdnZUMkNqbFZhMkliSm1XenU4YlkycGl0cklXbWhGY0ZzVkRkNW94SVBScXBtVzFjdmJKeVhiNGZzZm9GMm9nL0lkSGFEWWNubkx3aXkxQ3dLTElBQTNXdmx2RVIxb2xXSUdhcmNTTGM1U0dwVDFTdTA3cTZDL2VwV1JKTU1JWlNkZDErbVdJYlYrTTRXd1V5blhLWFVDQWp3UmQxMkJ3ZWNMOVRyN0FIaHd0RFcraVVMTzRNQkVJRERweVgwSlEybENPT1M3ajdHbzBQSEZJK3VjQXBhd0IvY2ZNSXp1VU4wck9lZE1USThZVmNac2pOd1p6MkZIYUZ1MVBFdFU3c2VNaG9tSnVvSWpKWnZhRXlCVnkvTlRER3c1M3dnQzB1dXhJZVIrZ0JGaE9yYnVNT1BHdGdueGtORlIvdlFaN3dCaGNWV3BMeitFMFVFSHVFNUpZNlN2ZGVTTFZIWUU4R1pScENnWWdLdlFkUUtPa1FrVmEyUnZFaXI4Y0tPVlAxUXh6T1ZrdURJRFdsK2M4eWgzZW9lV3RkRDZtQzlkdzJZWFZwY0dka3YxdjNDM1dSbVlHQzh6MjFjcE5zY09CQlY0bnFtVVpCY0VCSUVPQVJCNloxV2pDUHNOanNjYnNXaHJDUGhyL2RudWdzcE5jdnd4Mm4xMDNtNit5bmpYRXErTnAzNUozUXc2dG5oMjNBRU1rYk9mb2NCbkExdEN3NzhiMlE3WmRuU0JXZ055VE83ZUFZZWQ2cksvTjJZTVcvUHg1bDdMUklFeC9EaXVPZEZrK0dMSE9JWlZRR2ZTT1FLMzQ0WkRQVGpOdldUdnh4eEdUcEJ4NVJMUjhvazlUamZTUTZ1MTZHc0pJRWlXTTBOQWVqMDJ1RE9RNVg2QXdTazRqZ1dQNk4xazR0Q21BdnZ6M3hpdXhnVjVPSHo3MTRwZmxOclViWlg3Wkd4RDRnUnNDNHkxdE1iWWJFamNVdlJHMUN1ZXFROVFSTDVSMUdxbkRJaUEwa3BiWkxpMjAwR1NOZEV2WXVwWDFrS1RrVnR0eHMwdXJLN1dJZzBxL3NZUHJQRXFVODBnbXlPWEVoS29FMFlOV1ZOVWdVQmo1SlFnc0FnQ3o5MEIvblFSRldpVk9ndnArdUVsZnltYVZyV1VTa2JBRDZEU21tL0cveGhZbksvSjVtMG9vK3VUNmlZRWtoSDFSS0orV2VMVlFmZmtPYnVQKzg0QytESWIrb1liVXVOcjlLT0dobHE1S2s0MzRQTWNEV3BkQVBvVXNvUjNlTE9oUHBockZzY0liUHhGT051ZDRNNlRIUmhJRFpPK0hBaTUrM0d1TlF2eVgraDc1eFBDN1VtWGRZYldXbmt0QlJCSzBkVWhJTDBlbWN5WnpQTG1iQ1RIUFR5eis0SGJkSldHWDF3anQyZ3I0ZlFEZWpkOTZoUHc0aUpRdmNOdnY1cHV6SGtwWnpmSCtIZGVEVjl6YTFGOElSSVRBdzFMbnFudk41QzZidDRXb0x1ME1tWEpjRjNodUVYdlpMSVd1a0liWnFyc1BMd2ZqMmU4cUpVSjIzbGw5ME56M04yOXk0TUFzaTZVOHpoVFJyQkdvTnY3WUJZNUtRZ0lBaU1JZ1AyS2NubGFJM0xyWC9LalBoeFh2S0JlSDY5bGF2Qy9rbTd0dzAzd0dIUnlTYkE0OFplQis0eHJCZVRrem80RUtQYU9SNnBQOGp3VWd5Rnc1b1F6RUFPUzlKSkpNT3NjUlVERFVEYzZab1lubUVQZlpldHdHSFNrS0tCeDdUOW1jVGxPaG5wRWNHSEhGVmpSRmFmUHNoRW04Q3pjSVp4cFlmOStUSm5LNXpGRHZYNDhqLzZtbHF1THgvY2UwSjdNd08zdE5LQzJOSzhiaENTeFBRU2sxd09ieXYwQXdNRjBBRGNEQU03SHcrRUhVeVhuSmVaM0ZwZmpCUG5uZFR0Nk4yUmZHMUxsOTRaYXRmR21nTEFSM1lBaU5QY25tdnFZNkFxMk8zWHlQeFAwYXFZSXVGR1ErREkxbW1MeGxlRmFBOThxTXZGYk9LR1MvZWxWenY2VHRWQUNpUE1WY1o3ZGlWOHl6cWVyMUxRUUFoL2NML2QxT3BNNDhWU1hjMzgvTURRSWJCS3hLazgwUStORmhDREFnTUQvM0VINWhrSGdiQ0w4cUE5SCtTWndOdlFUSzhMUGhOM1RZV0xKdWJJRnZnWG1lWENkcXdGU3o0QUFlSjd0K2huaDgwTDhJU0ZCUk1BYTROWHF6RDFkWU5KdUxVcFB3SGJKcHdMY1F2c21mSzUwZ1JoNjdqampHV09xcG9zQUZjQ2FJWnE2ZjZZR2NzZ0lYQXhHTU1BVjRIbVBaWTVTMm1Dc2ZTVFdLUW5ucS9WamdpNUxGY0czM2M1bVhIMXBxU1pKdllMQUJBTGI3UFhPMU1zMWhzL3FmaERzTkwrUUZ4TWNDc2NnaU5ub3lVL2dHM1lBNTlqQkY4RjZGTmFaTGpwTy9aOHpWU25WRkNNQW1BYmRLQ09ZRGtiUklJa0lOUVB3VEpyaFFJUTBuVHIzM1oyOS9rM2xudW02RE5lWmdHYXRCaitlRWw2ZzNYZmIvajJjSUNMUUpGa0xEWURDY1FvOFoyOXBZWlVESEpFeElCQ01xL0UyRHgxQXV0RE80endSNGR3dnRMRFRMMGUwajNBOWNsWVEyQ29DWUFoeFVLeG1BOHIvSnBEdEE5UFoyckQ1aW53bjUzVmpiY1pQcld3UHJvMjFjL3Zxb0FtQjhLVXhlTmM0SHBubUU4Z1hJcWkxSWRQMTc0WG1qK2NGc1ExMEhFZUlhWjlKdEtGaU0xcnNEVEJIMXJBbFYrQ1YxcWxrT3Zsa1MzMHgzZERPbE1rVTF3ekZlRDBobnljYVRjSzloRHdCNmMwdnpMay90Vzc0ZDdiaGR3TG1FalpzWWNlUzRxMGpzTkZlTC9jRC9vNW5ROVc3M2pxVjVxOXU2eEwvQXFkbkFOTDRxZThFSC9UVzRaeTlmUTY1YWZhNnBVSXlBalpFdzJsOGZjb1hCR2dYaDhPM2ZBbkJFbkFqSzRKZVFhbExuQVFUVnl0VGxRelhKYnBDY1ozT2cxei9ma3BZZEVSUHVMSVdXbXlUcWdLY3BRZ3U1azFWZlVYNEFnZ0VtUmpQOHhSNUR6ekd3MEdtaUVpRmIxekovNHRra3RPQ2dDQVFRUURFelhrV3lkVGs2VDI0ZjUwT3pud1hneGJONVB2WFd1T04rbTdZTXcrZjBHSTNTdElKV1pMZ1UwSzlsYXVyM25PbktxNlBIcE1nYVMwVElIZGw3c0RRV2x1Z1BtTWJmTFJHWUlPYXozL2tZTVcwU0hCcUEraGNlc2hkM2x6ZmYvVG95ZjNycWFnZGovSWlTTXlQV28wYUhTcmpKVS83UTJ5T1BLWkR3SXg1QW1vQUZaUlpxUjhINjJyMlpNRGdQRDJwMlJhTFlvTEFSbnU5M0EvNHUvYllyaUMzL05WdFhLTGpYYlRlejYvZmJyOTgvdno5eSsxVTFJN1BmemNPVC92TnMyU2MyL2FWRlEwMUFvaVRSdGdteFJyK05IRFpnay84cy9QQTRmQmQ2N3UrWHpDemZXbEZmMnUxMjFaVUVqMm1FWkMxMEdtTXRwUURMSnBzYW1GMVMxWmF1aTJBTDZHNUU1bWJtanpUNVp4Zkh1b0ZETTd4WW1td3BINUJZR1VJdkhYRzVOMnFvdHVBKzlmZ3UybjBFODZWZFFsV2RSRkh1TE1UZ1NiTXFoRVc1bnY1enRyZmp1RlowZkdGOXVBT3Z3UnVsK09lNjJWd2ZhOFBnM09jczY4TEFOemFURkRVMWYySnp2WkdRazhzMHFYeHd1NmRtNjhQWElHKzFZTi8rZVF4R01IN2ovZThQTlpJeDh0emZIeHd2Skk4dDcwUXdubjlIMDNqdllXNGFIVzhBNk5PUCtiVnNiNDBmK0lUOGxwOTFLV0daUkhZYXErWCt3Rjd2MEpmdGJ1K3g4Tm45dHEyTGZDdlI0MzUrdjBYK0l6OTUrOS9YaDRIOHErL3R3MVErNjJ6dzRITm45OStvOWV2NFNkbkVIVkp3c1NGaGlVWXRTWDR3T0FjNjZWckFYeWFpVEVpdzdXa2J5NVdGcjFFNTcyQm43UkdML0pnSmFXZ1diSVdXZ0JldkNpd0Z0K2lXcnhDdWJKQ0JJSnNqc3pBR3M5ZGo3Rkt2K1RCNG4rdTZEYzhNa1dLSUhBdUNQem5qcC9NRFpRV3hzaFpkOUl1bVhQMmt5NXNqVWoxZVArK3psS1JuRXVkaGsrWHA1NUVDT3F3bFBaU3I0c0FYR0luT0pXZ0FMNjRBU0RtUjV1dVNSZkhhbWt3SFJEc1UwMnhZc0dCYVVUZmxacmRLS0s0MFRRQmV3dk1rWWRCME90eEFjZnU4ZjdINE5QQTFlUEFjNE5XNkg2d0NLMlZLeW5sR29PRnpSS0NOOC9LWUpJWVRFTllqS3FQdnd0ZFhndnI2elpmRFdqWnNMZVhQRC9OQjcvVXRBZ0NtKzMxN3FRbTl3T092Z1dkamRBbmVoQnVRUmJFbjZ4djhRVGtsOTlCNSszZlgxOFF6czdobDJDUkxEVWtNeDJCUDlZVTB2bnBNTTVmRWc2OTIzd0ZvSUJ2K1FKaUpXejRpSzV2clpZaTVBeU13NEVBYnd5ZHN2T09WakpjeTZDY3R6UmNEaUdzdFVFQnNoWTZyL2t5YXdOckpnUmpaMVluMmRlSlFIQ25sY3pBR3E3SFdLZVo0bWg4MFBMNjM4eVFJZXMwaUdndENQQWhBRFpCV2xWb2poMTgydWhYa2ZtZU9QZ0FQbk5KYVBPOXpraXRQV280c1lYN1B0VC9jZEdRejl6Mjh6Y2ZoUmZNVmdDNTVQbG9GL3RUdjFML3puZ2pIMkNnVFRISUErNGRhM09aVU55aDZINUd3RWFmZ0RlYXkzc2prTzlCTDdSVzZsSm5HSjdEQVlObHJ4Vkhub0UyajR5eE4rVk1va215UkpWKzdBNlVWYVI5OXM0WjM5OVdZVEZSc2h5QjdmWjZaLzZXKzBGNVI5bnQwRWZ0MXBuZHA5ZytVT2ZRdEhrWlB3QjRYLytOb1BjVDdRemhsSlR3SEVzYTJyR2gwR3FXTkVSdTNXaEE1UmJmSVZZYkkrdmlwek80RDErekZXdWtBTUMzbWRBY01sd2I2UjY1YWpqUGNmMXJkRzd4bmF5RlprTzJZQUZnN1UwdHJDNEk2dmFxZnVyU0pYVDZkVlk3d2ZmL1NnUmJHQUFRbk9OcGxsNlNXUkE0Y3dUQVRrVnNZM0lXVUFFYmNWajJ6M01hektMbHVWZmlyM3J5dWNoNXNBWFBRYWQrSk40SUhtVG5sNExtaEllNUdxRHlJeDdoWE1rZ09NZlpmcnNNM2hCYm8zWGxtaFRtaDJ5QzRYNmsvOHVFNG1MbDdrL3h3TDFRa2diM21adkpBUmEzVm11M3B4SlFrc3E2WTVLRE5IRlA5M3JuTjlQTVRrbVZiSEVqMkNyOU9NbGtMV1Z5dTQ4eVZxYTFXMnFONkNJSXBDQ3c0Vjd2TmszdUJ5bWRZU0tQNHc5enZZNm45R3BkanhOdHJuTVpCTno0OW11cWtqandqSjdrS1NYa09rTEFHbEU2UDRLbTdVTW5Ta00vZC8zSjFSYVZIMkZpNVVyZWdlQWNrL05DdHZoWkNnQ3l5KzBzVmFaVUlzTTFCYVVHODZDMVRGa0xiZEJHYkNxNUQrM05mUy9MMWtvUlZJckFPODNnY0gvekFtdUVDQ0ZzdkFzUW5HTmQvdWhTMDBoNVFhQVFBYkNQMHJwQ2N3UWNNc0pKTE93Ty9NWDlBQ3F0R2VuRzh4MXhyR0h5SXlrU0V4QndQNWNtUkh5SGN3cW5DM0h2OXJKdDhSZ1N6S0t6QUU5dmF4T0JWcEwyNjVQQ3JNVTVPeEpOdTRaS3VTK2ViRFFYUU9aSThTWmZBWHFWTmRYeGVIYTdyYmlUSHNPWURBV3B5YVBGdVQxRVdhYkJFZVJxeWRhUEd4cW5pYXE0dlVjWml5M2VUcUlLa2swUW1CbUJMZmQ2dDIxeVB5anZXT0NiYThUbitGSXUvbndrV01kaWgrS1BoSGIvQlY1ZUYzclpiU1VCdmpwWnJCbSsxNmxBcEZaQzROYWFya3Rsa3lZZ3VZcDE1Z1BCT1c0ck5iK3kySDh1dXMyRTV0aFpyV1M0VnU0QnpPSmxMWlFaMEliRmJYaGh0V0hVVjZpYXkrSlE2Y3lOVmtENGpFRUU0NTRvWUsrSS8xWUlzS2dzQ0N5RndDdG5kSytNQ2dVY09NTTY4bElvU3IweEJCQkJ1RGRUTE90QzUxMm5qUEpHcEhnREY5SldxaDFIQUc2Yms4MmFnSE1LdzFLMjFSWjQrN09KOGxiT3FsTXV0eXZiT0cyM0hMNDdxNWxFSmhUZmFDNk5ZaktHaGw4OGRPYktCZjlKb2pQNXd1Mk1ycjF1OHJnSElZWFdkYzRCZ21Pdk9rZWNnalZUYXVDVzNDREJza0kvWGxlM0diVDFyWDEyMFczV2FEYlJ1UWlCVGZkNnAzR1pNM2NRVTBmY2x1OEh3YmIzSjZFVDFIckgrbFFLSnlFcStMd3UvSFZ4L0o2NFNjZW5yeEJ2Yy9TTk16VEFlUm1pckxWT2hBYnAvR1ZRemwzNnR4azlmZUkydDNwQXhqcnc4aFVBWXk0N2FraHVTNnJrZDJlcWJHeXJhTlFMbGVGYURkcmFnbVV0dERiQzdjaDNuN0UzdHJEYURzaGIwT1M1NC9CVlZJeTgwQnc3VDhEZDNScytaTUJtRVprOEV6NHRSSklnc0Q0RVFOU2NkWVhtV01lUy8vcTZCSy9HN25kZXcxSmVhODhhOEpuM3BPTzUrdHA1VGIrTU5QZXg5bmhNZE93YVZkVnE4L0REc1pKdEpNTnRLQnQwVGxwTjY2WGN2UW1PckZ5WmVqcW5TZ1pkQngxc3JLbXBrQVR6dWZ3K3BoRjI1WVJYdWtuSEduQkFYSXRkbnRrTndMMEZNcmppL1h2K3gyQlBpSjdjdThZWTB1M3RvVmVoSDBjQmFmaUMyM2VVMlhKdnVnMjNUbFFUQkVJSWJMdlh1NjJUKzBISS9sbm5nQThVSGZENk5MUFVXbG5tdjk4c2ROL1NZUU1jRUN2aGNQaTZUcC92eXF6bXErdUVJQkFMK1BBMGZjWWxIQndPaVlRcTB5SjM5QjIrbWRNc0NiQk55U3FEU1B4eTRVbWYzMWpRR3hFaXczVUVuTVl2eVZwbzR3WmlVMi9MQzZ0c0lJbWdEZ0VRKytKRXpNaDArNGIyYXZuQUNDMVFNSk5vd3FpR2lCSUUxb2FBeTlSNnRpN2xRV3lwWVIwNTNaR3pycWF1V0ZzWTdLQTNFOFB5SUNzZUlHYkNxUitkY2RoMFZtUVhFUVpkaVpuZi9ydkwySVI5V3NZYkREcmFlWHE4SEsvN3NjRzlFOGJ0TjM1MWY1bzZJdi9HaTU3WFZiY1BaSHI1WTBBNWtUbnl0a2tCUTlLeDNiblJPVnliTUFRbWNleHhBalYzcUx0RUNXV1YxcDRhZGpzWE02WitIT3ZmTFo5M1lSaHMxWjZwV3NaUGRGc2pBaHZ2OVc3ejVINVEyRUhCTGdDdXk2NVBGOG8rbytKT1pJNjhiVkxBWi9zTy9rTG5XS1QzT0haY3BINnBsSTRBM0NzbGM2c1ZHTmtqcy9Da3ptQ1U1L0pNSnFYUGtNRWhxeDFZZDZFcDAxMkdheGwrUzVhV3RkQWwwWit6YnZlQlBYZTFaVTQ5cGE2bEVmZ1BoZFo0bFVubUNOQkI3dDV6TmdvRTUyQ1Z6S21seUJJRVdrUGdwVHUwVjdaSkVTU2U5Z3ZKNG9WdnJYL3RkcjZWV3FQY3VBOUNnenRDSG9mYTYwZkpHc0dRUFptbUJOd2o3dWtFYU5iZXQrYkpDTk16QXJMTXh1SWZnTFlOODRqNXp4U0NnZzU4UXlYZEZRYW1NRTNPcU0wZFZnRks2TWxxWjBibmNEdHY1cFFaNmxwdXJKUU96bXd6Z3k5TmhsR1VTY3NMYWNWN3JrSS81bFZ3SG1tK3FXU3ltd2Q1cVdVNUJMYmU2K1Yrd05pM29CZlRvUk4wU2VZdjFCbTFiazJVczAzRDUwemRuTS9MQWZwQzU4Z0VraVc3TmNFdGl6d1JNaDhDSUFKR0x1ZkFHY0ZkWkJ4dXBZRnF1VE1FdHpJRWVlQXUwVkRRR2htdUJHTTJVZ1NzT09aK1B1V3NxdkM3Vm9CbXVZczJqYURia0JydTgvcHhZd3VyRGNHOENWWGNEL2p2Q0VRTTEyV3MwcndSTkY2N05mQ0szb1FCcFJHQ1FCQ0J0ODdBbVhtUG92M2orNTBmL2ViNkh2SG00eStvSFI4RTJ5Z25GMFFnOEpYdGd0cUVxZ2JQbFlQblNQcFJDS2kxbkhQZGJKbGJyY0Mrd081QUJKcWRZM0FPOTV2OXJlMDFBNHc3ekNQbXY3eXVtc2tERERFZVlwOFRZQ04vNW83U09SZytTVGFOYmovaFVob1pySExsTGdYbDkvNkFVUmlVWXJWQ2hYN01xdDljd255Mkx2RjVmaTZGcFI1Qm9CaUJ6ZmQ2dVI4VTl4RWpBSDdRYnIxamZXcUZia2ZUcmxrVHpxZjNQN0lyanRJNWZtYUxrZ0tGQ0h5eUErQmZvU2dwUGpzQ2NDNzdtMU0vb0ZzY2Z1VVVUY29MVk12U0xFbDg3VXhPREl6RDk5cVZwY3VYNFpxT1ZYczU0YUpVMXBJamVNRTl5bHBvZThaMU5Ocnl3cXJUVEVreUlHRElFcS9lL3U5bHZyeW5qc3RZSlYvblN4a3Q0ZkpOSkRqSEtGUnlVUkRRQ0lBdGtEajNQdElWUkg4Zk9zdjk5MG5ydis1NmszS2JaVDJ0UkZXVEM0d0l3TWZKM2s3Wkgrb3lhaE1TQldpdFEwY2k5Y2VRYkRtM0JBSmdxVDByN0R2d0lsYjR4dGlkcy9KOW5FdGd5VnJuaFpxblR6OWI4NVkvY1J1SDB1enZ3cXhtbVZXWVE3M0kvVmdrb3FkRDY2UnNlQUhHdkdPM203TjZtbkJBUExKTWZCZjZBZThKNFc2cXl6cm1hTTBhL1AwNDByM2JQdTAvMzJYZGNOdHVuR2duQ0FRUjJINnZsL3RCMFBDa2s5K3QvOXBMOFRzMVNTbzJYK2lYUmU0M1Fka1luZVBiK3J5K2hOWTNWY1F4QmNXU1RiWGxESlg1YWdmaTRaQkZ4M0VNWHljbWtidFZ5ZXBZY2c1cjRuQm9pR1RtV0UyRzYvckd1NnlGcnM5bStScHZlbUUxSHc0cE1ZckFLMFhDb0RsOFhhckZJT2p0YUcyRWkyREhDQW5PUVVCUWlwd2hBbTVvampjenRoOTh1dGt0MlJPOE1BRW52S3dqejJqQ3hLcDh2MHhyVm5MZE1zcDdsTmcyeWRZbUFuQnF5SEVEZ25lZkNsK0RBODF5RkdzVDZGeXRYQVo1YTlOQWJsdTgvQzVUeC9GQ241SmJZNjU0alU4K3NYZWhJZmo1L1lvY2lZVEhpRTVlakliRHNPT0lyMjJ6Wjl6dXkwTSt1cnA0Zk84QmJSSUY4L0NweDNEdmVsVnFCNmZYSGM4NHRPbVZaeWtXS2xDcGRhUzhJRkFSZ1hQbzlYSS9ZT3RBcnBmUjlZWDI2WWI4ZG16dHJTRG9wOFdONWxPTU1XcStWRkJXUkk0aDRNUWdFQ3JOR0ZCdFhnTWJnaHh5TEFoNElKOHF0QTZvbHFOWkJWMnlSVHJESW84a2sxMVRYZ0ZIcjdWQm10ZlFiZVlHSzQ3SG5DVkg4R1pIZTQwZmhSUm9scVBZcU5UenZManBoZFh6TkduRlZ1dm9HczhwZGVqQ1RvUU9HaXRrckhMWEx5M0JPY2FRa211Q2dFTEFEYzN4YWtZTzFBVjRVdWhYNi9QOU1PNXFaSUhSNXdBQUlBQkpSRUZVMDJtOS8zZ3Bqd1R0OWV6Qk5PNy9DZytHUmMxMm40UUdQYy9MalZjRVhwdUZnVWtmcGVzSVBybXNzaE9JcTFtR1l1bE5hRG1ueXlEZjNtVHR6bkU0M2JKVjV0WE5aZmZ4UkdteUR3TDUyNndNYmJjU29OM09hb0M2SDJNdlBUZ0QyN05WbVkwTHVqNS9QeTVRWnJtaVBoT0toYUcxWElPa1prRmdFb0Z6NlBWeVA1anNCcWtaTEJQQlQ2WEtPUE44bGhDVHY4M0tBSjJWQUkyd3VvLzRWOTRUblAwMnZxMjhLZWVwdnVQZXo5b29DbXlFVW1jckVWZTFsWTFyTnpUSDE0Wm9FekpjVno3SzNSWEhZOGFLaHF5RnJzZncyMTVZWFk4ZDFxS3BEcS94aktDd0R1eGgyUnhQQ1ZJbWl2eG5wZC9kemVpWW5sQkxMZ3NDN1NLZ1IzVS9kaXFNeVZqRDNadVA5cC9rTWpIQXc4WWdoT3JNaWFrcDU4c1JBQVRjd1V6bFFsa2x3TzBCVHlwS1IySkZlSDVoMEJ1WUhCZ0Jkb1hrWWpudEE1cmx6bms1RmJXWTEvV2E4M3orMzFBcjk4UHNGdnd2OURCdEtORC84eW1jV296emEwTXJaU3hWT09XN1pOUjBMQXJDdXRvOWNobTJDd2ZPQ1R6Y05UWmY4UGZqZGp2R2lHYis0OTFaRFprUlpPVFNkaEU0ajE0djl3T21IdXpFbFlCRWd1NUlRa01rZ2Z6WkFFZDIwa2F0OER0SkE4bkVoSUFUUUlGc1N5WlZSQXdGZ1Q5bUxQYUo1TmhDRGkwZ3AxaVdoa0MxaGlnUkNZMXd5V1l0N2I0bHd6WEJlQzFuQVcrcXgrUkZUVmtMYmRtb1NMZE5MNnlpdHNwaE9RSWZORm5pZjlteS9xZUxtdDhxc1RQZUcvRjNkMVVxeUc2NEZCQUVta2JBM1o2SWZlK2plTXZoODRWeWYyVzZZdnhZdHp5N3ZjZTFsaXNVQlB5djJGcUx4QjJnRnNubnBSUlR0MVFHdUFPVFArc0duYldTKzlBNm40ODVUUG1Xd0tYcTRqcEJlTUl5VURXcFVjNXRIYVowQ0QxTUkrNStLY0p5SjdEVGR3Rmx4djBPR2RqdW5QaFdBSVJsRys0R3ZsRDJXRlloM1gzTkwzcy9OcExYbFBDZndoZW1BUzBOM3Y3SnpmSG1pVHcvTG0ySHF2V2ZTYStYK3dGVEwzSWNZc0FSMmg5UUkwMHdxYllTTWZiRDlRTDJ5eThQZkhWaVhXN2ZsWmdzcXFZbDVoeUVSeE5GcWVVTHRDQWJZS3VqV253RnAzTWRWc1VWY3U4UnR5MFozMEZVaG10TGhrbldSZFpDazZGYWFVWjM2WEY3QzZzck5VclRhci9XWkltM21ZRXZYSmZ4SUlNUzN5TUJHemNFU0thT0NkSWxpeUN3TlFUYzBCei96ZGM0OTZNZjZ6dkpxOTkxaWlvWnNvYWFCK0VzdVgxYkovdldaOUZ2dDd0bnU2Qk96VlN6VkZNUEFlQVBUSFNtZzllZVRIWlpla3ZjRWRHWWl6SzlFYVNjTG9OOGU1TjFZQjdSODhteHRjMmxTT2JqS09TK2R4NVorRkttVXhWeFE4QjBZY3gyUEJZd1JEamdtbGVHMCs2RmlXYnVIRGxvMWRnaUJYOC9udGZVVExWNVQrR3RQZHd4dFROVmpLYVdTWUNTVk1UV21POWNlcjNjRDNoNjU3OFlqYUE3LzRtbmlvMUxNUit1RiszTjhTVmlod0tHeU1aeHI5RThZOHZEUVdnME5RQ3VMeE1NcEVRK0dxQ0ExQ05hZkhYRytKcTZsek1xRG4vcVd6QzlCa2V4TmVHWjNzRHQ1d1NMRzdJV3VqMkRteld3N29sOWV3dXIyN05YQXkweUlUWmVaVGwrVFZBUHpRYTVlMTZwTVM1dEpEK0NTQ1dsUkt3ZzBDb0NUODJRbkRXYWpiY1lOcXdhWlhtOEF1RTlxcmxmV3pYZkd2UUNEdkxCenEwdCtMdGYyUTRhbnBVTGJ3MjlpS0RqbGZ1RW0rWk4xNjZZVXljbzhnMlA2dXM2QWxzYkM2T0tsMTUwdi9YYzRHUU4zcG1IaWNUOEw0VnVNK1hkeWZhU28xWDJCbFAwR3JzM3BrS0pjL0xMZ2dlejVKQ3NIRlpFTXNCTVBCaUVoZm1EcWlrNFpPL0hCYm9zVjlTOWxaM00xQmpuWm5aa0RBdnB2R2lhcytPOGFJVm4wK3ZsZnNEVHo0RHowL0UyOWttZUdqWXV4WHFDaXh5ZHN0ZEtBLzNFMlhDamlKclRRRlBPVm9XL2pvcy9rWkJtbyt0MGsxNUZ3N3N4THI2dngwQnUzS0I2VkJjQ0hqSmNDYUExVmtUV1Foc3pDTE02RzE5WVpVWkx4SjBRZUdhY3Y2L1RFWG5oUnN3NENjaU43WkZlbDFYdzdpNkxjWkplaGVRVUJEYURnRE0wWDgzWHFEM3lsK2pEUk5Mb29DancxWjRrMUhPL3pnZk41bW9LdUdWYTJ4QUg3Zzk0NmtwWlBYRnpOdHRJZ3dEZjZ6TEJ1N0kzcnBpK0UxUjBacnB1L3lJWDlNb3M1ZURMNHNodnJQbitMZWswbWZULzVONmtiQVh1Qnh6VHJKMjlDL2xCc2NncUtUTkhZeDJSck03ZWROZ3VVWWduV1ltK29EdEREam8xTm1HdzkrTWl1SllxRFBwTGI2ZWJoTnZzVXNyT1VhLzE4M1BNYlhOb0xIVmtJM0ErdlI2MFZPNEgyVDFGRndDK1Q4am1xT2pYMUxXdi85ZDZGQXNkbmJFZ0tWLy9yaCtrdGJUQWNlc1hXbk10TGQ2Z25uL2NXU3hsOVB4MFkyWWNmbGFFeEtYT0ZYRy9LdXJvaTNiZytlcGZYZkNNRE5jRndlZXFXdFpDdVpCc1VzN0dGMWFieEh6OVNyMDFkSTYzcVdTSkQrNW1EcFhKSERzM0RNamI5Y010TFJBRWFpTHd4Z3pudTd1WE5TdUNzc0VYUC8wYXNQcTdCN09OSGozUmhleHZSZmZycUNweU1ZckFQdXdpVzNKZDBOY1ZPR2FHN25ST0xuWWZrSzJjc2E2VnpxclRmaVlDZ1oySTFONU9Xc2N6K3BqWm5ReTJHUEhBc1NwT3RqWGpFYnN0UnpFM3BNR1J3L1ZySGlaSzNmMVh6aXN4TU44NTJRNndLSlo3b0xJVUhXT0p4cnpqN1AyWVkzRE5MZ1B6MTZadnNyT3JPRytGWmpZNm5sWFFyWGxCWHJxMk0rcjFjajlnNld5dTZ4T2x4YUdkZ1BCbkRWcXBvL092NHpUVk1rKy9Zb1lFTS9Ca2NSZzF2M2traXBUNUVYQkRZQnkrVFpLaENNRThxRzF5QS9EY1VvWE1YYzRaRkllMlJvV2pXVnVLelcyaVZkY25hNkdyTnQrNDhsdGZXQjF2dlZ5bEl1QUV2L2pmaHhRaC96bWYvdysrNDJjcHhhaDVYanYrNmFkVUlWSk9FRGdIQkZ6dTA1d2JFOFhjSmhsc0RqZTBsRnJ3Ynl3Uzl6bDBvRWdicjY3MkR4OWVYRHgrQkZ3ZXhpL1RKNjRmUFhqODhlTGhmcy9oMEl1b2tYcmFmUlpTU3FZV2xYeE5Jd0JtaWNzSmlzNURNQzNWWlJ2WTNTR094N09adC9acWNQVS9XL1IxZ2U4Zm5MYjJ5YnJkcWVsQkNKUUR6RGtPbW9UMSt4ZEQ3QTVLWUw0RzdsRUF4SW9IWU5GbnVVRWFNRVZiUm1Ednh4VnRXayswNVM0TTQrWHN5Unc3KzhRcjBaanE5YnRsSlo5VHI1ZjdBVWRmQXgreUF4TEJvVEhYSFVkcitXWFkwQnpGL2tTN1pRdXl3NlEvbXI5Wlp5cngxaUl2b0srM0Q3aGJneHkrVGdUQitBTllWTVdqZUJ3MWQ0ei9Hcy9heWxXWGdkTFk5akF5WEZ2cEpFVjZ5RnBvRVh3dEY5NDdxMVhMcmRtMGpKRG9Ga2JndlVPWGVEL041M0RaRlVQSk4yRzVYR2R0OUpDN0dmZU80TkplNUFnQzh5SGdVTE5ldlppdjJxalhLOTJ2NmQ2LzFLMk13elUwSHdiYnJHbi9DSCsyNWp4bmpDZHZubHdzaFlsZGdkY3EzbDlLRmFtWEZ3SG9GUnp0WVdEZHVqckZ3dWx6cFRFRmVCR3JLTTM1em5PVHUxZUE5MlU5bGFqZjVjSWNWRFFvUWJUVDc0L0hDWHBWa25oRHhXT1lzd0dkeXpIZ09UMWFBQXdXNjdWQWk1TWxNcGkrU2YybU1CTjdQeTdVWjVIaWVNSVRNc2ZPNmJpTG1FUXFyWTdBZWZWNnAwTlgzWHh3M0d4QWl4YnZCK1BxQThlbjlXV2ZValgzSEJqWGFqMVh6ZWZoWDhwMUJtNWx4eFlTbktNYzJ6UUpGdlRidEFLU3Ewa0VYTkxFNGZCcFRFY1F5T05RbldIaEVCQktnL21NdFlyeG1yTTdUTXEyTll3MVQ0cVM0VG9KMFNveXlGcm9Lc3hFVUhMckM2c0VTS1JJR2dJdkhUckgzZHVubzE3Z2R3NjNRaFdydmFHREcyK2dNbkVrRFMvSkpRaTBpWUE3a21zUFN4Y0I0NEJ4SENhblpMcDN4eWNOQ0NmUmhYaVpkRFJXUFRaMCtIZ2gzNUg5dXR1bzFWaFU5MldzdVlsYUlVZmpVZlFEN3l2NHdlVW83NE1EbUwzcGE4ZGpZNDVLanVhRlpMaW1LSTZqRUtwZzZYUFIrOXJ4ZURhTW5Ra2JnSkFHSEYrdjI4bWI0ZTRSTlNDRDdBbGdtcmtNMW55V29yRzRVNFdhS0tNejl5TElzZmZqUlZwUldDa0FvVE9Ua0RsMk8rZTJYb2l1Rkc4VGdUUHI5WEkvWU9pR2hvMWdQV002dFJKdkl3TUlkQkUyTkFjRDlTVnFDd2JaOUNhZVVVa25VTTIvTTJyMkJwc0tPUnFmbzRGVy9wcU5razZ6M2lqdmd3VW1OOUxGS3ZxWWkyVGx3Q1c1QU10d3pVV3MxZnp3clZyV1FsdTFVNjVlcmwwM3ViQ2FDNGprVDBmZ0E2Um8vTzlwTEVKSGdNdnhMSlkzdmZxcG5FOGR0a245MnFhMGtldUNRS3NJT0hzZ3piblB5ZzQ2VGlucm53NFpVUlcvYmhYa2M5SUxyUHc1ZGsxTXBvZG1ZUVVWTDg5MjJxYlRpbGcxRVdIOENGeUF6L291STMzc0FjdzFnLzNkTHp6UHcxbnNRTHhONnAxL1Z6SVQzellibkQ5YW54aEV1a1JrTEdaSk5iY2NodEFjdTcycm5adGVpdFdRQlFWUFprdVA2UUZZaUVQaGszVWJZN3l4OTJNZTQ4MHFaZStPa0M1OXZWQm5tYlhSVTVVNW1FeGxsZXRyUk9EY2VyM2NEeGg2cWZQbHRXWng2Ti9Hd3Vvek5KWmZoQWtDd0JDYVkrZDZlclVSVHI4U25JUGZjaUdKeHBvVDhSeENaZVZjVXdoOEFvRnV2a1ppYnZ5QXVTYjJaR0Zwb0JzTWFRMHNMUWVoMW00SU1seFplbVFMUW1RdHRBVXJzT3V3K1lWVmRzUkVvSVBBVThjUDNITW5ucjkvK3A5eitaVDg3L1Z6aDFZeEpGODl4YmxxSER2N1J6eXJJVjlrQ2dKYlFPQ05IWjl6N3JPeTI4VzhYc2srRTdDV2Zsby9sWlhrRm5wa2xLYmpySEdQSkRtOGV3UVlBbDlrRTZSSWtVWVJ1QUpCOFk4M2p6Mm4wOVZqNkQyODcrV28wVFJuRnVUd1JOZFFrVldtTTh3MnVjL0t6bzJ5ajJjNUNmWno2a3Y4cmlFemNsbWk2VGhqRWxwd2xobUJkYmlSaFFFTWx1bTNMdE50c0FOSEdCY3lJbjVCL243czE5SDZHUnlJN1N4dVlwTkdjYWFOeWJ5U1lYMEluRit2bC90QmVTOTFuSFdBUU5BZC9DaVh2bmtKM3pSb0xGLzFSNmsxMGRnQ213ZDQxZ1orMTlZOEhHYXRWeXJqUitDdnM2ZEpaOVp2djd3eDlQZVhHYjBudS8rZnZUTmRrSk0zR203UHZuYVNKOHViUE1uWXMzaG03SEYvM1AvdGZkQ05kZ0dTRVB2eER5TkFLcFdPQ21GM0ZhVm5wMForclVxSjJrT2VJd1JzRUIyVlVDMWYwTnoyV2RueHVLcDVXbnFKMzBLWFBvTWUvZGYvdzZwbjBGektSK0NQUDVVbldKVCs5dGMvLy9tWC8vem5YLy82ejkvLzhuOWFSSVc0Ly8vKzM1K3R1N0prMCs0UExkWmt6QTBrc2cwQVFSQVlub0MrSlpFVGl6Vm85Nlo3VmYzK0dmcEZ2QnMwUURESG9CTVdLdHlkR0RXNUFhWFErUTlWSjdDZWE0NDRKZ0xSTGFPYTlzL2RveFUrUEduTzJac240K2Zxc3NKSUhremRMN0NCL0hoN2JRR1k2RUVmMkZwTkY2ODIzTEs0emhGSEF6V2V4Qno1U3E0RjVqenVmajFucFpCOFBFNFVhQmdOT0VNRGc4RTBPd1JwSDV2VXN6Q3o1eWU3SFdlWXQ3RkZXUDlzQ2c3RkhsdlBjZnZUVm8xeE82YTNVUWhzeitwNUgvUTJMTFZUaUhKa2k5SVlYNnIzSHNDMEFtU3UvN2NzZXVpN0dvaFpPQjQvczRoSFNBY0JGZHIwMGxHVDIvTW5vQVVpSEIraUh6KzFjSTJ2bjFwVXhmSDJXTUZyWDhyS0RqL25UbEZQRnpTNzk0RUMrVEozanVqWFNjRDRuMnY1bnhWK0MrMUVOdk1LZSsyL25EUDdtV1RtNUZCUEVQREZjNmk0RFYvcGY2TnRlL0lmMWYyNFNRY0VISTRRbUQwQmJiK2tmNDZyclB5ZVZuc1BsY1ZRSDdvbk04ZTQrdE5iQXdIUG5pWG1GTGVlaGM1L1ErZkpsMTJsUnZMbkoydE13emdDZXp0Z283aDh1RHUvdWpxL3UzQWNodzlhcEVkY0w3RzF0YWRscGNrcWRDS2FHMlNsajVlTUxIQVhsRUluc2VHeThiVGx5S1loNHdjemhWdDRwdTU0YVVzYnVSa01NbkdOc25tNWU0N1VaR2I3ckpoWmVITFljUlNmV1ZTMi9oVyswalU5R3JVMDJZSTFQeHJlL0J0czBlbzFrODZ6TzFyc05NLy9mZEF4SWhtT1lBUVBuRTQ2bW5KN3Qvc3VzR1VLdHhEaTdPTUxzRWNnb0xtdWY0L1FIVjBNVE9ERER0ZzR2UDc0L3Z2OS9mZjNaeFVJVUQ5cVA3UklqNEhWK3FhZTd0bWx1N0NIcmlVNEdTdmF4VmFoOFp6SHRSSE5JbS93VytnaXA2MVo2Zlgvc05vOGR1N2tJdkRILzJrNU1GVDhSRVBwejlGaU9jcnhhWHRJc05kS3J2bEd6cW9JL0ZNOXFHTS9JOXI3Ui8rbGFCL0cxL0hNQm9lQmhNbW5WanFCcHpKUTUvTHk4ZkgyOXVMaTRlSHU3cngwbWQvZlB6MmRuVjBmLzV4VmY1NnFQL2YzbFRQOTd1SGg0dmIyOGJIMDhqMU81YkhSbk9yQ0dnbHhUVGVCZWJZOGExaHp4SXlMNCsyWXJqa3RUbjZxU0tiUlprdjdSWDZ0WTNYM2h4QldWV3dwR0tERnBJelBmTE5rMHhEaElibHlTRmplT2ptQlJlQS9UbG9HdjVoYk1rS21HbjJXV1lvYnVwNjA2RFFCRXlqUnFuSitPMjd0Ym80M0RTTXBpZzBrbHdxYkJiVmlFTTBSUm14SnRUWnA5Y2FnSjFpSzUvOCs2RExoVCtWWnRFc3ZYVzI1dnhOTzRkZE1MTFM5QTh6cCtNalVBV0phQ0dpcFViSnNuTlBTRmJkR0lmQk5pMFl3SHlqejdHWFUrZGFTaHN4OHI1VjNoV2wrbXZLNGp2SU1qZGdKdjRXT0NIdndyamJ3dytyZ0RPbWdJdkNmL3ltWGNGdnBiMzhabVplMjBjdllYWTg4VXJxRFFBb0JiWitWMGZQWCtGMG1ZVitCN3QzRUhsT0ZBYVJncDgzc0NHZys5ZnFuK0Z5dXdka05kY3NLbmJsUllKcm41VlM4R0RtTVIxTXBiUFZiN0FUdUZldlY1aUV4dkI1cXZGV0pWOVRSY28yUXFoeGY4OHQwS0pkVldNZmo3Y045ejh3NmhwOWVuOE1OemFDRWVoei95RXRpYVNmdVB3L0gxNkY5b2MxdXgrM2R6ZkN1dWRaZHptMkNwaU9tclJuVEtVSFB3eERZcHRYelB1aHJUVEs1aEhMYmlSTHBDVHJoeXN3bXIxVll4OXZMajgrZVgvaHJEa294RGFjams5RTVHZjByYUE5RGYyRkltQVdCYjA1K0R2UEJxczZleDk1RFJOUHBjeGFVR3BUUXNsL01NSXNJajJ2RHRDMzRNcitGTG5qeVROWDM2aitjcS8xaDFSd3haOE1SK00rZlhSazYvdjNQTWROeW5FYjZoNmJVK0wwUFJ4dkpFTWhENEc4cSt1cGZlU1NHUzlIQ0NkVzdLR3pmYmMvM3ozd1dHRTZlbWk0Qnd6Vnp0TWNIdHhKWGxrL2c1dHlOQkZQclQvRjQxZE1USEU5SS8rcHczUi8vYStSWDYvbHpGeEpwWFdObWZJazN3N0ZhbUc2aEhBYnZSdUlWdDczczYwWk9tVldZNEp2a3NhYkY2VWQ3V011TmRaM2JBMTl3QTJybTlpKzgvSFk4TU5MczRrMjM5dTNvTDg3c0E4b21VRnMyc3NsRTBEd0liTlhxZVIvMHRMK1diOWRIL1Z5OTV6QW1hcTU5WkM5OHhDKzlQTU5mUW94OWZKdG9oSnZxOWsxU24xOGlnazFOUk5iQmZ2MVc4eW9uV0JYZTNudEdZQ1VvK3lWeStwUnF6RG5yamdhdTE3S1dnQ2lnaWRLT3h6VUExMEtxOEZ2b1FpYXFTMDN0MythOWZ2anE2b2Y3R3lIdzM3Ly9xZm1HbFplNExQMzd6Ny8vTVFtRmZ5azEvajJKQW5RS2dSa1QwUFlpK3Vmb2FwcS9ocDkrL3d6Njl2WEcvV3p6a1hmWTZQTzNyZzYxMzkvcjRzcnpKS3hyK3FKR3M3Ky9FSHN6R05OK2VkSDNvLzRvTldSbGJTVmM5V1ljbXRjOVIwb0d5VzlXQmE5bG5jd01kMmMxVThiYk8wdDRoRGVBNXFFUGJlMS94OFlLVWZRUk9pc3o3VlpHZTFwTEJpTVBYSTl3TzgxQTBEOE51MGVWcjBaK084Nm4yeWlTVExmMjZQRStvNHd4c1JOdDBVaVVRTE9aRXRpczFmTSs2R21SbWx0Uk9UaFBwZkdkbkQzSE1uNXpieXpNano3Z2xJZlNtbzQrUXNjSHM4d2VGZkxQWlE0QXJmMEVQajZmdlF2ZDYzUGZaRHIrL2pxdnlxUStoOE5MWitYSkttakJhdStUS2RIY01ZOXJNNXRGMytHMzBFVlAzMGw1N1ovbTYvMWhkUVh6dExBaC9QZnYvL3p6Zi8vKzJ6K09TVEgrOGJlLy9mWFBmLzU5OUkvK05XWi9VZUVjNDd1ck5UMG9RbUIrQlA2am5vNy9UYUNkNnpJSmNxRGZ1LzZ5dXdtMHA4czFFVGpUZm4rdml6bStHbDhUb25XTjVlYnM2dTdpOGJnMVEzRjVlWHR4ZDNVMnNzTlM0Nm5sR2xyeHY4YTFaMnk5cnIvR3RBN2xGaURhakcrM2FBTEtZdTd1MmwxZGVleXhnSnN1TzAzKzNCSkVER2hIZTIzWVJaRmxvc0sxZFNaZ2RpdkdBSFljam1jT05jMHBHdGsrNWdDZ1JRZnQwV21weGEzbEVkaXUxZk0rNkdldGpia2d5bjFEK2tuZVJHdmxUOVJMYngvcGc5ZDJEOUJGSGc0LzAyWFNNb3pBTjBXOHh3eUc5VVd0c1FsOGZYdi8vdngyM0JMcDhQcjY4dno5L2R1RUVWS2Z5dGJtR0NoeG5CenRlZmd4OW13RjlLZXB4K01hd0d0WlZmZ3RkRm56Wld1N2lSOVc3VUZ6dmowQy8xTU82eW1qU3JZSG5oSFBub0MyRWRIZnBzaWRvL2t3ajc5K0JuMU5lK2JHZ0Z5U3dYNzJ0alozQmJYbzF2cVgrTXU1cTR4KzZ5R2dmZWU5Mml4RDJ1ZjJqOU1Gemd4dE05ci9yRFNYM3JGSXpHRUYzOXhnclVmRWhaekpKdVNYNmNMZGZUN3F5ZHpTSEJyLzBobzNGTW5oUDcrY1JmbnRXQnIwSWdxR1c1dC9ncHR6cGkzOTVnM09sazFneTFiUCs2Q1g3V29lTWVWZVBKVys5eEs4aWNaTjlGN1R2WXMvN1drUTUwekg0Q2IxTGxnVHlUUTQ2ODEzOEVNYTIyR0dtNWhVMDZOdEIvTTJZZHhMbzZYd3VEYWk0VVptQWx2NExUUXJzbTM4c0pvVkdjS1dTVUR0L2pLSngzcVowTkI2Q3dRbWozVFNmeDY2dkF2eHZkenJUZXFmVEdlWGduc0x0ck8yTWJySittZjNNZkRha0RNZWpZQmExMVliNmJDTi82V1pUbDdOcTFjVVFabW5OSnRZWjlISXJKVWxSc0NPQ3BYUTA2WHZwUXlyc0tVWVB6UENjY3dvTXdmL0RCZkYvSGE4cU9mZGNHdjNTWU96cUZHSEtxdXRHcUZOcUxjQUFwdTJldDRIdlN4VWVjU1VjN0V1c2RsRUoxbnRBM3NUWDNwZWt3OVRrRHA3N2RTR0NqMEpxTHdvdjN0S29qa0V1Z2lvUFpWbUdTdXgyODA5M29USHRjdkV1SitOd0FaK0M4M0dxaEswalI5V3N5SkQyRElKL0ZjbDUvanJNa2VBMWhBWWdvQzJDOUhmaDVEZkxWUC8wZjd4N3FucmcrM3JjK01YOU5NdnBoY2hRU0RkcWxCajJ3UzBuOS9yNG9aeTZtOTc2bWN4ZW0wcHZKaUZRdG1WMEh6dWEzNjBESCtQdWFyd3BpcU55a3lrY1pYRHpKcVJwMmZTTUdkT08rdjZSMHFPQWMxRXhyVTI3S0pJWnhrL0hQVjd6a21GR1FaekRHREg4WnltYTJFOGN5dDlZL1dncXowNVBhVFFkR1lFdG0zMXZBOTZtYVB5aUttNGdicVVubCtpbDBaTGF0eE1MejJUaGpNUDRzSWNQNDlmMG1SMTYvb2lVTTgxVzBMM0VLaXhHQUphM05iekhKWFdRdFhtdWNzVGorc2N6V2FsT3UzVi81NzRuMlgzSEcva2g5VnVFTlJZUDRIL3FIQ08vMXYvYUJraEJNSUkvRXM5RjM4SmE1Ry9sdm1UZUZGR2RGdzNlRXR1enU0OG9SekZMWnVzNUorVkRVbzBmNmc4L211eXdSQTNDSWNoajBCQVd3cFhtV3hJZThKV25hUENUZklqL20rNnBiUU96UStNNFJBcnNnUzRYQWpDN2pGWmZ1TTBqcG1pb3BuaU9IZU1mM0dOYUw2bWpSVEZESU01ZHFhT3lYWTJ6a1JtNzBYN0hLZ29Wdm0rNm9kTVc0bjZDYUwxakFoczNlcDVIL1F4UnVVUms1N3N1a0F1aUc2dXp6WTBkWjRjQzlNNEl6UGRqNkdiMG1KcXlObkQ5aGN6Wnd0V1ZOdW5hWWE1WUg3SnArRXcweXhOVWtFZTF3VS9CVXRSZmUyL2hXYWRoNjM4c0pvVkdzS1dTdUR2eW0wOVVRNkNwWkpENy9VUytPTWY4ckdZTU1qcDJ2aUI2UGdiNk9YdHcvblYvZFAxZnIrL3ViblpYNTg5M1o5ZnVOV3F1aGZFY3F6WFFFY2RtYnMvd3Uyby9kUFo1Z2s4S1EvUUNuTlhhSHM3cnR2NXAyYlJMdkdkUWZXTUcyL3k5SzFROU9YQ0VHbFNUMDRvWVRqdWRKbXJEa1hTcVpabE0ySmh0SDlzYVIrYkhNblBNWmhqQ0R1MjZNLzQxSGc2VnZpMjZvMWVXekY2eTBMQVRBaHMzdXA1SC9TeFJPa1Jjd3F6L0Y2OHoxQUhhUHZxVUpNWGtwTnphUHNiU0dISHdreDlxZ05nblVpa1NwWXdRK2Y2UkV6b2RrQUNQOVVEUHJ2c0YxOXFiWnZwMDhEak9xQnBJdG9oc083ZlFwM2g5cm13bVI5VyswQ2k3WG9JL0ZQNnJmL2ZmOWN6S2tZQ2dSNEUvaTBmaXYvMWtOSzc2WTN4RTVuMkkyaDM4V0ZMbjhuMkJvMkFOZ0t1RldiWkE2Q3RTKzVCd0NDZ1JSU3Q3MU52bGV2Z3dSajAyazcyemU4dFZwUnlzclhQTGtwU2VRSjdtcEVYUmFwOW5UY0p6YU55cWxyanR0TitWQ2x4SkVmR1JDcHRtc2c4TTNNTVlzZVJuS2FycnY5cjZYRjk3Nm9NWUxYVkk0TTBSTXlCQUZiUCs2Q0hIU3FQbUhJczFxWDNIbUszMHRTQnBsMUlaZkJiazJFVVorcFVUUjNuL05xcFhBbkppVlhtTnlnMG1qR0JkL1dBejgza1ZJcWdIek1GeU9NNjA0bFpxMXFyL2kwMDY2UnQ1WWZWck5BUXRtQUMveWM5MTM5YjhDaFFIUUxaQ1B3cEg0bC9aNU9aSnVoYXZZKzAzMEM3aXJmMzdJU1J4cHRXSGdKdXNuNmNGQjVNWEJxU2dQSWc1OGxaTUtTdWtiTFZWNTByejNsanU2SzE5eGpCaDZYUktFT295T1JKOTZBeGRvcXBQZGo1SWFUZ1RXVllrYU91Q2lOdHRiSTNPaTJLMjFuK1EyOElPNDVjVXllcnJydTFMMlk1TzVPaEVSMXJOaXd1Y1Z3MkFheCt0OVBNbXZkQnBEa3JqNWp5SzlZbE52Ym9adWxBMHk1ODYyN3VyZkdweVRDS0pFdng4c3AzVVpKL3lTY1RTUkJvSWFCQ3Q5NWFhazF3Njd0Y2VsNG02RDJvU3g3WElFeFV5a1pneGIrRlptTlVDVksvUTZ6OGg5V3MxQkMyWkFML2s3N3J2eTU1R09nT2dUd0UvaUlmaUwvOWtVZGlEeW43ODVaYzZjWVBTUFhKNHptZXNSNjhhZW9RVVA4b0VpYm1WT0VDQkFZbW9Cd0dLL01aSzkvNExIZE55RGl0MmtjRjlwc3JZeS9MRldXKzZiT000OFlHclorbnB0SXdQMFBXSks0dTBLcHREc3dneDlUSW1MWWVuSHRhNXRBajlabXVoQVBZc1lOaXBoZlVXeXBYY3AyWkRyU0hXdHFDMFVNS1RlZERBS3N2NTRMM1FicEJhaCtIUy9kZFhVZ1h1cG1XWHpZei9UdzFsWWEyL1lJdTduQ1ltYjkzZmJNc0g0YlpiWHV4UHRhTTZFUkE3YXMwcTJBdEdTbHhlUHVhNjFUeHVNNTFabGFybC9yMzlreC9BWmdGK2UzOHNEb0wzQ2d4Q3dKL2xkN3JQMmVoRDBwQVlFSUMvNUtQd3ovbXNmZlE5ZDJqOWdOb2EvR0NyQndUV3M1S3UxYi9LcXB0ajgzZ1Z6clRzeDZXK3JWOHJHME5Sc0Z4TFJmMHk3V252RkgvQ1pWanJndkV6cGUyWnFZdXlmUC85TDFOV2o5UDNkZEhtYXd1clN5UGxLRmlsT2V5c3hNek5pbVZaV2MzZWdVclU5dE0xOEVoN0Zpbk1PT3l2c0x4cjZTR2lkSVdqWVlhWEY0VUFheSttaTdlQitsR3E1eUpadVRBNGZDU0xuUXpMVnYycVRrY2ZpUmkrR1hQaERoL1RSUklzMEFDTWg5QllIMnFRYUEzZ1dmeGVCKys5NWFWVFlCYWcxN250Z09NR2lPUHEySkJhUndDSy8wdE5Dczg5U3ZWNm45WXpjb05ZY3NtOERmcHYvNi9aUThFN1NIUWw4Qi8veUdlaG4vOHE2K3NmTzNQcmg0NlFqcHU3NTdXN2czTWh4TkpFUVRzNzd0VFArbU82SktxRUhBSXFBVndSUmE0bHgreVg2NCtwNUthUU0yaGR5eXVhRUlkc3cyK29EdkZpdUkrdUYxYnhiMU5XajlQamFGcEZ0cW15dHJ1cVY4TGpreEhHSjVwSU1YVkNGMm1kR0dxbWNlT1UvUVl2NDAyOHZXdjVzbDR0U1VvV1FZTjUwTUFxei9PQmUrRGRKTjhrNzVFdTVDYVdpSmRsK1cxYkkzbWVFa2NUN1BRUklFMEN5UWd0cjNBOUFPQlVTMERBYlVFejhidVBsN0YyK0IxeHZ0dDhiaG1zRDVFeEJGUVA2WHgwNW1mM0paK1dQVVQ0T29tQ2Z5aHdqbit1VWtBREJvQ05ZRS9WRERIUERKemFETnpjLzEwZjM1M2NYdjcrSGg1ZWZRQ1hqNCszbDdjWFQxZHMwTzN4b2xpWGdKcW43N3FoM2orK1ppWEx0SUNDZHlvLzhMTTFaRVpPQkpWVGUyZHNJRUFjczJOWnhYNWpyMDBDWk5KbnRETXZTblVQRXZkR01VTzcxTlNsV0Z2b0NUanNJN2pIOTZFclIzUGh1OHdjUTZWT1ZSSmdpTEpBQUFnQUVsRVFWU2xQSGFjcU1xNHpUUzM5aTMvSUc5a3I5bEhZeDF1TElZQVZsOVBGZStEWkpzVlhqdjN5RzRUM1ZDYkF5OUtubS9kN2IwMW1yZHY4VmJuWWpZQ1ludUoyZTR0a1cya0NKb1BnUzhWenZFK0Q2MitWRERIZkROejdIWThydk13bDAxcHNjYmZRck5PNEtaK1dNMUtEbUVMSi9ESHYwVStndi8zOTRVUEJmVWgwSU9BQ215YXlUWXJQY1pDVXdqa0lhRDlZRHZiTDRMempCUXBNeVp3bzNZYW1LMHJNdzZmK2svWkJvSTU5cG9ienlyaSs5enRuZ3dtcVpFV2x2MDFCMTZVdmFWdTV0SXMxT3A5M2FmNld6RWRaakFqTTVoanZya2ZCckhqWUVvVFZ0VHNZYVo3NEV3SVIrdGFXK2UwcXhTWFNRQ3JGL09ta2VqeGNoWFNPbzlMZVI5MERtUzNhd2xId0tYZHphODU4S0tNNW5qdWJ1K3QwU3pVVzUyTDJRalU1RCt6Q1VRUUJMb0pmTDNJV0xwWmhOQ3A4SklaYjdOU1l1Vng3Yll0YXVRbXNMN2ZRck1TMnRRUHExbkpJV3p4QkxSd2p2OHNmakFNQUFLcEJHUllFOEVjcVFocHR6NENNanZIeGVxM2cxamY1SzFuUk5wL1ljNVdNU29abnJLQllBNHJYRUh6NlJXWlFoZVdiUkttTXlpWFAxakhiSmVUKzdBRnlmTk5SZVhjeTJFZkN3TmJuK204bTNIdWgySHNlR0M2R2NScjQ5N1M3akx4NUxUSEpyNHhMZVpGQUt1WDg4SDdRS0tJTFB5VWZrUzdrSnBaSWxLQmhWZTNxZW5uMzFQSHBnc3h5Z1RZcENJTmJIZmN1eUY1M2dJN29Sb0VUQUphT01jMzg4NGtaeks0Wk43QkhMc2RqK3NrOXJIeFRsZjNXMmpXK2R6VUQ2dFp5U0ZzQlFTa0cvdi8vV3NGbzJFSUVFZ2g4RmVSbzRaZ2poUjh0RmtyZ1p2N2g5dmJoNnNOcFUxZjYwd3VlMXp5WCtuRkdzS0tMb1JqYXd2QkhEc1pFaVpHTFk4UHl6YktQTnBMR3NkQ3J1UXo2b0V4NVZkbnlmc1Z1YUxxSzV1SzV0aWJHSWFOTHpPRE9lYjh3SmhVY3RseG5tZHNRQ2x5TFMrS01FczRlNnIrck9FMUZrbFZNNURJbGxTZkd3R3NYczBJN3dQRklxNTA5SWNaRVFQaTVFZWNvSTNXbG81UGdVMDdKbStib01rd2kwUnpERzFtbjgvUHMwaVBNUFE0a1Q4dkFtb2QrVFc1WXM5aTBabDdNRWU1MXdxUDYrVG1za0VGMUU4N0cveFBaUHQ4eS8rV2JPS0gxWFlXM04wZ0FSWE84ZDhOanA0aFEyQzMreC9CSEpnQkJDQUFnYmtTVVArRldYNWtrZnl1ZFJ2LzU1REQxZHg1cHlMZnN1OTJaeWFWWEhFUlpoU0EyVWVxcDcxNXA1VmNXczkxOVRIMXVqUnducHMzODU2WjA1Z2NocE5YS2ErMGdlelkyOWVNTHNyZmo0clF4ZnhrUE1uNWNXWTA5a2hWdEtjbXNpWFZaMFlBcTljbmhQZUJUaU9pL0VONDdwempaNFNVN1ZiOTduQlRGMUxEQXBwM1dpR2FZN3VXeHNoWFRVQ0ZjM3hNUEU3NVNwaC9NTWZFcE9oK3F3VFc5RnRvMWptVXZ6U0cvbDg4YSs4SWc4RGtCTWhMTVBrVW9NQ2tCUDRVd1J4L0k2QnAwb21nY3doQUFBSStBdEtCc1BoL3FVc1A3ZVB5QTFOOE0yVmZlOVRjZUdaeEcrTzNlWmpuWnVhU2JIdlBQSm1rOWJOTFU0SHdzK1pvam5BWmE2Z3BIK0FqMVd4VDVrRmo5SFFabHZ2QkkyYU1Td1BaOFJpcTkraER2cFdLMEQxdzZvZG96b0U1UFhpME5kWFdvTFpxM0pzOUFhemVtQ0pqbFI1MCt6aWpwM20vRHd4Q0RTZHZLdmpBS2szdFZHeFFlR2FYbTNlcU9ieW1xdG9jelpFcWtYWVFnTUM4Q2N3bEk0YU1UM3ZqRFRCdmkwRzc2UWpJZjM4di9yZlFyQXpsdjQ0MzhzTnFWbmdJV3djQjVjeitZeDBEWWhRUWlDQWc3Zit2Mkg4RU5xcENBQUlRR0l1QStyZjZzak1CeUhGY0xIc2N3Zk91ZWZITVluSllRWERYQzZpb1ByU280T1RiU3NORXJaOGxwd1hZNjFLTThnSTRaMVR4M2hoN01keGpMSmVLcXNPWi8wUXhsQjFubkxmOG91VFBhc1ZGcVBBNmg4bXNJM05DeHhKWFQzdHE0aHBTZTE0RXNIcHpQbmdmbUR5Q3o2d1FEbldhSElzUTNQVTZLaXBpZHVsNzZnQS9iRW55UEZVaTdTQUFnWmtUVUdFVVU2YmdrVm84VDZuRnpLY0s5VFpQUVA0dzhEamNqdytMZ3l5aGJPV0gxY1hORUFxUFFPQXZJamZCdjBmb2pDNGdNQ3NDL3llcy84OVpxWVV5RUlBQUJDQWdDTWdmelcvRmxTVWU1VGZzeVU3MWhZMzZXdlBpbWNWZ0QrakNSaHlqcnBYdkl0L2VNOUxPVE9ibFdmSnVxODB6R1RQaTVkZmRtMGp6elptRlJ2NDhVZlUzODRkbE1EdTJtTXpxVkxtMXd4ZnpxNVB4YlBCWE9PMnBtZFVzb2t3Y0FhemU0clhYTExzczhqNncrRFNkL3BLQkFuYmh1YWtKMXcwQ3YyMXc4dnlYVVMvaXBIbFNJb1JRRlFJUVdCU0JUN0YwdkV5bnRsek9rbVBScHRPZG5pRXdIb0YxL0JhYWxaZjh3U3Y4LytKWiswY1lCR1pCNEQvQ29mM1hXYWlERWhBWWpjQS9oZTMvYzdRdTZRZ0NFSUFBQk9JSTFKODF6OTZ6MlRhcTJwbFhGSnRKdFMvLzQybjZQTXF6elNCb01RaHJSNVI4ZTgvY1hEcThUeGZPVzdScHYyWHBxdVJ2TGNtS0dubFZ5cGRQeGNRdmQ0R3RPa21mTlZQb1VHZVdiZVN6NDZFVXppQlh1YlVqVnJKNlZqTjB2elFSbFJuWGY1YW1Pdm9xQWxpOVlsR1hoRm1manJ3UEhFRCtDOUtCS0J5Sjh2anViOEJWaThEWHEwUm1GbjViRmNOUEczZHZJVjlLT0VScVFtQnBCTDZKRldTeVVMcDNvUUhMLzlLTUIzMUhKckNHMzBLekl0dmVENnRaOFNGc1BRVCsrN2ZhcC8zMzlZeUprVUNnbThBZnRlSC9BOHZ2aGtVTkNFQUFBbE1SMkQvV3Y1cy9UYVZCMzM3RkoreVhpeDFCTkFFWk0yLzZQTXF6NUNRUjBUck10NEdSZjZISUdSWmgrZGNGL2NkMEZ2SS96RUtXT0M0NldVNENEK1hRckFqa25EUk5HU09ZWS9iTHhYQjJyQ0daVjFGWlFjenNuRjVoVzN0aXFwa1RxMFY1bk5kRW9rMEVBYXplaGFXWThENXc2VFJla1o5aUN5K2VQQ1pubG1qc2E2VTNHbUl2M3RLSEsxMnFjakxxd2t1NlRGcENBQUp6Si9EeFZqL3BQNmZSOUt2dS9uV2kvcWNaTmIxQ0lJWEE4bjhMVFJsMVk1c04vckRheUlJYld5Znc1OG1yVFlLQ3JSdkN4c2IvcjVQZC8vV1BqWTJiNFVJQUFoQllHSUhhYVJqeExmUzhCbGh2VnJHbG5SMU5WNGZtMHNPblY5cW1tVUVqNjNZYTN1Q0x4eDVaRXhyamNvYjZHbmxlejY3U3hnSXhTRlNTSHN6Ulo5S1Uxb09XQnJUalFmVk9GeTdYdGN1bytUOHRnRnZNQnFzdC9lblVhVGt0QWF6ZXc1LzNnUWRLOTZWbk8yQkFubmUzcGNhSmdEZjQ0dTBqSFU5amlNMlBkSm0waEFBRTVrL2crMmtCbmlnMVJyM0gwL1BYL0VHaElRUW1KN0QwMzBLekF0emdENnRaK1NGc1ZRVCs4NC9Lci8ydlZZMkp3VUNnaThEUjdBbGk2c0xFZlFoQUFBSlRFemc3dWcyai9HZFRxMnowZjFSL3NjRW94bEFDVDB3L3IrYlN5eHE2RUtqTTNLcnROUjVsTWE5aGVNSTVIbTk2RU5BRERBeTk1NzROU0k4eGU1dGFhVS95enRxcFI1MzFBbUsvQnJWajd4eE1mVkc2dGVOQ2JlcGZuWVl3bWFtSmRQV3ZMUmxkVmJrL1V3Sll2VzlpZUIvNHFIUmVhOW9tNURCWnJ2OU9sZWRYd1JQTzhkYkhIL3BEaHRSWWhmVE5XK1lIRFkwZ0FBR1h3TGZqa2p4VlpxUmo1eE9Ga3Jnc3VBS0JlUk5ZK20raFdlbHU3NGZWclBnUXRpNENmL3p6SC8vQXE3MnVPV1UwblFUKzllOS8vUG5memxwVWdBQUVJQUNCcVFuY1hGMWVMdGdYZG4xN2VkY2pQY0xVOU9QN0Z5a1FOVjllWGR4YURJQ1AzYjJKNWN4WEovM2F0ZGlaU1BUU0Q3a3RUVWd0N3ROVlhHUkx5NllIQ0V2U2d6bjZUZG80Z0llMTQvZ3gzSnhkM1QzY1BwWS84VncrWGx5ZGhjUXczVnc5Uk95WUl0M2F0eUd5MVFEcUNLdk1EN3FTUCtPU1hDNVdzZFBLL3VxaE1xL0gyNHU3K3pnVHFLZG8vM1IxZC9GWXlTaHR0SkxTSjBUMSt2NjhNdmVqc012Ymg3c3drNDgyRnF6ZWk0ejNnUmRMeDBXUldkK0tHaWhQQ1J6b1FLZmYvaVUyU0JBYys5R3pwUW1waDArOVU4b1FnTUQ2Q0h5OXY3NU9Gay94NitYMSs4ZjZtRElpQ0F4RFlPRy9oV2FGc3JrZlZyUFNReGdFSUFBQkNFQUFBaENBQUFRZ0FBR2J3Sm5teERPTFcvUm8yblNrZSt5RUpza3RhTXZVeis5dk5lWjl3NGcwVVdheGp4OVMxM1l4NWNwcnF2M0pycmNlekJFUllwQmRqMkNCUTl0eHNDSmx4ZjM5blJOM2RORVpjSFNNUittc0pmU1E0NDNkWktpZTJVMEY5TlhRaG54Z3hMeU1kTHk1MHRmVk1xYmpMdTVsZG4xMVlTMGhSemlQRHdtQklUZFBycmxYMG1KMUNrQ0gxVGRBc2lhem9WYjY1Y1c5RDBLRytrMEdDdGlGYnlITnFTTUlmTDVvQVB2NlF6VlJabkdxTC9iRktEbENBQUlRZ0FBRUlBQUJDRUFBQWhDQUFBUWdBQUVJUUFBQ0VJREFnQVE4MjMzVWJyMEJPMTJNNkJwRmZiZ2NRTy9TY1ZqNXRoL3ZnajNWVFVyVW0wU1lLaC9QbWxxczlycnVYU3NKNUk1bTBjUmY1cFk5ekp5WVJqR0VIUWZxZlhQbFJITFV1dDIxaGtxZEhOV1BnYjFJWC81ZFlBTlpyZmI3eXZNTkZUUWJXZmlvZmUrMDIrQ29xN003eS9tdmdTbUtjRGxIaUU4eXdzS1FVcDg4eEFXWmRFd0xWdDhFU0Z1d0svSzUxMnhOL0VMZUIwMmc5T3VlUFVMcStBRzlGdVVBQXIvZW42dWNHbS9mUHdNcXQxYjVaWVp3YUdldHpiZ0pBUWhBQUFJUWdBQUVJQUFCQ0VBQUFoQ0FBQVFnQUFFSVFBQUN5eWFnZVNKTWY5UHRzc2VWUmZ1OWlXU0FMVHV5cUhrU1l1Mm1vVlR2TTVQbGpoaTM1WFlEYmY1TjFWR1AwdVhsN2QxVHF6OC9ocFRsenMyODg1UDJ5RVR1NHhFemhweDE5K2JNVEdiSDdiN3Q1bW02cVIzVmdkRWMwcTNkTExHQmJoMFIxZWVKYVpBOC84dWFqY3hmMlJZTm5mMnI2b0U5aHNSejNKeDNMblhoRzhudHU0VUZLZFV5V08wV1ZxL0JNSXU4RDB3ZVFXYy90RkFCby9nUzFKeEtReEQ0TkdaQ08ra3pLZC9ldjcrOHZiMithdUlHS2I2K3Zuei8rVFVFRm1SQ0FBSVFnQUFFSUFBQkNFQUFBaENBQUFRZ0FBRUlRQUFDRUZnN0Fla0QwcHg1eCtMNTJrY2VNRDRyUUdMZVNMUWdBM011VTlYZW56Y2FoOWxCcnJQTDN2bEo2amw5TWpXSzNXNmozVEkwenRHcEg5b2xEM1ozSG5acytWVE5PYXJPbWo1czM0dDhIbUc4cGRXR3VPOU41dWNucGZJYWpObkZiTSswK1ppdGpnR0tXYysrTnFxaTAzeXV0V2RiYjJpVnc5YXBKMm1IVm5QejlERlRmZzdaRzFidldJbGxFM2tmYjgxbU9nM00wV3pHRi9UOVFRem4vdThaSzcxMjFScERiRkluNWVOMzR6d2JrNTd0NUxWM2ZwSzF6ekhqZ3dBRUlBQUJDRUFBQWhDQUFBUWdBQUVJUUFBQ0VJQUFCQ0RnSVdDNmxyU3pURTRtVDVmTHVYU244U2lMOFg2eU1ZZmErRkY1bXRxQnpraVRVTit6NkdRS2ZzQjdVNC9BbEE1K1dmWlZ6WG1YSy9qRTdpTDcrUnpzK0tyUlByWEo4aEs5bGkyRExGbTR0WnRpUTlybzFtRWptY3l3cmFmNTNkT21ZWDdLQld2VUdqTDAyTHJIeG5YcnJpZ2FubksvbFgyWFF0ZkNESTEyM3BNc01RQ2lPNnplTXpON2svdm0zd2NlUk82bFJ2LzlON2N1VjBZaTBKZy80MmVTQWo5SER1VTQydFI3a3FvMGdnQUVJQUFCQ0VBQUFoQ0FBQVFnQUFFSVFBQUNFSUFBQkNDd1pRS1duMFB6ZW1UYjltTEJlSVdMck1iUzZjS2JjcWpOTTVtaVZaRHZYYk9XWE1WTVZtZXBrMGxxQlZMeitJYkZPNTA5Vlg5YTNjZ3BFeFRWWm5vN2R1M3A4dTcrYkgrenYzNjYwcEFXbnMvbXo5Umtoc3lqR090and0TzZyN3NLbTltb0taaC9aWVc1bUwreVRScXFZSTdicTlLOHJ1KzE0S3RxZ0MwemE0VThGWThQVjA5bjE2V0pudDE3a2hSNTQ0NmtWbnVyMitMMi9QNG83UHJwL2s0R0p3bmlLYVlxdXpvVnNIb0xpSGtxU05mSGtIWEVGTkI0cGkxZUxiYWxOWi9EKzBCVHA3SDQwUmpOOGRYWWhoc0RFMmllbEpTTzN4dGpReHJuUHNzTkRDaGx0bWdEQVFoQUFBSVFnQUFFSUFBQkNFQUFBaENBQUFRZ0FBRUliSnFBbFlOY2VUMnlmcis2Vk1RS3g3RTA2MkZZdTJrbzFTL2kxWDRTVzFzb0tTT1ZNbVZGRU03Tld1c3dQMXNJSitXOHV3eU1Gamlwa09YNyt4QUZ2WFdzeWZQV0dmTGlrKzNBdnJ3enBrVExBK09FYzF3cjVVUFdKREh6dHlrZVcrSFFENXphSVpHTkwxdHhYbTQwaDR6OHVaWGhVM0tibnRQNDVIVUw4Smxob3JkWFZyMzl1WEcvbE5YMlJOY2I5dFJFSCs0dGV6cXpZejNhZ2t3c1BmMm5XTDJmaTdncStOUXpZaXcrb2s3U2NabnZnNUNoL214eTNMK0Z0S2JPSUFRK215YmxPYjY3bjI5TndvYStUbktPK05taUJRUWdBQUVJUUFBQ0VJQUFCQ0FBQVFoQUFBSVFnQUFFSUxCeEFxYmZxWFoyVkljMlo5VldtR21PNUFySjdhekhyZnhLbGE3YW42RHRLZlNoN1J0RmFWSUhLbVl5Tzh0ZG1pbEdSTS9NRVJvdGNITUNsVTBEZmFKQ3l4UGI4WTF0VDVldVNaN0orQ0hMQXZhYUY5MjY1UnUrY05zNlFTRyt5dlkxeWNtK3NZbHo3WWxlNm5qM1lnem4yZ2h1cEdrZDcxcGhHcWVLTi9xQ2NYdnZpd1J5ckxqUkdxLzFEaDljV3krN05HTkhTcjM2eFJkZzlkcDgrNHI2OUphMHM2M0dhbVZiMHZ2QVI4aTU5cnZKcC8vZHFjcUZzUWc4TjAzS3oxZ05QaHBGTlhXUjd6b1dGRHRiMUljQUJDQUFBUWhBQUFJUWdBQUVJQUFCQ0VBQUFoQ0FBQVEyVDBDNUk0UWpyRDU2blZBYncyV2x1MGp5RUkrRnJJNGFzR2F4T3ZXNUp0dTBha3pYNHBHZC9WSkNJaEhmV05TR0MwY05NMG5WdGxrSmxsaG5DK2pucmZVTk1lTGF0SFpzOWQ3a1M1VnhaYm9uZm5lakJYTVUzV3VTY0dzYk1nSko3ZTlGWC9NTzJ3b2NUblExN1ZtT2JqdVRCbUw2VFVPUlFUckhFZnB5NnVpNVkrNjg0UjdWQUsxRnBTbmdVYlAzeThhd2dSdWhxcURlMkdzQVdpRUxxMitDWlUxZDhPcmRKSysrcnY3MUZDeHhEdStEamxHZGJqZDYrNk1EQjRLNm8xSUFnYS9HaUlxdmdOWjZsY2JNSzQwOVpMeVJrRWhFMTUweUJDQUFBUWhBQUFJUWdBQUVJQUFCQ0VBQUFoQ0FBQVFnQUlIdEVSQU9UT0ZVa3NmWUdJQTFvck8rNkUxeGxvMkdSZk1oeWprOEZtSmpVTVJ1RTZhVXNjNWl0VzNnSzNkY09PbDkyVkF0OHJKeTNqVitsKzlJclAySWt6NU9VOXJ4WHJpYWhRWGROYUdRVVVTYUw5N01xOURVVWtDWEx2TGJxNkEvNTlXZnU3dUhoNHZiUjMwaHpHU0VRcTJGSE1VRWxjZUZhR3lyS1FLQzdxMGJwdjI3am5kdHlUdHZzekVoWDVDeSs2bTYxYko4WFBydUM5V01NS1ZTNEdWYng2S1I5NGpWZTdFWUYza2ZHRGhDVGw2YjNQZXhnUU1oblZFbmlFRGpSaXMvZ3BxclN0K2JKbmVVNjdIYUtyMHBRUUFDRUlBQUJDQUFBUWhBQUFJUWdBQUVJQUFCQ0VBQUFoRFlKb0hHakE2Wi9OL0xwcXBuekM4ZGJwcVhlWDdqc3AzbXd1TVltY05mdWdabCszRUxqUit6eHhHMzdUclpWYXAzcTRJNUlyU3NQY202bk5ITEU5cXg1VVp0ZlloRURnWE5zVzFZOVdNSHVHeTJHekc5SFNvdDZiYjJvQzlKYmFYcnZoNkJFMnBsR2FHMWptdGJxRHpzbFRSZlNhMEFwNjdjNnRvdUsyMnhIS1Z3WWUwQ2UycENHS3plTjFQV05kNEhGcERPMDhZMEVLK2RUYWt3RklHWHBtQ0xiMUU5ZmpYS2FaS2Y5L3A3bExaVWhnQUVJQUFCQ0VBQUFoQ0FBQVFnQUFFSVFBQUNFSUFBQkNBQUFjdlBKVHhMUmJITno5TXRnMUE0anFVK3lmQXR5ZGxQYlhlVlZMM0xCVzVxc3RkVEZFZ1pJeFlzVDZ1cFhjU1pwWElPc2NxVkd5UHRGRW1SNnFxTkdIRkxWUXZHaUhac1p6TjRkUDNmbXQ1aU5aTFpFOHlrQ282WFhtdGFGck81dGVjZHRtVU9PdU9aWmlVWnBZNG9xcllXejRwbnJtcG1wT0pleGpvOWRqNFk5aXJyZENVc3VIeUJkZ2FRV2J0L0ZHa3hSRmg5a0lWcHhsMFZZMWJ3SnZuTGZSODBqVWkvL3EzSmdVOWlCUjNUcU9YR0NKdTNLRFUrR3RPdU5NMTU1dXMvbzlTbE1nUWdBQUVJUUFBQ0VJQUFCQ0FBQVFoQUFBSVFnQUFFSUFBQkNEVHV6OUh4WWZFbXlObGZUM2Y2NXlha1lyc0dwZmNxYWlJbkQrWXdIYTA5ZUVvWDdRbEVoazF5cFBQdXN0UHBxK3Q5NnI4akVFRnZrTDg4bVIxcldROU9HTHBpeE1SbUs3WFJXckVnN1M3WWZHN3RvalhrSlAvOHpFU2lYRElXdXRPS01IUFA0eW1mWGZkcFZQRVhJV3VFdGlmTFVaUzF1Z3I3TFM3UHVpZlZEZzBwVXQ0dldIMDM2S29HNzRNd1RySlc0NlllbjdJS2haRUp2RGRGVlVUTnllVEJIR1IzR2RsdTZBNENFSUFBQkNBQUFRaEFBQUlRZ0FBRUlBQUJDRUFBQWhCWVBnSGJPeVU5ZXR0MGFKb1Rhb1c2WklzME1IdkpjMlpzU1NGbnNTaWlsTDQydjJIWHhJeFZ0THlqNld3cy8yMVhHRUYzUjFKZ2Uzb0pXMUR0WWs3Nzd0NFdsbmcrbFIycnJBZTErWFJURU1rNGpvNXQ1V2cvdFcvMWRtZDBheGVKbkJmZVRIdkdGem1TK2duMUJVNVpZVUhhQkVzYjYwN01VVUd4SXpETTVWVSthQmV0cGlybzJsb2xMRkpZdllEWmNaVEw5OG5LRTFCYkhVaUJ5M3NmV0NQeG4zNXZpaHo0OE5mbjZ2QUVtalpJaVFxUCtEVjFabzVEVk96SjhGVHBBUUlRZ0FBRUlBQUJDRUFBQWhDQUFBUWdBQUVJUUFBQ0VJREEvQWxrQ1FLWS96RFROTFM4YmRQdWx0RStoTDNtaWpXS01lRVIwd2R6OUhleUNVeFdtRkx2dVpQT3U5c2dSNjFRWTFmblRBbjRWRjgyeVY2WXlJNmxvMXdZWkhjd3grNm1qaWVxOGlTSXNtanViR3VoZzdxeFByNFhqVktPclIzcG5hNnJyS0ZhNHNCcWN6UGpLK3FCeURDTGVvd3l5NHUwMGJENGk5MU9yZ08xSk4ybVpYNmtrQ3dmcFdaN2pmaXhHTGUwbEJLdytsQkw1WDBRU3FxdWx5VnlJTEpQcXJjUytHZ0tzSWtKajVnK21JT3RlbHBubVpzUWdBQUVJQUFCQ0VBQUFoQ0FBQVFnQUFFSVFBQUNFSUFBQkR3RWJIK1NPTC93MU4zY0pjdHpseS9VSUQ5SnkyRXZwckdJY1V4UHZzMUtrWkd3OUt6V0tIb2lsNllRcTJLZGJHTFNWRGRTK1JPTDJDRWtvcE83VGdoajFCM2ZqVEpGcTlLeGJVZWErWkl1Q0RrNTNkbzV6VkRvdDRTam1LZnl1QVIxYlIxcmMvRkdVZ2lyRWtNVXJ6Y1p6T0Z0WmZkUW5kdHhJZG9DSzVlYzROQXRPd0lwV0l0YU02emVOMFhlYTNKeWFoUHdWZ3EvS0pmVTJNVjBEdStEb0dFMlJRNDhCN1dtMGdBRWZqZk15VnRFWDVOdnMzSWdtQ05pdXFnS0FRaEFBQUlRZ0FBRUlBQUJDRUFBQWhDQUFBUWdBQUVJUU9CSVlDL2NXL1l4eVBPNmRvaVdzeTNXMXpZaUhuc0RBRG1kOGlQMGJtV3l1Z2FsQWhHRjIrdHVKWU5yMlA3YjZNL2VqWjVrWUVGYlJJSFJRcHpVdVNiRTZTVEhTZXpZbm9BaWNFbXAvYVJYanQrOGFMSGx2TFlicU9ra2N6bGdwOXFqT21BdlE0bXV0elFxdkErNmpOb1FZenhGVjRrMlJYZ0dvNzJRSUk1eTBSSnhIcGZ5U3VkUXJZUVJjZHRpNWMzTVVZUStuNTJEbW1jRmV6bnlta213NnN0K0g0UU1zekVQeEh0SWErb01RT0NySVpqajhETzhzNiszSmlFalhYLzVGYTRzTlNFQUFRaEFBQUlRZ0FBRUlBQUJDRUFBQWhDQUFBUWdBQUVJUU9CRXdQWnhDQmRWRWU2UldqRktTZU5VQ0hmNWpjN0UvdkpZYUI2endZajBVSW5HSXg0dmJ4L3UrL25YYk9UU1VWdVBJdmg3ZVZ0UWRTN1JSUHY1YXpWaTVzR25RTDlyMWtTT1lzZkN0eTM3RG8yRnFvbGQ3bVZMVVdnMmtMekJIRzFoSS8wbVl0NnRCZWZ5T0c5RnZkclZVVUIrTTdOWGcxUG9na3hHRkxNNDFPRlpFcGFJN3hJQkk1Y1JhWGljMTIrTUlsbTNXU21IMHhJczVRVytySXUyQlVTUnRvZTY4UGVCUFJ6ZitjOG03ejdlZUIrdU1hNjlOMHpKUzBUblRmdm5OSWpPZXZuMTVjZm5WNFN1VklVQUJDQUFBUWhBQUFJUWdBQUVJQUFCQ0VBQUFoQ0FBQVFnQUlHYVFOTUdIVXQwNTJXZjFMMzAySjBLdlJ4QTJiVXpCTm91UnFGNVJGQk9uUUpldER3ZEw4N3Z6NjV2SERlNlNBWFM0YmlzUHowWC9rNUQ0NkZQaElwaVBIMUNHS1R6THQ3aFdUOWdzZm40czlMWkN3YjFjUXc3ZHNLTHdnbklUUXdzdGJVOUxTdzhtWU01aWc2enRucGZ6YW5HZTNsajJ0ZmFPMnZWY1NnaTFFSU9zZHBxUlpwTnhDcXBSWGJWc21xekZORUNqMzRGL0VCRkk2bFd6RklwMVpldCt4WFdiZlc4RC93bTJIUzFhVmVQUTFNRHJnOU40TFVodGlJaXZ1YUhUOFR6Nzg5dnY3NmNPQXVSQ3VTamZWemZUeUsvdDlmaUxnUWdBQUVJUUFBQ0VJQUFCQ0FBQVFoQUFBSVFnQUFFSUFBQkNQUWcwT1E1clp4ZG0vOWpmems5WDNlWGt3aWg5dXY1UDFUM1RxempmaTl1cnhvSFhKTzU5RXBTRitzZFB2b0VVaWhoc1NYTHRSbmpKN1c2RXNFY0VWc29TQWsxZ3VpY0hsSkFoc0lFZHV4WVUzTW9oak5BeC9OZXoyVHpERm83eVZnekgzL3FxTFNOQ3hxbzVRMjRQV3pLc2FscTZSTFBkVngwazcwN3ltbHJGNUhtSXlxWVk3ZlRrQitMWFN1cVBpOVl2VTZqczJ5aGJsNU5PaVVKdTFucSs2QnpnRldGWjUvZnY3ejJITlNhU3ZrSmZEYk15Ty93cnR6c0hpL3ZqY0VhZFhhVzF3N3g5ZFl0bngzVnVBMEJDRUFBQWhDQUFBUWdBQUVJUUFBQ0VJQUFCQ0FBQVFoQUFBTHBCSm84UXBONm45T0hrN2VsN1pMT0t6Mm50SVpwN09GQ2Y3eHErOGE4enVQUmxXK2hkcUJGZmZxZURZdnd1ZFZLcE1jbkNVR1BqY0V0elRydjY5N2pITWJOOHBMdWpHL0hkdnhJRVpYdW9zR2FHeE9qTk1VeTFleWpEeEdQVGRKOHpMV1JCbXF1S2piclZXY25hbmpRZkFZcHdqSWE3Y3JmbWYwMEZjY3VhNXVOMldhbEV1L2tWR3BiZFUxOXNIcVRSOWVaV01acks5L3crNkNMMVBGKzdhUjNJZ2plZzFwVEtUK0JoaGw1QysvcG16V2JiKzlPUWc1TldKM0g0NGQyeVZlc1pVWWtDUEZKNFJvRUlBQUJDRUFBQWhDQUFBUWdBQUVJUUFBQ0VJQUFCQ0FBQVFpMEVOQWNlRWF4d1NuV0ltbUZ0K3k5UjJZN1JOZFhlWnJNOERDS0c5T3QrTmpoNGF4cmQ5UVNIOFJQdzgxS081UHNvaGRld050d1I2c2FzUEFZSndTQ0tDRjlTNlBic1poNHRhUjBXSW81UXNkZmZwTFR5TkFlbitvMnJkUVZwR1JxdTU0empkYmlCbFV2Z1UyNUxkelFoek94YU1ZR0xqcWlxZ1JJdFFuR0JuUHNuTUNsOEFjRnE0OHpVdDRIVWJ3c3g3ODgvUllsaGNyWkNOU3BNdVJFaUVKNEdNV1h1VlhMMjg5MjNlcmFIYlZFaEVpN0xPNUNBQUlRZ0FBRUlBQUJDRUFBQWhDQUFBUWdBQUVJUUFBQ0VJQkFEd0xYbWdQUEtQYVF1WjZtd285ZmswbU9CeGljaUtXb21NbUlaUEtHaEs1WWpwMHdtNDc0aHRvclB4RTNFVWdoYUNUT2dpQ1Q1T0lYb0lyRXp2TTBFME1ZeTQ3bHFBWDZJbUxIbjNMSU43S2RYbWh5MUtzZE0vVGFmY3B4MnVhWm96bEkwWmpOUVowb0hXcGZmZFBVMWZ1d2FDTVV5ME5UaThiZVJSU0lsRlZtZVJBUkh0RkJrTmFqV1VROEtVNVRxVkJhSVJwRUk2RjUzaEFUTHVna2FpbXdML2g5RURMeVh5Sll3RDZHTktiT0FBUmU3Sms0blg4UDc4cVEwQlhMc1JNVzBKYStvK3k3M3J6bExWd05ha0lBQWhDQUFBUWdBQUVJUUFBQ0VJQUFCQ0FBQVFoQUFBSVFnRUFrQWVHRkVoNE9jYnlObExQTzZtYStpaUk5Ti92QWVCei80bWthSXliUjhIUjFmNnhlKzBhN3dqUnFEMnVTMzZzL010dUIyNWphb2JVcjRieEw4WFh1NzRVRlJVeEZxelpwTjRVVzlkTTl0QjN2cmY2S0luYjRBcnBZam83SFpqUHlWamZheHAyRTUwZEltNCs1dHRJb3pWWEZKcjFFQUZEVFE5Nll5S0xacXBxNmNsYmJSeG5kZHQvVXB2RzZZN3JoK2poTnRlbExLYTdkNm5rZk5GcWg1OGFuUDNiZzhPS3B5NlVSQ0RTazVvaVlqKy82bEhadm1QUDdWTDByVE9QNVZLMXJQNVlSQ05FRkJDQUFBUWhBQUFJUWdBQUVJQUFCQ0VBQUFoQ0FBQVFnQUlIVkVqQzgrSm9MS01WM3ZUNUlHcENxR0pIcVlsd1dUa3hpOEZzQUFDQUFTVVJCVkxyK28rSVJXZi8xblRGdW14eWkycGhxUjJJWGtOcXIzeDBkb29uT1Y3VDM2NGorYnI1VTVVYTRURyt2Z3Y2Y1YzL3U3aDRlTG00ZjlaaUdjQjl0dnZFclNTUGJzV3VPQVNhbHRDMUw5dFFkQjlEc0toZVRaSTB6K1RSV1hVUDNCWjlvd0pZMmlqckVvakZzeUxYSjAyQVRJcHYweGZJa1JPeVgwclVlZXFCYTIzL0VCRDVoOVI2ZUxaZnNSV1c3NzRNV1NQS1c0ZnJYd2dCK3l4b1VSaVh3cGsyQ0tyNStCQ3NodGtTcEdyOEVOS3N6ZVhUbC9xajNZK21PRGdsV2xJb1FnQUFFSUFBQkNFQUFBaENBQUFRZ0FBRUlRQUFDRUlBQUJDQmdFV2p5Q0tWNE9pelJ5ejhWMzNzTEorZGNRMXhzTjFXdGIvaTMxamRhNEVISUlBV1lqaDcydFNJVEdaUDlEWDJIdGo1N2xjRWN3Z1JTanhNRnRKekdKS1pMS0I4eXhUNGFnZGZjTkFqUkhicGJ0WlM2TjhkWU5LMWlZc0N4eDhDQnJxNmF4bWxwWTZ1aklocWZNMjFvZXZHeVk2OG9Id1o3WFNtS3V2UEdVQktmbFBxYVk3cGQrWTZVTEtlcFByQ0VzcEs4enBJOWI1dDlId1JOcjdFcmg0b2VPSHdMYWsybDNBVHFEVTIwbVRnV2Z3YjM4MVdIWFZUTlFrSnl2dXF1T25yNHFLdGhGOEV6UVVVSVFBQUNFSUFBQkNBQUFRaEFBQUlRZ0FBRUlBQUJDRUFBQXRFRW1wdyswWUxXMk1EMktUZTZDcWNkdk8yc3IrYzA0a054emY4ZTVPSVNmckVPVjJoZ3RhSG8yZC9ReDA5ZnRtQ09JZ2pyVUNER3RXTTN0dWd5Zm1DZWRTbEJTbnkvMjI2aFVWOGFpRnIxcG9pZnZUWTB2WmdTYU5hME8xbEx1RkV6VFMyTzdxUVhadDRNcTk4ZDNnY3gvR29udlhPSWtVSGRiQVJFYklVMUgxMkpNN1QrZjZpbUhRRWFwMFppWjVjdlRZYW5HRmpOMDVKTEVJQUFCQ0FBQVFoQUFBSVFnQUFFSUFBQkNFQUFBaENBQUFRZ0VFaWd5Y21WOHBWeFlKY0xxaWFpRVlUN3IzbXJoMGtINWQ4dEoySUxBVFhPd00xWjZ1aVBycy9JYThXbThrL2F4aDJkSVNKZk1FZVNvemViVWFuNVBWbnlvSFpzaDQ2VVhTYUVzbmp5RGt5N1dVMjJ5Wml6SUxIUWxjYzVxK25SclRieHhoV3BJUUlqZWttb3VuYkRsWG84VmhyeXV1Z1pIWmR5RU5oYnJLTW5meTN2Z3hDWUl1V0NDZ0U0bFY1Q0dsTW5Pd0gveGpmUDRmMklxSXZESVhCemxqcjY0NjJqaTFxeDE0NXEzSVlBQkNBQUFRaEFBQUlRZ0FBRUlBQUJDRUFBQWhDQUFBUWdBSUYwQXJhZlYvZzdvaDBkNlNyTXVLWHRBa3o1a0h2NDRkbE9xdE1jUG5ia3pkRDBVcms5SHBzK2JkZHFWOFg2Zy9LdTdCKzFTejRpcnNUcXA5K3BHdGNKU1d3NFFFYm4zYlRPOFRIdFdOKzBwMTVOVXViZkU2RTBhQXhLUDB0YlMrdDZ3cXJEd29aVXg1YzF2cmUwN0VQYUlOT0NGczgxQ1ZveGRuazVFZFlFMU1XRmtWK091cndQSXVaS09mL05lSTZRUFRvaXVxRnFHQUYvY00xYlI5NE1UYmJLN2ZIMm9WMXVLZFliczNSbC82aDM1SW1JSzJucGsxc1FnQUFFSUFBQkNFQUFBaENBQUFRZ0FBRUlRQUFDRUlBQUJDRGdJOURnbUNybUdiZmdHOEdRMTJ3NjEwTjJsaXo3d25VSUZrVmdrbzFqcDFKQWFBU0lTTC9RbFhPaFZxelJ4Wm84NU1DR0ZwaEkzKzNObzlXK3gybGp6b0RBa2ZTck5xWWRTMk5TdEFKRGhJd3gyaXFYMGxMRUdESTU2U0tnNW14cDBSeDFmRm5qZTh2WjBPUTQxRFNUOGtlR0ZPSGhjOW8wMkJFRzVjcXQzYVdZbFlCbTNsVnhzKytERUtpL3pTQU9lZll0cERGMWNoTjRsaE9nRlFLVGJCeDFrUUpDSTBCKzFSMTE3Y3BTVnlQS0ovZVVJdzhDRUlBQUJDQUFBUWhBQUFJUWdBQUVJQUFCQ0VBQUFoQ0FnQ0xnOGIwZVhSNUpuaWtsZGlVbDIyMlg1dndiR0lZL3ZVcWpXOVBWUm00Y2NCazY2OExWM2xGZkJIMU1sbFRCY3VIR2hWVGtET1lvMHI3YmQrY3E3Y3FJZGl5TlNYbE9rNEo1M0lVSkwzZmE1TWUwVXBPMnNHaU9zNVBtalRheTEwYW1pb2tMazJjWG9GSm1takN4UmlxbDRsYXBtTm5kZkYzZUIrRW1JTDMvV3ZSQVZRelBCaEhlRnpXN0NQZ3pwVVJFMXJ5TGFYd05uVUFSenROUlh3UjlmSFlOZ2ZzUWdBQUVJQUFCQ0VBQUFoQ0FBQVFnQUFFSVFBQUNFSUFBQkNDUVRNRHlid2lmVXVSWHE4bmR6N3loN1ZMdWlGNllaRFNlblMzaVhJdnk2L0R3ZEI1MTBvb3V2NlB3N0VkRWx1UkZhQ2ZYaUpHZU5aaWp1SXJwT252ZDhleDRMMVlRN1pqMDFHanQ2K0swQVRIWjUyU1dBalhxczlTdlVhbDZZNTVHRy9HR3ZLVys1Ynd2emE3RnNFRjFWN0dVZllrYWhIUFpKTUQ3d09UUmRsYnZzeUdDQU1UeHBhME45d1lpOE9XZGpZZ0FDcm5QU25nNmo3ZlRsTDkxREVtRWlVUkVsblJJNURZRUlBQUJDRUFBQWhDQUFBUWdBQUVJUUFBQ0VJQUFCQ0FBQVFoWUJLUW5YM1BqVmNXa3ora3QyU3M0N2VQOUdXdjRkdDZGNDB6R0JBOUlBY0g3eU95UGZSVEZYY2NZaGVRa2QzNkg3S0RiOWtmMEVZcmtEZVlvdXZha0NScE9jcVh4N05nbVhscEtsNVY0UitXbUxFak1mZUNWenNVR0F2V0RYUjBhYXN6MGNtM2hqZmt4Nm1nUGJYeGxNWGpCTXdmdGYya21DaE5wanBSbWpSRXBwaGFjeFJPd1Y2ZXR2ZzhDeUVuM3Z3ampxSSsvQTlwU0pUZUJIOVlzSEUvZkkzcVJBbjZGTnZxb3UvemUwVUJJN2tqaDBTR0YyeENBQUFRZ0FBRUlRQUFDRUlBQUJDQUFBUWhBQUFJUWdBQUVJTkJDb0U1UXIxeEpkV2xhNTNPTHd1UGVzai9DSHJmM29ONjhNeGdUakNNRk5IcENIVDFFem8wdUt4SDRIQUZqWGJCelVvVHZsSk01bUtNSTcza0lObUlpeEhNK1JCOUhtZmVpQisyWU5IU1BvQ1E1ZzQxMG5ZSzFhVnZVQUVXQVJhT04yUEZNMVVDVHdveEtMSjVJbzNSaDloS1ZMbWxSRXphTnNqYnNSbk54MUZ2WCs4QVpubnZobXk5K29MejIwNjNLbGFFSmVDY2pKcTVHQ2doUDV5RnliblJOdU1nYU1qUUQ1RU1BQWhDQUFBUWdBQUVJUUFBQ0VJQUFCQ0FBQVFoQUFBSVEyREFCNFpmWHZIakhZc1JIcTJ1bVoyRzVuTjlZdmZ1c1JMa3BoWjh6b3BINHhMbkRTb1NMTlhFUGdneXdSWElRTVkvaDM4OExLcUpsMzJPR3dmUVFZV2svbUIyTEdkZjdTMHMxWU05Y1VReW1kQSt1cTJ1cVRkeWl4bGJ2VjlKb0l6N0RiS3pjTlhKUHBGRngyYkVXTnNwMEY1cVlVTHhHc2R6d0ViQlhsYTIrRDN4c3JHdkNtVzhIZFpDQ3dRSTF3cWwzbjVXdW5CbUdYdld1S1llSVJpLzF6SGRNdU1qaDByVWhpNkVPSnhDQUFBUWdBQUVJUUFBQ0VJQUFCQ0FBQVFoQUFBSVFnQUFFSUJCRndIWnYxTjY4NmZ6dlVkb1BYbGx6YmxiRkdXTHhUZUJGREJjUnozTWIzbWhmWStuQ1VidFlpelIvZnJnK3pUWHQvUlhPbXF1YWQzd08yM3JVU1ljdVZHYnYyYzhzblFmVHh2NzJ2ZW8zL1B0M2ZkaDJOcEZpUWl2UzlWcDVXVE9VUlkyMGZ0QWJWeHF4RkdualM5KzV4MTVWS3FISklSaTZScWR5ZUk2a1JVM1JISlMxWjI2cjc0T0F1UkFiYUZqUkhEanRBOWpscnVLYmkrZVlUa1Jvemt0NEk3SFJTdGVFLzZ3TjVFZTRhR3BDQUFJUWdBQUVJQUFCQ0VBQUFoQ0FBQVFnQUFFSVFBQUNFSUJBSkFIWGFYcjBLRVhrYVlqc2NGSFY3Uys2SXlJZVJocW4zQ1pGY3dwR0JYUElJVVk0M1VVQVNKZVZuTmRLSlhzNmUwTzB2WGRkVzhQSURuMUJNaHJpNkdLam0xbjJPR1JCVG5LdDkxQjI3UE9aUjFtamhHQnJYQ3FPazF2U0dhNmdHZlp3blF3Z3VjNXcwV2dqOWtKUWpqTTlwTWxOcDFFVXFhazVQTHUyaENlTUdBRGt1a1hhWnJEUjkwSElKSXNOTkt4b2pvamtEaUc5VUNlQWdOd21SWnVMcUdBT2tUL2o4QkhRVzExRkJJQjBUZmp2V3FtWWZWL0N0YUFtQkNBQUFRaEFBQUlRZ0FBRUlBQUJDRUFBQWhDQUFBUWdBQUVJbEFROFR0T2pQeS9ZeTdGdWludk51VmtWaC9LQ0oxUDA3Yk1TNXo0WEVSZU5mbENQYm1LamxhNHZtMFc5R05tZTducGNFcU1UOHhpc2lWQmROT3g3bkM2Z3BhSzN0OVFmeW81OXNXRmRSdUtmWFU5Y1NFUzRrVjhtVjdzSmFJYlNYWGsrTllTQk45cUk1M2xPZnNmNVhwckp6N2NuQ2RCOHNLNU9FOTRIb1ZNcUF3QzBDSUtxK0ROVUFQVnlFZkR0c3hJVnpMRVRFUmVmRVNxSmpWYStkYlFSOVdKa2Q0amtOZ1FnQUFFSVFBQUNFSUFBQkNBQUFRaEFBQUlRZ0FBRUlBQUJDSmdFZktrZEtvZGU2cGZHcHZURm45a2ZUc2NGU293d2ZNL09GcEU2MWc3NG1GYlNtOWxsSmNJMW5PYlF6NEZQWkJFUm1seUZDdlY0ZjRXTXBHT3k2emhVNGRaNkk5bXhUYnNpZGRtcVdPTk4reVA2WkVHTlBYRERSMEF6YnQvdHVWNnJZeUthMDIxbzQ2cUx6WFc3QnVsN2FYWXRoWTB5WFVOUFY2eXhFMjdVQk93VmFxUHZnd0I3OE9XRHFLSTV2Z0xhVWlVcmdlZUt1L2tuTHBoalYrZFppV2tsbzNtNkpsd28xaFgxa1JVSndpQUFBUWhBQUFJUWdBQUVJQUFCQ0VBQUFoQ0FBQVFnQUFFSWJJdUE3ZDNvN2VsYUZ6N2JiemZ0ZmhrdVc4LzB4WVJsbEFKck4raGxqRGRTOU5xVjRVSEdFTVFJZHdmWjU0cjk1WHZ3Si9TNW96a2Frd2IwR1YxdzI1SHMySmVhbzJzM25vWXh1UHpuOXV3MUtMN3d5MXJVdzVKR1VzZEVOQnFiL1FDVXd3eGVDaHdPZG9LSFVsaGp4MDVqKzRLN2F3dUdialBLZDg3N0lKU2wyR2hET092cjQxdG9lK3JsSXVDWmlaaXdqRktOejlQa3ZYWUZadWdhaTE1ZjlJdWU4aTloSURIQ1BYSzRCQUVJUUFBQ0VJQUFCQ0FBQVFoQUFBSVFnQUFFSUFBQkNFQUFBczBFSGpUdm5WWk1kMDQxZDdYRU8vWitEek56dE1sd0NUVjFzUnJXN3Ezcm1Oa1Judll1ZjZpSStpaGloT2V0YTA5Z3NHR0xNU3F5L1VwNWh4VXJ6Y1lRYXlWaC9YbTgzRVVSWlZteUg1bitSVkVQM2lSSENxRVFUMER4bnZDcGpWZTdmbHdia3dCNVREUE5NQ3ZWUEd0RHNqQ1BvUWZuaTRqSHRQa1c5a0s0MGZkQmdCMzhFRjU2OC9nOW9DbFZjaEtRNFJKcUluNUV5cStqT1g3Rk5CTWJxUHp1YUNTaVBnNGQ5YmdOQVFoQUFBSVFnQUFFSUFBQkNFQUFBaENBQUFRZ0FBRUlRQUFDNlFUY0w0T1A3cnhwOTRWSUgwN3VsdmFudk1IT245eUtlT1hkdUxrUW90MzBOMGNMaVBLVVN3ZGtvKyswMWxhRUNpVnV0dUVkYytSRjIzc1h6U2V5djVsV0g4V09wVjFvRVFHcEc2MTRjaWxNbTkxa3BoT2JYUzF0N3JMTEhsRGdTZTNtaGNZVGdKR3VqY2FvTHFadmptSXZVS1hBcm1VMVhYRmEycmczK2o0SU1JUTNGVHlnbDM0R05LVktSZ0pmOVM0cDJpVEVCblBzdm82VCtSbWpsZHhvcFdzREZSSDE4eG9qbmJvUWdBQUVJQUFCQ0VBQUFoQ0FBQVFnQUFFSVFBQUNFSUFBQkNBUVJjQjFUQjJ2VExjMVJwVDJnMWVXMlNWcVRsM1pLQVpYeU9qZ3dwbTlGT2ZVMC9sVjNKZmxNalRBVU1aeklvSk4wbjJkSHFGeGwreW9nTWg5YU9JNm0yL3RVZXk0M3UzQ05NckVKOGJOcGREc3FaOHY5Z1ZxcHMzZWtyUS9SV3MwWjdYUWhsVVgwMWNDZTAwcEJTWmFlVW5ZODlEdzhoM084dXk1UzdlQzRYU2NoMlF0ZWtBdmZzMUR1KzFvOGF6VFA1YWpnemxLV0Q5L3YwZGw1aENic3h3T1hhUkZzTWxiVjBYdVF3QUNFSUFBQkNBQUFRaEFBQUlRZ0FBRUlBQUJDRUFBQWhDQVFDb0J6MVlkbGJOclF2ZDc2a2lHYVRlS0Z6eFZkVnU1b2tnSjVvanZYWHpuZnR2UlZPWnFtTkJsaHZmdU9FbTJxYVI3bjV2bmZGK3RITTZmdUVBaEtWM1ltSkkzam0xTEJiWmFVTUFYdGRQS3Zrb3hkTnNZQjJFdkEyWGw1c2lQcnFsM0k0MTZwTk53azJQeDh1MmFnQjczYlVPWThOWFVZeFFqTlBYczcxR0ZFdUN6SDRHOTNvWGN5RVFHZGFRRWMrZ1N3OHBpbzVXWGp1b3loOGR6UjBWdVF3QUNFSUFBQkNBQUFRaEFBQUlRZ0FBRUlBQUJDRUFBQWhDQVFESUIyOHRiKy9MbXRhRkk4dWo2TjdRZGQwTjR3Vk8xdEIxVFl3Vno3R3NqNmZ3Z1hTbzRvU05lNmxBcjNSV0Jram9aTTI4M2hoMTdzZ3lreDRVSkcxUEhxTTJBWmo0ZE0xWlBBVjlVTk1kdXQ3OXUyWXJIdHY5eWxJbGhSdVhVdVpGR1JXTVlTZGRNeTRnM3haMlhieGUwSHZkNUh3VENjNk1JanVFRTN3T2JVeTBQZ1c4eWlFTVV4Z25tK0JEZC9lNFloMVJ3SEwwNnRPRTJCQ0FBQVFoQUFBSVFnQUFFSUFBQkNFQUFBaENBQUFRZ0FJRjFFbmhRVGlTOTlMVE8wY2FQeXZZQ3BuL1FIZDkzUjR1OTJNZEVUdHhJUVJNeUF1aXNRME1KYjhJWUdMeDN4MG1TVTFFYnl4QjJMTzFRTHlST3ZUMXRwY2dXWDMySEhYSTdnb0EyZVJHdDVsN1ZEY0Rvc1hHUGhxZ3VwcWZUZUhLRjhmSWQwSnJzaFdXajBYM2RoSDhJZDc1NS9ObmRraHI1Q0h5SWZVemtMSXdVTkNHRGViNTFET2EzMEt3cjdLTkREcmNoQUFFSVFBQUNFSUFBQkNBQUFRaEFBQUlRZ0FBRUlBQUJDRUNnbVlDYjUvM29YVXIrMUxpNXAyWGVHY01MbmtibXhwbTZzYjdwbGgxM0tYNGhQSlZEeEE1MGRWN2Z0N2NTMnFqM2JnUTdsa0UrWXRhUHg4UVlERnZmb3VqaGZRODBsZVZWdTc2NnVIUml1Z3o4Y3pxNWZIeTRTalNIM2xQamNrZ1BmYk9YbEZKMit0THJHbnA2bm8vZWxEWWd3SjY4amI0UHVtZjZUWGpwemVOWGQwdHFaQ1B3NWN6Q1dMbFJaTWRkWTNrVzl2SGVWWlA3RUlBQUJDQUFBUWhBQUFJUWdBQUVJQUFCQ0VBQUFoQ0FBQVFna0VyQTlYSlZWOUkvTlU3Vlk2N3Q3TjBqSm94THNCREpVQWt4aFlsWkVDeXgzYWZTSDlicENKT081Z20vTnBmYTFwZzZsZTRHc01RYUk5aXhEUElSQmxrZFUxY1NONWRDdXZkOWlmTVZwTE96Qk9qa1oxb2VhNVV5QWRvWkdVbzQ2UnYzZU1LVzBoYzQ5NmxKZldUTUVYUG1KOEQ3d00vRnVTcWM5T2J4emFuSGhRRUp5RkFKTVF0akpjRDRKVHA4NlJxZFRCNUMxcFl1Vk55SEFBUWdBQUVJUUFBQ0VJQUFCQ0FBQVFoQUFBSVFnQUFFSUpCS3dQWnQxQzdBOUUrTlV4V1phN3NSdk9CcFE3Y1ZLMGFMTTVGZmszYzVabStrUTdsclM1WTBCRUd0YkF2ZnFLL1VOcGY4MXVMWk1xS2MveTRiYVpwRGFUcXlrTzU5YitwajZkZVhHTXhSakxkTzZkTXIxeXhwVGowMjd2RndUODVscGRaSXFSa3ZYMzNtY3BkNUg0UVJsZTU4NGRZL0hjZEtEUkdtNU5wcmZUZmhIdzZqNWI4STNqL2xTNnJZdFNYTDJpZUw4VUVBQWhDQUFBUWdBQUVJUUFBQ0VJQUFCQ0FBQVFoQUFBSVFHSTdBdmZRaEdZWDBUNDJIVTNVYXliWVhmQzQrWldmaXhsTk1adHpvaXRGUUg4UmZUek41VmE5N3c3RFRrMFZNTjRJc1BROXZ4MjQyallwODRzd3IwNUhUTjlVZUhWbndEeUhFOWt0TFVqTXZETUdpUzZacm5EMDI3bkg1cG9lSU9ldDRVZkR5N1pyTlB2ZjMxdXlsVDEwZkxlYmY5bE42NlkwQ0NSaEduRHBuRGo1SDYxeG0zT2lLMGZnbXplUFhhTXJSRVFRZ0FBRUlRQUFDRUlBQUJDQUFBUWhBQUFJUWdBQUVJQUNCclJHd25ieTFxeVA1VStQVjhiTUJqUmMwMFlyUzhYYVA1d0pVWGJkcVdONVVPeEpNYUU5NDc0N1ROTGdkMjV4UEswbXF6OXpOcFpBcXFjdElsM3ZmRXdoUUw5L3pQaVFHK1BTYUtKZEkrc1k5bmlpYTlIUWFPZk44OUNLMGxjWjd5eFNJNXZEUHZKTVc0dVMxLy9MWDV1b0FCRlNnUkIweE1WNG9qZXE2YTF6dk1wb0QwK2hpeFgwSVFBQUNFSUFBQkNBQUFRaEFBQUlRZ0FBRUlBQUJDRUFBQXFrRUhpM2Z4dWtVRDRmaytXQUJta2MweDk3U3F1aEtreUhIMDc4Z2lkeDJ5WkkxaTY2YUE5NjNVVzAwS2tETnhjbDBzdHV4RzM5UmRaVHFNM2R6S2FSS0d0QzBKaGF0Z3FWT1U3cVV2MGRjcThRTXFRZzBDU245QWZCd1Q0K2xrL3JJQWk5Zk1XdURIUGNTOUttdzBmZEJKOXMzNmFYWEMyK2Q3YWlRaThDSERyNHFkNlhKeU5WeEtlZUg2UHVsUzZpc2VlaXF5WDBJUUFBQ0VJQUFCQ0FBQVFoQUFBSVFnQUFFSUFBQkNFQUFBaEJJSldDNU51clQ5RStOVS9XWWJidkJ2ZUFwSTcrUm01M1VIcWt4UDNlWEpuUGVwYm9LRmVxcU9lRDl2ZFQzVk5pb3MzUndPMWFUclFOUDlabnJNazdsVkVrRG10YkVvc25ORVR3Qm5sQ2o5SFJCT2ROcGVNSk1PcGZWNEZGVDBVTmdieTB0RzMwZmVNaVlsNFE3M3p4K055dHhOaHlCTDduWnlXa0tYc2ZjeVVUTyt1K3VBYXFvbjY2YTNJY0FCQ0FBQVFoQUFBSVFnQUFFSUFBQkNFQUFBaENBQUFRZ0FJRkVBcDZrOFpXekkvMVQ0MFE5NXR2TTNxSGlhZ2FxM2xpZTg4djlpRW85U1c5WTF6ZjJON0xtbkhKemJOUjdON1FkTjZ3a2lUNXpqNU43eklDbEVSK25IbDAxSUZkUDNVeExQWWFjMnRSTjlkSWpKWU1WU2xkU1RsOVQ3TWV5Rk5hMXJLWXlvTjJSd041Nkt0TG5idFZBZjBsL3ZsRVliNitQVmRNTkdOeVhDcE00enNEclIwQ2pYRlYreWtudnlnZnlKV3VTbXlNWGZlUkFBQUlRZ0FBRUlBQUJDRUFBQWhDQUFBUWdBQUVJUUFBQ0VMQUpOSHplbmVpRHRhV3Y0ZHgydDgwaG1zUHlUVDZPT2wzcXkvU3U2ZFZjOGwxVkI3eVA5KzRJZDJnNzltUS9LTjJtcWE1U1Yxb1A3L3VBeGpXdGFQVW9XaDdxV1o5T2tYdkNCWksrY2MvZUZaYWV5OHFLeTZ0RVQydFRxKy9kbnI3VUpXcmxvRDZWbDE0dmZhMTgyUE1aM291Ty9YQjRHNVg4cyt5OEM4ZzNXWk5vamk1VzNJY0FCQ0FBQVFoQUFBSVFnQUFFSUFBQkNFQUFBaENBQUFRZ2tFckE5dkdlSEZVNE9CUlBtOUFVdmtpbHpiRmtiWnB4TzJvd2gwcTRjV0dwNVp4ZW5heXAvSHRLVjd5ZHdXQ2p4ajIwSGJzSkM2clpUM1Z6Vy9GS3BhUk9hM1BNYi8wWGJseE1GZlI1LzBrUG8waWZVQzJ1VE1CSjM3akhFd0dabk10cUw5UlJ4eW40cEpOZFhrdmVCMEZ6OWwxNTZiWFNXMUJiS3ZVbjhFT2pYaFpmUmczbVVBazNucnRHOGk3MWZPMnF5bjBJUUFBQ0VJQUFCQ0FBQVFoQUFBSVFnQUFFSUFBQkNFQUFBaEJJSk9CM0I2YjZZQk9WbUhVek8wdkE5TkVjbGw5K1pEZTNDdEhvekZLaW9rN21GTTF4TzJ0ekcweTVnZTNZOXBIVzN1blVYU09VYzF1VU9xMXRNSEp6Rm54MjdsL0JCYldaSFM4dnppZlpNTWMyL2hKTCt1WlVhbG1UZEpQajZkUnFLbVVsUjRiTTJVNW5wSnU5VW0zMGZkQTFJMVpxaU5wbi83MnJHZmZ6RUxDQ2FUcURLdkwwS3FTb0VJMTNjYW5wcUtKT2lPWm9Zc1IxQ0VBQUFoQ0FBQVFnQUFFSVFBQUNFSUFBQkNBQUFRaEFBQUo5Q1VnZmtsRkk5Y0gyMVdhTzdXMUg0T1RSSEpZRGNPeFB1ZFhXQUoxK1dWVjF5bndZZU8rT2o5WEFkbXlGR0lubEpQR0o5dVJTNkxTMnhLNW9aaE1RYzFjZWs2TVViSmtUbjdzaEx6M2l5OXdzTk9uTG02dllhcGhQUE9XTjNmTSthRVNqMzVBcEY0ekNONzBLNWNFSXFIQ0tJLzRmZzNYa0Yvd21KLzJYdjRLNnFxcVN0MFZSb1FRQkNFQUFBaENBQUFRZ0FBRUlRQUFDRUlBQUJDQUFBUWhBSUN1QnZlYTUwNHBaKzFpNE1Oc0xQblhlRWl2UC85anFhSDcyem9sVkZwWHU3dXpzcExNQzNyc2pvb0h0V0VYdXFGa3ZpdFR2M20xbFM1bWQ4MHlGVEFTMENjd2tjV294YW5jb09iYjBJTGk5bENFTHlZdXdSMWJxSXpNMTQ4WDB6L3NnWktvK3BEL2ZLSVEwcFU1dkFwOEc5TVBZR1ZHK3FlNDdoNktxRXMzUkNZc0tFSUFBQkNBQUFRaEFBQUlRZ0FBRUlBQUJDRUFBQWhDQUFBVFNDRmloQWJWN0NvZVNSdE4yTENkNzdqU1pQWXBhTkVVMVc2UHZQNkcyR2VqYzRVVnptMDFwVVJheG9sUHZIck16NDZiRDJySEhYOTdIUE4yVUJSdWR0U2tNcW40TFZJY3B1aCtnVDNzSktFZVd2bkI2M3BuSm02TlllWllxNU9tS0RRQnVqU0p0WTJCbDhjMnlGVTlRKyt4ZmZGVzVscHVBRmsxUmdlL2M3U1IzLzJyM2xNNGRYbjZwYUk2WDNHb2dEd0lRZ0FBRUlBQUJDRUFBQWhDQUFBUWdBQUVJUUFBQ0VJQUFCRTRFL1BzalRMNlp5SnlteDNhNHBYL1VuV05VV29SRTVmcExkaU9tNnFKNTdUdmRqcHJiazJpT1ZPRFoyZzFyeDArVk5icC9VcmRIY1NWMVdsczJVSnNYcE1GZkNRczdrcWtjWWFwbDduWXFuazJDU3Q2UXhwUFJacjhTNXJNZEJ0RWNJVlB6WFhucHRkTHZrS2JVNlVsQWk1Q28yUC9zS1M2NitaZWE4YzVBRWkzcTV5VzZJeHBBQUFJUWdBQUVJQUFCQ0VBQUFoQ0FBQVFnQUFFSVFBQUNFSUJBRUFIM0cvaktRNVh1NlFycWRGbVZ0SmlFby9kdTBtaU8vYVgwSUZhRnM5RlJhalE2clVSemUwNzUvYlB0dlp0MEFrZWZNTm1oTm5NRDJMRS9MT3hTOWg1WHNLZXNWTGpUMnVKNm9IWXpnYU41blA1cXJyU29PNTdYWExyKzVoSmNjVXJlUjJwL29xei9uU3dyZlVBYmEya3ZMaHQ5SDNUTStvdnk2R3VsWHgydHVKMkJ3TWVyUnZ4dytKWkJaSndJTFVLamM4SlZHbzlEWng2UE9DMm9EUUVJUUFBQ0VJQUFCQ0FBQVFoQUFBSVFnQUFFSUFBQkNFQUFBb0tBN2tkU1pYR1hZMG5Bempvd1pXRENqZkV0OStVRUhtN05MOXBwSFZyZEthSFpFemp4VmptZDJBYXFZR1BJT3lXR1ljcVZKTlZSNnNtbE1CQVZ4TG9FNVBTdFphY1ZMYUdRR0Z1NjlYdUVKYThvZHI2Y1VqdHkwTGdHbWZlS3ZSQW16MTVldFdZbXpRZ29rQ2N6VTNLVjZueTlTZHhsNGJVem5pSS9CQzJTcDFPNFZwZG9qazVhVklBQUJDQUFBUWhBQUFJUWdBQUVJQUFCQ0VBQUFoQ0FBQVFna0VUQTJyZWpkbldsZTdxU2xKaDVJL3RUM2lucGFQRVI1UmZoRStUazF3eW1tNFB3bkpiSDdzckRXWUdkbEdLait3Z05hc2NlRjNjMSsvZUpzMnJZK2RHTXBqU2d4RUVzdHRrUitPbXZ4WTdCVU56MjMvZXdURGU2cnhTV3ZOK1ZKd1pxZ2tYZFlMWCtFOTRIQVhOc2JmWlJ4eGZncnc5QTE3ZUtGaDl4T0x4OTlCVVgzMTZiKys0SjF5SlB1aXZINjBJTENFQUFBaENBQUFRZ0FBRUlRQUFDRUlBQUJDQUFBUWhBQUFJUTJPMDgzd2FYemlrK0Q5WnRRd3RnT0hvNGIvV2I0NVl2amdyVWY5M2VqTnY1c1RkdFE0MU9LOUU5L0JOQzI5bmV1MDdGSitBNlFwZUQyckhIWDE2WmFhcHJXcmZ6VTNtamt6YUNYYmhkYVBUZG0wdThvcTFhWW15cGxybmJlWVNscnNSN29ZMDZUcmxRTG5GcUUzVG1mUkFBN1YzejBxdmllMEJMcXZRajhLeHdIdzR2WC8yRUpiWCtyalRvblBBdlZmZndrdFFialNBQUFRaEFBQUlRZ0FBRUlBQUJDRUFBQWhDQUFBUWdBQUVJUUtDTHdJTnlJMm1sZEU5WFYzOUx2RCtvRnp3S2lERmIweVFyMEt5a2M1c1hQUm5FbEU1S08yUnBvNEVCZzlxeFoydVUwbFF1bzh4YlZkWXRwN2E0VG10VHJTbjFKS0E5NUQwbHphUzVtd0lqMVRMTEFXVVVacTlNSmZpTkxrNWpHb3BOSGVRZStqODBMNzBxZm5ocWNpa3JBUVA4Tk5rdTFId2ZmbldON1p0VythV3JNdmNoQUFFSVFBQUNFSUFBQkNBQUFRaEFBQUlRZ0FBRUlBQUJDRUFnaWNDbDVyaVR4UjZlcmlRbFp0NW9MOEdjQ3BNRkpoZ2U4N3RKcU9rcEdEb1YwTCtCbmd4YXFhWEJyWnpEMU8wL09nYzg3d3FEMnJFUmFDUWZtTlNJSTAvNmczbXpYWmQyY3Y2S1loVUQwNU1FMVdON1NCNVlUbUZ1WUVoeU5wdms4V3l2SWUrRGdEbC8xYnowc3ZnYTBKQXF2UWo4bHJETHd2ZGVvbEliLzlSVTZKVHhxVlYrNmF4TkJRaEFBQUlRZ0FBRUlBQUJDRUFBQWhDQUFBUWdBQUVJUUFBQ0VFZ2c0UEZNbGQ2dWRFOVhnZ3J6YjJKRGVweElaVDA0WXFwUHVHK1ZvN2ZiVTYvNzVLZU01dEQxcVBSL21tZ0NKKzUyVUR2MitLVkwwcWxmdmJ2U3VxMXRZcnByNmw0OTVPdUk1dEJqME9xeHBhOEJIbUdwNFdGN0RYUmRuSEtkWEpNSnQ0MkY5MEVibmRNOWZRTU41YS8vMGQyUUdyMEk2TUVSaDg1dFRucDExZGo0UlUxNGQyNFFiVmNXZGxwcFJNb05DRUFBQWhDQUFBUWdBQUVJUUFBQ1BjMUgrUUFBSUFCSlJFRlVFSUFBQkNBQUFRaEFBQUs5Q0hnOFU2VlhLZFU1MVV1VkdUZTJmRzRUcFM0eDVtcWlLZEkzNitqMjFGOW80S1lLZ2FuTXl2YmVuYzNZMW9aVVRadU9xcGpWamkzWjlXbmk5aWgyM0VrcHJkdmFoaVMzTWRuYVpLNWk1UFlDVUk3dkpubGdIbUdwTzVQWlczNWc1OG16RXRQUW5zR3R2Zy9hbU9uNUdaUnovN090Q2ZmNkV6Q3dUMFQ3bDVydmdIaVNaNjMyVzM4QVNJQUFCQ0FBQVFoQUFBSVFnQUFFSUFBQkNFQUFBaENBQUFRZ0FBR1hnSjF6L09UR1MvZDB1VDJzNFlybTNEd1dKeG1USGtoUlRPVi8wdjFnM1o1NlBjUENsTkVjOWk0ZzNacFBNc09EZHpxZ0hlOXQyYWZ6eENFWmdVc25TVnVkczBTQy9acHBrOWxQMEV4YTZ3dlJhV3c5bGlOWFdISllsQ3VLalZaR01CbmVCOTJRalEwL3BNUCtxN3NoTlhvUTBBTXBEdDk2Q09yVFZNKzI4YXRUMEpzMGpzT0JhSTVPWEZTQUFBUWdBQUVJUUFBQ0VJQUFCQ0FBQVFoQUFBSVFnQUFFSUpCQ1FOczRRM253ZW5pNlVuU1lmeHZiNlRhRnhuczFQOFhsVks1dFBXZENnQXRUVXpsdklvaklDZEJ6aEZRNnBYNUtIOW50N0tvUGFNZG4rbHpMY3VxMkVYclFVQzFzZGpEWHJKQ2N3R0lWTzYzb3kxWTl0UFBrNmZNSVM5MlpiSzl4cm91cFQwenljTGJZa1BkQjk2eHJ1MjBvZHozZSttNXdmV3A4S05TSDErNUFpajVkTmJmVjk5aDViYTRtN21ncUh3S3FpMlljSVFBQkNFQUFBaENBQUFRZ0FBRUlRQUFDRUlBQUJDQUFBUWhBSUp5QTYwNHFyOXlGdDk5R1RUdm1aWUxjSlRlWGFxb3VKNHRHMEhjRzZIWmhtbjdQQ1UzRm5yOEpWWm0wYTV0RFJqdStWK2FwbFZKOTVuYllTVkZjakFEdTV1NnhlTHpMQ0dVRW5ZZnBRcHZDWVRvWVY2b24xVXQ2Y2lOUDNGTHF0bGY2Y2xvamo5NVFhRi91bUhUNStIaDdlM0h4OEhCM2QzNStmblYxZFg5Ly8vVDBkSFoyZG4xOWZYWldGc3NMNWVYejg3dTd1NGVIaTR2YjI4Zkh5L0tONHAwR2U1WFFqQ0cwZU5UbzRlN3EvbXlXVDVNOVFpK0dqVi9VbmZTeS9IM2pVQVllL3RlckpIMTQvUmk0czBieDcwcUp3NC9HV3VLR0h2dHhPSWlySENFQUFRaEFBQUlRZ0FBRUlBQUJDRUFBQWhDQUFBUWdBQUVJUUNBakFXUDNEdW1xZWNyWXd5cEUyWm5aeDQrbXVOSDgyNG5CSFB2U3MxZis2VFVobWhaRnR3dlR0SzVlSGZkcnJLdGRXbmxBVnBGKy9jMjE5WUIyN01tbVVaSk9YRW5NTUtEanVoVHQ1WTZmZ3pwZ2lzeEV1NTE4RlRRNC9PUGhUdHJDWTV6cFVRYWV6Y2xTM3dmV3VsUlJqOVpycjgxVmRORTdLM2FzUTdSVXM4SHQzVlcvbDQ1WHlWNFhMZTZiZlIrMFFEUzIvSkR1L1o4dExialZsOENYdG1sSllqREh4Ni9qbjE2YWFGb2NQanNsbVliU1daMEtFSUFBQkNBQUFRaEFBQUlRZ0FBRUlBQUJDRUFBQWhDQUFBUWdFRS9BLzBWOXRFY3B2dU5sdGJDOWdlTjdwelFQMjJQaTlOVEpQZnFRTno1TDczWmhHdFhqL1pSOU5EWGJtdTdGWXJQKytnSHQyQTRVT1NIdnRoRnpvdW96VHk2RkVSNDVRV2VFd0JIdnFHZDBVWHRnWnFSVnNpcVc5NzRjWFk4bFFGdUthMHlwMFFCN0RYTmRqTjlveFNQRUZkdDB4VXZVSFdCVDgvRHJ0K2VKZ1YxZURmdGV0UFR1WVF4OU5abHQrMDhad2FFWHZtYXI3eG9VMHphM2VVc2tYU2YzNkVQam16N2gzUWxDak9xSFJMWDc2RXRiQ0VBQUFoQ0FBQVFnQUFFSVFBQUNFSUFBQkNBQUFRaEFBQUxySitEMXdjWjdsTllPeXM2SW41Nm1QNUdVTmsrcHdSeDF2b05lbnFzTHpRMFc0TUkwWTRVU1BmdUp4SXhtbXRwVmNZeGRPNHorNTNJeW9CMXJGcXJSVGh5NGlLdm9MeWxHQWJHWEVldmZ5bkp6ZUZLOTlOaE1URFBLdXRpOTU1VGZERDFaUHVJamlmYXVQdUZYdkhvTkVjMVJxWFJ4bnhpSDZOV3l6MFVMMEdiZkJ5ME1mK2crZlZGK2FXbkFyYjRFTk9TcHdSejF0aWR2ZlZSNUZyTmRIbCs3QlpsaFA5M1JIOTBTcVFFQkNFQUFBaENBQUFRZ0FBRUlRQUFDRUlBQUJDQUFBUWhBQUFJV0FlSEFOTndiNTFZbFR1MWNBV04vWjZ4NXQxT0RPWFoxb293K25xdTliaVlCTGt6VFd6bENkb1VHUzdXOXVUMWN1UTA5TE9UeWdIYXNCL3BJTTBtTmkzQ1hwVDVtR3pnNXlrb0NHNnk0bXB6QlZleTBZcHQ5T2JyMEZkeE1PSFFFMWIzbmxOOVVYRE5QU0dDMDErWXF1dWpWYTZob2psSzcyNnM1QkhTb0ovMEViTFB2QSsvMG55N1dTUjQwejM1Wi9OM1NnRnM5Q1h4WHJGT0RPWFoxb296bkhxcDhLRFVPaHgvZGduN3I5USsvdWh0UUF3SVFnQUFFSUFBQkNFQUFBaENBQUFRZ0FBRUlRQUFDRUlBQUJDSUoyRzZOazNOajlNd1RrVnFQWDkzMjRNVi9RZDFMWnkybFFuSXd4NjRXMGlkVVJ3c3FLWW9BRjZaUnY0Y0R0UmU4c3ZIK1pOZnk3ejRNK3VveWFmc0I3ZGpyQWs1MGs5cnpWVTdjQ0UrY2dqTUhqL09rZHJLeTNCem1PblJjQnRLbjJBeFJPd3BMekRxa0RPNG9wZm9ySWZ4cEx4c25GTHhXNW4yVUU0VDdtenhNLzgrTHZhWFpadDhIM3VrL1hxeVRQQmllK3NQaFczTUQ3dlFrOEs1WUp3ZHo3R29oZmFKdXRLQ1N3K0d6ZTFCRy9jUFA3Z2JVZ0FBRUlBQUJDRUFBQWhDQUFBUWdBQUVJUUFBQ0VJQUFCQ0FBZ1VnQ25vK1dTMGRIcEpBTlZKL1cvYU50V0hLYjdvV3N0OEpJL3loOXAvdDRpeUxBaFdudXZqR0NRNzdCRkcyM2FVQWdTb09raFY4ZTBJNGZMUS9wOFRRUnRHYndRdW9JaVYyVWxRU1k5c0lOb1V0OWdiMDhkbFZkd0gzWE5udnNOK1hHT2dUc09lV0ZaQzZQcVEvTVhwdXI2S0pYTDNlRTBYSmJHMXdtTGd0ZVpWTXVxaWY5cE9mVStxU01ZZUEyUDFWc2dWWWF1Tk10aTljMkxIbjVTZ1pSYjliU0o2WkNtKzdESVdEakZHMS9tTExwZTdMcU5JUUFCQ0FBQVFoQUFBSVFnQUFFSUFBQkNFQUFBaENBQUFRZ0FJRW1BcDd2ak12dDdadHFiL2k2NVowSzJHVWtIeXpOOTlRam1HTlh1elI3dU1VTkozdUlDOVBjZldPNkw2RHRvS1hwdnc3UFp4MXhrb2F6WTgrdUVVV1JhR3dlTjNmY01KTnFxK2VNYUE3TlRwSll6cXFSSndOVll0S1lhbGdhbXJxWStqWndKYldIenV5djIyUDVibTZ1eis3UFcyTXhMczd2ejY1djJzVm9jN2N2QmQ0MUNyeTRPdHQ3Wk4zc3kyWlA5MWQzRjk0MW9ScjE1YlFicnZBKzBPYllYelQzejZnOS9IMDI4UEIzdzlXYVFMMUZTZ1c2UnpESDd1MDBVejMyTzlHaVNnNkgxNEQ1ZWE2TjQzVDRIZENDS2hDQUFBUWdBQUVJUUFBQ0VJQUFCQ0FBQVFoQUFBSVFnQUFFSUJCSHdPdW9tUzZIUXB6eVk5YTJIRzhKQ2ZHVHRiMVdmZmZxdGhhVHJNZE94SU9jQklXNE1FM3pDbW5SUTd1V3BrWVlTcWwrWXBCQlN3OUx1YVZzNlZqcVpWRG1tTDJlVzdOSzhKa3JhNHdJTTZJNTFBUnBkcUl1THJWa08rL0x3YVZuS05LV1l3RXBNYldEdlNxVjR0cVd5TFBxcVFpS2lIdHljNUVjVmIxTmpHSzc4UVo5UG9iRVBPM1A3aC9jcDduU1pzcC9aZGprdC9zK2FIeWtYd3dmZlgxQzRvVkdYajF2L0ZLNFgvcUlxc1gwRUZISGc1d0UvUWdRWkZwS1NJc0FvVlNCQUFRZ0FBRUlRQUFDRUlBQUJDQUFBUWhBQUFJUWdBQUVJQUFCamNEUnlXUC9oVzlESTFRWExmOVlqMFQ5cnV6MkszdmxET3ZsZTkrZnBqa2twVWFEUXNyYlhZa0tjV0dhMUhxcDM2QlQyR1hiR3huOGJYcVkrQVhWTW1la3lHakh5a3hQaGxiOW5TaCtyeVNJMGhpK1gyWGZJWDdxQlUxNmdxcUNlM2xNYUQyekpuZmFhT3BpK2dwZ3J5V2x3RVJ6TVdQZGpvcTFoVnVjSHQyd3ZzeWtTUFdZZStRajhZU3dSQVRFN085OStqeW1SOVQwdFM5N0R0T3RvYThtczIydm9ndTAwcS9acXJ0d3hUNWVKZVdYUGtQNU9Ja0pTYW5SMEkyV0k2U1U5ZGxRUzc5c2hIOGNYdlJibENFQUFRaEFBQUlRZ0FBRUlBQUJDRUFBQWhDQUFBUWdBQUVJUUNBSEFaK1RwdWpoNzgraDB6eGwyTzZvMGJTOFVmNzNmdmtKNmcvVWV3Z3g5NzhJY1N1YUh2N3BETXZVZkEwTzZsVDdHODZPemJrK09aQVRqYzMrZEw0VU5rYUVHZEVjeXFycUFJRHFvQzR1dGFTV1VER3N4RENqQ29BYmc1RzRydTJGTXVyWUpxbTJ6cEFndWxKTHo5UFlZOHk3blIzL1VPb2NGUUp4Yys5T1FuRVI4ZzRad3VoNEgzUlIxWEpGeURpRG9IMDN1Z1J6MzBQZ1MwVkU5TnZNNXVkcHNub0krYUdtdXl4OWVKUzFMNmxBbEtwcGowQVNXekRuRUlBQUJDQUFBUWhBQUFJUWdBQUVJQUFCQ0VBQUFoQ0FBQVFnY0NMZ2Nac1dSWTlQZU5mTDFmWm1SYm15K21CUnpzTkUxN2pvdkI1Qit1emVLSzlqV1FyeURSb3RJdjEvUXU4Y1J3WHhxTkYwU1VKeURLYVhqT0hzMk9PdFRWMUtiR2RyT1dtOUJoM1ltR2dPQlVwN2N0WEZoWmJNaGVzNHN2UlZjS2VScVl0dDI2TzBJTHR5SmJXcFZTY1lDUXhyOHFRajZaWGVadThvRy9RQzBJZC9aa2VTbFNJRFkxTjBNVG5LdkErNktINGFUdjM2NUh0WEsrNm5FVkNibGZTSXc2aTYvbjJhcWZTSitqTG0vUzFrT0VhTHcrRXJwQTExSUFBQkNFQUFBaENBQUFRZ0FBRUlRQUFDRUlBQUJDQUFBUWhBSUlLQXgyMWFSR1JRaitocDZWWHR1SmV4dmlwV0hyQ2V3Unk3V2xLNi84d01CR2h6UE1ySnRseUFnWjVJMlR4YndZbzBTSFMvWmxOblFrSEQyYkhGK0RqMWljWm1tVTE1MnRmNGc0Z1R6YUV3YVZPZ0xpNjBWR2NsMG9iVTR4Mm5qRVRLUzdSeXp3UFR0a0RXMlRZQzU4Qit6a3RsMjNaeDZaWXFSeXNLMGRFY3U5MlpPK1NMMGNJaTlTRmFlbXo0ZmFCVDBjdG1pb2JhWWY5VHIwRTVHNEZuR1JEUk01aGpWMHY2VEZhdERnZXBGUXFLQ3BIS253cnN4cE1NbjRZUWdBQUVJQUFCQ0VBQUFoQ0FBQVFnQUFFSVFBQUNFSUFBQkJvSVdGNk5rNk9tb2U2Mkw5dDcwdlJ6alFXelZPRTJ2VDFPdFRld3pXSFlycGFadlArcHZmTHBydkQ4MWNkRXQyZElUKzExTEQxNmZhWGUzdFBjN3c1bng5YjM3a2ZrYVUrSnJXTXA2bndNcnNwUlAxYXMxaGlqU3V0RGUyTFNCTXlvbFNkUFJYb01nUm5UZHNTVVppMGVLMjhMa0tpTk16U3RrTEpsT1pQcEszODFsK2JxWHdvTjFjUXdCSmZlWXhvOVEycjBpV1J5S216NGZkQ0VUbTM5b1Rucm15cHp2UmNCRlRuem81ZWNzbkc5NjBsNlJJVzViVXBRK0k1bUlGVXhQWktrNytCcER3RUlRQUFDRUlBQUJDQUFBUWhBQUFJUWdBQUVJQUFCQ0VCZ3BRUThLZWhIK2d4K2NVQnRWT01FSmlqblYrOWdEakdBWkQrbTlZVjdrQnpMYXphS1Q5NWpXbUxzUXAyZ1NCU1BuQlZjc2xIa3MyT1ZSVVpnTG9vMFQ2MnllaWtwTFN3a2NyNlVCenhONzhqdVpsMWRraDluazV0QldiZ3hpMjFoRXgycXVNSXVPMW8wM1BiRW1MUkZGZFRWMjZyb0hTbGJsalBaejZpZGNTZEZjK3c4ZW8zeWJPdHNkdllpdU9IM2djRkZuWmdiYnRUKytyNkpJNVI0U2hvQmxRNmpkekNIbUxiazNVNSttcUVaUVhMTUpvZmYydEFvUWdBQ0VJQUFCQ0FBQVFoQUFBSVFnQUFFSUFBQkNFQUFBaENBUUFZQ0h0ZktaRnZaWnhqT29DS2tVK3hVR0NVd1FhWEw3eDNNSWR4b2lhN0hFcTJaZXlITUgycEJHMlcvREk4VjJKL0I5L3RLM2RQQmdpNVpVNUxQamozZTZTS05pMmxwUjRYVEJFVzJVc3RoUDhkM1pMZXpySzZaeVN6MWkxREs5dDJYUXd2YUpzcmJoVWRZNHRyc0pMdG9EMzZLVEsxa0wzbmxvUHNaZGFab2p0M2VIWGUraURMdmxMa1hiVGhiZmgrNGRLb3IzeXdYL2ZHVXJBdCtXUDJ1ZmtyVXZZTTV4TFM5Sm12MElwV3BDbTlCY293bWh3TXhQMEhVcUFRQkNFQUFBaENBQUFRZ0FBRUlRQUFDRUlBQUJDQUFBUWhBSUp5QTV5UDR2azZmOE00WFZ0TnlNU2U2OEtJR3JiSmhwSHNmWllmMVhLZDlVVjFLc1R4Z1FSclpycy8wVUJJNWpLU0NBbmx5VWljSldVbWp3ZXo0U2dzQUVNVWtacmJWbE1LU3JUWktBYUk1RkM0eGcrVlJYVnhteVg3Nnl5R2x4dzlrRStZUjFHYmw5ZklidklKYXkzVTFuZk9JNXBoRE9JZk5mcGwyUGFUV0tsK0U1cXYvR0xMSHJjcFcyVEMrOTBkUVQ5dExxcVJmMm15WHhTQ05SRDRRMFRROWxDUlZhOXBCQUFJUWdBQUVJQUFCQ0VBQUFoQ0FBQVFnQUFFSVFBQUNFRmc1QWQvbUNHRkpGMVlPeGpPOGg4b2hwdjZNZ0VrNTVJSkNKenc2NjVkcUwzNnlLR3Y4UWVueEhiOThQNGVpUHB5b3NoVm9FT3dTamVwa0laV3RlY3hueDdhTHRIeFcwa0I3Qk9YTElOSTJTMFJ6S0RwcXBWdDhOSWNuYVV6Nk9wUk5tT2ZkMnhaalVnZmpCUy9mNnVVaFp6SjkwSlZaNU1yTjRjUUZWdnExalZ6WlpMWVM3NE11bE0vQ042OGR3ekkxZEVubXZrRkF4VThFaFU0WWJkMlRPclZHc3FnZjJuU1h4Vzl1RCs0Vk81cmpRTkNQQzRrckVJQUFCQ0FBQVFoQUFBSVFnQUFFSUFBQkNFQUFBaENBQUFUNkVKQ09IcTB3anVPMGo5YlR0TFU4UU1QN09GVksrbUFYWGh1WmVvcXYydXEwM0xNRE0yNWE2c3BiZHFQaVNkNGF0V0M1WUtmYThHWFVNVGQxTnBnZGUvekhhYUVpVnJ4SlpiaEJzVU5OSXc2K1RqU0hRcVc5RWRURlpaYWNPSVRFS0tQajZOMTlRdEpDbHB5bHNRVGVocmNlUlBDRDRIa2E1eExOc2ZPRWE0MzdZdUI5MEdacTFUM1RxMzg2KzkzVmlQdlJCRDVlQmVua0NBeTl6MXJZdTM0dG9td0habnlGdExVYkhYNkd0S0lPQkNBQUFRaEFBQUlRZ0FBRUlBQUJDRUFBQWhDQUFBUWdBQUVJaEJMWWF5NDdXUXoyRjRYMnNwSjZ0Z3NxS0p5aHg5aHZwTjh3UzN5TjhGU25UcSsxS1UvYnBnQnEwSTdMTXN0UWxQelFrclc3U0pib21OQys1MVp2T0R1V1M0Z3NoRm1KVFVnYXZwVFQ2dWUybTZlZmkyZWs3NllVNlJyTXA2VmlQeEw4d1lidUxFSkZrYjVOMWw3alVoZlRWcFA3T0VGMWNFWjQ1TWljb3psMm5yd2svVUpOSW8ySDkwRUhzQThSWTZBZmd6STFkQWptdGtIZ1N3WnpaQW1WK1ZaUFYrcE1XZnZydkJpNk5wMDQwUnhaaHRMVUc5Y2hBQUVJUUFBQ0VJQUFCQ0FBQVFoQUFBSVFnQUFFSUFBQkNHeVBnTWVqMVA2QjhQWVFxUkhiZnJ4cmRXdUkwbzM4b2p4UEJJU0l4a2dOUXJGYzdJRksyUzdMTlBkK2I3Nlc4aVBuOWUrdGZsWUJ3OW14dEZnNTYwbEpVRHgrNkpITWhtZ09aV2x5RGhmL1JyRERsOHFScFM4QW5sZG1XbG9KSzZDZ3d0MzJScW16U1FRdXUrVTBlcDZpZmdFVHp0UGQ0NkhjVjhNMS82U2w4VkgyR2xYaWZkQ0I2MU9QNGhEbGpqYmNqaWJ3OVNiWTVvbUFFTkVZUVRrMVBOcksySktUV29GS2lUR0k0NHRITXBjZ0FBRUlRQUFDRUlBQUJDQUFBUWhBQUFJUWdBQUVJQUFCQ0VBZ21ZQm5TNE1lbnkwbnE3R1FocWIzYWVoTlE2UzNMOXlCMThwUnlHdXQxSHpUOW1JR3B2aXdtRTNsR2JiVWFIT2JOaU5ZeXgwTFJwb3oyZ2ZEMnIrZzdDY3Bta1BFSFdsNlpub0dmRXJyMTRqbVVEUTArdXJpSWt1dVdSYnBjUTJlVjJaU2ZKd25ZVWhyUEVNOUhlR0t6enFhWStkNXh0UHpwY1JicFdiY1ZYSGI3d01mdmgvQ002OGRmL2dxY3EwUGdSZUJOekJ1b3FzdklhK3JYc045TzRZbk1NV0hHSVE4Tm9qbk1nUWdBQUVJUUFBQ0VJQUFCQ0FBQVFoQUFBSVFnQUFFSUFBQkNDUVJzRDVSUGZvNDhqbDNrMVNhY1NNUkQxRzdnb2IxTUV1djRWVWVJc0o3bVBwQnRmMWxkcUJXTlN0MW1NUnhabnMyQTVWZmFiWEI3TmlPK0VtTDV0Z3JZNUdsd05paHZoTkdOSWNpS05sUEZZR2xWT2xac3BldW9namZyOFRwMm4xbHRnWmhPTzNGQlUvQ2tMYVZ2cTRlc1hyYmExNDVuK0doSUVKTC9laGdqRkJHbDNNc2k5ZVJabVhGU0E5NTJiL054bEZ2OHhlc0pBMUhQLzNQelZQSkRVREd6THpua1N6MlBIbEpGQ2N6aGRSeEdZRmlaQlNIS1B3S2JFZzFDRUFBQWhDQUFBUWdBQUVJUUFBQ0VJQUFCQ0FBQVFoQUFBSVFDQ0N3MTMwcG9wejBwWEZBWjh1dlluMVBQT2kzeFBKNzhqWVhYd3pTcTNwK0U3VzJuWStoU1JlRVZjbmpzREV3RFVRczdmdTRJUnQ2V05MbHdleDRMMmRaRkZKSVg0akcybkVrdkVSektORGowMWQ5WnkxNUFnY1NGOEZTTFRzT29LUjBsNlN0ak5aVG5OdmV2SFVFVmtTb3BVZlRHVVZ6N0R4UGVWcFlUQXA5M2djZDFENkVYMTQvcG03ZjBkSFhkbTkvRjNRekJYUHMzbXVCaVZsVWZncDk2dU56NE5SWXpRNkhUSmxHQXJ1bkdnUWdBQUVJUUFBQ0VJQUFCQ0FBQVFoQUFBSVFnQUFFSUFDQmxSTnd2NlZQKzVwKzVaakU4Q3dmMEpET0p4RjdVZVFLNXRpSkw2c1RCVnI1SElwN0FhWGo2SHpLbnVMZjcraWorN2JFZVhLZHB2bGZ1N3RaU0kzaDdGZ1ltZlJRSnp3amxuWkhVV01aRGRFY3lvVGxIQzQ5TjRmSG9FSlhMMFZEbEt5VnBJSVVFV0VocEpSSDUxRXAyb3g4WDgrR0pxQ3JPUE5vRHMrc0JMOVV1b2JlZWQrYXhZMi9Eenk0N0MwM0tuOTlxRy9mSTQ1TFBnSWk5dUtRSzVoakozSnJKQW9VKzdTSTZJeFBuOWFlYTA0aWx4ZFBKUzVCQUFJUWdBQUVJQUFCQ0VBQUFoQ0FBQVFnQUFFSVFBQUNFSUJBSWdIUDk4SGplVlFTZFo2d21YQ3AxWjYxWWpoVnBLc3IzZTFvS1NjbHB2a2VIZGRnMjNma2V0ZE9ORWNSMmxLWDByZHNHWG9hZzc1S3pLYjljSFlzTThxSVJ5VCtHYkdWTzBvYUs2RUwwUnpLU09VVUxqMmF3elhLSGx1T2VGSktwQzFvR3Q2NjJMYlcxd3RZekhQZ0xObXoybWxsdDNQZkRFVkM3SmV5MTVnUzc0TU9XbklMRU9IWUw0K2h2djBPMGR5dUNjaE1HTm5BU29rL2t5RC8waWI3V0F4Tnh1SkVjeHhDV3licFNTTUlRQUFDRUlBQUJDQUFBUWhBQUFJUWdBQUVJQUFCQ0VBQUFoc2o0SEdvVE9Kc1h3cDJpOWYxVUhwTHAzS2JneStxODczOEZEd3QyNzdsL2dyM3U4bCtwZmR5aWxBS1M0czBCbEhBWjExNU1EdVdoaXRuTzVxRG5RVG1LT2tzV2t4YUE2WC8xazFrdDVOVHVQUm9EdXZoTDhkMW1XWWRWU3VOU2wxTUMwSHd4RnEwUklYczY3NWFxamhEOHZUUXo2Z2RqbTNKUkJ4MW5BdWV1Smhpck9mY0drby9MczdJVm5EQjljOGY4TkRubmRkdkluWWlXekRIaDBqTmNmaElVdFVPNFhrTGxTTDdGVU02cElXVGhQWkhQUWhBQUFJUWdBQUVJQUFCQ0VBQUFoQ0FBQVFnQUFFSVFBQUNteUlnZkVTMXEraDQ2T2VoV1RrK3l3R1ZMZGJDd2liOWNGa0NIMjcyWitlYTRsWmZZYWVPcFFSL0pPNDY1eC9DdXN4YVM3ZndYczdjckZwTkprd3poNHBNUmp1MjRrU0tJamJpeVpOSW9kUndMRkpFY3lqUzJqT2pMaTZ3ZEtNTnBDNm1MMEhLUUtUVXRHMDZYRUZ0Yjk3NnFZanFTcjVGcEtZOVVwSlU4MjZGUUJTdFc4TjBHOHE1MGt1V0xycWJaYWtoT3p3V2VnVDNaTkZtZmtJK3BGdGVGVjdtcCthU05aS0pNTElFUG54OWZQdjlyT1lxQ1l3ejZiOUR4ZGc3dEJ3T1AwS2JVZzhDRUlBQUJDQUFBUWhBQUFJUWdBQUVJQUFCQ0VBQUFoQ0FBQVM2Q055YlRvM2oyVlZYb3kzZnR4eFFVYzYxY0c1NzRSSy9PMHY3OC9SMGYzOS9kWFYrL25CeEsyU0pxVTc3a3R6eHNRYzc2ZTJrSHBQRVVsaU96YkY4aHVGVFBuTE40ZXpZTVpUSVNCRzVJWkN3MStPeHpkR2RGWjN5c2ZPNXZqWURXUm1QTGN4alVwRkdxV2xzUFRrVm83U1FPMWVybGdBNUVaQVNrNXBqWnkxNmxhcjlqRHB6TklkNjFpclY2ajhhNmdHTEZwck52dzhjMUo4cU1FQ1czcDFhWEVnbjhDR3luM3ovbHZibjU4L1B6OC8zOTkrL2Z6eS9DRmxpcm9LVGFoajZmeGZOeGZHWGNidmx4RTdxY1RpOHR0VG1GZ1FnQUFFSVFBQUNFSUFBQkNBQUFRaEFBQUlRZ0FBRUlBQUJDRVFSc0Q3UlB6cFVvaHhHVWIydG9MTGxnQnJHQzNUamVNMkVxeXZITWVtemRPRk5sQXFFZjgzc2NYOEdSNEprc3hncmJLbkZiNXF0eTFrTEdzNk85OUpFNmtKY3hKT2xtQkEyMm9TcC92czV2bWM5KzRIS0NmamxNYkRGUEtzNUFVWjlvaHJjVkVPSlc1TlpTMUlKdVdXWGtYb1JqWHVXckpDRmFqcjdHYlh6WHVvWFpPVzhWQ29OV3lCa3RDNEwvbWpMUzhZaERDdEtTL01nWFB0c3RKSVQrWmU3T1lrRTNiK1FsQm5qeSs0M1BDTGp0OTMwY0FpT0JNbEpGVmtRZ0FBRUlBQUJDRUFBQWhDQUFBUWdBQUVJUUFBQ0VJQUFCRlpKb0hLZldILzZPV2hXU1VrYmxPV0FDbzlwMEdSMEZqME9RMnVTK3B3bWVhNnU3QjdEWTBJc3gxa2xLTTRwMmNrcm9JTGwwQjNIWlJpZzExUlZCclJqMjNxakZoU1BBL3BvZWFOTkdORWN5aVMxWjE1ZFhHREpDVUlvZXF6YkdwUzZtSmJzYU9ldWk4MXhsT0p4YmE3aG14YlB3elNyYUk2ZHk3SW9rbDVQdnRHM1h1TjkwSXBudDNPOTg0ZVhqaWJjamlIZzdrM2lRWjU4S1hpTEZGM2xkN3U3OEpnUVR5cVg3N3BveWhDQUFBUWdBQUVJUUFBQ0VJQUFCQ0FBQVFoQUFBSVFnQUFFSUpCT3dPUHVLZGhvcFpXbnRXOUpuSHV0VmJLODZVdVk0dk43SlY1TDJoZkFHbmJNN2dMS1B5NFY3dUZNbFpUaUNsYUl3UkRURnFmUTFMV3RDYzBJeE5sQkltS29jb3NoYVNwMUlVSkd2NnJLV3ZzNXZ2dHBNWS9XMmlUTVE2RTBMVVFvaERhYzlIQXl6eXN6VVpqem5MUkVoZFM3VlVYMjVORzFuMUU3WVRGUmtWcnU3Rm1MMEhHQ2hrbDNaZmZOKzhBbVlwNy9zaDM3NWZtN1dZV3pQZ1I4dVU4OHpGTXYvVXpSemQ2dTVSQXU1WnVyYUhoaWp4UmRhUU1CQ0VBQUFoQ0FBQVFnQUFFSVFBQUNFSUFBQkNBQUFRaEFZRU1FUEp0ZzlNekZ2bnA0dFY5TmVBYVRRaVBhSVZrOWlKNnlIVk8yT1luNWp0d2UzZDZqK1dpcEZvUXlwZzQ5blpCQzZKS1BscFhsdEdQYjV4cysyWTFiREkwM1lVUnpLS3ZXSGhwMWNYa2xKMndpSmhiTkhxNlRwQ2habUxLMG1uTnpySWFvR2htTE1mdG9EbnVscUVDMHhMVFljOUhqWERQdHNqamU4dEpENVZHYmVuYk9PSHlNcXNHNk8vdmhSajlrdmZJckFaK2JYK01yV01xSFIvdHZ3YTJwQ0FFSVFBQUNFSUFBQkNBQUFRaEFBQUlRZ0FBRUlBQUJDRUFBQW0wRXJDOVV4M09tdENrMTczdVdhekIvWG5oZmhJM3BlK3A1bHNMWGNidkYrTDg4K29idjA1S2lyZHRtYitxUWY5YmNMbWQrWlVBN3RrU0g3NnZUR013eDB2WUwxWlFKeDNsQldKdStFY2JNcmJsVlBXdFhqV29wU0U5RlkwVkI5UkMycjlycWY1cXpZdFhMYit5eU5mdG9EcysvUC9wc2d0TnFCY2JOdmM1OXJOMWREQTFtZnVMWkIrUnQ1aW92U1QxZnNJd25IaUw5VWdxTU43dTdsd2dwZHR2eVBIeWZsb2grcUFvQkNFQUFBaENBQUFRZ0FBRUlRQUFDRUlBQUJDQUFBUWhBWUhzRVBDbm8yV2lsd3d3c1pqRlJEUjJTVDdmZExCaW00Nm4zV2NvdUo4ckZMYnB2OWp5Nm8vVDU3TkxkcWE3OGdDdFdnRUY0dG9nQTJjdXNNcVFkVzdFL29SYTN0OW9KV3l1UDQwMllNdlhJUkFqTE5JTldyYlVKYUswMzg1dXVXZlhJLytCdURwSXF6SG9DaStLK2lXT2REeVQwT1pKaVpoL040ZDFUVEtvL1lJSDNRVHZjTDQ5em5vMVcycGxGM0hXellIaDQ5N24wR3FHTXFPcHVsaEl6NDU3d24wTjRhZytoQTBjSVFBQUNFSUFBQkNBQUFRaEFBQUlRZ0FBRUlBQUJDRUFBQWhCd0NWZytqYVB6RGgrbXk4bTRZc1VtR1BmNm4vaW1SSE9xWmloZUpDaHBqYm5VSXNaTVBOL0dOM3N1RTdRTGFHS3BFTkJpOVZXc09jMDVYdHVMSExhM3o5NTFsRXR6ejZsZHV5eWlPUlFmaWI4bzFNWEZsWnlvaVNJOFc0d3oyTDNHcEM0MmI1RGl0RFl2MlBiZXROdVI2RE02cE1sK0RrdUZZOVp0VTl2cXpJbUw2Um5NT0ZrMEIrOERkM0wxS3o4OW9RUnN0S0lUNmxQMjBmVUE3M0hwT1VFOU54NGpac2EvZTdUOVROQ0NKaENBQUFRZ0FBRUlRQUFDRUlBQUJDQUFBUWhOZGhVdkFBQWdBRWxFUVZSQUFBSVFnQUFFSUdBVHNId2FsWGVxcDN2RzdtR0Y1OVpPS0dHZTZsQU9IdjliTlNzNS84U202eTlWZDdXSytoN2RsMjVrWkRzejNaQXBBUzJoTTdpWWVrUGFzYld3QlBHK0ZzNXRjZFNNZmtScklacERXYkEyQStyaTRrcHFSdVY0bXVJbXVzZm1pYlpMRm1ZOUpVWERxMFRzUHhTL081VzdiczhzbXNPS0tEdk9UM1FHa3U1SmMydndQbkNaNkZjOHZ2a1gvVDdsSGdSK2VRSWZNbC82SGErZXExWFUxanErZENNdjhWclFBZ0lRZ0FBRUlBQUJDRUFBQWhDQUFBUWdBQUVJUUFBQ0VJQUFCQndDSHI5cFk3WjNwL0ZXTDFqT3dhekEydElUU0Zka3owS0N3ZzlPbHpFYnJYaUNRVXA1L1Q0U2p6USs2L1A4S08wanUxcE05U0h0K01aYVdScjgxRG9yNlNhL3RCU3JiQzhoQWttWEhWTld2WTlxb1RFcWpsWlhlK3hINnpOL1IxYllValdvOUgyZTdBaU1Qc0tVcVoxQU54aGNuY0RpTWw3cDJVZHptRUVWSndwUmdZS0oxc0w3b0FQY3F4dGRRS0tGRG1haHR6ODhjRjNjL2E0a1ROWVBwOGVZalZaMmJqQklLUzhtdVVjb1B1cEJBQUlRZ0FBRUlBQUJDRUFBQWhDQUFBUWdBQUVJUUFBQ0VOZ2FnZjNKZldMOEhlOHkyaHExbmNHcmlQOWl1aG1ZN1FRM2U4cDBGdUJadHpUY3V6MDNPQjZ0aHVMVWJUK3FnMzYzcy95bWNkcUxVYXp0YU01S1RqdDJnSGNuNTVCZThzZTlqT3RRQ2tidk1aRStWOHBVc0JJMUFVVTYwTWxidWdrZ2VnUU11UEVIUFlScGZLdWlmMlVXd1NnSno4RHNvem1zb0s4amo3d0xrZC82MUVOKzdKSW4zY0wwNFhqMkQ0Y3ZxdzZuYVFTK1Jnam1PUHlLMXMwejVYR3hHQjZUT1NTa0NJbFduQVlRZ0FBRUlBQUJDRUFBQWhDQUFBUWdBQUVJUUFBQ0VJQUFCTlpPNE9yb3lqRCs2bmE3cmgxSzkvanFiNlZyYmoyY2VYWlhJcVcrTVNQWlQrTGpkYVNuWGVvU09XalhCVm9Va1NKc1ZuSG53aU42R3NBb3VmempGSnlpOW1CMlhBM0dXbHY4am1vNTZyMzB1RC9lN0Z4ejY1RkxRWFlSV2xDT1hueTg4bmt2bGh6Tm9ZMmlMdlpJOVpKVm1KWHp5QnV2SVdLYlVuU2VmVFNIUzdNb3hraWN4UHVnZlRsOGQxM3p6KzB0dUJ0STRPdk5aWnYvU256b2pidTNUdFJHSzd1ZGIxeVJJZ0lSVWcwQ0VJQUFCQ0FBQVFoQUFBSVFnQUFFSUFBQkNFQUFBaENBd0xZSW1PN2NvMmZsYVZzRWtrWnJPYXJqb3lPYWVwVXViWitUSzllMStGQUdLeTE5cFVpa3g4M2pueDkzcXhXVDdCaGZmemZOOFl5dUQyYkh4ekdhaTB0NzdNNlovRWIvb255YTNOaWYyeEdwRWMyaFlHdHJqcnE0dEpJbnBNRWJOaEUwTG1VZGtrMjZzTjFlQ2prV2ZIdGdpUTZUSGdIUDBQdUZLRG1QWnBKYWtyUTEvaE9OanNBdjJiaFBnZmRCTzcxbk43N2daM3NMN2dZU2VISFI1ci95R3FpTXF2YmxLaEcxMGNwdTU0YURsQ0xqMG5zb2RTaEJBQUlRZ0FBRUlBQUJDRUFBQWhDQUFBUWdBQUVJUUFBQ0VJQ0FJT0R4MGkvNUUyd3hyTUdQbGc4cVd3Q005YVgyeWJlVi9lOTQvNXY1SWZOUm9VaWZvUGkrM0JoTUR5OW85QlFiSFJmWlppeGFqMWsxMkE5TEpkaGplcU1NLzY0RTVGbVdVdklTcEtJVzd2Tnh3NDFTdFIyMm5XWWd3M1kwcFBSN2JSUjFNYjA3S3dLcWtwY3ViR2Vsb2ZIRXlJbVZzMHhaay9Cbjd0RWNZblQ2RE1WSEd5YUEwVHNzZUIvWUJEMnUvWU5kaC9Na0FqL2NxSWtCcnJ4RTYvYmIxU0l5RXVPbksrRncrQmF0Q0EwZ0FBRUlRQUFDRUlBQUJDQUFBUWhBQUFJUWdBQUVJQUFCQ0VEQUpPQnhjMVhlVlA1MEVaQ1pCSTVPb1Z5WkhwUWIyZlExWlQ2TG4ySnp1SlU2c1JFaEhnZjlxRDQweTZ1WjVCbnRNb29GM2pjbk5wY2RDeERXdmtHTkVSbGFzTkF4T1lISHhUdG00STk2RENORGxzUzRWM1RVbHA3bGpzcE5EQlM3ZkdsalY0RkhnazJ2dmNuTWhkRjlBc1d6Y1psbWk5YTZWNm1jSmtnUXlKeWJRd3hQc0t5T2pldUUwQ0hEMGVMQys4QmkrdWs2NXI5YlZUaE5JdkROSlR2RWxmalplblhVZUlrY29DOEU2RUJHbDBpS1ZJY0FCQ0FBQVFoQUFBSVFnQUFFSUFBQkNFQUFBaENBQUFRZzRCQXc5MEk0ZWxUR3lITHU2TEc0QzZaL01OZkh4SjdwMEwxY3VjcStkUDZ0TStEeHJrY250ekR6Tkp5R01xS0wzdlFhOXZLL3RxSmEyTTFoN0ZoQ3NNSTUvR0ZFVHlxazVQSmtFYVpXUjFzWjA5MUtOSWVjd0oyMjVxaUxTeXU1YTArUGdBRmxyWUtOSjZGR0JDRXoxNGRsNXpmeWxaRDRYcmFpRmlxVlp4WE40UVNIOUZZd0REM3ZnM1pPbm8xV2ZyVzM0RzRZQVE5Wko0d2l3NFhQTUcxVUxVOWlqZWhBRE44ZU11VG1VSXdwUVFBQ0VJQUFCQ0FBQVFoQUFBSVFnQUFFSUFBQkNFQUFBaEJJSXlEOFVlcVlLekFoVFovRnRGSU8zeU82Zmc0eU9XclhVYWdtSm1NcE9vakNkRGhXbXNTYmlTdWpLQ3pYcGVRd1FNRjA2RWJIc3d5ZzBTeEVEbVBIYW1nM0p2ZGI5MEc1MS95NUY3VkJhSmRxcysrUlMwRXBFMXBTVUZ4MVEyV3NwWjYyN0N4M1NOb2c2bUwwRWlnSGIrYlNPSXJydVl3WnlUN01nQ2UxYUNZR2MreG1IczNob1ZtNCtVa2svSHdGYzEzaWZXQ1RkZU1KWHUwcW5DY1JjRk5ndUt3elhJa09vbmgzT28yZmNWZkc0ZkNWUklsR0VJQUFCQ0FBQVFoQUFBSVFnQUFFSUFBQkNFQUFBaENBQUFRZ0lBbDRjaTcwK0doWml0MUN3UXk4eU9NTjhybTJYRWRrL3l2UjNrZnpRK1pLZ1hnejhReHVSQmU5MVhzMGdkV2E5QkIyYk1BeWZOVkZjV2NFU0p6ZDZmMkxwOGlhck1yZVRDZTMwVUgrRTZJNUZOTUtmdjFIWFZ4WWFTOUdJSS94d1doeXlNbzRoTFRlaVg2TXlBTHhFT3gyTjFmeTRiaE1EZWFZZXpTSFo2dTNucmxENUVTMUZxd2xodmVCUmN1VHFPRzNWWVhUSkFMZTNVaWNRSXIrRjZLREtINDdmY2JQdUdkd0wwbVVhQVFCQ0VBQUFoQ0FBQVFnQUFFSVFBQUNFSUFBQkNBQUFRaEFBQUtLZ09WcHJkeFQrRFVVbnJhU3VSbEVucytKOThJL09QQ3hiVnplZTQ3UExjVWJLdmNNa0tPTDNxM0ZxMXpRUlROdXFiZi9OYWpQUlZRYXdvN05nZHZHODNqK2RMMi8yVjgvblY5SWIzVmxFaGN5enNPY3JLTzVqR2dxdTUxeTJFdVZ6Q0Z0NkV3K3JFV3gyRkZicnZ0eVNQSEJhSEx3YnJLTDlEd2Z0VkJ6UDZMYisrcnBPRHZYWWp3ZTArM1FWYmRudElTVE42ZFhUSjRqcmRmY3lFbnFMSmhMRE84REc5Z1B4N1ZQamdXYlVkcjVoMHQya0N2UjJuM2Fhc1NuNXRqdDNHMWtma1lyUWdNSVFBQUNFSUFBQkNBQUFRaEFBQUlRZ0FBRUlBQUJDRUFBQWhBd0NSamUxS1BmRHIrR1Nhanh6UFNTcFVRM3VLTDNtdXQwd0dLOCswMjV0MnUxcmx6bE82ODRRc2EwTlROb1FYMy8zcW4xMmlzTVljY1dzNzNtbDI0MDYwZk5KMjVPMXJISnFFRm15bExUdmVnV2c4V2VhaE8yMkRIczdQZmNaUTl6Y2tKRDRwZFRCK1NORyttbWNlKzE5WWo1ZkIrbDlqTnFKLzZpei9qVmt5YkgrK2pRR2VLQ3VjVHdQckFadTl1QlBOdFZPRThpTUZJMHgwdTBjdC9zYUk3M2FCRzduU01FczBtZ1NCTUlRQUFDRUlBQUJDQUFBUWhBQUFJUWdBQUVJQUFCQ0VBQUFnWUJqeTlGODZrYVZUbXhDWmdld3VSTStMcll2WFJwRFZwSVNDUmlEclpJYytCWmZzRExmbDVGSFZ4MzJSeEFEMmR1ZDFjTHEyR1N5V0xIRG9GN3N4UFh1aStOOENETFVNcnE0N2g0aGQ1cVhSelRSRVh2OHpwcWN6VXZ4V0swTVgzM1JkRXIwNHNkZVpIbGxXbHJxR0h2cCsyOG96bHNsdVd3aDFtQmJHc3hGeVRlQnhZZnh5bC9PSHl6cW5DYVJtQ2thSTRmOGRwWkVUd3Y4UkxLRm05bVRNanJSNUlVR2tFQUFoQ0FBQVFnQUFFSVFBQUNFSUFBQkNBQUFRaEFBQUlRZ0lBaTRMcVF4dldhS2swV1dEclhIVzU5VXZlcnNlOE5rWU9kR0o1ejFYdGJ5ZHd0SS9IVGR0T3hPR293aDBsMnpLUWdiVlJuY1c4QU8vYU02OHAwbjVxMmZXbCtHKzlrUHlpS080L0k0UzRSemFIWWFqT2xMaTZ0WkQ3K1JjSUNxSTNZWE1aNkNwTnluOXdRcGhQNmgzNmhCcGEybGN4K0lVcU9ubW1oZmNlQm0vdWRITWRyTGdVU1QrYkMvdGlYK0l2M2dZMzN1K21UTDgvZTdDcWNweEVZS1pvakliR0d1ZFhLNjFmUytINFpsa013UnhKRUdrRUFBaENBQUFRZ0FBRUlRQUFDRUlBQUJDQUFBUWhBQUFJUU1BaTRIdForZmk1RCtOcFBURGZaMnNOZ0hvVG5xencrcHJvRDljQ0IyMzVPeWtqcnV0TFU3L2xwZm1UUHM2OCtsaDNmTisyM2NtRm5TdkQ0ZU8wcXcxSWxta1B4MVI0Y2RYRnhKY09rK2dZTUdJdEp2amdqYndLYmg5UzFWa3lSK1hnZlo3T2Z5SnpSSE80L1FNNkYzc01lalNuc2wveGtXRVVua202bGFTZzk5QW5SQVJQcFRyZXBCSDVva1JodnFVazFmbXRDWHRJaVFsTDFweDBFSUFBQkNFQUFBaENBQUFRZ0FBRUlRQUFDRUlBQUJDQUFnVlVTOERoNlJuV3hMeHlxNmRicTV5S2JQd3JsLzdwSU54SVp6bUZsWXhoOCtHWWt3ZURkTGFxRDBleDRmMlZPUStWYXZyaDNyY2xOR1ZTNGxZWkVURFNIb3J1T2FJN2RtUXdjNkIwZnNkdXBURVdYV2NPTTd2V1l1Ukw4N1ZYL3Q0cm5KZDlQcUxsY1ZGb3FZNGtzV2NNdFplV0xqV2xYeFZ5STJ1dHU4SzZaWU9Ib25zY3Z2d0U3ZUplUkdNL3A4eTNET1Y0L040Q01JVUlBQWhDQUFBUWdBQUVJUUFBQ0VJQUFCQ0FBQVFoQUFBSVFHSnlBNnpWOUdMelBGWFdnNGhzcWorZnFzNXJjWEYwOEZwZTM1NzE4Z2RjUHBWZjE4U0dyRHpUQXBNeTlPN0J5QTltb2RueDJmM2Y3V05yQTVlUHR4ZDI5MzVZY2YzRXhjdVlib2ptVWdWUnJXLzFIWFZ4aTZmN2h0cmk4NkxkOGlYSGZYRDFVYStFQTY5alorY05GK1h5VXN1ODhjVTZpLzRqampLTTV6SVduTXJLeGdqbDRIN1Jia0x2UnlvLzJCdHhkQjRHdjkrZTN3K3ZMNzlURUhFY0t2MzZVcVYzZWZ2eGNCeEpHQVFFSVFBQUNFSUFBQkNBQUFRaEFBQUlRZ0FBRUlBQUJDRUJnYWdMeWMyWGhyaXV1cDFacFNmM3ZKYmFxa1A2RjhwTEd2RkJkVGIvaDJMRWtNNGMyTnpzMlhhM0hoMndzTDI4OVUwUnpLSk05OGovOXBTNVNXZ3lCK1VaenFBd253c1pHMm1abHQrTjkwRzYvN2tZcnY5b2JjQmNDRUlBQUJDQUFBUWhBQUFJUWdBQUVJQUFCQ0VBQUFoQ0FBQVFnQUlFaENEd0pKNG84RXBFUXhkbE0xejd1WmhCUmltNitzakZUbDV2SFlRRXc2SXk4cVltbFNuV3FZaW5rd2pSeS9JM1N3Sjg4eEtQMGFpL0pPU2lLMVk1eHpRT2JiVFNIRzh4eFA5bzhHQ3NlN3dPYiswKzU0WVlvdk5oVk9JY0FCQ0FBQVFoQUFBSVFnQUFFSUFBQkNFQUFBaENBQUFRZ0FBRUlRR0FFQWhlYW8rNVVITStkTXNMd2h1L0M5RWNCYjNqaWlUMlkyUjVXdnlkT0xLV1oyZkc1c3k2TkhXRkNOSWN5SVcweTFFVktpeUV3MTJnTzV5bC9IQzh4R08rRGR2TjlGa0VjOHZqWjNvQzdFSUFBQkNBQUFRaEFBQUlRZ0FBRUlBQUJDRUFBQWhDQUFBUWdBQUVJREVIQWRHbFVUanMrVW8za3JIazZpK0lpc2pIVlJ5TmdKdFluaVlvTmZsNTJiSHc0ZjFUdDBWWjQ0SE9pT1JSZ3pUYlVSVXFMSVREUGFJNjk4NUNQdVprUzc0Tlc4LzJTUVJ5aThOcGFuNXNRZ0FBRUlBQUJDRUFBQWhDQUFBUWdBQUVJUUFBQ0VJQUFCQ0FBQVFnTVE4QjBhVlJPTzVJV1JKSyswMXlkeGRnSkJDSjEzWEoxdzNYNHNHVVMvckhQeW83ZEtMTmlURTl2Ullob0RtVW4yaEtuTGxKYURJRlpSbk00aVRrdXo4WUV5dnVnbGZhN0NPS1F4L2ZXK3R5RUFBUWdBQUVJUUFBQ0VJQUFCQ0FBQVFoQUFBSVFnQUFFSUFBQkNFQWdrTUQrK2pvbTdjQ2o1cWM3RmtuTkVRaGFWak05WlFURFNERHpLcGp4QWVNbDlKOFhoUlp0Wm1YSEtwUkNMbEJQTGJvUGNVdXBzQjlDL0tKa3lra29pa1hwamJJbkF1YXpmWnpOZmtidC9MdmhOaGIxL2FWbVZNZmlYY3cvWEdLN2MrcHY3bjN3OGV2WGwwT2grY0tiak9Lb0M2VG1hSWJGSFFoQUFBSVFnQUFFSUFBQkNFRGcvN2QzcDF0cUtsc0FnTnVwbmQvQVRLZFBrcHVUNWZ1LzNyVmJtV1RRQm9GQ3Z2eUlDQVVVSHh2b3RmYTJJRUNBQUFFQ0JBZ1FJRUNBd0wwQysrbmw5NmF6eFoySmtTUmpHYVZXVkNQY3F4MjN5L3pJdCt2M1FjUzlNRkV0a0JtRnhsa3F3QW9wam5PLzIrOSsxSnZrM3RnczhWMGdQYmhaMGRQaDlEbTR2dXZ3eTB0bzFSekxhYTZXWTl2eFZUYXE1OEhQLzc2ZmF6SysvWHRuUmNlWDYyS092NGJtY0NjaFFJQUFBUUlFQ0JBZ1FJQUFBUUlFQ0JBZ1FJQUFBUUpOQlY1bnFaemI4YjRmdW03VHEzeE1OKzNGQ05jL1pCQ04raEJtQ0dSK1RiNEpzNC85OWlxa09NNVVsbnhjWDUwWDRLam1TTUl4ZFlkTFpwb2FqRUJRMVJ6TFRmN3FublgrMkJ6UjgrQi8zOUtsR1YvdnF1ZDRTNi95TVQyWVlOZFJBZ1FJRUNCQWdBQUJBZ1FJRUNCQWdBQUJBZ1FJRUNBUXFrRG10NmFuN050ZEw2RlBaZW5PazlOUUR5L2tmbVYrWjd3T3VhZmo3VnNtbitsMVFvV0JFRkFjNTI1TXg4NnZLOVVjU1pDa1RrY3kwOVJnQkRKM3YvUEpiRFlVUnFZVzRuMkQ5NzFwWmZtNldlZFdQUjVuazg0bE15TFAvVHo0OTZvdzQ4ZVhPN1N2MXZuNzk3ODdWdEtFQUFFQ0JBZ1FJRUNBQUFFQ0JBZ1FJRUNBQUFFQ0JBZ1FxQkRJajdKeHZEMEF3U2FWcFR0UDN2bUdsb3FPakhCUnBwRG11VE5EZ3oyN21ldER6VkxoZVF3bmpwTktpdmdPZFNqc2Nvc3prejQwUzN5MzJNWE9OaDJmQlc5YTZjejhrVHZLMUM2Y1QyYXpvTTZWWkZSVWN5eVgrOWZYeVdHeFhtWEt4YUtZbWsrYmRhV2UwM2llQi9sUk52Nyt1bW4ySzFmTmNkZUlIamUzcXdFQkFnUUlFQ0JBZ0FBQkFnUUlFQ0JBZ0FBQkFnUUlFQml2d0RyS2phUS9ieVpBY3lPZVMzUFhDYUZsR3YzWS9lK002L1I1Yk90a1RsRWY2Y01CZ0ljVHg5UE02ZnI0MG5tZG1XcU9KR1JUcHlPWmFXb3dBdTFYYzZRaTVGT1RzNXQvcExTRG5PbmtNejhQdnVicU1rNHpmdDlDL1g2OWxxRTVicEZaVG9BQUFRSUVDQkFnUUlBQUFRSUVDQkFnUUlBQUFRSUVxZ1dTekdNbVMzRWpBNXJQOGR4WW9ib1Q0MTJhU1Q1dngrc1E3cEZuUnFHWmhkdlBmbnNXVEJ6bnlzeU91ODVsa252cU15ZDc3Mk5OUFZYdVcwR3JvQVR5VC9wanM2RE9qYzJSaXBEN0o3ZWJ2djdnR00zejRNdDFXY2I1KzQyUk52NlhXK3ZHQ2tGRnU4NFFJRUNBQUFFQ0JBZ1FJRUNBQUFFQ0JBZ1FJRUNBQUlFUUJVcVNLemNLQzJiWGVSZERjOVE3dWRsQkRmcktVTlhyK3pqV3lwUUhHRDJsNUtRSEU4ZlhONmJqY1YzUzVmWm1xK1pJYkZQbkk1bHBhakFDQVZaejdLYXZQZktONW5ud1Q2NHU0MlBHVzdYOXQrdTFETTFSRFdZcEFRSUVDQkFnUUlBQUFRSUVDQkFnUUlBQUFRSUVDQkM0SlpENXBXa3E4MWI5QTl4OXV1WDc5UHpXZml3dkVkaW1LZFhFbENqMU56dVR6VnoxMTQvUTl4eElIQ2VGRlBGMTFmMExHWkpPTkJ2R0lQUnpmay8vNXZGNU9ON1RYSnZBQkRMM3YvTzViQmJVSmVXalNaamNubHIzV0ZTWDhYam01OEd2NjdLTTZQdlBxZ2o5R2JXS1BuOVV0YmFNQUFFQ0JBZ1FJRUNBQUFFQ0JBZ1FJRUNBQUFFQ0JBZ1F1QzJRRzJRanlxVXNxdFpkUjYyaXowMVZhOHNxQlBZUjRmdW5vcGdLcVg0V1pVSzl4eXhpUDBkLy8xNERpZVBNRzEvT2wxYjNBOTZvNWtqaUpobktvUHMzM2lTOU1GVlhJRk85Y0w2Z2VxL21PRDBvRjkxZjFXZkIwVHdQY29Oc1JQVVovMWFGMHRlb1ZmVDVxNnExWlFRSUVDQkFnQUFCQWdRSUVDQkFnQUFCQWdRSUVDQkFnTUJ0Z1hOK3B1RC9xcCtkWmwrcmNGcTVxdkh0UG95N1JXWlFBMVV4Z1FWREp0U0ZlY1haQ1NPT2srS0I2SjdXUXhHQmFvNGtUcExzOTQyWGR5V3JtQXBJb1AxcWp0Mm05TjlpTVYydlVxTzdSTmYwKytlNldWRkpUZUx4UEEraWNvemM1L2NLdWovWHJhc2FWMnpISWdJRUNCQWdRSUFBQVFJRUNCQWdRSUFBQVFJRUNCQWdRQ0FTU1BLTzZVVEp4M1RVcE9Bejl3UDRQdDlqWDlDL1FjM2FwK1hWQ3dSMjdqS2hibWlPaXJNVFJCeG5rcTNuQzJ0ZDBlZVdGaVYzMVY0eXppMGRWYjNOSHVMYlcrVm9UL1UyYnEzV0JkcXY1cmo1ekZ1K2JqS2xZbEZFVFhzWW4yTTB6NE12MTNVWnlmZUttUHN2YVhXZStsOUZZNHNJRUNCQWdBQUJBZ1FJRUNCQWdBQUJBZ1FJRUNCQWdBQ0JPd1NTWEZ1VUlvay95MU1sdVpTcFgxM2ZRVjNhSlBuMStzbGVYVXlwVXk4TDBqOE12NWwyN0tXSHdldzBoRGhPNmlqaSs5aWhlNkNrRjZvNVh1SXJxUHlCMHYwWnNzZDdCUUtvNXZqbzZxVGduWER6N29leWlxUDVkSDk1NnVmQjcrdTZqT1Q3bjlMWXlRM044VmJhMUFJQ0JBZ1FJRUNBQUFFQ0JBZ1FJRUNBQUFFQ0JBZ1FJRURnUG9GTm5QVE1UWlRYRldUU3R1L3J5ZFBkcDEzY0tsTWNvekNtR0ttbnVabnJ3OUFjbFdjaGhEak8vSFQrZkV2cjRlYWttaU1WS0JGR0QxVTFxVjZZckNrUVNqWEh5OHUrNE9MZWxmK1ZVdk40cTFjYnovUGdWMUs5Y1QxVlB0N0cxK3VtNVlVZjFjNldFaUJBZ0FBQkFnUUlFQ0JBZ0FBQkFnUUlFQ0JBZ0FBQkFwRkFRWUlrS3Vzb3pWM3ZveGJScHlIMEk4NTZuNW5xbUI2U3ovVjZQWXExZGxHTW56NW5vemppQmdjWlFCeXZVdWZyUExscmNFQjFWNDBLR0k1SFkzT2NzdkRiM1hHKzdUanRYdmZVV2U5S0lKeHFqcGVYWmNFTFY3cjk0Mk04ejRQY08xT1NRbzB2VnlFU2YvMlp0RGxQL1Jzdk1rR0FBQUVDQkFnUUlFQ0FBQUVDQkFnUUlFQ0FBQUVDQkFqVUZGamtzcC94ak5MMDIzVktwWTk4YWMzRERYTzF6S0FHNnpEN09NNWVaVjVFVkhwQmpOTW1mOVQ5eDNHbUIrYzdXUi9YazJxT2ZIQ1lNMHlCa0tvNVhsNG02WEtLOHdVKzY3RCtjVVRQZzMrdkt6T1M3NlZqYzd3bGJUNm0vaGxteU9zMUFRSUVDQkFnUUlBQUFRSUVDQkFnUUlBQUFRSUVDQkFJU2lBemNuaGN5UEV4VVpZazJXZWJIWSt5M0UxUGFhYW1wc3k5NlU2cy8zbUI5RkFQM29GejA2LzNPTTVrVzgvM3FUNWU4S0dhNDJhb2FEQVFnYkNxT1Y1ZVp0ZC9maHgzM1EyQU02TG5RY1diVnNwZW41SWJtcU8wN0dNZ3NhK2JCQWdRSUVDQUFBRUNCQWdRSUVDQUFBRUNCQWdRSUVBZ0JJR0M5T2NsV3pJdjYxNDZvL0hldHR1aHpzdDZOZXo1NlY4Yzl6R1l3TEQxV3V0OWtwVS94WGwzT2NQV2pxZjFEZmNkeDVsM3ZaeHZaSDBVUnlWeEkyaGFqems3YUZVZ3RHcU9sL3pMNGVaZFhXWEpkZjM4ejRQZlYrTnNKRjkvbE1YYjk2VE54NVQzckpSSm1VK0FBQUVDQkFnUUlFQ0FBQUVDQkFnUUlFQ0FBQUVDQkQ0aHNEK25QQXYrTHlzcXVCN05ZL1dKdldsYUlwQXBxdWtqLzF6U3I1SFBUaGN1VFVkdWNkZmg5eDNINldxUzh6MnR0Q2p0cnVPcDJTakorbmFWWjY3WlVhc1J1Q0VRWERYSFMrWW04M0dWZDFYT01hYm5RVzZnamJoVTQydEp4RnlQNXZHOXBKM1pCQWdRSUVDQUFBRUNCQWdRSUVDQUFBRUNCQWdRSUVDQXdLY0U1Z1dGSEIrekpzV2JXVjZ0TUZkN1VBejF1Ym5wUEZGWkhjM250cWgxWTRFa0tYODhpdk83T1B1TjQyWCtadGJMKzNHU3dGSE5jVmZZYUJTc1FIalZIQVhsSEx0TytKTExlZ3pQZ3g5eCtjYlZ4SmRpN0Q5WEsvd29leUZMOGVybUVpQkFnQUFCQWdRSUVDQkFnQUFCQWdRSUVDQkFnQUFCQWlVQzIzd0M5R05PMlpBYjErMFBKZHMxKzFNQ21aeVpBcGxQMmJYV09EM1N3NmExdlR6Vmh2dU40L3l2OW8rOW5MY2s3YXVhNDZuQ2U0UUhrN21pejM4c05BdnE5RjIxOGsrTmN1ejhkVDRyYi95NEplbWU5M0pmZWR5aDNMR2x0NnNpanVqcjk1SjFyOXYvTG1sbk5nRUNCQWdRSUVDQUFBRUNCQWdRSUVDQUFBRUNCQWdRSVBBNWdYeGk1Snl4S1JtYUk4bFRucHYxOHRQM3p4M2hNRnF2ejU0Zi94dWNJNGh6bHI0MHlvcWJndWhvU0ozb05ZN1RPNzljVDgweXp6VmxrN3RrTDd1djJXdXJFY2dMaEZqTjhUSk5QUzNQa3gxVVY0enNlZkE3S3QrNCtpd1ptdVBMVmJPM2ZDaVpRNEFBQVFJRUNCQWdRSUFBQVFJRUNCQWdRSUFBQVFJRUNOUVN5T1ZGUG1aTWk3ZDEvWjZWYmtZNEwrN0xrODFOdjhIRzRCd2huTnowVDdGZlEralFJUHJRWnh5bno5ajV2amJ2eFV3MVJ5L3NkdHFDUUpEVkhDL3BOenFkci9UMjY2YlNkNWN4UEErdXlqTXVYLzhyanJIcjk2ejhVOXpNWEFJRUNCQWdRSUFBQVFJRUNCQWdRSUFBQVFJRUNCQWdRT0R6QXZtZnVaNnlJMlVEbDE4bFVlYnRwMUErZjBBRFhTUDl5MThqbmdSd0VqZm5MT0hILzBaTHVmdUU5QmpIeTlRWnUwejJjeVdwNXJnN1hEUU1YQ0RNYW81OTdsSXYrNVBsWWJ5amV4NzhWMVRPOGEzRTgzdTI4WStmSmUzTUprQ0FBQUVDQkFnUUlFQ0FBQUVDQkFnUUlFQ0FBQUVDQkQ0dFVKQUNQWllscjY4clAwcGV4L0xwUGxqaEpEQkxKYWpHOE5QZjBFOTZhcENKZmtaNENCMm9wSC85eFhHNmtPUnlNWFh3QW9ZQ0J0VWNCU2htRFZJZ3pHcU9sMjNxYVhtZWJQdVpPYnJud1o5c2djYkh0NjhsTVh4ZCtWSHlPcGFTdGMwbVFJQUFBUUlFQ0JBZ1FJQUFBUUlFQ0JBZ1FJQUFBUUlFS2dXdVN6U084ME5KKyt0c2FUK3AwcExPRFg3MlBwV2ZXZzMrYUFaL0FPbkxvdXlDR1B4QnRuRUEvY1h4T25VRlhTYjdHVHhJTlVjYmdXV2JmUWdFV3MyUjcxYkx3L0NNOEhsd1hhTHg5OGZ2a2dqOGZWWDQ4YXVrbmRrRUNCQWdRSUFBQVFJRUNCQWdRSUFBQVFJRUNCQWdRSUJBTFlIVWowNVBPZERkb213alNZN3luQ290YlZpMkFmTXJCUmFwWkxSQ21VcXE5aGZ1VXllajVUeGgrd2ZUN1I1NmkrTmQ2cHlkSjNzYVZDVzVVL1pUVGRMdCtiYTNaeGJJbDAwY213VjE3aXF0VjdxWS9hdmwvWEpmdG5rYTl1Y2J5c2YvbzNrZS9NZ1VhZnp6Ynhud2wweTd2MzlMRzVadHdId0NCQWdRSUVDQUFBRUNCQWdRSUVDQUFBRUNCQWdRSUVDZ1VpREpQYzdXbS9KTVRkTHNuTmhRekZHcFdtUGhLc2tZOVpTR3J0SHBKMTBsOWI2UWVhdHB3aWYwNnltT0M5NFoxVlBlTmJsVmx0OU9uL0M4TzZRbkZBaTFtaU0vRUUrckZaQ2pmQjRrVlJyZnZ2NzZXUnJjU2JOelZZZGlqbElxQ3dnUUlFQ0FBQUVDQkFnUUlFQ0FBQUVDQkFnUUlFQ0FRRTJCZUJEeHF1Um5rcUZVekZIVCtkWnErNlNhNHppOTFkanlOZ1hTTHhYeW5wVlBTdmNVeCtsemRybVNXazN3bHFzazkwclZIT1ZLbGd4QklOUnFqdnpWWHZYWFMxUHA5TjVHOUR5STM3WHlWZ0dvbUtNQ3h5SUNCQWdRSUVDQUFBRUNCQWdRSUVDQUFBRUNCQWdRSVBBZ2dXMVVSakF2elZSc29pYjk1a2tmZE1DQmJpYU5MQS9jNTBsS2plUGZacEt3ejBOc2NkLzl4SEY4RjB0dVZUMWRSS281V2d3dW0rNVVJTlJxam55LzJoelBhcXpQZzdmb0hTby9mcGRGM2Erb3llWHpWMWxEOHdrUUlFQ0FBQUVDQkFnUUlFQ0FBQUVDQkFnUUlFQ0FBSUVHQXNrNDRyUENCT2p5T2xNNmFiQXpxNVlLSk9maE9DdHRaRUhyQXZGb05jZWo5NnpVME80bGpwTWlqbmlxUnRjZnNZcHFqa2NvMmtZSUF2bXFpV1BobndoMzkzVVhYNTJYaWRYZHEyWWFYbS9tZUd6dmpWampmUjU4aTJzMXZoVythdVZQWE85eGFmZ2xjNUo4SVVDQUFBRUNCQWdRSUVDQUFBRUNCQWdRSUVDQUFBRUNCQjRsa0VxL2J2UEpta25xcDZudlNaVGQ2NlAyYXpzWmdXVUt1blNZbE13YXZyUWdzRTlsQ29WNkRlQSs0bmlST21tWHlUWi9yVitsb3BxalNzZXlJUWtFVzgyUmVsUmVMdmZXbnBqNzFLMWxiTStEcEp6ajcxdStudVBMajdqYTQ3SUN0NG9BQUJCdVNVUkJWR1Bpbi84TktiYjFsUUFCQWdRSUVDQkFnQUFCQWdRSUVDQkFnQUFCQWdRSURFcGduVXBZckRhWlg3a2VWcWxsNzVQZVBkSGFxVTN5d0FhRmFBMzU1b1pUQWIrNDJWaURBb0VlNGppZjNUM1cvTlYvd2ZGOGJsWnk5UG5LdU05dFNXc0MvUW9FVzgyUkcrUGp1RzVMYXRUUGc2K3BlbzN2di82a2pYOS9UeTE3bjN4TEx6Vk5nQUFCQWdRSUVDQkFnQUFCQWdRSUVDQkFnQUFCQWdRSVBGWWdPLzdHYW4xNDNaOXFPdmFIYVM1THVubnNqbTB0TFpBYTA5MjdWdEl3SFU2blJubHdEbXE2ZHg3SDZYSzBxUHBNTlVmTnMyYzFBaGVCWUtzNVVpVVdsK3U5cmN0OTVNK0Q3UGdiMzcvKy90L1BVMDNIejkvL1hZM0w4ZmZ2TDFjTkFRSUVDQkFnUUlBQUFRSUVDQkFnUUlBQUFRSUVDQkFnMEtiQWNoc2xRU3MvdDVseE85cnMwRGkzblhybmpiS1pYa0pnbjhUL1hMRFhQUVVkeDNHcWVpUjErdXAydnVGNnh1Wm9DR2oxWUFTQ3JlWkkzV0NpSzc0ZHRORS9ELzY4WFEzQlVmejFMVE51Unp2bndsWUpFQ0JBZ0FBQkFnUUlFQ0JBZ0FBQkFnUUlFQ0JBZ01ESUJRNjVZVGlpTkVuOHVadU0zS2oxdzErbVRvTDNOTFRPWGJDRDFCRCtyd1dMemJwTG9OTTRudVIvcVA5eHk1cmUxZFdITjFMTjhYQlNHK3hKWUVqVkhPM1UzbmtldlB6T0RjT1JLK2o0NTB0UEFXcTNCQWdRSUVDQUFBRUNCQWdRSUVDQUFBRUNCQWdRSUVCZ1hBS2JWT1lpcnVCSUpsYUhjWEgwY3JTcDlGbGJROGYzY2x4RDJXbHFsSWZGVVBvY1lqODdpdVBsNjJhZEtvQktibFlmVTd0Rkh3VTVxamxDREVoOXFpT1F1b3lqYTZ0WmtXSHVUNHlhVDdtQ3NUbGFLVFgxUEhnUG0xLy81T28zMGpPKy82NFRXOVloUUlBQUFRSUVDQkFnUUlBQUFRSUVDQkFnUUlBQUFRSUVhZ2hNQ3BJa2x5ek90cFZrU1kwK1B2a3FteWhyZGp3cUorajhYQ2VaK09PMjg1MC8xUTViaStQWHhYUzYzczVtcTkyOHZJNGp1WWptdTlWcXRsMnZwOVBwWnRMT3ovZXZ6bHNTUTgwUzMxZWI5WlZBNXdKRHF1Wm80OVZreWJVODh1ZkJsMi9wOG8zTTlKdHhPVHEvTHUyUUFBRUNCQWdRSUVDQUFBRUNCQWdRSUVDQUFBRUNCRVl0c045czh6blMrZGF3SEoxRnhUYkpSUGN4c2tCbnh4bmlqbEl2Q05sMWt2a1BFZUZCZldvbmpsL3pkNmZrZXJrOTFVYkc5OW9yeVFDcjVyaTI4WDFZQWtPcTVsZy9udGJ6SURIOStlc3QvOGFWSDIrRzVVaUlUQkVnUUlBQUFRSUVDQkFnUUlBQUFRSUVDQkFnUUlBQWdjNEVYaGZiMVNWcE90L05waHRKeWM3bzMzZVVERWF2b3FCVCtKZVhkaW9RT2o2SVVIYlhTaHduRzcxZHVsSFVvZ01jMVJ3ZElOdEZKd0xCVm5Pazd0VFJaVDU3dkVocUx5b3JUN3ovKy9mdCs2V2s0OGMvMy83NzlmUHg1TFpJZ0FBQkFnUUlFQ0JBZ0FBQkFnUUlFQ0JBZ0FBQkFnUUkzQyt3TkRyQi9WZ1BiTG1QMGxQSFl3c0pxZ2QyOU9rMmxYbzdpTUZvR3AvZE51SzRJTHVjWEMzM1RIVlFtYWFhbzNIbzJFQWdBZ1hYVzdNcktGZU50YXAzcEtrNmkraXkzOVhiVXNWYW5nZkZPSC8rRk04M2x3QUJBZ1FJRUNCQWdBQUJBZ1FJRUNCQWdBQUJBZ1FJRUNBd0NvRWtIWHljanVLQUF6bklWT3F5aXpkeUJITFU3WFdqaFRoTzVWZWpKTzduUGp1b1VFc091MW5pdTcwVFk4c0U3aE5JM1JLajY2eFpVTGRZelhHODc1RHViNVU2ZU0rRCs5bTBKRUNBQUFFQ0JBZ1FJRUNBQUFFQ0JBZ1FJRUNBQUFFQ0JBZzh1OEFoeXB3ZGo4YUk2T3hrTHk5dkZ6cmhLNko1aVByajQzaVJYQm0xcHVZUE9hN3FqYWptcVBheGREZ0NxWUtHNkhvTHQ1cWpXYzl5SjhYeklFZGlCZ0VDQkFnUUlFQ0FBQUVDQkFnUUlFQ0FBQUVDQkFnUUlFQ0F3THRBS21uOTRCUVYzMUtCVlpTdlBHNUwyMWp3S1lHSHgzRnFnL0haK3N6RStsUGRyOWRZTlVjOU4ydUZKeEJzTmNlNjRLcWZQTmJQOCtDeG5yWkdnQUFCQWdRSUVDQkFnQUFCQWdRSUVDQkFnQUFCQWdRSUVIZ2VnV21jck5vOXowR0ZmU1JKZm5BVmRrZUgxTHRIeC9FeXZpNXFUY3c3ZU5IS2kycU9JVVdvdmxZSkRLcWFZMUYxSko5ZTVubndhVElyRUNCQWdBQUJBZ1FJRUNCQWdBQUJBZ1FJRUNCQWdBQUJBZ1JHSTdDTnM5V3owUnh6cndlNmljRjNYYVQ4ZXozV0RuZis2RGplejA3bmFUN2Y3VmFyMld5NzNhN1gwK2xpc2RrY0RwUEo2K3YrOVhVeW1Sd09tODFpTVoydTE5dnRiRFpiclhhNytmdGJkT2JyVHM2c2FvNE80OHV1V2hVWVZEWEhRd2ZlOFR4b05iQnNuQUFCQWdRSUVDQkFnQUFCQWdRSUVDQkFnQUFCQWdRSUVDQXdjSUgzclBYNTMwT1RWQU5YYWEzN1NkcHk3dDAyajFRZVh4eXI1bmhrL05oV253TEpiVEY2R2gyYjNSNTM4WFl1RXpVSFFrcEd6a2cyK01pNngrVEFQUS82REVEN0prQ0FBQUVDQkFnUUlFQ0FBQUVDQkFnUUlFQ0FBQUVDQkFpRUtwRGt2YWFoZHZGNStyVi9IN3ZoNDkvODlYbU9Lb2dqR1YwY3ErWUlJdTUwNGdFQ1NWRkRkSDhNcEpvamVZVlQzTEhqL0FFSGZObUU1OEhqTEcySkFBRUNCQWdRSUVDQUFBRUNCQWdRSUVDQUFBRUNCQWdRSVBDVUFzc2tEYjU0eWdNTTZLQ1dTVEZIczUrZUIzUk1vWFJsZEhHc21pT1UwTk9QcGdLRHF1WTROajNhZUgzUGc1akNCQUVDQkFnUUlFQ0FBQUVDQkFnUUlFQ0FBQUVDQkFnUUlFQ0FRTEhBY2hYLzdQaFEzTUxjeHdna0JRZUcxWCtNYUhvclk0dGoxUnpwczI5NnlBTERxdVo0VkNXZTU4R1FZMWJmQ1JBZ1FJQUFBUUlFQ0JBZ1FJQUFBUUlFQ0JBZ1FJQUFBUUlkQ2FUUzRKT09kam5PM2NSbE00bzUyZ2lBa2NXeGFvNDJnc2cyK3hBWVZqWEhvNG9lUFEvNmlEWDdKRUNBQUFFQ0JBZ1FJRUNBQUFFQ0JBZ1FJRUNBQUFFQ0JBZ01UaUJPS3gxZkI5ZjM0WFI0Rm8yQm9waWpwWk0ycWpoV3pkRlNGTmxzNXdMQlZuTXNvbnQyK3ZOQmJ5VHpQT2c4enV5UUFBRUNCQWdRSUVDQUFBRUNCQWdRSUVDQUFBRUNCQWdRSURCTWdTUU4vcWhSNUlmcDBHYXZ0MUZDVURGSGE4eGppbVBWSEsyRmtRMTNMQkJzTmNjaHVtbW5QOWVWT3Z0bDVlSjRvZWRCVEdHQ0FBRUNCQWdRSUVDQUFBRUNCQWdRSUVDQUFBRUNCQWdRSUVDZ1dzRHZoS3Q5bWk5ZFIvbkFuWUtaNXBwbFd4aFJIS3ZtS0FzQzg0Y21FR3cxUjNLUlJiZnYwK2VxZ3ZlOS9PT3VPN3puUVlXaVJRUUlFQ0JBZ0FBQkFnUUlFQ0JBZ0FBQkFnUUlFQ0JBZ0FBQkFsbUJKTGwwNTArTHM2djdka01nOXAzeHZVSFZhSEhzdkh0MjV5VFJyRHlvVWNoWXVYZUJZS3M1Q2pwMlBNN0x2WllmUlIrNzhnYlJrdmcrNVhrUWtmZ2tRSUFBQVFJRUNCQWdRSUFBQVFJRUNCQWdRSUFBQVFJRUNCQW9GOWhFUHo2dSt1VngrZXFXVkFwTUk5M3FVZm9ydDJIaFBRS2ppV1BWSFBlRWd6WkRFQ2dvbW1oV29yU0w3cmZSWjkybldyUis1ck84VU94eVVaWTN1SndOejRNaGhLVStFaUJBZ0FBQkFnUUlFQ0JBZ0FBQkFnUUlFQ0JBZ0FBQkFnUUNFb2l6dzdPQU92VWtYVmxFeWNERmt4eFF3SWN4bGppT2ovUFlMUEVkOEtuVXRaRUloRnZOa1NzTGViK1RUMHBQeStWR2Y2dWF3L09nVk5BQ0FnUUlFQ0JBZ0FBQkFnUUlFQ0JBZ0FBQkFnUUlFQ0JBZ0FDQllvRjlsTGs2RkM4M3Q2N0FlZno5MHhEOVpPc1NmbUs5a2NTeGFvNVB4SVNtUVF1RVc4MnhqZXJ3MHAvbE5YbVhGNmpjd1BZOHVBRmtNUUVDQkFnUUlFQ0FBQUVDQkFnUUlFQ0FBQUVDQkFnUUlFQ0FRSUhBSlJkVm5xd3FXTWVzMndLWFpPWHMxaysyYjI5Smkzc0VSaEhIcWpudUNRVnRoaUFRYmpWSFBJcEd1cHFqZlBTcTFiblpEWFBQZ3h0QUZoTWdRSUFBQVFJRUNCQWdRSUFBQVFJRUNCQWdRSUFBQVFJRUNCUUpUT2J2MmFqWG9rWG1OUkQ0WUZVazAwRHdjNnVPSVk1VmMzd3VKclFPVnlDSjViaG9vdG5yZzZKaHB1TE5yV29lZkRTTVJyeWg5NGw1NmNZK2J2VEhYZW55eXdMUGcxdENsaE1nUUlBQUFRSUVDQkFnUUlBQUFRSUVDQkFnUUlBQUFRSUVDQlFJTEJmenVhcURBcGhtczE1WDgzV3o5R1N6L1k5dTdSSEVjWklCRjFtamkrOG5PK0FrbHVPcWlXWWxoZWVxaW5oangyUGRhbzZYeTJnYnFVMmRKc3V1dUV2dHgvclc2ZkU4dUNWa09RRUNCQWdRSUVDQUFBRUNCQWdRSUVDQUFBRUNCQWdRSUVDQUFBRUNCSVlxa0dUQXkzTExRejB5L1I2YndDWmJMUEgrYmRMSUlMZTk4dUUwYnV5bjhGVXJaUVdQbCtQWTNOaW14UVFJRUNCQWdBQUJBZ1FJRUNCQWdBQUJBZ1FJRUNCQWdBQUJBZ1FJRUNEd3RBS3FPWjcyMUk3dXdOYTU2b3RqV2NIRVhUYjcvUGFXZDYxWTBDZzN6TWRwMjJVamZjek8rMVZlVmVCb0ZnRUNCQWdRSUVDQUFBRUNCQWdRSUVDQUFBRUNCQWdRSUVDQUFBRUNCTVlob0pwakhPZDVERWRaVURHeGEzTGNqNndPS1JnMzVIZ3NxUTA1RjNPVTFYbzBPU0xyRWlCQWdBQUJBZ1FJRUNCQWdBQUJBZ1FJRUNCQWdBQUJBZ1FJRUNCQWdNQXdCRlJ6RE9NODZlVk5nVzErS0kzamNYMXp0ZElHeWFXUmJIaGVlOENNWGJLUmVLcDQ1SkRMVzFtOGFLWDB6RmhBZ0FBQkFnUUlFQ0JBZ0FBQkFnUUlFQ0JBZ0FBQkFnUUlFQ0JBZ0FDQnB4ZElVdGExODlSUGIrUUFCeUJ3V01WRkVwbUoxYVJlNTVjRkkzT2NOand2cnNDNHZZL1hUSy9PWCthRnExMkdHQ2tadUtOd0ZUTUpFQ0JBZ0FBQkFnUUlFQ0JBZ0FBQkFnUUlFQ0JBZ0FBQkFnUUlFQ0JBSURDQjVXU3phUEF2R2RCZzNXQXJpMDNObkhsZ21Mb3pQSUhsZm5LWXpncHFKYUpaODluaU1ObmZYeHl4ZkoxczFpVzFJZS9iWEUwL3RibEl0T2hkSzBXbElkTnp2NmZSZWo0SkVDQkFnQUFCQWdRSUVDQkFnQUFCQWdRSUVDQkFnQUFCQWdRSUVDQkFZSEFDazRxc2M1VE43dWh6WlhDUHdZWFBZRHU4YnhMVWhVZGRWUTlTdWJOdDRlWUtaaFlNOWxFd09NZGxzSno1L2RVbkJic3lpd0FCQWdRSUVDQkFnQUFCQWdRSUVDQkFnQUFCQWdRSUVDQkFnQUFCQWdUNkZFamVrMUtaY081b29YS09QbU5oVlB2ZU53bnBRcW5hWlZHendzMFZ6U3dvNTFoZnQxdGUzck5TTkdySGRWdmZDUkFnUUlBQUFRSUVDQkFnUUlBQUFRSUVDQkFnUUlBQUFRSUVDQkFnUUNCTWdkb3A2Q2JKOE5KMWM2bnBNTkgwYXZnQ2c2em1lTG04UkNWOUFWMVZiYnhlaWpsMnd6OUZqb0FBQVFJRUNCQWdRSUFBQVFJRUNCQWdRSUFBQVFJRUNCQWdRSUFBQVFMakZVam5oZnVmbG9JZWJ5UjJmT1REck9aNDJlUXYwbWxhN25CWlBqZk1UWnJGTkFFQ0JBZ1FJRUNBQUFFQ0JBZ1FJRUNBQUFFQ0JBZ1FJRUNBQUFFQ0JJWWxzTXduaC91Y014K1dudDRPVjJEZkpNNExEN3YyTURmM3Yybmx0Tjk5ZmplN1E5U2ZTYnp3TlpybGt3QUJBZ1FJRUNCQWdBQUJBZ1FJRUNCQWdBQUJBZ1FJRUNCQWdBQUJBZ1FHS05Ba3AvMzRkVmNERk5UbFFRb010WnJqcGVodEsvUFpkTEdZYnBNTGNqUEljNkxUQkFnUUlFQ0FBQUVDQkFnUUlFQ0FBQUVDQkFnUUlFQ0FBQUVDQkFnUUlIQVJXQ2NaNEFDbUZzNExnVzRFVHRVYzgvbHV0MXJOWnR2dGVyMmVUazhGRVl2TlpuTTRUQ2FUMTlmSjVIQTRuTDZlWnA0V25ScHN0N1BaYXJYYnplZkhZMkVYVjhrR0M3ZjN2c0Y0aXgvYnUyenVVMk56bkhhOXZIblJ4b04xRkhiVVRBSUVDQkFnUUlBQUFRSUVDQkFnUUlBQUFRSUVDQkFnUUlBQUFRSUVDQkFJWGlCK04wTUF4UnpiNExWMGtFQUFBc3ZwcWFTazlOL09hMVlDT0VlNlFJQUFBUUlFQ0JBZ1FJQUFBUUlFQ0JBZ1FJQUFBUUlFQ0JBZ1FJQUFnV1lDaC9XdU5DL2M0WUw1YWoxcGRpRFdKakFlZ2NPczVPS2NHK0JtUEZIZ1NBa1FJRUNBQUFFQ0JBZ1FJRUNBQUFFQ0JBZ1FJRUNBQUFFQ0JBZ1FJRUNBQUlHZ0JDYlRWVzZJanAxYWpxRE9rYzRRSUVDQUFBRUNCQWdRSUVDQUFBRUNCQWdRSUVDQUFBRUNCQWdRSUVDQUFBRUNZeE5ZVGpicjJXcjNYdFZ4R3QxbXN4L2I4VHRlQWdRSUVDQkFnQUFCQWdTS0JmNFBHV3ptQnV2b2VBZ0FBQUFBU1VWT1JLNUNZSUk9Igp9Cg=="/>
    </extobj>
    <extobj name="334E55B0-647D-440b-865C-3EC943EB4CBC-7">
      <extobjdata type="334E55B0-647D-440b-865C-3EC943EB4CBC" data="ewoJIkltZ1NldHRpbmdKc29uIiA6ICJ7XCJkcGlcIjoyMDAwLFwiZm9ybWF0XCI6XCJQTkdcIixcInRyYW5zcGFyZW50XCI6dHJ1ZSxcImF1dG9cIjpmYWxzZX0iLAoJIkxhdGV4IiA6ICJYRnNnWEd4aGJtZHNaVngyWVhKeWFHOWVZU2hjYldGMGFHSm1JSGdwWEhaaGNuSm9iMTVpS0Z4dFlYUm9ZbVlnZVNsY2NtRnVaMnhsWDN0Y1pXeHNYMXh3WlhKd2ZRbzlYRjA9IiwKCSJMYXRleEltZ0Jhc2U2NCIgOiAiaVZCT1J3MEtHZ29BQUFBTlNVaEVVZ0FBQi9JQUFBRkFCQU1BQUFCZENDbmVBQUFBTUZCTVZFWC8vLzhBQUFBQUFBQUFBQUFBQUFBQUFBQUFBQUFBQUFBQUFBQUFBQUFBQUFBQUFBQUFBQUFBQUFBQUFBQUFBQUF2M2FCN0FBQUFEM1JTVGxNQUVGUjJab203TXMycjc5MlpJa1JvazV3aEFBQUFDWEJJV1hNQUFBN0VBQUFPeEFHVkt3NGJBQUFnQUVsRVFWUjRBZTI5ZTVCOHkxa1lOaXNVWDBQeXU3dEFqREVFWmlJTEo1Wmo3VHFDQkhDY0dZUndLZzk3RjJTbkRGRmxoandJc25GMlkxVnhDWW1ZcFhCVUdPSHNBb1ZNZ3NvejJIRzU2bDZoWFZVbDhZMWtlUWFEYklzazNsWEtCVmc4WnFMWUVRYWlYU1J6dWRvcjY2VDdlNXhuUDc0K3I1bWQzNWsvWnM3cC90N2RYL2ZYWC9jNTArdDFuNTJ4d0pkOXoydmY4cTYvc040WmZUcEZPZ3QwRm5CYjRNdiszRGQ4K0owUmZqN3BCdTFxT3d0MEZ0Z05Deno1ZTFmazlQRHo4bTVvMVduUldhQ3pnTnNDaDJtL2o2S1gzTkJkYldlQnpnSzdZWUhNakI5Rm45b05yVG90T2d0MEZuQmE0RWwyeW85KzJ3bmRWWFlXNkN5d0d4WjRKdWY1OTd1aFZxZEZaNEhPQWs0TDdPVThmK0tFN2lvN0MzUVcyQkVMdkM3citrYzdvbGFuUm1lQnpnSnVDL3pLeDk3MFZUOGV1LytaRzdpcjdTelFXV0NYTFBCNzJQVjNTYWxPbDg0Q25RVjhGaURQNzdiemZZYnE2anNMN0pRRnlQTi9hNmVVNnBUcExOQlp3RzBCM3RiL3JCdXNxKzBzMEZsZ3B5endLcHJ6dSszOG5XcldUcG5PQWg0TC9BdmsrZWNldUs2NnMwQm5nVjJ5d084a3p6L1pKYVU2WFRvTGRCYndXR0NmUEgvdGdldXFPd3QwRnRnbEM2ekk4M2RKcDA2WHpnS2RCWHdXT0ViUDc5N0w0VE5VVjk5WllLY3NNRVBQNzdiemQ2cFZPMlU2Qy9nc1FPL242TGJ6ZllicTZqc0w3SklGK0NEUGIrNlNVcDB1blFVNkMzZ3M4R3BLOEYxNzRMcnF6Z0tkQlhiSkFwOUxuci9jSmFVNlhUb0xkQmJ3V09EenlQTUhIcml1dXJOQVo0RmRzc0NLUFA5Z2w1VHFkT2tzMEZuQVl3SGF6bi9GQTlaVmR4Ym9MTEJURnJqQk9mOHpPNlZVcDB4bmdjNENIZ3NzMFBPN1A5WHoyS21yN2l5d1V4YmdWMjkzMi9rNzFheWRNcDBGUEJiZzkzSjAyL2tlUTNYVm5RVjJ5Z0w4WG83bFRtblZLZE5ab0xPQTJ3TC9QRzNxRGR4Z1hXMW5nYzRDTzJXQlBubCt0NTIvVTgzYUtkTlp3R09CUS9UOEJ3OVlWOTFab0xQQVRsbUF0dk0vdlZOS2RjcDBGdWdzNExIQUF1ZjhmK29CNjZvN0MzUVcyQ1VMOEhiK1A5c2xwVHBkT2d0MEZ2QllnTGZ6NXg2NHJycXpRR2VCWGJMQVAwZXAvY3RkVXFyVFpWTVcrSUovL2JIdkViMzY2MXF4M2YremNUdngzMnlNYXRYM1RTM3A5ZXdmS2lYMnMxOTVWZ3F2US9KWVFMM2Y2WkcveVBWenJoN2E2THVmRzMyNkRUYXU1dHFuT2YvV0JSUmE5N1hSVDRTaWxJT2ZSVDlVQXZGVlY5RkxtN1o3Q2JFZkFjcXg2azJUUnlDblZjUW5GMUUwc3RiV1Y5R1BvdmZXUjYwVXBUdjAvRnEzODM4aGl0clpLbERweVlkMXVOcERwZk4xT0ZxSDRiUEFNN296UGVxSFB2WFFkZVJUczRiNnFlS3pySUZPQlJKakpZTDYxTG1kcjEvcCtha0tJc2xSZFU4TGY2OEF2R3o0a1FlbGNodTFDZms3ZEZkNnpQL1lBZyt4MUJyK1dzeXZGOWt2YnpidVZOR04vdFE1Ujk4b2VpMXRFbXJwdjlkaVhHdng1MmlGbzgyYTNTcmNvNjZZZ21VZnJ3cDdwMHFCVnY1M1ltK2hPUDNrUmkwRmJSVkZ2MTJmRUYra1NhN3JvK2VpOUtXSzFVUG9HQTB6VTNUaW90dlZsYkxBVERkOVZBcDFLNUIrVVl1L2JrV1VqN2JIeXF6UHMxb0E5YmszVjVjb2ZiSlE1Rm9aTjVWd1Q2NUtNRVBQbjVmUXJVTnhXZ0JQaGRXYU1uTHlxN3Z5R2QyYldrcFRRTTl0WjAxc05oTnY1MC9NMVNWS3YxdFpMeHFVUUN5RkFrUG5VUmdxNnR4U0M0ZUo5cmloY1JsVlo4cW9YWHNjNnE0N2Fva245TndOQnA2OG5SL29QSGJyd0puQU9yTUdkbGE2Qm9iT3dHd2QvcDNZUzI3Q1hXMjRCZkJWRHpVdUhIMGlQUG5YdnYzOTBZcy9zdmJCeWVxaDY3WTJEWmZwdVRJOVpGQjlQY3lwenhtQ1AvbUtQM1AxeWp0KytsYUdiSUtDY2JPMmNjVEVJVnRXWnVpOEFKVVBzb1M2dThvV21JSmRyeXZURVJKNDh0WEFUMzM5WlNHR0d3eTY3b2ticHNaYXNOYXlSb0pocE83SWVJajFHMWQ0Ky9ERFpkMEN4czNBT1RoTTRodzBiQ0VIN3V3ZGc1WkhPVXJkYlZVTDNMUnExeSs4b0w2cmZ2NVdWZEVWUG5UZEZwY3FrR0lMN0xrMXFNa2tzTEVpQ0gzM3ZpVXg1V2R1R1NMczkxQ1R1QXpEcVFaOXB6a3VnMmpzYTVUdUxFK1F6U1RBWU5hMnRrdi9hK1JHMzMrUjVQdnlrdjFXb1I5clVoT0pualhCdE84cmFjRVhhRG05dW5seWc5ZjQvZWxTSm9ULzVXMTNCVjFpcU1iL0VHMXhQWnEyK081ZVEwdmdKTks4a3IrYTdxenFlcUJaN3FrdVhPWTR0OGFGcnR2cUtTVGcyR0tRb2JXTVAveDB2dktDdlhIV2xxVkNkaGczejJQeXJWd0F6NkF3QTFZSXRSNWJiRVhSYldlQzJlSjI5a3grampycnl4OTZ3emRmNldzSW04ZjZhbERPVG9jYTk3b2Nia21zb1dhNUxJbGNFUTJIYWRqT2Y1MFdJM3I0amplLzVRS3VvZytHMHdaeWJmOUJIK3dsaGEyWEZxQmh1SDRkaHNzQ0s3RHEzQVZTVjkyL0JLd290YmYzaC9XZEd2dnhvRWE1V0E1VzNjR0h3cXJwQTJlRlc5dE15TXJLTDl1ZjlPRGtYZlNmSGFqNnZUK0FkaDFrWVFWM2R4cXg5VE9KTjVycmtVQzhHR1NvTVZyYnVZM1o3dmpGR0t4NjBvS1c2bUZML1huZ1J2LzMxSTBLbTZFamxGeHVyRFRCejdZZ2U1ckZoV1k2U0plMGRzMHYyejk2VnR2eTRSdUpzYlpraWFkdWNLTjgzWnIweEFpaXpLQWdzdy82bmJjdDZJN3pRM2U4YlY3THZSbTBYM0lBZTArNzBBa3U0c3FkSHQ0RDRYa2thVjRGNUtBUG43YyszQ0Rydm1hdFB1dXgrb3FIVUR3ZkV6aVBLb0pmb2ttMUg3M0EwdzlCeDYweExHenBxYUsydXRHbStlQkI4RFp5Wk4rdCsxbVVYbzdxbk8wbnNWV2pxTXpZQTFOZzY5azJuQ3JQTnRGeWgyRENLSUpZLzZjU0NXQXdDbjZBYjZHcFhTWlUycnBhYWI0aHl6dE1iNVRLWWJhbDArUGpnenNtTFJ6ZnhFUEMyY2V6YjlURUJkMUE5WVF5cGp2VlhlaThER1lsSFBDLzFwZkhXbVJsTVAxNXVGSmZmeU9sQXc1R1FmTW9KVmphR1BOVGdzSWxPSEpRZGtickd6M2VSMHZ5QnRpSys3NjJhWTJQZmxtVm9rNDdTQVBvRlI4MGFybjNBOENvOVhDUXB0aktOVHhDOGtyN2ZIdTloVzRzL0dSRG5TRVVocjFUYTZaeHdsQnFNdTlZYzM1ZkFESHNQT3NBakE3VVo0RmozUWd0aEh5WWk4NDlVNGZyZEpBZ2JKc0h0UnByekxiemU1cjFoV1k4UVNIYS9PYnRmTTErbEdHTWU3TkJaM0x3RWJoMWhreExOeUJ0aUxCVHJYRUx2YlFsL2JlQ0RYVGl3REN4aE9DWTFTazhSbjhITGFxL1NxdzNjUFYzVWtLYXFpaVFHdHZBc2hNMUJwdmxCanc0WHhTMjQzQ282V3hBQ1dWOEhQRURXZzczTkg2emFydDErSWtGY0lIWS9HRU9URUVWSm1oTzc1VjZIZFJLZDkxTnJGUHhZWUhtaDh1a21laUt0L1BWbXZjc1YzbWxqUkhOYzZXT1cyejVjd2RFZzFVdzZ1UUdMeGM3SE5oS3pBNHVvazkzSGZhbHhuZDJlTW9mNWF4Tm1hbXdQc3MwTG5SZjM4eFd6NDFtM1g2T2o3ZnpEYnpIV3FLUUxUcGNIOXl5TWR2OWhXNFhrT1BEWmM1R1J2bDJEZE1ldDgrRER0TjRHRVZUZm5FeGZ3cjgxZGNrV0djY3RFYkJlSFVnZ0F1MjN4SDdiSzJpMDl4QlZVRDZHd2F2amMyaUN5M3V1YndwWmhvK3lnYzZjdndPTW0rQlE3RG9KRjljOS8wQzJCamNHenVzcWowS1pnbWloNlNKZ2puWUVmRDQwZElPMEV3TnRwYXlWbkV6dkk4V0hra1pZOHBnSWdXdkcyNnF4UzFPQkZZMjJFK1cxdnF1SXRRQ3A5QmhCcUZvZ2ZDMG5EZHN3R0hNb1lRSUhzNXhvYkNSVFNtbC9WamJMZWdFYXFESmpPQTNtcXYrckF2VnRCQTRMMVJZQ2xhYWpLRkJMT0IxRitQR3drQk1GdnZKWEF6ZkFYb3MwTkxiTjhlNm14azM0T0tjbFVmUVlqVjI5VUd4b3BVUzVONzJLbmtCWmpSdWhPQ0pMSG5hQTBpMVBuUWxiUVA4NVVrYUhDazJLRzhpK1c1YzRjRzZnS2lybE5xMDVXVGFqK1Y5cXZDb0hlYS9jTFJTQ2hTUk1OeS9MbFkwV1JKdjU1OFV1ZEFRS3MzVkl2aWtTS2V0a3FrZXhPUjdTaGpoYmF5NTI3SktlM3h3NmlxdUd1dVZBRnJaSEZ0eWNqOTRYeG1IRFBta1VhOUdkSTQyZTQ2dWJoWUZlanhNbWh3R0owWHhKdWVoZHJ4U3owb1VwQ3BYZ0VQUHBSajVBZ1ErRU1OM2dHNExUTUdlVFU5ZEMrQmlYQmJ6TkJhd3Q0c2FyWURta1Z1OUJtdHg0VGxva0VPUk5DK05UQ00xeDFWRkxGTUpEcmpTQU1GRW9YTFpsVzVBZWZoK3ZPSDJycXp2bGhHNEFYdU9tcFdLTyt6RXdLYjBmOGJBSEdDYS9BeE1taWpDK2JmZEJDTmw4UXhiSlBRbVV0V2FhNUd5dUpuZjlJanZGT1ZRZHoxNWluRWZldXBHSlhhcTg5Z3F3WnhOdjMzekRya1lZMHNLVWtPMmRzSEdPTVVGUndvMXRzK3AxcXJkY0w5UGhsd2IxT0NWZ0N3S09nWktKam9HMHMwVTRYN1BwWlE0VGgrbWFFZEtvWU5MV1FEOXArSHV5NC9sR05uZzVLTmUwSkdTU25LNWdxNHI3amNTa29Fd0tNRWdFS3NTK0NFb2JYNmdtYVA5cFlRREJ2dkdCcEdnMXdLRE1vakRmVXlwTnAyTHJrV3p4MEFFL2E3aG1aT0RmZU40dlUrZGVSMW9yZ3ZBT3dqRXFoTWMxV28xM0w5Qll4azlsbDUvSUF1ZXNOMGJQN25wTmpkb0l3LzNGNkM4bTJSWEs3WEFDcXc1bDRLWGc1c0NFOHY1M0R1cURDU05NOXhHTTFTWW16UjZZYUF5WXZBRkdzdDQ1SmFYVFhNSnRXTWdkQ1FCYlE2bUQwS0l3N1loZ0ErYWsrZXBvandHYTU0MHEvTUZNTEU4UVlvU0JMOS9zdzgwNTgwSzdxRStCQm5XSHFnYXEza2Z4TGlWU1NkNVJPOVlRVUlCWi94clZDSWhoVkdLT09ERUpqOVA4THVyQ2hhNGdzNTdXNEdDSDVWVFQrYU9Sc05DNk93OUE4RkhmdTROUXVDKzNuV0RISEtrMlpMelhEbmNjc0xrM2xTWksydnREV3c1dnJsYjZIM2k3Um5NQ0JwSHZSemQ3dFpyQWR4U2EvaGdGRzlGbWMvcWdBZWJua0J4Q28vcEhuR25jZElxWFltT2FGYXJORkVYSWdmMGx5WWdmZ0JDc25pZmd0VmJITE5NQXZkNmh5REdpYm15VU5xNnVRc1M3RkFCanYzaTlHbzV6YkY5TFEvUzgzYitQSXcyamlZTkMrNFZhUUU5OTlZTFZ4Y0FUK3RISm9MN0lJekZ6RGtFRkh5UUsyMzlGbHRSUEl0RGlHQ09IRnNYL2JFejdFTnZ1VzlXRGV4bWxyL0FjazVqZHJtR0lQaTVIYUNWR2h6VEpxM3cwa3pZdWM5TUhLZGdFcEhuNHdLNy9iY0w1TVhHV1Z3Y2N0NkFodXM4bGU2K2hBV093WmJMRXBoeUZGNmNtbmZzZVJvYnlRa3FTRXAxcllPUTZnZkdPVXVjb3Fvc3dCMDV0NUVRdG1VVUNhTDlQdEJwVDI2anZMcHdBWUtzcmZYWmlpbEFYMllMdTd0U0ZyZ0FXeHFua0ZMMFRFanMyK1lIOFBkQmd0QkhSM0FyWFR4Wm1NU3Fvd3kzRnR2TE5velJXR2E5YjhpU2dnZ09RU2QxbUtBYWpXT1ErVnBJQkh1U1lHUVQwbnVLd1ZySmswMnBSNW9YYUhkWWE2NjBOczBLc0l3bmc2dzRUVlFzUUk1UkU2Uk5OQytBbmVWZGUxUXAyTldqeHlPYkhmQk44aGZLTUdneUhrOG93TklmcHBkNVI3T0IxbE5laEZObjZJWmFvTkZ1c0x0YVRyaVBzVGJ3VU9ZcFlKMEhTbEkvK0RISTBkb3hQclNWNFUxY1dqT3FqT1plTlhGN2JQUExmUFpsNlRFK1hPTnRnOXhlRTI4N0FHNEVOUncrWFZHWE5DZmlMN0RXWEdtekg4WXEwY0JXMzFvNUdyQ3RmVDNlQnpIRzgyUVRTeUkxWTVFcDJEek01QmtDOWQxZzV6Z1JFcHlCNExkQzZBN01ib0ZEc09TbEhhQ0dHdTZ1bGlnVUpCQ2xwVkt5NElLdnZmVjFpblgya3A2U09jaVdOblhIK3lEbkpnYjh3STd4Q2Q0c0FvNjIxOW5DemR3ZFEvdEw1NTQ3Z0Q3WmpLZzd4ZlVVTExsdVZDYytWR3J1a1R3dWhIWERRNUJidWp4c1VqMFFKRm8yeVNLaHpibFNZOWZueDZMTVd5Z0prZmhCL2xHNmJGUFgrMkJBNlZvUFE2ejVwb1RkSGI2dG5ON0d0bFVOUERJWmpxZXhwYW5TV25ZQi9XVnVyVyt2NGdZa0VaOUZxU1lZbTNKdElvUEpNcHVkMHhnNGdBVG1WTk1FYXJ5bThlcFdSaEo3eTFZc1UyUUNieXNVSHVob2VKVTZCZDlRWHdjbU0vQTBOakJWMnNvb1VEaXkxYmRZdmdMdHBITldSY0dtd016OGRINTh5c2U4ZVpybWZBZGtHczdycGhrNnJtbWJZZWtBU1ZVaHRIbFRNd1hXWGZvc0VIaDQwa2ZPWEQrbTdtcGVsZk0wWmh3V3pBUjdQUm91Z25Cc3RDcVcwLzhJM0ZZa0kwTWZvaW5OeWUwcDJUbnkwcm9BU09uYTJrdXVHc0FwQ0NNTm1sRDBiV2o0YWxwdkdoczd5M216WW1CajJmNU81UTc3cTNsWXNBbUdTQzFOdERZaHNKd09LRjY2b1dxcVBVVmptWU8wTVZiNjMyTk5FZE95SnFFcWtqa0VzYVV2T1VEb280bzhPL1Fic1Bxb1dVTlFoN1Fjd0JoamRaZ1hYd0RTNXMveGFNTmRnU3pTT2F1YXFkRldoYjhqUnFKb0ZNRy9ZbFBFZEZaTmxycXc2UW5EV3htOWZUREJ0UXk0ZzdKYUFIdVN0YnFXaW5pYjJld2MxRitEa2pZMGFXMUgrdy9CaUdFalYwbkRzaW5OY1RvMnB2RnZqTEw4N2dBeUxNcktVcWp6anQ0aHRwVFJ4SVRnZG96NU1vbTNFZ3AzZ0J2dXRQRTI4NzNKQnZUa2plUXBrd1NkOWdsSFNja0dyL3JvY1FjdGlNQ21OQTU1dkQxcU9UYVJFbThHRW0vRGxxZ1dpbnFBZVRSTFNZMlhPUGcxM0dVTFhIZXVBTU8raGdkUTNyYUxKaWI3Y1g4MWRtWVRnaTVyMGRsc0lpVGxsT0k3U2tvYXUySlRMazBjNHUzOGlhazJWUmJtYWluRWhpNVBZU0NTN2pRc0FMb2hVWjRhc2l1d1lwRFRoZHVHUE1QeVZtM3VyOHNRd21PUVc1b1VDcUZjQXBaU2ZQTVNxS0VvYk1xQkNaSFd5NVpqRXlrTUdqOHVVMFVidlR5RTFwU2VMaGdDOUdDakVqOSs1bU93WXNPelZYekFaRzB5R05jT1RKVzJzaXVRZXd1ZUxnY0JRUmhML3RLbVFibHlOdGFCQ1gyS2NsZzIrMU1ZTkVTc1UwVWJ2ZHhId1VjeUlmb0FQWkVCZDFBV0M2QUhHZnVSQmFORU1UV3M1U0FQTnFTbDBzS05adGxyUzNYYnhUZlFGOXRJbUpFcHpkUGpHTVFRL09mUFlXdnl5bHFDd2o1aGMyTGNZODRXeS9oMVVEMWNZemQ5SUlvOTMrd2EyQTM5ZTlEcDVxSmRxYU4wMlFhdnAraHlaODJMMEVkTzVoWmJZS1ZseXk4bDNBVUFTdGZWS2NTR0xtbkhRcGh1d21GL2U2UnZ5Q2pOa20zbDdadWNqck04blgrRC9UVm96VDVGbk50bXJTT21Uakg0cFJpaE5PQUtGVGNlNUtGVHNKSDM2WHh5dEMyYU5SZWdsclFMWEdsb2M5aFQyckJQRzJJZkxENXZXRzNrRWxuZUk3TUFHY0pXeVRQQU1jY1FEU3RqSWs4Wk0rRzJsSW1DdEd6bE1CWnRpMGVSTHhTaUxkRnJLZFBtNGNhbzFvR01FMEt2WmNBZGxORUN4MkR4RTJOZGZZVXJiRmR6Rk1yYitTRXpFT0ZzVGNCSHMyMEw4a3pSbE1hNG1MTi8zdG13ajBSOEEwUjlIY0JMYVJVa0VVSmZlcWwyQUhZTExNRGl0M2FBV21xd3BTenZncVprWFNwRS9aWUhYNStrMlMxa3NLaEZFU3NSdEdNTE1jZ1VHc3g4VklmcUxLRlZTdlloRW1tNjJWTWNmWmMwYUYzNzRMQWVzenozTXVBT3ltUUJYUENabi9zeXdaY3NXMkZQTS9kWDNzNi9aT0xxbUpweFN1TjY5VXU3VXNLT2trSnM2bktNR3A0MVJUK21TNlkwYWs0Sms5UVlHcU5sTDJDZEhKWlN6UktvL1k2V1M3NTJKNzU0a0hGYlRpRFdib3cyQ0tMWE5XN0NQdnFGdVV0eWpEcGloVldCTDJ5K1E0SkhqTEx4M3lrS3RHeGNrQlV5T2pjeHdpci9NcDhPVGZxTWJHTFJWQm5sSElWSGNuR3gxL2lFMVpTeTIwQVg1ODc3cGtYWnB6NDVNVEhxVStVdFY2NzhUNXpRN0Jhak1PckdmaWtJbVRjdUFGbHJZbURFeXlidm1vT2lyTzFaS3lsbE1BenhaaWhJN1JuMG1lMXBma05yYkhuUklWandzbWtweVM4aUl5T1VJYlZKYyt4L0Z5ZjJFMjhYYjFxdmhENDVVL05uQ3ZlaHhZeVc1T0RKSzhUV3JaV1VIVzlRcjNWaVV0ZlZIVUNmdUVDNk9xY0ZUc0dDYXlkTURaVjA3aVphbW1oUm15ZG5VNVJRMXliQXBJekNWZU9tZGdMVjVoWE50OEpvdFlKazVMVkxBd2wwaDhqOFdGUWFuZ0MzeW5FTzBmTk5lcVZGcDJ1MHd0eFEweFdKTElEcnBlYW5UbjcxcnJHdlhXR2JKNnRPZGI5MGk5L2FET3NXSTEyTFNraWoxVFJtMkRVTm9pWkxucUlNMGEyUDRnMENybjF3YmRidm8weHpHVTlNQ0hxREd4bXhweEVLTjhjU24ydktCbnpFeE5SZktiZVRwUFAxaEw1MlMwSVQzNzBicXRWYWNqdVA0TlZGb2tIUFlFazJwTDg1cjlETHFndFRJd1Y2QmxIb3pIaCtRbnJrcjBZeGQ0VVVyZ3liUDNuR25kTFFYM3NjRDhSdXJNZHpqNEh2c090T1BHQnRWZzlScE11bWVkS2JPWlpGUHZ6ODdxUllsUzJodFZLeXZNcFdiK2FPSmdlcE0rTkFlN0FaV1hlQTZ4UzY2NlI1VGRBdGpFSDhpdXBpS2RSdzVPdVVNOFFaTlMrNG1NTVVSWXJITHpGaUlDQ2RGalNNTURRYyt2K2Zqc2JheHZkeWd6VGp5VUdJZEFqbVBoSkNkMkI1Qzh6QWZvTjhjZjMzT0VRYk05SVg2RExKdjhLc0l1OFJma0s1clYvUTBoUnBBUkwwTHNGU3pLNUErVWtSZDRGVzhjZkwrd2k0Vlp0NnZLMFhEWXFLbVVwUWgydFRWVmNtc0FCMGdlYXpVcjNlTVhhMlNWRW1UZ0VrVGE1Z1Blc1BTcVEzbjVrc2ltc3RvWW5VRjYxWThjVVZNekJsc2MreklVKzhsQTZ4TVlva3ZKaE5BcUJlL28wSmxBSFRIY0lqZjAySy9UaHA0NXF4K1oybytLMTU1MFU3cmJBYlJrbEcrdFM3TDBWZTFvYmdSWUV0SmJUKzltVW9MTmdCeGVpMzl3VU1NcVJnb1V3K3RpeVEyR2lCR3ZEMXA2aVlVU3BjSEd4VkR6REt1YVdGdUVQVXhzQkoyYWRpcys0dG9MM1ZGOXRJN3pRTytNYjh1NDg0elVmV1p2YkdVbjQyZm0yc3JiRVFsUzgyMmdVYTVkelBDZ0Y5UnZiVHFSZGloV0o5VmtoMW9jSGJDRmVGOGp3dXNKVzJYblRlZ3RDVVRpNzIxeThGRWRSWEhMcnJ5ZE1qMFIwaWVkWUVIaUoxVjEraFVDZDEwODNUd3ppM3NIVkhqN3o0ODN2MEdxYXdsNS9saFdqZ25oSWwwdE5aUXpEM29BRkJuZ2FTWTdEZXFBMVZGOENxa0U1T3B2ejQ4UXNWaVBnaVZwVGJkOUN2RGJWU1BHNUF3K2FGd3VBaU5oZExjSWpzZjVMdjdiODBSc1JEclIyeTFSbzZxQ0FWcXcvNlRsb1ZjWGVZNFRSMTBJWkMyREVMTHYzRjJGL1ZkNXdhVy9tZjBiMUFyTXMyQkJmek9FYWhtZzlFVG9IUmJWWXcyaFI3eUJWbmdmQ09UZ0VXMnNJRTIySVpKMHFFM1JIWGo4MWJ1MFVMdE1jS1EvQjJlZ0IxdDF5elBybENkMUhmc1JnemI0S1BYc2dUamRvemxZRFRDbFVwaERVQzFEQVFaSFNVUmZvb2NoZE0rYjErVzRKbUpmVGRjYUprNUFQRWV0emZLU3g2Wk1oUE94U215S1VwbFdyV29qa3AxMSsvVzNYQ2w3RWo4cHl2TzhEYXpZdWZScjExZzdWY3U0OTZ4Q05ZWSt5eDJlWVoralNFU3FiODNpRUt1bVhiK2IwZWltVTg4NUhSbFc1ZzBwQ3VEVXdFbnVLeVB0aDYzbzRGYmd6TUlNRDdPbXh4YmtPMTNDdXNZWE1TMG9wd3l4Szd0SDNSdkZSNzBPZXptVEE5aEtyUDkrWXNaYnpGbG9qbXhzb05GcDZpRGxLNXhnQit0a0dCSHkvcklkanVwQjBGOEJHQmJIL1ZmZkNUOUdRMmU4eFVGN2svbEFYbUtNRU4zRm90SmM2aTV2dmlJYlJiT3VLaHJSTlp2SEVGNk5Jak02M1pyemRHdVlyN1AyWVJWZ0IrYWE3c1NwMFdXSUR0MGozSUNWNnRrdUxSZFlyS3J5ditEK3ZlQ3NTSURyQm00WDA0bnhIOGE3eng4eC80L3JlKyswTnYvc28zdmViMW4zanU3Yi84ODg5OTRoT3ZlZTJiM3ZCVmIvbnd1Nzc5bmUrL0dxU0VVWmUvNCtHRjcvKzIvd0hCUC82Y2h2N1lhNzcrcS80UEJmcThvRHZ5R3VRb1M3U0JPNHg1emxPVXgyaENFV3RlVDN1QmYrZkRDeSsrUTV2dkRXOTZJNW52ZTVSRlh2djFiTDc3bEFSOCtia1BIM2pIVzVVSjMvaWFUM3o4N2IvOEhKandMZTk2Wjk3VURKNyt4UUhOK3lJMlJzSE1rVWtHaHVoK0xSYkFwWGM5TStlZisrWjNYa1V2L09DL2ZXRGhwWXJ2b0hlbVVsQy9SeGQ4c01jUDY0MEFWZmZxTXpzUnFEa0dTdVpYZUdkUXh3aG8vUjVrb0h2OHNKc0JYdUQ1bkhlY1pJbUczajN6RlQvMi91amh4Wi8rdngySUYxckNWTVA5QWtyOFhnZEtVc1U1OUhWU1pMNmlwS3pCR2xSazhqbzZYbGxBR3BoNXBFdjdpSlRTSzExYnVFWTltaytvRmhnLy9nS2NPbnlodFVUUHQ1MXlTNy95OTYzd09DYyt4Rzc5T1ZjS1NUY3pybHVqYzhBY1IxRjJSV0NnUjl6OE96cUttUE16eUJLdjV2bjBKam5wOGRNc2E3NTc1dCtJQmY2YmF5NHMvT0x4cHgvaWNqcXgvMm5Ic011ZzZwZTE5RUszN2ZtMGlQTWQ0NHBWQVV2NWNrSXhkSGVSV0FBdGJScTRFeGpKMWJPenVMZXFpL2ZFcnAzSFBRUXdIcVMvVURzK2JzemRRUVVFNzNxeGZKMUh6TjhEdVA4dnBIcThjaVQ0NHM4Z1M1bDlvZ2lZdkRZa2k1RzVteUdlSUR6SW9LVnYva21hOWNQZlRWZWxyL0g4azFvb3dlZlZZRW52a1djbXNJODhPSy9DeGNYZnRqMmZ3d1ZyQjhxSmlQYSt6WlYydDM0TEhFSVhXUG9CM1JDL1JCMlBPKzNMYXd2OHN3ajRQeCtvK3IzZkIrQXExbGNmbXJPT2VyMW5GNnJZMTVhOFVKMEFzdXRyREV6c1g0TXNja1hQSHlJamYvb2h5elc1ZS9Lek9WSC8rNlF1ZTRVSG9GNGE2TkxmSVB2L1ZCYkVlcmRDSnY2Z3VtM1BwMjdnL1dzdzF1d09GRG5oMis1WGJJRlRzTnlaR040TStKM1lrVkxmVnRlbkEzc3ZmK2pyUDd3QWVIYVNZN2g3K09tdnVsQVgzdk1GdkZEMXQva1k2TnEvQmxtVktucitJVEtTSmRpem5PSHVHV3lRdExoVzF4OGoxSGY4aVcvK0FZTC9Md3dValVWb2JQK2FxdGUyNTNPSzlOSW9kckVRZDR2bXhZcXV4RzBCekVqeE5yb2IxbDc3cjZZN0tsMWJGNXpETEhBTXgyME8xUU03TTZ6Qi9JUWt1aDFuK1JYdWNxd3FldjRLNlplMTZLdjBzSmYveEd2NW5GRW9ma3JBcldORURqRit2YlUvdjlPMjUzTXNkMTBRMlZ5QU1ZSjNvakFqUDgybGFEaWVka3RhNHJ1NDcvM05QLzcyWC9tOTNIZi9pb1hha3htRDY5OVBKK0hHenlYbGY5MkNteFJ6ajd4TmlpeFg0NFNzOFdxUXhhdm8rZnZFNHlCTFZYajNEQnZ2bFovNStDOS83S3VKMWtOT3hKZ1lueDRndUw4VVYzZ3ZpTTgvOHdLeW5ZMm0wNFgzQmhLOFdNOGpEUXl3K1NMQzhXZHVFUkZIaXRJaFZwNzcwM09Qd1pMVXpHYTcvRU5xckpmL0dOVHYvV0c2WDVyQmUyblgvMHphYzMrVmU4cExmcjloRDdQd1NCV1BtYXJsZDVDQ1ZaY1ZQWjg5WloybEtydUxMZlBuMFN4ZnVFQ1pyZStlK0YxWGlWSXYveUVaRTRBaU5KUGJacW13UGdtZjNKV0pSQlhQcHpGSlBJdWZnanorRHBOVnE3dTdBN3RkVmpFRTUyUStjOFpVeHRnNVhyWTF4OTRmUllBbyttRkd3ZC8vRmp2eVMrdHNzZWx1U2p4TWRkbXlNVE96L0E2eTRCVTluenY5VVphcTdHNUlJc2I1Zko3VXJRZHlYelZqcmI3dlZzWURvT2dCaXVqY2k5TzY1NU5DNGpEMEVBd3c4aXJTQVdRdGdIWmVad3VEN3A1WmdPbWozMHI4L01rRkZxVU83T1JJUHZzMVAzRDE4T0xQbk9XS2U4OTh6UTlFTC95SXBBOGZJd3RCbURkR1NPdjNJQ3RFUmMvbmNYQ1NwU3E2KzI5SXhtOU1vSDhCaXh3UDRienQ3N3cvZXVFZDN5U3hXVUtXODZPWFNaSGxxblhQSDZMRy9sMEhFbmdmNE04dDRuZkZOZ3VBMmZ5N3VqWjBWVDZtbGtwM1Blb3VqdjdxSUNpcm1pRmI3NEdmV0VDRU4zd1BzZ3dyZWo0ZG5pL3pLQXhQOEg4MkxaQjNFRTBEaTY4NU1qbnhZclR1K1hmWVJPSStpYW5lS3VjbnZEYllSUUFjK3dYdVkxV2VOdWx5U2FobSttdGFpQVYyRUg5eW1vY21nODlqMFNCTnR2STZuNC92aHFkTzlzaG8yY3hvTTRNb3BuY2tPeU90ZTM2Zkd1b2cyeXpXTzF5NFdETWhWcnludkFMYjFaL2h0WnFKTjVhK05RdEIvVzlBY1UwQUFDQUFTVVJCVk9VVmFmTmxzU1YzMUQrQ3h2b2hJZkdQZWFtdzkzOXhUcDNnWG43M1Y3N21FOC85OGtka3loQ1NZRWpLcWZscmlKblBidEo0OEw0Y2RMWGJmWkx5VEU2R0J3dkM5THcvNGVjLzlqV0xHREtLL3RlZmVmM0gzeTR6SUlzMmtJb0dmTVFoZ3BUcXJzT3RvSFhPeTZzNUJnS0ZFeUh5REZKSjFzd2dhR3JsR0JkbFZ0OG5GdTcvNGlJR2lkN3pCeTFBbG1KQ0RZNmpPTmJQeXpSRlVlbzltazVFK2RGSWl5cVpZazROb0RqcWU1S3BMdDQ4R1RMb3kxOVhyTFdXOEFpVHQ0TVZBZGtNclBWZGhja0NZMmlja2FsS1ZNYUw0blVlR2dsSGpRVmgzQS9uZWNiT2U1by9RV245eFk4UEZKRFlEYU5JZmppR2lKd2lkWE04VVdDVUZCQmVZVGVMUlZrbW9OV3ZqbEhJb0pueUNuSGliMis0UlE5aFNkWVVLWTI0UzEybXlweVhmWkJvNG9UcEt2TVd3TmJNbDRydmVXbUtKKy9UYVBnZ2tDY2tUQ01FWHJNL25BZmg0ZU50Y2QrMWl4ZXZic1diUzdFY04wZytkSTZtZk1rcnR6RWh2aUNQS3d3SlhGL21kMXhDeUNIaXhOLys3UHNGd29aSnpvY3p6NlY2WVNRWEZQeEpTZTh1SENhaXkwL012NGhOYTFqTzgxSGNuMmpJZU1FekE4akJSMFBqM212YmR6eG1pRUd3L0VOQ0RVTjhza0EwdzNMK0VHc2VEc0lvT3FGUGtXWlFZTEtQT01sM2NaREs4bVJyaTJkdlFPZHQwZnNzTWZzZGR1THdJZHBPOFNtb3dlSFNHN2JaTFBITUZYWURRM2ZsTnlrRzlTMGJIME41OEdvUWFkd2wvUmF1REdPV0J1UXNndmVWWUFiSkRvbEZtS1BTSy9STThyREhoVG1RUWJKVTBRS0ZERXBHY0poRitrV1JUeUNldmNNc3dYT0dmQktIWGxqMlFZbVVVWjZteXo2MDRuVlpsYWZZQ1V6ZGxkNnJaNCtueS9Ja1BIYUhVUmdkVGcrZzRPcjczSWovSlZ3ZlNGNFRteEx1V3Q5SVB6elVtTVpRZHFDd29Obk5tV1MwNWpsTTJMeGZ5YmJ4L2VOcGo5b29NS1JrVThqVkhZTkVaeWFadXpLTEJZWmdzeU5McmEvWU5lWEhEbkR1bzFLdWZnV1NodzhzTjRUSFA4YVlaRzlCMVdWQ3lEN2hqa0lVYzB6NWNRQVNtamx3OE9jNFhPNWRtbGplZGo2WEhxSWw1Sk0zU013RGpIeFVXZ0dmSldCM1h6SUxMTUJtWWRGWVF2bWpnQjJaRjZBY2pvZnZheWNNSEZlSHlOdjdBbzg4Q2M0UEVIcGtmQU5Fbk45YjV0RUY5elRUUlNHNC9GOGo1cXpJZ29RZENMakxRRGlpRGp2SXNZcU5SaGVlam5PRllDR0cwT0lUY2QrNGttaUt6WFdmRkhSWFBndGdZT1hQMFpycGNIYzFwd2w0VmRqUSttdEkvY01zbXFOMFFZajhZeHFaWmxSWnlqSThiRXdjUXVTcmFBeTF2SFYwVE9KYzU5Rkszd2RuMFlDVCtEZ0V5c1VycTl0QU1TOVFYYm54a1pHcElRTTVidzM0UC83VDFPVDEvano4cDJla0lxNGd5NXFNRjhNam84RjRXb25XeHVxcWhUT3lTVEFkbGpxMktSc2pvY1FMYTBzU0lBRTBYbkZVRWVDbnZQRnRDWEE1dmdtTHpZM0NVU0g3OEwwTHFGREhhNFRZZFBNQ1NMcUFvajdqZWlvTmw3OCtSZm9CVXdZZzFMZ1l5a3ZVOWozdDhNWjJydStDQXluY2RKK1hWSXpHWmlhV294SjNrMG11b3A1YlloN1FQWWd2SjVCaWF4WTM5b1pVWjh4Y2VzWG5jU1BBcXpoTVdKcUpyMGdlK1N4b3BwT1VNc09BMFVramswK1NPSkhucGZpSENHY09DUk5aQ2xjM1JMOVFZUzJZQWNhdHRmNnhWZVR0VEFhcDQrY0ViWUZ0UXplaDV1RjU0OXlDZUVXQ2hxMGxMY1FLeFVTOWhET2cwb2tWQzROSEhLMllWOTBGVVhJRnZNd0owSHVHMHRobUxUNFZGWnpVeUVtVzNETEZTVklrdVpvbVZvTXI5eEhBQzRRTzVKRThXeW4zNUR2Z1ZMSWZTeFJ2RjZZd09lWE1YdVgySGxVNUJScHlDMmNNTUVZQnpQazlCWW5FQlMvT3oxQ1YzcEQybG9ERFJZWFh1RVNoZVA0Yys1R3FMbWNZcGkrUHpYbXNzSTAwdkg2d1BtYmdVdGRZdDAvS0w0MjExa0lPRldMVGpheWc2ZzNLQkxWMndCaXJoc0dJdUs2WUc2azl3a0pPa01SbXJ2RUNJekRjUDdITk5CNlRzWGpXRGo0bWVkMFRnNGVMclpxM2ZvS09vaEN4V2M2UXVkRWpIbkdEdzFTa3p5R0RQSDF5VEFLdExkcnl5QkROTFFEQnhYM2lHRGhOc2pQSEJyeDJjS2J4S3J4N0hSTDVnWU40dGdvSFcydFB6QUp2LzEzYzNyR2Q2N3RBSTZIQkxHa2xuNEZXSk0ybERYREk0cDdaSUNxVXMzdVcyWEQzekZ5Y1o0OEc1ZVJqOXhDTHhoa1JheXFNb3dqUlAzMkloSjVTMnh5Sm9CT2dCYmNwL2JwR3R5bkN1RUFTd3Vrcmpybmt3dUU4WUxWZm1uamgrcG4vOFAwUFB6Z29GRyt5Z0NmVm5MRnJ1Y1hwRElPayszSktMbEFRYTdEZjQ1bk11R05lam1lQ3hSTnJtV0ZyajBTUExabVpMT0xhTXFTMWdPekk0bkNFVHo3WWd2MWUzQlBFZzBsaUtQTVZUNnNqYzdXMWxQSFlkSzRKZllaQTExWml0b29WVVQreEFSVExUd0hsb0ZqaExjRlhtRDRjZVFGYkJPQnBqZXhRNjg4OTZIRUhOQzlMNmNRWmJQdVFIdmVTODFJTTNFanNEQm1uZGFNa3RhdThMVytUdXVTZkpVNVNoU0dYdkJBUlQwRTNKTTdBeG9XSHVjamxhRFprWS9reHNWd2JhKzJGUEVqRkJyUVQ0QUZ3WktkbXFla1Q5WUNPaVgwdG5GVVAvczlWOGJPK0xOWWlZN1BGcDdGOWE3ODRBc2xuUVBlc2xCWm9hOWRURzNjc2RlRHBUWkU0dkJRcXRSYm5lSndGak5LekxWczl0L29YU1lWQVJGYnFwdXpYOXBFaWtmY2dRQXdYNkpoa0RHMTdIbkJqeTAyc1hHaHFLSkhsMlNmcTUxYmFoUXJjcXdoQUlBcUpQcVlISmdwczJpcUlVN3F4bmV1Nm9FQVV5QlUydFVUcThjUm1EL1o3VTVhMjFMenNrWUszRkFPMnpsSVVqMWswK2swNUtjY3kwU1FGSDNaNWhWU2xodTJURU9uaEo4c3dpZjdXMllyU2R6UGllUnRLZ1hRajlNaVJlZWdqVElrRkNtODVYc3VGdzFZTDdnejhlZ2tsYXFvTHlOazJCdm0ySDQ4dFhPY0Z2OVVhQjd3U1RhTVU1bEhKc1JoZXNjemxPTGl0eXZ6THhST3hlN09JbHpHM01SVlY2QWtMSWhIVGRGK2NFdmpJQ3NhQnMva2hBeXVhbzRKNUhqaGdqRlZERXBaLzdPY3B4Z2d5TjVKeEZ2S1M0dDRKbGFuRXNWR2NXV0hjWDlNeVB2ekl2N1ZRUHdNdWZBcCtNY2Rkem5jT3RjM1VaMjYzMHdvQTFKZTlkOWlSZlRVbGVrZWFKUGQ4RmpIdU0zSDRWeUg2dXlDcU1yZmlZTjhSRmllZVAwa3JVZUY2UVNJR2s5aG5pL0h2clkwRUFaelk2dTNsdlBjUzBqTVhtcDNEaEVadTBOZ1BveDZrVU9kR2tOMHNYR2xybFl0cSthQjVwTXhtKzB5QnZQb0tiUkFid1hRNVI0UUI4MElhblFjT0ZqSFc0NDVLcXZ4VEFBOHJWcWRJUzlMajV3Z2MwVk1TN2M4enFPVnZya2pOWUFxY1g0a05kMmtod1R1UkI1WjZSekhIY3lIQit4QUVHamlvR3FvQTZWdDFoV3AyaC8wTnFJKzdhRnpHV3FneUw3TmRUczFPRkVVTm1Ha2ZaSGZHSEM2dS9KZ2hVWW4vdER2MnNWS1pRK0k0STZwbkxnbmlPb2FleHlXRml5VERkMStvSzFkQUVycWF6MHlZOHp0RUlMSytuWU9HNWpKNVV1NWNJVzNRQjRFbVpxRXRwVENLb1lCcStkZEVaR3BodlBGaUdQakRHMS9MelY3dEdpZ1A0OTV4VzcrcTdQblhKVWxQWStId2d1YjQrQlRQdWlSZGpYWkR0RVUwWXE4ZWFWVHpoeGNFVVJReURacHBZU2xKS0UxQ3BraXhjbXcvbTJzZkkwQkl4TTVjT0FzVGtobkcwU0tNRzRoNENWejFnSGJBL0hmK0YvdWNyZVhjNmkrbzRlY09NR3A3QmJsMlFKV3M2cE1BNXlYeEUyY2lRckN1ajAveDJFOHBDUGl4Y3d3RXNEMWVkN2hHNERqNUVJVTRnNE03ejl3bDBwZ3JzbGY4WTNHWUJRSXNIVkxZcXRqelF4b0JPM05RTGhtNkFNLzBGMDlUaWcrSHlWS3pTTndWajJ5dHA4b1R6eDg1b0VwV3Jham5uWmZFN3cySkFQK0FFM0J1cWRxeHd6SFJIRWxrWXl1NU9tMXM3cm9XbzV3eUxPSDVISXF6M1N4UEVmSEllaXV4UVE2R2N3bXVnREtIMHV0ZGFZR0NZcGc3alhGTmhHN3MvN3BTWVBYb0MvcGE4K2k4akI2Y1gzTkdTRU9ncjc5T3l2Qnc0MHlKK01RTlpxOHQ5T0JMQlh0S1ZPTlV2eDNmVVRNa0trY09tTGdLZXF4Q2NBV3FuQzJyN2JsSFRtZndqQmRMNDcvZ1FZTjB0R1ZhYUF5MW4wNXljR0oxWFlOaEFYME1BcDBWeXEwRmFBTkdVT2k2QXp3ZG55SFlhbFJHV1dVbitEZ2Jka1pBVWJRc3c4T05Bd08yWWxDK3VTNWk4ZkJDOWJONE5DaFBWVXQ5VEpSUDNDcEFMYzl2VGtWaXVlcjZ5eUpPTGpqYnp5TDlhZEZ1QmtocW41QWtYVXlGUTV5ZzhYY0ZZaTFqSXQ0TDJGT0pCeGZWWnVkZWxGMEJXSUN0RGtxb3c4dEV4d2t1UmZVQzZPdXZhbzVrRlBDUWlKY25YZmk3blVGdlRFUkxUSVZwSVZtMlpiclFjdDBubHBZMzhDRld2QWlKeXJpcWdUUEg0bVhJVFZsaStqVW5LRTZ4ZG1KZzdpMWk2WUpTVUdpamV5L3hHQUFrUE9mYnV5VHc1NktkL2NWb3AwemI5emdGRTYrU2pFYTZpcnRJZWZjMEV0YUZ4MFI4YVlYd1ZSVEMxdC9tdWFicTZIOUlza25VdmlGWTV3bzFYbHpWNWZtc2FaQnZrVUdUWVloRUh4a3N6Y3VKdGFIT1c4U2VIOVEzVVNWNVVoQ1hGTGNzek5TMmJHR0FIZnBGOXkyVkxPNVRtOGZuWDR4bVlhQ1NoNFdNTk9QQ0lWRS9pVXVDTCs0U0FlSHFnVWVUVnc2Q2FXVVFtUEFrVTJxOGlhTW5aelpyUDVhMFlqVENNdkJLT2lpZUptUmVLY1F5WFRQVjFDK3RUMHBrRUJVUjVoQ21MTWdqUjVscStHVGtVMjEybjVKL3B5K3hPODNMNkRqV1Z0TWZGM0pxVGoxM3daV3JHd0wvU3NsRG52aUlVdkpUZkNWbm1Jd0JuaDh2ODUzZGJoWExWczZWQ3VKWDhmelVLZzdGTXMyekpMR3BxaUJNb2FDYzU4OUFtdHNDTlhNQkhrSk5IcEk2ZklybWZLV3IrcHlZRGVNc2pTY3FaempHN2FlWW5EdkpsYW9jYStIVnA0ejh6UEFHU1JTK3p4aWc1Qzk3L3JrZnY4L01MMTJ3VExDMko4cDR3Q2t6NS9ldzQ3RGdacG5JdE5jdXJheDEzSFBDaHJrcFNIUmtwWnF0d0JQQ0NmVHhVN1RPUHdWTDNXWU5JcnJqZnVNK1Y4THppbUl6RVpFTkFocUQ5TlVlWHVQejRVU0tmMG90Z05MQzN4R2w4M1NoK1hyTVROZm1laXdkTWxSZFIweTVCZVBVdG90N3ZvN1BIc1ZDcmZNUVBaNGJSb1VhU1VFNXowZXhwR1BOb1pZK2xWd1pOakkvU2JSdEhRWWJSNzR1U2drWUo1em1xY0xDWlp3R2JDUzNQOVl0cHo3SnFGMFF3Rit3QUJMNXI0RWYwUTB4SllybmJqQmRlMFdnNWdRNTQ5L0VJanFqTEFiMy8xYnkvTUlxYVZKZ1NQVGRXaFd3dUlEVGcyRnpQczQwd21FYmcvM1VZa1NadUtnR0M3UmJ2MmlvbE81eTlZNjVJeTVkT0trY3NCUE9SY05leDg1UXlmUGpVL3Fza1A0dE5ROW1CSjBTdWZOTXFla21kcUlrMVdRQ3V5Q0M2WlNVQ1U1Y3hxTnlPVjJ2WW5Id29yaHAzOGVLY3VSTC9vTW9UbVhDb1JFemtLa0E0YlNSK1VuY0lHMENZbkIwWDRibEF0dlZjeDUvbjZHcUxjWXRBdDRROVVxZXo1TkxJcW02V2xvNHlvdW5SQy9Wc1N6SWNlRHNucW9TK1VvdHpJdk1xM24rTUpFSHJvcmVSaER6SW1kSkNUZExLaGlYb0NublZSOEpKRDl4TmtxQXIrcG8rSVRjTmwrdHdFN0xFaUp5dzBUdVlBNFpBSmRLN21tV2tEMS9aSzRXbGg2Q2VKbXZZamNXMGtyQVdITy81MCtaOVR6QkxsNmxka2xLenFKNW11ejV6cjNFUEZKOEg2LzJXUHJidUlvdWxCL3B6MG0rWEhiUCtnWjZQamJtU01Sam9jVkw5MTkxMjBBdkZjblNOaERhNmF3RVcrNDJrWHNDU25uVnFBUVhEOHFOYmpyMXFVYWExN3RJQzc0bkhzYUM2aFdSdS9iQ3NoWnVIK0dUTFlwc09WY3R5TUZOV0k1Y3dXcVhPUWE4aURuSWxRdHZTM28rRGtnVENSTmM2cWFHVVQyYnJTV1lPd0F6MXQwemNGUkZ0ZmMxcHY2NFE5UzRWemZ5L09NTUpLanErVDBtUTlSS1dpVFhIVlpFYlo0ckw5N0diTmZGdXFTRS9WUkJsOHJMSkpUNGloOEVLT2Y1bkxtUHBjOC9iVVNMR0hmeWdtVXAvckxucCtma0lsU2hCTTNrSDI0VlloOUVueWNrOUZCUWNweEtpRHlTcXpFb1gwYllZOEJVWC9kTzdBc0dpNXhuMHAwMDdKVXpvajZ5ZzBocVVtbElKSmljN1pDZ20yRldKSnUzRS9MYzZGbWRwb1FzSnRQTUluaEtxM2wrL09vUjBqTjFGQTc1SG1KRmZrRHdDQlZYcytjSHprdG9wdk9Zak9NQ1o2V1RCRUp0OEFhT013bnVZN3U2ZzlZWmxSQTdkdWxMSnpKM0MvVjc0QVFzVllsdFYzbHhocnM3S1ZIcmNLMFYwZk42ZnV6Uzd1VENmaUpmV1dmSzJaaWppRlM4bTROdzN2WVRnZkFxMThBTExGMDZpZGdyUzNyK0NyaWUyT25HTmNUZ05pN29LUk9YMnVCT0tEeWVLMXdWblljTG5NUjZBeGN5TjU5cWppWkcwNW84djRmZEJmb01mRG4rUDhDbGJhYU9hWG85djg5ODNVRTgwMVBROHd5ajBqY1ZQWjlEQmhZL2w2YmdremdwendxU2xMdE80SncvQm5Fa1RQRUlWOXJWVjdXOStpQkkwNDBBWStPWGVDTlBrbTg2Y0FtZVJMS04vSWtCZS82SlN3WkJIZmZTdUJOZkM1QThJRk1pNWlWMXlGemRVL2t4ZzlWMnpvdzkzNTJqdGFySnJobkxOYytBVWlqakRtUXlHTmtiM2p3SzlQd3JMWTRJNXc0RVQ2ZXBocldsVUxLcWJPTWRtcmRFMDhjRHZ2dUlWUXhXMi9HVGpCWEgwSGlsTjQ0U1dpbTNBcExwbVNDQkNycWFrbXpuUHF3WkFVWnV5QmlzdGoxbnpzNlhhSDdRNlpRRnA5L3NxbUdLcGFVWFR1ejU3ZzZXTnk2TzRWbEo4akIwdndBQjU2bmFDMS9XS2dYNzZDOUIvUktCZUx5YjZ6WnlmRWlsamxOeFJXT1BvZkZxOEh5ZS9vaGVEUlI3VTZKMVhoUTdXM0xGVEkreTVibTdCWU5WVG1zdzRhcWVQMDBrZ3F0c042SnhZY0xjUW4vTGVUNkc4TzdvQ1NXaHFEVmxkTDJDTFMxdXFIb2JoeitHTmxzSHl6RUZQUFhsWGluMEdjeTMreGNzQUNDTWlmeXlISG9LaS9wcExHNjVuYTRVUWJIbmN3K1BvdHMwZXY0NlNhelV0dWZNbmw5MjM2M3dyTk1vSlRTdkJkYXBzcUJMdGt2WW5OK0hGcndVY0tKSjZTQUIxVXZUMUVDUVZPemtGVnBxRXF6YkVDeXN2dVpPMUVNR2M3OWMwa25EVVRrbThrc0hqS3dxRlp3Z3piVU16dzUxUjdKTjdDQlFnK2RKRkhCMnlzeGpKWW1WMm5aSnFucStNenRDNjd3d3YwMHJ6ZFRERmw1RHNQbzZUY2h5alYwelRWMW5KcHlqcjRYUzR5ekdCcEpFUjFuOUxzREM2bXVTTGMvZDNUQllNdzgrRDRtOFpJelBTWmE3TGZ6ZFR0VVhjOFIvUXpMSmNjcmZ4cHQ2NlU2WUIrb2w3ejRUNXErS0ZBb2xQT2FVVHNMRm5ZQ2FJYjA1MGNleWRGRkJBR2RCT2M5ZmFMYnVNWlM0QW1UbVVGUy9QdE02TmR1T3lvQ01TRVpnYldENHVNT2pCVUdwbjJVR3Y1NmJZeUpmM2ZQajRKd0Zydm95cnRqemZiTHRNMGR4eHFSc2RKNjN1WTV1OWFlMDV4OGlmdnlkbnVESFdIcWRaeXErWjg4UGtnNlhDSktVSmNWUTl5bDVoay9ScHA1UyswcTNrR2dYSkdXaitDVnBucE41NmNYcElJMWYwelYzdlVsMWVuZllVNVB2cWpSWnRxVkh0cGl4T3d2ZVR5UXJQNDltUmVFRmhEdll5T0prN2h4TEpHNzVVUVloNUlhbEN4cm41THZVRkdvdFV5SXRmRm1yRk93T1hJNmhSNTBGYWhMbnd0MkJGYmVlNW5FUXlFSUN6bDR6a1FBN1lUZ2hCZGFBcjZBZVo2QjlUS1JPREhYcG9odG1PVStYRnE0UEdheStqQW5QcXFVOW40T0dXTFJKTERhdEpOemRJNFkyWFRCeHlRUWU0KytES09meHZmM2lEb1ZPZFh4dERnbW1uZWJqcWxtQkJaYUJRc2VqdmJ2WHhBT0UrVDF0Z1V5TDRGTVF2bzRHNDMreEpvTDY1NmpJTDZUa21FajV5Q3dJVHA0eE9ROFJ3d0ZiTG51ZUpuakZzdE52RXJiUXJxOTdCWk1tVmJobXp3OGljUWlDakFyRWlnV25BSmtPZHZWV2hRU3pTT3R4bG1EVWN4OG8vQXJzcHI3YzdSTHYramUwZ3BxU0dPZUI0aGZBOXhaRUtmV1RQdDFWUVBBWERJbVV4L09UWU1NTm1IS3lFejl6RVVSMXoyY2QyV3JKbXZ3WWkrWWlRWXhBbkg5MDk3QWM2Z1d3elJXYWJzbnM2WUJpcFhCTm9MdGFoa05yNk5LUkdqWnkvNzlPVHh1VFBoWDl5R3orRlJFL04xZkxTK01FTzR1cmYyL2wrQWJJTVpFYUdlcFNSVHkxZVRJbXlRQlIyM1orajJtbUUzTXB5UVNYcVpFZHRZMU5SZ05WaFVHSzl4eERUbGFnUnBKMUdrV2pTWkRTNjZrR2syQUt6UEpJUUtESjNFRjdVWk1aTnJUdnRPT1F3WHo3L2tVT29wSSswYjhXUVR1QVpvbWd5VlcxWjNWdmlOREF3VlpWSmVlYm5YQThBeXFpRmRiT1dSYWNoVXVIdkZrSTN4MTdaMnl6UzhMZ0JNK0JqNEs5bmxlS0laTVN5cE4yWnh2OVBvbzhUOVdyd1VxQ21jSjQ1SmZZUTIvRHRGaHdXN3Q5N3BUQm10blUwNDlWd21jZUpuMEJ1dENEZ1dyNXVWQXpRTHQ2WitnNFkrTDJ2OVI1dWZvbUpySmUrYUdFeHc0aWxDUWZTYXNxb3JMbmh3U0xHSU80K3lRMi9oQkZYdUtkL3RiQjF5UzVmUXF1cG1DRGt5Qk5reFpmT3ZIUXZQQjk1Z1FzV2NtZWYxOFNuOUdHS1VGVGw1ZGNYK1ozUm9ROGl2ZVpuOXRMV0ZNRlhkL0V4S3pMcUljNFBMd3hKVmJpRGd2Q1Q0Z2xvbkF3RktJdXNqMUtpRml2RmloZ3FuSDBxTEcyd3U5aUJRN1A4eURWT0pqekpFTjUyMGpaMUQyakJURlBBZk9FZVo4cUszR1pxSVA5Z2IvVCtaOWdzcWRFNWRhTmVjak0zT3RaY2lVTmZPMG1HRkM3SU40QktEblFQbEdJZnc0UTRBSUxsam53a0Z1T2N0d1BobVFwem9BdHlaQ3R5dDVSejB4SE84T0c5cCt5akxmcERsZVFJVEZWK2lqcG1Vc1ZEdGhVZTFSeUlpc1BUc3hWbVZzVThaUmJRZGVKdndaV3p2NEs2dnkrZFBFTk0zUFBiVEZZSFk4UnN2QXNvc0JWR0NYM20ycGgxT01FQUhqWDREWUhIbkxMYlhzdlI4SlFWSkt6b29DQ1F4VEZRcitYS2N3SjVISnRLU1NhSzltUGtZakpjNjFuR3lTVitnMFp1U1VTSUF4SGhOV29jNDQ3ZXE5cS9jekg3WTF1T1JkSUtUMnRtQkFJekpjclRVbFd4WjJ5RXN4UXhBcWJHTEhwaUZJMEJ3NDBYNGQxcXF4c1BlNWpTREZYYWI3RlNVeVNFdHhIZVZPdXJsTTk1MmF5TzF0NkNsWTRDTkd2ajRiekJmRjNETmFVVVhuS3FlS2h2VjU4aXVkc21nZ01WMVhleWtXa1BNdWNKR055N1dxQTFMcXBXdDR4dytTR1pEekxsQWJkeklnRS8rRHUrd3B2S3pVTE9XZkk0a2ErY0QxR0FlOFRYZnVxWkpEY2JzWFYyMzc4Q3VXczkvdUZIN2xGOVE2QjdpaEVWMFJSZU81Ui9TYVJlQkJDWGd6TGUxMnBzVnVNR3dQdUxVak16L1lLQzM2bk84WVVqQmRFMUJON0pod3ZqVlNva0ljNFJWUXlwYmxJcGVxR0pPTTZWUlo0T1NVUy9JTWh6Z3h2SjRIRU11RDdSREtBeUJSUVRqSmt6RGNYU0R4bGM5VlhheHhUelZ3RFN6blRRWWFvOFlmVzNoaVRuNGVJRmJ1MGUvbCtGUXZyaTNsRG1LZGcyVzhxZVFNdktQWFJ6WEVzTVY1NC9EWWxTdjZTSi9QVVVqSVBvdThUbDNaMjJOUzZhVzRpVTY3c2tMUWRsRVBYV0lYZU9WS0Z2QVpZcSt2U256NEp0NVJUd0c1NTYwZGdBUWN4cUc2dVNpRktUS20raTFPeVFBTS9SeUFsZHI2Z3BmS0NoWEVtcEZNaGF0QVJUTG50bUVNbDhqTlNSbzlpbkRoZy9YTHZrNVZMRnZkKzk5Z1lyMlk5dXlSM3NVQlZIeWRJcThCVXNSK2thOFRYM0FLeGZOY0tsWWF6YW5Qb2lraWVpR1hCNTA0bFhQbjhSa0phTi94bGNyc05WNXdtalUxYjQ4VWNGRVFPbmg2YU1RWFBaNTVzYURLZmVmNk9JME04NUliSDdoRGg4L1M1RjBSTFhYT1JNNjl6YU11VFN0K3pTM2dJOUdOKzZ6UjIvdm9tQnZQdEZlUXhYZmNyb2hyZ1hBVnllWVBwOEt1UGRDdEZZdkdHeTZqQTBsYUFFYURINElCTUlWUXFvanRVSXQvYUNHK21QRG5YVGMxVTR3K0ZOOUI0SWZFNEI5bWU1NWxUSVdxVnZ1V3lPeG5Eblc1d0VlajFoa1FEdTBHYzdXTXpyOTNZMWxxMmtTY0ZvWHNjZnB6OTdvcWhhdDBlM1NlcWwxWXQvQldKQWtoTVQ3bGp2THoyWXpzZ21QRGFBWk90d3BXSFpJZjNEZ1ZNQmdtOXAxZGwrc2dLVXM4ZEo3RlExbnEvcVZjZUE5V0JYTjVrTXI5M0laRjlOZlVERjF5Rk9yS0hKTUt6Y0dFUHBTMmRRb2hWOXExY1BHSjdGbzgzcElGN2Y1UURDQVVzNmRnV1ZRdkYrOFQ4dkZBakwrRE50MWlQTmIzdHhiTis4WExBWHVsNWtDbERaUVV5U0lheEdVcWIyRkwzNkhtRzJPWnZ1QWVoclBWK1U2L3NBOVdKWE5la3RaM0QrbWtzclNmTkplZWNoMXdnQzgvV1dSNHJmWDlIUXZMYnQvaWVaZWZ5Tkk3a21oY1JTZTh5WXBFQ252M1JWQjV0YVNSVHJwRGIwZG1LSHRLRi9qbnAwV1FWRWtVYW1JeXBCZVNUQm1Lc0RiVHlSVVE2MFZ1MytpQVB0ZUg3d2lSRVV0ZnhjNCs2WVZyTDAwWFRadWpIekNmcDR0eDFrZzJvZGFMS2NPSEJKVk1ZY3NPWmdvam45a0tNTlFraGw4QnlycEJzbkZSa3JoSWJwZGFjR1FpNFNReGVhL1RFQTRwYnhxSTRtWktydURQZ3hXLzNhSlZYS2UzYTY4Mklib2FaOHdZa2tZdzNIT2VkeE9RVzIvaVBldHk1eVJCMS9wRG1HRXNHTk5SZExNUmxiTHZpUmNxSEVoTVh3U3FWakVtU2c3SlU0blg5R1ZPNGlaWERpNUx4Q3U4Vm5qTmQ0MjhTeGp0VEZjTllwbG9YbzhLNHhDaDVYSmpJaGtKK3VuZU1GL01ZcE5URkJWS1JMK1RRbGhJRDhXcDF6WUpwUXdSdGJqRmlvNzlmakJabzREdnViRmVhZUVERVBJNkZXVHBVNTFpeXhpZktDOXlvazVWT3krNHRTSlVrRWNjVFlhempVWUdycElDMXYzUUNzKzk1WGdyQlV0YThHT1ZJdlZLblQrVngwV1MzSk8ySlUzTnZKVkdKTzZrWEFhTXNpUzRzY2t4eXFpUXYxOHd4aVNZdS9qR05ma3E2T2o4UC8va1pTenNHdXZFdEYxdC9FNEZjclhzWFM1dmtVSzBrUzFaTWljZTZKRDdQek5Fb0poQVBCaXgrTWlqRU1JS0xmVUozZDZpWXZ6T3puRVFHS1RrRk12aEFlQ1ZaVGtPaW5ncnRVT1cvVFpvZitOaTc2NG1LUEJUdEE4YkVUUlZxcDBnN1dXQ3BEaTJQTFFRTUhnM0lDaXl4Rk11TGh0UGZybjQ5aThHdXhaUkRBZnZFWXhTS1NQQXNZenBHL0dnc04xM2NsaUhlSitTQkU1bkhCL2NMRFRsbkVCU1lPZmxpSldjWktvM01UQ1MyMml0NGxUYXBRSlk4Q0pPVkh3bzRCcjZEUENIRC9SZ2xqQWNWSGYxTFlnVURxVWRlaERQUHZWUUwyUlRFVGFlc3VwWlNEb1pqenprSnhnU0VPTmhlcHZCVDZtRVBLZlZXcmluaVJtY3B5c1hMTzRLS0lwZjM5V09vU3JOemtUM1JyZWFrNDFpNnpFVkF4cmdvV0svSDhZaG5WelNGZWdIc1V3WFd5d1VLR2p2N29iby9za0x2Y2dXdTk4U2phK3d2emkxYlRxUDRIdXVwWkZpT2xpL0xVUmxpRjRpU3VFL1RPYVpTL2lrVkNPcmVwRDl1d2NZQW83OWNubjhUUTVYVTB5YkVCUktXcjZWTmhQcXhkSm1McFFsV1hzYjU5M3NwQ3U3U1NQS3h2Sjh6SjlMNlB0c0RwRHdmUHh3MG1iaURzN3NwcklGZDl6NFExVitsNWt3NzRYUU54OEhYNlVMeE5mY3VPc1hEZUttUkRYVW80MjlEUlBWc01wSHJLVmpIdUp0RVQxV2VHbWJ0MHI4ekZESWd1WnZHcHV0a2lFZHE5SDFyQUEwbzR2VEJYSXFEWWtoQ0JDYk56YXFUc1EzMlVha0NHNEhEU1VYYVZ2dEpDdy9zNG81aktBZVFIVjFXdzQxNEx3UFBRZDJSaVBuVE9xZXg2SGhSSmhwR2svcm1rb1NSdy9PVGtjZ0JsRk5OZGpzay9qSm9DeFJQb1lrdStxcGFIQkUvOVJOTkxGd0x4Wml3dnk2VUZ3dDQ1aHBRMVV5Snk5ZEY2TjB1bVNyZDVhOTVZb2RSS0hhREpSTlYxVDdnTWozUDJxVVdsWEdYNVZNOHpJbDM1TUFxK3N1dUpxTVVmaThRMlIxOXBsSUtEcWZ1SXluMXpiTlVnVnZKZ2tPaWZGQVNIOUZtc1h5cEM4bms2K0xLN3JsMEFhWHJVSmVqZEpIbHVrOWlrdFo2cmR0a0g3VklzUjNGMk5YblFtR0daRG4xTTdLaUpCTlZrNEVVTzIrcGZsWTh4VVBhNk9jMzFPaG1LZ0FBSUFCSlJFRlVNcDhTNUltRWEvbmU0M091bXBjRGNNeXkxQjNzOTFaRStjemFqSktLS2N1WC9wMUlNQjB3dk9jK2NzQmtxazZCdTJRTXUwTTVlWTB6VmJmWEdWSlAwUTBHelo4VmFvdzJCdk9OckNoOXFOZGZheXRNRFJYRXhURmpXcG5zTFFpNXFQZVVhdmluaE1zUnFudk1TSjBhc250K0VqMFZCYlVxSjZ2WUp5a0hNbkFMVkVvTE5sajFWbWZScElNU1drazBkNDlSU2xyRFFUZTR0YWkyODhVQlpsTzJ1RXJhOThocW1oa0R1ZU5kSzc2dzRpTFRpa0lrQk9ONDBoQzQ4Q0tDZFFpZkUzaFQ2dDRwRWs5c2lrKzh1VnhBNEN4bUEvOVd3aVk0S1RBTktVaXRXV0tEaWRQRk5rWlRJbVdyejVjSFRGN1VaMmkyME9OVzdVTnFYcnJ0dlQ4Rk94K0lCTlFSOWdPMXk5S0drZlNHY3h0SUxlVmpGRVEwMXVjWXprZ0hVLzV1U0hYOEU3enB3Mk9IVy91Vm9rL2pxSDJBdkdNaEtudFR6Z0M5SGkvSkxnczFRUVhrU2l5bi9pMFRoR1Y0SGlJMXNjNEJDMWFTazNKRFEzVjdsR0g5Vk4yZ25VY2luWFduL210a1BXdVhpWk5rSlFKbGtSUUVSQjJFMTJ3QnFOenJvNlVCS1psblNkRVRBNUNyQ0tjZzN6U3RwSDhZSXdmNzJMVkFnQ1oybm5oOHVuYXA0cStqUm1BNTlXOUZpdkVMVSt3RFlrNnNLWENYTkJOUFNpaWlOa0h3dUo3ai9aaHZNZXc4RjZtZ04wNy9FdGpaOFRMdFl3Sm8rcldHSytJamtqd0ROQ1JNYzdOZlVDMy8ySmZoR2FMeERROGRnN2pFZEhHanNzcFRaR0dkM1BpeG1wQjNWSmg0bWNvNFFYcHZxcFNYeGNNOFc4dVYraFdTblNFdGNleUE4TGNDNmp6a0x3RjJxdmpnR0NCQVRZRThlL0dlZzlUdG83MlVINFBvOWZUaThHaWh2dFRIMW1XUzdQaW9XWnZ3U3Zrc2xBMVBkN2xUUEV6bVMxRy81SHZOTmJKZmRvWmJKN2dhWHo3RmtEYkFlQWNpZFBDeEVVeVhYNkdDN2p4a0dzRjRIZHN5TnBmbkFKT1JTclp3Z2JUaUU3YloydUlkZ0Z1SHp6UThKemNHdXZDSnRvQzdrZEs0eWZYVU1lMGxVTnQvaFlPL0xMVGFWN1phajlXWCt0Z2FKazczMm9QWWVvekNqRWFoNU81UWdTaC9pb2ZvOEd4SVVGSDg1ZzRoSDIwazlmRjRnSUw0TEU5QnR1NTNDb1RVMTZXUWRRZ1lFYTg2cUZ5eGpQeHJ6MWRLcFNOS2N5RThSa1lpUGFocDBOLzFDQytPSzlLeXpMYnZMZDFwOGVUWEY5clNubjVLMUtZSzhrQi9xWTh0S1RxRVd2VjFMaGVoRkNUN3pUSVFPL2JzL0NrZXBuUEhHdEN2WllSZzhQenZGTkhNU3drRzFoc0F2OG03QUdzdXpmNXl3aUFTeldkWlhQL2RHTVdVRGZsMmNzZElKdm1lMjJGbE5XeVZpUXdjQWxGN0NKb2hNa1V4c2JQcmZuK1NxUmJlTEZ6Yk1VSWFXd0dHYlRlUXlETFVENHRTakdyS2l5c2EzRzdOZE5lMGtKeXVtYVFMQmRkeERIMW1BVTZXMTloUm9qQU81QXNXK3hCUDdkWFhQZFdIOU1mUy82WlFxYjdPTFlKV0tyNUQ2dTRCeXMrQjExd3NxMDBaUHlXR1lQTmJyTUpnOGU4S1dGL0c5NDRMYWhxSVJuVTZwcHp5Q3JIcWVPbVFzY1dxUGxodUl1RTQwNGNkcVdVc0V4R3ZYYVAzU1FoV2dlRmpMdk13SW5zTDBOY2V0UFI2TndUQlAySHRUTmkybUFpbDFmM3VraDhOUERkcnNDRCtnVEdIbVZpaHRJL1VaY0ZlQVRzdWlBTVRFcmI2MndMNU1hQjF6TU45TVFiT3RtRThnMHROQXlzRGpYYWRxWlhlS01TbVY3SlNVYXJCWVM1YWRQejlDbzZhcW0vOU9UQ3luVUdkaWczTTFVYWNrb1VraDBqeWhBVm5lUnc3dVp4QklGVUNOMzB2RU0wdGxwNHFSL3pDU2pNbzd4RTBOSWJ5WkYyeG5YajhaVnU1UTUya0dleFgzRUJTd2FBYnlQWjJGeWlsem1ycStldEJ5aUlyck1MY0RjL0hxRm1TbU5HdHJLeDJqUFliWmUyQmQvRVVZRnRFbTVCS2xzMVFqckFzelI0NXByUHhGa2c1L25iUDN6bnhDZXM4VjV5OTdTdW9NdzZmek5tcElSRjZ1TTJpMW5USEE4dWdJcjB4aVVrLzVsRXNoTWMrVXJMRWxBVks4dTdiNjVHTTk0cUk3c1FsKzZqQzNBM1B4eU81a2tGVEcxbFpqV2FMODBJanFJSkRNbTVEM1RYRGtuaUZ6VEsvVGdKRzh3eXQ3TTFIR1loL0E1eVBFNGduV1pLNXV6dEZXUlZkQVFOako0LzN5MHIyenh6RHdpM1RkOHRaUUNzVTlObEcrTHNzQUlRV3JKQ1F0Rmt4UUJNTk9KeURtdlR3cjVQUFFrVkRlQ1hmam5qK0dFd3RNSU9lME04eFVGSlhwbTA5enJwRkh5eG4xQ0NzUHNnZGxrcjhUc1JSMzY3bkNMbUxpSUJ6TXJOSHJYUGwyZHNodnZqeEdEbmNaaXZoVG84Tit2T0txZElBSDFyRVlmcDVLR0lPbnBmbEtHMnBEZklzeFVPa0pJMnorZ0EreWRJdzM2VnloOXE2VWc1NVlncDFSengvQmJaYjVoVXMzdXNBVVlNdEFNR1U5NXBDamVyVkIwWHMya3Q0UVNnbi9PWC9FY21uZmg2KzBZRkh2UytHTnM3S1puejJCSE10bDg0d1AwejUwQ1VYSjcveDRQTzlTVm05VnhlbzNYMUZxaHpqSUxVYVhPSW1USzRoZ0E4a1duRFRESG93UTQwa09BWVl4YkFHTlEyRVd5OUNEeEwwQUV4TDlYcFRNTFloeFJkMzEwa2JTdkNHL3BtRTJaZDl6MnZmOG1kUWJ2Nyt3WC9uSXpaTUpzMmdLZzh2L1pBemV6YU1ydkN4ZkRLWUlWYWRFbXNQSGFsVUJyZ3hjcWg0aUMvNVJ4d2dWNWthenl2aXJkU0Y1aXZib2VDcDRoWjZzQ1N6WlRBYlpBdDJ4UE14UGpXbm1US3E5NVdOYjFVSnBmR0szbkNuVzBGOTJqRU1MeTFHR1NHTE41ekZSdGt5My9kRmFQTGNERmo2WmxKRXlaVDBFZGpkcjNTb0RhdWxJVUFYN2NXNkJRdzVHU2tFTjlSWWduWjNFNXVDQ3ZRMWNjTUthbmtWY2lTQVZTQTRkcHJpenlJK2RZUUhSRm9XQVdRbFN0VmlnOGxRdHcwS1drMFEwT3ErQXJKZkFFWmhuY1RycU9xbk9XUVdBaW44WjF2YjlYeHlLRk1XSk5GS096YU1PalFOclpNcXZEb20zYVI1cmp5KzRINGZXVlR1eEprOTBMV0FzUnVFeDd4Yk54alhZZ1F2Q3pWSTQ1ZDYzNjFVTDY5M0pXU1dlenQrYjZBUCtFMDk1UDhqV1FGQ1ljdCtETVZSOU42VzFEcEZmdGNlZHUxNlBobGg3aFNLY3FYcXNSRlU0WDA1YUY1dFBLeHpGVFhla3NkS05uV2NYT01sbmxKRk1IMDRhYWxLVWwwV3YvZDY2TTNuUHFwUTMwZGoveFpJUEJHaG1JQVVsZkxEaG9uZzVzcW1ZSkVUcndDemlQNEppdkxYa3l6R0Z3R1psdEo3bXZVUUdScFd5Um5CMnZYOEN4VHFNaU5DL2tiblN0SGVod0NlVzgzdjBaZ1dOWmJlVXdMeDBZdUR2SENoOTZTeFZpVHNiSVdSRVVWQlV0ODZCdnVOaktUeWhWT0FqVDZwZjNNV3o0TzY3aFcyVkRvWG1XMm93Nlh0M0N2S0ltN2FvZEkrci8rcnJxQ1F1N1NYV25XQUZUTDBkYmQyUForTU1IQ3FweTJPRU1hY3lldUlTSU94Zmh4dWtCeE9jZDJWZHlTdCtybDJRMHBxOTVHYXIxR1oxQVdBeTBhdlF5VDlUL1hQaEFtRS95cnNYZkY4N0gyRlpYdkJKa3BsV2xCUlNIYVpBb25ucWJaaS9maElrYThaV3ZWOGpuM2RmVkYzN3pNMDNsaGQ1cm9TQjA5Tnh2cUsrUlZ3cnA1RFRPVkVSNmtPVWZKeWlsTDVBam1panFzbFh3OGc0Q0dTMXQ5VmxpVUtYY2l3cEFuYVE4TjBxbGNiM2FudlNhcXh1bGIydTQyRjNQdGFLT0gxUUZ6ZTVBWHR6L3FXaEsxNlBvMkpubUJ5cW94RmxpR0V2NWdZNmd2SkpadE9sTjVnaTgwVHp1V3UrT3lTZEhQTnpXV01VazNjVUZ5TDF2TlBXZ0JQQ21zRzUweWd4SzlDOS9wS0NiSWJRVGtGYTd1bktUeTdOeWY1S0VqOURPUHNqWUZFWmpCb1hCVmhHcmhWejZkbHFtZXY3RGpsSlVPMDNFK3h1WDRYV1RKS0RRWmNWK3Z2SFRKeTcwSklPQzVZWXZkV3BvUlVyM2VCeEVZeWFHemJ1UXg0eG5KV212TDE2ZitkOGZ4RE1JblAySHFLbmJDTkVTWDZGTTc2WHpBRENxby8rNGd3ZmkyL1Y4alZ3N05WeisralNKNWc5U2FWWXVJcDg0K0FTZlorUDFreStwOXFNWkdEQ05uRk0wZzVDSERWTVlzODU1THl2N3lkejFPS2g5SWRzRDd4UUZIMWpPV3NOT1h2bE9kakg3ajIyRTlQWjB1R2ViSkFNNzd5VGYvZmwvMmpQeFdiOUJ1NXZwVmY1VUQ2YytsbTFxcm5INkpJRTdkSUYrbVhPL3dpb2tUL3krcy84aXZmb0dydzgxdkN2dTltNUtxbHhWTDErU3Myc05BRFhVTFJPT2haTGNVVVptQ3MyL2plZVhGS3BxMDI1ZStVNStOcXlYY2NZbDhaYmhTYmx0YW5iRXo0ZlRpS3ExdTVtQ0wzdVp0WjNERXpzc0xOZlJFemxhOHF3cXVTU1JFbFhYS0RTS04wV2ZGYUFhV20yakhpWkw3L2FoR3A3aEpLUnZyU0pINjJ2RDlvT00vdFI4NUIwSENVc2s0T0lIT0xFWUowbUloSDFVbUdTT2lOYXFmcW8yVW8wNGJnTVVQcU93TFpWeXF2RXdsK0x0TlQ5VTI3b2I2U2hIemFNMlMxNnZsWGFKV0R4RTZHSzkxaFUxbXBKNmVJbFBwdVBOVFhVcEdzWndZSnc0cEk4RG8ySWFteFBLc2xGZy9ISE9rTzRJTGtsSTRVekNYM3E2anNqT2RqV3NVMytOOHBsZE05K3J2SWtQeno2WFhPUkkzZlV0emg2WEdmOS9DQmQ3ejEzWC95RFc5OHpTYysvdHpQUC9lSmo3M21UVi8vaHJkOCtGM2YvNEVyMDV6LzhNS0xDdnhEYjM3RG05NzRtdGQvNHJrWTQwOSsrRjNmL3M3M1gwMmNXdEdaUEUvZjBxbkpkTjkrNW9KdFNMOS8yY21rcnNveGNqdXBUTzhHQ2FWVktrdHpoYVFtTW53TTBBeXRhRVNua2M2M09qVGlwZ3FWaEx2aitjZGc3MEZLUGNPbEJzb1UveEsyRW4zL0o1bTZWbTRvWHExOEFMVStZU253OWN4QytnR0hUSGQ5UXI2RHBueHBVSjlBTGtwVFpIZnRnaEhWWFNDaHBRallEVFJFVWdNM0ZOZE9BWHJKdDU3Zks2UmQxVzBWbGFva1BJSzJXTjBIbTB6Y0hNZUZBeERQL2l6ZzZhLy83bDkySXpkVHUwRCt0ODFRTDBHVk52VXlibDBrbzJPVjgyenhiMUMzVkRiK3BvTnNWV04zbE5Lb3ZLMG4zRjBWNlVHRGlBaVczNVY2Sm9RbUV5K0Y0RFl3MVhpNzQvbjRValpQdEhacTBQZ0x2dmtIcmg1ZWZPdlBiTWozaHVqNVI3WkdhcjI4andKZHVobnJoMlh5SUh0ZjhXUFBSeSs4NDkxL3pJMWFaeTBGS0pWMzRlblpuenJjZ1RiMXBLVEFsOFVoSDNxK0dOeG1hdFY0VXZsc0pMYW5IRWR0VHhkWXRIcEFUMlNjbFdvRjlUa1hBYmNCTkFSNW9vR2JsNTVzVDl3Z2JkUlNVcUxLU1ZZUWM0cEtleEt0SW8xa3F5VW1oVnVBbm03THdKelJGRzRiSkdqNUs2WHQ3bmkrNkMyY1N1UEtWc3Ric2VJOUJkZWVZS1Vpa3hEMEMzQUNYNjUwWDBHTlFzZzJCSXZTWnRLMlpUaWRndEsrL1U0UlpXclF1UWk0aDhHR3VQV3ZRTTdVcG9xTVN4NUtVZGtoengrRFVjN3lTcWJ2OVF4UjJXcHBnalZjMDd0QXRtWkFvbURWTnd1dGxDblhOYWhmbGNReHRIclZRWWdmVXFwRG96NUtkQ1RUYkFYUUV4a3d6L21WMHhxSzZRNTVQdG93di9iTW1GU3ZDT29JNkRKRXE5NUEwMWQ1MkxxcUFGbDhDbFo5czlDZEV0czV5bWFwTm5hM2orYWJWR09BU2FLS0IrTkloQ0ZLZENDVGFBelFheGx3ajRibGV5RzRGVXd4M1NIUHg3akphUlE5di9xNnROVmFUVlhjUU50WGpsZnJFbytDMVVzUFBUM1hDanUzaDFLMWFqb3dWN0ZWVjlnR25wMU1tYVFYUUV2cVdGY2EycmUwaWhuVEtXbG5KNCtCSFJlS3AxUkFCNVZ0cWNKY2lUTnExdDJrc3RYcTFuZXFoRktmbzdycGxxVFhCMm04ODdrZXIwcHlxQldONG5UZjRzVERjNFpLWDN2QUpOVTBMUXREUzh4TGU4NXh4V3lmZ1hFaWl1WnhTY2tMcGU0T2VUNys4WkF6eTZ2RGdzcFdLMmxzS3hwTnNuWDBPaXVQZ0lvaE9JRjMzK2cwWUtZSzRCNE9laUdUMTBtWXZMVnF0Z0I0MEdwSjJKeTR6SkN1Mis5QTF4cmVHNlRvN0pMbjM0QmRiaDF0ckxlaWhFM2lvRkp6RlQzYUpad2thbVplSkxjQUt6cERKNDJrd0x5alE1RjRBeVdISUs4M1JuRnlwaVdET09oMkVhT3pSU01YVEZMWEIrblBrd0xYRlNXRGErakRpdXN1ZWY0VXJIamlzTjIrZ2hCYTJVR2w3cW9ya052M3NGSGRYQzMwS0hxZVc2cmpZaVd6TTd5S0FadStvT2RqbGxYNDlLRUZvb3BMQnBSZ0NyU2tnOGd4UUk5a3dnOEJXSDFWbnIwVWpWM3lmQnh0NXc0cmJxZm5ZNE5LKzRwRHZUcXFLTXZ0R2orQmplbzcyK0g1RkYzUHF5Zy9WdHFvVHlVYXpIOEdwS1FyOXd1QVpsejNMMFVtQ3FQei9LeWxzQSs0OXV2N3ltcm5XYVF0dU5OU3FjOTZDMFRobDc5Ny8xVlNyNHkzdy9OcGplNXFkakxzNzM3dEgvK3ZqRGJtWmI1M3VETmk1d3FoTFkzLzFab0QxTGQ0QkZFNC9aNGlhZlU5TjVBS0tsSTBoRXlEeUc0S0dCdlFwZEZVYVh5K0tmR3NmT2xCM1VzclFKc1ZHSDU2SHRIRmY0VGFEcy92alZXakNqcnlrLzlkZzMzZnJjR1lGRGJVc2t0SmEvR0pnWTJoQ0tkeFdZcm5pN1g4ZjFwL1ZkK2ZValJjZm1LUWRMdUxjRkE4c0F0NXB6Uyt0bGR2cUlhbW5JcGIwalVKZjZGN2x2K2dvOTZOMm80TVg2K3ZCZlllTG5nR08wZjBhWVByVTZwQUdxRTdMVTA3TldzblVGeUpuRVZkOHNsQ0tma1p3YUdWbUxqalFwSGFLYzgvVkFvNU44YVBWZlhjWVpBTlZjMjAyUFRmUHhzU2dkbFNndStjNzIyL2VtcDdWSm1Kc1RheC9oalNlTHBicUU4dFErOFVTRW5ESVcrUFRleXYvMGd2T3NMNDhENHBMbmVsU08yVTUzdEhVTjNFbGExV3p0WXVySlVTYTBzY2liSklhNWU0dWc2Q1doOVFPL1gwdU43Y3lRMUNaVEJ6NGRuaStFK3ZsMDRLd3NvYllDTElPZ0M5VTRBK0VOQ0dJeitmN09FV2NPVXhTckhkS2MvSEFkR3hhaG9xamFXbkpnU3RVUmNJNWROSGRkR3JRS2V2TENUSjNjSFMrTFlDb3hwUlp5Q3ord1RDQmNEQVYyRStwZ01WM3F5bVJHUmF1WjFMWUh0MEROK2JWTkhFOUtUMWNFWXBRVWNYbHpGV3hIYks4M0gwZDJ5TUQ1WEcwdUZZWnNKYW9HaldPcStGV0RVaVkyVWhpWTNBODlmVmVOV0Z2UUtaQ3c2ZEpvL0xZNENMb21XNlJsM1QyWnRhWElHeXRlc2NDOHN0cGhZbFR3c0E1QWNWbVN1dFJPVStyR2pVb3E1RnIvYUxZV1IzTEQvSFNtUEh3TkMrd01UeFJzbTFIVThSUXNjUzdIOUFEMTl1ekdBWnhyUkNPY3NVWm0rT3djRDBsZmMwcXF3OGtXcVd1T0IwamtJcHlmd25VQmhZOTVDWDlhcGdwcFZ3eHplTTQvaFZOSGJMODdFTkIxYVZ4MHJqTGNsSVoyVHNLN20yb2kxb1QycWRrYzUwQTU1L2JhcHB2NHdpN0VzSDV5c3dNSDNsZXdCVlRoejQ0aXJzZ2RJNStRNGtXdnFwdzNvUUZEelVLTVpkaU5jRnZPWmMwZGd0eis5cnN6aGVyRExVMVdkK1E3Y05RYlBXUWR0OEMveHdFaElzUENINnJHV1dMTWdRWG5Dam05V1ZtcWNZSE1EVTF5akRna2E3ZXZyRkFuaE1NZ3pzTnpPQUZuUklQYUJnc05yWEtLYVlRclhJeU00cFY2Tm83SmJuWTZyTW52blVCblFNRERuenRIZExzOWF5UFk0V1RqQ2pTRjVlQXU0aUdDRXNmT290N3V0bWRTM2phQ1VQWU9yck9zT2Vkdk5yVVlhU2hRSmZCaEZBb0h3SWtoR09ib1lLOGdTdThieUFBVVlOZjNORHNibElrZHN0ejhlbm5RMDd0cVEvZEd4cEtHYTJXVE9sdW1XZHMxWXpiQXRVTDBDT3kwSjVvUUM3K0xwUXZwRUNDRUJjWjNsV29GYjhsZDNlR1dONXRyQ2tIdWlYVXFmQ2FFT3lhSjlHRVdVbkVPZTJJTjhYS1Mza01aZ0NsZ3BaNExTZEJWZTZGZTJES0hqK3c4SDJ5WTZUMHNhVGp6aHlTcmEzMFBOL1lrc3N1ZEROSGkydDBneWhQdjdLK0JwdHJCaTIrYTNrN0JWM3dFTTZpT0E0WVE5UkV6NmZFNzNDemc0Y1Jra1ZYajFacVBKNXZ0UjZyNEIzelBQSFNpWEhzeTlUcUg2ZjFTQWJxNkFvY2ROakVuWkZZLzRvWnhvODYvZktwZ1VtcVdCRWR5ejBaOUR1OFZkbWhPVU52MXBVdVFBZUp6bGoyVzVYQUgxcHEwNlgvNzRSMzkxb3BBbmY4ZSt2NmRJenZ2UCtLdUFkOC95Vk5vQjkrTjZIYW5VZ1l1cysyR1dXRzVickR1d2ptc2tCTXZyckd4YVkyT09JbFhIb2pHQ25LQzEvWjViMGgxZ3FHZTR5TkUwM0dET0pnOG94c0Y2YktObkxWaG9wSHlmQUdpQy9XMm1uc1ZQL29vMXFlaDVvd0I0U2ZlYkFZWlROVkUxMWV4WWF0RzFaRmlERlNNSVdoNnJvcHlTd2pjUFEwd2JXWmtXOVFEbjlsVW1OWDJHeGFManpLWUtMdHN4aXdvVUNyQjNIVDR5NDBJZnpMRzZVRWlFVG1nTGZzVGtmbythOFhXSUwwdTVaOUptdG0vVlJNdnVzRmF2UTVBVmFMK01YVm5hNnIrblAzN1ZDdEZtQjBpeHRMTUhGVUY3OW5VNEVjWmRZMjNCRHlnK0J4N2tRQmMwZEdteEFYSkZybzEvUWZEOG9aS3ZCRlBpT2ViN25MWnlZR0ZWcVAvenQyd0E3dFFHS25kTTZhN1VoQWgxamxXV0lqM1ZuMDUvMy9NRldaSE16d1oyNWZBd2M0eXhBMHZncjdUZm9ySzR0d1ppSy93TDVTS2NWREZDbDZjQ1krMHpya2VtK01JVEFDYjhZeUhPaEtPeWE1OTlvczJUdGtqSUM1M0UxeklzLytzYVB2LzBqbTNXMWxHallBeTlUSmUxZm9qY3ZSWXhYMm9iNGVlVXYvSW5YUC9mTG55OUNhd2dJcDA5cloxNndxUGliV3Vkemo3aXVRekNjV01TQld4K2tPUS9sdk5Kb2t4VFcza3lYbktSS3ZKY0szbW9zTC9KMkFreTFFZXhXdUlEcTR0ZkQ4OCsvOElFUGZQODdQdlNWLzhxRzlNSUpRRGJmTmlYaWxUYU1jTjFKS1pPaUtaOS8vdmtQZk9ERjcvK09ONy94ckNrNURYUlBRUkFiUjZ5TlpVMzVKcC94V1J0b0JoZGg1REdYNGcxQm9JRVVuT0hnUUdMNlVNcnJOSjMzY3JYb1Z5SHNtdWRqUzg1dDZoK0NzWjFmci96b3dJYmRaRGxPUHVrNHRFbHVSdHA0eGxXWUljWloxbW5KNkgvN0ppT2ZKZ3BYSU1tNWhmUTRLMmRLeFJ1c1NZMEZGaEtTWW1RemtJQnFtQVh3bGtJbmNCb3Z0WC93blpyTVN3ZEp2ZUJLWWV5YTUrTnhydlNJbUxFREQvSGFXUGJQZjVuQmFlbG1DUEtNV3VKbVlyTUNDUzVOVllheUJVQjd2bDVhR3pDYktNSjJ0NlYyY3dOK2tnL2d4TTk1SFRMaDRDMzJLTnlRS0RIbXJMVFJ2NWNsL29mNjdtSEV0N0pmaFNLV1UwWng0MUI0QWo2MWtNdEtKSm1wbEZYK1JoYXJsVHNNbitldDhESXpnWmc0TlptWW9iZzA1MDI2L3hrK3I5Z0NjQ1pUMSsrRlptNWJxZlN6a2wzSFRFbUplazRrNFlKTnZEMkl1d29sMW5mUWlmbE0zejhCMVg0bzFraDJvWkIyemZONzBIM3RiMUdkWmZ1QTdlNUVac0E2b1hER0NOM2pxVkVDSEJWVGtiQ2JOcjFJeUdaQkxtOUxvUlV3dExSYkx0UWJzR1k4RVFUbjE1bEE1aGVIa1poNHBzNXdzdzhTSjZPUUFjUlNkS3d4UDNXZ2FwLzVGaUR5dHl5QTFtS0Z0WE9lZndlbU9MTHAvQ1ZRN2YwcUVZUFpPSXJMb1QydDJ4SmlNcVVCTVQ5MUtjWGZ1L0phRVFDV1VvTFY0REJ1dDdnd1BkSkRBaWVSQVpyY2NkdzdTQ1l3aU55aGtMbTFwenBZb3pvdi9mUlgvVDNVS09EQmZLS3E4T1NDT2lUWnBpcnN2OWMya1o0SSsrdkFScUM1Y2d3V0o4MHg4RkFlNjI0a0R2Wjd2WTlxZVA5SEhFUjR4UE5WbjJwUkxNczhlZ3FhaEkyelFQell2aTA5NEdPWnJVZHE0bUMvZHdIaUhHU0p5TzRPU1JQOEtYRWtWU0h1bk9lai9lMnJKM2g1Y2Nad3hwdTVyQW5xaE1KSnRDMUhLVWlPcXcyNzRRb0kvSmZPUnZzbGhja01XNkJRYXdGR2N3TXp6WnRFbmloYUVzd2VEQmFxNXNTTUZGaTZBaDVuVWl5MHQyV284aEI1Z3FNR0t2WFhTZ3dlQ25QblBCOE5hby9Xbnl6UVhwN3ZUVGpnblpZcFlOTDFkSS9BYXN3d0hnVmcvYUxIaGxROUNDQlpBUlNmbHJGTXVmMlVxTEd6L1JvVjJ0L25FQ1FPZUtPY0ZrNVJjZndSeEtyMzZxdFlvVDhmaG9uUUNudm5QSitDS0xzNVpKbXBUZGdGKzhMRUxucWpOVVBkbDJLdkVMR2FhUlR2NTFKRXF6clFXRXRpVVFCTmk2Sk9pTlhQNFczSVM2eGNRdUxpbTRtN0lMRU9sNlZ6UDZBUjR0V25LUDNMLzZheDJsZW9rRGZSdzMxaVZhcy9CcE1NN0VSK25WdmM5WnQrcU1OT3F1WWFhTTE2RnAzQmttR3NaSmt5TGRTZVhiaE15SFhYRnV5Nml6RlBNaktUVFNUbFdmbVhXTDZhd3J1VnBoY1FzZDBCL3hPenVQN1N2YTk0NTlVTGIvMlAvWUJHQ01WNzl6eC9IeXc2TVNxTWhmOCtRSGkrSFBpTlZlRlM5Yll4K2k3Q3VQRjE1Z0lwMXIxNjRiR2lycjR2NGpWU2dua1NTM1oveW9MUy8rcnQvVkV1aU5iMVNMUFFCQVBTSkRNTnY2bXRITVY1OXp3Zm8zbExCOEJHL24vQjZPNnZnM3I2UXhBVlBOVjFIb1JURi9CWW00UG5RekhSWnlGTWNWc3lPVEVuSmxzT2NLcmxzSngvNXAzNzZPSHZmNlRYKzkzL3dVVXNjOWlCZDZ0a3VKNDRzdGJuSzNDN3dTSnRIcmoyZTZYOTduaytabnJjQjBoZU5Zc2Izblp4Vzd1MUJRU1B0VFRCN2ljZzdBVkJxMTE2NFFvQXY5OW13TGpjT1FnWDZGVW93QzE5aS9NTlkzbXlGMEVQdHpxRXU5TmtBN3pKZmR6WXdhaVdxakJaYTJIWkFwR0ZiZ1BmWHRJLytIRU41ZmdjdENCcGdRWEdLMmVGOHVZTFlLRlI2aERyazM5MzRUQ2pxbXB0enUvTnRDQ1dnQnM5VFFOa1A4dDZiSXRMamZmSmllSHE2bDZPVUN1a3NrSEFLRlVyNndhSkRhRnAxejRPZS8vb0xULzIvaXNOKy95TGIvM1FWNzcrN1orUHp2NHJ2L2QvMUlVKzlHYnFGNXAxUVArcFRZcVpabXh4R2krVEwvK0dENy96ZVUzZzRZVjN2UHZOYi96NFJ6NGZVSjU4N0d1MGZkdnIzZUJOdHVFTDRpa3RaT1lUZk83VllvemdNWHNLWWx4YXlEVmRySmp2b09mM3E5cDBiK0dQR1JwcW1wV1czYkl6MVJCTElJdUI4cUIyRmwrcTFKblhUdFZHRVBjbkp1YnFaeGJhdHJtUC9keUhtWWkxRk1hVmtGMkNHNUJrYlNYWWJJVml2b09lajdzN1ZXTE1ZZlpWYmMwMlFvWTZMcmRQTW1WdDNFeDFQMnhnUDFISDJOZHRLSUE4N3JRYXRoUVB2M0ZQdzlEbnBkdWFaTVBjN0NpQUdraXdrYjFqTGFUaXZvT2VqMm5jS3QxNGF1OCtBVzFiQ3ZSUTk0aVF1YU1VbHp3U3JsSWJHSEMwUnpSQU5pOC8zMlBURC9nMjkvczZiZHYwNStWMURxTDBMYVJKYkVPT2lTcEt1cEZrcmhaSFdXRUhQZC96Rms1VE8rVEs5cU9vdFlSMGpqVW1vdXFhaW5MRXJiZHdjcmVScnFDNldKdktETFZqVzl2dUQramE1UFBwTTZ0QlFpc3VOTlhMQUt6cWdXa0FzeUtva3JhUjVpNXlhclhrQmhxM1FvZFRxOTZqVmlWT01SdHI0YTlUQlcxY2dzWE9tK0IwM080bUpleXEyMlBvWDRXZVFWL2ZkMUNid3JDUUNOcWJYNEVRazlva0NDU2t1TytpNTAvQnFpZUJ4a2lEUDNPV3ZtdjFHcExFTGVmNElMOW55NGxYMVA2NWl2aUI2RFBkOWhNcjBqK0FmUnNOODlJZnNRS0ZWeHhyaWtGYk1tT05FUTNDV2RXRG9YanZvdWZqVnVtOEhodTFUdVZVZDRsbHEyeW5tdVZQdHNxeUtXWVFSYnN5OW0vN08rK1BIbDc4MFZwZnNRejV2WWZiRUoydXRNbDloMDVDQ0liQkt1YTc2UG00Vm00OVRSWm1leXMwakZzaHlTSXJKV2tGdksza1lYTmhqbFJPRWR4Q3UxU1ZlRS9FSlF2MFVjMHo2QzhHY1EvSE5VSmxPZFI5cCtUZFJjLzN2SVd6Yml2V1RFK2ZKbWczendDSjZkMlk4bnM5ZllLZzNkeENEM1pHd3FaOFBQaFQ5dVJVOVI2bmJMU0xudCtiNmRhM3Y0V3p1dUVhcGZERld2Z1dJeFlZYXNJNmJxUDZWeU8rZDZITk42aEdKQXdiQnB1d2tiT3ZoV3c5a1p1b3BaanZwT2ZmZ1YyUEVrVWYxUlgyM1hWck1zT1dYbGpIYlUyMkVveGc0UHhzQ2NUU0tIcXNDUnc1ajZHSGprcXpySXE0cTU2UHJ6dTVybXFlVGVHREs3WVhDWjZHZDl4TldVYkVWenRpMUdMV0FwS0tnU01ueUxqQnFIUlhQUitmbFc3UGQwUWRNZ0FJK3NWdEFFSVZVRmh5Qm5iY0t2d2F4NFdCMDNxYXAzNzJNK1ZHZ1ZNK0h2YmRZTHk5cTU2UFQyNXMwTEFWdTFlWldhUTB5eHZWQy9nUFcwb1QyU3JFMDNCWHJDQS9uT0w1WUJnQm5KcGFYWkprQmR4VnorL0JwTG01M2RLc2xVdmNnVGROd3ErL0FBQUJwMGxFUVZRZWxFQU1SNEdPKzYzaGVGdU1BU29GbmF1cG9veHVxOEQvcyt6aDJkMTVGYmJWY0hmVzg0K1ZacHQ2eEw1YWt5QTJIS283cjRPU2w4WllHV3B6KzhwZThVb0I2T1lQT2t0Ymlnc2l3ZlM5RENRQUM1TG1UeDI4N1YzZlp2a29BejFZcXI3dDNWOFhxTTAyZ1VPS3ozNThlNXRFTmN0eXA1cW1sU084Y09ycHlDekVveTJGY3pLVGRzUWZxcFlLZnVRT29wTEdFM3g0YUVESkYvb1p0R082SnJoQWYzN01NOW1UaFdxdE5ocWdyL2o4bFNhYVlLTTBmMUZwMWM2SkNIMXE3Q0c0b2VBWjNjYnpVQmo1S2dGRFAvY2JiYnhxekJkSzJiQjN4MWZqVnp1Mm5oWGFtSXFuNFl2VTJuVnRnT0JOaVltNGxCZzZTMThpUzNLaDBLcThPMFlrNjB3eEtmWFpZT3BScEpnTFNKMmtmbGk3QUxhKzd0ZmEyWk5XNjZJMkJwaTJ6ZjNzVmVtWENnYUtlaFVlNnlzT09paFpCM0lLQmo4dDVmWUs2VEY3L3Q3UHZ2eFR3WmJhS29TOXIvMnJiY2p6ekEvOG4yMndhWjNIRno3ZjBvRDJYZSs1TGFQY1Z6LzgyVEpvUVRqanNwN2ZlRFFTcEVZSDNGbWdzMENRQmVCNWdqTGV2d3hpMHdGM0Z1Z3NzRlVXMlB0VFYyWDgvdUdIdDBvTGt6RC9QNk9ZajJZZHBrT1lBQUFBQUVsRlRrU3VRbUNDIgp9Cg=="/>
    </extobj>
    <extobj name="334E55B0-647D-440b-865C-3EC943EB4CBC-8">
      <extobjdata type="334E55B0-647D-440b-865C-3EC943EB4CBC" data="ewoJIkltZ1NldHRpbmdKc29uIiA6ICJ7XCJkcGlcIjpcIjYwMFwiLFwiZm9ybWF0XCI6XCJQTkdcIixcInRyYW5zcGFyZW50XCI6dHJ1ZSxcImF1dG9cIjp0cnVlfSIsCgkiTGF0ZXgiIDogIlhGc2dYR1JsYkhSaFhudGhZbjFjYlhWZU1ncGNabkpoWTN0bFhuc3RmRnh0WVhSb1ltWWdlQzFjYldGMGFHSm1JSGw4WGpJdktEUjdYR052Ykc5eWUzSmxaSDFjWld4c1gxeHdaWEp3ZlY0eUtYMTllelJjY0dsN1hHTnZiRzl5ZTNKbFpIMWNaV3hzWDF4d1pYSndmVjR5ZlNCY1hRPT0iLAoJIkxhdGV4SW1nQmFzZTY0IiA6ICJpVkJPUncwS0dnb0FBQUFOU1VoRVVnQUFBdHdBQUFEUkNBTUFBQURJZHBXc0FBQUFYVkJNVkVYLy8vOEFBQUFBQUFBQUFBQUFBQUFBQUFBQUFBQUFBQUFBQUFBQUFBQUFBQUFBQUFBQUFBQUFBQUFBQUFEL0FBRC9BQUQvQUFEL0FBRC9BQUQvQUFEL0FBRC9BQUQvQUFEL0FBRC9BQUQvQUFEL0FBRC9BQUQvQUFBQUFBQWpVMHJtQUFBQUhYUlNUbE1BRUhhcjNlKzdpVlF5WnMwaVJKbDJ6ZDJKTXUrN21VUVFWR2FySXNFVGd6VUFBQUFKY0VoWmN3QUFEc1FBQUE3RUFaVXJEaHNBQUNBQVNVUkJWSGdCN1YyTmR0bzhEQTBRb0pUU3Rmdm8xcTJEOTMvTTcwcE80bi9IU1F3Rm9weXpOWEg4SXlzMzhyWGttS3FTNDFFMThMU3ExK2QxdlZxKzNIc1BINmNuOS80a2JrVCs1ZnA4UHRmNGgyTy91eEdoUm9ueE9EMFoxWDBwNUdwZ3NUL1h5d1ZTWDU0WTRGczN3OTFjUDA1UDdrYmx0eTdvL3Z6YWlmaE14bHRmZHVuM2NmSTRQYmtQZmQrK2xNdnp5aENTMFgwd0V1N285SEY2Y2tkS3YyMVJNWkUwaWNpR2VQZHRTeHlUN25GNkV1dWhwQS9Ud0FzUmtTZGQ1b211NzlKbjhqZzkwVTlEemlacGdDRmhtRzYrdmt0ZThqZzltZlJBcGJDaEFYSURHcFo3UVpiYnVEWnkzdnJwNC9UazFqVjlOL0x0OXZYU0VIWkg0TDVMeTEwOVRrK001M0dycCtRN3ZzRWpMUmE3UzlKWit2bzByWFJmN2RuM0MvUWt1NjNaWlR5YzE3Zlk1eDZ4OWpEY3BtOHcwb1dYOHpvMjZ6eXNNOHBIcWkyWjdQZGtYOGRrTHRudUxPcmFucyszR01wT2kwWE9rbldHNlgyTkV2UG5PT3l2K3RnRFBUbmNLK0c2cXVLeUdzUHp2MFh1bWhSclFRSDRqT2trVFR2RHI4RHJGR3ovZUR1OS84eFNibSttWUUrQWJuTiswVnVKWklocElJbWlXS0hMcHlmRm9oRE9jNFlNNExOaDdyRktZM3UzVGd3TC94MVB4NC8zMDYrTTl2dXpoSHNDZEJ0dXovNWFKRWRFQTBrVVJjcGNJVGtsMWlyUGJsY1ZESHlRY3FIeVlIclRyd1c4ZGRIN3YwK250OCtxZWovaHY4bEhyQ2Q0SzNOZTNzbnRQM29GS1JSOVk5OFRZZ0VSZFJSN3BzandGOWJtZFh1KzdJRU9tZE1ZVmZ2dmREb1NySCtlL3JUVmpmOGI3MG1pKytPYm0xL0pHMVZqWEN4QUw4dzF2R2NIN0lUc0grWndHeSt2a2NET3VRaTRQNCtuMDMrVTkrL3BoMUZrM0dtcUo3RkJaMXhMY3kwVlI5RzNhaVFtRnMzQVFvZ05DRXZUeVZBeVZpNkZaNWtxTThmSFk1Yjc2M1Q2NG14L1QzOERkUTlKU3Zja051b01hVUh5eGxEMHpacUppTFZibnpzdmNBcWhKRDNZUjJqTmQ4U2VkLzBseDNPTWx2dzVuVTcvT09mUDArK3V4S2lUdnA1QUFlSXlHYVZabzFBRVJVYU9iemtOaXdVM1FvZlhaY3k2dHZLR1IzYVFraUFSYjB0dDFaZHNZVm9DVXRKNFNUNGFrTGZGaHY3dDdRbU5PeExNR2FwV0ozOFlSVTZtNjE4R3hRSWIxdDd0VmNTRjNjb0srSVJXZk1NVG91dG84K3EvdS9PYTRpcmhGK2RuWjdpcjQwbVhHWEdXMFJPRXNaSlRneEd0enE1SUVFWGZyNFdRV052ejNyQmw2eENoTmdRUDB3K2dLbVc0NFFYYzRhMElnL3NUMkg1VExmeHVUNHdHQjV6bTlJUk1kNVpUYUVDN2M4c2FRdEVONkNBZzFrWlRrcXBhTElOMldVc2VtVTZDcTZTbzdBclJreWk0eVhBMzA4aGZrNXdsZVQzQjJ5bW1Xei9RTVdjQkZJMnBwblFaVHl4OE0rNGNIZnNPdGgyZVRoTGxTRXhFbitpTmlZSWJqTHNOM2JUenltRFRQWW01UFNFNWpKR3FwMWE1SGRDQWg2SkFubTlJY3NWNm9UWCs5cEd5d0ZXRi9BRms0QTFKV0VONEFWRW1CdTRmd1BhSFVzV2ZDYXdrdnlmb1F2b0Yvb2JuY2w5TnVpaTZFZWtkc1NnaTdoNWhoMFlqUHhBYW1FNFNWMGw0eWZkOE13YnVkODFLM3NmSEp3ZjBCRHE0eWVYSU53S1JEREVjRkdXVXVFb1dSeXorOHNaQmQ0SmVWQldpZndHbkNMaEt5SjQzUFdvMlhZaUFHNEgzbG94TU1kd0Rla0ljS3ZrR1grVkozSE1qTm9xd0ZIUmQxL3Y5dmw3RFZyYWEzVkJxa3hpQVRHYjNFUm5rV3ZZMVZhNlh2UzI2Mm8xRVc2ek1GblEybU9pUTBRTXJpZnRLNEFYazl5VUM3bC9BOXJ0cTRYMXFCRWNMbWpxamNVWjRTVXBEZmZkc0ZPSEtPRFM0ZGVJVWNPdGF6RFdkOUF5YlF5UGVGcXV2RTk1OU9JbDFYZm91bW9tanBXNWU1Z2k0eVhDclZkdy9XK3F0Szc3TUdkN0YwQ3Q2bWNZZXNWWWJSWThDN3ZCMGttQWJuWWErdHE5REdOeFk2dHFzbWZyWHNwT0x3NEdlUnBKOFhWeUNPMi9BQnZmTEFVYzdlWHRxRlh1QXl4Vkc1UFg1NlhCbzA0WjNlMmRXZlRCY0dZZG5lSi9QOWZQQlNMVEZHdG9ZMkdySUtVS1V1eDJOM0NxZk9zSVNCamM1dVZWVThyMTFkcnRWRkw5T3lWdThzVWVzTUlDaTFsbFZ0MERtaEhXSmNCa3ZKd1hFYk03QXhNUkFPL1FjRUd1QTlzUFRTWnBseHVhVGNHSzBBb1RCL1Faczg0TEFqd2x1d0FGZG9LdzBvN1ExTmJDQ3VXY1BvYWlkMFRmT05BWDJFdGptajJQd3hKelJGaks0WERna1Z2YWpncjg2eUZWcGdJaFVzdEV1d2lDNEtmVE9GdnVIK2xnaFVnMlMveDRucmhmVVZkUHEyOHkxNjdxUW5Ha05CRkZrb1Z0NVpzdGdtNDBSSHBtRlpUYmM3U2pSU0JZVVMwdWRQb3RNSnl1MEczR1dMQTBhRXdRM0xYYWxoWUNnM2ozWS9XcW1uV2tSOCs1QzRJQzNQcStzNUlxTi8veUFvVm93Vi81QXU5d1NIcktlZExRa0FNK0FETGM3K2s0Q055WU56cnZDVDVwZW9qQzRzYitKTGhBRU56a0NRYmt4bWV6N0F1ZWpYUlZiQUYwUU9EZ0VGYWg2RmxWRVVFUjBqNDVOWVd5cjREWXExc010Zi9xaXNhVzBIaEVyNjVGRXBwTVZqVWRoUTloNkFibjZJTGcvZ08yUDZqUGpxL2ZDNEk3eHFDeE56RDFUREVVdHVnbmhVUmZER09XMUM2QTZuZ01KUE1NOWFVS0pGb0krRVFKM3lJbUN4a3p2ZHhEY3RHanFKN0RkTEM1SmRMd2t1TWx2NWI3MmlhWWYrSmI2clJpb0kzbDBYMmsxbW9pQnUyb2RHNmd0Q0pWcVhIdHNQMG5DRm1aQnd6MEYzTEhwSkE4YWVzRFFTRGpZWkNVSWJtSWxmOTl5SENVbHdVMGNUc0JOVDRxZDBRU2I5T0ZFTWFMZ3BtOFExUkhHOXNqMmVOa0gxOXVZYmhMYlpkeXhxWUFHWk9JTVBYTDYyR1Ntd1NnQWJreVl1MUdFY29iQXpRdEwzbk93WFpVRU40MXl4dVFrMGVsSHY3WGIxQm5IeXJFRWNYQlhjRHJ3WVk3WmhoTEh0VmQxcGx2Ulh6TGNnVWxUUWl4RGhPQnBaRHFwVUJzQTk4cDVGMExnNXZoa0ZyYUxnbHNzZC9BSlp5Y21VTlN0enZRTmEzYjFvWXp0RU1NakFsMEVERzFDckZDVlJocm9WQURCbElGUTI1SWhYZURabldTR3dNMmV3T1lUTTEwMGVGYlNjaFBuRGpZaWlWa2FpS05JK1VtZzNpRDZzaW9QWjJLV2pWckpMUmN4M0JNNGQydzZxWVlNSDl3VXRvd2RYVzRDOTN2ZUJtb0M3dkJULzQ3VUtMZ05iQ2RYK0k4UUdtM3lnUldHRWNNOUh0eHdpWVI5MmZEWW8xSGZGWmdGN3I4QWQrYldseVhCRFlFRGxHMkV4bWRhSkFadWhlMm45dEVudmw4WnJqZ09TZktEaXhudThlQkdmd0lzUjhtSUpuM2dMOXlEdS95a1VwdSsvU05QWUYvMHBzbGJHTnkrd01QMVBkc1NFWENycjFoaFdsdDBqMS9ISFZCdE8xVjlKc01kZkc4aVlnWHFjcEpRb1RObDFoa1NhMHQwSnVVRnNqeEUyTFg0VzhCTnIzNWsvbURJSzZkUkRVUlF4S0VXQmpTZlFjdlc0NDVXbDNlak5kMm9Oakx1UnNUcXJUNCtuVVJSZWxHanlPK3E1dm11MlZ1NFNyQkg0RGRZYnByYVJvZWhUdDVIT25sWnJ2YjRZcXQrTmZVL3ZvTmhGR2xzVjlVbDBOMzUwQ09HZXpRdGdYRzJuTmFXWW1qQWlOOXRzN3JneG1UeVo0VVZyOWZuM0JSSEsvT1UyNzdkOU4vRmxvWldVRWYrcjBUSGcrQTJzZDJzbkVLRC9iakkxeDA1dWZpSWNNcWdXUDNWSjZhVEtKeG5DUjF3QTl2WWlRY0xwOHpJKzcvNHo0WVU1TnhRUXNaSTA2K1Z1OGl4b042ZU44OFV0SG9oNHhla3E4TzZFa0tSaGUxMlhTQ2FLNGp1THJnZjRmSWhzVEk2aG1JSm5SQWI2dWV3UE12UWRrT3R6d1kxT2VyMlFjS2pDMThMZ2hzbWJEYk9FcDZHN1R1RWtUK2p1OUNLSDNobW93aWZnajB0dldHaFhVUzFQdXgydTBMaFlHNGs1TDFROHR0aTVmYUowSnNpMVhockl5T0YwUUpMNXIwaTRDVnE4MkxraEdQd0twWWJ2WWxFaHcxeEgrSlUrUy9NK1FYR1lOOXRPN1N2Tm9xZ3p1N29VRUtyNmZSUlNOM05DeE14M0NNNU44YURwSGcwMm5YZDhqVUY5OStMK2w3MHZGN3VYaFptVnBwVnFoS2ZtRjBtZHA0dlo3bUpSZWtSeEJmM2NWTFVaN3MyRnNBT0o5dlI3d0kzL1JwVHdvN2FZdVUrUnRTWkhNdkl0K2JaWkYxNU54RWcwZWd3MXgwMGtQNzhjVHk5ZFRaY2wrM095b0ViT3BnSEsrRUZEKzRtU2pCRU50bzdEZWVmMkNpQ09tbFBIdDZTcDdOYnNOeHFxeDdlVFNkcEd2UGJWWXZ2b3VMYlltVlcyeitVZ1pkMElYVy9Vb0NiT2tvS2dBWndaWUs3QXJyZnY4Qk8zdE0vOVZRTzNCQ2dsTEw5dnQ1UWltSUdscTRoSFliMktEcHloUitGb3R6S1UvbUlsOFJaMVNpeE1KSWw3RElKUS9QWTdxVk5TUmU2OS9zRFJ2dFhHdHBWdVZXQjlNd25EOHloZnR4WW12ciszSU1DTFBka1RqWUtSU1hVUTdRa0x2MFlzV2c2MlNjWnJLRTViZW5MUHVKK01jc05GU1JHbVJHUzNXZ1JQQkljSHAyRTAycXl3R05RTkxKUjdMMno3MGFhdE9FZU5hSEV1OTQ3akNOUHY3OWtaUDlVc1ZMZ3BsYzEvdkpQRXZHbUNxdWxHSjZIRnRNakwyMnczTmNEdCtwRmF6ZlRobnNVdVB1bWs2d2IySW51QlJ1c3JKd0NwY0NOMTlBYnFuUGF2N004Tk1mSDRmRXZ6STQ4WXo2NGExY0ROMWtpT3BTRVJINVRnKzRJc1REbnprQURSb3pMbXU1UzRNWmJPUDNwRG9iRDFRdW9oWG51ZzFzZ3VYY1U3cGQxQklyNkt3M2xVUDZlNWgzbDl6WDE3RWFJaGVsa2prMkcybnBtblNIcEUybS83ZVB0OUdFbjhDOE9KOHFIYjJHY0svQjB3M1hmVUtyeWxManpJUEo3cDB4ZmJnZEdvQ2kzYWp0ZkMyNXlWdkJpY2RmM1kyVWZMaFpHaGl5dk1PVWI3VEN4WkZRWHRLTkorc2hjY1dYVmpiZi9zZ09NMWRyM1hmQkNIdHVEdGVBUWVSSWR1ZklPUjFGdXpVNitocGJRQVBSQ2hOc2RpZXpzdzhVQ1I4MVRDQmpSOUttS2xwYTNmMDJoKzVnSVorcHFuRE9NTDZtQnpjbDl2NWRFVkZzc0xCYTd3L01yWWVPOEtkUDU0U2dhcTBuMWt1NnFoVm9qazY1bXVGZ1l5YnhaU2JnTnRGK1dtSVNibVpJS0VYTW8xcFFtYnFKc081d1RvTHRqczh4OGtMMWRHSTZpM2lvakdkVEg5QnRlY3Rock93ZUxCVFZsc3pTOFptVXNRNlNuazVQUm1kYXJOTG11bTY0QWo1a08zcEprdjFtOXZpNmZTZ0diK2owWVJlT1Y5YUp3amM1c2VoMjRnOFhDT0o1djYvQWpQeVYxT0Y0bDRaS1laZVV4ckhEeC9OU1g1K1gyZFlQVkZ2bXF5Njg4SjJlRGlKeXNZL0lNUnRHWVJ0b3lUNnY2WEc5ZU04em1VTEZ5cDVPTkpLdGJSamV3ZlNWSENadE4rdSs3YUJxNEpJNzA5S3NGejRpL1lIY1pXQnRSOGJRaVE4WENMSEdRc1Z2ZUxycDM2NnR4RXZwZ2tZL0M0OWpobFNxdTk5dStFVnExZnJGWCtaRG5RSnNHMWVHbGg0b0ZsanJNdi9mVVMvdUhDMTJteEw3dWcwU1pkcHBheUR1UjVVUE5idlc1ZVdNSXVldHQ2ckUwSHJUTGpSc3ZxZGF6TzFRODQxQ3hyQzhMY3FRWlhDQ24waEo1cnZ3OENJSWxYYVBrNTYyWGg1ZVhRL085YndLNlRlejlGcWxEaVNjcGRYeXpCamhFbU1EZlVQRlFYOTJCRmJHSDVLdlRnSHRvRzVKZk5KQ2xBVnJra3hzZ3lLZ1FpN00zeHRERHIwNThZRkMwcEN3cHloQlNzc3hFQXhSYUs0aXV2ZVA2VUZHYTZNaEFiOVk4MWhuTUJFNjMxVTJhL0dWSHYzcEZ4NXBMdzI1VGRoV1hkaEs3ZWpqV2ZqRlBZTmVNbk14U0E4eDZ5MFZETjU2SFh0SHFXQXNJWjhRdDk4ditxbTZqV1Q3L2grNDBmUkJWTHRCQkhIcnR4QnM0Q0JsYjRjaU1QL0k1R1phT3h0NkpoMzRrMHJsU0dtRFRXYXF5NWhkaGJFZ2lISWNqd2t2VWpESjRFOWlPdlJMRjVKV0tIbG9EUkhyTFVXNDFmYlE1dERMT3NSQW92MXdoOW9FOXFHNTYvYzlEbytJeE9zZVcwN2EwVXpxbUNMYjlzakR4aVg3cXpDVUNNYVJkTGRpZThpU2tMTzk4VTVCeVYyb2JNWHVKb2JMY1hWekgxVHJIZVR4ZWdrSjdMOUV0S3RlejE4RExkZ1AydWdvTi9iemdtVC9aZmtLZTlYNDVHVTh2bTNQdE9MVlZsREpHUzlUMjc0N3BQbUFTZXJIRlZMTUh4QjBwWUxGYzFmQlZyemZicDVCMTNHR2QrM20vQWxvQW9OMUc3eHVqdXFnbzl4TXEyQVBlRjFuNlNnS2t3a1M4d2F2cFlhSGZZZElSL0R0NkZDSnFZUTBvWHdUaGg0N05zMk43NmZZcldVMlkxQTBUYkt0OVR0bmkwdzIyMmNTT3l4dE1raXRkTGI5L2FtVFpMVmQ0MFZ6amI4a3NGM1BSQUN4eXZkbFFsTEU1TEE4REc4V1dBZS9WejNGWW1sSGVqVzQxQ0tIYklSVlc5akVYZmF5RTZuemlRT1dhUmlBY0VRWTFwbkVwYzhjYVdKMzNUR1ozS3NoTjBEREF5UnRvZEZ4YmVUSnNONTJ5KzVyeEVzZ2MyejlWT3d6WTN2Rmd0OTJqN1hxL1dvYTQxVlFacFB3ZGFtQ253eHdITm43QVpnZG01Ym93eUN5L0FEYk1PSHFvc1YwUjJJMFNCVlRDdnBLQ0M3TUtpQ1JWM0lVR1ZxYWRWdCsvR0phWndHekcrQmhuTFVsUi9VTU9MNHRaWkxJV2VMaXdxTkxrS3FXQ2VXaGdiYTBLd1MvZHJRM0R6RmcyQjNsbXY1WkxqaW0zQ1hjT3VKVGtKVHcwbUVMTTQ4RklMNmRyd0NJaFRuWHNDREhzdUZwOGFoTUVwdHhtT2UrRk1HK09PSThHMTBmVUpVVm1wUUhnTjA2UUdiaW1WYTVvYW1md2E2aUs3S3FGZnpidUJtdWZxRTZxYmkxMmU2SVdaMW84RVJ4aHcyMnRKV1g2YS9oU29ETmd6MzQ5ZU01WkROdzBEdFFsU2M1TUgvTTh1dzBQU1d6UkV4TU1hd1VUcDFpVW16OXd0SXc3dTF5c1BCTVVTdzFhRWt5b1M0ck9UZ01JN2NWMlkrYWd0MldueVNyYmxKdEppR1Zaa2FXWW81dXdIV2ROczN0VzB1R0JHa2k0cFJtbWxnMzJLVGU5QUpiamo3MG45Z3N3VUNLZG5iQmRqT0RvYXVWc0xocGdHbTBodU8yNTJsS2h2YUsvQWNydHdaMG5vWVkzMFN3LzhCellyb09TRGF4SHNzOVdBOFNSTGR2YmFvSnRzT1VJSVV2cTdFOUNLUlp6WWNwZHhOeUM4WmpibHp6ejRxMVdPUGtyR3NqUUFKdmFFTEZsS0ZzM3lPVnNNdzUycUpoUTVnUTdUNFlNb1N6QXR1VjBySjNYS2xSRzBrUURsZ2FVdzg4RWFIT2J3ZTFaWmVXNzJEYTIzaU0xL0tyRTNDOVd1ejBYd0xiMVlzSG4yRk5DYm9zR1BBMXdDRERnTWVFNHV1bmw0OWRBQVhmZElJMlR6QnFKZzVjdzNNQzI5VjdobzNpTElabHR5cmxvSUtZQnRyNEI2UENFMHJUb2JNbzVXS2lSUnB6YnFOaDdJWXg3UTA2QmJiTmxGTjNhSkdWSVpaSjN4aHJnbUdMZ1F4Y0NybW01eVNvckpDKzd3QSs1QWcwM04wMG5DN2hLdkczOUY1amRsaUE3TTM3S00rMjZNdDBXamxrVHhGY01SSEZNUjFHT2ZRZG9zdVo2NVFjeDdnTHNBWGI3dk5ZSHJ1aHdUUGxNSDVaMGU2QUdHTForb0pKQXIyUGZ5cjd6UkhKblVBU1k4ODVVRTlJTDdLYkFrMUtDczMySXkzdmdZNVhzcEFGbXlnR2JTeGEwc1pmNEZiazlPYjdaY20vYTFLWnNBenVxUnI4TUFkVnUxMnRqSkFoazRLUUl0azFxSHlzcTZhSUJTd09MWi80YWdLeWtoenhZYTE1dXVnRE00WFFtNHcyd2J5MElBNHY4bVF5K2pRL1VZRGJGYmhuTllkcGJlRy9Nbi9sVGdWRVN4ejZDZ2FhMkR2a3JHdkExc0dERUtWNWlUUTFWVnJMZE5lMVlzbVlMVHBueEM3YzI5U0F5VXVQM0UzRXJ5UnlVUTkyY29hbzI5RHlWcjV0aEJOWFpoeFhSOFRzaUthSUJSd01FM2pNMkhGR0UycURTYmI3RkVqK1lWNjlhU0I2d0pVaHRCMWVxU3VYWjlPMDF4VzExTTlHMmdZWVRkWmR5SWhvb29nSDYwYkR6aWp4NWpjUGtvaEZ1SGg1OGNzSHZsWjljcElOU3lXdzFjQ0JDME1RQm1aMjRFZSt5bW1INjRaTUxUdTRjTG1XYmxOcm1xZ0VPT0xiTzQ4WjBsNGljUi9TcEpvcDJUQjFaVmNOZWNxUVNTUllONUdpQUoyNGFWTTJjc2dWN1RnM0Q4dkM3NVBPZVNQS3d1aVczYU1EVUFLL1dOa2hDNDRHN0hEOWdidTJQREpGa1UxUTVGdzBNMGdDekFXc2F4OXkzUlBBOElnZlg3OGQ0SXNtUlNpUlpOTkN2QVg4YnAyWksyVjkwWEE3RnJiMHdVU1I1WEJ0U1NqUUFEYkRQMlNBbFNHcUNKNWRTaitMV1hud3lrbndwS2FUZXg5ZUFzcGRPUEpIaU9ZRWdaU0Z0cURDUlYxa2syY3NuQ2FLQlRBMndhOFEyM0JWdmxlWisvNXRaWDBhMkNMZU9KR2RVS0ZsRUF5RU5LTVB0VWdTMWZzcjQ4aUJVZEd4YWhGdEhrck5iVWFPTi9DOGFVQm9BY0pnTFdLNFNRcFB5ZEdmamFsakdDTGVPSkdmWExROVZOR0JxQUF1ZCtOSnpYQ2gzU1RhdWhtV01jT3RJY25iZFpzZmtYRFJRVmNwY090UEo1dmNrL1NoTE50Q1NHU1BjT3BLY3JNcThLWTlUTkdCcUlNWktGRm54b3l3bWxrYWZSN2gxSkhsME0xSnc5aHBnYytuSDJYbEM2YTdWTHFTc0NMZU9qQ0dGR3BWcTVxY0JaUzdienc5MC94bnpGMW80RmVIV25Id3BKcVI3Sm1lejBRQXZtZktYNTZscDVvVThnUkZ1emNtdXYzMDJEMEk2V2w0RGlndDQ5VExtUGYrZ2wyMVVRb1JicTJTOTdIWlUzVkpJTktBMXdPdEtmQlR6amdxZWYxQVhtM0ttM2llUDhnamxucUpVS1J2UUFJUGI5NHB3RE9kQ3JDU0hjdTlXbm5NeUlMd2tpUVpTR21CNzZSTmRjaGNXMkFvdDJETHZTTzhQRmhZVFgvbjd1UVhya2tUUlFGd0R2TGJWQXplbitpNlVlRFVEN3FpNXFqZFkyRXg4N2UvNk1LQUp5U29hSUEwd3BqeHdFeXZ4YldzWmphbWw0bDZURmhQZlhhejFNbjJRV3U1REE4UUdYQUxDeHZWQ2hydFNxMWE4K0pCYWh0am9iS3YzMDd3UExZcVVONmtCeHBvakdhVzVnSGV5akw5a3l1MkJWOW56Tm9TekY4bzlYc0ZTc3RNQTh4SjdOVGNiYmp1cHl6NzVSRkZ1YS9kTTFLa1lkNXVLcThudFNBV2lBYlZ5eWw1YlFvYjdZc0VVWmFKZFRxM01lV3ZQNVZkQmJnMlloMWZzRW5tdTkxc3ZQSEZya3RyeUxJaDFtMTVsZ3A4MzM3UExUTGhTbE52NVBITjEzclBEdldIaWEyUEw3d2xOU2RGQ0duaG1OeTFnZ1dPOXZWRDRvNUNzVGpVVWFqY1lOakVFNDlMSlBQbXlzZEhXVCs5dHp2V0M2WW9DOTdOcjF5YzNLaFZNMEFEdGtGb3ZEeTh2aDYxNmVCY2IxU2NJR1MxS1hyanU1M21mOEpaZXptNDNILzZnUVcyY0R6WHY4ZDNOWWwvRWNFY2YxVGZjd081amRUY0I0L0gxa3ZnbzMwSGE0WFhOTzJxL0VNUnNCbDYyT1VXNU9iclB2M0M5ZU1LNWFwQVNZUlIyNjRzS1VMWTdqMThiVEUxbitOQmJ0ZEhlQmEzZkJUVEtDNlhXTlhHcjlDOGlURzFiVWU1cXgyNXQxV0RkVEZJV3RPaGtEUkV1K1hKTmxmOSt5di81T0o3ZS9rNldGeitkWWRXaDFramZGVFBCSGxNcnpJZlgrOWR1QkxLNlZPeUNXUnZGM2wrV0c1eXY5MXVqd2QwcmZoRm5jMmNUOG1LcUtWclI1OGZwZERxZVRyOG0xb3FSMXBsQXFuVnZUdUxFVmg2anVQSnlYMmd0N1YycWFPUC9zbGFCZnZ3SGFQK3Bxbi9IMCs5cHRXMjhjVlNGSk9RUitucFZsTnN3MW42V2VhV0FEM3ByeUtacmdMRE5xUDQ3MFhTVE1WbzdTeVdZVVY1cTVkSDB2bjlmRFEzbC9qNEJicXhsbXAvWm5MYUVnSVJ0eGJZL1QrK1RLbFR6Ujl0TTgvek1KU3VUV25tUXdoM2xmcEQrVE8wRzZhTTh1TjlQcDdkR3N0TnBrb2hxK21oTEtKOU1oVlVxbE52V0N4dEJHenAyaGxGWFh6RGMvNXFTRThHdENMWk5uQlMxbEdtLysyeVVJUkRLM2VoRlFhYzB1UDhBMjYyVDVQTjBkSi9Cc0dzZWF1M1Z6OHB5eTBOMEZhbmM2VzdxYksvVkd2YlM0SVlEc0RQYy82YUNHNzl6WGp0T2JSV2xORmNqemZZQldoM25wM2xmNFMxTC9ySVhDaVdsT2ZkUHczQlh2enZ5WFU1MERpKzNLKy9MVlh2M05XSDZkTUhWdEhlbUhrVktTazhvL3dIYm5lR3VmblFFcFp4eStDRktGTmxWcUtMY01xQXB2ZXpQS3RoWGxwWlFaUEtqVS94WDR4THNFcWFmQ0NzSjYxQW90NkVYTE95OXdJU1NacE5HVlBKMCtqU2FMSEpLNjQrOHNHV1JtdSs3RXFIYyt2bkJLN3BUbnRHaWx2c04yTlp4bXd0UWJ2YVZDT1BXRDdJOVk3Ym16TDNiZTNQN1M0czJ5b1A3TnhudUg1MHV2MDQvdS9NeUp6ellySVZaZXRvVXlxMVY4bnlHOVNzUGJtTGNlanBaSFUvLzZTYUxuUEhnS3o1dVg1YzhGWkVSalJTREQxY1I0aXNPYm5hVnRKSDNDbzVBelZEOHh6RW1oZGNHU1hBeW9EcU8yOXFMY0FLNVpwR2tWcElXQnpmNXVBMy95SnR4WGtTdFpKN1dZcmVEdW56MW9sM0JiSStmK0hSZTAyci80dUNtNEtUMmoveWVHcDUwSHdSTkptdjVUTUZWaTF5YkdnQXA0ZVVhcGNITmZrRE5STjRLVHljSjIvWWFLck5UY2k0YUlBMnNtdS9IUzRPYnA1T2Rmd1NydW9zNnVRbmJ6bmNMOGpoRkE0NEdEb3FVRktjbFBKM1VFWnpDaHB1d0xWTko1MUhLcGF1QmhwVDBnUHRsU3p1WXBZNTIyNEMyL2gvRXVMdVBFLzZXWmR6QWRpM3U3VmJWOGplaWdkZU91Q1pvQ2U5emtVSTIzWFBjcWhTZFBIMDFyWDRlNlF2aFlnZjhKT2IySmMrODZVeXgycVdpQjlFQVFsbXR3eUVPYm15RmszTllLdmtrYkhmT3YxOUZGN3NDMjlaSzVkcmFYZElTUXk1bXJJRmE3NkFiQmJlSzVmYkMyNTdlL1dWd04zTkl6Q1lMQmllQmJic3QyV042eGdpT2QxMlRrampuVnQrY245ZDF2ZC92OGFFWC9sY0g3V0xVSFN2NzY2K0tQcDFzUTVJZ0pYcUZTVnlZekR2QXRyMGlhRmY2QzR0TVFTVGJUV3NBdU5YVHNvamw1azJsTjg5TnZtY0RTSHNIWkZaWDJYQTNqc0N2a3FRRTJIYmNKTEtCdXFWNXVWQWFxTTBOcGlMZ3h1SWt3eEd5TVJnQmxzbEdGY2tMQXB0SkpCaEsrL2w3TkgvMmplWFpXUVc0QUd1U1ZSVForcHROeHExaGhtTzBCSWJTakFNYVpoTm1QNjRwWGxlaXdqWndlT2ZzZ1BudlhhK3hpdGNMY2JBOWFYYzBFd0hIbE1lTHk1MjVhTUFpSlJGd1k4VzBpVzFZeVU0N3ZFNjJ1M0pPT0R6SnNmZlA5N3d2SjJIZit5ZWRhbjhwYjI2cnVaVWpobHpPVlFNV0tZbUFHM3NwbU9wNU5Xejl5b0s5bVF2bnZHaUt2ZHdmbVlRYlFaOWVWM2dFMi9xRmM2U1F5N2xxWUduak5yZ3FFSmJhc29wcmczTFh4cm1yUSszbC9uVTY1cTBweVFCMzQ3ZnhETGYxL3JtaXlQVU1OUURDWWM4SFF4Tks1MWZ2Z1M1TmIxMlBuS2xETlovRU5CSmtJM1BiNGd4d3E2M1RQR3piRVIxVEREbWZxUWIycnVFTmdYdGgyZTBLdEtEVEZveTY0OXJ1YmxYWW9ZU09xc0t5MTE2dTBSVExBTGZSZ0p5S0J1SWFjRWxKaEhQYkZhd055dTM3bTQyOEhNTDV3SmRsV1k0U0xpamdOdlFucDFNMDRKR1NISEREV091NE4vYndzV21OS1E2MkxUNmRmaUxxbmgrWkZIQ2JDcFR6Q1Jyd2Y0QWpPS0cwVzhBSHVacHlJeEJ2Y3hZekx6dExBTmQyZjFmelh1UmN3QjFSakNRUDFFRElSeDNpM0hhMW1NcDFDWlM3WFUvWUpYWW5aTGh4dEN0ZXUvVEVpWUE3b1J5NWxhOEJJRk9iNExaWUw3amhyTkQ3VVlHaWFLUzNWWFIvRmJiMUxvSGRqZmlKZ0R1dUc3a3pRQU1CVXBMQnViRmJzS2JjRkFlUHRxamMzRG5oZEYyRmdGdnJRczdHYTZEWnk4R3BvTTl5MDMxdDcybERIS2NDZmNuZlQyWUdiOXBTQXU1V0UvSjNpZ2JVWnNWQVorcndHcURZdDA2a1RkLzFsWE5HUDJBMlpESkp4UVhjamhMbGNwUUd4b0ViMzVwcHlsM1J6OU5FSjVUT0RwaFpRZ3E0czlRa21YbzA4UHdhT3ZqWGxNN3I5cFpiaDdOUkNCbjltSjhiQ3dGeDVJWW1tNFlFM0s3RzVicWNCdFJQemhyRzJhNmFkbFRWbExzaWNCdVhabDc4RERZZG1XdEsycElDN2xZVDhyZThCdExnNWhWNXVsR2VmWVkvZ1BudmVPSnRIUVRjV2wxeTlzMGFTSU9iZUxyeDJRS0QyOXBmb1pVZWs4a3ZYczR0dEtSVmlmejlkZzBrd2UxYWF2NU5neENGd1Z3U2NVbjZFQ2ZuMnpLajAwSkxER1hJYVdFTkpNSE4zOEFZRTBnR2U4QVhpRFd1dEo2RVBxSE1YelBGSFJGd0YzNmVVcDJoZ1NTNGFjOHBjNzgwQlc1L1JubFVHeFdUTDdEYjRMVnA0MGM2WWluZ05wNkZuQmJXZ1BKK2g2aEdWWkVmYm4vcmZnQUFBYnRKUkVGVTBQN2doUklDdjVIM1E1RVJpcjg3cTZhKzJpMTZJbUlMdUNPS2tlUUNHbERnRG4rUHlENXc2OE1iVGpGdHVTMEJTUGZSVFBsOE94M1RtNWNJdUUxOXlYbFpEZkJQZzFuY282dWZsZ0E2QVVuK3pmVm9HSWUrd1RGM2FrQlk1ejJOYlFtL2Q5cVdrK0lhb0dWK2RHd0RRWFZHc2sxWTFDNEw4UjlkaDZ0YmsrNC94OU5IM3pmd1lybUxQMUtwc0hyZXZxNVd5bXdyZU84M3E5ZXRHYUJodjUrek1hQXk1bUVTUTBxbHRWT05yZjdFRjVYOW4rUUl1QVdMNVRVUVhrWmwybW1lVHJwK1AzNFJqTENPS3hnMmRUaFNrUExmTCt6MjJyK1hsTkFTVjRGeVhVQURBRGYyM3F0NWgyTHNVVnpYdUxJV0FGWnNwVTFUVHEyeTU5RDNCV3FCNk5mTWpyU0U2cGdWemhITHJWVW5aMWZVd0haZHU5aXVGcHZ6UG9YdHF2cjg4WFk4dlg5bGh1RUYzRmQ4b05MVWRUVWc0TDZ1dnFXMUsycEF3SDFGWlV0VDE5V0FnUHU2K3BiV3JxZ0JBZmNWbFMxTlhWY0RBdTdyNmx0YXU2SUdCTnhYVkxZMGRWME5DTGl2cTI5cDdZb2FFSEJmVWRuUzFPVTA4UG4xOXU0ZStHVCs2S2E5di9XdlNibWNsRkt6YUdDRUJtQ2xjNCtCMzlDUEVFYUtpQVpLYXVBZjc5cVRnKyszdnBXeUpjVzZhRjMvQS9yTURaS1krWDN2QUFBQUFFbEZUa1N1UW1DQyIKfQo="/>
    </extobj>
    <extobj name="334E55B0-647D-440b-865C-3EC943EB4CBC-9">
      <extobjdata type="334E55B0-647D-440b-865C-3EC943EB4CBC" data="ewoJIkltZ1NldHRpbmdKc29uIiA6ICJ7XCJkcGlcIjoyMDAwLFwiZm9ybWF0XCI6XCJQTkdcIixcInRyYW5zcGFyZW50XCI6dHJ1ZSxcImF1dG9cIjpmYWxzZX0iLAoJIkxhdGV4IiA6ICJYRnNnWjE0eVhHMTFQVEF1TW50Y2RHVjRkSHRIWlZaOWZTQXNYRHNnYlY5N1hIUmxlSFI3U1ZKOWZUMHdMak43WEhSbGVIUjdSMlZXZlgwc1hGMD0iLAoJIkxhdGV4SW1nQmFzZTY0IiA6ICJpVkJPUncwS0dnb0FBQUFOU1VoRVVnQUFEb3dBQUFFdkJBTUFBQUEzWngvL0FBQUFNRkJNVkVYLy8vOEFBQUFBQUFBQUFBQUFBQUFBQUFBQUFBQUFBQUFBQUFBQUFBQUFBQUFBQUFBQUFBQUFBQUFBQUFBQUFBQXYzYUI3QUFBQUQzUlNUbE1BTW1hWnE3dk43OTJKUkJCVWRpSk1QUGZJQUFBQUNYQklXWE1BQUE3RUFBQU94QUdWS3c0YkFBQWdBRWxFUVZSNEFleTlDNWdzUzFVbVdoc2Y2TzdEN2tidnpEZ29WSHZBVVhTd1c4QTdqbjV6cTFYd01jSjAzeEVZZkdEVmlNQlIwRzRVT1VkUnFsWG1jSzZvM2FEbzVmcW85alVDVitsR1JmRkZsZnFOSXdwMmUzM015TU1xZEVaVXh1bU41NXpkRzBiTkd4R1phMFZFWnNTS3lLck03S3JxbGQvWG5aRVJLOVphOFVlc1dQSEtyRmFydHV2RzJ6Lzl2bjV5OTcxZitLNUpiVEtZTVNQQUNEQUNqQUFqc0pRSVhQdWpmb0xYczM5M0tjdkloV0lFR0FGR2dCRmdCT3BCNEtNTkp5cTk2VmV2MVNPSHVUSUNqQUFqd0Fnd0FzdUh3Q2ZoUkJRQ3Q5KzVmS1hrRWpFQ2pBQWp3QWd3QWpVZ3NESUE1Mm5lUDdzR1NjeVNFV0FFR0FGR2dCRllPZ1QraStrOWRmaHJscTZnWENCR2dCRmdCQmdCUnFCeUJINUtlMDQ3OUJXVmkyS0dqQUFqd0Fnd0FvekFraUh3SVpudmZQWTczdGRhZWVOYnU0WXIvYXdsS3lvWGh4RmdCQmdCUm9BUnFCaUJHd2ZLYjc0STMzSDVwMm1FakwwNHFsZ1lzMk1FR0FGR2dCRmdCSllMZ1ZQbFJWOWdGT3I2dG9xUy96NWdSSE9RRVdBRUdBRkdnQkZnQkhJSVBFeTV6QysxWXE5MVZhVDg5M3dyZ1I4WUFVYUFFV0FFR0FGR3dFUmdJSjNsTjVzeElueEhYOGJLNi9Za2w4U1BqQUFqd0Fnd0Fvd0FJd0FJZktUMGxmZkRFOTdmSktQVjlVS000d0Fqd0Fnd0Fvd0FJOEFJMkFpTWhhOTBIU1FhS0I4cUV5ZDJCbjVpQkJnQlJvQVJZQVFZZ1F5QjY5SmJ2dFFCeDBQQWpTWXZjYVJ5RkNQQUNEQUNqQUFqd0FpMFd1ZkNXOTQrY1NFeEJqOTYyNVhLY1l3QUk4QUlNQUtNQUNQUTJoWE9jdCtKZzlvMFZhNTB5NW5Pa1l3QUk4QUlNQUtNd0ZWSFFMN3Q0dHY4N0NvZkt2Nzk3VlZIaWN2UENEQUNqQUFqd0FnNEVaQnJ1aDkwcHJSYWJ3WTNta3c4RkJ6TkNEQUNqQUFqd0FoY2FRUzZ3bFdlZVJCUXA0K1VLOTN4VUhBMEk4QUlNQUtNQUNOd2xSRzRKcnprZzE0QThKT0F2dm1xTnljbk1BS01BQ1BBQ0RBQ1Z3Q0JEeGR1OUIrODVSeXFxYWo0eDJkMXZSaHhBaVBBQ0RBQ2pNQVZScUF0Zk9TV3Qvd2ZDbTQwR1hscE9JRVJZQVFZQVVhQUViaXlDSFNFbzNTK05Lb1F1WUZ1dEhkbEVlS0NNd0tNQUNQQUNEQUNYZ1NFbjZSK0NhMExmdlQ5WGc2Y3dBZ3dBb3dBSThBSVhGVUU3cEJ1OHNYL2R1SXIvekc0MFFkOEZCelBDREFDakFBandBaGNXUVErSkhXVHR5WWVCQjRLYnZUQ1E4RFJqQUFqd0Fnd0FvekExVVVBM09UZmV5REkzS3h3cG1zZUNvNW1CQmdCUm9BUllBU3VMQUx5RzBicThueUJRUzM2S29MREs0c1JGNXdSWUFRWUFVYUFFZkFnY0pwNVVkKzdveXVRN3ZsNnZZY3RSek1DakFBandBZ3dBbGNCZ1RHNFNkK1hqQTZBNE9aVmdJUEx5QWd3QW93QUk4QUlsRUZnRzd5azcrWFJEaEQ0UDNWVVJoN1RNZ0tNQUNQQUNEQUNTNFJBRjd5azd6TkZZeUQ0dXlVcU5SZUZFV0FFR0FGR2dCR29CQUh0UmoxbmpEYkFqZnJPOGxhaUJqTmhCQmdCUm9BUllBUVdFWUZkOEpMSnBsdjlZeUNndm5Ya3pzcXhqQUFqd0Fnd0FvekFraU9nWjZOYjdwSzJ3WTNlNzA3bldFYUFFV0FFR0FGRzRPb2kwQUV2Nlp1Tm5nTUJmdzN3NnJZU0xqa2p3QWd3QW95QUI0RUJlTW5Fc3plNkNnUytOMkk4akRtYUVXQUVHQUZHZ0JGWWZnUnc2ek9adUFzN1pEZnFCb1pqR1FGR2dCRmdCQmlCRm54VE43bnRBUVBkS0MvcWVoRGlhRWFBRVdBRUdJR3JpOEREWUxMcGV5MFU5MGI1aU5IVmJTVmNja2FBRVdBRUdBRWZBcnVaSDkzeEVMVEJ6L0lMTHg2RU9Kb1JZQVFZQVViZ0NpUHc1dFJOM3ZKQnNBRnU5Rzk5RkJ6UENEQUNqQUFqd0FoY1dRUld1c3BQZWo2KzBHb053STErOE1wQ3hBVm5CQmdCUm9BUllBUzhDRnlYZnZTenZja3lWVjMveTB2Q0NZd0FJOEFJTUFLTXdOVkZZT1hIZnZqSVgvcCs1a1dUUFQ4TnB6QUNqQUFqd0Fnd0FveUFDNEZyNEVXVExWY3l4ekVDakFBandBZ3dBb3lBSHdGOElTWlo5eE54Q2lQQUNEQUNqQUFqd0FpNEVQZ3duSTJldUpJNTdrb2c4TWJIUHZHdXU1UGs3dnVlOXFvM0VBVmUyWDRSdHhJQ0gwNWlCT1lLQWJicmhxb0R2M0xrZlNPbUlVVll6R1VoOE11UGZoNk9wVVRnMXVNblBrM0V5MU5idmpTT1p3UVlnWGxDZ08yNnVkbzRoaDZVWHh0dER2UjVrdlJubnc4dEFPOFhUL0VvMkUzNElKb0hHbzVtQk9ZS0FiYnJKcXREOUl6cHhRZDFtNFI5WG1UOTZtZEEvVnYzQjlkZENzcDk5SnV1Qkk1akJCaUJlVUtBN2JyUjJsakIzdk9zVWJrc2JCNFF1UEg5V1AzNXdLYzU5RHNYUlB4MnNRTVlqbUlFNWdrQnR1dUdhME1mMU9Xekl3MURmL25pSHJLYmQ1N0c4M2NWOVpQazdFYUx1SEFNSXpCUENMQmROMTBiZU1LSVAwemZOUFNYTHUrakRhZnBDSDVuWGtFMTVLcmNqWGJ2dnUrNVQzL1NFMTd6N2p2dmZOdmJYdi82aHovcWY0cnI0ZXA2L2V2ZmR1ZmozdjI5VDM3dXkvZnp1dVNlQjVMSjUvN0xIMzczbmYvOGJhLy8wWWRMQmlMemJ6enVlNS80akx2dTd1V0krWkVSV0dZRTJLNGJyOTFUNkQ4cjd4NGJMd29MTElYQXluK0ZxdmZkdnliSFQ2N3BWajhiN2ZyRW0vR2hqZnVCU1p3UDkzTGw0RWRHWUhrUllMdStoTG85Z0Q3bjhCS0VzOGpMUTJDbDZIbGUvTFRQZmVJelhnNE5RdHovdmEyZWFpdVZEN2U2aGtCdmtOMm9YUlg4eEFpNEVXQzdkdU5TYSt4RG9PTzZYYXNZWmo1dkNLeDBvT2JUKzhXelB6bmJITC8yVnYwR3pLYXA5a2NxU25hakppWWNaZ1RtQ2dHMjY4dW9EdHdhZmY5bFNHZVpsNFZBenRvdVBtZGlhdkkzM2N6SDNqNHlvdHZzUmcwME9NZ0l6QjhDYk5lWFVpZmpyTDlNZUUxM2F2dy9TcTZFM24zdkYvNzYxQndpTTE1NzY1UHY2aWYzM0V0L3NDK0dXYzdhdm5LU3ovU2Zzblp4djVHUXJ2L3piTlNBaElOTGpFQmpkdDM2NjhkKzNuMzk1T0srcjNyVjc4MkdKOXYxYlBoTm1YdWxuM1dYdktZN0pZTFhYZzBRSnNuRlU3SjEwU2w1MGRtc3I1TGM5bit3aithU3BvNnphbGUzVys5MFpQbTFiTlA4aFppV3J1bnlFU01FaEFOTGpFQnpkbjNqMGJ1R05SSmY0b3hBbSswNkFxVHFTVDRVS3BEWGRLY0Q5OGY3Z0tDNjMzcmxkR3pDdWE0WHZqYjByRWs0bDRmaVkweWx2OG50KzY5bnhyME9QTnBwSnA2TkFpQjhYMTRFR3JQcmxkL3NtOFlvd2hlZjR6YklDTERacmlOQXFvSGtGS3B3VkFQejVXZDVmUnZ3dy90M1QyMERKRngvMVVjSkdMZzlyYy8rRUdRaEF0L3VrM3ZIZ1NMRFpkMzBzZnJaNkI4ODhVbFBlcnAxUU5oVVQ0VHZmZHFUUHZmUXAyVVcveFBQN09keTRlT0xuM1lXeU16SmpJQ0ZRSE4yZlVjWDI2a08zUG9VUzV2b0I3YnJhS2dxSlZ6cFozWEgzMTZZQnRlSFpaNUZHNEFJM1QrWmhsVWd6MyswUk9DRDF3V1M3TzdvSTRNaytWSS9hVWIzL0pRQ2JMVHkyV2ltd01wYmR3MjFNUGlzNkIzblIzNCtadEtCWjMrOHYzeWN3Z2c0RVdqT3J2KzhyNXVxR1NLczBxbXhpbVM3OW1OVGF3cDBqZnpyVjlQQS9EQ3o0ZXZ3cmFOcG1KRjVma3R6dDBQM3I1SDVuSWszdWdhUDNKdWhkb2EwZVZ5a01vNnpYSFc1MFZaclpXQW9sZ2J2UDdJMW9wOStNcC8vRzZhQWh4YkJxY3VQUUhOMi9ZL3lEUmFmdjdzOHpHelg1VEdySnNkcFZtMzhVNk5UNFBtUVBqVDZsNzNqVVc5NWhKNU1QVGlaZ2h1VjViVWdxSGgvc0x5amdFcVh6TDZGRXR0cXBYc3RIMVJFQjVudyt0eG9hNldieVlEYi9TZTBmdm5VbjRPTTZmM0w4K244ekFnRUVXak9ydit4M1Z5dHAvTHJnMnpYd2FxdGgrQUdWTndyNnVHLzFGeHY3R2JvUFRES3l2bEk4RFM0blZnTkFEOFAxZVM2UHpBcEtTUTdjS3Q0L1gwbzcwQ1JqUVFaTGx6VTZFYTFrTFNrMlR3NHBLU1JiZzA0dnNKSTRDQWpFSWZBWmRqMXkxNzFCakZnZk12cnVtbTdWLysvTlU1ZHBHSzdSaWdhRG54RVZtdTNTdzc2RzFaelBzVU5NdkJlb05XN3RwM0ZmYk9PbXoyRUg1cEtrbnVlODRRbjM1WEpnRnZKR2RzS2VIK1IvOEZndlY5WFV1UVB1aCtEdkRyZGFBc0FUSVdsMCtCU0NIWkJ6U1J4L0VKTktWWk1mQ1VSR0dRdHFIYTd4clhqWngwaDBQKzByOXR2dVU2RTdScEJiRHJReWVxTUo2UGxrZitMRER2NzgrMkRMSGF6UEVOZkRyUVArTkxRRGIxOHJLUUZGbVp6Zkg4cTAxRGV6bkpwanNlL1ZPUm5yWlcrQ29oL3RiclJYd1FwNnI3bFVDZ1E5V0hJNElFQUpTY3pBZzRFR3JOcm1QVit3NUdweFVNT3NBRW5YMlFtaE1KczF5R0U2a3FIYVE1UFJzc2pmRWZXMm5NK2JLV1R4dCtlbEdmcHlRSDI4ZVY2NnJqeUNkcldST2pMUERsZDBUZ0VGdm0reDBXUWordEtVUjlvNFF2RzliclJkUFlyUmNwcmxGY200bmszelpyd1o3a2l3R0tTUEFMTjJmVkcybEEvTGFmQjlUNDA0T1JpbEVzakh0bXVDWERxVFRyT0tvd25vK1Z4SHFUWVBhQjlXOG9EcktEY2lnd2hQN09QaXgreGFQNGNiVTBFeXBoYlYyZU0yOEZOOTBRUG9hM1VQQnR0b1JlVWVoNVpaWTU3T004SytIZHg1RXpGQ0pnSUROTG1VNzlkWjZmZ2Y5QVVyc0o0Q0VHT1hxT3ZidGJzeFkzdE9ocTFLZ2poZ05HdHZDdW9ndm1TODRDMlhsd1dmVlBXbnRjclFpQzFqOXQ1ZHVib3M0UzUvWUsydGxnbk5aQlo3dS9MLytxcWRWRzNkUXBpNUgwMEJZWncwaUlQMkJTc09NdVZRNkF4dTE3cHlnWis0V3FsaGdrOFA3WUMySzVqa2FxY0R2YWhkaXJudlB3TWxSRWt5UWNkSlIxSSswaVM0Q0ZZUjFaSFZMYlhWM1RYMXZIZDJHWGRsWU5VT2ZuL2hRNXByaWpMWVl0ODliclJoMm9GazZuZVpzNEdoM0ZEY2xkNU9lNEtJOUJObTEvOWR2MW1KZWpRQmZXMWZxcUUrSDh4Y1JFVTQ5aXVpNWcwRmJPYjFoWjNPT1VCaDRNc2E0NnM0SGFjSnVLZ0o2T3k4MFd1d3dhd1p5cHJNWFlyTmowd3BPbzkxa0picmJHaXgzLzF1bEZBVDRtYlNsVGFySGRJV0RtUkVYQWgwSnhkcS9IczE3bDBhTFgrQ2RwYThsSTNSVDZXN1RxUFNHUFBjR2prckRHSnl5Tm9PMjNvNzNlV2FKd21sdGpZY0xKUmtlbWc5VHRkQkhpQ1Y0cUxtMXJlNktlcXlmL3hHK0tXWjZ0N05nbzdEVXJScVdiMEE1WDF4QVVaeHpFQ0pBTE4yclY4ajh4MUdlZnM0dDZjWnJ0MndkaE1YRWQxTndrZnhTZ1BONHhBanB4WllYZXVpdkdKbWxwNVh1K0VmUnhaajNIbVpneHp5MnlJWjUxTDJsNXFYdFJ0ZFRNeDhqYlZyL2R0eUp4VE9XQm5iWExrMVVHZ1didjJMeUdOWlJOT3IzK0lRWi90T2dhbFdtaXlUaml1LzYxRmc4VmxPa2lidUsrdnp0eE9CUU9VZEpGcDA0TlVwb1pTSm1ZNmFveHlreDBQVDFjMExIV2xwWjVxcGRYRjFoMTNta3BKLzYrNWFjaFl4V0NmSk9GRVJzQ0Z3Q0J0ZGZYYnRmTFhmaFA4Y0cwRE1TOGpzbDI3S3JPWnVFNWFWZEZud1pyUmFpR2t3THRsV3g1dFB5S3pnbW1jZ00xU1ZaTFBxbHN3N1pYaUxpWjJUdGRUV3hLbTE0T3VkRitjZVlDaDdrWGQxaXFvS08rYlBwV0krQTJaOFlnZzRDUkd3SWxBYzNZdDJ5anhlUkJ6WjZQblZOV0tiTXNXbjE1czF4WXl0VDlrazFHaUxtdFhZV0VGbktkTjl1TEVVd0t3Z3BkNDBxT2owKzlqakx6MGc4eDQ1QzI4MTJudW9QUzhQRjBKN3pYazFMMm9heTVWSnpkZDJnVGlPa0xacVZhREEzdzVlZGtSYU15dXIwbDcyaUxnSEVpQzlBcWZBR1c3SnBDc09hbVRWdEpaeldLV2t2MUJpcDEvMFhhY0VwUWFHcnFRVW5idEYyTjhXa2g4SDlmRndJcURGNXlFY2pGTFJVWmVHS2FyWXRXOHFLdTZtQlMvWktxTmUxazd2c01iUnBrNHlBamtFR2pNcnVXaUxmbWpXa013QUhFL3ltbFplR1M3TGtEU1ZFUTI1di9tcHVRdGt4eVlMMjE1Q3dWN0c0ZGVpcmdFWmRmVVNDY3pmR1YwbXlHZUJuSGtPWHJrMkRITXVtWTMyakxVakJnYm9Jb1FVRzU0RDU3NHpnakVJdENjWFc4SWN5SlhqMEFWYVhiN0lmME5nMkc3RG9GVmJYcEhWbEQwNjRiVnlsNTBic2NLdXlRNThSWUVabFR1RjJLODJmSUp5cGpJUlozelRCVjVJMmF0aXJGNVVPZ29MeXJ3REx1OVVrN2RiblFzaGNEbHg5aW5zUUx0MEpmSzhZeUFENEhHN0hxbEw1cjNtazhOR1EvYlF0SU15QTVBMExKZFUwaldtcGFOZG5acUZiS3N6S1VSaUl0cTN0c3B5WXhiZE1xdXlUcUNIeGRRNGs1b3dET2RKS24zMEpLUGcybldkYnZSb1NwTTl1L01wNUUzWG4wR2FlSk41Z1JHd0lOQVAyMXo5ZHUxUEJvWU1NSGRyUDNMRzl1MXJMQjV0T3UwUzYza0F3R2VOcm04MGJEZ1FybVQ4OHdLRG1lQzRVQndDWGppYmlaSTNuWklZZWF4WHByU3hXYXM1VkRsZG1VdEcyZU9ycFA5c3JuVlIzbkpmYWZTSERuRGxVQ2dPYnRXSHVIdWV4Ky81c2ZWc0xmQWNYVzJheitLTmFka3J4bVBhaGF6bk96QlJXNFN4WVAzdUtOZW52YnhVVjhQQ3F3TGd6TFN5OUdydXFmYUVYcVBHUHMwYWJXTVZkMjYzYWgxbmlsUWZJZkNYVkZPUG1Ia0FJYWphQVRBbEdxMzY5WTRNOFhiUCtMVkNKU1JsTFRCc1YxN1FhdzdZVnZWWTlUUFRkYXR5dUx4N3lyd2ttUkNxQTZib3pOTmk0WlNFR1hVUWdGekxFcDZSM05aMXZYaGJhSXdNZ2tLSkRTaXJUckFKeWE1TDh1ZFhkUUttNVBYaXN4NDA1bkVrWXdBZ1VBM2EzSVRnZ2JNWUNhN05nN1JIZnBrcVFscnBoQzVhTWgyN1lPdzl2aDBydVQ1eEZ6dDBoZGNBRXlXNkJkTWRqTVRPSnFodEIzQjR5S1FmNldmQ1pJM3l1WEM0ZUVRblU5ZU92S1N1V3Qzb3gwcEJTNmZQcjU0TllYZjhxVnlQQ1BnUWFBNXV3WmZMSnE0OTN1QXNKd2x6WURzQTlpdVBmVlpmM1RhSlhwSFF2VXJzTWdTWUhremJnbTFOMzFSMWJ5S2xpS1lqNldoWlJmbDREcEFGREJMbjc1RHpFOUo4ZVV1RmQ5R1VTS3dYaXBydHZwOFZESVRrek1DamRtMXRZTGtlMFBGK2prSXFqbDN0TEdRN3RaWHdVUE16M2J0dzhnZG40NTBnaDIwTy9PVmp6M04ydDBlaWNScVJqVUR5bXE5ZG9lVUloTE4xUjlpQmRUODdPWVVhN3F0bGo0VFhMdTVRWWVtSU95RkFNaWx0MFd1cWZxVEhCOSt2R0lJTkdiWDVqa0Q3d2xDWThaS3JqS3hYVjlhTTFXVFVmNGsvWlQ0SDJRT2tscEJiZUgzaFFJSGJTa2RobExRaEtLUWFlYm1LRUZ0Zk9tRS9BcVpYMXhmcWlPdjJ0Mm9OUkl2ZTBpckl6UWtONVA4SmVTVXE0eEFZM2JkR29vbWlwZG5UVkF0UlFFUk1XSm51NzZzTnB0T1J2bVQ5TlBoRDFzb2dXOTBJZGxvT2pFaTExaFlFYjBCSzFtYlJ3eUl6ZEZkTUVseFA1bEtwUTNnVUxzYnRicVFzaTZ4TDlRczYzcW53b016TFJVQ2FMQkhaTEdRYkVTU2tZbkhZRW55N3JPbUdCb2hoZTJhaExyR3hHMVpROFQ2WDQyaWw0QTFyamdHeWdKbTBBdlErWk1QQkl1STlkY3VTQkozbjAyMnpBbGVXY2VVYVlpcngxNGgvcUtVVERHTFZIS0JWblZ6T3lYbE1Ua2owSnhkVzhjWnZPOW1TZXVIeTk4THNGMWZWc3ROSjZQcmx5ViswZVVlWjIwN05FL3NablJUejR6VTdzaCtHSzVUTURaeDk3NHZlVzRRRVV0RWxEVGNISzNmalpwRkNzejY4eHFyYnplTThySDh6QWdFRUdqTXJsdXRiY01ZdmV0TlhZUEkvOFVqdHV0QXRkYVdyT3JITWI2NS9yYTMvWHB0UXBlSE1kaUExMk5sUlIxblpqRDF0Rjk5VkdVOUROeXFZVy9lMTlsVXBXZUVFVHlkVXZ0Wi92cmRLRTU4cGNRdHB6Syt5S0hNNGt2a2VFYkFoMEJqZHQxcWRXVWJoY3UzMnRJRkFuSDM5eUVtMWJxdmFJSDRmaWFKN1RvQWxKbXNodXNYRXpNcURZdnUyRjlkUmZJckdvUDdkcUZaWmp0cm5GUHVSS1pIY0gwMlpvSnZ2bUhtTzJPRU96cENxYWtQUFcwMFptN3dXVFlsOEtaWjJHQjRMUEp3TXc3Q3hBUTVCSnF6YTNzLzAzdFNBZHk2dEFIdnloZmJkYTRhRzN2c3lucHhuUzhhQmorWDNKaU9jeXdJTnlOQ1M2TmlWSkplWjFPV3BpMnlYL1NUZXovbmhHWmdtbEp5NktZMXAzZWhhYlNiZzRpRkV0VS9hclZPKzVmVDkwQ2dWdjREZ3Q0eWM4SVZRYUE1dTI0Wkh6R1NQY1RFalhCSHBtV1hkNUdKN2RvTlh1MnhhakxxSE4wY1J4MW9xVjNCT1JlQURYY25vQ2grWFdRL1FPaExIcUFScmZsSVZEeU9veVg5dnBzVWVRbVNQVGRKT0JibWlQVzdVZXY4b2JjUGNXa2N1NkhzeXN0eFZ4aUI1dXk2MWVvTEs5U1h4N283bXNLL2dEUXdpTml1RzJ5K1hRbjhwa3ZnbURqbzZhSy9tbkduRWo5NUhRYktqKzl6T3JhaEExblQ1TjFVanZqL3dBbVpRVTdBNEhLN09PdWxtRE9TR1pFSWMwUzNEQ0pqK2FRTktJKzhUMHJrVnl2Y1U1ZXdoQ0FtWFM0RW1yUHIvR3gwelExa3h6QUIzejRNMjdVYnU5cGoxV1RVZmZCcm03L29IUUYvRjFyM0tFQ01CMXVuM2FrRFFlSk8vNFpBeDZCMGZ6UkoxVHBRMFQ2Wkt0VnV5cUlCTnpvRVplWDlrTklwbDdZcU0weGZ3aHczZnJ3eUNIUmx3NUhYS0ZEa21lMTZpcjFSMzRJTTIzV2dzdXBLN3ZwYnlrR1M5T29TdXpSODlRcHFxSytHdWR1MFg2WXp2L0oxTWFFQVBKVjFtbDF1bjMwTXllTHVwcUQ0WTlwR3lxWUJOMm9kbTlwREJjSUJxYUp6eXlLY2xTbXVNQUxOMmJVQWVkc3dSKyt4Y3BQSTUwYVBEVVpzMTgwMVh6VjhlYUZibnFpU1RYY0t4eUlDT0JZTm5xSFZobm1FdWNzRVVKSTBsWDBxNTdsaFRHNjFEZ3lLMEFsalF0SnF5cVlCTjJxT0lXSStRWUZLN3dvVjNUTnlKT0VBSTFCQUFLM05iVUFHL2F4MkxWaU5EWE5NZkM2eWF4RDVCb1pzMTBiRk5CaVVkZVA1YlI0NWV6cHJVSlhGRklYTEtMN3RDbDJzdmdCVVhkTU5UdUJBajJKQkRqVXo3NVlLTzlFS1lNaHlTajJNTGgzSTVvZ051RkhyRk1ZRDhZcXF6YUs5ZUhxbVpBUVVBczNadFJEWFRrMDEvZS83cHBnY0VNTGxzUUMyNjh0cHZhcXh1RjUyRWVySUU5OUhsNlBXQWtrZFFzdjJEUkIxV2RBT3B1dlcwYkNWeElubVd3amhtV0JKdVZaSWJyVXNnblVIUVdSVTltcE5FMjUwb0VxZC9YTU5EZHdxcTNOZG0rNDBqbVVFdkFnTW9iM1ZidGRDQlR3VkxJWDYzczdxZzBiaTduRzFiTmZlK3F3MW9TdXF4RE95VVQ5Sk1xbFYrakl3UDRYR1RjNFBWVW0zZ2RSbktEUWVscTJSeSszV1J1SzZnMnNiTkpGM1IzcDBWTXFuQ1RkNmJxcnNLcE5iWndXYWF5VGhKdWRZUmlCRm9EbTdGdkp3QlZrMjhoMVBGWmdHNE5tbWFKczBIalpSMFNrZnR1c29zTkpaaVcrc0xudWdPRFpYbVFwOW8vdTBzd25OQUJwNTJPT2EyU0M4Q3RuVi9TWkVPKzc0YW8ya1BIUVFkQldMOUo5dkZPWElWb3hLUzkrRXVWa0Q3VjVSRTAvTXNTaGtlTG5kazVtanJ5NEN6ZG0xeExodkdPU2FHM1RyWFJiUFFMeHJzR0c3ZHVOWVEreXVnTjNiL2JjVDcyNTNEYW9zS2t0c3VPRnY2MndBYmZEVWdoT01WY2l1N3RUTHA2SEJMWjRabHB3b1JrNDl6TWhUcFVzVGJ0UXFVL3lwcUcyaG9MZUZteVhoTUNOZ0lxQWF0dnhYdTExTHFjY296cmRlMjdMMlBkMFd4M1p0MW1CallUWENIL25FRGZ6cnZiNHNWeTllTis2d08wcDlqalNZeVRSQURXVk92RHk3STRxeDlUWEEvYUlzYTlHWG10WVdzK1ppaGtvZnQxSG5TR2Q4MU9jaGhjam82YnpLMVlSNk01YU9zODhaQWczYXRTdzVmbm5RdjZacmpTUDNuWEN4WFR0aHFUdHlWL1JJbnBkZGhPZ0RIc2VISzBDdm40Wm5TRzNsYytTLzlURGpJc1U1WnBjQmFzM0dHcFh1QlRodEZkUGpZOUpqVDQzNHFXMmorTkhUZWRYM3pGVENlQ3lZY29rUWFOQ3VGV3BqYU4xZXU5WWFDZEpOSjlSV0Q3SGxKSW1NWkx1T0JFcVF5Y21vNTJVWGtTclg0c016ckhocHkwbXB0K3pDczdxaFFEUzl0cVlCd3pJU2NyM2Qya1p4Nk5VQlBlVDlhQnBkSUU4NmltN0VqUjZiU285QWdjQmRWYzlSZ0lpVEdZRThBZzNhdFJKOXZaODE3N084SnZCc1RUVkhFR3ZkTzZhSkhGbEpKUi9ZcnVNQjJ4V29lMTUyRVV6a2E0cmhHVmE4dE9Xa1hNV1c2M0JYdVNKcjJ2MWNTdFRqT1lxU0FlcmNqTFVBNnRETFloUWwyMGVVem5zYmNhUFdRZVVkbjBLNWVJbFo5TlExbDVjZnJ6QUMybFlkOXBQRFJkUHU1MUpLUEQ2c3I2enlzN3hadEdNWGhDZE9Nc1VCL2prcFlpUFpybU9SVXBOUjd4SkMra3B3dUFsRlMxdFN3amEwMm1RL1dFTHRDS2J5TzBNVUpRUFU2MndCTjJwdG5WSjhnaVZxdFpST1V4VW5ncmxGWWkxcXhVb2NDUDJvWFdSTEFqOHdBb0JBV3pWcytXOGZvcnozR2UwNjQzdnRqNTUzenhjZmVZWGdyeEpLbmR3Zk9tSzc5cU5YWDhxdXFJOURML3MvNjR2a25qZVpFMUlFeGdLbDlOb0pRdklSUURyZDErbjBvRmZ5SVUvWm9DQVJLSG9jNnpzT014NWo3VXBSUlJGQkxNb1RXQ3ZWc1ZyM2hYYThwRkllN0N1Zll5d2FUbnJWYnRlUldMZEJJWEYzTjMrMjYwZ29xeVQ3QlZFZHQ5NWR2Rjd6bXU5OTRwUHY2cXRLMjZwUzRGTHk2aXFjNUw4d1ZucFpodlNCUHB4MGRpbk9iVWxaWGtrQVY5SEhEU0ZKM2oxdm9QbVV5TWNQSkkraWlEeFpGYzl5MkFjWHRhUnR5RkxqODU0UndVRkdJQXFCTHJTMCt1MDZTcDlXYXdNMThvME1od1lGMjNVa3JET1NyWmk5a29tL0dUNmJVY2p5Wis4alhKdkJ3dXJSWXFRWHNEbGEzOVFsSjdUV29tN1J4NWtHT2YxdmRxZktIY3Z5RjBYWW1sZnpaS205RnNWVEliNGVSY3BFaklDQlFJTjJiVWlsZ2gxcGFkblZjeEphQnJMbkpJbU9aTHVPZzBwT1JvUFhLSTdYMWFVeVZob1BneWdZWisyQ3RBNENhK3VEZEgrV0c3MVpZTFZyMXZ0V0libFV4S3JrMVl3YlZhSkE5YzBvTFllUy9DU0tsSWtZQVkxQWszYXRwWktoQTJqNjRqNXlVckpkTzJHcE16SnFNanJkWndMcVZIdmVlQnV1N1N5b216R2RYQXNTT3dnTU8vSzlPWmJtTWpvQnh5K3ZXNm5UdmNLcWxWUDd2YzI0VVdNVWtwQ2pDSzNkV0VCR25LTFRoQnhpQkV3RUdyVnJVN0EzYkZxdCsreTVTVEhscStsYU90dTF4b0lJUlUxRytaTzZCSUlxeWZqNnlIcUl0bVdjTlIwRmlSMEVBOU9QVW83WSt2ekN6VHduUXczQmtPS1R6K2w0VnI2dEdUZXFQeXdqMVBaOG16dW5vUnpCODd2UE9WRDRNWXhBbzNZZFZrZFFtQjh4Y3ArTFlMdU9BckpLb2hWemljRHNuYTN3VkZ0NFZhbzU5N3lNR2RJb3FLeGhtNGRCWWdmQkx4cVZRNzdGWVl5bEhmTTJmV0JZOG5QSUtST2xiTGNaTjlycUcrV1BlazlIRFNmMnloU0hhUmtCaVVDamRoMEZ1VDVZNFRCcHhZSHRPZ3JJS29uZWJQUkkvaUN2aDRVd041cnVLRVJyRGloM2dzUU9BdE03N2p2U01jcncxNDZYbHM3TkNuZS9nWWFjZ2dHbFUwTnVkR0FxZmhKVUxmMkNDUEZPVndRSEpybWFDRFJxMTFFUXJ4cU4vOHlaZyszYUNVdU5rWEdUVWZxbGloclZXeHpXUnVNK0NtcHRyTXRNTjBVYW95bjV2K0VvdGJDV2Q3YnllbTBnRnhHWTZ0VWJnNlBha0NubFJqL3UrNTd4OHVUdWU1LzJReDlyc0lrS1d2MkV1eXV4K2FqYW1kaHgvTVFJaEJGbzFxN0QrclJhcDlwcTNWdWoxaHN4Yk5jeG1NNUtFemNaamR5QW1sV1pSYzV2OU94cndYSVlzOGxTamdjWjYxbm1LekRPRlRDV3BCeGYyTmpXQmhtN3grZ1Nrc1ZKWnZHbHVmR1lBeTM5Ry8rVTRPdElNdGUxa24wSFFUNUtkajJ6VHJmelBQbjVLaURRckYzSElOclZkdVA1NlRhMjZ4Z2NvMmcrNm9uUDZOOSt6djl6UWhOSFRrWkxmZi9seHc5dVA0V1d1b3lwc3FQT3JrbXdmTVlabVNrL2V2QXhtU3h5WjdUVk1wYWtIRWYyK3FDeHZFK3BpQzdyZ1dBUzdVWmZKNm1ONjBVanpTZ2NNb1loY1lwM2hhaTRzMGhoNGRWUS9NMFhDUE44dk44OGI3ejkwKy9ySi9jODUvSDBvT3lqdnUrdXU1T0xGMy91Ty95Y3F1aVh4RzRBQUNBQVNVUkJWTkgzcW5KcDJLN0RNSnZ2c1BYYzVIM0RzTml1M1JqRnhLNjhkVGREOHZZN1NYcXJtelhCejRWdmtseXN4TmZLck45bVJWMkZoN0ZHTE55akdRZG9wKzNjLzVtU2QvK0V4blpWYTFVOGltdWZpeTlSeFc2WjIwSldwQnU5OFFPbVhtbjQwOXhjM2JGbTlvalZhTlgxekZ4QXR5cFR4YTc4Y1ZxQzI1L3B6bjd0ai9wWXhKZDlpcHVtMVZyNXpRT2s4bkh5NWVYNE9BVEdpSERFYThjVjJIVlFLNzBRNWZ1MVlyYnJJSWhSQkhkMGRkMG5uMDFsMlRBSXFlQSt4Y1JLeTNiajFxeklLL0RRMGZDRlMyczBkUGVSOVRDTDFpT2ZtZHgrZklpdXJiVXFIc1UxZG1nRjJYNklWeWg5TEpqRXVTcXJmYUtHWHhrU1lLUjNNSmNJR1BHZW9PcDZOajJKbHhFOVJ2MWY0QkwvNDMxTWx3RW5UYXVWZy9HQkl4Y3JqcHNOZ1k2dWlUQ2pLdXc2Sk1XWStYaVdvdGl1UXhoR3BmK0VybmtaK2lJaWs1eEJ4RnhiQkE4N3FaT3kyN05qaTArUGVmbkxmcVFZdTdneFhRMWp1QkRHd2t6RVhDck16MHRoRHBNS2U0UFd4bW15NDJVU21YQXNFTmlQb2IzalFHTmxocjR6Sm5OSzB6YnpqWUw1Vk5lekZpUnJqQUNXNUdVcHZxc2dkYVV3Vi8vV0FvMkkrS3UrQ1lJSTN4NjV5RGh1SmdTNkd1UXdueWJzK2xRcjFITnJ4SGJ0eHFWYzdHOXJuTlBRbVQvL2JwN1c4M3pvWjJHblpKUFI0TkhlZ1JSRU9YaWI3ZncvR2E0aHJLeGhibEd2UFlZNWVpaTJqZm9zakYzMXp6cEpxdWdxOW9ocVNYYWJ2a1FqL2pwQ2RmSFUzM25mSTk3K0dhamp2emVvNktBeEpFOGlCZ0RIUXNRY3ZmcHNiZTBXTUx0bVZscUd6ZGNYNGZndGhBMER0NCtLWkJ3ekd3TFlXR05XUFpxd2E2M1F4WW03YUd6WGJseEt4UmE4YUhJTDRiNTI1Ky9adkhiUkJPbkF5TTdtZnpyUCtBUzhRL3JwSksyWW4rR2lwUFExZ0dHVkRYT3J0M2MzdENvZXNZRzZTalZmRDZ0TlU2eTgramxQcFNsVTZqVnNjOCthcE9RL3V3M1l4WGhobGNmY0lJbzQveVlGVEwxNm5pcFo1Zjh4bEZmZGI2OVp2SzkxcmRUczRlc3NHdkh3ajExVTlTNXQ1Rlc0RXM5OWpYTzR2QTNZdFRFRTgzMlZpKzA2WEZNaGlrK0Nhbi93Vlc5NDQwK25JLzBYWnBsK1VxVFphMGpZcFVFdXozMFNFZ3Zwd05EelJsTkdCZ2VFdHlEYjR0OE40Q0lLVTQ0NmdxR2J4TmlyY2V4YmJoaGFGQThndVRuT0hqdklwRjc4SVBKYTZXUnhPWStDQklXQTBWL0YvQnEzWkI5NStxa2dxdm9JTlFhNDlZNzNmZFIyV215N08reWtrY25MM3ZXajcvdnJ4NEk5NWI5NC9OOHlxbHV2K3AxSHZmRTMva1gybEh4UDlkcGVjWTZBckxoSElGR09Pb0poZ2NSWWh6a3JKS1lSYk5jZVlPS2ovd0lxOHQrbVU5QmY2c3VJa1dMdzMxWGFqc2tNclZRbCtmK1plYWl3UHFwR1ViWGdCelAvZ2FSYXBFVERZZEVqaUxSUUJ0SjFsdEk2YkdCVnZKVGFNYlR3bmZxclhEdmNGalE3Z1pWQnBrcjBsTEZyNkI0RVhNRlFLSDdsUll0bGVDeDB2N1VtcUc4Y3BLV1FZYmgrS28zNjJpd096elRiRTgxczcrU0JUODJ5L1FUQWNRUjgrRjRKQW5ObjE5cEgyaTNDS0cwSEdvTzZUNHlVR29OTFpkZXdOWmw4RmlDbWhyN3FyWXByZlFWcnJkLzFRL21GOHl5Z2o3cWZaaFVkM1d0YXVlZnh3WGdUTk5pckMvMno4c3ZicE1iaVdKOHBHT1VGN1JwYVJJMjE4d3ltZU1ZR2dnMVVNYm1XT1pSa0s1SW50Q0JWaEtOQUpqVnFHd1dJR2t0V1BmT2hFdmZtdEFhTVYzWi9Yc1hjMHUrNHJIUlRHbXNMTllQcktWcm56UHZ5NS9jMUpKV0U1czJ1RGJlKzR5c2cyN1VQbWNoNFBMM3hiM1NHTjBrelBCTFA1NWs5eW5CZEYrNXVGODZ6V0JMN21TcTF1blJMWXQwUHhwWkZTVGQ2VktOcXd3eG5kVHZKQytxYnFURmE1eG1VZjhaZjVmdm1YRjQ0WFVnUHYzU21WVlAzTFIzdkRNbVczMHo1bk9KemtkS3BaMjhMWjRzM0Z4TWd1YU12eTNYL0dqeUxPMndEbTVPUERVbDFjV1pRSWJCbVZpT2RnOU1oTUc5MkRldDQxRWU1K3JKMXdOVk11OGZtdHhSMnZaMkJaMzM5WUNBaTVYajNJRXZjbXE1QlJlVnFaektnbjNCbndpRmU0Q0NTTy9kY3hockxwekdIaGdBbWNSL1ZXQjdWM1dheUNrTVdhMyt4b1UvbHZUZFQ1c0dUZktuSFdjb3I4Z251WitNWFd4Mjd2cms4QThIYjlFSzU1SVlmcFRicm1jek1ZSGRBaFk1SVN6NWdnek9RY2VLQ1BLMldtckplNkdlWkczNzA1eVh5Z2ErcUVKZzN1eDZvcGlELzlYeEZaTHYySVJNWi81Y1p4bmFQS1Z1Q09CdU55Mmw3a2R5bUlSdG5HdEFIT21EcWtkQnoxbWtVdUt3OE1HY1E1Uy9wUnRkclZIa1hxa1BjN1lNc1FxamV4NVpVall4b2NHeS9XU2cwQUhqYjlpRUZ1aXpDVXQ3emFWSE0yeGZsTXhaT01mNVNBbkpaRG4zNnNYZ1FGM3pLU3EwY1BUQ3g5WUtWZVR4SWtDN3BydHRVQUVqc2RON096VThlQktCWmlrcWFCN3VHV3Fic1ZkUElwc1YyN2FsWmJ6UjJVaU9iUk01SmR0UnJmUkxYeUMvTjJDeGluN3BLZ3ZoSCt1cFZvSUx1STViOS9OTGhJQ1hPM1BxQVFKS2MxVmNvYTF5Nm41ZUR6VVhwZ2oxN25xeks1M0ZXYk5lZU9LVDE0Z1FlWkt6a0xlQTYxT0xIZmh6YitxbmtHQktWeVRaQnNwVTNkZVNvY0ZvWmFoRzdjZVY3Qys5Y2p5VVM0cXF4UGRVUHp0eEptRE83aHRXY2hEaEV3SFk5V3l2cUtETktDcWZlWlZQNFcvM3JPVGRuazBMbXpqUUl2QkxmQmpJY1lKTk1GeUhSV0dRTWRPcXFOSDFBb0lMUEh2amhNWWJTNXBwZ2xzSG9JWVEyVFN3TW9ENnVyaDRRakJ3K2p6V0NvV05hYXZIREpkS1BYSTBwYmFINEd2Q0htZWFtaWxEKzhSRFM4TjdKaXJxZXhxaHVNcjhIMVdvTk02ci9oZms0TURzQzBDb0Z1SE5nMXpmNldTVlQ1c3AyUFZPMXA1ODBFTE9oa3p3Yk9YSS82VUlON09lVHEzdlc2d2xuRk5NeHFMSkhVUzFVR3ZTSG9tUWx6VzJ6dm5McTh3aXVJemE0dEs1cXd6VkJyRm96cUhlM3k5N05Xc1ZXbE5oaFJxMXVoMlFXUlhwQ2tqU1kyRFhXZEhHbjVhWlVRTTJhcldNTnFWcEtmMUhPdmZSeFF3U0xlOHZJeXQ3UlNiUHcvMmtSbUMrN3prNTJpd2F3N2k4UTI3VWZtM0FLdklTV1BMOUEyeGE0Yi9iRlAzWHRGTklyaThEcGhoNXZ1M2gzTTAwaVB1UG15ajZQY1liSGluR2pjbUNUWFRWV3h6bklFUGZpL3FHaHNqTzljcGl4ZFd3NldZTzJSVTFkNUViL2hnN0dSU2ZpcE4rWkcrY2lmV1htRDRWcWNJSkY3VzRjaXlTSGYyeEJVZE9SamtMeHNGaFVmQlhpcEpqR01kTWlZQmpKNWRzMWR2R0ZCVWV6ZUliS2JOY21NRkZoV0RaM0xJcEp5L3M3OFpkZURoT01FaEJCQkFZZmVBc1JOSm45TzY0Uk9qVkRZbnhjcEtTNTllcFRjSUJBRzl0eEtHN1ZTTlduWERDNStzQTRFK2dCQ1BkMEpqR2lrVm95TFJ5ZnNqanNCaWtzOG5vZlpDZW5MUkJLSVkxV1RVWjFrbFlEZkcyNk9UcjJsZVpBSk1qTHhVSXo0MUFwQk9iS3JrL1RDZzRNQ3RtdVM5V3dUWXpycVQwN1hqMEpDN3VBS3FqekRRdXNRWWN2MTJxcC9rS3BjNlFqRnp5VW5SV1JwU0xMbmhWVFZBaGN2ZHBLRG1kVGxLUlJRY3dRTkZCMzJoTVZNazhSQVM0ajhlMkk3MllLOWFLWTl3MzF5Ym1tbXFidFJmRnNnS2d0MUQ1Qk9XZ0trMVpMcGpobjRqalBYQlA1MUxsN0dTaGNIWkZmWG5OVDFJS0dDeGd4VDNhTis3UVhJd3JKb1dvRjhJL3Rtc0txa0hhYTRWYmNHUldra0tob3RCRVhtTXdhMFliS0kzZmE5QjU0amFyTVdwU1MrYWMzdC8yU2t1TEpjUkZWMUlwakJuZ09sYVh1OWI4UWd2SkduaUswTTRYY1c2ZjVUSjJNV3Qyb2hxUjZuOE44OXN0NjdscW51WER3ZTlhNjBSY2xPWEtxSlZQa3RTbFNqOFg5cFU0cU1QTDZPMDZuK09XTW5DTzdma2hmdGdGNTJWOEF5d09QZHFabzJhN3orRkRQT05SM21waXhOQkgxK2hNbGlVb2JxNW9ULzhqS3c4VjdQTUpQOFZ5TXREa3lOd1RNME1sVklXMm9MSFgzVFJHUjI2d0IrRGtDL3pZbG5vMll4TWl5MUY4bmNpZ1lvbGdTVEtwS2tqTkw0eXd0emtaM1d2TDRpTWRzZGxVTnFZVjU2WGVkSStWME5pc0pHM2wxcVNvODVwMlBZVU1sVjVuMkt5NmEvcFhld084SnRtVWp3SXZ0dWt3OXlFR3F1dFpjdVdCM1JWTFVhV1ZkcFlMNGQ5T2xCY1N0QWxXZHFvQ3dodTVZcHRLTHVudTFhYmdCT0l2N1lWRUtOaGxGWnZUdFJkSXFZbkR3NURWc1hJVGVpWkZuRGczOW4zUVJuRTVGK1J5VDhSZ1oxZFBJbFpndHpSYmQ2RjVyVjZRYzZSUXoxQkZKOGhKMTlGNXg4M3pvYVZYUnVNNWttN3c0WEFvQkFGVmdXOUtOVm12WEt6K1IxVzcrTjdxS3BUbEdTaGxndXk0aTVJM0J4U0hQQnczNkdsb1BoWmQxbVFTVTBxTnlZVDNQcE1yci9oMUtxekp3OGF3MVNuZGYycnlZbTZuZmdjYkZOZTgvMWNraVZMdTVEVURjbWFtakZkN09TS0tXSmMwbGErOTJxMlRmRlZ5ZGU0Nlc3SVllNU96bVNNdkNSYVIva0V2UFBuc1lpelI1Q1Z4RW5WNU1kSDR6aEJPbkV6TjIwY0xYWDkxWFphMzYzemYrL2xSSXJHbzlMczJOM25qRTQ1NG82ajI3dmo1VWpsT2dWSGUyNnhCZVJyb2NwS3ByMDRnMGdvTXNXZHhxeEJXZHVXdnlvN1ZCWmJ6ekVrM3JEY0Zic3JwZ1ZZV21taU9YTkxkZHJleWV0NGd6Sm1BWExXUzVWZ3MzdEE0aWRITkdhYUhzMkRhSWIyVzNNNDFjVHIvQUgrZXVNaE94bmFyb2FtejBCY1hJQ05ISG1RRGdNdEVIUllMM0EwUlFVeDlveVhYdmwzb0U0UFI4NUNGWWhHajh4cm1zMVdvdlQ5ZElvN0txZFloeG83dWF2Qks3L3JqSFB2R1pmYzFUaEY1QTZ5dFNvYldrMmRpdWc0QWh3UXBBN2V1QTJpbW04djgrNXFvOG9DY0lSeFJ2Ykd1enRMU3VMbEhWb1VOS2VVL2FxbGFpcExuVjFzNXhGVldvdHVsUWU2eFZGcUhhMU1na1l5ZFBUQXp4ZmFsMWg3cUZxRzFEZjlNMTVRaFZvOXpLUlY3YVk5ZDIrWGphN241UkdPOVk0RFFyNllPcWl6enlLSS8xUFUzNzlmQnNQQnFiZ0ZHNUZRVzk4RktGdkZ5NzdoU0svdG1Vc21uYTJNckVkaDFHRENpd2ozTE5PaVFSRXJoN1ZPQXo0MTNiQU1rSXEzbUxKQ01UY1hLRHpLb0xUTlB5THRmY25GQkI1eXVBY1c0TmppM0VwaW0wVTZ3bnNnUFM5andFSWhybnovdCtHcDF5REJ6bC9Vakg1MEtxNmZ1VGM5UTFQOHFwc2JrR2c2ZXFaQm0yZk1LaEptL0xWdThkaHFBYjlmTHg4WitqK0xZRW9xWnJtbUplcWwzaklBc0F1VFdLS01NWXFOV2Q3VG9Dc295a0M4aWRlZklZRlRMeWtGUVFqVzNPMlcyREFEeFdrYXhEVlBrN3JvWkJ5U3U4KzhZaWxKWlk5TGlqQ0x0YTNkcmErWUdXNFZ3SEhPdDBFYXBOalJRMVhlbUhCSXlnVWRUbUtPNEZ5bHhiWHE1dGtVcE1WcjM1YWttUUE0V2V3ZGtZM2hKSFdJNUZMblZKOGswanV4WEVRYXdwd0tKWWdJZU5yS1IxM05hbUtQK3FWcVQ1VlNhc1VWVGlPMzQzWElZeFVzc0EyM1VZc1l3Q0YxTzk3Z3ZIK2VhNzM5SDhZd25iVUlIaytvbDI2ZE8wNjB3WHpRUmtWbmVQNnNSem1BeTErT2JOTGFkTCtvaU5RbWcyY2xFTXRNb2lWTE81YVg5eDR0SWxpK3RrS3NWQWlCK1JWWG44bTUrU0o5a2VDWDBxVDVJZDQ1bkIxZWlsazVjWThYYndWQlZSL090NkZoWVVPYzVHOSszY0MvVTBnS0xXY0QrYUFvbWgxaU9tVWU1cThnb01xdWhHaytUL1dndVZZcUIxRUtFSzFLQUVMcE5kSHdOdzNubVVQby9oMnoybHNJcE5HNE1lcENOQ2MwOWkrVHJvNW0wMk9vU2l6ODFzMU5ESWZXaHFvRlVXb1pyTmJRT0V1WFhKYWhnYmNyQ3ZFQm53NHo2U3RmOTdIekxWWEVkMU5LYm1vbGFGTWhORDNMblVMcnVPakhnN2lPQUpTbjlSY0hhK1orZGVxQ2V6cUFCTVZmZVlScFVIYTZpRk4rOUd6WkV3Nm5IN2xYa2RjODhESkpVQnR1c2NQTjdIRzMwQWJ0TkxneVJrTitiTkhwZlFCVDNJdXBOZGlicGkycVZQOEx6dGpRNnpNb2xiVExGMk5UbUpsYS80RWZFZExXTEhTVDdRQkNKVWx4cVo2RDRJSTBkWTZBa09uUnJuSWcwUS9SOFZVZXN3dlZ6T1Mzczh6ZjBjN1FiQVFzNll4NXFLMkFoWkJhcWFxN0pXOE5wUWlCcnUweWcrMUhwY2dsMy9VVitMMTZIQVlkMkJwaFNobWh0REg0UXR2bDNqOU83aXhOdFN1bEJjMzd0cDNwd2xFaERUSHBYcEdGVHh6eUNvN0ZrYUZnaTRWWGMvaXhDZkp6blg0a3VhbTM4NU1pK2oxTE14Vi9OODlXYXNWUmFoZXMxTnI4SHZVYVhBRXpja0ZYQXdmSkR4RTU2UW10M1Z3dGg2THZMU0hyZHo3bEk4dzlYekt6VUFHdktqNUt0QVZXOVYrdFdzSXNXMWpnbmxtdkUrVlhkenJvVmVwbDJ2dk9kblBrOXI4azBuRk5SalRTaEM5VGFHWmJMckR1RG1QY1NYdm9PdXlHcnF0V1c5NmhuaUlWWE5BMURYdXdSTjVZYTArdXh0cW8yME9URTNRS2VGdjY0bHdIWWVNR3ExeGxBUDZsNnZ1UTFSMXFaV3NSakNwWHB5YkF2NU5GUEIzY2RYRVVHT1M3LzNjNzlHSTU3aG12aVZNNXd0WWI1RDRMVG41elQvS1Ywb1JlWDN3MmtLUDBkMi9hdTZHZHgvUXBSbGJDRjNrNkNjUFdtSXNqWXBab3RnMTlwNzdmdUxjZ0RsSldqOHVlTlM5RkwrRVpWaEYxVFpvNmlDYVkvOEF1QlQ2ZjJlcDA2Q29oMEVjMlJ1cVhhbkdwVWpoNzRpYWtOVGlGQzk1dFpCV1d0dVpkSlkzTUtQMm5yQXVhdGs3bXRNWTVFV3hZM1NxNm8wZVY3WlZOUllNaUNHd09vN2dTS252TmI5cXJRVmdmaTNYNlM1a2R4OTMzT2YvcVFudk9hSDMzM25QMy9iNjMvMDRhOS8yMi9jK2U0LytkNG5QT25wejczdmJ1T1FBcTVzQWJQQy9lNzd2dXBmZmZKSlVVUkZNZGYrOEtBZ3NvS0lpNWY5NlZRS3pwVmRmeElDOFFHaUF0aXVwNnBwZlZocTNac2YreWZ2cU4yYk5UNUJUeERKUE5nV3RraXl4VXBzWTZuSzdvMytReTBGWGVtalFyNE91a2x6UTJVQ3I1NGNaSVFCc2hReS9SS055T1hickpBY1oxcjJxTEo2NUJmL3RneUd4Z0g2bmhHZEQvWkZ0dlNpRGdpZUF0Rk9Qbi91T0JiUTZidk9FSGFqYWE1bi83N09zOHlodGdhcDVLSnVIWGI5V3RUR1o5U2lMdGl1cDJxUUhjQ1c2SHUwdlk2bWtoR1ZDUStJZU4rN2tXeDA1N2NleFhVeGlOcFFDYVdQR05WaGJpMzExYmhNcFRNUGd0anRLanBpdGRDVHYwUTBMdXI0Zjk0bDViWU5NSzdGY084RHRiaDdPam5WMnZaam1EVkJJMGU4NjRZZy9BVkovOTZ1b05aallISkFNQUEwdGd3SldkQ1k5Z0tWZWRjWll0Mm9lUFBtaDNTdTVRMjFOVXllRm1hVmZWZVQxMkxYQStUdi81a1h0bXVyU2lJZjlKb3VzYW1uN1pWWURZZ1U2Q1ZyUXgwVGlyU00xLzBtWGs2TGw0Qmw5M2JvVnBucU5qZjFzNVJwZFhncjR4aXFTOTFyZGFONndZUVlSVXVBeHFDVHovZGJLQTZBV3Q3ZERWc3QvRVl4c3pqWDlEQVVlazRNM2hvWGF0MVpXemk1bHRRVnpOVzFhVWpJZ2pXNFVkSFFQNlVvYU5saTJobW00allQYnZUR0FlcHo2SU9hN2RxSERCV3ZUWkhvQ1pHSVdoV2lwTVNrYlVBVmt3ZEVjTHhMVEo1anBNMFh6VG1VZlQ3TWJhV1Aramc2MVJTNk5wTElRQzJEWjZnamJka0JNVWk0QTFtcHV3RzYvVlVEbldsVmx1MUVQMTl1NkRUM1FhV2gxRTVkZTRSaWVpNVBITVZYUC82Uzhqb3M4cXJGalNiSjE4NE5zc1VpVnhOak5MRjVjS090TjJYdFJidzROZkdVc0kwa01oQXdPQStQeU9oakZCVVFnNFE3TVp3TjBCdXo2d0VXWmRPdjRoQ0lxRkd2UDN0Y3lqWUl1VW5ScndMVkF4VFZvcVVaTlYvUzNJakJ6L1FnNk5NM2ZtMndUYWdLcVhYL3NBdDFIanJKaERxUlRRaHd3UkdaWkw4UHNkWjlRNlQ0SWJCSUczam81TjVZT1pXS3EydWRrSzZYa3J3ckN6STNzRW9jdkdweW84a0RSMUx5RWw5elp0ZXRWZ2VyMlhjYVlJZ1VNc0IySGRVNmpZMlRpVDhEMnFzUGUzL1crSlErMUYrUHluTU1WSUgxUFlySC9LWE5tYmtoeUlsLytMY0tGYUh1NUFyQ2pIZ2JiZFN2anBLQjIrdFIxcStuYWFJSTdoeTdJcVhPTmw4T21ZUGNsK1U3Q25yeGoxd2t3cVVrOGtjTzlkTHZXbEdwdXR4b2NyRmVGTFpNTWVkUVEzR2pNZG5jc3F1VzRYR3JwY2RVdmhYK1ZkQkEzZG11bzVxam5uZFFCM3M2QUcxTmxTdFYxYVo2U0drK2FFQVZTbjQ5YVVNb1ZXbHp1MW1EUWl0OVVJZVlpYUhMVXJSMStockQzWjNScGNYRDNuRmpMQ2lsdkR2WFdWU2IzS05sTnBjcXRiRld2N0RYSmRFZnl1S3BpeklzRGJLdlFDdHYvTEh2QjA3cC9VcysrV05QSE5RM0h2Rm8xRXdRUHZpTzl5SFZXOTd6MDQvNzlMN0I1ZUtkRGdiTEV6WFVSU1ZNQ2N0cndIWVRJNnNOYktOR0hvWFlycWNBdkkyb1VqM1BBVkR0VHlFaU1vdTI0eU1xQjdhMFBZcHEwZEtHQUhDY0c4WDZxT2VGVGZSR3hHUzBaUzJKK245L3E0S2FNQ1NOYUhiNFZSU25VeXprMVYyS2dMK1FLaUlVdjAxWHltWEVTUXZaTndWam83RmlUUW9aUGtZeTlHWjVFdkdNMHhSeVpudUgwZkp1SFRuWVpGRXJBeFRxMklUNzY4ZjBNZG42MUw2ZjRZS21ESFU1UFY3TEtwaUJibDF1MURDbVYxaXk0Y0VnRU1wVFhnRnlUSHMzSkkxb0huTnYxMTJzWjJLaXFWZlZhdXhTOUx5WWhCVDEzU0xKRml4eGlNVnkvN2hucmpnMW05c1l0S0ZNWDllWHBKN3FVMm01VXZrZWg2Q09mVTdWUVk0dlpsR0s2M3phd1FnSkl4MlBJVFV5WDhQSFN3NUlUMmNhb0g3MzY1RFNiQUR3a1dNTFhQcWx6eHpvRVphbFNrRytYaU4yenBSdmZBSW9sZHdlRlRJdlQ4UVFpemtQZGkxeDFZdCt5Y1hFQlRUYnRRc1ZPazVib3ZWZWR5NFQ5azdPdmlaSFBPMGpMaVpRcTh0TCt0cG9hM1dlekUxM2dWdEVaZXFQVGtuZHlkTXJCSmVZcEEwTlRvQWNtM1BjTVc1c2NsTEFqb08zOUxQazdNeVJwNzRvT1hvL010ampHRDFaTTJJTHdWMVpPbm01dDM4eitxRWlFZjhDQTZJKzBBVndHUUNkWjNqK3N3ZEE4T0Nrb1BMU1JLeENJYW1mcU5PbFJVenFXV1ZTZ2s2MVNpL1JrbldJN1ZwakVSdkNNYWh0b0xuc3VPQlQ1OW4vYzZoZXNrZldYY2NrcCtSQ1A4NlZ1ZjBpMUFRNU1kRmpLMGxPem5SbXJKb3U2Qk4wYVhxb2ZSSWpVemNtSWNIVjNXK0wrSUJiaVpGVEVZMW9KTmJ3UUMrS2tRSVF2WDJLN0JUSUFvZEtPa0FYd09VYzZIeFNyM2VCb3M2RlE2cklEYVNKS29PTG5CMWtxaHdBY1kxdTFGaFBjUDdvQk50MStYWnhpdlZtR1dpT0VUcmJ3QWcwbDYzYzR3YW9RdG94ZGgyVXZ1VUV6d1AxWEpsYkYycGlpNEpHejFrbGVkd3FLc1hQbndicVJFaEIwb21mblU3UlhsZmtjN2dGdFpuaGNxK2FSWk1oMGZZdEpiSFJrT0RqREQwNXBKVHRBSFNCOHNhWmFVdXZyK3o3cEY0L0FKRmY1aU5aK0hpc292bVpqWnFOM3JVN3luWmR2dFh0UWtzbXB4TkRvS3B6enJFTlFtNVN4Y0IyU2M2VUtBNXptWWJGS20xdWU1V1hCMWQxQWhCRGZhbDdqUU1zdzY3SmhRb0pCT3AwRkFXTGJ2N094VnQxNm0wbmlsTVRST0liTk04MzVSeERhUzNuYWxMSXNKNXlIK1dUek9jRFlMWnZ4aGJES0pSY0ltNjFjTUc4VitTUnhhQm1qbE5JM2t5TGxiQUtxTTZCWFFOeWc0Qk9PbG1FMks0Qk51SnU5RkRVSFBBVWtIVWVGeUQ0bDBucWc1QWVsUXV0bU93NktBNXptVFpQNW9ZUWI5RlFZWVdwaXFOcFowblZSN2p0eVppTDV3RTBvblZYYWlGdUE4amxmYTJRckpZK1JvWG9TNHU0OFNoTDlBQzBKejBhcnQrUU96TFJwd2l4ZFZpdjNsaDZxUWRjd2VvVjB5QUdlVkdkRHhBdjVIMFZxbWlPM0NnT2NJUnVtdzVVKzFwbkVYSVFWQlMxUEhadG5NcWlaalVkQURhdzRETUx2bnF0NFpCaU13QlZ5SzZENGpDWGFZYTV4WXovRGdBRis0ZXpLaW5halg3R1BEQVpiWFcxRWlKMEVpbjhoKy84blVlOXowdTc4cGIvS1g2RTY4NTN2OFpnWnpUUzRDN2FMdWgwNWhWaEpoaXdKOG1XbWFMQ2JjRnRqamNQc0xCN0JjMk5DQ3dqMmJEMGp0akl5T3NJU2t6VVZZRWJ4YWFXckRza0xVTVVnaDgzcnpzQWNHdXdhNFFURndHRU1KZEJkYlVTSW1RWUluSndCYTZ5WFo5cnhMWmMyR1J4V0x2N0JOR01TWHBzY2tSeDJnV05iMUpVQzVkbWpCREozaTRyV0I5UXlMMUlXRVc1M3d5OE53UGNPa0NvN3BNQU5TUkRwb3U3Nzd2dnZudWZxNjZuUC8wWno3M3J2cnY3a0NidWEwQnZMQS9tZnJOYVUralFOckFJS1o5bTBXZm5STDVpaStxSTJPQTZzaGJlZEFqSzZoZ0FHS3EwZ1l6Y2tkRjk2NG1SMXhGRWRoVzQwZFo3UVRkWGQrNFF2bkJSYzJUWGlKMWVlQkRvVHpBYUF4Mm9GSFYzRUNDbEdZQk1WOUd1RGNTT1RFenNzTVk5cm5PeWMwYys2VGtIbFVHcnNrT1JMVnphSEpsYk56T0lvUC9ZQU10Ujk2Tkl6SzFNL29jMXpXNm9xWUpMRUNYZHFMR3A0UnFaOTRYa2dMZlFhalllMG1lSDFpblpZNENQM0pIQk5kalFLSzRON0FMQUlNTWVvWnpHbnl3Q3dXSE9rK2JJcmpWU0hhaENjZS9wYUFpeFhRTVNzWGNEVHlKTDlJSVB3U09ZaEEwdTh0amhXWkRqSWhGZzZlTldFZnU2NHZZckxpWk8wSUlBbjJzbFJDaEludWxwWmZJL0dHNzBXRk1GdW03ank5dGJjYkFjYU43RjkrTlZ1Ky9GTWJvRUtqMkJuRkRTdTFCRWNrZG1DRlRrbkZYSWFRTmhvQzZpM0dqckZMaVJQcDRxM255bnpZOWRHemhoRlFyd0hVZE0ySzROckdLQ2VpR1YvRDFrN0ZtakY4cGpoT2Rvc1BJY0ZhdEpkZGRoOUxNNmVXRkQyT25FdVZIb2ZNUzlWM0daTnpMZTRXVTJvNHNRZVRZajlUQlVwNEpHOVlKR2dwejBCRktCRHZEY2lsTm5EUFR5UHNubFVXL1lyZWNpNStjUnp3N1IyN2RZd24xS2RRUTU1TS9hd0s4U042cGZZcHhRMmkxczJ2ell0UUdob1ZTeDBWdWJLS0t1MmE0TjVOeEIzWWpKbjdGQTJFTUxQbTRwY2JGb3grVENYV1RYRVNkeWpxaXdYS1hkNkU2MXBjQ1Z3bEdRcjE2R2x6MXJMMGlmRWtBdkhMZ2JiblNnU1crR2hDQnRKQ3hEelRzcHZGZXBFazlDSWk4dGZSVjBKOCtDNlhYVFRVclRMakFMalZUYVFGaUpHOVVIQy9jcDdSWTJiVzdzMmtSUXowVkVYZmJNRkJWbXV5NUFRa2NNd1NUb2NUNlNoUlo4YUdsMDZqYm9RbmFWcUFyWmRkQ1M1akhWYkxvUitnRlc0cjRWUVY2QzVEeGpIZkVLZ3JHV0lUTHRSUW94VktlQ2E1b2R0Z3p4MGtCNkpNbi92dzg4ZDNSK0ttUU1KSXRGR0F0bWM5ek9qcUdzNU1JQnZnV2NqQ2dnZ0ZleVQxR0p0RFpRVnVKR1d3TmdOOGRBQnhDaGt1ZkdyazBsOWRoRmdGODBkTFpyRTZ5SThBYTBZZGVnUk9kSHN0Q0NqODVTUHRRSFhjZ084QlNveUs2anZQVEx6cUhYemFQZTFBSVV4UDJ3VXRWWCtpbnJDOE9OK1FSWTFoaGViODNZR0twVFFVUCtBVVhuUzl2eWFXM0g2MjEvd1NqZm8wakIrVGc3KzZVK0RhRHM1QVJTRHhST0NHMXhFU0xZbnRvZ3RSbzNPZ1IyeVJHaDNzSW16WXRkMndEMkVYVFhlemhzMXpaYXdhZGREZWNaUWJ3TlpLUzlFZ3dpa25UZFVacTBPcUJLd0lnakpNNFZpYm5PRXFFWW9DRHVKRndSckd3U2VOdmxwWGEwKzZsdnFCSHRiOHc4UkhoTml5U28vRW1iT2o4Wk1qbmtKa1JxT1hTUHpIMnBpV2k5cEk2NGcwM3V5T2p1L2loUXBqWWdGckJBM0FucWtReTFsOThuNlJZMGNWN3Myb2F2QTNVbzcrdDJtbmpxbThteDQwZ3pEeEZlUXJ2V3JzdDZUODhQNjM0aHFiSUl2WkpnQUYza0xpY0k2aUs3am1LK2VZL1JTMjlsWjZQcmxSWXQ2NXFkMzZ3dUNNTGhsYXdSOG1SWUlldXZpTjl2ZnV3VHNUYlRPbFgvYnozK2R4NzFLeGE5a1JnZlBMTlkrQjg2SnNzVGkwNjVsa01yYXE0ZVVQTXRTcTF6SUNOM1pORHBCYjlhMHdaKzFiaFJ2Unl3Wk90TGFaM01pMTNiTGVRVTZsRGU5KzAwOGNSMlhZQ0VpakRxbURyc3A3M3RKc1Z0akhWZzNnQUFJQUJKUkVGVXRqUzlpVUR4MGErTmJsRmtpNWVtUnhFeGJsVEQ0UDZaektuTEQ3VmdmYnJWeTIzRHRNYmNWTTZieVV4WStabGRrNFVNdjhCTVQ4TjVrcWpuU1pHUE02WnRjbHUzU0ZabDBzU0ttcWNIdlE2N1RxbUZsVVR1eUp3RERNRnFiQU5sTlc1VVQzM0kyVEpWd25sT214Tzd6a0UwaERxVTkrSjBFNXVNVEE0MmlCeHYrWGkxN0ZvdnFKQmc2YVl3Y2tCV1VSU3VQWkd2amVxeGE0MnFWRlNpVW14MHdjcTYwYU5TY2dMRUhXazRFVCtra3JMQnZsZm1tYTRYdk5hUmVmWGxtTk9hWXdaTlNJZnUvdEpBUVRGWlQ4TUV4eDVHeThDcGlJbjVkU3NyVTNNUGVyMXdRZ25kQnFUSUhaa3hVSkhPVnNwcEEyVkZiclFML0paeWMzUk83RHJYUUt4R1gyemliTmM1dk9qSFZXekJ6bThyUW1hWW9zUi9YeEZ5bHJoajFUazZVczFHYitIWTYyK2FZa0ZEK3JXRUdKVDErZ0M5R2w4V0RGaWUySXJMYUZuamxPOFVYK3ZyUmloQ2pqVlVzN0E3Y1lxVm9JSWlLeTFzejlBVmNYTzgwb2p2VWxBclNjWkcxejZGeXE0cXYvaEhPbHZKb1EyVU5sZ0Y1dGc0ZW9Va0sySUEvSnkvbTI2Ukx1RERmTmgxSGpqZG8wdndKL2xrckRwVk5kUDF0RmZJcm8reEJaT2ZQTU9KNG5RVGpud2x1WjgzUUJmeXRWR3M0RHBWY1N0WWI2dzU1UXEzVzlPemhLbmpOYzhxZ2R4Rk03aFpMbWpheVVRYktsN2RIYVV4ZTZJZFEzbzFRUk40Ky91NUN1U2IxVWlwZzhzUWdDT1gzWFJUMlNTVTBGUTlna29sdFVGc1JXNVVkMEp6akhVSUZHKzYyYnhPdkZTUW9Lc2haakFOdWNyZmJjTTl6RE93azQveXlYSFAyRTVVZTNHVWZXbnNlZ0FXNGRwbjFtQ2RBMWxzOTZxenhvZTJRUWhwVEVPZ3FsT1ZlS1VycElTQ2lmc2t5TlpzZ1VIaWVBTFliVHVMekdMMkVjNkpaQXdmYTJUczhnaG1ZWGRpT0phajZScklXL002dFdpNlZZNVprOVRvZjhqMW03Z2RHZDF4QnV1K0RYaFY1RWFId00reFNkY2tuRFhKd3RKZG9sMFhpZ2FHbmlxM24wOW51ODRqUWo3djZqcmVKQWczZ0N5NGIwSXdDU1gxUVFqWlU1NENWWjJxaEZTdEpSM0xIN05NYTVoQmxkUHlkb3B1UExaR0E4cHZMRWFEWkhwSjUzRmZrNEJzSE5FaUxVSnNVckx3UjBhU1d2bFlNeUxtTERoSWF5dEp5UFViUFVvNUlmVEhWWjd3R0s0TllpdHlvNnZBejE0TElKUmRxS1ErRnMvODBTSlBFV3F5NjRJMGM5YnJhajlzMXdYSWlBaGR3K1FYVHJhQkxyaHZRc2dLSk9tS1BhTW9PdzJvUXNtdkw4MW91VWRCS2NiQkJmSkVWcENSUlhDam42SWJsZy9aTnFBNjVQMG14SmE4OXcwbUxnOWVzeHZGTFF1cHhwYWgrN0Y0cm5LUVlyQ3VKSWd0aGdRZWkwY1c1UnpxZ0tSU2FyZUJ0Q0kzaWdvbUZUYmxTZ0N1aEFuV2tqMUdjL091eDY0ZHNxQU8xYjM0VTA0Ylpqclp2Qnk4SWFwdk1GbG11emJHUHVRZ0ZQSFlCNFNxdit1MXB6V0srUUZVVFkycVVQTHJTOXVHa3NXOHdxTFJJbzlZbDlRMisvVENDK096RGJYU3JvUHpjWXlNanNZNXNkSWpyS2xudkpRaSt0U2FLSXc1VUpRMVFxNlhVbHpyVDlNcmJ6dVVNS3dpY2h0a0xNcXFybkNCMnhrbGVaeENhSVFUM0I2bG5rRTMxMk1XdWd4RTZoell0VU83QTZoRWVTOGUxUjJheVI5MDVJK0p1aXAyYlhURzFxWlFEaVBkalczbVVpcDgxR3RQRkZQZGRSeFNaSXVZTnRBdGR6Mm92OTdLcW5JbExHMzN0eWRCOFVoZ3ZER1ZKR1EvalZtS2dZNHV1Yk5yMXBWZWl4czFKN3ZXd1Z5cGx1bFdpNXBmYW95ZXVheFRlcHdDdXE0SkFXYkVialV3eFJRWjJzQXdRQnJyUnZIQWNVSjFRcWpwb2dVR0FKZnJjMEg1d3RSajEza3A0cm1ydFJLaEFnSGJkUUVTZjRReERuY2Q3WUNNMnR1T0lLcjZPeTd0a0NzN3V1czRxbDZGeStXNG9SdjJXVkFUL2NxZzFmRUg4NUVFbWUzRWZYa2g1YVRyUTJnZlhnOTBpeC9va2p2ZGFNdEk3N2xaekJTTExrVElNUWJtcXRtVEU3MlpwTTZjV1Z2dmhPTFZBZlNvRVlFZUtmY29YaXF0RFF3cmNxTkdseDJVdllBRWwyL1hMdEN3VmFqS1BNcVRzRjNuRVNHZWpRWk12UjZuSjRvbkJMTVprODdCT01sVkpkMTF6Q2h1L3JJZkF3QXhSMTQxRGhVZWI5eFdHcEREbUFKc1dta1JtaFNTb3lJR0JoTm4xMnlrOTZJNGxpTWFHL3lOWXlCcWxqUXF4NnBKYXB6dDBaTzRBeWpkSHFHY25nV0ZoM0J0WU9pc0t5MEU5ZXZwT0ZmSTZJVmN5WXNlZC9sMjdVSndBSldvN29jRkVpdDVVa2lPaWpCbE9OdUtJYVFYeGJFYzBkamdYNmRkNHd6UWRWaExxNHhrMDA0M05DdC9hQVBLVEI0N1JOTTBaZzErbmd1Vk1nUUFZbjRvVjQ5c3FsdDJ6R2E0bTZWUTYyaXRwLzVJL3NEZ0VUSzMvVkxheFJFUERmbkdqeFNmeStnNERwZENoV3BUSzBrdHZTSytSV2lKZGhVeEZHcExYT1RsckNzdEJIbjJkSndydE9TTHVrT0ZsZm9YTnEwNjdOcUZlV3VzdFJLaHJRSk54MHdQRDYwSytXWEV3T0RoYkN0RytyNlR3MnlSUTROL25YYTlxdVhjSkRSVy9Za2tuWGJ6aStDTlNkdWdDNlZKYXdoVXhjTmx5R2xCQXpoWWNiWHFmSm1NRWZ4ZVBtM2E1dzJGTGJrWVVHU05GU0l6OTRycE1URmptVGU3bkN1UEI1QmEvRVhRR1A0aEdnTk1VOEJBU0syenhZZlVDcVdmQWlya3BxZGVubHNuR0o0RHI0amhhUnRvblYyakZoTHJScEZ1NmwwQkxYTU9RNWR1MTA1TVVtT0htdXdWYUlhUUpPL0Y1QUs5SzJKczhGaG11MjdyY3U2NGNNamlFSExTWGdrR01VbDkwSVhTUkgzbFZCRk9lM29zUnBYTG9kR0Q4b2lQb3BVaWppdFAxdCt1eDFFRGxURjhudm84emhpcVh0eWQ1dGJWQk9RZ0M1UXFlZGVlUnNqUmJid3Zuc2lsa1pKaXFpYnZDUDNVNWNRTXBPbmwvd2xFT2U3ampGWE15ZVEyMEZia1JyV2ZJYWZWRHEwWElxcVVxWllpZGhmL1o3OGd1WGpacDdyVGRPd3hWS0s2RjYySzdWcGpGUXFkYWl3UENkcHRJQ1B0bFdBUWthVFBPSnhSMUIxUXBWanhWTFpGU05QOVhjVG9UNC9namRXSzJVclpWdENXSFo3b2VoUFpTODVrUWQreGtweitjemF4Z1Nhb3BkNzdtcjkrZDFHOURiWVBPczdoL1FDMEpwWEVsa0x1b0NLdmdHdVVNTFJCYm9BV0pmZGtMdisxQ3Z5bWJUOSsxdk9RMHJCZC8yU0s1cGNHaW42TW9NdEEwZXJZcmdNQUdzbGpqZVhJaU00SCswQzJuMCtwN2xtZkJsNmptS0s1NzFCVUM1bW1FWWh3bzNvRW42eFhVOXJVYmk1STlGMlN1dEE0eEQxaVJkREZZbXl3S0JxMHlMR2hDWnpwTHFabDRnYWF2LzZVcVJxUG41VmgweXl0M3ZROHBBUVBvV3pVVkU5M21qMktWNXJXQm80VnVkRno0RGZYYy84d0xoNktadTM2NXdITUwvT29rMFZqSlNwNlIwMTJnWkc0czEyVFlBNDBWQk0vb2JheFRUL1JyQ2w2RVlIaXBMdU9PZTdmcUFJUWFjYnJpL3NFV1pxMHFtdHVMVWdjUmZDTGl1TkxvMmhOb3JiV1pOcWp1bU9EaGROTkdqSWNCbTlxTTExWWQrUkNFMmhaUTZuVnlYUU1tOGlsbDZLUEtISEhzaGp5b3M3aWx6bW9XL2xzOURUVlQvemZvd3F5cUdtTjJ2WDFQb0I1UWJZS1hZbUszckYzMFFaRzhqNlpDdnl4d1dLWjdicWp5MG5ncElkVEk0SnF4aVNjWHBFakg5MTFWT1E4WnRTNjB1eTZNc0xkaWVGR3ErbnBWdzZrK0l1SnYwVHZlZmpEWGFBYnV6a3hSNHhkL01lNjVJN2xKWkZqcUFuS0xqcTc1QlhpckRMc1o4a2JRbWk1bDM4S2ZHdU4wSXVGWkFzWUFIYlVBQVRYWDJQR0RlMFlqcUxveUxSSDQ0QWF1bjRrajg2NkVLa0FWOHd3WVZhN1B0YkM5Q2EvQzZWelRTaENEcXV5YkdMVHhTSVlOelprT04zb1VCTTROQWp5RHhKWVpkalB5S3UzNnc0V2czSmVlcUpJMm11d1VDUUJWaXQ1QkZkM0hTU3p1TVJIZmtFZnkxOWg0SjZuVHVMazU2a09VSW1iK2FUQ004SlYxZW5HdE1XOW9pQklSd2l3WEhxWkg1U2Njam94eG9LN2RtbUVCampHb3VkVVd0ZVNJVDFRRkpyQXlGeFdCOTBWbFpSU01UbDZLZm8xdEYwQWQ0K1FqODJKNmdjZ2Z4czRVbzVaRUtPQ1BjanB2a3VnMDJ2aUppZ1hlKzBQWHc3OHFyeGZ2T3hQeSttQjFMcDhMdnRCTWhYQWlwak9ybzJaYitBSExyUWdDWktqbmJOZDJ6VkRQRzFqTzZPY0YzWml0TDBTY2lLU05rQVZSNDNxN0dpWkZVd1RyTmNjUUhvbGR3cE1YWlpDU05lR2MraG0wYmRSMFlwZXlWRENiNTlZUXF3SHVaNitiOFZrRHdlb2l0TWNYVmx5Y1dPRGc3UG9SbFZOZVlvcEp6SDNxUGNLaENZWm9LcEhvbHhQamtmamowTkFqVzRCUU9WNE4xQ3JQQUNxR0hqYlFGeU5HOVhnVTd1M1d0ZFFxQXZxVlg0L0RJbDJwemRvMTliMGkyeTg1eFk2cms2WDdkcGRuY1ZZM2VKY09BSTlJazdiSzVCUGQ4ZTI1dXhIZ2VjUUtqL0czQ0dUNTY0TEQwd3J1NTk1Uk5MUkd5Zy8wRDhKTnFkSVMyMTUwZkxNMUhTYVQwMUc1ZWgweDh3QzRXTlVaZHF6Q0dPRGc3UDY5ZFlkT0RrUVh0RWRXNS9RSkR2UnFoQ1pzdU9zU0N1YURUWUJ5blpiZWxLeFRyRHJRdzA0NGM5bGJBTnhvSm5pbUxlWFkyQS82cVdBQUQ4N20rL0pHSEtCbmxYZHAreDBObEIrdUlCWXFlUld0cS9zNWxtOGhQN1lkaHVWa2dIWGt1cXhRUkd6U0ZGVWFteHdjRGFzSmJIclhTd25WY0hZREVoN0xhSllLcVlQcXV4VDJiQ1ZVZnBTREhTYXRmNEJ3aXU2aytOQXJVSXVkSTdTWGEzYUpoNGo3ZXhJU002S0h6VVpiY2ttNy9RcWVzMWZVS3paYXNZOUtlRWlzN3ljNW1iVVZRWExFQTZsamxQaDZmK1JJbEJyTUJNSDdieEVkVUJuSjJTZ3BmNzRNbEVXN1d0N2tJKzR0MEZ3b09sRnVsRWtjemN2UWhGbkVtb0hXbFozSjE4WmNpcWpJaHUwNjc1VjJCTy9UcTIyUlFrYkdXWUd0bXNURFNwOGdGamVKTWkyZ1lxMFY0SkJSSkkrRGJ4RlVYZEFGVXBmaW9GTzA0Tmc0Rm5kM2RVcXRXUmZDQmZQSTBhaUNNU1UyNUU1SFZJd3lHL1NTNnNhNWJLcFIxMTFnbUxIUlJHS0c0dU1jTG5iV0IrU1lhNFlZbGt5WFVNdkJLVmxPQldoNlFiaEpXVlBTNDdHdTA5eHdHVSt5Z2ZvSG5PZDRwV2x0YUV5cW5Hang4Q3VtajJqRFdCWHczMHRBcDBpaVc1YzRaV2pEbXE5VjJRVWpOSERJY1htak1pQXFDdEtWMDJ5WFJQd1dVbTdVWlhXQjZwOUszT2xEOXFwclZOOEQwQ1Z0S3NEMG9kRG9NVGRXRkFBcHBYZHc3TkpsNkw2L0ZSNDlXZ2JkZDF5c1NvYnA0enExZ21WVFU0YTFwd0VBOVFsK0psVlovNTBLcHd4Y2J2UnJoWkJLdW5tSDQ3VmN6WWhLRlZCaWd4M2UySFdkVkhvTGNWTlNzUXFJRWR0UENKUjdoUENOejdXeGJvTkxGMmRyNUVCcDVrOUk3SVk3QUs3NlFhZmVZWmpZRmZEL1NndkxPcTVPYnZXa2xUaGU0UjZ5dUlSSXFmVkRUQ1o3WnBBMHZ6UnVSMC9uUjZWa1BicVp4Q1Rvc2ZERTRKY2R4MW5KdFhZdWJadlVqakMybkVicmFXaTRIUWRnbjZiSjd3SnZZdWFXa2c0eWhrVGxTNmE5a2hTMmRXNkNiQzdGQlJVWiszT0xXTEhXQmp3WVhsU2cySXRuMWJGczI3alFoVTFpRkZOemRtN1ZDR3ZBaDY2dFl3b2JtM0FsaG9TYkFDUlhYM1grODUxVm1SWmlSdlY1VmlueWhHZGhtV0JNbFY0bjY3dDZSTFdiZGQ2M3FzS1RUWGZVd3VXbXk1NDJhNWRxRGppdW9qbHBpTTFpOUwrWnVRbm1qVkZOd0NLazE2ME9ETElSQjlJclZnWmxHYlEyRzlERktvS09GdWxLZHdaMW9PRThBWmdIMVdkT0htVmkzeXY1QlpZd1R6M29xeTdDY0ZsR25YR1VueDJ1VTEvQ01reFAzMWNydXdwOWE0V2tMNXFvQllydHFaaDFWQWVQZk00b1NRT29HQ1V6OFBTMjhzb29oOTE1V3JIc0JRNllUZmNveFJFeTUveWZIdWVOMm9IV2xaNHo4dUtlMjdPcm9kMldlM2F0SlcxM2VpK25aZytzVjI3VUhIRWJTUHNaNDdVTEVwUEZFbDc5VE9JU1RrSFRVZ1BvcnNPazZkY2tadEN0UzZJclA1K2FLb1hIejRBVFlLN1JOb3lnNlFSNHROUEwrelFsTUx1ZkhWaklobmc0cFF4aG5LTHU5dU5Hc2N2TjUwc1pvM2NNRlJRYTlmS0J4ek55cmJHL09pazZCYXdDd1hiOCt1aTUrSTIwYkY3V2JzTkxGMCsxcENDR3ZhTXlFSndHN2hWVkxGR1V3SE9WZDJuZGZRSG9BQmRWUUthR2UzNkhBU2xkK3BJNk5naTNTcFVpNHpvR2pRN1RnbzYwcFN4ekhiZFFaeEdma0J3dUJoc0JINGV3WlFOMElSc3FtaVkxc3hKbktLWVlqYmErZ1VRV2ZuZFhob0xsaDBKT3FnSlJua0NlaXBONHVYSm5ZOVd4MUI4UGhLSUIvaEdKY1RnM2JUZWFkYXp4MWh1bnh2Vkt5SkpEOFZXR1ZnMVZGQWYrMitMaUdsYVZaVktrYnlHb0RHOVVnaFV5WmFmbXo0bVlMdXlqdjRXaFptNURUeXJjS01vbXk2R0taOE9yK3lDZXBYZnQyakozdFFPYXVJbHlSSm10T3RqRktRQzFCR0xnVVY2NkZTTTdkb0pTeUZTWXprcHBHRkVHd0N2cXFFalp5T3dEVUtvRVZSckNGU1dLcXYrZVpJaG9SaDgzUzZ3cS9SKzhTVnJSVmxSTWNlb3h5UkFyOTNLTkc0cno3d3I1WWFHbTRMSXQ3MkdYYUZnWXcxdzhvSTh6Mk9SRHk3M3FMVUZ5ZTR2S1huNGxvaldTeTVDMGsyUnNTUHVWUXhSU3VoUWp2UVVJQ0V0Um0rRHJQdlo0K2cwZDRhczcwYTdEWktyY0tNYndNemRrL3VWOXFaYy8zNWdXZTM5RzEvcEZSbElhTXl1c1Uya0phZmE3N1lGenNoWkFyWnJKeXlGU0d6RDFLTG9HQUFuN2JYQXUxeEVINFNRYmdHYmlhWEs4WngzZU5GSTRMdy9PUXJrMFNkTDl3S1VFY25LaFFSbjBLS0d2SFd6QzdVbjdxTUlpVG1Tc1pIZDQwYTNrWVRhOERINC92V0o4UkFPYW5jakJNbldKZVVGM0VTWWE1MFVIYW1odkR5SXBiSjFRNW40bFdrclB1S2Z2ZDRrTWVrNWNpRjVBQi8wemk0bUdWOGNEL3FHYUE3NUN4ZlZtRjFqLzVoV0tEVWJOVTNXZTZMQkpCcVZoMzJjcXFIK2UxcnBVdGoxTVphVHdLZ0xSQjRraUt6UlNYcDNoaFNDb0Z0VUEvZFhPS0tGencyaDd2UE9BanJweWRObWdESWlXZUNYVUd0K2lvWGN0YkZRTnhtbnZ3NGoyU1RKUzh5RXVQQkFaVXovZVdUb2xtb3RSSGo1LzJYWnFXVGYwRUdzYjZ2akZUMHYremxJT0FDRjl5bGwwSlZSQzlRZFlHWDN1L0lrZ3FzaHRvRzhBamM2eUhqZFhxTktzZUJwamRtMXRoSUZxelhaeUdHSXpVZFMraG9IMjNVT05mZmplZGFJZmE4eXFGeElzKzltVWtVc0RrcnByd24wUVpjOVU2aG9FVGZONTRVTjY1MlJ6VUFac0hjTXpsc0RqRVN5d2o0NEdaVlRFd3QxazdFNWw0dHpjMlp1dFlBS05ldHhvN3JBOW96SjRtTThkTXRPaXdlZ2dMeFBXdXFneXJyQmNONkMrakFLMlZhR1VDeXFndnRBWlB0Rk9ZbGFjNVM3N1NZdlVHS2Q5UXBKRVBFWHdJb3NCRkF2NnIweHU4YWFTV0gxcmg0SklBRjRkZmZaTE50MVZKTmJCVEI5d3hIQlJVTlpZMVBYczZzZW9iaWVzMjRaVkxKRG9YSVpwUE1leENGaXFEeFljWjVYT2NzVTlGUTJnbURkeWhHMVg2dU81SkZkcnA2WDFtY2Jzb3E3eDQzcWNSYTEvNEJpWkVzSkZnbXBaZURjMEVHOExha2VMWUk1ZTlCdkk2eFRtcW5LbFVVakZrMDFxNTdGcXUyWnBvajQ5TEs5cnBWWFBvVGRLRTdUdnJtUWVha2lEZ0N4WHFCWXEwQTRuVjJyVm9zc2ZMWWtkZEJkcVNUM2JwUjBORFBuaUlvdXpyYVJlNW50V2gzUmxHVWxodmphdzQxbzBHWkoxYnNIV3dRYjNaZXVHMVF5OXRCNFh1RGdXTmFGdkc0R0N0RldWT0tmYnh3WnlHOGtxNkZ5bUkxc0tuN0hoRDJtb05vM21NY0Z1eUlYWEI1emEvV0JJRm1QWUNvUFIyeEYwR2tTTkFVcFo2ODFFUCtwQ1p6T2VFa2gvZTdYaE5LZ0k4cWhMc0xsNlZkRTFpMVdBMC96YXFjY2czdkgyQ2g2Rmx2OThKQit4dW4rRXgyNWpLRXhJRmF6WFE5QlRucmY4V09waDA2UzFLc1dWcUVnMnZkejg2UjBKZS9zV21hN1Jsc2t6bGNPQVlpb2FZQUgwRkMwSGtadEVxVGEzdGNNS2hsN1pEd3ZjQkJob0paalpQazJvRktJM2pFU2gvZEtWaFRxS1o5VlFYWG1aV2tPYnNNdU9jL21BRW9qN2o1end4SVRjMkxOVjVxL1gxdE5wME42aUNheWZsQjViZThZWGVlNnZCQjJjTVJDa3RDdUwwcWpyajIvcXNPTUpMKzFJNnJGQ1VFYjZBT05EMVhzdVdYL1VqOWo5TURFVGJBMHNlZUFXTTEycldjalN1QzZIMEJjQjFDRU96NUN0bXNmTW1ZOGprbUkyV2dIbWdCQlkvS2NLcXc3eVUwaS95cW9ZaTE1eUZnaTB5SWw0WlNJV0lKVDVjRks2YzFhdkpXK2dJODZHWjhKT0Jaa1IzNWhHeUlacnBHZnpKM1NoNXppN25PanVvY0lkTjVLUkZ0d1duTUw4OFVhT2lRUHFKMk1mUi9wUE1RUFFWOXl6cXk3UWNLdXNPN3NBWkJjcHRoekZiVU5vZ00xUWJ2UmxYOEdiQjRzV1ZNdW5lWTdyaW03MXZNTWllM0ZpUjhWbTNMa0pjUzJJZmo1cVR6WisxS0w3RnBtdTBZcjh3OXBrYVNDOVVNUDJpSzZBMmlUeTdPeUsxZVg5YWtBRVV0TXB2MHk1ekFGcDBSazN5Z1VQd0FrUmtRcDN2Z0d3bzRnMzVzbHAwTjQ4dDhIZ294Z1o0NXVBNzFyUVlZK0xTTmsrTXhOdjhNVzRmTmxlL0kzNllJQ0ttSmJDTWRMN1dTY3VRbmpZbGNlOGFnNHdpbXBUa0ZYY3NTRkRZcnFBM2VCbFQxWGtrdFZ6b2JSQnZwQVJWTnU5STJQeGliODROR1VFQ3hPTnF5R211M2F0RUp5Tzd5bFI2V2lNZ2xUTVRrR3FydFFIVmZIcnFFdCs0SFV3eGJxK0hRQndwSVJvQWU5Rk5jRis3VjYwa0gyTWZHU0l1ZVN2SitWMEY4ZlNtMXNvQVRkSGR2Q1B2NTFzSlM3UXFJRnB5ZUhwUE1rcVdnaERhNnl5eGE0SmlJWitOeW9IamtRWlVZRkJTTjdhb1VwM3NBeHFDL3ZZL2x2NHFVTkp0ejRZNUgvd1ZHUWJucUNqdFJRWG1UbnBvWURpc3cvQk1MR2xPeGI2cXlLZkJNckpudG9LNGJpSHluYWQ4Um81UzBQLytrL2VCNndTSkp2Y3Nwd3lWM2d1SDVXM2tEYnhhb2c2Q2k3dGl5SjNQMFk2Z3FnN1ovdDJteDJIcnNlQUpvbXJSWFd2WXUzZzdQb3AzckE1cE1rNjM0Ryt0eTQ1ZEVQaU84QytKbk5aOG9HMU1jYXFSK2FpOThCUHF5dldIMFh5YWZWaXAxMnlSb2k1L3k0YmlVSXR3SkNjOG00UXk4MTlyWXkzUkJIdWZ6RlJ6bjZEL1R4aFV3NGQ1SmF5TXRhOGlpUWt4RTN0aFdIaTNXU2FxWkUwZXJUYTQ5aWc1TU9ZbWlEalNtM20zenFxL0UyaUE1QVhFQVU4cG4zTDZmVVg1cTBEU2h5dlhadDlLTmlERDBoNEVPRnBHSlVQYkpkR3lqNjdQb1lxdmZFSURhREszMmd5STFWVGFLWnc5cVNLVGVxemRLc2Q5bDB5SzVrWnUwYVpJRGQzaGtwRkNjWkpoQldqaHNIV2IyUlA4V2RycWJiTDkxYmJQQkJycW1TSzFMcDUrMVRvVEVNa2JNeGE1RzV2VzRVeXh6UkVDV01QVU5DVEZDdkdxZUZTS3l4V2d3SFRUUE9XTnlhNkxocVE3ckQzS0lZdHpORnFMbTVCdGJ1QkhiVHp6a1YyU05UYit0TDgyaDdCUzBLOXdjK3BjaCtHV09hc3V1dWdmQkxLU0MzRFVMeU82QnMxd2FNNHd5MXZGMWo5UjRaeEdaUXIrbEduT1kwTTVZS0cvTVJ3bjlzWU5YZk5MakxtY2VtOGJ6UVFlekxlMlF4c05xMmZHU25nTlhGbW85RXhpdDVCT1NZVjNhSnRIYzB2M2d5d253eGdTSG9LdTllTjZvZFI5aS95WmF5SGlQYW9OSDhNM1hNUm1iUVJRUjFjMzVoQlBWVUpIcmd1VTdsSDJkbG9jWUU2TzNzMVFaNUtNSU5RUnVZenVwR2I3K1MwbjJaMHBxeWE5MUZKcmNuRklCOXFFTjVKN3NJdG12RTBXdlhtTENPdEhaZ29PRWUyU2xWUHFFbGV3NDFLRmtyZmRTbFp3aVhqdjdJZUY3b0lQYmxYbStpaW5jTVNFdzhwZFc5TExsaTB6b1ZqTWd6S3NCZkV0THVTNTlGODd3bkFhd0s5ekdVUnQ3OUJVY3lZb0V5NDkwbjM0UXVLSkJHZElWMDg5cjAwSVdqTzhqbVloS21ub29DRGRlOWZRazh1NkNKSDliV0t0RFlEVUZPVWcrQmozVnZRNFpaM1dqeW1SYmZKWDVveXE2SFVEWDBJWk9XM2g4VEdjaFZKdXRERGM3M243elZOdGJLTExsZFk5L25OcGowUTNFWkdpZGV2R1pPR0dyQU43M01QQk5qMlF0NDh5eGN3aUJEZ3A3NWJXZFVYZ000endqRWpUcjJydDdyV0k4QVNhMFJCM3JOWXkyVEh0L201ZldOaklRYjFmVWYwbGlPL1dtZm4xZEJQcCthYW9qd21vc29KZzdQWlFvbSt6RVpwcURCZ1NkeEdFV3d4U0lSZXJTQnlIYTFzZ201VFI0ekJCb0U2Z2dDaXZkdmRVdVlBcEE1enpMSXlsNnpYYU9OM0g0bkNZZ2VoUW05QXRYSWRwMUJTZGoxYmxhOVBUZnFCb1RoT1lDYlJVenNhYWFGdUcxNTZjZWFhTjBnMnBqcE1JakJhQzZDdzZ5UU5OcUFoTmNBRG9CQzNIZjhCV3VMNUFoLzg1YlhkUVdoWjRrUHVldXZScGFiamhvelp5SEU3c3VSdVFpczlLVVM4dG96b3gzaG9hRHBPZUxwcUZYSldsOTBEVkNzaHBwSllLUlBjYUhUVUlaM0pDWHo2eXJaOUxNN0JuVjdGazNIZTlpNURSbTh6UzlsaEc3MDIrODByc2Y5eWYvZUJ3WkN4TVFTdXJRUHc2eklkS3NDWEx6QWh1eGF6VEp2UGZrNWoxK2prY1JkSVNtUmFCdVNpMjVFYk5kUVFYbTdQczBTYmpwaE4rZitaVjhnY0RMMFJIWlFQWCtuanhOblFXczJrbTdrc3FSSDlKeEY0M3RhUjRSaTZIaDhCbUNPbTl4Zm9sSGNiL1FGbHAvNWV2LzF0anNmOXlmZjl3eEpKYTk5UWlXWjFGWlU2YjlSZ05aSU5zOENVbTYwaGYwOTZUb0U1NjdRd1d3aWhqQWlhSTNRUXp2QkJCLzUwcXErUmhUbDlHbGd0L1NTUExZbTZyVlJaSFZvcWlPWElUMURtamFVenR2YnA0elFqZlpNeGlLODhsSGJ3Q0w1d0VrdWNUa2ZzU2FPaVBKVllOZGRBU3p0cXBWOHJITkJUaTFYS2VLMklJSnJSS2lmUzdwS2RnMU4zYjNxL1Y1QVQ5d2paaTA1SE9NZkQ3U2NQVjh1MEZTU0dxWkhtTHVQMDF6SDl6TW90Z2d0c1lFYU9GamsxbURUUGpsaTBxbFBMMlR5SW02VVNwTHROZEJkOEtJWHIwd2xjb3VwbnE1YjVzQ3VpSElLZ2s0T0lrS2UxdElnZlRESGpJSURvWWdqc3hHRisyQ0NTWGpzWVdRc0Urd281dUlmNmNxd29aZ1dreGV6QWF5T3pCUUo5cVlab2NOdHlFREtOazVnOTNSZUNQMGs4RWkrSHFLVys5N1BDcnhGRkJPcmEzcTdQcFppUFBWbVNPNW0yc2hic0dObnUxYklVWFlOQXlEblhGUE5WZ0R3cWJzVm8vWThRVk5CcjJsMlFSRnhOL2pJZmJBZDQzblJnOUNwZVhFUUJWUzJJc3B0bndreFNuNXFZT1Y1aDE1UzcxcGt3WWREUTRJemFJNjZnc1RBWWFWdkNhYWFXUmNvWHdLWm5mZWhJS1BnYzJZU2tRZkFYdDJuYmxUV1VrQzRrL0pwUThlanJuc1UzU3FVaUpxZ2JBRFJpY2xxS0dLdENKM1loZ3dCa0hIZzI5TjVNZlJYd0NUNU5veGI1Z0NnVEdGMm5HRXlnMTEvbUdUaG5oTVo2Sm9yZXhHOUo5dTF4STYwNjkyMDZwd25GZjVKVnEzcXRtOVVROFZCOE9WU2ptOXNaQzY1bWNwS1cxMnZXSi9MWkFjalVtbzYxWlZBaWF2blUzUTdUYy8rbjNuSWxNbFpsUFREeU1NSG84MTN6Q2o5TVlNTW1CVXI1Rk51RlB0bCtzc0lza243eW15SnpqMk1yZUtQY3FuUmp6YXNsQU9MWmxrZzFBUFB6VUthRWRHR0VqbEh5Um5oYVVaa2F5cWFrQzhUY3FWY2dtQ08xZFV6Vk1MZ3o0TnVVOVVWc2xtVVFFTjJyUnpreFNTQWluNVZPR0pOVnl6Q0gyQmR4Uy96WEMyN1BzNFFHaFdSTi9lV1kxWUtpaHdpWTB6RWZkL2xHZXVhdEQ2bkkvV1BGTE1RWkxpME9QR3FpeVJyUHBLK0FaYmYyNHFlc3RUbEZZZHEvSUxCTC9EZEI4eWpHbUFmTTFKdWRBWEpLT2NoK3dqL1FqYktMUWFHcUlRSW1FTzFJaWtWczJxeW1lS0QzaFJ2U05NRHp4RkV1ZTVqVU1VM09KV1pWQVVJUXN0clN0djNlY2syY1BVUlpLclFiclQxV21EejRJbEw5eVdMUTZPZGVBdUdKRjVENndOazZ0NXpjUnJMcEZlNFVveTRjNVUvL1VjMURjakNkaTJRSU8wYVhGZ1BJTlAzVXdQc21ycURWQmphbXhCb2o0bFJHV25XdHpjeWhjd3ByRHNLQUFBYWVrbEVRVlRKU0hlcWZURGtPMytCUVZiSUhhOXFNTEQxalRpTTl4d1VyejAzSjczVm1Fa00zZHhzck5pdTVuRXhzbEo4RDJuZjhYYk1SN25SRnE0dVVWdXZBOEVyME1HN2xiR21rWlpUY2RON1lvZFlGaFhZOHBETkZBMVc2MTE0VGJsdmd5b1VxdWNaa1lXcE5NbERqNHB0NEJwQUdjMjY1MmJVQlQ3ZjQwNWZydGhCVnRxYTdWcUJIaHBGSXZKQ0oxOHRXK2diR2RpdTA0cmNzZ0JxOWRQWTk5dXg0a2wxcy9JVDIrbDFVaUNvTEdJSU11Ujl6Y20yTFZKZXNpclR4V1VzR01wRmpPQldnSlBqdkVhQ2svU1g2bFNCNEo5bFdtOU1DOXFiN3FKdVpHeGliekh6TS94YWkyQWE1NGpVUjFJZTFOdTBWSWR2dkRVK2NwZEp4S290REgreU4xK3JwYWQ0UXZ1aVBSQTVyU1J3U3htdWUxWmlSUS9vb1R5anpreE1QOU1oMlNma0RqTWlhMGR1VE16SDIxbUcwR0FGbGV5NXBlTTQ3bUxpSmxpcTJJYnNPdDMyN0pIUW1jdU01cFRFbjRudHV0V2k3Zm80TllvQ25DdGRrZkQzcTJBeXRMMzZLeUFtNVJTRXlQdW1LNGVzK0lzSlRCY01YZVd3Zk4rVlkySGpVanZ3VHN1Tjl5Y252akxpNnBERTArZEdMYWVSRXRML0RkUjlnbHV0bnpKNHhKd2RTYmRkWHFMbm1hUWJiZUZ1dmRYblcrcU1oUWJXeE1wS0pSLzZodkk5a3BKS2JCdGNSSEI2ZjB3SUdZSU1jcXdDVGNsalZCbi9oMmE4ek5VOW1kTTdqbXVEOEJsbm8vcU05a3VKb2k1TEVsU0d0eU5kNldlNFRueEZqckpyMVpuZU92SHhrUEhtOS8zMktVS2R4bmJkd21hZlZsUE9ybUdnc2E0eFV5SFZZNTBkWjFVYk9iZkk4WWg4N0lBUWViL3B5aVRWZUgvNkJWZ1JNdFlzaHVKeDNaVmpjZU9VSFloaU9jY1RvbGh3UHNEczl1elM2Z01vZ28wSDBYeXJVSlRrUC84YXNpRjlaZGZnY1dZa2VJTHZWZVJIK2gxdjJvM2U2QU43SDI4MXhkbnlTQXRFZDRDNXVLOEhhUDNKNXdZWEVZeUN6Yy9OblNMdFFWMytSaUF5NnBIU3lNMUd4Y0lDc2RrdnlGZWh0bng1MnFubzROSjVhRGFxOWZPNkZwOEtpeGpma0YybmMzeHluWHdiS2xET1RlS2daTHZPejBiemRwMkJtaHRhS3UvNnQ2MEJJRTdhYTF4VmVLa09RSWk4dTJZU2FxSHVDQmNyRGFzVHlzY3NObnBGejJFQ3JIWDVFRC9OMERyMDYyN2k2Wm10YTRka0UvdWYvQk5BVXhIUVh2SzVQVEpUWE9GMGVVbFcrVGdUVEx2UjFsOW1aRjd2SkZ1ek1jeHlDZlhHdFlHNXVKOTRxVUlKcXdZWEVUUWFheWhuZlBvQVpKQndnWU9rUzVQV2dlMFV1OEtzdkFpMFFYaXV5OGlySDNTamVqcTZrOCs3aE05Z0dmWGFkZnJ4a2VUaXlJK2crZWJHUy8xa2RncG9MK3VlN1ZxQ1lPUFR5aGJ0N2I3bitvSEU2NmpWbFRkNWtmYWE0MWp5TVRkNW1oU3pENFFDc3ZYSlBsSmMybkhLTHNEbGQ0c3NGaWltSzhzb3JvbFRaMWdjb3RaWVZlV2xUTVIvWng5bEx1d2dKUmt3Wnl0T3pkTElVNFBKclRXQ1VDYU5GZkdtQ0VHWEgyaG4rdXo5bHpsWkt6ZmJjeWFGSTdIZnQ3YmZ3L2xzaW9jYUFNaWduVnJOMHk3STJLZjRZWG55Sm05bnluZ1o5U3Y3VE8rYXJsN0htTm1OWXQ4Y04wU3oxVjY0cDI0RzlNU3BlVVYyM1dxbFcxLzNuemlseU1oMnBvZTRYVXk4VlBrRXRtc05td3JsQUlMNStwWVJmNk1yS2NYS2dNb2cvKzBicVJVSDlkcVRrdFlyc0grVGpGOFgwZWVLd0JoY3k0NWlyMEMvNEJGd0dNRjliQjM4WDQ4bzVTRERLYjJ0T3lpMU83SklxWWVBZ3dNaGFkUEpHRDB3Z1dqbi9TOFVXWHBpYkR2TkVwSUNTOXJ1OGJZYWFOLzI5eUJPTFRBUzlqZUVKbjRuZ3RTK0FBd0lNZ2c4b3lGZjdyaDQ0RTJmczF3RnN2d0NsQzBrUTk0bzhxbkllR2dUR1U5dFlEdXpHOVVueXlZRy8yVU5ObUhYRXJ1dXFwOXY4Y0ZvcmtPOTFFZFVqR2U3aG1hZjNTYzVqTEszZ296WHQxWTZrbFJFNkUzdHpWeW1DaDl6L1U1aGRubTlMNVJSU3lIUWh4NkI5TEZJR2NIRHN0ekJ4ZG5yQTFDNlhWRmtjWkcrb3ExSTRKL0xxNEJKQTAzRWZRODBDTnp2NkJ2TUhsZ2pxTFBKeUpZaXljNlBoZHhvYXdPNE8zekREUVZPN0J1ckJjMk1aWkhZd2haNDJKL3lscnFPSERRelJtbXpQS0k0SFFOVWhvZDAwSituWkhwR0tOZDQzSTFQNVc0RDI5bmRhQ2JhczJMaTBIV1JvNXF3YTRsUFprbGY1TUVxUFk2ZzZ2RDJ4RVBqaW1hN2huYWYza2M1a0ZhNmFmdzNRL3kxam9wWXozN1dXVDNrTXdGdEJYZGNlMHJWeVBjN3FVOC9rb0pnNFdNemt5cTdFOExlTTZxRnU4RzNibmNjbXNPYjBPNnBhcGJCY3BMRzYwR2EzM2FHZFlsYlQrZW1ROWF3Nk5iSVMveXd2cElPaDAxMzFWUFFqVjQ3QUoyL1BzODViU25POHVaSjNjOWRZRTNNeGR3NXpWaFVNT1YyYUtaVkU5YTdXeVMvTVJUbkprbVcxWmNldnA2S2ZFVDdhZ1BiMmQwb2pJdnJPYzlNbHZvU0VodXdhMVdxanFxZ2l6Tm5FYS8xb2ZxU3BOeUFrKzFhSXlkQ0JidUdMWW92VFhIL203UkQrenJ4bEExc1JLWVRaNTFVRWptMHRDdDhLdllUWmZJTFUwblN3TVcxbDhtVkE2dUFMVmVpWWNOTVlKbmRjV3dka3NqSnFENzNLc0Z5QVFUSFNtUjY3TFVaamNMSG1Dd3YzdW5KOTJ2OWxPd3NTMDg3bWFBYnhaUEtTZktkTnVjYkhjWHcwSTR0ODVRMUw4Rm1VaVpiam5ZakxSZjgzOG9sVi9DSUhSbzlodHdHRlhaSW1ka2tISWNmc2p1NG1QaXp0SUd0cTJVWjJYQjQzRE1pN1NCT3ExRzRuYjVjVDJDODlkbDFpaGVNc243UUJaL1JPc3VDem5ZTkxWL2V0d3JvL3VjcytScysvbjN2K1prdlNCL1U0SFExU3lpY1N5cXdtQ0hpRklUQS9iTk1acjh0WTZIaDJRTm50Y3EvYmhJdlNSaEdMOFUzTDlWclNBS1F3RGl5SzBITExwZGJBUUZBRTNNdkFmVFk0dmVWSjY1cStkOHlHdHpEU2RlOHdtNVVmMFV1K1c2VDg2L3RLbzVxOWQ4bE1DTHVvYUEzN1o0Q25LeTFBT0lyR1FFMlJESktjQ3hzRzluNlVKd3pJOUlSSEtkMEdaaHFjY280YjFUSTBBYTJzN3ZSVmg5NG1UVlprTGdzRVdCMnRkbDFCdFJQWmFqK0gwWGc5S2VNcC9qdzlCaHFTOTNacm5Qd3JteGIrTWlIOUtSWEcrSmg1UzJYc1pMSERnaTVCd0xhN0ZmK2k0cmJCRUVIS2NtYWVwYXRwZXlJQ2hqTjk3MlRGak5aejZrSjQ4eFFxWEVpNFBsTmMvUVhtWnlZMjFGT0YrSXhYVjFGcHJjK3RVQjcvVjlrcVRCQUVoU3FrNGx3bzYwQmNuN3dkNEh6amYrVVJ0NmFRTXdVZDV6bDZYM0NLYmlZWnppRVV2dFRzQWhrV1FVQXlFMVB2ZFViOEZIWjBtcG1aR1BKUERVd3R4cHRTU0N2Q3R4b1J6RVMvOWJkc3BZc0ZvcWJMMjFWZHAzQkJkdDBTY0hUUGFRUGdDZFQvTFFPMjdWR3oyWFhkMlR1Q2FrZVRPMW9EQkd6alBGRHBvQ3l0enFadUl0WFpubCt0cXRpdFBSc2ExQkYvTGxNNjRXNEwyUTZtTldERTB2OTlBaU5LUFdaRlYxOE1IcHk1eWJYVUVKWDhqb3BpdkhHckF4czVpK3lIZWt2dnhxVHpaSnNpOWdZTjJvZUduelJKNzlQZk5qcDQvNm9uM0U4OU9vVWtRQjc3KzV2Z0VRd1NFbU9zWFRKcnQ2QmlNNGVKandIQVhzVUxhN2NVKzlHS1FaQ1MzR3BzVU02YnMzMlVOemMyNHBhL0t2QWpaNENyeTIzckNXTHJkdXVBUzZRa3p6NEtSQ2w3bVkvUDgzTWlPMDZhNjhldXpieEZaVDNUMUwwdTlES1kzbzNxOExpSC9TZ2VmMk9Qc2g3MGJ0KzlGY2U4ZmJQVHg4Zk1IcncxT0tUYjMvRGV6NUJKdEo3aFBGS3pCc2xiRU44d0NoNjY4WjJCazl4VVNpdmY3clJLTWpkWGVoNXhxak1MUytDZk03YlczTHJYNzBoeTNEanh6NURpLzBLazR2Y2xMdHBSdmpDMTdxYWd3ajE5WlBGejVmZEg1KzFMc2UraHo5UE1lVWFLdlIxQXVpb0VoV1pVREZES1BBaFJZVWJqK1NjVlhMSVdzdFh2dTg5cjFNSTBDYzQyeUM5QWplS3ZQYW9raXhQV3MxMmpVRDlkNmlqNUR0K0R5TmJmOVhINk9UMmtZNlBEN0ZkS3dTOWRuMTlXeU9jZk90SkJpekc3Y2NqWFpaU3Z6WTZhZjBjQ2pRQ3Q5Y01saDltSklpZ2M2NWxrQzlzY0pDVjAzaGpCSjFIYUVsWEZycVQ1WGQzdEtKM0wzdVYzQzRzMkpzNHR2SWZudlNFSno3NWVhYmc3N0xyWnlOMjduYk5iSzBHdzl5aEk1dDd4Sk5RUUYxSEViUUVDWFJpOTdlR3RiaFJXSlAzZjJsSUtvZmoweDZocWtyQ1JjQ3MrRnRraG5aR1ZjVnNkQlY0MVRoT0p3dlRkT0lnSzNBOWRxMUw4MW9BTmttKzhWWHBDUFovR01QWDhJS1dabVdGMks0RnNJUmRyenltbnlILzRPOERjRGllOVg3Z0ZTaG51T09HbFB3NDBYL1R0UStoaTNXTCtYK0dlSGszZHRZc29zVi93UGM2Y0dQeGtidFp5YVBHa2RuQzUyZTVrVGczUVl3THgvaHVVOWpLZnczei9Sb3pnd2hmMjQxdGFEZCt3TVg5QlRsK3BSK0hLVmY5bWF6U0hOSU12NjM0aUs1U3VJbWJVL0lnc29ISjZNME9KM0UzTFUxeTVFdzFJNEZobWlIQXRwMnhyY0tOd29BZ2ZTL2NWR2xKdy9YYXRRSGFKMEl0eWZ2RlBjOTVudm1jSko2T3dXRGdDYkpkSjdSZFgzdnNNKzlPN3Y2cWQyajhIb2JRajNSazFhR1BBQ0dxby82bFBqeG05MXM1MGRiSStheHFaZWFIbno0TThLSjN2ZUV0ajNoY0YzR0pLL1RLWTU1MzhWVTU3TEIwVTdoUmRYSWJHY1FFUHJxUEtyc0RlUzhxUHFiKzFCakdpdVluaWp3L096cXpqL0JEVTZiMEFWaGZaalArYjU3UnYrZHpUdFJ2L2RZd3o0STkzRUJMYUtlbGlhbTUxTytuOU9ZZWlsa21DR2RzSzlrYlJlT2ZacWNPRkZxb2U2MTJiU0x4U1dsdHV2Ly9HNU95WkpqdHVxUmQ2eFZVMFNQVWRRMmhvdFBqa2RjL0g1N1YvZjYxdkZ4alFXL0duYkE4NS9sNnpyNU9ZS0VoSDM1d3Z0UWt0TG1qVzFEZWpQalhSTmFJcEorMUcwcitORVVFaHlKSmRpb25zT2xYek9lTkViUFJHdHhvOWszMzBIbmliQlM4NmRYT1NOQ1Rsd2NtUnJRcjJJWktETUNFTHJMbjRwTEdmVGp3S3JsbjRPYzQ5eW1OMmZWdkFiYUYrOFZzZlFqYnRWeGxpcmZyaDBJRjBOKzJucTNsbm9JUXNNcEgvanVJU1c1L3BvUDN5dmRuNmJQUFBoemM1eWZxamwzRVFRZG10SUJtUzdmeXgxcnhmT2pCMGN5Ni9KbHVLTWt0VjBzcEwrRkFxYmxUUHFNbng3Q1dSZDNXOWI3UU0ranYwZzhuZm90SHRWejBZMVRKaytScko3bUV3bU03bzZ4aVVWY1AxQXRpbGphaU1iczJUeFJCbmNuNzdmVVpzV1c3SHBheDY3WUVYVjUxTHJsMGxBVHhidzhyOTMvOHdUTmUzcis0NTR2ZmNZSlJWdUQ2cSsvcTMvTWxSMWJjRWo1Y1EyZ0FvcVFDNTlNb1VOZi9iMVRkRGhUZWFKdEtyV3R2ZmZKZC9lU2U1M3loY1J4eEtrYVFhVU5wT1lMSG1lL25aY3l0aExTSGZON0ZsMHlDOUN0L2VQRGlwd1NwTW9McjMvZk0vb3MvMTM1QndwbTNEVFVKNDE0blZhc1ZNeHZWYnRSajZoN2VDeDNkbUYzajI5bFFZK3IrM1pQWjBXTzdMbkhtWVF6d0J3NGR6RlF0NlFSQVNOcWFpYzB5Wmw3NXpUN1VnTHBmUEdYeE9wdGZ0YzRIWnNYNTZ2OTNUcXRMTFRKV3VQYlNyc21OWGlaOG9renBWYWtiUGJyTUlqVXN1em03Zm1RWEtndnVELzVwTllWbHU0N0dFZXNnZmgwNG1qY1E0ckg4WkIyaStJNEkzTUR2Q29qamRsKzlodkdMRkhqalk1OEpOcXp1dDU4NnYrVlk2UXNWMzE4ZHVzZm1Ja3QxYkMrVlUxdlZvdmhYcVJ0ZHY5UXlOUzI4T2J1R2o3dW1sZllpZkF0ajloS3pYVWRpMkFlRDJZL01NQVdaK2Ryb0ZObVhQc3ZLajMzNlhYY245OXo3eFIrL2VETlJySndiYjMvaU0rL3VKeGYzUGVlTDMvV3hHRHVQZ1Y5NitjV3pLd1JhdU5IOWVTem1MRHExb1ZlbzFJMXV6cUxTQXVadHpxNXYvTmozM2ZWeXNmVng3eGUvYTFJeFVHelhFWURDdWZvazltMitDSjRGRW54bGJlYVg5UXFzT1lJUnVHUUVUcGZ3cHpTcmRLUFpHMGJDTWU5Y2NrMnhlRVlnSG9FeWRvMWZac3ovQkdpOHVEQWxIa1FvKzM1L21EVlRNQUtYak1DNDFpSG81UlN1SGplNmZ6bUZZYW1Nd0JRSWxMRnJQVlNzY0prcnIvTXd5YTdRVzNENWpQek1DTXc5QXR0VGYzVnRmb3ZXQm91dFlGRlhkekUzNTdmQXJCa2prRU9nakYxZnptdWpPWVg1a1JGWVhBUjJrenBYY2k0SGwzcmNhTUFuWDA1UldTb2o0RVNnakYyZnc3Q3o0ZGRHbllwekpDT3dlQWdJQzFwYlBLMXBqYXQwbzNneUl2a2dMWlJUR1lFNVFxQ01YVytBRytYWFJ1ZW9CbG1WeFVGQUh0S3JjVVBrY29Db3g0M0dmUG4zY3NyTFVobUJIQUtsN0hvYjNDaS9OcHFEa1I4WmdSZ0V4TnRjeTNjQXZSNDNXdWVLVjB4Vk1RMGpFSTFBS2J2dWd4dmRqK1pmbXBCZkd5ME5HV2RZR0FRK1VuejVkbUdValZXMEhqZnEvbjM1V0oyWWpoRm9FSUV5ZHMydmpUWllNU3hxR1JFUW40eGR2c1hLS3QybzZJK3lhL2xtN2N2WW9MbE1Db0V5ZHMydmpYS2pZUVJtUW1BMVdjS2pNL1c0MFdRbW9Ea3pJOUFnQW1Yc3VwRmZYeGpDYUpSZkcyMndHYkNvWmhBNFhzSXYwN2RxY3FPVFpxcUVwVEFDTXlOUXhxNzV0ZEdaNFdZR1Z4dUJUcEwwbGc2Qm10em9hT21BNGdJdEt3Smw3QnJOcGM1RGRFS2g5TnBiVnNpNVhGY1hnWU1sL0loUnBiUFJoNEg1THlOUVY3ZmRMM3ZKeTlqMUdKcDRuVzlHQzRYU2EydlpvZWZ5WFRrRTVDRzlwZnY2UXFWdVZCL1V6Ly84eGZ1dVhHdmhBaThLQXFYc3VwczV1QksvODEwYUIvMXJvMmVsODNJR1JtQytFUkJ6clNVOGdOcUdmaUh3L1Q3ODBZbWV2NWF1QTYvODZ2ZHA4ajMrWEp6Q0NGd21BbVhzV251NHJmcFUxcVBSNVJ1MTE0Y2FjMTRNQkQ1OEdWOGJyWFEyZWsyN1VXdFhSM1ErdHhlampsbkxxNGRBR2J2V3IzUWQxUWNVZmxOekNVZnQ5YUhHbkJjREFURnZxM05ENUpKQUVLVktyd3Btb3kzZ2xTVFdwOUxrTFBYa2tzckhZaGtCR29GMkNidkdnN3AxZWpoYytPR1BtTkExeDZrTGlFQW5TYXc1MWdJV3dhR3k2RVRTcXdvM2ltY2o3QUdIUEhyRWJ0UUJQa2ZOQVFJZHc2Ny83Sm5KdmE4a2ROcklqS1hXNzdBTW14QkNGSktUR0lINkVCQ04rN0ErN3BmRnVRMDJXNFViM1FabWRqY2pWNmt1cTN3c2x4R2dFUkNORSt6Nkg2bjIrMy82NlhHY2FLMjIrT21uU2prRkszci9WTms1RXlNd3Z3akl6NEJONWxlOWFUVnJnODFXNFViSHdDeXgxcVBFN2hPNzBXa3JpUFBWaTRCaDEyL0ttdS9JSjFFZi9nSEg2Nk9jSmI0RFZuUnpGaTZjbHhHWVF3U0VMN2cxaDJyTnF0SXgyR3dWYm5RSXpPd3p6V0pIaVk4WXpWcFJuTDhlQkxSZFgrOW56ZGY3VTZLNGEzbHhVbzh5aXVzdVdORk9qVUtZTlNOd0dRZ0lmK00xcjh2UXB5S1o2RVlESzBoNHVLSkhDSmJUenV5YUdHVERKS256b3krR0pBNHlBaVVSMEhhTnB1RGR5QjlENjY3ekp5cjBTelZuSll2QzVJekF2Q093YTV4RW1IZGRTK2kzQVQxRDRCVHlLdER0RWN3OW56RVNNdmdqMndSc25IU0pDS0JkRzY5cmJicjFXZW1ERWV5N0NTcUoxVzlmcjFYQ2o1a3dBbk9EZ0d6Y3l6ZzY3RURQRUJoZ253TWRlYmlpRDFUVzE0ZTdTUkpZTXA2YmFtWkZyaGdDMnE1eHZjWDdDeFQ0UW1ldFh6UFQ3Nlplc2FyZzRpNC9BbkpiNUdRSmk0bU9MN0I3MlJIbFZ4ZnBic1c4TTd0TWJ5dWlla3NJSFJkcENSRFFkdDJCcHV0OWo3UU5GTFZ1VWVET2lIVk1id21nNWlJd0FxZEo4b0VsUk9GRG9XZEk4cC9CdFF1clY1b3VKbmFLOVlSbk1NdzNYdVJTNzdwRnhnK013SndnZ0hZdFA2MExsMmVvZUFEcCszVXFQd1FwSGkzcWxNMjhHWUZhRVJBbVpFNndhcFhWSFBNN2RzRm14VG5rSTcvY2xZNm0rMVkvV1V2dkx4bWZlWkdyWmNzNGtTZHc0S1JGUVFEdFdxL1krZ2JNZXNnNXFiTjB4MkJxZ1VOL2RlckF2Qm1CT2hDUU02cGwyeHA5eTArL0dpeFczUytlOVR2T1gySlplY1NqRFc4ci9PMFB2Y0hyRlRlUW8wWnI0T3VYNnFnbzVza0lsRUJBMjdXeE5lcFpkOEsyWGU5NU9XRXU2WFd6UkRtWWxCRllBQVRPbCtyblhjd0ZMREJhNDY3cjQ4T00yRUp3UzlOaFNJL3A5eUJPcmdlL0JCNzR6Z2pNRXdMYXJ0dEcrM2I2U1cwMG03V1dZQmNVMmFsVkRETm5CQnBIUUxSdHAyMDFya2dsQW5XUEFDWnIzYlVNUE81Z3BXY1BUalB2QUNVZXcvaEZFWE9tV1hLSUVaZ2ZCTFJkRDZEaGlydHpPUlgzL1Irb1ZYMStiYlJXZUpuNUpTSWd2eGpXdTBUNUZZdXUwWTNxNC9xWjY3elc1MjhZVlZ4OXpLNHFCQXk3N2dnVGgrdW1pMzhYVW51dTFNcmk5R0crdGNwNE1pTkdZQjRRa0RPcUpXclZOYnJSMWdiME50bkI1bFB4L05KNXFFUFdnUkhJSTJEWWRSZmFyYmh2NXVuRU14NHd1blhpU0swdVNvOURxK1BKbkJpQmVVQkFyUDNnSXVVODZET2pEblc2MFJzQ3EvVDZMcW5sZjVUaEpScUJ6SWc4WjU4ckJBeTd4bWJyYWE4ZDJaRGw5Zng2UzREN0tQemFhTDFBTS9lbUVaQWp4UDJtaGRZb3IwNDMydExENlcvODRUL1psaDNQRXUwcTExZ3B6THB4QkV5N1BwQXROYjFjRGt4UFJtdldjaFcwNE5kR2EwYWEyVGVNd0tsbzJzczBvN3FSM0gzZmM1LytwQ2Y4eTllOCsvKzc4MjJ2LzlGSC9QVGI3bnpjdTEvenZVOTQwdE9mZTkvZHhvK2FmZmpGUGZjKzUybWE3dlZ2VTRSUGVOSXo3bnA1ZjhkVEN6OEhIUUhjUng1Q2ptWUVMaFVCMDY1M29iVzZ2MXpaaFdSZnE2K3FJTWNneUhuT3FTb3B6SWNSYUJvQk9YbmpzV0U4NnIvVWg2NUEzYjh0UGlkVE1nTE5JV0RaOWJadXMrdEZGZjRTVW12L2xOa0FKTzBWdGVBWVJtQnhFWGl6YU5sMUQwSVhGeDJINW5kMG9TOFFkK3FyUjQ2OEhNVUlOSVNBWmRkamJMS09VeER5Ukc5NmplcldEV2ZGVzNWTFl2Nk1RSk1JSElodkw1dzBLWER4WmIzdWVkRHZmUGZpRjRaTHNKd0lXSGJkaGdhYkhCWkt1NEpUMWZwWFZsQ045WUlhSE1FSUxDNEM4dXpjTXY1aWQ3MDE4c3VQZnNiTGs0dG5mMnE5VXBnN0l6QXRBclpkNDljVkhBZmlQaEY4bTJPaU9xMTBUejc5MnVqRVE4SFJqTUFpSXRBVlJuUzJpSXF6em93QUkrQkZ3TFpyV0xkOW9ManU5RnJ3b2hkSFhtWlZKZUE1ZCtPM0hhcml6WHdZZ1V0RFFING10djVSNktVVmp3VXpBbGNTZ2J4ZGl5VmVjWDNEcEFER0o2a0UrYSs0M0ZzZ25qVUNYeHV0OTVPRHM2ckorUm1CY2dpTWhmMXNsY3ZDMUl3QUl6RG5DT1R0K2x6WWVaSjh4Ky9tMUw3MkF5cGUvdnVLWEZJZGo2c2dqYmVSNm9DWGVWNFNBbmVJZG4zcmttU3pXRWFBRWFnSGdZSmR3NjdrZC95NnNheTc4dU45OEd2SjE5U2ppTTIxRGVLVzhOZU43Wkx5MDFWQ1FLNnkvUC90M2IxS3cxQVl4dkU2RjBSd0VJcDBGNFZPamxLNkZOZXVYU3dZWnk4aGE5dkZxWFR5RWx5NkZoUzhnRjVDNnhXNGFkeGlTTTR4U1pOdXh5ZUUvS2YwQS9LODV4Y09oNUEzeWFSSkEyYXNDRFJBb0Rpdnord0tGbmpQVjkzUDlXdm5mZUhiMzhKd0xFSFoyY0NKSkk0UUJDUUMwU3MzdVV3aGtTWUVBWjFBY1Y2bnQ3WFlwU3k3SFdoSys3dTFocVpHRFRncEVvR29nMC9RV1NBWkNpRUlJR0FFU3ViMTBXTjIzY3g5L3I0VXdkM1oyQTlSSURFSUtBU1djMFVLR1FnZ29CUW9tZGZIYVR1UlhjMlM3ZXhFVlZuZkJQK29Bc2xCQUFFRUVFREFtY0RwVTM3OWpMOTlxVTVGbzJIMFRENk51czZPS1R0Q0FBRUVFQkFLdk56dUxhVDNHMkY2Njgya2N5RkpxVTRXQWdnZ2dJQTdnZmI1eFhYMHZrQS9ES1lQTjltN1g5eEZITjZUZVlyUnY3OUk1bkFGL0lNQUFnZ2dnRUI5QlpKV1hmcDA2M3NFcVJ3QkJCQkFvRUtCK0hSMFZHRUJSQ09BQUFJSUlGQmpnZFhRMjlhNGZFcEhBQUVFRUdpaXdDOWFRZmtaOWJUNGNBQUFBQUJKUlU1RXJrSmdnZz09Igp9Cg=="/>
    </extobj>
    <extobj name="334E55B0-647D-440b-865C-3EC943EB4CBC-10">
      <extobjdata type="334E55B0-647D-440b-865C-3EC943EB4CBC" data="ewoJIkltZ1NldHRpbmdKc29uIiA6ICJ7XCJkcGlcIjoyMDAwLFwiZm9ybWF0XCI6XCJQTkdcIixcInRyYW5zcGFyZW50XCI6dHJ1ZSxcImF1dG9cIjpmYWxzZX0iLAoJIkxhdGV4IiA6ICJYRnNnYkY5Y2NHVnljRDB4ZTF4MFpYaDBlMGRsVm4xZWV5MHhmWDBzWER0Y2MybG5iV0ZmWEhocFBUQXVNU0JjWFE9PSIsCgkiTGF0ZXhJbWdCYXNlNjQiIDogImlWQk9SdzBLR2dvQUFBQU5TVWhFVWdBQUN1VUFBQUZLQkFNQUFBRHlkZDB1QUFBQU1GQk1WRVgvLy84QUFBQUFBQUFBQUFBQUFBQUFBQUFBQUFBQUFBQUFBQUFBQUFBQUFBQUFBQUFBQUFBQUFBQUFBQUFBQUFBdjNhQjdBQUFBRDNSU1RsTUFFQ0pFVkhhSm1hdTd6ZDN2TW1aelh1SFRBQUFBQ1hCSVdYTUFBQTdFQUFBT3hBR1ZLdzRiQUFBZ0FFbEVRVlI0QWUxOWZaZ3RTVm5mbVhzWGxNUzdNNktBZkdXYWpVRkJjUVoyaFJpRlBqNThhWVNkVVZrVU5jeW9ZWUZvbk9ISkk0c296UGdGdTVJNDR4UEVYZVR4akVSWkY1QVpvaEpjMXB4UjBlRGV4VFBoSTM0dU15Z29KSEZuTk1ydXZYZmNrNnJxZnF1cSszUlZ2ZFZmMDZmNzdUOU9WMWU5OWI1di9hcnExOVZWMVgxNlBUb0lnWTRqc0hiNnZvNGpRTVVuQkFnQlFxQTJCRDUvUEI0ZjFXYU5EQkVDaEFBaDBHa0V6dTB5enQzdU5BUlVlRUtBRUNBRWFrUGdCWXh5aVhOcmc1c01FUUtFUUxjUmVCS24zUEZPdDBHZzBoTUNoQUFoVUE4Q0R4V1VPOTZyeHhwWklRUUlBVUtnMHdoY1BTTE83WFFEb01JVEFvUkFuUWc4TXFaY0d1ZldpVHJaSWdRSWdZNGk4RFhSSUpmOTB0eENSNXNBRlpzUUlBUnFRK0NMLzZPa1hPTGMybEFuUTRRQUlkQk5CRDcydzRweGFaemJ6VFpBcFNZRUNJRTZFSmg1K0ZPZSs0cWh6cmpFdVhYZ1RqWUlBVUtnaXdqODB5VFp4bGMwbjl2RnRrQmxKZ1FJZ2VvUitJSUU1dzZKYzZ1SG5Dd1FBb1JBaHhGSWNPNHZ3YWlYeHJrZGJoSlVkRUtBRUtnUUFZMXpUMS9YSTg2dEVHcFNUUWdRQW9SQVQzSHUrdzU2eExuVUlnZ0JRb0FRcUJTQm1ITlAzL0pVYm9iR3VaV0NUY29KQVVLZzh3aDh3ZmowenA5NzJRdm5JaUNJY3p2ZklBZ0FRb0FRcUJFQjR0d2F3U1pUaEFBaDBIa0VpSE03M3dRSUFFS0FFS2dSQWVMY0dzRW1VNFFBSWRCNUJJaHpPOThFQ0FCQ2dCQ29FUUhpM0JyQkpsT0VBQ0hRZVFTSWN6dmZCQWdBUW9BUXFCRUI0dHdhd1NaVGhBQWgwSGtFaUhNNzN3UUlBRUtBRUtnUkFlTGNHc0VtVTRRQUlkQjVCSWh6Tzk4RUNBQkNnQkNvRVFIaTNCckJKbE9FQUNIUWVRU0ljenZmQkFnQVFvQVFxQkVCNHR3YXdTWlRoQUFoMEhrRWlITTczd1FJQUVLQUVLZ1JBZUxjR3NFbVU0UUFJZEI1Qkloek85OEVDQUJDZ0JDb0VRSGkzQnJCSmxPRUFDSFFlUVNJY3p2ZkJBZ0FRb0FRcUJFQjR0d2F3U1pUaEFBaDBIa0VpSE03M3dRSUFFS0FFS2dSQWVMY0dzRW1VNFFBSWRCNUJJaHpPOThFQ0FCQ2dCQ29FUUhpM0JyQkpsT0VBQ0hRZVFTSWN6dmZCQWdBUW9BUXFCRUI0dHdhd1NaVGhBQWgwSGtFaUhNNzN3UUlBRUtBRUtnUkFlTGNHc0VtVTRRQUlkQjVCSWh6Tzk4RUNBQkNnQkNvRVFIaTNCckJKbE9FQUNIUWVRU0ljenZmQkFnQVFvQVFxQkVCNHR3YXdTWlRoQUFoMEhrRWlITTczd1FJQUVLQUVLZ1JBZUxjR3NFbVU0UUFJZEI1Qkloek85OEVDQUJDZ0JDb0VRSGkzQnJCSmxPRUFDSFFlUVNJY3p2ZkJBZ0FRc0NLd013blh2NVRkNDNHcHhkLzh3MS9HVmdrditUMFJ5MnBsQVFJRU9jQ0VuUW1CQWlCQ1FSbW52WGEwVmc3YnYrTENaRTRZbVk0ZnNDVVJ2RWFBc1M1R2hnVUpBUUlBUjJCYzU5SkVLN2czZy8xZFFrVmZ0aDRmS3F1S0dSRWdEalhDQTBsMUlyQXc2OTc4V3ZlZXRmb1EzTzFXaVZqRmdSbW5qL1VScmdxK0F1WmVWYVlRR1lDUlNZUklNNU40a0ZYOVNNdzg5RlB2K1pkY2p5MVY3OERaREVUZ1NmdUtwcE5odTQvbU14d2pvdlFEWE1TbUlrWTR0d0pTQ2lpUGdUT1hmZmlXKzVLOXVkL3JNODZXYkloOEwrVDlaSzR1dEtmeVBsUHVBQng3Z1F1a3hIRXVaT1lVRXhkQ0h4Wm9pTkhGOFM1ZGFGdnRYTmhJNk51Vk5TVnhYVHVGWjVZTnVjKzdQVGluWGZjK3NaWHYreWw5MzNxT2MrKzlwbjNYc09PcDl6TGo0OWVlOTMxOTkzQTVxUGVkVEh0U3VyNm9VTEpUVGZlOE5MN21JNTdQOElVc016UHVlL0ZOOTN5enJ2dVRnblhjRW1jV3dQSVpDSWJBZkU0cXZweEZEckpscVhZV2hGNHhEQmRMNm5yeXluU2plcXlkTTVOV2MyOGRLM2NQVFF6Vnh4NXVWWlloVEhpM1BveEo0c3hBbXlsZS9MWUpuak9Ib0ZIVHRUTDZSMDMzM1NMbW5VZmp5OGZKTnlNaUlRNE53Rks5Z1Z4YmpZdUZGc0RBck1UUFp0RkxOZGdtRXpZRVhoVXFtTHVmdjFUNHd3ZmU0VmM3THcvb1dOTlpDSE9UWUNTZlVHY200MEx4ZGFBd0VLcWE0dkw1UENwQmkvSVJCcUJGT1YrS1BFYXhMbVhRSzM5bXBidlFoUkpuS3RoWWdvUzU1cVFvZmpLRVRpRTNxdWZLN2ZhZGdNYkY5OVJySWhKeXIyY1lGeXUrYXBCWEYvcnlrN01JOFM1Q2hKamlEalhDRTNyRWo3QjNqa1kzM1BuRzE1WVc4ays3L1RPVll1eGVaMXI0L0FsaXp3bElSRDRmQWJrSmtMT0tQS1FSSzM4Y2dhTnpueG5KSEo2SUpWRVV3dmw3MXRJK0dLNG9EVTBXUTBVYUJJQ0YxNHBKK0xHcHorUjBaR3FjSFpyYkgwRlAydEIrUitxOEtOTE9nZU1tVTRLRlBqQ1VLTzIwKy9PMXZTdklwa0hJVFdlV2lET0JVQnNaeHJuMnRCcFQ5b3pGT1B5N25MNTM5ZFJOTEV2d1dib3ExNSswODIzdlZ2cjQrTXhiYysxQWVaT2V3eEg4Ky9jY2thSkRhMDZyaHlaeEw0cGtscVAwNEZHeXI2WFArU21tMisrNVRaOXU0VG1IUTlldWVQbW0xOXRjaktPUDU5KzdVYnBPTDNqSngyWkswZ0dzUFlxMEUwcW00TEFlVGJnVEIyL1VYYjNtQ3pyekM2M0dVd21wR0ptdmxvSVJnNmVwQkxwMGd1QjgrTGVXdURHOVFLdG5WeGFOTnVPNUM3SHJXZ2p6bFZWby9yaWY2ZTVKWU9YWG5SZ2RqQ1JjdUhiQlM0eXB3aGNmajAyZTBKWDRRdmkzTUlRTmwvQlE0Ykp4aWF1N2crcWR2enJoQjFNdTc2Z2VzUjIxVjYxVy8rS3dEdy81ejVKNUk5K1VqdHdVOEJ0Q0tFUGk5anprR3N1SlZUZTVlU080ZkYvOE5GK2ZnQSt4dWZUMS9sa0wxT1dPTGRNTkp1cEs3a29JcHRlK2syaXNwMlB6V0k0dDNjb3ZWb3UyNDFPNlh0eWhPUC95MXZvcTJROXNBOHo5cTFhTGd5RjdDSVhBaFlwZlQ1WDgrRFJtbXNpK0NvdEVSR2MyVWdvdU5SSDVLbEdCTkRhcTBZOWFUMTdCSzZXZzhqM2YrdEhIdjdSNSsxQzI3c1VWT25jdWRpTzZKUXVRMThBUG8wUFhLS1Via1lBN3E2NU9YZE4xb1A3NVpSb0JmVHZ1VGNia0czTzdGdmhGR2trTWhhTnNEMjBuaCtDbCt4Y2JkdTNlMFdjYThkbitsT0IrOFlQOU9QQ2ZCd2FYL0pOb3BLTHVoSzNjQlRuUWpPa0w3QVdxUVhKS25rNVZ5ekF4ZlgyTTA1UFFpRjUxT3ZKcVlVcXg3azl2Z2xPTzFEdEtsRUc3Vlh6ak8raUpVUXJ2WURHdmxlcEZWSitkZ2pBME9XWGxBc1h0dUsyKzdzcXJ1elExMEwzUVBXTldaQ203Ym41SytMY0FGRE15Ym5SQWx5a0JMRm43OXlRaXpMQngwVloyTzljZnUrZE9XZEcwZ3dMNVBrYm9JRlVzT20wVnFFQWNXNkY0RFpCZFR6RE4vNHZDV2VBaU5jVHNTVmVxTFVZRk9mT1EyOUFkUFVTdld5Vktua25IWTl6Y3U0SzFBTGJneFVnc0lrR2pxczl1SVZYeTdtOVVMazNIb3M1RFlTUHVvajR4QzlYOGprOU5obCtmbkxyb203U0hUNTlTNURVbG5sRm5Kc0pTMnNpWVZIa2c4a1N3WUlDcW1zbHM2S3UvbGkxVHhUbmhpQ2ZmOFVkNVZlTGhmU0YrWHljcXoxN2ozRTM0dzFlYlo5VFV3dVZqbk43a2pLNTFUeEZsTjhPN1J2YmdUNjd3czM0SHBneEEzR3VFZjVXSk1RRDJnZm1VcVdCeDhocVpoZStSbXVxS000OWhnd25LVC9wRW9uQUk0WUFJVHZuSWFSZXRKMDYwb0pVRUMyai9ZaXluRzVtU09keFlqQitFT2J5akhON2NXK1FyODlOMnQxUVpja1hPcGpVbVk0aHprMGowcXJyejRzYnp2SkVxV0RyemRGRVN1RUllQjAvc3IySTBiY0JEWHdiSTAweWFRVE9mUllBRkdja1pTYTFQRmFwMEQ2a2tKUkpYNjJvUENJMGx4WW85WHFrV2Nzem45dGJpQlNzbTczU0xPUUxXblNEVmVKY1FLS1Y1MEhVY0xMNllIelB4endNK1VIelZiSFJ1TTB1WW5MdnhzTDA5VndNV2hNeXp4Z0NmdEU1cTc0bk1xVWlvaFd4S1AvdnBOS01sN0E1RGN4WHk3a3JZSWFmODVpS1ppY3M2N1F6dW9WYzRXMGpWaktCT0ZkQzBjSUF6TkFkWkpRTnVzdHFSbHFCcVBNL25HcXFpeGhsTWsrV3B4Z0ZIWlk1OTd5QmhDOE81T0hjcjFSS3JzeWg0VnhSdVhnSW54RnRRUk9NaDZtUnlXVXRBUnVNNWtMKzFpS2VMRTZPcTAyTDhqaUpPTmVOMGZSS2JFV05KbnRoYWlWS3RLemgraGY4UzE4NTBVd1hFVnJVS2d4Q21FUTBCQjUvL1dzbkVNODFuNnU5ZmozK1JjMkFJNWphTkZzdDU4SVFRcFI0eitGWlZ2TFZJcWVOcmVVRFZ3YXFxQ2liOHRnbDR0eXN1bWxKSEhTSXhjenlSRGQ5OS90R21aa3pJbWMrOXRkWkxUYmJlREkvdURLMlBQWWxjOURWSDczbWxyZWFQcmlWWTV3YktrYnhxb1NCeXNkQ2M1WFdTMklSTFhzZ1liY3ZGRnl4eVlTSjR2aGZ1TDdseTIwVDU5cHFZTXJUMXFJMlk1cXlqVWZCdVZhQUU4aGNZRjlrZk9kZGhnYUs0Vnk1Qzhqa2FzSWNYWEFFamcxNDgyaC96b1VQNFBMYzJ6NEFheXR2TEd1MW5Odmozc0dSNXlWS01jNjFnaU5mNVFNem51Y2ZSV0JIbklzQWFVcEZZRml3YWZBZjZ2N0FrSTZPamg3WkRLMFR3N216a0RmUDRBWHRacnNFSnpqM3Z4OENpams0VjV2TjlmdjM4WE1qYVpVRkt1YmNEZDFXanVvVTIzajJyQmxubm50RC91T2xxSzRFL2M3dWlOVkxTbXdvQWd0UkN6MDFkUVRZSXY3YlJmMmY0TndyZjZNNnh5SkNld2ppSndoaEVoRUlwRG4zUDhOT0tJYWxkU2lYaFovK1h1MTdzd1RNY1V0UWQveHNhbXJtN0Y0cGg3cXR2bGRXSVN6WTdzZy9YN2s1aUhQTHhiTkoyb1pSQ3pYUEhheEVBbDd6ZDFrRlRIUHVwVVdnYzJZQXc3bHJrU09lajdWWnJuUW5Mc201bDcrbFY0UnpnUVpZUFp3R2ZoakNGbkJSaFJWenJ1Wm1yclp5eU12blY3d0twS0VVZXhYb0pwVm5pZ0IwaGsyakZ6Q051bXFVd0NXa09QZVhnNTRuNSs2S0RzdCtsbkVHU1NvMW55ditLWElCVVBRZjV3NWtWdis4UTVXMzZuRXU3RzhVRm0xYnZnd05aSU5sTEhXZmpzR09QWm80MTQ3UEZLZUdvbVhhbnZkZzRhVG9MR3FDY3k5L004UE1qM1BWVHZTREtjYTdadGUxY2U0N25pcHM1K2RjMk9EQ1c0ejNiVStadGJXMVV0QlJEWVU1bW1POWRjU3lGZm12dUZJS1Fmc1d5b0d4aVZwNEEyT0hiWDEzS3hLeDdwNUJGRTNqM012Zk84Y3orSEV1YmM5RmdKd1dPWTdxYm55My9GZXZoVGpHZno1M1RlYk1zVnRQSDN5S3lrOTdXdUwxUURrNjltKzFZbEY1cDBSMzhxbWljVzQrM0pxZkM2WVdiSTlnMEV0WGl4VUhPUGYwOXIrSkZmbHhMbTNQellILzhmaWV1Mjk5MmJPZm9MSkNiWHB6TG14dzRZU1dZMEYxcUlpd2FzNWRVcWJHL244cEl0NnBPRktBblZHSU9QZU1nSy9jTFBUQWRZc2xlS1lzK0x4MTlmajBuanZlOEtLbnFSN254N2t3cjV6bmNkRlN1cTRsUVkxN2M2N0tpRnZ5VEFGN3FJaFF0WUNVVEVtWDZqK2NtRTFieTg2ME44OGR6VXlwTlpJNHQxYTRhelEyNEEyTUhZSEZKa3pvK20zSnRDaUVKRC9PblJlT3NwK2lFOHRndnB0blJaMmVlOFYyQVgvN1RKUUpWYmh6TXkxVmN5NDh2QW1IVDB3T21lSlhXTFpjM3lNektjd1hUNXliRDdmRzU0TG5SZnRHTU9odGl5V1h4NDl6bDBRWFlqL2V2YWhrdDZkYlhWN08xWWxzUHdjRTJzcFcxWndMZ3dUUllDeWZ3YzB1eFpCbDg3d2RaU3NxRmt1Y1d3eS94dWFHaWpYdnp1V3VBOXZ0bEZ3T1A4N2RFRjJJL1d5WDdFYTMxT1hsM0JEZ1orZGNOOTlqcWFCcXp1ME5wYW54MlBmcFRCRDIvdG0zQ2VpYWUyZnZDbmxRSmdMQXB2dFdwYk54RTdZenMxVkZacUlmNThxT3RKeXBqQ0p4Q09Ua1hQMGR0SHhQM21xV3RYTE9YZEU0MXpwdGxnR1pHTSt2WmlUVUhFV2NXelBnZFprREhsdTNHb1NwT1A5OU4xYTFmbnZGMUxQcGdWMHJwVm9SeU1tNWNnV1QwWmx0azR2Wk51eGJxWDQrdHpldmMrNnEyYVdzRkhGckNMSlM2bzBqenEwWDc3cXN3WFN1NDJGUml2WExkY3hybkN1ZGFNQ2Fjcmt3MUtzdEorZXVhRFMybXMvakVhaW9mSnliK0lUdXZwKzNTOHhMKy9LR243Njgwc1M1ZVpGcmRqNm9WeGVOUVdmWktiYzRYcHdyMTNDYTBDSEt4YUZXYmZrNFY2dXEzTjhpT0labVZEbm5xdnN6TSttNUhqWmdXY3FlUk10VHdkQTM5L0prcGp5TlJTQms3WXNmTGhvYkNLblMzNGpVT3ZLaUV5Tm9nN1E5MXdtVlZTQWY1K29qUisrZEFMRS9ja0szY3M3dGplSUd5MDkrczg5aUN1dkVpbUE5aWREZWlYUHJ3YnN1SzF0eDAzVDFvcFZZenZhR2NBNmZ2VGgzUHZiQmQ5eVN3NjlXWjhuSHVVdUFQanZuWlFFNW9Wczk1MjVvN3JvZTRwSzFMZDVSWGsvR25ja1ZjZTZad0Y2MVVia3M1WHJEN0JDYWNMbTl4WXR6WmE4L3FScVdkdXZQeDdramFBSHNmSlFYSU5CUmJpdks4dVlRVFBHemw3K0M2ZzZ5ZE5ZY1I1eGJNK0QxbUpQZkhkbDMySnVGSnJ6c0VQUkw5dUxjRGZCaHg4OElTU2NSeU1XNThsc1hyQkx5ZjFvV3FyQjZ6dFYzV1l5OUdzd2hLMkhaKzNPU0ZZQzhJczVGQWpWZFluS0NiZHZodDJ6Q2V3NUJ2MlF2emgyeXppQ09WVDhqSkoxRUlCZm5xa3k1dm80WWUzQVkxMkQxbkN1bk1iaEYxMU5jQXA4dGxpSEg5eDhUT2txNUlNNHRCY2FtS1ZtSys4QjQxZUdaSE9aNHJnRTcxUHB3cnB3SGNleHJjNWlrWkVXZkhwVTVnSmJDenZsMjUzTGc0ZFpkUGVlcTFzSWM5dnIrT0M5by9oS1cyTHlJYzBzRXN6bXFCcnlCOGFQdjhFa09HOHBkUlBQaFhMWDl4K0VySmRzUnlNTzU2dFBGckxHczIvVmJVcUVaVmMrNVBUNWNoY05uTWtTNHVHMHBRMjFKeExtMVFWMmpJVFVZY0hVQytkRVFuK2JyTG9rUDU4cnR1Yjd2ejd2ZDZKWkVIczZGL2k5WUxNaVBWOHlDcnVhVzM0RE1HUUxoOHZPaWpIWUd4RkM4N3hTclFRQXczNnZCRnBtb0N3RVlkcmhYUlJRN2V6UmZkekY4T0JlYW9OK1RvdHVIemtuazRWeWR3WXJjOCtMUlp3MmNLNWNxT09kdTRpdVpvMVB1d0FKdk95a0pEWjQ0TjRuTGRGL0pmZTd1ZGRvUmI3cjhXQyt6eUQ2Y095L01zeCtQV2NneWZXMk5yanljdXd2Z3M3TnJMN2NOcUtWSVR3MmNLMWNndUVXUCtkazFKbDd1QkpvTkQxc2FjYTRObldsTm0rZnRrUit1MTlCNlBkbnA5c3NzckEvbnh0MlZ2cDVidEFJV29qcG52K2k3bDV4YTRsbFBDamd3RzltdWdYTzFwdVYxbXhneEQ1dnhUWHppM0FJTnJiRlpKWTI1Yit4YlVXY3B1VDFxSFdQUmhkSUdlTERqa3FSMEt3SUxBQ1NlYytVREVjKzZhZFZ1VDR3L1VGY0Q1NnBSQW5NWlB4MGlGZ3YzN0lXb0taVTR0eWFnYXpVamlkUzlIM0VOT3FxYm5qMks0TU81US9CZzFjTUFpVTRpa0lOekR3RjdmbmJlSFNkTnlwaDQ4MGtkbkh1cyt4eElEeHdCY1ZOWWRnalZrMHljV3cvTzlWcVJyZEk5UlNkYmNLbnJDeDZjVzlFcVhyMkFOOEphRHM3ZGtpMkZCWW9VSXE3Rk9qaDNYdmQ1SGV1MHlGV0hlMjZIaUhQZEdFMmRoTnAwNlo3WVc1SXRPQ2l4bkI2Y1M5dHp5OExkbjNPMWF2TDlTbGZhNllGb1IzV1FHbnhuWHhqY1QvdGh1ajVtNG43ZklUTnBLaHhQbkZzWXd1WXBVRXU3N3BjakQwWFQ1VDlISlJaRTY4eUxEclcwUGRjQkVEclpuM01sOXJ6KzNmZG5teWNyWEVYbC8vdkxQVkFqQ21ZUS9UM2NYU1pjcklTMjBudWx3VzYzZmE5Y0pOeG9CT0JOVE14UzlEeHJpOUd4V1dLWlBEZ1g3dnEwUGJjby92NmNPd3Qxejg4bmhld2ZDbFYxakhNVG45QjFiOHlKU2lVYTVINmhFcGFXR1ZBdkJuaHA3cENpTWhDQVNzWDBJeVc3VjRicFdJY0g1ODZMenNwK0dqSUtLUkdGbWxVdEFKSm9LSmRrRGhiWUx1UnUxSTVxNGR3MTNXdWtSZkhvdDFxb2hLVmxEbVAvcWNHWEJ1blpLenFVamRMTm8vQ2c0N1cvM0ZsRUQ4NlYvZjdFcVpVRXJBZ3N5R3JIOXVhQnpNRUN5MWJscnNSbzF4bVNBVjNLN09tcW5IaXZSVE1QN0hyclN0Mk5VY2R2ZEt2TE03S1RHNEdWdUZJeFl4ZjVhSStmR2tQNDVjRzVHK0RzRGtJdmlWZ1FVRnlFNUZ5MVpZVFh3WUZGdFRzcFdrT29oWFBWMUJuemVzL3RHcGRZWXFJTjRUaTFKM29UNXp0SlRRRUNBOWJBb3NOZHE2b0JsN2xCMTROemgrRHI2aFFnMjJnWHZUbFhmcGFEVjBIQnZZTFJ5bFl0bkp0d0cvbHEyWUNWMEwxeHNvN3FmZUtJb3kyTzArK3B3eURacUFNQlZhdnJUblBxcnV2K05vTlRtUlRBYzY0YWF5M0szQlRJaFlBMzU2cjdMYU9Bb2h1cEJJdlV3cm05aUxHaVg5eElRYlF5ajQ4ejVNTGZuZW5oSC91cnQrbk9qLy9nQjE3NEJIYzJrbWc4QWhyaHJUcWQxWFk3T21YeEFwb0xEaXFsN2JsNFZCMlMzcHlyTWpBaUtEb0tISEl5cVlkenQ3aXArTUFOejhWL1ZXMDY4S3N3ZVEzY05aNjlQcjllb2Fla09oY0Npc1lRNnlMYUZzMkRYTll5TStFNVY5cHZ5R3hiWm5HbUkxSlJLSEkrTjhFRXlJZDBJeFNDQ092aDNGQm5ycjdSSXkxQnJGbzQ3djZhZU9uQkJOSzY5ekpNbkZzNjZIVXFsSDlBaVhuUFFiMC80ZnhQQ1k4eTREbFhydUZSby9QQU4xUFVtM09Ic3NlendFbW1Ubnlrb0pWNk9GZnR0V0YrYjJOY1BHU0N1QkV4UnB1L0RIR3VQMlpUbFVPYkx1ZzdIZGNJZXRVcGpCYkFjKzQ4NnczaVFJN04wQzUwVDlDWGM3VktZald3VXhDd0pWNkw5WEN1Tms1QWJuSGNZTDZkNVUyZE9MZGc2MnA2ZGpsMGRQOGRXcStuTFFLalJneTR3bXZkZWRHZVEzUlYzbDFQN0hLVTZrVEFsM08xcW1mNHJ6djEyd1dFOVRtN1RDTDF3dk51ZWRmbzlPSWRiM2loVHk2dVFtdGR5TC95NVEzTS9SNTh3cjFTTDRoelM0V3plY3BtZVF1TGprV25kMXJIMjNjS293VzBYdUZ3WVFOYzNVRXJKOEZzQkh3NVYzc2VZcFhRejFhS2poV3REcytlWC9VbXFIajIxUCt6QWRxTUVCeW92R1BNZGh1eHdySGpaNk5VYWVMY1V1RnNuakxWOXhENzNMVUZ0eEwzMHVBNWR3amRaN1Y1UUU2WlI2cmVjZk0waVdsUlJGT3h3eUdlcnJDY2UvNzdvTnFqOCtsUDJKV25VcGYwM0FlcHhJeExzU0d5bjVGUVY5VGE2VDBmdVBPZHQ5MzZ4cHR1Zk5rTjkzM3EyZGZlZSsxenJyL3ZoaGZmZU5OcmJybnRuZS82d0QyanM1ejVxQXVGRnR2UldtVGdMS2IybGFhaUs5ZWFMVFRuS2tISGVGaFRUc0ZzQkh3NVY4bHpDc3ZXaVk4Vm8yWWs1MnJ2QlFCNzNvK2dUdW5NTE9UaTUzVVpiUXpNY3psaktpVVFBa1VSV09FdExEcmNmVUQ3Unl6MGQvSGNEaW9xZGZ6N2dKcmFjQ3NsQ1RzQ2lrTng0OXhqYUNYOGpIbEV0NW9YaTdGV0NabjRqYnBoQ0Y4K2t1bk9nTnhneURPZk9NVjdLMHdNOS9LRVd4ZEpFQUtUQ0d5d0ZoWWZrNG5wR0kwZDNYL2trODVzdk5hMExocUZlSUtjVTZUdHVWYWNNSW0rbkxzRnJZU2ZzUjlGTkRyQ0g1aHd4UDFOdWwwVnZtSnZLYnBoYmFDQStvVHVrRmtwOFNsT2Q2WDE0Wm5uL3RDN1I2cVdES0Y3ZnVYclc0K0VyWUFEaFl0TkxFcFQ3OTZXT1JKQWM2NmNVNlQ1TEhkZE9TUjhPVGZSazRyano5U2h4cEpmSzV2bmgxNzB0TWRmOTIxRHVMNTg0Q2lnU3BaNVdGNzMzVUxNbisycDNCUkNJL0JGcjB5MEVxaXFqUFBwRVZwcEN3VzFCdWt1bmNhNTdzYnJWaGRMb0RsWDhnVHVjUmp0UUJjRkpaYTQ3K2RxZGNTNlVORlhmM3U5Ujc3MTFtVUU3SDhLL2ZYU3QwVFNNNStCR0JSbGkwd3JrSVdmQTVkVjhUQ0Y4YzJscUd2cDUxSkxuVHJxRStFU0g1T25EMmZ0enVSMlh1TmMzSk9oV3lXVDBQcnpvalhETVZUZGlWV01FaEVJZUhLdW1rcm5kVkRYbzdkOG4rSDM1MlNSSGdXTjRMZGtsQ013RHpuNGVkVWgzSnZsVXNxY1M1elNZd1NlT09UQW9ZOHVJNnlCaEdnK2Z0SUloVndFemJsYllINEhxWm5FakFoNGNtNWlJYXF1TndZdURPTUtUNHlLSGdtdFlObFl1R1NDK2hvZXk3bWZUSnU4T21aQ0pUN0VUUnBvWjh4M1FxMGd6OWpLYXlGYUd0OWhYakhYQUMwUERNMkhSYXZXRVpoZnRZcFJJZ0lCVDg1TmZNa1JzL3FQY01FcHNoYlg5LzNKUWRHZnhkSFlEMHBxdThvUmYrcTB5N1NYdUNuSFdjaFdDTXg4UDNSTjdIbTlGZVhPVlFodHg2MG41d2E1N0dWbHduS3Vrck5UYzVZTmlrc2g0TW01Y3ZsUzlLbjlsTEpxTGg4VDk5L1RkSFZ2eFFrN1NMczZEN2lJV2pTeWZhUmlFb3NRbUlHN280NjBQYnpkWGV5ME1ZQW41Nlk3UW40TUZaZmE5K2VxT2NYOHRpaG5qSUFuNTg0bmV0Qk9IVENlRzhVMmZ5WnREVDYxZEdVdW5aSjl2YUU3bnkwaVk4VVU4cnE4cEFBQ2daa0V3RHJZNXZBbVFtOUxSUlNQb2ZaTGFoajJTME1FeTdtMFBiYzB5SHM5VDg0OTFHb2UrVW5Fb3M0dXhTWXpOaWlzeEVudnhkazRqTVhGNmNpZVJ3em9EK3d5bEpwRTRGakhGeGxlVHFybzBoVU1HUmhTbUowSUdxQkhwY0dFNVZ6NWZGdDhlMmhwdmsrdElrL09CUUtNR2tBZDQwRFpNak42SjZRaDM0MFJYM2VBcHJ0anI3S1F5V0Y2Z2wxTHAxTGxoajZBR0hQdWR3cWlSR0hsYmh4Y1N4c3BPRE82UWtJei9nTEx1WkltYUhzdUhseVRwQVFUdHo5M1RWVThDNjJhdEpZWXZ4SmJUT3haQVAwYmNlSTJSRmpQUU5FaWsrTXJqVnRNS05PazFVS1hFNU5iV3VLS2NaMHdFNWx0QlZVRERETm9HQ2tzVjB1REJNdTV4MkQ4cERUVDNWVzBBR0RpT0pkVGtUckt1OThhSzBEeTVHcVdDR3lqY0sySVJYbTFiZVd1cjVFTDBSSy9tWmZsZkx2aXJ0STRRYlVRVjZqNFd6WFRpNksyZDlHVGM5ZExLelNXYzJXLzN5bk5kSGNWZVhMdWJxSVRIVldQMjBwc01HTTJseG1YVFFibnlVRHozajdDRXVzYm05VVhyejBXMWpSczhjRXVRd3dEQm9ZV2huT0hDbFhjWXgybWJja09OTGJ2V3hpQjhWV01WcEt4SXVESnVRQjlkTzViVlplUktJZTVPOW5hbG1LSEhETUZjV2FRRnBrV3N6VkdzYUkvV0NWc3VUdVlCaHY2a2czRWRZVjdQbWtwbk5yeWdpZm43cFNHQ0pKemxSajFpZUxZKzNGdTR1bmNjV3NzN2h2VElGa3l5RllIWXdWTW8rMzE1T29yNTRMTmJJMVJMSWZGUGhLMjVlNWUydm1SaTE2ejBqMCtVTlJDU0xYV2lIbmhjYWdRM0NrTkRVV20xbkd1MnRaV211VU9LL0xqWEsyS2VBczRxQm80YWMvMFJwajhRT01xeGhWdDFjTHhQNVFickhTMExRYURhU1N6d3ZEeVBlNys2VG04Z1JaSzV1ZmN2ZExRa0IzTVBvQ2k3Ym1sSWM0VStYR3VwTGlvZndWbGVwS2w2N0hRanplelVubmNWaXlCbWx4SXVHOWR2dUhETnBSS2sxL2RpcGQ5TXFxTjMveUJaejdoQzUveTFhK0YyaE5uZ2pQVkpxYUljNldyTkE1SlZXS2VTei9PMVY0UjUvMm84bkhLTHZUYXdGUzIrVmdDODNUVzZ3MUJIenZicGlQRWE1azdKcHNVbjBaZ29PRTYvdEFuSWZuOGoyanh1QnFDckIwNHp5cHdNTmdNbGZoK2FlZ2d4N21TSlpxOVBmZnBiMU1ZbFJnNi9kbHlIK2dsbXFpOVl0b3I0cnhNVlhPdTNEVnUzaWtyUjFpTG1IYTRvdGRFWU00aHR2RWNtZE1wSllGQVlnSHRkWHJTdjlZQVI5V1Fucm4wY0xQNjVCUng3akZVNDBucGRWS2l3a1F6Qkk5TE9XZnZtc3JydWgvbnFybDBVWlM4UnJINURnR3dmV01PT1Yyd1p4VFJFdVpCSVQrdmFnbXBvSkNiUzBYU3BRR0JtU0dITXpxdUhDV0ZYZ0FKaU05bkpuT1dmOVd3UHVuSnVidFZJSWtjNTI2QjdaM3lhNlU4alFQd3N2enphbmxlK3M3bnlxMWJVYW5LZENSTDF4REFPOHBLamVJR3NZeDFlaGF5eTFFeHo3UVBzWlBuRlpiYzZYMU1rNUJZWXI2Q294a2RsOU9EMlJuWlhjOStUWElBWHBaL1hyWEFZMHJLejdubGpUYVJuRHNDeFBLVTAxVCtzdVBsOEF1Y0xmRmNIdUtzMUF2U01jeFVUYjJjSzdjWjJIWnRMY1VGUUgwY0lURWZiU253a0NtMUpKZmRXcVpibi96d0c5dGVkelJSRkszSm5QR0RROVA2NVBSd3JtTG05QzExb3JyUE1DTDFFQzZKcll4QXFmK0kwMlRPRFFFdDIycXBiTG1vNXNpS0ZoUUFBQ0FBU1VSQlZEQUNsZXhzSHNpSzNybC9oczFucWt6THpTWFowelZMRXZMbHN5MVcwL3FrYkxtNFB5VFpsVGlXK0Y4QmlrMXQrM01WY21kODI3UTJJTG42bzRBcUxWVHFBR3hCdW9WUm15cVdGWUxpaVVQd3pmYmhBemtZM3NZWVhBT1YvR3hzUUVMbktrWWZ5ZlI2aWd6ZW5nV0g2ckQ3V2NuMXhhVWFyOTRTQ29jeG5TZGQwbmxsRmJOdlFjRmNPK2ZLS1RuYlhwOTA4V3EvVmcxTkFWdFc2QXpIdWFsbVd5MnNDc04xaXlFNVhZQ0NSZDFpV0cwc205VE84cW9LVEtrVW4wQkFmYXJGOE9Dd0JnMGZOZVdlMEYzcWhXcFA0RkI1WjFUalM1Vm1YcGx2T09kT3gvYmNwczBkcGFwYlhTb1N3dHlxYStWY1dkTzJ4NTVlYnhRM1hkc0VoQ3d2dkNzczh1eko2RlJnaVNVMytwYWU4dmRNTDdja2RSeGwreUcvSzRDYWNrL3FlTkxGZmpLaXdGWFQrdVM4QkE3MVo2ZTdTdnlrQUFySnJMaTVoUVV3amVHSXBBRjE5YWpoZjV0VFYxV0VCdUJtK1dmajhDeFBPU1NjcURVamJVR0VseXVQUVh5ZU5ZRE90b1NtM2tTelM4Vm1FMk1kNCtCa3dDeWY4YUFNRDlNWlM4cTVuZkdIRFo0b3Jnc01Fc2JvbVJHcVdScnpKeE40dFZaMDVPbVRxdXY1Y3E1dHJpMVpaTmNWam5PUEFiVUNobGxWanZkYzdoUkxWMDljNEc5Wlo5UjREdTI4cW5qTVBheE96bFhmMDdIdlNKWU5ZaEZSYUtXVVZZZEpyeEE2UVdnamtWNVB3bS8rVjdvQk5QMVZYOERZUktKaHdzSlhFNWR2V0o5VVhhL3BuTHNGRmJpVEIvWW9ENzgzbTE5dHlxOVh6L254TjRHanBaNHYvbVNnV3lrY1ZoV1A0ZHpFTUxIaWNhNGFRQm5IbzZMMDg0RHZPZ1lNMlh4WUx0UElXTnhaVU5vd0Z0c3Rvd2F4N3pVV05JUWEyak9LR0JKbWNVdjZodHdUMGMzcWs2cnJOWjF6UjFDQnF4T1FvaVA0VENITjF3bTRWTVUzalhOWmY0dVBmV3ZGeXVsQ3UxaXNJd1NsL056UFZpdzBIbVNuVVd3U0FibFI3UEpjTWtHN2twUG85cHVubGdPQ3JMYmFPOGR6eUp0Z2RIaXVvWlgzdVNEVTNJSVNXb1NLOFQvUDg1TDZaMnRqRGovT3JmTjdDOGRSYzJTL20xYmc1VVlXVkk5V0MzTk04WGEyNHBBbDVWanZ5VmJXOHRnQncwb2M1bUZ1VDdZYTcyZEwxZ1pRdFRxVklCL0d5TEZUc3psWHpTaWE3NnZPR2doNWFRdmtkeHFZSGdFL3pwVWJzemlBRlVNNEZDYjR6NUVWVHRraVVEMDZzZlBDc0NTd3hXeWlsRm45NmtTaUJQODBzSlFYYWhKRExRazFhNDdQSENlRXArM2lFR0JwT3VmS2VmQWljd01oTDIwd2JYVlVpYjkrbkt0bTcwUjdxUkpDamQ3dFpxUWdxa2VyNXlSV0FnT3g4cklaNkxpU09waGlwU0hIaWgvVzRlaEFpTEFmMzVLeXU5KytiNTZwa1ZkZHIrSGpYUGxzYUZwMHhrQWU4allRWUNSYkw2TXFIak9mbTFqMnIvWi9JdVROMWRWVGxVK295dHJsZFI4ZjJSTUlZcUhRTU8yQU10RWhvUkZBZVdRcjlBcElIZGlrTXRJR2xlOHZ5akJhVjVUcWVyNmNXOTZBUUJ1Q0xCckxmUWpWWi9xM0ZtTk9MU0hrU2dJdG9ydEJWZkVZenUwQit0SFpYRTNGQVoyWHBsempWOW52VVQzNldPcGxnY3djWXNtblg3d0VIZEFnOTViWWQzVEpSbmJraWNuQU9PZnVxYWlKNGhJVjc3bUZtamwzQmJwTUVic2hWeEkwc1I1cTkwbFZQSXB6UndDL09QY3JkUGRZV2pMTUFFamJBNUE4a2xHV3dDeEk4L042bGlDSHhMU05MRXUrdzNHSEhFUis3RmxCa0ppdldzVW1Fd2V1QmRUSkxOTVRNOCtCaXc3WHNJSVhhaGVFeDNWL2IyRUFsdTIxYkVjKzVFb0N1MHhIVWpuQlJBZUtjN1dLWjdtT0tnUkpXWEk5MGF4QkNUSVpOTzJpM09iQWM1MmtVL2sxMTFkazVpcExaMHZqaGh4RWZoeFlDeWkzODIxYnhTWVRCMjBlNTg1ejRLSUR3N2xERURZMDIwbjBFREdvdVFWcEdOWEJERlpEcmlVd0pIWXJla0VDaXVMY0xTbk9BOHZWWWFWbWFaMy9CYmtFUHFGNnRGeHk0N2t5Nlh6RUVxeExRdFdWZXNvMHkwMGdqbHVVbkp2Zjh5d2dhMjQ3bmxtbVIzeWV0OERvd0d3SUdJSnczWnlyRnM3N0JjQU51ZnRCQVFYdHlib2dheExGdVN0U25BZFdxOE5CZStQdHhHRWxCSi8ySFlKUk1xZFVPTExHRjRLVWZja0JaYmwxUXJMeDdOdUxKcWQ5WFZXWlZzTTQxNkU2bldPS3JtZWhGZUplMEJvcWNWOFl6YUJneHJseVAyQ2g3YlVoZHo4d2U5S2hGTmx0Y0I4VFdWSVZ6MExyMVFFbGgwYXV1VUx0cnk1d1UveHJlaEhtSmtzZ0poK1dKK01wWmdLQlhZQ3lQNUdVaUpDOUZsZERLaStycS9MNFJhbHRSbWdXMEdzNDU4cXVtTDNOQndsbXlFc2JJSVhiTGJZZ0t4NDF6ajJVNGp5d1hSMDJXb04wV1pHaXVGY2lWWWxaQ1RLNGRaNlhiSzY2a3JWSHMzeS96TlVaNVVNTHJvWVVRc2RqNTh5U0VwNjJrR3kzRGVkYzZhZGpCc21PZjhpN1ZXQ1g2VWlxWWlBVTUwcjhPWUtPMWVwQ0NCNEtBK0puMWFGSStvUXFRVSsrL2MrVjcwM3FQbWJSV1hNT2s1SmRqNUZMWXk3Z0plZjZUcE1manNlZnUvN2xiNzFueE9ya25qdC83aTliaGJoc3Q5NmN1MThhRHBpNUJWWUowWkc1K29GMUplUTZBcXgwcStVV0lqalpyNnZqQ0Jqa0t5a2kyMGwxMEhEbWk0K01zV2pDcnV6NkR5YWlUUmVTQUxqNkRCTFlaZEdGV3BmSmNPdmlaUjN0T0lvbUI4U29OcVlwbTQyYkFKd3U5YlhFYVE5cWhmTmNROXN2cmVnWXpsMEI5SDFuaGhKZWhseExrSWpxNnNVQ0FJcmpYRG0zSTdKaEsrR2hMLzNVTTY4eFA2NS80VFZQK2VoMTEzLzZ4ZCt0VmNLVzlNdTVJMDBPWEYwYmVXUDFTblBXMTFuRkt1Mis1Z2tGVFFpTUFNa0RrMFFjbjVkenI5SmFRV1RyaXN1VXc1TW1KYzhDZkxndktnMlYrSDVweGNCdzdnQU03eFV4RzNJdFFSRU5yY203QUlEaU9GZXVRSXRzMk9rNTJicnV1ZmlCRDN6Z25lSzQ0N2JiM3ZuT0Q5eDFqN1NmSEhTT1ZQeWlBMnk1NHhZNTM3U2hWR2U4Vnl4S3VPb3dTY2tNQWJreTVweUprWThXWHM4UE01L1ZLeW9PLzA1N29OZWVHVjBUNHJ6UVdvOG9SSDRKQURHY0sydGhQWkhWOHlMa2FnTFBUTzBVOStSYzJYdEVSV0FmRlNYbmlsekdIKzFCWDl1ZTY5aHYzK3Y1Y3U2aDdzQlJ1bHBGVHdqU3NYUTlpY0E4NEtqVjI2UVVqNUhzN01PNTU3ZEF2MzUyOG51MkIwMk1uUkxPTFdkN2JpL2t0Umcwc1I1cTk4bVRjN1g3SW9NUStURGY4K2RjL2MwRlYwWEpzYmY5cFg4SnJaei81YTFnUjBiSGdTVVdpWmxlUytmcjN2VUt4NDhmTzY2eXkzY25QRGoza2FOSU9mczlmY3ZMYnZqMGkxLytKaDdSb3BleU5jN0ZsRXJoa2JYeTY2b0NRN3JXbjAyUGsvS0dXV3d6VDhockx6QzQwYTNvQlE2Rk9IQ0RWcTNtOFcvSXpvSU4rMWtiTCtuajZUbEhqZmh5cm1wRXpKMko2WkVCaTN6UVlaR1NPUUt5S1J5NThKQ2NpMnRqWE4yWHFhWnlLWWoxWHoxa2tYRzRCU2Z0M28vaFhBV0kreWFIUmdmQnVYSUpCek1CWWpZY2N2OERjM3FIVW53NWQwdXJldlI0MEo5elpTOWw1bHkxSVdXUno1MzZ2TVU0L1krZUloRzdOdWp5ck5YcGNtSE1UUmh5OWtlN3E5cXgrUks5bVgzb1JjKys5OXJyL3VxMVBLNUZqeUJ5N1JjM2V0Y1EyYmFENTVHSzRGelplWkhMSlFicklmYy9NQ1IySzlxWGM0KzFxa2MvNk1scTB6TlBoclVlS1hzcGs0clczTXkvN3daTlNNN3REU0FETzZjSlF3eUNON3ZWQnZLVlZsSkcrclkxcVU2S1RqeFZUTXFLR0hrYkhYKy9WbGM4NkRFN1lkRGRtR2k5alNPYzBvRFlSSWpqUkJDY2V3aUdpMEVmY2pVQnpxdVdTL2x5cnBMbkdMb2UrMlB3L0RsWGUrN2lkbkFIY2o2M3Q2U3JTMDFqQ2NPcHVKWTNnWnpGQ3dGRk41SEttVXZrQThSVkk5RDlxbk15R0VXdDV2UzJnZG5rbkJnckdjSTlnSVNkeXdNQndia3JZQmhaZVlhaWhGeE5ZRWpzVnZRQ0lJcmJLOWFUM1Vma1E1TFRyRFJpRFdqalhHU09wRHJzdzA5QytXYXl2ZytaeXZUWU55bEJWeEVDQXdCLzI0bUlCQnpYYldlMlFQV1A5WHFQaHJBNGY5QnBhM29FMUdEZWwzT1hTeXNrZ25NSFVBRjdoYXlHWEUxUVNFVmJNaThBb2tqTzFSK0lNajlYWUFabTVndXYrZWoxMGVxek5Cb0hidi9VTTU4d3ArZVV2VFF0YWJ2R2JxUFFCeGpwUHo3YllBYmNEOHU2cXgwTnE5N2FkeUlnRzltSlU1UUxmQjFVOHUveXEyK0NLM1orRDQ5b3k2R3Y1U0xLcE1Gd2hCREhpYWhhSEM4YWNraTc2d1lCWEhUSTlRUTQyWlpMeWU2QTVGeDlRMEcrai9oLzBYZklXb3dEbC9zVElPZmlYUGREYm1SSDdUaGtEanlZdE0xZHd1cEo1dXpZbFdJTWQ4RkRqaW8vVUp3cngzK1g1b1RxLy9XMktQUEZOM3k5MjlRVVNlaGR5ZTIydnZMYmQ0c2pKZHljcXpwTE1hc2hyOFFBNlZhN3hYdzVWNnNraHVGZUxuRCtpTU92SGN1VFd1YTFaR1R3OUE4V0ovVmt4d3cxbGNtRmNMRVl2NU9kaTJKMUJPU01PMkxsOGhqd3hyU1htUUZJeTNaeDdwcDdyMGsrQittZVRHdFlidnhnNVhXWFFlZGNkRU4zcXRXNnMwR3B1cmZPT2JYWkJFSmVxNEZOb2pOcHZwemJHM0xzNE1ETnowMkErZWVRWDV5ekh1V1ZXMVY4NDJ0RnQ1OW9CMkl6NHRHRXd4UXhnWUNzSWNSeTlnYmd2VG1oWmpMaXNTRDg0Y20wVnNXb0VTUm1NVnBqUitlYm1YaVlOSzBHemkxcGUyNHY1TlVhNEQxcnNhVHNPc2k1aGQ0S3h3NE8vQjczQklSNmF4dW5aMVNGNUNGWXFPUzdpdk5LZTJvUldNQ1I4SlV1c2hGWUF3d1I5OTFka0YzTjFxWEh5bzBLcDRFZTNjS3dQbkoxanlFMWRzUnVGMEpncG1rMWNPNHMxQjEyaGRwZ05lUjZBa05pdDZJRnlRaFlrZnc1TDRUam42d2hLZ2EvTFYzSlprYU9ReVdBZUhiTlVHQ05rdmR1Ym1WZkYxMWpFZGd0WjNxKzdvVkhVRVBiN3JLRDZManZsdjFLRUc3UjEyd01wWWFTc25OZ0VGSFIramhGeFJZTnVUbjNFTHhFUE0vWXZBbTVuc0FtMFprMGI4NlYrOXM1aHNuSlVEeG9oend6SE1zWitRNGhzWkp4cmo2VGxoemZENWxkYmN0YWhtY1VKUkJRRkhEa1JFVEpIamhsWjNnTjhLUDF3MXp0NVduWC95WnoxTFF2a0JSN0NUZFJCVzdPWFJHMXdYNFF6ek1KMWFtTGtPc0pVcEhkdlBUbVhIMjFGVFAzbndscllwZHZQMFBra05kUWRGUXd6bFdmQ21BbTlHR3RhTmg3R2Y1UVZBb0J1YmtBOGFDcm1reEtTY2FsWEpycndPYVJYV2ppWStOR0xZV1FOazRvc1VlNE9YY0FUaGJzRmlIWEU2anlkRGpremJuNkxCU21yV1JpbXhnc1p3MStsRnU1eDlLWmh1UElEZDRBNEpoVGttTDM4Yks2cHBBSkFWbURpRUdYM0ErTmVObGtDMnBsMFdTNVBmR3lyR1BFcEl1NmNTVkdDUVhSY0hNdTFFZlJQNXdOdWFLZ29MdnR5SzdJRFRtZm0vaGFRZDZLa0wzUVZCSHpQQ0U2OHM1ZjJPcm5FSlR6ODVHU25PWFhHZ2VyRkFvbEVSQkljYlFRU3l0eTdPb2VvRWxteWJ0U2tQU3kyVmRySEwvb09ISjZxdlpzbGZuT2pwTnoxYnhRMyttaVZTRGtCUTJzSWwxSjlPZmNwYWlWUkw5NytYQlNUNmFHaXBCZE92K2NzYzB6eVFLOEZEdEs4cGhkdW9sQnlYYzNGSExrK0lHNFZjOExRZmJqZmxGUU5zZnREa0RMVzF0OExEdUxxM1daQjUzQ2FBRW41eXFxTHpnVUNYbEpBN1JqYlJhVWpSelRlUVFRczNFekVhZWNzMjVhQThxdUNNMUlGZU5jMVpKWUtiUTFzMTEyV1hCOXRzMk5SU3ZiR3JTQ0V5M1NFRndDV1ExcGd5aXZBSDZjRnV6aEJ2WE5pZzVGVWNYUHF0TXo3ZEVRY1p0enFvc0ZuSndydC9nZzVwQ3NSa1ZoQTZ0SVZ4SVhaTDFqYTFLcmZNeklKUk5JSDg0dFd0bFpEaVFtcGRYVHNXaUJDQkxKVXRteHVDRzBteDEzd1RkQWR0OGxLNmNXU2h6S3VXeWVYZm84NERKR3pORnBIem9wdUlOQUw3Q1RjMmZCUjlWTDlQejRjTWdWQlhqNUZrdjZjMjZDcjNJT1FoUGp6S3doamZid2oxaDQ4YStmQVc4QjhhRU1pRnZCdXIrMjd1VlFqV0RWWGZnaElMM3BrcFg3V1haY2ttMUlsNlhGZkxoRURqaFRPOHFMQWVIazNCRHFydWpqbjFBVUZQTzJKYm45T2JlM0JkWEF6MW1FNlliR3libGFDME84aSs0Mm1KWlkwc3ZRaDFUUkNRN2dpczVtQk5UU3lxSlpLRTVSL0h6a2tqMkdhdWxFSmNpOUgrUHh0Z3VabnBld1V4c0lPRGwzRFdxazZPQTY1SW9Dc052cDh3SmdpcDdQN2Frc0xPOXlMdlNjbkt0UFB1U3k0TWlrRFRHMEJoK3lBbFV4bGVGd1pncVQ1U1FBNHFhcmRwYk91VW82WkJYQUQzM1B0Q3ZQOUtacnMzUTd6bEpvVDM3clRtRzBnSk56ZDZNS3lmczVLK1ZJeUJVRjZyckRJVVdnMlBuY25qNEcxUmY5UFZCMGNxN3EwM21IMG5admRFNVhiOWhzc1diaFhsdTNhKzVHcXFRTE5URmpMTGljaVhUZXppUTd1eGZiak5hbUtFRnI1RHRPdDdWUndwRlRHQzNnNUZ6T2xPSW9TdlFoMXhLZ0hXdXpZQTdPVmMrVkRNVjhHeGVjbkt2YnFLS2l0TGFtYUZZOEJCZDlobXB6WTFGbGsvZGR4SWgwbHZjMmZqajMzTXJuNXgxbHFjVWhyWkh2T1lzcFVjUzhLT3pVQmdKYVAxaUVPUDJzM2pqdTY5RTV3aUZ2QVVHT2pPM0xrb056ZTdzY3Z2akl0NXpwNUZ3MUI1ajdYVGQ3WGVsbGdQR1hHSGRzMi9OUnFrQkFqcm9RandVaHRCWG4vVmsyeG40M1lBWmdNTXRpczBwNHJqeDBYSnlybmdlTEdoV3RJQ2pQOHl4TkgzL1RTS0ZVWHVqaVQ1YnJ0MnptK1BuY25vQXZMaExpMlRJREhTZm42bDlFT01wUVVEanFXSytTZzBpZG1ETHJGMWJkQlFXU0FSQXpVaHNBOVk0TEdhaVVmSTNLcGIzWGExcWZIQUl5aUQvUVVCMFZoZ2p1OHJvbFhKd3JuendLR3cxNVdRTzNSd1VrNU1PWGhMV3NnUE1KemN0clZaV0kzaE5yMXFiek1XK0taL2pqNXR5QmdtczVRMEhocUhtbFgrNk9QR1J4VlhYM3dnNDNTNEZzTm9pcG1CRkFmZVFxd3lDV3pQZnc1TktlWElnQXAwbzU1K3lUVzlLNEc4WkRLVnNtT2k3T25RV3JoWTJHWEZQZ3JLTWlBZ051b3BxalZBNlNuY2RqbktzbWVWZ0JkL0tnNU9iY0ZZWGRlaDRMcmp4eVlZZmIyWStrTjFnd1orOXhtV3RiK2lHRFNod3hkSmJ5cWRaaUVZcVNRR25SdmFBR1F3UFFYLzQ1WDU4OGxvNDRwMTE2UzFMMlFVUHg4a1M3T0RjRXE0V3JSR2dLOHZpSXphTk5qNFBYcFozM3NVNWc1UEp3Ym1LSGJxNGxaamZuSGlxNHRqSGw4SlZSVE1BTXhRMXF4SUx1eHU5cnFaWHlJVlRQanJONGNvdURjN2xOZGhyM3FNOXBOVU5BcWdmZlN6enZaOWh6Ui9sMHZoWHBiWmxOMU1XNWEyQzFjSldFWEZQZ3hpUy9oTFlOQkx3dTdaeUw1VXhGOGFsMnFVTmx5dmxKR0RmbnlrVWFPUXFWMXNzSmpMVDZpRDVySTNZcTdaU2p2ZTFhbGdBOTkwUElMSWc2SjY5a3A5bXJCRDZwSGh3cThaeXZUNnBHN2g2N2JraHY5MHRFeDhXNXUyQTFVU1V6MXdYZVBvUmNrMzgyRHpzSlVnRy9Tem83MjY2SG45b0xEaDVxMVdwbVRod1Q4TXhsK2F2Tmh4ZSt4V2JwNzYzcHRTRmNFQ2FQTW9VcE1vWEFNYUMzbkVxWXZKU2lPNU5weVJqWktqYVQ4U1ZkU2ZYZ2U0bG5qODZqbFVZK0FpQjJoVzlKYjh0RXg4VzUwdWk2NW5idkdQTUZUejBEQzRkY1ZaQ0tMUFd5ZWZkVVEvRVdKS28reldZb2MyRmVGWjgwbldqK21aeXJTZVFiUTB3YVRjYW9nck95Q09hWTU0WEtkQ2FaazY1NnZSV09GVC82VGpSMkkwSEVuajlKUWF0T3BYa0VtdGNuNVRzZ0NBNlRNT1o4OVRNYk1RZm5xaG00dnA1L2xLT2ZoTHdaQkxxV3NzTlZ6aDJkbE9tc29oNGZ6bDJDZnNUT2VhYVhORVkxVkorMlFkZjkzSlVIRUxrTGhoZGxqMnRZWVFIbm5HTWVVeTNNdzdFU3g0R3JjTEpYdTNjYnlYWE5JNWZTWE9uTjY1T3FrYnMvMnN4NExqNkNYS1hQemlSckovdVdxQjVvOWJFSXYxVXNadXN6eDRiYys4Q2NYa0xLZ0p1bzVsZ3R3VDJwSWgvbmFrLytZM2R6a2Naa3dNMjV2WUVFci9BMkZXbFdEeVJHUFdJb1BXUVdmVzQ4dXJhdWhWZWdkdlMrbUFtQzdMYnVsVzk1Ryt4bmFpb2NPUUNueXordjVuTnVDSjQ0YjBpS25wMmlQcTQ0T0ZmV1NNSW9meDV4MW52YWk1QVhOVWpIbG5yOUdHNmlrcVBjb1ZnK3p0V3FLdGVyaUFqT1BaYmc1ZnhlcEtzNnBYNFc0TFF1aGtIN3JseVVMaENRdGVQRVE2NFQ3VGxGNVozY2V4RGxWQzBFbXRjbk4yUWpkSlZBRGRKTDNjMm9kZVFzMEdmQnY4UzRoKzNQOTkvR0huSlZnYXVZeGRLZnZnditsbm8rZmN0Qk1iOVN1UmVrZDE1RHZCV1pMZGNPWFFUbnl1ck8vZWZDcVpLbUw3ZTBJdkR2UllyWnhOVzBGRjFuSXJBVWcrZnVlOGNBY3o5VGtSNHA1eGF5dXI4dW1EZmN1RDRaQWpoT05sS1BaYVV1YnpnNFYvcVhlRWlaejdOYlNhZ0s4dFpjcS9JdHlGcjM0bHo1ME1HeUorb0RCdzZDYzJVSHhNNGRuWHNxempaSWlVWUFwZS8zZXJNOEhFQXFuYTBJQU9lNm4wR0dNY1NKcDlOczNYSU43U2c3dlgyeDhpSEFPVDhxcDJqZ0JaNXl3SEJ3N2xwY2VlclRlOXpzc2Zvc0ZONkxrS3NLOFBJdGxsd0FWUDJtTW1kR01sK2UvNjVTTFlpcG1jdUVWeTJaSXY2NGhHazROeHl2WmlveVJhcjJ6bnpZN29rWGZkd1VZdExXc2ZqRHVQcWRnTW1sZWNUd1RJN2xscnVDcHVvSHJpS3JJY2g2bWVBNE9IYzNydVpva1JrTWJ5WCtReEJpSGVlUXF3b2NRdDFJenNtNVBRRWhoNUVkL3ExQWptaDQ5cmxzcEljOFRSeDcyUUxKV0RZWjZEZmdWdTJkR1dHYkx3YnM5R0JTSjEyWkVKaG5ZUEhEdVlBcXY4MnhhVktsNHVXY3BYK0RVa3FtS2lSTDdPeERFa2ZuaU5nTEFBZm5ScFhNZmhNMXdxNVB2S3h3NFpEckNyeXp0VEZEWHM3VldSTXhoRWxCcCs3YXJDTG1Vb254NVRHdkpIR2dYb3BnQlVsTTlHY3IxV0sxNXNZL3N5QXUvWnVTcHJCTHdkbTRhcHdMdW1Fc2VHcW81UVJvc1d4eVZKV1FhTnZGRUlxODR5Z1pBRjd5Nm9iV0NSWW5QVkRQbW4wdGtkOG90clZyWEREa0pRMXdzaTJYWWxRVkgxN3p1YjNlRVBMbCtUc2J1VUxObFJoNm8zcjJSNDArVjd3MzErNnFFckIxV0RIczNXeDViWmRXUEJoMk9Ua1hRRWJWNFNDdUVkUk50clN5bktVaTFtcWo0OFRoeFNFSStnMHNIRnFqa1Vha09vTnoxYU9nM2tkNTdMSkw4VVI2eUswRUU5RmRqTWpOdVNwajZza0RneUowV1Y0UEpzNlZzM3RqNTZRaE56bjBudGcvRnRiam4wVkI4Um50RGxPYzdzbkFUZFBGdVhJNmR3ZUQwVkpjR1g2VFJCak5UWldSdmNqMXJDZ2JhNTVYa015bHQ0OXo1VXA1WWdHVWQ5NERzMHBEU3Nqck5qQWtkaXRhVnJyZkdscXZweWpSZHlLVkFhekdzS3dpOUh1b0R2NkkxNUk0QWowNk84d2ZlRnp0TnBWek50WXVUcHNoT3lXYVZrcWFMblVFWU9PSmF6NVhWalNxazRLMGk4bDFUNlk3TEZuTjlSeXdJVm9wKzlrcHRjQjJ6cFU5SkRHNG5tZGUrRHNSc2x6RXVRSzMzSnliK0VoTTRGa0g4N3dDNERCeDdnb0lZRFlrOFBubGZUOHZFcFBLSjF0TUFlS1BadnhNbkwzMDQ1OFpWT0VFelBTNUhrSFc0anJFSVF0TWJyd05WMUdVTTlVcFJ5NnUyOHd3Qm5MY3QvajcrS2VaK3BJcGs1MXpRekNhdUNNY2U4L2ljZXRDVjJEeW8xUHgrVGxYcDZ3OVQ4eVdvREw1MmRSTzFBVEV2bHY5TEZPMDdoYlRKWUEzaEMvL3dIL0xmVzdUYloxUitGL3NzbEs5dVFyakFqVG5rNEhzMHRzNEgwYXhXcytheENsdnBCU1UyUEZ5aVh6MTF5SjMxUlo3UCt6SC9Vb3BLeWh6Ri94S1hCM0pqc0hNSkRnWVp6SGt1Z0tjYk11bEZnQlczN21GbnY1WGxLNjdkQnJFRFdtVkJVeWNxemdSTWI5M3pCVDUxdWhROTRLSGtjeVFMazFqcjc4OEt1QWZWdURnYm95ZFhUVk0rNkoyTFRCVnZCYjUwYnFibnhFbUtMRmpobFRPaTV2Zi9IM0lTRUQzNjBaVFdRbDJ6bDBUR3RuUHZwNlhYZWRZNUF5NXJrRFgwOW53QW9kQ0hKNzdGbnE5eDBKT2RsNzJBM0NvWlRWeXJ2bzdDc1E4SzJ0d3J1ZmNDUmRYZEM5NHVEOGhNdFVSOGxIOTdlVVhBN3FqNllZWldReGpoTEZ0Q3pqYXV5ckxMMkJOR21FSzI5R0Q1RU9sOFc3RTNnbUtqbC8wOGR6T3VSdXh5c1JnaEErRmRueHNSTEloMXhYNDUydGhqZ0tjcTcrTGhoaUphdURKSnlWZUQyYk9uUmZKL0tldlpjNE04bm14QnpOVExKSHpYTFYrV0dTbk1Xa0R5blo2VUxyNzBHNnNtbVVMV1VYYWx4bldlWWFQdmVMbjJhMTBmSHJ4anRjdkloVk1uWmk4TCs1WVhaZlV2R2tTVzhwVjJYYk9IWURPWmMxcXZxMWlOSitySUlTK2srY3poaXB2NW15UU1wSU95WVltNm5RdW5RelhTbXdQb2t4bjNpYWRRdW5NTUtxQ2xwVlluVTBMVDkrMTl0cks3NVR1UFV5Mkg5azB3NnE4YTNlRDBuRVkxd1Y3aEg3R0VPcUZueXVabEZaMnp5d2toeC8yeC9VUXNBZ01uc3JKQjcrSkdUdm43b0xWUmMwcTcyb21MelN4ZEZDVUlFZSt0SjRXWEN2ZXhENy9xVUtyQ1ZmUGZWcnlyaTNxMU1pNXZZRklaei9PSWV3S0Urb3J6M0FoclowS1EvK0l5ell0VXNlaVVPSUhNVG5qV1NvKzJ1SEh1aTNmV2lRemZxOU5LSkVtbTlRUER1SzhjUHF0aEZ4N0xnQWorODZPclJnRzQ4TEpBdURFbmd2TUhXb0NOanZuRGtGcG9HVU1uU3VubXJBS3NteTV1RnBwYUUxSTFaVS81MGJQQ3h4TGR1aTNRaGM2UzFHVytOZmNSQjRIY3BiVldtR0xqeFp5ekFHQyt2aTg1L0o3cXRMbENJcVhick5zMTZHejJqQURBdlVoZ2E5TDFZbThQQTNLTGtJejlNM0hKYlRmRmdFRzQzVHVFQ1RZZVJ0Zk1xaEdsbXR4TXRjdUtKM1Qwalo4WDdLUDhvWmNWNkRwNlc3d2tFTWhqaHljcXo3UjRmZGVoS3hMWVZpdjBHUkZRS2QxY2dhZkpjZ3hTdDBROXVYUGN0TDZsRjlwVXd0K3RZTXI5eUNDemZaSURMZE1JMUZrV0pKTFFiSldJTENkSWQyQ0tIaGd5T0k4V1R6NVJMWXVvNUlCdWMrWG8rWFJrN1VldkpqVXlLOWtQOVdUbUlFY1hZM21jeFdHaDd5U3hPRlJVekw3bjBObWRzWXpsbXhCVWU0NXFXNGlzQWI2SFd0MHgweHVjeUszTStJUTFFZG5peU5PVmMwVG1OY0xaeDlGNVhFK2pOVGJabjJneTJiMFpyUEZSK3R1MzM3akRUZTgrT1UvTk9KeEorWThVNTBpQ3NmS3Qya3BCVXlNRzllYkU3TjFIazk4ZHM0ZGNOejVvYm5HTysrZWRvME5obHhQZ0pWdXRaeUFnc1BoK1NYRUNKUnowR0JZZnZQT3dUU0FNUDRSWmkzN0Zubzl1Y3BsZnp3Vmo5RkIyb3o3R2hhQ0lrZndLejF1elEyUU9JN2hqVTc5c2oyS3NiT0FCcFhudUYrbUhWTit2em1JMDJhK2l4V2lyWndMNWJVOURZUnhYUnJ2Y0V1eFFIUUMzTkxRVGw2cko4bHhmekoxRGJScVNieFdWN1ZyYkREa3VnS3NkS3ZsQkJRY2pseWNtOWlqdTRrRmFrUFlrejl6bG54RGtOcTJDUFg0TU1DK0JwR2RXMjJNNEdZOHVTRmJaWE5pQjd4TThzZ3pOTEdXQlhxcnVmYTJZdU45cTU2SlJQV1lmUHFXVDExNzc3WFhmL3JiaDF6VHpvUmtPeUpnREd0Y0htUEZISEFBMkdIRUFMQ094SmJSeUVBdHNuejl5VXpIa2JyRXY1OHRzTGhnVXRRWkUzSmRlVEk2TlUrZEFNQ2FqN1I2TTdzY3l1aTRiTzUrQ1ZoRVBaOUNMdXM0dHllSHhOWjlYRnRNMlU3Q0J1NGlzY3lVZk5rR3A2REpVZ3BnSGlyL2hoTFh2TEYvdzN5eXArV1pRZEp4ZWRWdk10Z0ZmSk9QOTRGUmlSUTVNSW1NSkV3OHNHTVNtNGhYTjdpc3VjSERXS3MrTTdXUmE3V2F2cmVnUWM4Z2pBL2JmVmJMa0FyQ0F5Ulg4c0ZVbXVIeWtNdisvUXIvRlllTnF0WGtoYkZ2OTZKUDN3WUdhOWJvUWV5Q09LMWJSYWN0TVhrL0dlZXJYVnVoRHlQczlrMHlhekcyaXlhQjdQaVZPRnY2WkwzcFpxdWFrbGdBYXR2b0x3eUZ6ZE4zU2JUMmpaclNDWEJqWlBrMzAybnhYd1N5SkkxemViUHl2SXRHZWtPV2tjYTVBb3Q0dE1MdzBJQ2RSTjhjczhLeGpBOFVhMFh2R20xRE83S1BzNWdFV1FBQUVkQkpSRUZVYzN1SG9OdFMwY2RNeHBKczlsMzhCeG9ZY0x6eGJ0SFN5Q1J0RnhBdm9XdTNuWDhaNHU1cW10T0IzdXk1eHYxa1VSMDNqMlN0eElIVHZyK0hVNUlEZW9KNUVYc3BCbUhIVktKVVpaK1k1Q2Jpd1RZenNEZVJLSmRUdE1iRHQxbnNUMHE2WTBKZWhzQXQxMzRKK2RUQ0FEbklWZHp6V3ZlNGdsRWhQdE53T3FkR3NITTJ1eGVrK2lPVG1KaVZYVGFsV3VQMTVkN0xWc21wUzlScmxqZDNUTlg0RlRLcUdkUHE1b0FiWlZ6dlp6ZDYxdjIxM3JtWFJObmg5OUtSbjIvVEpBMkVhUnoweURlaUExT3hVcFY5WXBLYmlEOEVnRE0zZ01FR0k0MXplWS9KMWRkQ2JzbFlnQW5IV2h3aHY1M0JBTm5NVjg3SGNERGp3elRvMFRSSFhNdnU2U0ZrbXROU0o0TmZDV0pHM1d0TUl1ZWpNd3pHdUkwSEoyMVBjd3owWklCdnRmVENoSkhxelV6RjBDbzhQNit6eFhXS21qNzNyRmZlRlJrWW4vN0t0MmJhYUV2a1Vsek9kVU9Cb0pPYW4rVlNFMGw0emhWNFIrYXp1bERzbUxaWGJJTkYyVHVzb1JBaDF4VVlFanNWdmNLUmlJKzhwTU01RDQ1ZmQ2SVhDdEhsWGs5dUdyQlhvZG9rdjVxdFc3VEluZXcwVjZ3K1ByRHQ3bmZwYVdJNlZFbDgzaXZkeDNnM2YrWWpNVHpGWkhWa2l5TmZ3WjI5RkVpSmh6L2wzbXVlWUc4ZlVuWjZBekdReHZreDRPUlZjeEdUbFkydWE5a0hlZjZqU2ZVYnNWNVpCYnpEbUdlVkp4V29tSkNyQ3RSMVowTmZ6b0dReDZ2eTRRQlBJRUxQcnpwMFJMVXNGa1EyWXNPeVFyT3p5azlHWHNvVUZKeWNlMTVnR1B2QVRwdlo1cWMyZHFTS3hrTW41UmRrSUN5Y0JobWFqMFZTWmovT2tJYW9hSjVxR1M0N2M0NkFORkVTUExGWXRrTDNoakhlMFdrYmlkeTVMVDNiL1pQOWF6NU9Qd0NGZlA3M3QrSEM2eHh5VllGWGxsWUtmdzNIUVR2K1U3NVNQa2xUTWY0eHE0NXp1MEoya3d2Qkk5TmtWU2RWeUlieHU4bjQ2RXIwYnZ4SFZGSXFWcFRyaTZta2FiL2NVRVhqSWR1Vys1eEZqVitMeUFBZlhpYjdzSi9tSmU1b1ppMzc2WmsyYVZqSnlrQ1NGUVgyUys1WWlyWEdrWlBIa1VWU1N6by9rRGxFNEFGSnJTQUVjMjlTSWU5dHk1RHFkUTY1aWNBclMvdUVuL0xYdXh5R3hISDU5Zjh6VDBGZm9DdXhFbmZVTnVJbnprR1V6Y1c1YWcvaDZxUnpUK1k2c0R1REo3UFBSeTZ3WDIyZFlGSnNHbU5DV1RRUk1FOEc1aTVjdkxZemlUN1VXUGFUaWRHZXlIWWxNS2EzTm1GbUdOVlY5dU5hM0UydjJQckpZYVFnL3JWSkFvam5QdkhhUkI1eGNmdmZKTFBDNnQxMm5JdFBMUmlYK2tCejlqbmtCb0xzdEhiSC90V05OOTc0OHB0dXZ2azJXSi9nU0NTUHUyKzcrWTAzdlpySnZRd1B4WWF1NHBmTStiNHJrbHVQSk9MYmU3S2FNekwvR1dnL1BVcW5Qa29rYmFhajBkZHFlM0crV1NxMG9mb0ZreTgyNTV5RnM3c2RUL3Y4MTVUVWhVRlVZYWY5VklMamNvVm5nKzd0a0cxWE1zeWZaUlVlVmlPekI4RXhEakJTRnNDYko5R3ZadDM2eHB0ZWMvTXQ0bVB3UWpqOWMzckhyVGZmZEJPWFcyYTZsNkprZUVqaVEyN1B6WDlRVVNIWEZNQlZsODREWG5MazRYRkR1ekRVZGY2ZWdVWEZhL05NRUhZZ3hMZDNnN1JXTFZ1Zy9jcWlGc3VDWHlZU0N0Q2xtb3VHWnBVME1NVlhNTmlNc1ROM3hQeGxqQ3Z3TkZrcmNwYndSLzAwQzRlcmNOUFBqYk9Rbm9uSHNwT1BEUEpOVCtzd3R5ZmU3WVJlWW03S2FvZ0JzcGJ6SGtNaW5seUlhMFhVOTJvK2dFSnVLY2lYZDdwekRYakprWWNINTZwTkNFTDM1VTltb1hRaHBrNDEvSWx1NzI3T1BUOEVsNjk4czZaNTVqdWk2TDRXNXhzY2dlWWQzNXlObDQvN2NWekE3T2ZXZ29XSXgyQVA2RlY0YmlPMmlId3RVYnF3eFBOdHk4dE9CWUFNZjJ1aTFIOGVvK240bTdOQkxNWlBxeE5LSUFMTWFNTG1JT2ZjM2lCS1B4SWF1Qzk1MjFISUZRVkNUY2QrQnJ6a3lNT0hjM3ZSUTc3VS9KNUpkSjhCOUthMW5nSFBvSGRZUTNYQWJob20vV1lwL3FVaTkzanN1UVUwYVdLRHFSVEhVVEsrQlZkeVo3TW9uMWR0b2t1L0VZSDMrN0pTZWxjRDFmcytmWWlobW0xdEh1M1VOQXJHUUk2UFVzN0QwNHByL0svTkpGa3c5T2ZjZU5KQ1BKbytrbGUyZFlvajVieCtHZkxNZ1I3VGxmQ0FseHg1K1BWU1VTRks4K2xQSi9DZGVmb0EwbUJtZ1VNdXRpNm8vbXF1aFNkQmJyYlk5ZE5QWXprZS85eTN4VkcrZlR0cFpBRVVKNlBiY0tVOWIxNnVhbzBRS09GUy9HUXo4dzJBWjhiT0l6dW9vaVoyN0RMdFRaVkFCb2t5eHZ0ODNKc0ZZRU0wZzkvQ2l2NmMyOXVLS3ZUM252WjRVYldaT3dNVExoc3VRcTRuV1RpRFpOdWlCN3preU1PUGMzc3AwaDJQYi85V2dQaWYvL1ZRMnJ3RWtRTGFOUmFQd3ZoUHBBSWVPRlZYU1gwb1hib1FMRDY0eGhGNm5ta0p3MlBwK1BJMURLOXF2SVpkWWVOM2ZPb2pENy91TXlPb21NUjBBOHIwa0dYMWJISW92Vk1pQkF2Rm45T0hJSEpxZkhMT0lWMHNXSVliVzRhNThnTUtVRXZXODU0d2tYaHRZanpPL1crbUliY1ZwTDN1d3ZXQWx4eDUrSGFBQ2RJZGp5L2Urc2FiYm42cjdJak04SlYrQW1aMmUwZHUwdnJqYksvVHEyb0o3WWdMR0Y5a3ZrMkZ5Tjlra1hPREdMTjEvbTVvUlo0bTlnbktPcm8vOERVbkhubHlyb243Mm1xa1BCOSs4RVBiSlh0aElHSndyN1p2eExLcmx0TGxHT2YyNUoyYjY4OVk1TE9ZMDVOQ25qM1FZN29TSHZDU0l3OWZ6dTA5WXVqVWZIa3hoZlNmanJFZjZYdWlUdDFnNkhJL3BjLzNFdDVVMy9mTk9BM3lWMFVWd25aTU03eXFjdmovUWwxbzUvZjRHMXZpMlkvODg3VW14NFZoRE9EbHY0akw5UEhkT0FZMXNJanZzSyt5QVpLSGMyZldZaS80YWRXbTNab1c4dXlCVmFTbGlZT0xkOXo2NnBmZGNOK25ubk10Tys2TmptdXV1U1lPOGNqblhIOGYrdytxbTk5NjE5M2VHRno0RVE2czVaaWczRjd2RzVheFpzNXZUV2pXeGdSWUxXbTVXT2xxT3I0VjErZGU4dTdUOS9PcFZvYWMvc3hhYXVIK1Q3cGFUbC9ucjEvc3ZtL2pCQThlaXF0SEFPU0hYdlMwaDMvMDB3TzRSTDc1TmZPWmQ1LytTdDlxNzJHbmQ5NzJ4aHR2ZU9sOXozazI2K25QakhyOVI2NjU1aWxSNktNczhycm4zUGZwRzI1OHpTM3Z1bWNuVnFXUjdxOWF0VnNUUTE2YXdDcENpYmtRK0ViWlRySUNENlJIdVg0Mlp0UjBZYVQ5RjByZ2tUQlNGZmk1TW0zU3JKQWxZR1VvOVI5SnNoQll2dS9BSUdlTEZpT3dmWnRFKzlNZWtzUXhhcGpzOTd2UHVPZ3puNDFkc2I1aTZuQXk1RG9DaHhBbDUwSGdFYnR4L1dTYzNweEhZU0xQdWM5cXpmTDJZZ3dlSzQ0MjJkZ1dIaEllVE9kRmhmTzVISkFMOFVacFh1ZnZoeWRqUDZTV2VONitYNTdXU1YrVjFYbE96NXB5R2N6blgvSHpvNHR2S2RUZlFsN0JRZXVxckJrRmV2cVFvenQ1Wkw4bzRlM3p4MTd4MXJ2R3AzZmUrbTlMcXI5b0VhMkNyeEY0bDZ6Q0RQelRWQldxWjZ6N3ZKKzZhMVNnVnNUVVF0N3Q5cFdXckZibEZ6WW0rczJsZnEwZVZHWXM1Q1VMS2xQZmNjVXp6eDl5ZkpQSDVlK3Q3dG0yR041aWJMRlhURWZUYy9Odmt6VGFSL0dPYVpkM0xjUzFNL044N1VHT1ZkcnBUelMxMi9nMnA1RHpRZUNiaStTeENNeDg0cFZERHJFODN2OXZzRm5ybDNzYzkvS2dmcnQxV21TdlJ5QzM1TlhwbFdacmdWZkNwaGJSMmVDNWx5aldQWDFIZTlwbHlHczQ2R3kxMWxMd0wvMjJXKzY2aCszUXZmTzJIM3hobysvVk05ODN1dHU2d2FZV3VLbzF3ampYZStkZnRSNmx0RzlRajVTSXpEenJoOTUxRCtzNFA1ZjZzS0lVbU1wQVNEVThsZlZHVHVkRWdIMCtyZEdyaE9LdkVCcnRZVTdnS1JzZ1FKd0xTTkM1RXdpd0Z6aXhyNTZjQ1I1aU9yZmw2NWhuQW14empCTG5OcWN1eUpNYUVHQXYxdXFmRnFyQm9wK0plZjdndWUrWGg2U25DZ0hpM0ttcUxuSzJLQUxzU3o2TkhrV3VjTTVkTDFwS3l0OWdCSWh6RzF3NTVGcjVDTXptL2t1VjhuM0owcmpMT2JlZmxVSnhMVUdBT0xjbEZVbkZ3Q0hBdG1MOUxVN3lUS1RFRWxxek54Q2ZDUzV0TWtxYzI2YmFwTEk0RVZocTlteXArQnVRWm05bWMwSk1BbllFaUhQdCtGQnF5eEJZYS9ZTEIrS2JGN1JWckdXTkxsa2M0dHdrSG5UVmNnUUc3ajkzT1VzRTVzZnNhUFJtdHJORXB4MjJRMTdIUVR2S1FxVWdCSndJc09hKzZCUTZPd0UyOVVHY2UzYncxMkk1NUhVYzFHS0tqQkFDWjQ0QS96ZktNM2ZDNGdDYitzRDkvNHhGQnlVMUc0R1ExM0hRYkIvSk8wS2dMQVRZYTE2Ti9rN2lMdStQamZhd3JKcm9ycDZRMTNIUTNmSlR5YnVGQUZ1amF2UnJhRVBlSHhzOUV1OVdlNm1pdENHdjRxQUt6YVNURUdnZUFnc05meVdDZDhmV2YwK3plYzJpVm85Q1hzVkJyU2JKR0NGd1pnaXNOSHQ3THYrSFRIYlF1NzluMWtCcU1CenlLZzVxTUVRbUNJRUdJTURtU3pjYjRJYlJCZDRkeCtPL002WlR3dlFqRVBJcURxYS9IRlFDUWdDQkFQOW5uaVp2Rll2SHViU0locWpMcVJVaHpwM2FxaVBIL1JGZzJ4YWEvYzg4SXo0R2F2aFkzQjkyeXFFakVQSWFEdlFZQ2hNQ3JVVmdkanorWEtNTHgrWSsrTkhvdlJXTkJuQUtuQXQ1RFFkVDRDaTVTQWdVUitDNDZYT2xHN3cvc29OVzBZcFhkbE0xaEx5Q2c2WjZSMzRSQXFVaXdJYVJPNlVxTEZzWnV5bUk0MHBRdG1iUzF4UUVRbDdEVkw5TnFRN3lvMUlFK0p1Ly9Vb3RGRlUrei9zalAyaDJvU2lVamMwZjh2b05HdXNlT1VZSWxJZ0ErMk9lWmkraDlaaUg4ZkdISlphYlZEVUpnWkRYY05Ba2o4Z1hRcUFxQkZocmIvajQ4V3JlSDZQajE2dENnZlNlTFFJaHI5L2diSDBnNjRSQVBRZ01tLzNIUEJ5RUVlK1EwZkY3Yy9XZ1FsYktSV0RtV1RkWWp5MWV2VDlvRlhscG96ZVJsd3NYYVdzekFsZXh0cjdhOEFMQ0locnZsdzhjTk54WmNpOERnZk83dk82S0htL1AwRXhSaE1DMEljRC8rS2JwWTBmeDV6elFZYTk4ejdSQlRQNzJRcWk5WXVlQW9DUUVwaCtCbGNaUDUvWjYvTzFrN1hoUDArOFIwOThxeWk1QktjTmMycUZkZHJXUXZyTkFnUCtQK2Y1WkdQYXl1YUl4TGd0ZTZudmxKdUV6UnlCWmY3bXY5czY4SU9RQUlWQVVBYjRQNjZpb2tzcnpmMzY2bC81NDVTYkpRSWtJektUckwrZjFmb2sra1NwQzRHd1FZTXRUMC9EQnJrRzZrLzRQV2tvN213YVR6MnE2K25KZTcrU3pUcmtJZ2VZZ01ETnErSDlFeEZDeGI1K2xqdFBYTlFkRjhzU0Z3RWFxOW5KZUxydnNVRG9oMEhRRStOVENldE9kNVA2dFRmWlNHdXBPUThWRlBxcFhDU2ZyRVIvendQUVVtRHdsQkF3SU1DcTdZa2hxVnJUMkxwcnNvelRVYlZZZDJieDUvbEJXVzk3QTZlMkxOZ3VVUmdoTUF3TDhoWWgvbkFaSGU3MG5aM1ZWR3VwT1IrV1JsNFFBSVJBaHNNQ0liRnJteUZheVNQZVVYcENndGt3SUVBSlRnOERNa08xMW5SWnZ6dzJ5U0hmOEczUFRVZ0R5a3hBZ0JMcU9BSCtuOXJlbkJvUUwyYVI3K1pOVFV3SnlsQkFnQkxxTndDN2ozUDcwUUhBK20zVEhiNTZlSXBDbmhBQWgwR0VFSHNZb3QrR2Z6azNXenN6M000OHpqdnNQa25KMFJRZ1FBb1JBQXhIWVlQUzEza0MvTEM3OXl3ekdaVkVQMEtTdUJUUktJZ1FJZ1VZZzhCQk9WbzN3eE1PSmY4Ym5ReWFQRDNxb0lGRkNnQkFnQk00Q2dTVkdYVHRuWWJpUXpabnZtR1JjRnJOY1NDbGxKZ1FJQVVLZ2NnVFlpSEVhUG04emdjTVRoeG1zKytDRUdFVVFBb1FBSWRBb0JBYmo4V2FqSE1JNmN5RnJLWTJXMGJEd2tSd2hRQWljRFFMSDQ4K2RqZUhpVnA4eG1oanE3aFhYU2hvSUFVS0FFS2dRZ1lkZVhLeFFlN1dxejIrbFNaY21GNnBGbkxRVEFvUkF0eEg0eGhUcFR1WFVkTGVya0VwUENCQUMwNFRBUDJQejBmb1JUSlB6NUNzaFFBZ1FBdE9Hd014bmRjcWRwcGVZcHcxcDhwY1FJQVFJQVk1QTRnV0pkY0tFRUNBRUNBRkNvRklFWnI1VERYVTNLN1ZFeWdrQlFvQVFJQVI2dlNmS1hXUGJCQWNoUUFnUUFvUkExUWhjUFl5SHVzUzVWVU5OK2drQlFvQVE2UFd1aWtlNm13UUdJVUFJRUFLRVFQVUlQQzRhNks1V2I0a3NFQUtFQUNGQUNKeVBPUGVJa0NBRUNBRkNnQkNvQVlGb2NtR3VCa3RrZ2hBZ0JBZ0JRbURBQjdwWENBZENnQkFnQkFpQk9oQVEzN3VaMm0razFZRVEyU0FFQ0FGQ29Ed0Vkdms0OSsvSzAwZWFDQUZDZ0JBZ0JNd0ljTXFkMHMrdm13dEZLWVFBSVVBSU5BU0JQL21EeEhyWkJjRzVRVU9jSXpjSUFVS0FFR2daQXFQeFArZ2wranpPdWZmck1SUW1CQWdCUW9BUUtBc0J2aC8zRHpWbEM1eHo5N1FJQ2hJQ2hBQWhRQWlVaHdEbjJOOVgwd3RpQ2UyZ1BQV2tpUkFnQkFnQlFrQkRZSW1UN3FWdmlXTWV6YThTa3cyYUtBVUpBVUtBRUNBRUNpSndmc1JwZHZ5K3AzSTkwU2R1Vmd1cXBPeUVBQ0ZBQ0JBQ0pnUWVKVGgzUEw3NzFTOTloZUJmR3VhYW9LSjRRb0FRSUFTS0kvREhNZW5DNmFpNFN0SkFDQkFDaEFBaFlFTGdrZEgwUXN5NWJ6ZUpVVHdoUUFnUUFvUkFHUWljMzRJeGJuTGpXQm02U1FjaFFBZ1FBb1JBR29Hbjc4YXMrK1owQ2wwVEFvUUFJVUFJbEkvQUoxNzVydEhwN1o4c1h6RnB4Q0R3L3dHb21jL1k0a3NMblFBQUFBQkpSVTVFcmtKZ2dnPT0iCn0K"/>
    </extobj>
    <extobj name="334E55B0-647D-440b-865C-3EC943EB4CBC-11">
      <extobjdata type="334E55B0-647D-440b-865C-3EC943EB4CBC" data="ewoJIkltZ1NldHRpbmdKc29uIiA6ICJ7XCJkcGlcIjoyMDAwLFwiZm9ybWF0XCI6XCJQTkdcIixcInRyYW5zcGFyZW50XCI6dHJ1ZSxcImF1dG9cIjpmYWxzZX0iLAoJIkxhdGV4IiA6ICJYRnNnWEhWd1lYSnliM2RjWkc5M2JtRnljbTkzSUZ4ZCIsCgkiTGF0ZXhJbWdCYXNlNjQiIDogImlWQk9SdzBLR2dvQUFBQU5TVWhFVWdBQUFRd0FBQUQyQkFNQUFBRFIzS1JyQUFBQU1GQk1WRVgvLy84QUFBQUFBQUFBQUFBQUFBQUFBQUFBQUFBQUFBQUFBQUFBQUFBQUFBQUFBQUFBQUFBQUFBQUFBQUFBQUFBdjNhQjdBQUFBRDNSU1RsTUFkdDN2cXhCVXV5S1p6VEptUkluVjBNYkFBQUFBQ1hCSVdYTUFBQTdFQUFBT3hBR1ZLdzRiQUFBSjYwbEVRVlI0QWUxZFQyZ2RSUmpmVnRNK202UU5pQ0JlVWhGRkQ1b1dFZXhCWGtRVVFhVkJSYWdVOGhCQjhKS0FLQ0tWRi9BZ1hteEE4S0tROWlBSUhoSzg5WlNISG9SZVVrUVBlakFCOGFLSDF2ZGEwNzdhanZOL3Z0bWQyWjJaYnlFSDV4MTJ2NTM1dnQvODlqZC9kbmJmMjNsRlVmL1o5OEN6OVE0aHVSZTdqeTJFK1BsOWxzaXVQek13NXlBaDVNRkFYNDlibjVBVlQxWnc4aGFsY1NQWTIrbllKYVRuekloSVhLYzBTSVIvMVhXQ0FxeFdrK05TR0F1eUVSZGpleCtnQU9mc3BPaWpEcWN4aUk0REFYZFJpQ3ZnT01Wa3AwTElUa3FvaWpsRUFXNnFnOFM5b0lHcTJpT1V4citKeGF1d0tTWUdyb1Z0VTRDckNpOXhMMmpNSjBienNNdVV4aEFEUUdOYm9ERkhhV0RITHp3Tk5td1FNc0RKZ2FjaEVKYjNtZ2E3S0tFSERyd2FyTDhTY211djFWamlOSkE5RnE5R245UEFYUjN4SFZaMEZPeWxIcTNHUGlFR21VYzFEalNOL1pMR3RiMmxzUzFwL0wyM05QcVN4bWhQYVlocEU2UFN3L0RBdGcwMjlSS2ZjM3RKWTFHeHdFM0FzR3F3eVliNG9HNlprRFRVNE1XWVhFTFVDcEtHYVJxNG13UWtqYk95UnRqdW43MVRvdzlvWU9hak9EV21BUXZVUkJCSFExMVFCSnZyNmJXQ28yRzZLeU9DNkxJb0dwTlduV0JxQlVXRDNiM0NUM3F0b0dqWWRVTElPTGx4WUdqWS9ZVEpNcFBLQTBQakZWNGhZNzZkNDl2azJ3UU1qVDR2K2d6ZlBzMjN5YmV5Q0JyaWVqSTZ6UW5Nci9OZDZqTkZCSTB0WHZBdGlYQ1dINlUyMG5RYXNvR3VTZ1N4UzMxZ2swNWprNS8rVU45dzlmbng3YlMra2t5ajArWEYzdFEwUkw5SjdMUEpORDdpTE9qakZZVWdLeW50ZmtXQnhHb3B4YUNQdVRYQ3JDQzJFd3ZGL0RWSVpMQVVnejdrMFFoM0NocEpyVU9EeE5HUU5UQmNBRFFLTVhRa1BldE5wQ0hHRFBLa3BlZkxRbzZVN3lQU2FLaW5DZXlld0NESTlrSm9UY1YrREVoTTVFbHgzdndSTlVEWUZzbkRsUmdzN2d0QXdtTy9GY1dKaDZFQVFUeUFKK1NwY0NqcENVQ0NZMFdNZWw0UEVaWWt2OVZnckhRYUU3SktoQmlnYlJTRmttTzhFc2tEbmt0ZzZQZnlsT1dYRnhiQ3RzeUxIVXN0a0NBZUg4dVNwQmlXR29XZUYzNFRoS1dkb21rY1ZpelVOemsyZ3BJamNoQ3pRVFE3cnpIVmxUUkdiTXhnSHh1aE02ZnlCenczY0dPRE5BWk5xMUxJdzhxM2hQQzZwRUdHUGVVUnNDK0JORVFjMEN4MkY1UnJHV0V0aFVjWlJJRTc5N3BHNExkelpRUTEwQk15dXNlSjRrb3NnN2g4Vk5xblhYV2k4SnZHQ29JYVk2bnpGeXEwYVY4QjhRZGMxQ1RJZU1PNFZSSFdqT041WFhjbXdHVlZRVnhlTk8yQUdqdFpHVFBBcVlvdzNUVTh4dmNDVjc5WkJYSDZUdnhna0FuNUd2bzRFRjZGenVkWG9MZkhkb0E0UEtmNkVOZ2VxVjBJUDBMMzhjQ0JXRXB5Z1pSY2ltSlM5MU1HZjhPdWJ5ZUN1dTV3T3NOTEZjUnlnaE9rN0dROTR0cGRzYk9kQ0JOcm5JRGNOSC9YNGdTeHl5bUtzd0J6WEQ0MU4wS25EMkthbjVpNlFVbzhOZzFraFVYcG1xSWpPNkJuMlkxSnV3QWppTWEycG5GMUE4UUswNGZRV2ROUmJkTTRzVkpoNFZPaktDWitWenlhNzZCODUySVZ0eTN4M3JOUzVVRU53azh5cmlVMUZqbWNaMENzb1ZHYzd2UElscG9vNzdCbjdPRkNDMU5Ib3lqZTdGSWlMWFZZT3NOOHBOeFBBMmtVazMvYWx5QWRaeG4xNTZKY3A2c2RSR1g1bTZqeW1QeFpXZjU5R0ExL2ZIa3VXdWRaazVkcFFIR3lHbGtOcUFDMGM5dklha0FGb0ozYlJsWURLZ0R0M0RheUdsQUJhT2Uya2RXQUNrQTd0NDJzQmxRQTJybHRaRFdnQXRET2JTT3JBUldBZG00YldRMm9BTFJ6MjhocVFBV2duZHRHVmdNcUFPM2NOcklhVUFGbzU3YVIxWUFLUUR1M2phd0dWQURhdVcxa05hQUMwTTV0STZzQkZZQjJiaHRaRGFnQXRIUGJ5R3BBQmFDZDIwWldBeW9BN2R3MnNocFFBV2pudHBIVmdBcEFPN2VOLzdVYUUvM3g1NTYzS1pwL3V2L2JPOE9hOXcrWXJxR3Q2eEI5TldQNEY2d0pZTmVEdk1aZVFEb0czQjFtUFlJSldLUlFoSnk0WkZLQVZRZlN1WTlITnF6N1VvY0FDaW8yT1JnWi9RRVRsVjBETXJVdUFodGUrYWxCVUlYdy9iWkFJOFQxNnBFZjVJSUthM2dCeW85Z3NTZzBEWExjem1CSFhwQzNGUXZTRW8xTkRVaU9WM3FNajhaM0pxaWxTZ0UweU8weUR3K051dzBMK0Nad1ZjMGFQVXZPZHdCSVVqNDFONDAzWU1qMUVsN3AwSTFRY3FLSDhHVmRRaDZ5SFp3Z3YwSVdUVXZ4T0JIc1FzVFJxUzZFdFpjZGNJSG81UXQ0MkVzdVNKRG1RZ0Rad0p4K0J2TFlBVG11bmlKd1pjVFZIdlIyMmVFMGl1S1hyaUZpWFNTcUlCMDVhckdBMFhPdWd1MjBLb0tkYngxTmYyWjR3SUdnQ2pKckhIZDdGb2I3b0lyZzlwT3BieGw0OE9aM0JVU3ZrVURJL2VYZTdjU3ZJRGk5VE9JbmhzZEFwNVpCSnJ2YTYwUHRWR3VVRVdxZFdlYVVMc0lzclZNR1dkSXNYbWpFRXc1bGhPYXdmWnJIdThxNUJLSVgrU0RQSzQrbWZRbWh5WjNsNjFLR0s5SzlCTUttT2Z6enZzeHYzcFVRbWdPb3h5bFZqSnJMMkNCeU9TUkNIZzFDNDA0MlFtQ2NYcFdpSndJc2tJazV5Vkt0dXhJQ2FpR0VCSENmeTdJaytmNnlCYUxFTUV1TkJNQmFDQUgrd2tXdjRkTGp4eEJFaVRFU1djSy9jUXNSR3AyTmcxb3VWc2dCUVpRWXVodVpvQm9MSXRTNFZiTFUwTkJqT1FCRTZWU2VrbFFBN0FTQVlHYzBIS25pdUJ3QVJDNXRweGZrYVlCUjJRQkJKWVh0RDhwV3VrSGRBWWpzSmwrRmdXZ3ZnS0RUd293MXdlTUo2bTFBSkxub2xWc05RbGpoeGtzdXJjTVdmRFFnc2lldkdyY3d5eUNFK1FPdldTSEhNcUFoMENwVFpoRGtNUkUwcEJ4MC9xTkJ0Z1d6Z2Fjd2Y3Skc4THQ0YzZRY0EwMURybW9YTTRwTGNBd05FVXV1YXhyN1U4WFFDTjVUcnN2WTRzV09OWWhvb0pFakZ5OEFvNGFhZWV4SUVMbDRXblEzb1VSUU5JcVRYSTZiRWtTTW9ORmpCcE1EUjRNOWlxSVBveVNJSUhXVXdjWitjRFFtdXB6SGwzejdJdCtPRm1JcE1IOGNEZmtzYXBjVFdPZGJOVEdNSTRPa29WWTQ1QXo0WmlldWZPbU5wQ0VicVdHUnVLWXdsb2FjWDJnZURZOVRmRkpoYWVpRkZpV1JHVjlCOWVsWUdzV2FGb0laaVhXQzdTbEZZVDBVUy82UEM3UWFkcTNzMUd2dnpVWFRLUHFnVnBML2hnVlBZeFBRU0pocENJSHdOT1M2eXB6TVVhL3FEUmw0R3ZCdlIzb05wWG16OFRRS01kbGhhcVIyVi9TbGpaM2VJcThQdHBFMytONXo5bWUwb0lhNnJTYmtxTCtjaHB3V2FKaS9LeG8wRk9iUGJvR0dIam1TUjQxVzJvYis1Z2srT1BhZnVET25EVFhrN1FtOVlVbit0RUZEM2tXbUxFR3VlTGRCUTdYUmdRS04zN2RCUTYxUEgxKzZqbWlGeGhZZndEQi9DTmdLalVWT0krM1dRQWpTQ2cxeDgzWkZTeHh2dEVKRGRKWGwrTkoxUkNzMHhIOFdEVFJvdk5FS2phTExHa2ZTemF0azNBNE5kaStQK1ZNdi9BMENQeDNXWTgxM1h2RjFJbW1zSmtUQ2tFMUtJMzNPUTVGRXBXQnBIS0UwcmtGZXNiWjRNb0Nsd1FhT1k3RkZRMzlCWXdjbUpkanNXOEQ1aERnZElxNk9QWDJjWnJDVG1Va0xsVkVVQVAxUHlnVzdWOWxBMFZobk5GQUlMSGlPSUNhaURHQ0pza0JNSWhrRS9jeGlNVmpyV2haWWlPM2h4MWNSMFN6MHdnY0JQL05BbGtIRC93Tzlla0NNYjZuNDZBQUFBQUJKUlU1RXJrSmdnZz09Igp9Cg=="/>
    </extobj>
    <extobj name="334E55B0-647D-440b-865C-3EC943EB4CBC-12">
      <extobjdata type="334E55B0-647D-440b-865C-3EC943EB4CBC" data="ewoJIkltZ1NldHRpbmdKc29uIiA6ICJ7XCJkcGlcIjoyMDAwLFwiZm9ybWF0XCI6XCJQTkdcIixcInRyYW5zcGFyZW50XCI6dHJ1ZSxcImF1dG9cIjpmYWxzZX0iLAoJIkxhdGV4IiA6ICJYRnNnWEhWd1lYSnliM2RjWkc5M2JtRnljbTkzSUZ4ZCIsCgkiTGF0ZXhJbWdCYXNlNjQiIDogImlWQk9SdzBLR2dvQUFBQU5TVWhFVWdBQUFRd0FBQUQyQkFNQUFBRFIzS1JyQUFBQU1GQk1WRVgvLy84QUFBQUFBQUFBQUFBQUFBQUFBQUFBQUFBQUFBQUFBQUFBQUFBQUFBQUFBQUFBQUFBQUFBQUFBQUFBQUFBdjNhQjdBQUFBRDNSU1RsTUFkdDN2cXhCVXV5S1p6VEptUkluVjBNYkFBQUFBQ1hCSVdYTUFBQTdFQUFBT3hBR1ZLdzRiQUFBSjYwbEVRVlI0QWUxZFQyZ2RSUmpmVnRNK202UU5pQ0JlVWhGRkQ1b1dFZXhCWGtRVVFhVkJSYWdVOGhCQjhKS0FLQ0tWRi9BZ1hteEE4S0tROWlBSUhoSzg5WlNISG9SZVVrUVBlakFCOGFLSDF2ZGEwNzdhanZOL3Z0bWQyWjJaYnlFSDV4MTJ2NTM1dnQvODlqZC9kbmJmMjNsRlVmL1o5OEN6OVE0aHVSZTdqeTJFK1BsOWxzaXVQek13NXlBaDVNRkFYNDlibjVBVlQxWnc4aGFsY1NQWTIrbllKYVRuekloSVhLYzBTSVIvMVhXQ0FxeFdrK05TR0F1eUVSZGpleCtnQU9mc3BPaWpEcWN4aUk0REFYZFJpQ3ZnT01Wa3AwTElUa3FvaWpsRUFXNnFnOFM5b0lHcTJpT1V4citKeGF1d0tTWUdyb1Z0VTRDckNpOXhMMmpNSjBienNNdVV4aEFEUUdOYm9ERkhhV0RITHp3Tk5td1FNc0RKZ2FjaEVKYjNtZ2E3S0tFSERyd2FyTDhTY211djFWamlOSkE5RnE5R245UEFYUjN4SFZaMEZPeWxIcTNHUGlFR21VYzFEalNOL1pMR3RiMmxzUzFwL0wyM05QcVN4bWhQYVlocEU2UFN3L0RBdGcwMjlSS2ZjM3RKWTFHeHdFM0FzR3F3eVliNG9HNlprRFRVNE1XWVhFTFVDcEtHYVJxNG13UWtqYk95UnRqdW43MVRvdzlvWU9hak9EV21BUXZVUkJCSFExMVFCSnZyNmJXQ28yRzZLeU9DNkxJb0dwTlduV0JxQlVXRDNiM0NUM3F0b0dqWWRVTElPTGx4WUdqWS9ZVEpNcFBLQTBQakZWNGhZNzZkNDl2azJ3UU1qVDR2K2d6ZlBzMjN5YmV5Q0JyaWVqSTZ6UW5Nci9OZDZqTkZCSTB0WHZBdGlYQ1dINlUyMG5RYXNvR3VTZ1N4UzMxZ2swNWprNS8rVU45dzlmbng3YlMra2t5ajArWEYzdFEwUkw5SjdMUEpORDdpTE9qakZZVWdLeW50ZmtXQnhHb3B4YUNQdVRYQ3JDQzJFd3ZGL0RWSVpMQVVnejdrMFFoM0NocEpyVU9EeE5HUU5UQmNBRFFLTVhRa1BldE5wQ0hHRFBLa3BlZkxRbzZVN3lQU2FLaW5DZXlld0NESTlrSm9UY1YrREVoTTVFbHgzdndSTlVEWUZzbkRsUmdzN2d0QXdtTy9GY1dKaDZFQVFUeUFKK1NwY0NqcENVQ0NZMFdNZWw0UEVaWWt2OVZnckhRYUU3SktoQmlnYlJTRmttTzhFc2tEbmt0ZzZQZnlsT1dYRnhiQ3RzeUxIVXN0a0NBZUg4dVNwQmlXR29XZUYzNFRoS1dkb21rY1ZpelVOemsyZ3BJamNoQ3pRVFE3cnpIVmxUUkdiTXhnSHh1aE02ZnlCenczY0dPRE5BWk5xMUxJdzhxM2hQQzZwRUdHUGVVUnNDK0JORVFjMEN4MkY1UnJHV0V0aFVjWlJJRTc5N3BHNExkelpRUTEwQk15dXNlSjRrb3NnN2g4Vk5xblhYV2k4SnZHQ29JYVk2bnpGeXEwYVY4QjhRZGMxQ1RJZU1PNFZSSFdqT041WFhjbXdHVlZRVnhlTk8yQUdqdFpHVFBBcVlvdzNUVTh4dmNDVjc5WkJYSDZUdnhna0FuNUd2bzRFRjZGenVkWG9MZkhkb0E0UEtmNkVOZ2VxVjBJUDBMMzhjQ0JXRXB5Z1pSY2ltSlM5MU1HZjhPdWJ5ZUN1dTV3T3NOTEZjUnlnaE9rN0dROTR0cGRzYk9kQ0JOcm5JRGNOSC9YNGdTeHl5bUtzd0J6WEQ0MU4wS25EMkthbjVpNlFVbzhOZzFraFVYcG1xSWpPNkJuMlkxSnV3QWppTWEycG5GMUE4UUswNGZRV2ROUmJkTTRzVkpoNFZPaktDWitWenlhNzZCODUySVZ0eTN4M3JOUzVVRU53azh5cmlVMUZqbWNaMENzb1ZHYzd2UElscG9vNzdCbjdPRkNDMU5Ib3lqZTdGSWlMWFZZT3NOOHBOeFBBMmtVazMvYWx5QWRaeG4xNTZKY3A2c2RSR1g1bTZqeW1QeFpXZjU5R0ExL2ZIa3VXdWRaazVkcFFIR3lHbGtOcUFDMGM5dklha0FGb0ozYlJsWURLZ0R0M0RheUdsQUJhT2Uya2RXQUNrQTd0NDJzQmxRQTJybHRaRFdnQXRET2JTT3JBUldBZG00YldRMm9BTFJ6MjhocVFBV2duZHRHVmdNcUFPM2NOcklhVUFGbzU3YVIxWUFLUUR1M2phd0dWQURhdVcxa05hQUMwTTV0STZzQkZZQjJiaHRaRGFnQXRIUGJ5R3BBQmFDZDIwWldBeW9BN2R3MnNocFFBV2pudHBIVmdBcEFPN2VOLzdVYUUvM3g1NTYzS1pwL3V2L2JPOE9hOXcrWXJxR3Q2eEI5TldQNEY2d0pZTmVEdk1aZVFEb0czQjFtUFlJSldLUlFoSnk0WkZLQVZRZlN1WTlITnF6N1VvY0FDaW8yT1JnWi9RRVRsVjBETXJVdUFodGUrYWxCVUlYdy9iWkFJOFQxNnBFZjVJSUthM2dCeW85Z3NTZzBEWExjem1CSFhwQzNGUXZTRW8xTkRVaU9WM3FNajhaM0pxaWxTZ0UweU8weUR3K051dzBMK0Nad1ZjMGFQVXZPZHdCSVVqNDFONDAzWU1qMUVsN3AwSTFRY3FLSDhHVmRRaDZ5SFp3Z3YwSVdUVXZ4T0JIc1FzVFJxUzZFdFpjZGNJSG81UXQ0MkVzdVNKRG1RZ0Rad0p4K0J2TFlBVG11bmlKd1pjVFZIdlIyMmVFMGl1S1hyaUZpWFNTcUlCMDVhckdBMFhPdWd1MjBLb0tkYngxTmYyWjR3SUdnQ2pKckhIZDdGb2I3b0lyZzlwT3BieGw0OE9aM0JVU3ZrVURJL2VYZTdjU3ZJRGk5VE9JbmhzZEFwNVpCSnJ2YTYwUHRWR3VVRVdxZFdlYVVMc0lzclZNR1dkSXNYbWpFRXc1bGhPYXdmWnJIdThxNUJLSVgrU0RQSzQrbWZRbWh5WjNsNjFLR0s5SzlCTUttT2Z6enZzeHYzcFVRbWdPb3h5bFZqSnJMMkNCeU9TUkNIZzFDNDA0MlFtQ2NYcFdpSndJc2tJazV5Vkt0dXhJQ2FpR0VCSENmeTdJaytmNnlCYUxFTUV1TkJNQmFDQUgrd2tXdjRkTGp4eEJFaVRFU1djSy9jUXNSR3AyTmcxb3VWc2dCUVpRWXVodVpvQm9MSXRTNFZiTFUwTkJqT1FCRTZWU2VrbFFBN0FTQVlHYzBIS25pdUJ3QVJDNXRweGZrYVlCUjJRQkJKWVh0RDhwV3VrSGRBWWpzSmwrRmdXZ3ZnS0RUd293MXdlTUo2bTFBSkxub2xWc05RbGpoeGtzdXJjTVdmRFFnc2lldkdyY3d5eUNFK1FPdldTSEhNcUFoMENwVFpoRGtNUkUwcEJ4MC9xTkJ0Z1d6Z2Fjd2Y3Skc4THQ0YzZRY0EwMURybW9YTTRwTGNBd05FVXV1YXhyN1U4WFFDTjVUcnN2WTRzV09OWWhvb0pFakZ5OEFvNGFhZWV4SUVMbDRXblEzb1VSUU5JcVRYSTZiRWtTTW9ORmpCcE1EUjRNOWlxSVBveVNJSUhXVXdjWitjRFFtdXB6SGwzejdJdCtPRm1JcE1IOGNEZmtzYXBjVFdPZGJOVEdNSTRPa29WWTQ1QXo0WmlldWZPbU5wQ0VicVdHUnVLWXdsb2FjWDJnZURZOVRmRkpoYWVpRkZpV1JHVjlCOWVsWUdzV2FGb0laaVhXQzdTbEZZVDBVUy82UEM3UWFkcTNzMUd2dnpVWFRLUHFnVnBML2hnVlBZeFBRU0pocENJSHdOT1M2eXB6TVVhL3FEUmw0R3ZCdlIzb05wWG16OFRRS01kbGhhcVIyVi9TbGpaM2VJcThQdHBFMytONXo5bWUwb0lhNnJTYmtxTCtjaHB3V2FKaS9LeG8wRk9iUGJvR0dIam1TUjQxVzJvYis1Z2srT1BhZnVET25EVFhrN1FtOVlVbit0RUZEM2tXbUxFR3VlTGRCUTdYUmdRS04zN2RCUTYxUEgxKzZqbWlGeGhZZndEQi9DTmdLalVWT0krM1dRQWpTQ2cxeDgzWkZTeHh2dEVKRGRKWGwrTkoxUkNzMHhIOFdEVFJvdk5FS2phTExHa2ZTemF0azNBNE5kaStQK1ZNdi9BMENQeDNXWTgxM1h2RjFJbW1zSmtUQ2tFMUtJMzNPUTVGRXBXQnBIS0UwcmtGZXNiWjRNb0Nsd1FhT1k3RkZRMzlCWXdjbUpkanNXOEQ1aERnZElxNk9QWDJjWnJDVG1Va0xsVkVVQVAxUHlnVzdWOWxBMFZobk5GQUlMSGlPSUNhaURHQ0pza0JNSWhrRS9jeGlNVmpyV2haWWlPM2h4MWNSMFN6MHdnY0JQL05BbGtIRC93Tzlla0NNYjZuNDZBQUFBQUJKUlU1RXJrSmdnZz09Igp9Cg=="/>
    </extobj>
    <extobj name="334E55B0-647D-440b-865C-3EC943EB4CBC-13">
      <extobjdata type="334E55B0-647D-440b-865C-3EC943EB4CBC" data="ewoJIkltZ1NldHRpbmdKc29uIiA6ICJ7XCJkcGlcIjoyMDAwLFwiZm9ybWF0XCI6XCJQTkdcIixcInRyYW5zcGFyZW50XCI6dHJ1ZSxcImF1dG9cIjpmYWxzZX0iLAoJIkxhdGV4IiA6ICJYRnNnWEhWd1lYSnliM2RjWkc5M2JtRnljbTkzSUZ4ZCIsCgkiTGF0ZXhJbWdCYXNlNjQiIDogImlWQk9SdzBLR2dvQUFBQU5TVWhFVWdBQUFRd0FBQUQyQkFNQUFBRFIzS1JyQUFBQU1GQk1WRVgvLy84QUFBQUFBQUFBQUFBQUFBQUFBQUFBQUFBQUFBQUFBQUFBQUFBQUFBQUFBQUFBQUFBQUFBQUFBQUFBQUFBdjNhQjdBQUFBRDNSU1RsTUFkdDN2cXhCVXV5S1p6VEptUkluVjBNYkFBQUFBQ1hCSVdYTUFBQTdFQUFBT3hBR1ZLdzRiQUFBSjYwbEVRVlI0QWUxZFQyZ2RSUmpmVnRNK202UU5pQ0JlVWhGRkQ1b1dFZXhCWGtRVVFhVkJSYWdVOGhCQjhKS0FLQ0tWRi9BZ1hteEE4S0tROWlBSUhoSzg5WlNISG9SZVVrUVBlakFCOGFLSDF2ZGEwNzdhanZOL3Z0bWQyWjJaYnlFSDV4MTJ2NTM1dnQvODlqZC9kbmJmMjNsRlVmL1o5OEN6OVE0aHVSZTdqeTJFK1BsOWxzaXVQek13NXlBaDVNRkFYNDlibjVBVlQxWnc4aGFsY1NQWTIrbllKYVRuekloSVhLYzBTSVIvMVhXQ0FxeFdrK05TR0F1eUVSZGpleCtnQU9mc3BPaWpEcWN4aUk0REFYZFJpQ3ZnT01Wa3AwTElUa3FvaWpsRUFXNnFnOFM5b0lHcTJpT1V4citKeGF1d0tTWUdyb1Z0VTRDckNpOXhMMmpNSjBienNNdVV4aEFEUUdOYm9ERkhhV0RITHp3Tk5td1FNc0RKZ2FjaEVKYjNtZ2E3S0tFSERyd2FyTDhTY211djFWamlOSkE5RnE5R245UEFYUjN4SFZaMEZPeWxIcTNHUGlFR21VYzFEalNOL1pMR3RiMmxzUzFwL0wyM05QcVN4bWhQYVlocEU2UFN3L0RBdGcwMjlSS2ZjM3RKWTFHeHdFM0FzR3F3eVliNG9HNlprRFRVNE1XWVhFTFVDcEtHYVJxNG13UWtqYk95UnRqdW43MVRvdzlvWU9hak9EV21BUXZVUkJCSFExMVFCSnZyNmJXQ28yRzZLeU9DNkxJb0dwTlduV0JxQlVXRDNiM0NUM3F0b0dqWWRVTElPTGx4WUdqWS9ZVEpNcFBLQTBQakZWNGhZNzZkNDl2azJ3UU1qVDR2K2d6ZlBzMjN5YmV5Q0JyaWVqSTZ6UW5Nci9OZDZqTkZCSTB0WHZBdGlYQ1dINlUyMG5RYXNvR3VTZ1N4UzMxZ2swNWprNS8rVU45dzlmbng3YlMra2t5ajArWEYzdFEwUkw5SjdMUEpORDdpTE9qakZZVWdLeW50ZmtXQnhHb3B4YUNQdVRYQ3JDQzJFd3ZGL0RWSVpMQVVnejdrMFFoM0NocEpyVU9EeE5HUU5UQmNBRFFLTVhRa1BldE5wQ0hHRFBLa3BlZkxRbzZVN3lQU2FLaW5DZXlld0NESTlrSm9UY1YrREVoTTVFbHgzdndSTlVEWUZzbkRsUmdzN2d0QXdtTy9GY1dKaDZFQVFUeUFKK1NwY0NqcENVQ0NZMFdNZWw0UEVaWWt2OVZnckhRYUU3SktoQmlnYlJTRmttTzhFc2tEbmt0ZzZQZnlsT1dYRnhiQ3RzeUxIVXN0a0NBZUg4dVNwQmlXR29XZUYzNFRoS1dkb21rY1ZpelVOemsyZ3BJamNoQ3pRVFE3cnpIVmxUUkdiTXhnSHh1aE02ZnlCenczY0dPRE5BWk5xMUxJdzhxM2hQQzZwRUdHUGVVUnNDK0JORVFjMEN4MkY1UnJHV0V0aFVjWlJJRTc5N3BHNExkelpRUTEwQk15dXNlSjRrb3NnN2g4Vk5xblhYV2k4SnZHQ29JYVk2bnpGeXEwYVY4QjhRZGMxQ1RJZU1PNFZSSFdqT041WFhjbXdHVlZRVnhlTk8yQUdqdFpHVFBBcVlvdzNUVTh4dmNDVjc5WkJYSDZUdnhna0FuNUd2bzRFRjZGenVkWG9MZkhkb0E0UEtmNkVOZ2VxVjBJUDBMMzhjQ0JXRXB5Z1pSY2ltSlM5MU1HZjhPdWJ5ZUN1dTV3T3NOTEZjUnlnaE9rN0dROTR0cGRzYk9kQ0JOcm5JRGNOSC9YNGdTeHl5bUtzd0J6WEQ0MU4wS25EMkthbjVpNlFVbzhOZzFraFVYcG1xSWpPNkJuMlkxSnV3QWppTWEycG5GMUE4UUswNGZRV2ROUmJkTTRzVkpoNFZPaktDWitWenlhNzZCODUySVZ0eTN4M3JOUzVVRU53azh5cmlVMUZqbWNaMENzb1ZHYzd2UElscG9vNzdCbjdPRkNDMU5Ib3lqZTdGSWlMWFZZT3NOOHBOeFBBMmtVazMvYWx5QWRaeG4xNTZKY3A2c2RSR1g1bTZqeW1QeFpXZjU5R0ExL2ZIa3VXdWRaazVkcFFIR3lHbGtOcUFDMGM5dklha0FGb0ozYlJsWURLZ0R0M0RheUdsQUJhT2Uya2RXQUNrQTd0NDJzQmxRQTJybHRaRFdnQXRET2JTT3JBUldBZG00YldRMm9BTFJ6MjhocVFBV2duZHRHVmdNcUFPM2NOcklhVUFGbzU3YVIxWUFLUUR1M2phd0dWQURhdVcxa05hQUMwTTV0STZzQkZZQjJiaHRaRGFnQXRIUGJ5R3BBQmFDZDIwWldBeW9BN2R3MnNocFFBV2pudHBIVmdBcEFPN2VOLzdVYUUvM3g1NTYzS1pwL3V2L2JPOE9hOXcrWXJxR3Q2eEI5TldQNEY2d0pZTmVEdk1aZVFEb0czQjFtUFlJSldLUlFoSnk0WkZLQVZRZlN1WTlITnF6N1VvY0FDaW8yT1JnWi9RRVRsVjBETXJVdUFodGUrYWxCVUlYdy9iWkFJOFQxNnBFZjVJSUthM2dCeW85Z3NTZzBEWExjem1CSFhwQzNGUXZTRW8xTkRVaU9WM3FNajhaM0pxaWxTZ0UweU8weUR3K051dzBMK0Nad1ZjMGFQVXZPZHdCSVVqNDFONDAzWU1qMUVsN3AwSTFRY3FLSDhHVmRRaDZ5SFp3Z3YwSVdUVXZ4T0JIc1FzVFJxUzZFdFpjZGNJSG81UXQ0MkVzdVNKRG1RZ0Rad0p4K0J2TFlBVG11bmlKd1pjVFZIdlIyMmVFMGl1S1hyaUZpWFNTcUlCMDVhckdBMFhPdWd1MjBLb0tkYngxTmYyWjR3SUdnQ2pKckhIZDdGb2I3b0lyZzlwT3BieGw0OE9aM0JVU3ZrVURJL2VYZTdjU3ZJRGk5VE9JbmhzZEFwNVpCSnJ2YTYwUHRWR3VVRVdxZFdlYVVMc0lzclZNR1dkSXNYbWpFRXc1bGhPYXdmWnJIdThxNUJLSVgrU0RQSzQrbWZRbWh5WjNsNjFLR0s5SzlCTUttT2Z6enZzeHYzcFVRbWdPb3h5bFZqSnJMMkNCeU9TUkNIZzFDNDA0MlFtQ2NYcFdpSndJc2tJazV5Vkt0dXhJQ2FpR0VCSENmeTdJaytmNnlCYUxFTUV1TkJNQmFDQUgrd2tXdjRkTGp4eEJFaVRFU1djSy9jUXNSR3AyTmcxb3VWc2dCUVpRWXVodVpvQm9MSXRTNFZiTFUwTkJqT1FCRTZWU2VrbFFBN0FTQVlHYzBIS25pdUJ3QVJDNXRweGZrYVlCUjJRQkJKWVh0RDhwV3VrSGRBWWpzSmwrRmdXZ3ZnS0RUd293MXdlTUo2bTFBSkxub2xWc05RbGpoeGtzdXJjTVdmRFFnc2lldkdyY3d5eUNFK1FPdldTSEhNcUFoMENwVFpoRGtNUkUwcEJ4MC9xTkJ0Z1d6Z2Fjd2Y3Skc4THQ0YzZRY0EwMURybW9YTTRwTGNBd05FVXV1YXhyN1U4WFFDTjVUcnN2WTRzV09OWWhvb0pFakZ5OEFvNGFhZWV4SUVMbDRXblEzb1VSUU5JcVRYSTZiRWtTTW9ORmpCcE1EUjRNOWlxSVBveVNJSUhXVXdjWitjRFFtdXB6SGwzejdJdCtPRm1JcE1IOGNEZmtzYXBjVFdPZGJOVEdNSTRPa29WWTQ1QXo0WmlldWZPbU5wQ0VicVdHUnVLWXdsb2FjWDJnZURZOVRmRkpoYWVpRkZpV1JHVjlCOWVsWUdzV2FGb0laaVhXQzdTbEZZVDBVUy82UEM3UWFkcTNzMUd2dnpVWFRLUHFnVnBML2hnVlBZeFBRU0pocENJSHdOT1M2eXB6TVVhL3FEUmw0R3ZCdlIzb05wWG16OFRRS01kbGhhcVIyVi9TbGpaM2VJcThQdHBFMytONXo5bWUwb0lhNnJTYmtxTCtjaHB3V2FKaS9LeG8wRk9iUGJvR0dIam1TUjQxVzJvYis1Z2srT1BhZnVET25EVFhrN1FtOVlVbit0RUZEM2tXbUxFR3VlTGRCUTdYUmdRS04zN2RCUTYxUEgxKzZqbWlGeGhZZndEQi9DTmdLalVWT0krM1dRQWpTQ2cxeDgzWkZTeHh2dEVKRGRKWGwrTkoxUkNzMHhIOFdEVFJvdk5FS2phTExHa2ZTemF0azNBNE5kaStQK1ZNdi9BMENQeDNXWTgxM1h2RjFJbW1zSmtUQ2tFMUtJMzNPUTVGRXBXQnBIS0UwcmtGZXNiWjRNb0Nsd1FhT1k3RkZRMzlCWXdjbUpkanNXOEQ1aERnZElxNk9QWDJjWnJDVG1Va0xsVkVVQVAxUHlnVzdWOWxBMFZobk5GQUlMSGlPSUNhaURHQ0pza0JNSWhrRS9jeGlNVmpyV2haWWlPM2h4MWNSMFN6MHdnY0JQL05BbGtIRC93Tzlla0NNYjZuNDZBQUFBQUJKUlU1RXJrSmdnZz09Igp9Cg=="/>
    </extobj>
  </extobjs>
</s:customData>
</file>

<file path=customXml/itemProps298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5989</Words>
  <Application>WPS Presentation</Application>
  <PresentationFormat>宽屏</PresentationFormat>
  <Paragraphs>267</Paragraphs>
  <Slides>18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14</vt:i4>
      </vt:variant>
      <vt:variant>
        <vt:lpstr>幻灯片标题</vt:lpstr>
      </vt:variant>
      <vt:variant>
        <vt:i4>18</vt:i4>
      </vt:variant>
    </vt:vector>
  </HeadingPairs>
  <TitlesOfParts>
    <vt:vector size="63" baseType="lpstr">
      <vt:lpstr>Arial</vt:lpstr>
      <vt:lpstr>SimSun</vt:lpstr>
      <vt:lpstr>Wingdings</vt:lpstr>
      <vt:lpstr>Wingdings</vt:lpstr>
      <vt:lpstr>Times New Roman</vt:lpstr>
      <vt:lpstr>Cambria Math</vt:lpstr>
      <vt:lpstr>华文中宋</vt:lpstr>
      <vt:lpstr>汉仪书宋二KW</vt:lpstr>
      <vt:lpstr>Comic Sans MS</vt:lpstr>
      <vt:lpstr>Times New Roman Regular</vt:lpstr>
      <vt:lpstr>华文隶书</vt:lpstr>
      <vt:lpstr>报隶-简</vt:lpstr>
      <vt:lpstr>Helvetica Neue</vt:lpstr>
      <vt:lpstr>Helvetica Neue Medium</vt:lpstr>
      <vt:lpstr>MS Mincho</vt:lpstr>
      <vt:lpstr>Hiragino Sans</vt:lpstr>
      <vt:lpstr>Apple Chancery</vt:lpstr>
      <vt:lpstr>DejaVu Math TeX Gyre</vt:lpstr>
      <vt:lpstr>MS Mincho</vt:lpstr>
      <vt:lpstr>SimSun</vt:lpstr>
      <vt:lpstr>微软雅黑</vt:lpstr>
      <vt:lpstr>SimSun</vt:lpstr>
      <vt:lpstr>微软雅黑</vt:lpstr>
      <vt:lpstr>Calibri</vt:lpstr>
      <vt:lpstr>Helvetica Neue</vt:lpstr>
      <vt:lpstr>Arial Unicode MS</vt:lpstr>
      <vt:lpstr>Helvetica Neue Medium</vt:lpstr>
      <vt:lpstr>华文中宋</vt:lpstr>
      <vt:lpstr>华文隶书</vt:lpstr>
      <vt:lpstr>PingFang SC</vt:lpstr>
      <vt:lpstr>WPS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Equation.AxMath</vt:lpstr>
      <vt:lpstr>Spin Entanglement in QCD    </vt:lpstr>
      <vt:lpstr>Entropy paradox in QCD matter</vt:lpstr>
      <vt:lpstr>Entropy Paradox in QCD Matter</vt:lpstr>
      <vt:lpstr>Entanglement from Topological Effect</vt:lpstr>
      <vt:lpstr>Entanglement From Parton Scattering </vt:lpstr>
      <vt:lpstr>Amplitude to Concurrence WorkFlow</vt:lpstr>
      <vt:lpstr>QCD Topo-induced Entanglement</vt:lpstr>
      <vt:lpstr> Entanglement from Sphaleron</vt:lpstr>
      <vt:lpstr>Entanglement from Parton Scattering</vt:lpstr>
      <vt:lpstr>PowerPoint 演示文稿</vt:lpstr>
      <vt:lpstr>PowerPoint 演示文稿</vt:lpstr>
      <vt:lpstr>PowerPoint 演示文稿</vt:lpstr>
      <vt:lpstr>Entropy Relation in quantum thermalization</vt:lpstr>
      <vt:lpstr>Entropy Relation in Quantum Thermalization</vt:lpstr>
      <vt:lpstr>SU(3) link Quantum Simulation</vt:lpstr>
      <vt:lpstr>Quantum &amp; Thermal Entropy Evolution </vt:lpstr>
      <vt:lpstr>Quantum &amp; Thermal Entropy Evolution 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Spin Entanglement in QCD    </dc:title>
  <dc:creator/>
  <cp:lastModifiedBy>严国维</cp:lastModifiedBy>
  <cp:revision>17</cp:revision>
  <dcterms:created xsi:type="dcterms:W3CDTF">2026-10-19T01:26:38Z</dcterms:created>
  <dcterms:modified xsi:type="dcterms:W3CDTF">2026-10-19T01:26:38Z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1033-12.1.29166.29166</vt:lpwstr>
  </property>
  <property fmtid="{D5CDD505-2E9C-101B-9397-08002B2CF9AE}" pid="3" name="ICV">
    <vt:lpwstr>53390FE93A4149588284B4CF1CE7408C_13</vt:lpwstr>
  </property>
</Properties>
</file>