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5" r:id="rId3"/>
    <p:sldMasterId id="2147483662" r:id="rId4"/>
    <p:sldMasterId id="2147483669" r:id="rId5"/>
  </p:sldMasterIdLst>
  <p:notesMasterIdLst>
    <p:notesMasterId r:id="rId7"/>
  </p:notesMasterIdLst>
  <p:sldIdLst>
    <p:sldId id="256" r:id="rId6"/>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x="12192000" cy="6858000"/>
  <p:notesSz cx="6858000" cy="9144000"/>
  <p:defaultTex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0" Type="http://schemas.openxmlformats.org/officeDocument/2006/relationships/tableStyles" Target="tableStyles.xml"/><Relationship Id="rId5" Type="http://schemas.openxmlformats.org/officeDocument/2006/relationships/slideMaster" Target="slideMasters/slideMaster4.xml"/><Relationship Id="rId49" Type="http://schemas.openxmlformats.org/officeDocument/2006/relationships/viewProps" Target="viewProps.xml"/><Relationship Id="rId48" Type="http://schemas.openxmlformats.org/officeDocument/2006/relationships/presProps" Target="presProps.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15 seconds.</a:t>
            </a:r>
          </a:p>
          <a:p/>
          <a:p>
            <a:r>
              <a:t>A 20-minute progress report on one-loop PT construction in the local RGZ framework. The latest attached notebook supersedes older progress statements. Distinguish the current self-energy-like candidate from the complete quark-scattering amplitude and a verified S matrix.</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Present the infrared background, PT method, RGZ construction and current results. The latest presenter update adds the gauge-invariant qq-to-qq S matrix. End with PT decomposition and the running coupling constant as next steps.</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The curve illustrates asymptotic freedom qualitatively and contains no fitted or computed RGZ running-coupling values. The hadron sketch indicates a color-singlet three-quark state. Sources: references [9] and [7].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45 seconds.</a:t>
            </a:r>
          </a:p>
          <a:p/>
          <a:p>
            <a:r>
              <a:t>Start with the infrared propagator as the physical motivation. The lattice plot is the original Landau-gauge data from the supplied deck, not a new fit. The refined GZ tree-level form describes the cited data up to roughly 1 GeV. The original GZ and RGZ zero-momentum limits are different. References [7] and [8].</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Allow about 60 seconds. All three plot groups come from the supplied thesis screenshot. Left and middle correspond to the GZ-versus-HTL comparisons in Wu et al., Figs. 6 and 7. Solid lines are GZ and dashed lines HTL, at T=0.15, 0.25 and 0.35 GeV. Real potentials agree more closely at higher temperature, while the GZ result gives a larger damping magnitude in the displayed range. The right panel comes from Shi et al., whose deep-neural-network analysis reconstructs the potential using lattice QCD quarkonium masses and widths. It is not a direct point-by-point lattice determination of the static potential. The plots are qualitative comparisons and use different inputs and potential-offset conventions. Stronger damping in these results motivates a controlled treatment of the RGZ self-energy and vertices.</a:t>
            </a:r>
          </a:p>
          <a:p>
            <a:r>
              <a:t>[11] https://doi.org/10.1103/PhysRevD.107.114033</a:t>
            </a:r>
          </a:p>
          <a:p>
            <a:r>
              <a:t>[13] S. Shi, K. Zhou, J. Zhao, S. Mukherjee and P. Zhuang, Heavy quark potential in the quark-gluon plasma: Deep neural network meets lattice quantum chromodynamics, Phys. Rev. D 105, 014017 (2022), https://doi.org/10.1103/PhysRevD.105.014017.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40 seconds.</a:t>
            </a:r>
          </a:p>
          <a:p/>
          <a:p>
            <a:r>
              <a:t>Explain why a gauge condition does not uniquely fix a non-Abelian gauge orbit. The diagrams illustrate multiple intersections. The Gribov ambiguity motivates a restriction on the functional integration domain. Reference [6].</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45 seconds.</a:t>
            </a:r>
          </a:p>
          <a:p/>
          <a:p>
            <a:r>
              <a:t>Define the first Gribov region in Landau gauge through positivity of the Faddeev–Popov operator. The horizon term localizes through auxiliary fields. Dimension-two condensates generate the refined propagator. Restriction to this region does not remove all copies. The image is an English adaptation of the supplied qualitative schematic. References [6] and [7].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Conventional off-shell self-energies depend on gauge fixing. In QCD the complete on-shell amplitude is gauge independent, and PT identifies propagator-like pieces in vertices and boxes to construct effective Green functions. The diagram states the PT motivation, not a completed RGZ PT decomposition.</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45 seconds.</a:t>
            </a:r>
          </a:p>
          <a:p/>
          <a:p>
            <a:r>
              <a:t>Identify direct and crossed boxes, non-Abelian and Abelian vertices, external quark self-energies and gluon self-energy graphs in ordinary QCD. Include mirror graphs and all multiplicities. This is a QCD topology benchmark, not a complete RGZ graph enumeration. Reference [2], Figure 2.</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50 seconds.</a:t>
            </a:r>
          </a:p>
          <a:p/>
          <a:p>
            <a:r>
              <a:t>The figure classifies scattering graphs by kinematics. Longitudinal momenta trigger Ward or ST identities and move propagator-like pieces between diagram classes. The PT self-energy combines the conventional self-energy with all required pinch terms. The QCD checks are transversality and gauge-parameter independence. Reference [2], Fig. 1 and Secs. 2.2–2.4.</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65 seconds.</a:t>
            </a:r>
          </a:p>
          <a:p/>
          <a:p>
            <a:r>
              <a:t>All vertex momenta are incoming. The longitudinal part of the three-gluon vertex triggers inverse-propagator identities. The quark Ward identity cancels internal propagators, while on-shell external spinors remove external inverse propagators. The source tensor formulas and pinch diagram are retained. Reference [2], Section 2.</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55 seconds.</a:t>
            </a:r>
          </a:p>
          <a:p/>
          <a:p>
            <a:r>
              <a:t>This is an ordinary pure-gauge QCD benchmark and a motivation for a coupling defined through the PT self-energy. The one-loop coefficient b=11 C_A/(48 pi squared) uses beta=-b g cubed. The supplied deck does not show a new finite-temperature RGZ numerical curve. Conventional thermal vertex definitions can depend on gauge and subtraction kinematics. Thermal context: R. Baier, B. Pire and D. Schiff, High temperature behaviour of the QCD coupling constant, Physics Letters B 238 (1990) 367–372, reference [10]. PT reference [2].</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45 seconds.</a:t>
            </a:r>
          </a:p>
          <a:p/>
          <a:p>
            <a:r>
              <a:t>ST identities organize cancellations. The BV framework supplies antifields and source kernels that help formulate intrinsic PT. In ordinary QCD, PT agrees with the background-field quantum Feynman gauge. This correspondence does not require choosing a background-field model as the starting point of the present RGZ calculation. Its RGZ extension needs the full field and source content. References [1], [2] and [5].</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The explicit expression follows the Minkowski convention in the supplied deck. The auxiliary kinetic terms include both bosonic pairs and both Grassmann pairs, horizon mixing, both condensate operators, the transversality multiplier, FP ghosts, and the BRST-doublet infrared regulator. The probe quark sector is minimal coupling with D_mu=partial_mu-i g_s A_mu^a T^a and no additional matter-horizon interaction. L_vac denotes field-independent constants and possible vacuum terms used in gap-equation or thermodynamic normalization; it contributes no scattering vertex. It is not a specification of a renormalized BV action or counterterm functional. Full nonlinear Ah is defined on the next slide; the implementation may expand it through g_s squared. Source: https://arxiv.org/pdf/1605.02610, Eqs. (108)-(109), and the supplied Minkowski model.</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Definitions complete the action on the preceding slide. Auxiliary fields carry Lorentz and two adjoint indices; D acts on the first adjoint index. Bosonic phi and beta pairs and fermionic omega and zeta pairs are all retained. The unexpanded h definition specifies the nonlinear action. The source rho is Grassmann odd, and s rho = -M^4 is the doublet convention consistent with the displayed Minkowski regulator. The graded product rule yields the displayed BRST-exact infrared regulator with the Minkowski sign in the supplied implementation. Vacuum constants are needed if one later derives a gap equation or thermodynamic potential, but do not affect connected scattering vertices.</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Backup conventions. The infrared regulator M differs from the condensate masses and the horizon scale. The displayed normalization relates m_G to the horizon parameter in the current model. The table preserves the original field content and signs. References [1] and [3].</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55 seconds.</a:t>
            </a:r>
          </a:p>
          <a:p/>
          <a:p>
            <a:r>
              <a:t>Explain the local BRST-invariant construction. The Stueckelberg field ξ localizes Aʰ, τ imposes transversality, and two auxiliary sectors localize the horizon term. Gauge independence of BRST-invariant operator correlators is a theorem with specific hypotheses. It does not automatically establish gauge independence of conventional AA correlators or of the full assembled scattering amplitude. Reference [1].</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70 seconds.</a:t>
            </a:r>
          </a:p>
          <a:p/>
          <a:p>
            <a:r>
              <a:t>Present the normalized adjoint transverse field basis and the 5 by 5 kernel. The AA propagator follows from inversion of the full mixed kernel. Its mass denominator and signs are retained from the supplied deck. Use the auxiliary-field mixing to motivate the later external-leg weights. References [1] and [3].</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Workflow reconstructed from notebook sections 0-4. FeynRules and FeynCalc run in separate sessions. Independent quadratic-kernel inversion and vertex comparison validate the inputs before full field-pair summation. The diagram represents program dependencies rather than a claim that every later calculation passed.</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
            <a:r>
              <a:t>Screenshot source: RGZWorkflow — Start Here(3).nb. Saved cells rendered read-only, not a live Mathematica Front End capture and not a rerun. Source SHA256: e7efe78bc8a1182779a5157d6ad08e3bdea76364aef45b836623b5faee5e28c5</a:t>
            </a:r>
          </a:p>
          <a:p>
            <a:r>
              <a:t>In[6]:=: UUID 4682d872-1bf1-4bd6-ad03-2d7ba8b39b25, source line 127</a:t>
            </a:r>
          </a:p>
          <a:p>
            <a:r>
              <a:t>During evaluation of In[6]:=: UUID 110be05c-0516-4567-993f-d878b276bbce, source line 134</a:t>
            </a:r>
          </a:p>
          <a:p>
            <a:r>
              <a:t>In[9]:=: UUID ad66458a-e93d-47e8-a635-6879897cc580, source line 640</a:t>
            </a:r>
          </a:p>
          <a:p>
            <a:r>
              <a:t>During evaluation of In[9]:=: UUID 8b1315d8-14b2-4333-b780-d6599bd1a748, source line 647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p>
            <a:r>
              <a:t>Screenshot source: RGZWorkflow — Start Here(3).nb. Saved cells rendered read-only, not a live Mathematica Front End capture and not a rerun. Source SHA256: e7efe78bc8a1182779a5157d6ad08e3bdea76364aef45b836623b5faee5e28c5</a:t>
            </a:r>
          </a:p>
          <a:p>
            <a:r>
              <a:t>In[8]:=: UUID 3379721b-f64a-442d-a6a1-a2c99462d53f, source line 745</a:t>
            </a:r>
          </a:p>
          <a:p>
            <a:r>
              <a:t>During evaluation of In[8]:=: UUID 338a186d-c0cc-4e67-9833-52243693ef5b, source line 757</a:t>
            </a:r>
          </a:p>
          <a:p>
            <a:r>
              <a:t>In[9]:=: UUID 920868e0-627a-4db5-88ea-c097216075d9, source line 780</a:t>
            </a:r>
          </a:p>
          <a:p>
            <a:r>
              <a:t>During evaluation of In[9]:=: UUID 5dea6701-1e3b-43e2-bc70-9dc9d6e6f132, source line 793</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60 seconds.</a:t>
            </a:r>
          </a:p>
          <a:p/>
          <a:p>
            <a:r>
              <a:t>Separate transverse and longitudinal scalar propagators. M regulates the ξ sector and the longitudinal form tends to its conventional expression when M vanishes. The Euclidean transverse formula follows the source convention Q squared equals minus p squared. Reference [1], Appendix A.</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80 seconds.</a:t>
            </a:r>
          </a:p>
          <a:p/>
          <a:p>
            <a:r>
              <a:t>The mixed propagator determines the external-leg weight vector. Each ordered field pair is counted once, with graph symmetry factors already included in Pi. The candidate combines the mixed self-energy with box, NAV, AV and external-quark pinch terms. The latest notebook includes the full mixed-matrix NAV. This candidate is distinct from the separately assembled full scattering amplitude. References [1] and [3].</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70 seconds.</a:t>
            </a:r>
          </a:p>
          <a:p/>
          <a:p>
            <a:r>
              <a:t>The latest notebook reports that the complete QCD gauge-difference sum vanishes in the common zero-mass limit. This calibrates the relative signs and normalization. The gauge-difference convention on this slide uses the reference alpha=0, which differs from the alpha=1 reference on the finite-regulator residual slide. References [2] and [3].</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70 seconds.</a:t>
            </a:r>
          </a:p>
          <a:p/>
          <a:p>
            <a:r>
              <a:t>The full finite-M check is the latest saved output in notebook Section 6: 39 entries, 31 zero and 8 nonzero, with FullNAVIncluded=True. Alpha changes both coefficients and integral masses, so integral keys and pole branches must be consistent before comparison. Finite-M residuals do not establish the M-to-zero limit. Source [3].</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Suggested speaking time: 85 seconds.</a:t>
            </a:r>
          </a:p>
          <a:p/>
          <a:p>
            <a:r>
              <a:t>The two displayed parameter points give zero singular, UV and finite residual diagnostics while alpha remains symbolic. Notebook Section 7.1 documents a general-parameter review: M^-4, M^-2 and the finite M0 coefficient are zero for the current self-energy-like candidate. The attached notebook has a fingerprint-checking review loader, without a saved output cell for that loader. This report preserves the documented general-parameter result and distinguishes it from the complete scattering-amplitude proof. Source [3], Sections 7 and 7.1.</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This diagram follows the actual APIs in notebook sections 8 and 8.1. All contributions must pass validity checks before assembly. Old Complete labels can contain TerminatedEvaluation[IterationLimit]; RGZQQRepairIncomplete isolates and recomputes invalid checkpoints while preserving valid work. The attached notebook saved QQAmplitudeIncomplete for MixedSelfEnergy and Box1 and QQAmplitudeFirst on SMatrix. Form-factor reconstruction is an additional algebraic check and does not prove gauge independence or renormalization. The research conclusion supplied by the presenter remains separately attributed on the result slide.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Source input UUIDs: 5cdbf3ec-c68d-4484-af84-6e645db514f8 and f577d568-3da9-4456-9f68-283702046681. Saved outputs: QQRecovery Complete, Reused True, Repaired empty; BareAmplitudeAssembled. The image renders the exact saved content with whitespace adjusted for readability, not a Mathematica frontend capture or new evaluation. The presenter confirms that the gauge residual has already been recomputed; the older notebook header is not used as the current task status.</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Input UUID 6c281e5d-d68c-4956-96dd-1395f3f35a57, output UUID 44b8dedb-424e-42da-a603-3411ab9052d9. Output Status Complete, Rows 8, Colors 2, SpinStructures 4, ReconstructionVerified True. File path is explicitly omitted from the excerpt. These are saved results, not a new run. Reconstruction does not establish gauge independence or renormalization.</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Out[89] UUID 24ba04d9-5188-45d9-8fcd-dd9fe0f66dc6, dataset InitialData transcribed programmatically without modifying values. Out[86] UUID 00ca2166-5070-4b47-8ff3-9da25b4df72e records ReconstructionVerified True and SpinBasisIndependent False. Both flags are shown. PVEntries are integral-function entries and are not the count of a minimal set of independent master integrals. No new Mathematica execution.</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The mixed self-energy, AV, box and NAV preparations are complete in the attached notebook. The presenter now reports the subsequent gauge-invariant qq-to-qq S-matrix result. This update supersedes the earlier assembly-stage status. No new counterterm, UV/IR or renormalization result is asserted here. The next research tasks are the PT decomposition and the running coupling constant.</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Latest research status supplied by the presenter: the gauge-invariant qq-to-qq S-matrix result has been obtained. The next stage is to compute the PT decomposition and the running coupling constant. Earlier notebook outputs record the assembly stage. This slide incorporates the subsequent research update and does not claim that the attached notebook alone documents that subsequent verification.</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Thank the audience and invite questions. Technical details and references follow in the appendix.</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Input UUID 15273f14-9c68-4303-a332-e9238d86dd4c, Print UUID 774d2bc2-fca6-447e-8c69-e7f1f14de7b0. The presenter confirms that the residual has already been recomputed; this update supersedes the obsolete opening-note instruction to rerun it. Saved output: Status not yet proven gauge independent, Rows 39, 31 zero, 8 nonzero, FullMatrixNAVPinch, FullNAVIncluded True. This is the finite-M residual report. It does not contradict a separate M-to-zero result. No new evaluation performed here.</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Backup statement of the research objective. The local RGZ theory has gluon–auxiliary mixing, so the calculation must include all allowed connections. A propagator-like combination is compared between gauges and calibrated against the QCD limit. References [1] and [2].</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Backup longitudinal 8 by 8 kernel. The basis retains b, τ and ξ, which implement the constraints. The matrix and the D=iK inverse convention are unchanged from the supplied source. References [1] and [3].</a:t>
            </a:r>
          </a:p>
          <a:p>
            <a:r>
              <a:t>Typography update: displayed equations use consistent LaTeX / Latin Modern math. Scientific content follows the supplied deck.</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The workflow table records the completed symbolic construction. The latest presenter update reports the gauge-invariant quark-scattering S matrix. The remaining research objectives are PT decomposition and the running coupling constant.</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The numerical counts come from the uploaded report and the latest notebook. ClassicalBRST checks use SU(3) and the expansion through g_s squared. QuarkWard, PropagatorConstraint and NAVReconstruction complete the four partial checks. MixedVertexST, QuarkVertexST, OneLoopST, Nielsen and CompositeAh are not implemented as complete source-kernel checks. NAV reconstruction is not a mixed-vertex STI proof. Source [3], Sections 2, 4.5, 5, 5.1, 6, 7 and 8.</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References [1] and [2] provide the local BRST-invariant RGZ construction and the PT review. Source [3] identifies the software and development notebook, including the newly supplied Start Here(2) notebook. Computational statuses are reported evidence, not new runs performed while editing this presentation.</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PT and thermal-QCD references. [4] Cornwall, PRD 26 (1982) 1453–1478. [5] Binosi and Papavassiliou, PRD 66 (2002) 025024, hep-ph/0204128. [10] Baier, Pire and Schiff, High temperature behaviour of the QCD coupling constant, PLB 238 (1990) 367–372. The thermal reference is context for the source slide, not a claim of a newly computed finite-temperature RGZ result.</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[6] V. N. Gribov, Quantization of non-Abelian gauge theories, Nuclear Physics B 139 (1978) 1–19. [7] Dudal et al., PRD 78 (2008) 065047, arXiv:0806.4348. [8] Dudal, Oliveira and Silva, arXiv:1803.02281. [9] Gross and Wilczek, PRL 30 (1973) 1343–1346. Preserve the original lattice plot and its source.</a:t>
            </a:r>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p:sp>
        <p:nvSpPr>
          <p:cNvPr id="3" name="Title"/>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p:txBody>
      </p:sp>
      <p:sp>
        <p:nvSpPr>
          <p:cNvPr id="2" name="Subtitle"/>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p:sp>
        <p:nvSpPr>
          <p:cNvPr id="2" name="Section title"/>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Body"/>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p:sp>
        <p:nvSpPr>
          <p:cNvPr id="4"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
        <p:nvSpPr>
          <p:cNvPr id="3" name="Right column"/>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p:sp>
        <p:nvSpPr>
          <p:cNvPr id="3" name="Title"/>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p:txBody>
      </p:sp>
      <p:sp>
        <p:nvSpPr>
          <p:cNvPr id="2" name="Subtitle"/>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p:sp>
        <p:nvSpPr>
          <p:cNvPr id="2" name="Section title"/>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Body"/>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p:sp>
        <p:nvSpPr>
          <p:cNvPr id="4"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
        <p:nvSpPr>
          <p:cNvPr id="3" name="Right column"/>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p:sp>
        <p:nvSpPr>
          <p:cNvPr id="3" name="Title"/>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p:txBody>
      </p:sp>
      <p:sp>
        <p:nvSpPr>
          <p:cNvPr id="2" name="Subtitle"/>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p:sp>
        <p:nvSpPr>
          <p:cNvPr id="2" name="Section title"/>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Body"/>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p:sp>
        <p:nvSpPr>
          <p:cNvPr id="4"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
        <p:nvSpPr>
          <p:cNvPr id="3" name="Right column"/>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p:sp>
        <p:nvSpPr>
          <p:cNvPr id="3" name="Title"/>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p:txBody>
      </p:sp>
      <p:sp>
        <p:nvSpPr>
          <p:cNvPr id="2" name="Subtitle"/>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p:sp>
        <p:nvSpPr>
          <p:cNvPr id="2" name="Section title"/>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Body"/>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p:sp>
        <p:nvSpPr>
          <p:cNvPr id="4"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
        <p:nvSpPr>
          <p:cNvPr id="3" name="Right column"/>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p:sp>
        <p:nvSpPr>
          <p:cNvPr id="3" name="Title"/>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p:txBody>
      </p:sp>
      <p:sp>
        <p:nvSpPr>
          <p:cNvPr id="2" name="Left column"/>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7" Type="http://schemas.openxmlformats.org/officeDocument/2006/relationships/theme" Target="../theme/theme2.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7" Type="http://schemas.openxmlformats.org/officeDocument/2006/relationships/theme" Target="../theme/theme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7" Type="http://schemas.openxmlformats.org/officeDocument/2006/relationships/theme" Target="../theme/theme4.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5.pn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6.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6.xml"/><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6.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27.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6.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image" Target="../media/image32.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6.xml"/><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image" Target="../media/image33.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6.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6.xml"/><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6.xml"/><Relationship Id="rId2" Type="http://schemas.openxmlformats.org/officeDocument/2006/relationships/image" Target="../media/image43.png"/><Relationship Id="rId1" Type="http://schemas.openxmlformats.org/officeDocument/2006/relationships/image" Target="../media/image42.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4.xml"/><Relationship Id="rId2" Type="http://schemas.openxmlformats.org/officeDocument/2006/relationships/image" Target="../media/image45.png"/><Relationship Id="rId1" Type="http://schemas.openxmlformats.org/officeDocument/2006/relationships/image" Target="../media/image4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image" Target="../media/image47.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6.xml"/><Relationship Id="rId2" Type="http://schemas.openxmlformats.org/officeDocument/2006/relationships/image" Target="../media/image49.png"/><Relationship Id="rId1" Type="http://schemas.openxmlformats.org/officeDocument/2006/relationships/image" Target="../media/image4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image" Target="../media/image51.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6.xml"/><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4" name="RGZ 框架下的单圈&#10;Pinch Techniq"/>
          <p:cNvSpPr>
            <a:spLocks noGrp="1"/>
          </p:cNvSpPr>
          <p:nvPr/>
        </p:nvSpPr>
        <p:spPr>
          <a:xfrm>
            <a:off x="685800" y="1581150"/>
            <a:ext cx="10820400" cy="1666875"/>
          </a:xfrm>
          <a:prstGeom prst="rect">
            <a:avLst/>
          </a:prstGeom>
          <a:noFill/>
          <a:ln w="0">
            <a:noFill/>
          </a:ln>
        </p:spPr>
        <p:txBody>
          <a:bodyPr wrap="square" lIns="0" tIns="0" rIns="0" bIns="0" anchor="t">
            <a:noAutofit/>
          </a:bodyPr>
          <a:lstStyle>
            <a:defPPr algn="l">
              <a:defRPr sz="4500" b="1">
                <a:solidFill>
                  <a:srgbClr val="6650A3"/>
                </a:solidFill>
                <a:latin typeface="Noto Sans CJK SC"/>
                <a:ea typeface="Noto Sans CJK SC"/>
                <a:cs typeface="Noto Sans CJK SC"/>
              </a:defRPr>
            </a:defPPr>
            <a:lvl1pPr algn="l">
              <a:buNone/>
              <a:defRPr sz="4500" b="1">
                <a:solidFill>
                  <a:srgbClr val="6650A3"/>
                </a:solidFill>
                <a:latin typeface="Noto Sans CJK SC"/>
                <a:ea typeface="Noto Sans CJK SC"/>
                <a:cs typeface="Noto Sans CJK SC"/>
              </a:defRPr>
            </a:lvl1pPr>
            <a:lvl2pPr algn="l">
              <a:buNone/>
              <a:defRPr sz="4500" b="1">
                <a:solidFill>
                  <a:srgbClr val="6650A3"/>
                </a:solidFill>
                <a:latin typeface="Noto Sans CJK SC"/>
                <a:ea typeface="Noto Sans CJK SC"/>
                <a:cs typeface="Noto Sans CJK SC"/>
              </a:defRPr>
            </a:lvl2pPr>
            <a:lvl3pPr algn="l">
              <a:buNone/>
              <a:defRPr sz="4500" b="1">
                <a:solidFill>
                  <a:srgbClr val="6650A3"/>
                </a:solidFill>
                <a:latin typeface="Noto Sans CJK SC"/>
                <a:ea typeface="Noto Sans CJK SC"/>
                <a:cs typeface="Noto Sans CJK SC"/>
              </a:defRPr>
            </a:lvl3pPr>
            <a:lvl4pPr algn="l">
              <a:buNone/>
              <a:defRPr sz="4500" b="1">
                <a:solidFill>
                  <a:srgbClr val="6650A3"/>
                </a:solidFill>
                <a:latin typeface="Noto Sans CJK SC"/>
                <a:ea typeface="Noto Sans CJK SC"/>
                <a:cs typeface="Noto Sans CJK SC"/>
              </a:defRPr>
            </a:lvl4pPr>
            <a:lvl5pPr algn="l">
              <a:buNone/>
              <a:defRPr sz="4500" b="1">
                <a:solidFill>
                  <a:srgbClr val="6650A3"/>
                </a:solidFill>
                <a:latin typeface="Noto Sans CJK SC"/>
                <a:ea typeface="Noto Sans CJK SC"/>
                <a:cs typeface="Noto Sans CJK SC"/>
              </a:defRPr>
            </a:lvl5pPr>
            <a:lvl6pPr algn="l">
              <a:buNone/>
              <a:defRPr sz="4500" b="1">
                <a:solidFill>
                  <a:srgbClr val="6650A3"/>
                </a:solidFill>
                <a:latin typeface="Noto Sans CJK SC"/>
                <a:ea typeface="Noto Sans CJK SC"/>
                <a:cs typeface="Noto Sans CJK SC"/>
              </a:defRPr>
            </a:lvl6pPr>
            <a:lvl7pPr algn="l">
              <a:buNone/>
              <a:defRPr sz="4500" b="1">
                <a:solidFill>
                  <a:srgbClr val="6650A3"/>
                </a:solidFill>
                <a:latin typeface="Noto Sans CJK SC"/>
                <a:ea typeface="Noto Sans CJK SC"/>
                <a:cs typeface="Noto Sans CJK SC"/>
              </a:defRPr>
            </a:lvl7pPr>
            <a:lvl8pPr algn="l">
              <a:buNone/>
              <a:defRPr sz="4500" b="1">
                <a:solidFill>
                  <a:srgbClr val="6650A3"/>
                </a:solidFill>
                <a:latin typeface="Noto Sans CJK SC"/>
                <a:ea typeface="Noto Sans CJK SC"/>
                <a:cs typeface="Noto Sans CJK SC"/>
              </a:defRPr>
            </a:lvl8pPr>
            <a:lvl9pPr algn="l">
              <a:buNone/>
              <a:defRPr sz="4500" b="1">
                <a:solidFill>
                  <a:srgbClr val="6650A3"/>
                </a:solidFill>
                <a:latin typeface="Noto Sans CJK SC"/>
                <a:ea typeface="Noto Sans CJK SC"/>
                <a:cs typeface="Noto Sans CJK SC"/>
              </a:defRPr>
            </a:lvl9pPr>
          </a:lstStyle>
          <a:p>
            <a:pPr algn="l">
              <a:buNone/>
              <a:defRPr sz="4500" b="1">
                <a:solidFill>
                  <a:srgbClr val="6650A3"/>
                </a:solidFill>
                <a:latin typeface="Noto Sans CJK SC"/>
                <a:ea typeface="Noto Sans CJK SC"/>
                <a:cs typeface="Noto Sans CJK SC"/>
              </a:defRPr>
            </a:pPr>
            <a:r>
              <a:rPr sz="4500" b="1">
                <a:solidFill>
                  <a:srgbClr val="6650A3"/>
                </a:solidFill>
                <a:latin typeface="Noto Sans CJK SC"/>
                <a:ea typeface="Noto Sans CJK SC"/>
                <a:cs typeface="Noto Sans CJK SC"/>
              </a:rPr>
              <a:t>One-Loop Pinch Technique</a:t>
            </a:r>
            <a:r>
              <a:rPr sz="4500" b="1">
                <a:solidFill>
                  <a:srgbClr val="6650A3"/>
                </a:solidFill>
                <a:latin typeface="Noto Sans CJK SC"/>
                <a:ea typeface="Noto Sans CJK SC"/>
                <a:cs typeface="Noto Sans CJK SC"/>
              </a:rPr>
              <a:t>(PT)</a:t>
            </a:r>
            <a:endParaRPr sz="4500" b="1">
              <a:solidFill>
                <a:srgbClr val="6650A3"/>
              </a:solidFill>
              <a:latin typeface="Noto Sans CJK SC"/>
              <a:ea typeface="Noto Sans CJK SC"/>
              <a:cs typeface="Noto Sans CJK SC"/>
            </a:endParaRPr>
          </a:p>
          <a:p>
            <a:pPr algn="l">
              <a:buNone/>
              <a:defRPr sz="4500" b="1">
                <a:solidFill>
                  <a:srgbClr val="6650A3"/>
                </a:solidFill>
                <a:latin typeface="Noto Sans CJK SC"/>
                <a:ea typeface="Noto Sans CJK SC"/>
                <a:cs typeface="Noto Sans CJK SC"/>
              </a:defRPr>
            </a:pPr>
            <a:r>
              <a:rPr sz="4500" b="1">
                <a:solidFill>
                  <a:srgbClr val="6650A3"/>
                </a:solidFill>
                <a:latin typeface="Noto Sans CJK SC"/>
                <a:ea typeface="Noto Sans CJK SC"/>
                <a:cs typeface="Noto Sans CJK SC"/>
              </a:rPr>
              <a:t>in the </a:t>
            </a:r>
            <a:r>
              <a:rPr sz="4500" b="1">
                <a:solidFill>
                  <a:srgbClr val="6650A3"/>
                </a:solidFill>
                <a:latin typeface="Noto Sans CJK SC"/>
                <a:ea typeface="Noto Sans CJK SC"/>
                <a:cs typeface="Noto Sans CJK SC"/>
              </a:rPr>
              <a:t>Refined Gribov–Zwanziger</a:t>
            </a:r>
            <a:r>
              <a:rPr sz="4500" b="1">
                <a:solidFill>
                  <a:srgbClr val="6650A3"/>
                </a:solidFill>
                <a:latin typeface="Noto Sans CJK SC"/>
                <a:ea typeface="Noto Sans CJK SC"/>
                <a:cs typeface="Noto Sans CJK SC"/>
              </a:rPr>
              <a:t>(</a:t>
            </a:r>
            <a:r>
              <a:rPr sz="4500" b="1">
                <a:solidFill>
                  <a:srgbClr val="6650A3"/>
                </a:solidFill>
                <a:latin typeface="Noto Sans CJK SC"/>
                <a:ea typeface="Noto Sans CJK SC"/>
                <a:cs typeface="Noto Sans CJK SC"/>
              </a:rPr>
              <a:t>RGZ</a:t>
            </a:r>
            <a:r>
              <a:rPr sz="4500" b="1">
                <a:solidFill>
                  <a:srgbClr val="6650A3"/>
                </a:solidFill>
                <a:latin typeface="Noto Sans CJK SC"/>
                <a:ea typeface="Noto Sans CJK SC"/>
                <a:cs typeface="Noto Sans CJK SC"/>
              </a:rPr>
              <a:t>)</a:t>
            </a:r>
            <a:r>
              <a:rPr sz="4500" b="1">
                <a:solidFill>
                  <a:srgbClr val="6650A3"/>
                </a:solidFill>
                <a:latin typeface="Noto Sans CJK SC"/>
                <a:ea typeface="Noto Sans CJK SC"/>
                <a:cs typeface="Noto Sans CJK SC"/>
              </a:rPr>
              <a:t> Framework</a:t>
            </a:r>
            <a:endParaRPr sz="4500" b="1">
              <a:solidFill>
                <a:srgbClr val="6650A3"/>
              </a:solidFill>
              <a:latin typeface="Noto Sans CJK SC"/>
              <a:ea typeface="Noto Sans CJK SC"/>
              <a:cs typeface="Noto Sans CJK SC"/>
            </a:endParaRPr>
          </a:p>
        </p:txBody>
      </p:sp>
      <p:sp>
        <p:nvSpPr>
          <p:cNvPr id="2" name="混合传播子、候选 pinch 项与质量极限"/>
          <p:cNvSpPr>
            <a:spLocks noGrp="1"/>
          </p:cNvSpPr>
          <p:nvPr/>
        </p:nvSpPr>
        <p:spPr>
          <a:xfrm>
            <a:off x="723900" y="3790950"/>
            <a:ext cx="10477500" cy="571500"/>
          </a:xfrm>
          <a:prstGeom prst="rect">
            <a:avLst/>
          </a:prstGeom>
          <a:noFill/>
          <a:ln w="0">
            <a:noFill/>
          </a:ln>
        </p:spPr>
        <p:txBody>
          <a:bodyPr wrap="square" lIns="0" tIns="0" rIns="0" bIns="0" anchor="t">
            <a:noAutofit/>
          </a:bodyPr>
          <a:lstStyle>
            <a:defPPr algn="l">
              <a:defRPr sz="2400" b="0">
                <a:solidFill>
                  <a:srgbClr val="25223A"/>
                </a:solidFill>
                <a:latin typeface="Noto Sans CJK SC"/>
                <a:ea typeface="Noto Sans CJK SC"/>
                <a:cs typeface="Noto Sans CJK SC"/>
              </a:defRPr>
            </a:defPPr>
            <a:lvl1pPr algn="l">
              <a:buNone/>
              <a:defRPr sz="2400" b="0">
                <a:solidFill>
                  <a:srgbClr val="25223A"/>
                </a:solidFill>
                <a:latin typeface="Noto Sans CJK SC"/>
                <a:ea typeface="Noto Sans CJK SC"/>
                <a:cs typeface="Noto Sans CJK SC"/>
              </a:defRPr>
            </a:lvl1pPr>
            <a:lvl2pPr algn="l">
              <a:buNone/>
              <a:defRPr sz="2400" b="0">
                <a:solidFill>
                  <a:srgbClr val="25223A"/>
                </a:solidFill>
                <a:latin typeface="Noto Sans CJK SC"/>
                <a:ea typeface="Noto Sans CJK SC"/>
                <a:cs typeface="Noto Sans CJK SC"/>
              </a:defRPr>
            </a:lvl2pPr>
            <a:lvl3pPr algn="l">
              <a:buNone/>
              <a:defRPr sz="2400" b="0">
                <a:solidFill>
                  <a:srgbClr val="25223A"/>
                </a:solidFill>
                <a:latin typeface="Noto Sans CJK SC"/>
                <a:ea typeface="Noto Sans CJK SC"/>
                <a:cs typeface="Noto Sans CJK SC"/>
              </a:defRPr>
            </a:lvl3pPr>
            <a:lvl4pPr algn="l">
              <a:buNone/>
              <a:defRPr sz="2400" b="0">
                <a:solidFill>
                  <a:srgbClr val="25223A"/>
                </a:solidFill>
                <a:latin typeface="Noto Sans CJK SC"/>
                <a:ea typeface="Noto Sans CJK SC"/>
                <a:cs typeface="Noto Sans CJK SC"/>
              </a:defRPr>
            </a:lvl4pPr>
            <a:lvl5pPr algn="l">
              <a:buNone/>
              <a:defRPr sz="2400" b="0">
                <a:solidFill>
                  <a:srgbClr val="25223A"/>
                </a:solidFill>
                <a:latin typeface="Noto Sans CJK SC"/>
                <a:ea typeface="Noto Sans CJK SC"/>
                <a:cs typeface="Noto Sans CJK SC"/>
              </a:defRPr>
            </a:lvl5pPr>
            <a:lvl6pPr algn="l">
              <a:buNone/>
              <a:defRPr sz="2400" b="0">
                <a:solidFill>
                  <a:srgbClr val="25223A"/>
                </a:solidFill>
                <a:latin typeface="Noto Sans CJK SC"/>
                <a:ea typeface="Noto Sans CJK SC"/>
                <a:cs typeface="Noto Sans CJK SC"/>
              </a:defRPr>
            </a:lvl6pPr>
            <a:lvl7pPr algn="l">
              <a:buNone/>
              <a:defRPr sz="2400" b="0">
                <a:solidFill>
                  <a:srgbClr val="25223A"/>
                </a:solidFill>
                <a:latin typeface="Noto Sans CJK SC"/>
                <a:ea typeface="Noto Sans CJK SC"/>
                <a:cs typeface="Noto Sans CJK SC"/>
              </a:defRPr>
            </a:lvl7pPr>
            <a:lvl8pPr algn="l">
              <a:buNone/>
              <a:defRPr sz="2400" b="0">
                <a:solidFill>
                  <a:srgbClr val="25223A"/>
                </a:solidFill>
                <a:latin typeface="Noto Sans CJK SC"/>
                <a:ea typeface="Noto Sans CJK SC"/>
                <a:cs typeface="Noto Sans CJK SC"/>
              </a:defRPr>
            </a:lvl8pPr>
            <a:lvl9pPr algn="l">
              <a:buNone/>
              <a:defRPr sz="2400" b="0">
                <a:solidFill>
                  <a:srgbClr val="25223A"/>
                </a:solidFill>
                <a:latin typeface="Noto Sans CJK SC"/>
                <a:ea typeface="Noto Sans CJK SC"/>
                <a:cs typeface="Noto Sans CJK SC"/>
              </a:defRPr>
            </a:lvl9pPr>
          </a:lstStyle>
          <a:p>
            <a:pPr algn="l">
              <a:buNone/>
              <a:defRPr sz="2400" b="0">
                <a:solidFill>
                  <a:srgbClr val="25223A"/>
                </a:solidFill>
                <a:latin typeface="Noto Sans CJK SC"/>
                <a:ea typeface="Noto Sans CJK SC"/>
                <a:cs typeface="Noto Sans CJK SC"/>
              </a:defRPr>
            </a:pPr>
            <a:r>
              <a:rPr sz="2400" b="0">
                <a:solidFill>
                  <a:srgbClr val="25223A"/>
                </a:solidFill>
                <a:latin typeface="Noto Sans CJK SC"/>
                <a:ea typeface="Noto Sans CJK SC"/>
                <a:cs typeface="Noto Sans CJK SC"/>
              </a:rPr>
              <a:t>Native calculations, mass-limit cancellations and gauge checks</a:t>
            </a:r>
            <a:endParaRPr sz="2400" b="0">
              <a:solidFill>
                <a:srgbClr val="25223A"/>
              </a:solidFill>
              <a:latin typeface="Noto Sans CJK SC"/>
              <a:ea typeface="Noto Sans CJK SC"/>
              <a:cs typeface="Noto Sans CJK SC"/>
            </a:endParaRPr>
          </a:p>
        </p:txBody>
      </p:sp>
      <p:sp>
        <p:nvSpPr>
          <p:cNvPr id="3" name="20 分钟学术报告&#10;2026 年 10 月"/>
          <p:cNvSpPr>
            <a:spLocks noGrp="1"/>
          </p:cNvSpPr>
          <p:nvPr/>
        </p:nvSpPr>
        <p:spPr>
          <a:xfrm>
            <a:off x="723900" y="5219700"/>
            <a:ext cx="5715000" cy="723900"/>
          </a:xfrm>
          <a:prstGeom prst="rect">
            <a:avLst/>
          </a:prstGeom>
          <a:noFill/>
          <a:ln w="0">
            <a:noFill/>
          </a:ln>
        </p:spPr>
        <p:txBody>
          <a:bodyPr wrap="square" lIns="0" tIns="0" rIns="0" bIns="0" anchor="t">
            <a:noAutofit/>
          </a:bodyPr>
          <a:lstStyle>
            <a:defPPr algn="l">
              <a:defRPr sz="1800" b="0">
                <a:solidFill>
                  <a:srgbClr val="6C6878"/>
                </a:solidFill>
                <a:latin typeface="Noto Sans CJK SC"/>
                <a:ea typeface="Noto Sans CJK SC"/>
                <a:cs typeface="Noto Sans CJK SC"/>
              </a:defRPr>
            </a:defPPr>
            <a:lvl1pPr algn="l">
              <a:buNone/>
              <a:defRPr sz="1800" b="0">
                <a:solidFill>
                  <a:srgbClr val="6C6878"/>
                </a:solidFill>
                <a:latin typeface="Noto Sans CJK SC"/>
                <a:ea typeface="Noto Sans CJK SC"/>
                <a:cs typeface="Noto Sans CJK SC"/>
              </a:defRPr>
            </a:lvl1pPr>
            <a:lvl2pPr algn="l">
              <a:buNone/>
              <a:defRPr sz="1800" b="0">
                <a:solidFill>
                  <a:srgbClr val="6C6878"/>
                </a:solidFill>
                <a:latin typeface="Noto Sans CJK SC"/>
                <a:ea typeface="Noto Sans CJK SC"/>
                <a:cs typeface="Noto Sans CJK SC"/>
              </a:defRPr>
            </a:lvl2pPr>
            <a:lvl3pPr algn="l">
              <a:buNone/>
              <a:defRPr sz="1800" b="0">
                <a:solidFill>
                  <a:srgbClr val="6C6878"/>
                </a:solidFill>
                <a:latin typeface="Noto Sans CJK SC"/>
                <a:ea typeface="Noto Sans CJK SC"/>
                <a:cs typeface="Noto Sans CJK SC"/>
              </a:defRPr>
            </a:lvl3pPr>
            <a:lvl4pPr algn="l">
              <a:buNone/>
              <a:defRPr sz="1800" b="0">
                <a:solidFill>
                  <a:srgbClr val="6C6878"/>
                </a:solidFill>
                <a:latin typeface="Noto Sans CJK SC"/>
                <a:ea typeface="Noto Sans CJK SC"/>
                <a:cs typeface="Noto Sans CJK SC"/>
              </a:defRPr>
            </a:lvl4pPr>
            <a:lvl5pPr algn="l">
              <a:buNone/>
              <a:defRPr sz="1800" b="0">
                <a:solidFill>
                  <a:srgbClr val="6C6878"/>
                </a:solidFill>
                <a:latin typeface="Noto Sans CJK SC"/>
                <a:ea typeface="Noto Sans CJK SC"/>
                <a:cs typeface="Noto Sans CJK SC"/>
              </a:defRPr>
            </a:lvl5pPr>
            <a:lvl6pPr algn="l">
              <a:buNone/>
              <a:defRPr sz="1800" b="0">
                <a:solidFill>
                  <a:srgbClr val="6C6878"/>
                </a:solidFill>
                <a:latin typeface="Noto Sans CJK SC"/>
                <a:ea typeface="Noto Sans CJK SC"/>
                <a:cs typeface="Noto Sans CJK SC"/>
              </a:defRPr>
            </a:lvl6pPr>
            <a:lvl7pPr algn="l">
              <a:buNone/>
              <a:defRPr sz="1800" b="0">
                <a:solidFill>
                  <a:srgbClr val="6C6878"/>
                </a:solidFill>
                <a:latin typeface="Noto Sans CJK SC"/>
                <a:ea typeface="Noto Sans CJK SC"/>
                <a:cs typeface="Noto Sans CJK SC"/>
              </a:defRPr>
            </a:lvl7pPr>
            <a:lvl8pPr algn="l">
              <a:buNone/>
              <a:defRPr sz="1800" b="0">
                <a:solidFill>
                  <a:srgbClr val="6C6878"/>
                </a:solidFill>
                <a:latin typeface="Noto Sans CJK SC"/>
                <a:ea typeface="Noto Sans CJK SC"/>
                <a:cs typeface="Noto Sans CJK SC"/>
              </a:defRPr>
            </a:lvl8pPr>
            <a:lvl9pPr algn="l">
              <a:buNone/>
              <a:defRPr sz="1800" b="0">
                <a:solidFill>
                  <a:srgbClr val="6C6878"/>
                </a:solidFill>
                <a:latin typeface="Noto Sans CJK SC"/>
                <a:ea typeface="Noto Sans CJK SC"/>
                <a:cs typeface="Noto Sans CJK SC"/>
              </a:defRPr>
            </a:lvl9pPr>
          </a:lstStyle>
          <a:p>
            <a:pPr algn="l">
              <a:buNone/>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Wan Wu</a:t>
            </a:r>
            <a:endParaRPr sz="1800" b="0">
              <a:solidFill>
                <a:srgbClr val="6C6878"/>
              </a:solidFill>
              <a:latin typeface="Noto Sans CJK SC"/>
              <a:ea typeface="Noto Sans CJK SC"/>
              <a:cs typeface="Noto Sans CJK SC"/>
            </a:endParaRPr>
          </a:p>
          <a:p>
            <a:pPr algn="l">
              <a:buNone/>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October 2026</a:t>
            </a:r>
            <a:endParaRPr sz="1800" b="0">
              <a:solidFill>
                <a:srgbClr val="6C6878"/>
              </a:solidFill>
              <a:latin typeface="Noto Sans CJK SC"/>
              <a:ea typeface="Noto Sans CJK SC"/>
              <a:cs typeface="Noto Sans CJK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9" name="english-0"/>
          <p:cNvSpPr>
            <a:spLocks noGrp="1"/>
          </p:cNvSpPr>
          <p:nvPr/>
        </p:nvSpPr>
        <p:spPr>
          <a:xfrm>
            <a:off x="685800" y="457200"/>
            <a:ext cx="10820400" cy="74295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Outline</a:t>
            </a:r>
            <a:endParaRPr sz="3150" b="1">
              <a:solidFill>
                <a:srgbClr val="25223A"/>
              </a:solidFill>
              <a:latin typeface="Noto Sans CJK SC"/>
              <a:ea typeface="Noto Sans CJK SC"/>
              <a:cs typeface="Noto Sans CJK SC"/>
            </a:endParaRPr>
          </a:p>
        </p:txBody>
      </p:sp>
      <p:sp>
        <p:nvSpPr>
          <p:cNvPr id="2" name="english-1"/>
          <p:cNvSpPr>
            <a:spLocks noGrp="1"/>
          </p:cNvSpPr>
          <p:nvPr/>
        </p:nvSpPr>
        <p:spPr>
          <a:xfrm>
            <a:off x="685800" y="1600200"/>
            <a:ext cx="762000" cy="523875"/>
          </a:xfrm>
          <a:prstGeom prst="rect">
            <a:avLst/>
          </a:prstGeom>
          <a:noFill/>
          <a:ln w="0">
            <a:noFill/>
            <a:prstDash val="solid"/>
          </a:ln>
        </p:spPr>
        <p:txBody>
          <a:bodyPr wrap="square" lIns="0" tIns="0" rIns="0" bIns="0" anchor="t">
            <a:noAutofit/>
          </a:bodyPr>
          <a:lstStyle>
            <a:defPPr>
              <a:defRPr sz="2400" b="1">
                <a:solidFill>
                  <a:srgbClr val="6650A3"/>
                </a:solidFill>
                <a:latin typeface="Noto Sans CJK SC"/>
                <a:ea typeface="Noto Sans CJK SC"/>
                <a:cs typeface="Noto Sans CJK SC"/>
              </a:defRPr>
            </a:defPPr>
            <a:lvl1pPr>
              <a:buNone/>
              <a:defRPr sz="2400" b="1">
                <a:solidFill>
                  <a:srgbClr val="6650A3"/>
                </a:solidFill>
                <a:latin typeface="Noto Sans CJK SC"/>
                <a:ea typeface="Noto Sans CJK SC"/>
                <a:cs typeface="Noto Sans CJK SC"/>
              </a:defRPr>
            </a:lvl1pPr>
            <a:lvl2pPr>
              <a:buNone/>
              <a:defRPr sz="2400" b="1">
                <a:solidFill>
                  <a:srgbClr val="6650A3"/>
                </a:solidFill>
                <a:latin typeface="Noto Sans CJK SC"/>
                <a:ea typeface="Noto Sans CJK SC"/>
                <a:cs typeface="Noto Sans CJK SC"/>
              </a:defRPr>
            </a:lvl2pPr>
            <a:lvl3pPr>
              <a:buNone/>
              <a:defRPr sz="2400" b="1">
                <a:solidFill>
                  <a:srgbClr val="6650A3"/>
                </a:solidFill>
                <a:latin typeface="Noto Sans CJK SC"/>
                <a:ea typeface="Noto Sans CJK SC"/>
                <a:cs typeface="Noto Sans CJK SC"/>
              </a:defRPr>
            </a:lvl3pPr>
            <a:lvl4pPr>
              <a:buNone/>
              <a:defRPr sz="2400" b="1">
                <a:solidFill>
                  <a:srgbClr val="6650A3"/>
                </a:solidFill>
                <a:latin typeface="Noto Sans CJK SC"/>
                <a:ea typeface="Noto Sans CJK SC"/>
                <a:cs typeface="Noto Sans CJK SC"/>
              </a:defRPr>
            </a:lvl4pPr>
            <a:lvl5pPr>
              <a:buNone/>
              <a:defRPr sz="2400" b="1">
                <a:solidFill>
                  <a:srgbClr val="6650A3"/>
                </a:solidFill>
                <a:latin typeface="Noto Sans CJK SC"/>
                <a:ea typeface="Noto Sans CJK SC"/>
                <a:cs typeface="Noto Sans CJK SC"/>
              </a:defRPr>
            </a:lvl5pPr>
            <a:lvl6pPr>
              <a:buNone/>
              <a:defRPr sz="2400" b="1">
                <a:solidFill>
                  <a:srgbClr val="6650A3"/>
                </a:solidFill>
                <a:latin typeface="Noto Sans CJK SC"/>
                <a:ea typeface="Noto Sans CJK SC"/>
                <a:cs typeface="Noto Sans CJK SC"/>
              </a:defRPr>
            </a:lvl6pPr>
            <a:lvl7pPr>
              <a:buNone/>
              <a:defRPr sz="2400" b="1">
                <a:solidFill>
                  <a:srgbClr val="6650A3"/>
                </a:solidFill>
                <a:latin typeface="Noto Sans CJK SC"/>
                <a:ea typeface="Noto Sans CJK SC"/>
                <a:cs typeface="Noto Sans CJK SC"/>
              </a:defRPr>
            </a:lvl7pPr>
            <a:lvl8pPr>
              <a:buNone/>
              <a:defRPr sz="2400" b="1">
                <a:solidFill>
                  <a:srgbClr val="6650A3"/>
                </a:solidFill>
                <a:latin typeface="Noto Sans CJK SC"/>
                <a:ea typeface="Noto Sans CJK SC"/>
                <a:cs typeface="Noto Sans CJK SC"/>
              </a:defRPr>
            </a:lvl8pPr>
            <a:lvl9pPr>
              <a:buNone/>
              <a:defRPr sz="2400" b="1">
                <a:solidFill>
                  <a:srgbClr val="6650A3"/>
                </a:solidFill>
                <a:latin typeface="Noto Sans CJK SC"/>
                <a:ea typeface="Noto Sans CJK SC"/>
                <a:cs typeface="Noto Sans CJK SC"/>
              </a:defRPr>
            </a:lvl9pPr>
          </a:lstStyle>
          <a:p>
            <a:pPr>
              <a:buNone/>
              <a:defRPr sz="2400"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01</a:t>
            </a:r>
            <a:endParaRPr sz="2400" b="1">
              <a:solidFill>
                <a:srgbClr val="6650A3"/>
              </a:solidFill>
              <a:latin typeface="Noto Sans CJK SC"/>
              <a:ea typeface="Noto Sans CJK SC"/>
              <a:cs typeface="Noto Sans CJK SC"/>
            </a:endParaRPr>
          </a:p>
        </p:txBody>
      </p:sp>
      <p:sp>
        <p:nvSpPr>
          <p:cNvPr id="3" name="english-2"/>
          <p:cNvSpPr>
            <a:spLocks noGrp="1"/>
          </p:cNvSpPr>
          <p:nvPr/>
        </p:nvSpPr>
        <p:spPr>
          <a:xfrm>
            <a:off x="1657350" y="1600200"/>
            <a:ext cx="8143875" cy="523875"/>
          </a:xfrm>
          <a:prstGeom prst="rect">
            <a:avLst/>
          </a:prstGeom>
          <a:noFill/>
          <a:ln w="0">
            <a:noFill/>
            <a:prstDash val="solid"/>
          </a:ln>
        </p:spPr>
        <p:txBody>
          <a:bodyPr wrap="square" lIns="0" tIns="0" rIns="0" bIns="0" anchor="t">
            <a:noAutofit/>
          </a:bodyPr>
          <a:lstStyle>
            <a:defPPr>
              <a:defRPr sz="2325" b="0">
                <a:solidFill>
                  <a:srgbClr val="25223A"/>
                </a:solidFill>
                <a:latin typeface="Noto Sans CJK SC"/>
                <a:ea typeface="Noto Sans CJK SC"/>
                <a:cs typeface="Noto Sans CJK SC"/>
              </a:defRPr>
            </a:defPPr>
            <a:lvl1pPr>
              <a:buNone/>
              <a:defRPr sz="2325" b="0">
                <a:solidFill>
                  <a:srgbClr val="25223A"/>
                </a:solidFill>
                <a:latin typeface="Noto Sans CJK SC"/>
                <a:ea typeface="Noto Sans CJK SC"/>
                <a:cs typeface="Noto Sans CJK SC"/>
              </a:defRPr>
            </a:lvl1pPr>
            <a:lvl2pPr>
              <a:buNone/>
              <a:defRPr sz="2325" b="0">
                <a:solidFill>
                  <a:srgbClr val="25223A"/>
                </a:solidFill>
                <a:latin typeface="Noto Sans CJK SC"/>
                <a:ea typeface="Noto Sans CJK SC"/>
                <a:cs typeface="Noto Sans CJK SC"/>
              </a:defRPr>
            </a:lvl2pPr>
            <a:lvl3pPr>
              <a:buNone/>
              <a:defRPr sz="2325" b="0">
                <a:solidFill>
                  <a:srgbClr val="25223A"/>
                </a:solidFill>
                <a:latin typeface="Noto Sans CJK SC"/>
                <a:ea typeface="Noto Sans CJK SC"/>
                <a:cs typeface="Noto Sans CJK SC"/>
              </a:defRPr>
            </a:lvl3pPr>
            <a:lvl4pPr>
              <a:buNone/>
              <a:defRPr sz="2325" b="0">
                <a:solidFill>
                  <a:srgbClr val="25223A"/>
                </a:solidFill>
                <a:latin typeface="Noto Sans CJK SC"/>
                <a:ea typeface="Noto Sans CJK SC"/>
                <a:cs typeface="Noto Sans CJK SC"/>
              </a:defRPr>
            </a:lvl4pPr>
            <a:lvl5pPr>
              <a:buNone/>
              <a:defRPr sz="2325" b="0">
                <a:solidFill>
                  <a:srgbClr val="25223A"/>
                </a:solidFill>
                <a:latin typeface="Noto Sans CJK SC"/>
                <a:ea typeface="Noto Sans CJK SC"/>
                <a:cs typeface="Noto Sans CJK SC"/>
              </a:defRPr>
            </a:lvl5pPr>
            <a:lvl6pPr>
              <a:buNone/>
              <a:defRPr sz="2325" b="0">
                <a:solidFill>
                  <a:srgbClr val="25223A"/>
                </a:solidFill>
                <a:latin typeface="Noto Sans CJK SC"/>
                <a:ea typeface="Noto Sans CJK SC"/>
                <a:cs typeface="Noto Sans CJK SC"/>
              </a:defRPr>
            </a:lvl6pPr>
            <a:lvl7pPr>
              <a:buNone/>
              <a:defRPr sz="2325" b="0">
                <a:solidFill>
                  <a:srgbClr val="25223A"/>
                </a:solidFill>
                <a:latin typeface="Noto Sans CJK SC"/>
                <a:ea typeface="Noto Sans CJK SC"/>
                <a:cs typeface="Noto Sans CJK SC"/>
              </a:defRPr>
            </a:lvl7pPr>
            <a:lvl8pPr>
              <a:buNone/>
              <a:defRPr sz="2325" b="0">
                <a:solidFill>
                  <a:srgbClr val="25223A"/>
                </a:solidFill>
                <a:latin typeface="Noto Sans CJK SC"/>
                <a:ea typeface="Noto Sans CJK SC"/>
                <a:cs typeface="Noto Sans CJK SC"/>
              </a:defRPr>
            </a:lvl8pPr>
            <a:lvl9pPr>
              <a:buNone/>
              <a:defRPr sz="2325" b="0">
                <a:solidFill>
                  <a:srgbClr val="25223A"/>
                </a:solidFill>
                <a:latin typeface="Noto Sans CJK SC"/>
                <a:ea typeface="Noto Sans CJK SC"/>
                <a:cs typeface="Noto Sans CJK SC"/>
              </a:defRPr>
            </a:lvl9pPr>
          </a:lstStyle>
          <a:p>
            <a:pPr>
              <a:buNone/>
              <a:defRPr sz="2325" b="0">
                <a:solidFill>
                  <a:srgbClr val="25223A"/>
                </a:solidFill>
                <a:latin typeface="Noto Sans CJK SC"/>
                <a:ea typeface="Noto Sans CJK SC"/>
                <a:cs typeface="Noto Sans CJK SC"/>
              </a:defRPr>
            </a:pPr>
            <a:r>
              <a:rPr sz="2325" b="0">
                <a:solidFill>
                  <a:srgbClr val="25223A"/>
                </a:solidFill>
                <a:latin typeface="Noto Sans CJK SC"/>
                <a:ea typeface="Noto Sans CJK SC"/>
                <a:cs typeface="Noto Sans CJK SC"/>
              </a:rPr>
              <a:t>Infrared QCD and the RGZ framework</a:t>
            </a:r>
            <a:endParaRPr sz="2325" b="0">
              <a:solidFill>
                <a:srgbClr val="25223A"/>
              </a:solidFill>
              <a:latin typeface="Noto Sans CJK SC"/>
              <a:ea typeface="Noto Sans CJK SC"/>
              <a:cs typeface="Noto Sans CJK SC"/>
            </a:endParaRPr>
          </a:p>
        </p:txBody>
      </p:sp>
      <p:sp>
        <p:nvSpPr>
          <p:cNvPr id="4" name="english-3"/>
          <p:cNvSpPr>
            <a:spLocks noGrp="1"/>
          </p:cNvSpPr>
          <p:nvPr/>
        </p:nvSpPr>
        <p:spPr>
          <a:xfrm>
            <a:off x="10382250" y="1638300"/>
            <a:ext cx="1104900" cy="428625"/>
          </a:xfrm>
          <a:prstGeom prst="rect">
            <a:avLst/>
          </a:prstGeom>
          <a:noFill/>
          <a:ln w="0">
            <a:noFill/>
            <a:prstDash val="solid"/>
          </a:ln>
        </p:spPr>
        <p:txBody>
          <a:bodyPr wrap="square" lIns="0" tIns="0" rIns="0" bIns="0" anchor="t">
            <a:noAutofit/>
          </a:bodyPr>
          <a:lstStyle>
            <a:defPPr>
              <a:defRPr sz="1800" b="0">
                <a:solidFill>
                  <a:srgbClr val="6C6878"/>
                </a:solidFill>
                <a:latin typeface="Noto Sans CJK SC"/>
                <a:ea typeface="Noto Sans CJK SC"/>
                <a:cs typeface="Noto Sans CJK SC"/>
              </a:defRPr>
            </a:defPPr>
            <a:lvl1pPr>
              <a:buNone/>
              <a:defRPr sz="1800" b="0">
                <a:solidFill>
                  <a:srgbClr val="6C6878"/>
                </a:solidFill>
                <a:latin typeface="Noto Sans CJK SC"/>
                <a:ea typeface="Noto Sans CJK SC"/>
                <a:cs typeface="Noto Sans CJK SC"/>
              </a:defRPr>
            </a:lvl1pPr>
            <a:lvl2pPr>
              <a:buNone/>
              <a:defRPr sz="1800" b="0">
                <a:solidFill>
                  <a:srgbClr val="6C6878"/>
                </a:solidFill>
                <a:latin typeface="Noto Sans CJK SC"/>
                <a:ea typeface="Noto Sans CJK SC"/>
                <a:cs typeface="Noto Sans CJK SC"/>
              </a:defRPr>
            </a:lvl2pPr>
            <a:lvl3pPr>
              <a:buNone/>
              <a:defRPr sz="1800" b="0">
                <a:solidFill>
                  <a:srgbClr val="6C6878"/>
                </a:solidFill>
                <a:latin typeface="Noto Sans CJK SC"/>
                <a:ea typeface="Noto Sans CJK SC"/>
                <a:cs typeface="Noto Sans CJK SC"/>
              </a:defRPr>
            </a:lvl3pPr>
            <a:lvl4pPr>
              <a:buNone/>
              <a:defRPr sz="1800" b="0">
                <a:solidFill>
                  <a:srgbClr val="6C6878"/>
                </a:solidFill>
                <a:latin typeface="Noto Sans CJK SC"/>
                <a:ea typeface="Noto Sans CJK SC"/>
                <a:cs typeface="Noto Sans CJK SC"/>
              </a:defRPr>
            </a:lvl4pPr>
            <a:lvl5pPr>
              <a:buNone/>
              <a:defRPr sz="1800" b="0">
                <a:solidFill>
                  <a:srgbClr val="6C6878"/>
                </a:solidFill>
                <a:latin typeface="Noto Sans CJK SC"/>
                <a:ea typeface="Noto Sans CJK SC"/>
                <a:cs typeface="Noto Sans CJK SC"/>
              </a:defRPr>
            </a:lvl5pPr>
            <a:lvl6pPr>
              <a:buNone/>
              <a:defRPr sz="1800" b="0">
                <a:solidFill>
                  <a:srgbClr val="6C6878"/>
                </a:solidFill>
                <a:latin typeface="Noto Sans CJK SC"/>
                <a:ea typeface="Noto Sans CJK SC"/>
                <a:cs typeface="Noto Sans CJK SC"/>
              </a:defRPr>
            </a:lvl6pPr>
            <a:lvl7pPr>
              <a:buNone/>
              <a:defRPr sz="1800" b="0">
                <a:solidFill>
                  <a:srgbClr val="6C6878"/>
                </a:solidFill>
                <a:latin typeface="Noto Sans CJK SC"/>
                <a:ea typeface="Noto Sans CJK SC"/>
                <a:cs typeface="Noto Sans CJK SC"/>
              </a:defRPr>
            </a:lvl7pPr>
            <a:lvl8pPr>
              <a:buNone/>
              <a:defRPr sz="1800" b="0">
                <a:solidFill>
                  <a:srgbClr val="6C6878"/>
                </a:solidFill>
                <a:latin typeface="Noto Sans CJK SC"/>
                <a:ea typeface="Noto Sans CJK SC"/>
                <a:cs typeface="Noto Sans CJK SC"/>
              </a:defRPr>
            </a:lvl8pPr>
            <a:lvl9pPr>
              <a:buNone/>
              <a:defRPr sz="1800" b="0">
                <a:solidFill>
                  <a:srgbClr val="6C6878"/>
                </a:solidFill>
                <a:latin typeface="Noto Sans CJK SC"/>
                <a:ea typeface="Noto Sans CJK SC"/>
                <a:cs typeface="Noto Sans CJK SC"/>
              </a:defRPr>
            </a:lvl9pPr>
          </a:lstStyle>
          <a:p>
            <a:pPr>
              <a:buNone/>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3–7</a:t>
            </a:r>
            <a:endParaRPr sz="1800" b="0">
              <a:solidFill>
                <a:srgbClr val="6C6878"/>
              </a:solidFill>
              <a:latin typeface="Noto Sans CJK SC"/>
              <a:ea typeface="Noto Sans CJK SC"/>
              <a:cs typeface="Noto Sans CJK SC"/>
            </a:endParaRPr>
          </a:p>
        </p:txBody>
      </p:sp>
      <p:sp>
        <p:nvSpPr>
          <p:cNvPr id="5" name="english-4"/>
          <p:cNvSpPr>
            <a:spLocks noGrp="1"/>
          </p:cNvSpPr>
          <p:nvPr/>
        </p:nvSpPr>
        <p:spPr>
          <a:xfrm>
            <a:off x="685800" y="2419350"/>
            <a:ext cx="762000" cy="523875"/>
          </a:xfrm>
          <a:prstGeom prst="rect">
            <a:avLst/>
          </a:prstGeom>
          <a:noFill/>
          <a:ln w="0">
            <a:noFill/>
            <a:prstDash val="solid"/>
          </a:ln>
        </p:spPr>
        <p:txBody>
          <a:bodyPr wrap="square" lIns="0" tIns="0" rIns="0" bIns="0" anchor="t">
            <a:noAutofit/>
          </a:bodyPr>
          <a:lstStyle>
            <a:defPPr>
              <a:defRPr sz="2400" b="1">
                <a:solidFill>
                  <a:srgbClr val="6650A3"/>
                </a:solidFill>
                <a:latin typeface="Noto Sans CJK SC"/>
                <a:ea typeface="Noto Sans CJK SC"/>
                <a:cs typeface="Noto Sans CJK SC"/>
              </a:defRPr>
            </a:defPPr>
            <a:lvl1pPr>
              <a:buNone/>
              <a:defRPr sz="2400" b="1">
                <a:solidFill>
                  <a:srgbClr val="6650A3"/>
                </a:solidFill>
                <a:latin typeface="Noto Sans CJK SC"/>
                <a:ea typeface="Noto Sans CJK SC"/>
                <a:cs typeface="Noto Sans CJK SC"/>
              </a:defRPr>
            </a:lvl1pPr>
            <a:lvl2pPr>
              <a:buNone/>
              <a:defRPr sz="2400" b="1">
                <a:solidFill>
                  <a:srgbClr val="6650A3"/>
                </a:solidFill>
                <a:latin typeface="Noto Sans CJK SC"/>
                <a:ea typeface="Noto Sans CJK SC"/>
                <a:cs typeface="Noto Sans CJK SC"/>
              </a:defRPr>
            </a:lvl2pPr>
            <a:lvl3pPr>
              <a:buNone/>
              <a:defRPr sz="2400" b="1">
                <a:solidFill>
                  <a:srgbClr val="6650A3"/>
                </a:solidFill>
                <a:latin typeface="Noto Sans CJK SC"/>
                <a:ea typeface="Noto Sans CJK SC"/>
                <a:cs typeface="Noto Sans CJK SC"/>
              </a:defRPr>
            </a:lvl3pPr>
            <a:lvl4pPr>
              <a:buNone/>
              <a:defRPr sz="2400" b="1">
                <a:solidFill>
                  <a:srgbClr val="6650A3"/>
                </a:solidFill>
                <a:latin typeface="Noto Sans CJK SC"/>
                <a:ea typeface="Noto Sans CJK SC"/>
                <a:cs typeface="Noto Sans CJK SC"/>
              </a:defRPr>
            </a:lvl4pPr>
            <a:lvl5pPr>
              <a:buNone/>
              <a:defRPr sz="2400" b="1">
                <a:solidFill>
                  <a:srgbClr val="6650A3"/>
                </a:solidFill>
                <a:latin typeface="Noto Sans CJK SC"/>
                <a:ea typeface="Noto Sans CJK SC"/>
                <a:cs typeface="Noto Sans CJK SC"/>
              </a:defRPr>
            </a:lvl5pPr>
            <a:lvl6pPr>
              <a:buNone/>
              <a:defRPr sz="2400" b="1">
                <a:solidFill>
                  <a:srgbClr val="6650A3"/>
                </a:solidFill>
                <a:latin typeface="Noto Sans CJK SC"/>
                <a:ea typeface="Noto Sans CJK SC"/>
                <a:cs typeface="Noto Sans CJK SC"/>
              </a:defRPr>
            </a:lvl6pPr>
            <a:lvl7pPr>
              <a:buNone/>
              <a:defRPr sz="2400" b="1">
                <a:solidFill>
                  <a:srgbClr val="6650A3"/>
                </a:solidFill>
                <a:latin typeface="Noto Sans CJK SC"/>
                <a:ea typeface="Noto Sans CJK SC"/>
                <a:cs typeface="Noto Sans CJK SC"/>
              </a:defRPr>
            </a:lvl7pPr>
            <a:lvl8pPr>
              <a:buNone/>
              <a:defRPr sz="2400" b="1">
                <a:solidFill>
                  <a:srgbClr val="6650A3"/>
                </a:solidFill>
                <a:latin typeface="Noto Sans CJK SC"/>
                <a:ea typeface="Noto Sans CJK SC"/>
                <a:cs typeface="Noto Sans CJK SC"/>
              </a:defRPr>
            </a:lvl8pPr>
            <a:lvl9pPr>
              <a:buNone/>
              <a:defRPr sz="2400" b="1">
                <a:solidFill>
                  <a:srgbClr val="6650A3"/>
                </a:solidFill>
                <a:latin typeface="Noto Sans CJK SC"/>
                <a:ea typeface="Noto Sans CJK SC"/>
                <a:cs typeface="Noto Sans CJK SC"/>
              </a:defRPr>
            </a:lvl9pPr>
          </a:lstStyle>
          <a:p>
            <a:pPr>
              <a:buNone/>
              <a:defRPr sz="2400"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02</a:t>
            </a:r>
            <a:endParaRPr sz="2400" b="1">
              <a:solidFill>
                <a:srgbClr val="6650A3"/>
              </a:solidFill>
              <a:latin typeface="Noto Sans CJK SC"/>
              <a:ea typeface="Noto Sans CJK SC"/>
              <a:cs typeface="Noto Sans CJK SC"/>
            </a:endParaRPr>
          </a:p>
        </p:txBody>
      </p:sp>
      <p:sp>
        <p:nvSpPr>
          <p:cNvPr id="6" name="english-5"/>
          <p:cNvSpPr>
            <a:spLocks noGrp="1"/>
          </p:cNvSpPr>
          <p:nvPr/>
        </p:nvSpPr>
        <p:spPr>
          <a:xfrm>
            <a:off x="1657350" y="2419350"/>
            <a:ext cx="8143875" cy="523875"/>
          </a:xfrm>
          <a:prstGeom prst="rect">
            <a:avLst/>
          </a:prstGeom>
          <a:noFill/>
          <a:ln w="0">
            <a:noFill/>
            <a:prstDash val="solid"/>
          </a:ln>
        </p:spPr>
        <p:txBody>
          <a:bodyPr wrap="square" lIns="0" tIns="0" rIns="0" bIns="0" anchor="t">
            <a:noAutofit/>
          </a:bodyPr>
          <a:lstStyle>
            <a:defPPr>
              <a:defRPr sz="2325" b="0">
                <a:solidFill>
                  <a:srgbClr val="25223A"/>
                </a:solidFill>
                <a:latin typeface="Noto Sans CJK SC"/>
                <a:ea typeface="Noto Sans CJK SC"/>
                <a:cs typeface="Noto Sans CJK SC"/>
              </a:defRPr>
            </a:defPPr>
            <a:lvl1pPr>
              <a:buNone/>
              <a:defRPr sz="2325" b="0">
                <a:solidFill>
                  <a:srgbClr val="25223A"/>
                </a:solidFill>
                <a:latin typeface="Noto Sans CJK SC"/>
                <a:ea typeface="Noto Sans CJK SC"/>
                <a:cs typeface="Noto Sans CJK SC"/>
              </a:defRPr>
            </a:lvl1pPr>
            <a:lvl2pPr>
              <a:buNone/>
              <a:defRPr sz="2325" b="0">
                <a:solidFill>
                  <a:srgbClr val="25223A"/>
                </a:solidFill>
                <a:latin typeface="Noto Sans CJK SC"/>
                <a:ea typeface="Noto Sans CJK SC"/>
                <a:cs typeface="Noto Sans CJK SC"/>
              </a:defRPr>
            </a:lvl2pPr>
            <a:lvl3pPr>
              <a:buNone/>
              <a:defRPr sz="2325" b="0">
                <a:solidFill>
                  <a:srgbClr val="25223A"/>
                </a:solidFill>
                <a:latin typeface="Noto Sans CJK SC"/>
                <a:ea typeface="Noto Sans CJK SC"/>
                <a:cs typeface="Noto Sans CJK SC"/>
              </a:defRPr>
            </a:lvl3pPr>
            <a:lvl4pPr>
              <a:buNone/>
              <a:defRPr sz="2325" b="0">
                <a:solidFill>
                  <a:srgbClr val="25223A"/>
                </a:solidFill>
                <a:latin typeface="Noto Sans CJK SC"/>
                <a:ea typeface="Noto Sans CJK SC"/>
                <a:cs typeface="Noto Sans CJK SC"/>
              </a:defRPr>
            </a:lvl4pPr>
            <a:lvl5pPr>
              <a:buNone/>
              <a:defRPr sz="2325" b="0">
                <a:solidFill>
                  <a:srgbClr val="25223A"/>
                </a:solidFill>
                <a:latin typeface="Noto Sans CJK SC"/>
                <a:ea typeface="Noto Sans CJK SC"/>
                <a:cs typeface="Noto Sans CJK SC"/>
              </a:defRPr>
            </a:lvl5pPr>
            <a:lvl6pPr>
              <a:buNone/>
              <a:defRPr sz="2325" b="0">
                <a:solidFill>
                  <a:srgbClr val="25223A"/>
                </a:solidFill>
                <a:latin typeface="Noto Sans CJK SC"/>
                <a:ea typeface="Noto Sans CJK SC"/>
                <a:cs typeface="Noto Sans CJK SC"/>
              </a:defRPr>
            </a:lvl6pPr>
            <a:lvl7pPr>
              <a:buNone/>
              <a:defRPr sz="2325" b="0">
                <a:solidFill>
                  <a:srgbClr val="25223A"/>
                </a:solidFill>
                <a:latin typeface="Noto Sans CJK SC"/>
                <a:ea typeface="Noto Sans CJK SC"/>
                <a:cs typeface="Noto Sans CJK SC"/>
              </a:defRPr>
            </a:lvl7pPr>
            <a:lvl8pPr>
              <a:buNone/>
              <a:defRPr sz="2325" b="0">
                <a:solidFill>
                  <a:srgbClr val="25223A"/>
                </a:solidFill>
                <a:latin typeface="Noto Sans CJK SC"/>
                <a:ea typeface="Noto Sans CJK SC"/>
                <a:cs typeface="Noto Sans CJK SC"/>
              </a:defRPr>
            </a:lvl8pPr>
            <a:lvl9pPr>
              <a:buNone/>
              <a:defRPr sz="2325" b="0">
                <a:solidFill>
                  <a:srgbClr val="25223A"/>
                </a:solidFill>
                <a:latin typeface="Noto Sans CJK SC"/>
                <a:ea typeface="Noto Sans CJK SC"/>
                <a:cs typeface="Noto Sans CJK SC"/>
              </a:defRPr>
            </a:lvl9pPr>
          </a:lstStyle>
          <a:p>
            <a:pPr>
              <a:buNone/>
              <a:defRPr sz="2325" b="0">
                <a:solidFill>
                  <a:srgbClr val="25223A"/>
                </a:solidFill>
                <a:latin typeface="Noto Sans CJK SC"/>
                <a:ea typeface="Noto Sans CJK SC"/>
                <a:cs typeface="Noto Sans CJK SC"/>
              </a:defRPr>
            </a:pPr>
            <a:r>
              <a:rPr sz="2325" b="0">
                <a:solidFill>
                  <a:srgbClr val="25223A"/>
                </a:solidFill>
                <a:latin typeface="Noto Sans CJK SC"/>
                <a:ea typeface="Noto Sans CJK SC"/>
                <a:cs typeface="Noto Sans CJK SC"/>
              </a:rPr>
              <a:t>Pinch Technique and gauge consistency</a:t>
            </a:r>
            <a:endParaRPr sz="2325" b="0">
              <a:solidFill>
                <a:srgbClr val="25223A"/>
              </a:solidFill>
              <a:latin typeface="Noto Sans CJK SC"/>
              <a:ea typeface="Noto Sans CJK SC"/>
              <a:cs typeface="Noto Sans CJK SC"/>
            </a:endParaRPr>
          </a:p>
        </p:txBody>
      </p:sp>
      <p:sp>
        <p:nvSpPr>
          <p:cNvPr id="7" name="english-6"/>
          <p:cNvSpPr>
            <a:spLocks noGrp="1"/>
          </p:cNvSpPr>
          <p:nvPr/>
        </p:nvSpPr>
        <p:spPr>
          <a:xfrm>
            <a:off x="10382250" y="2457450"/>
            <a:ext cx="1104900" cy="428625"/>
          </a:xfrm>
          <a:prstGeom prst="rect">
            <a:avLst/>
          </a:prstGeom>
          <a:noFill/>
          <a:ln w="0">
            <a:noFill/>
            <a:prstDash val="solid"/>
          </a:ln>
        </p:spPr>
        <p:txBody>
          <a:bodyPr wrap="square" lIns="0" tIns="0" rIns="0" bIns="0" anchor="t">
            <a:noAutofit/>
          </a:bodyPr>
          <a:lstStyle>
            <a:defPPr>
              <a:defRPr sz="1800" b="0">
                <a:solidFill>
                  <a:srgbClr val="6C6878"/>
                </a:solidFill>
                <a:latin typeface="Noto Sans CJK SC"/>
                <a:ea typeface="Noto Sans CJK SC"/>
                <a:cs typeface="Noto Sans CJK SC"/>
              </a:defRPr>
            </a:defPPr>
            <a:lvl1pPr>
              <a:buNone/>
              <a:defRPr sz="1800" b="0">
                <a:solidFill>
                  <a:srgbClr val="6C6878"/>
                </a:solidFill>
                <a:latin typeface="Noto Sans CJK SC"/>
                <a:ea typeface="Noto Sans CJK SC"/>
                <a:cs typeface="Noto Sans CJK SC"/>
              </a:defRPr>
            </a:lvl1pPr>
            <a:lvl2pPr>
              <a:buNone/>
              <a:defRPr sz="1800" b="0">
                <a:solidFill>
                  <a:srgbClr val="6C6878"/>
                </a:solidFill>
                <a:latin typeface="Noto Sans CJK SC"/>
                <a:ea typeface="Noto Sans CJK SC"/>
                <a:cs typeface="Noto Sans CJK SC"/>
              </a:defRPr>
            </a:lvl2pPr>
            <a:lvl3pPr>
              <a:buNone/>
              <a:defRPr sz="1800" b="0">
                <a:solidFill>
                  <a:srgbClr val="6C6878"/>
                </a:solidFill>
                <a:latin typeface="Noto Sans CJK SC"/>
                <a:ea typeface="Noto Sans CJK SC"/>
                <a:cs typeface="Noto Sans CJK SC"/>
              </a:defRPr>
            </a:lvl3pPr>
            <a:lvl4pPr>
              <a:buNone/>
              <a:defRPr sz="1800" b="0">
                <a:solidFill>
                  <a:srgbClr val="6C6878"/>
                </a:solidFill>
                <a:latin typeface="Noto Sans CJK SC"/>
                <a:ea typeface="Noto Sans CJK SC"/>
                <a:cs typeface="Noto Sans CJK SC"/>
              </a:defRPr>
            </a:lvl4pPr>
            <a:lvl5pPr>
              <a:buNone/>
              <a:defRPr sz="1800" b="0">
                <a:solidFill>
                  <a:srgbClr val="6C6878"/>
                </a:solidFill>
                <a:latin typeface="Noto Sans CJK SC"/>
                <a:ea typeface="Noto Sans CJK SC"/>
                <a:cs typeface="Noto Sans CJK SC"/>
              </a:defRPr>
            </a:lvl5pPr>
            <a:lvl6pPr>
              <a:buNone/>
              <a:defRPr sz="1800" b="0">
                <a:solidFill>
                  <a:srgbClr val="6C6878"/>
                </a:solidFill>
                <a:latin typeface="Noto Sans CJK SC"/>
                <a:ea typeface="Noto Sans CJK SC"/>
                <a:cs typeface="Noto Sans CJK SC"/>
              </a:defRPr>
            </a:lvl6pPr>
            <a:lvl7pPr>
              <a:buNone/>
              <a:defRPr sz="1800" b="0">
                <a:solidFill>
                  <a:srgbClr val="6C6878"/>
                </a:solidFill>
                <a:latin typeface="Noto Sans CJK SC"/>
                <a:ea typeface="Noto Sans CJK SC"/>
                <a:cs typeface="Noto Sans CJK SC"/>
              </a:defRPr>
            </a:lvl7pPr>
            <a:lvl8pPr>
              <a:buNone/>
              <a:defRPr sz="1800" b="0">
                <a:solidFill>
                  <a:srgbClr val="6C6878"/>
                </a:solidFill>
                <a:latin typeface="Noto Sans CJK SC"/>
                <a:ea typeface="Noto Sans CJK SC"/>
                <a:cs typeface="Noto Sans CJK SC"/>
              </a:defRPr>
            </a:lvl8pPr>
            <a:lvl9pPr>
              <a:buNone/>
              <a:defRPr sz="1800" b="0">
                <a:solidFill>
                  <a:srgbClr val="6C6878"/>
                </a:solidFill>
                <a:latin typeface="Noto Sans CJK SC"/>
                <a:ea typeface="Noto Sans CJK SC"/>
                <a:cs typeface="Noto Sans CJK SC"/>
              </a:defRPr>
            </a:lvl9pPr>
          </a:lstStyle>
          <a:p>
            <a:pPr>
              <a:buNone/>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8–13</a:t>
            </a:r>
            <a:endParaRPr sz="1800" b="0">
              <a:solidFill>
                <a:srgbClr val="6C6878"/>
              </a:solidFill>
              <a:latin typeface="Noto Sans CJK SC"/>
              <a:ea typeface="Noto Sans CJK SC"/>
              <a:cs typeface="Noto Sans CJK SC"/>
            </a:endParaRPr>
          </a:p>
        </p:txBody>
      </p:sp>
      <p:sp>
        <p:nvSpPr>
          <p:cNvPr id="8" name="english-7"/>
          <p:cNvSpPr>
            <a:spLocks noGrp="1"/>
          </p:cNvSpPr>
          <p:nvPr/>
        </p:nvSpPr>
        <p:spPr>
          <a:xfrm>
            <a:off x="685800" y="3238500"/>
            <a:ext cx="762000" cy="523875"/>
          </a:xfrm>
          <a:prstGeom prst="rect">
            <a:avLst/>
          </a:prstGeom>
          <a:noFill/>
          <a:ln w="0">
            <a:noFill/>
            <a:prstDash val="solid"/>
          </a:ln>
        </p:spPr>
        <p:txBody>
          <a:bodyPr wrap="square" lIns="0" tIns="0" rIns="0" bIns="0" anchor="t">
            <a:noAutofit/>
          </a:bodyPr>
          <a:lstStyle>
            <a:defPPr>
              <a:defRPr sz="2400" b="1">
                <a:solidFill>
                  <a:srgbClr val="6650A3"/>
                </a:solidFill>
                <a:latin typeface="Noto Sans CJK SC"/>
                <a:ea typeface="Noto Sans CJK SC"/>
                <a:cs typeface="Noto Sans CJK SC"/>
              </a:defRPr>
            </a:defPPr>
            <a:lvl1pPr>
              <a:buNone/>
              <a:defRPr sz="2400" b="1">
                <a:solidFill>
                  <a:srgbClr val="6650A3"/>
                </a:solidFill>
                <a:latin typeface="Noto Sans CJK SC"/>
                <a:ea typeface="Noto Sans CJK SC"/>
                <a:cs typeface="Noto Sans CJK SC"/>
              </a:defRPr>
            </a:lvl1pPr>
            <a:lvl2pPr>
              <a:buNone/>
              <a:defRPr sz="2400" b="1">
                <a:solidFill>
                  <a:srgbClr val="6650A3"/>
                </a:solidFill>
                <a:latin typeface="Noto Sans CJK SC"/>
                <a:ea typeface="Noto Sans CJK SC"/>
                <a:cs typeface="Noto Sans CJK SC"/>
              </a:defRPr>
            </a:lvl2pPr>
            <a:lvl3pPr>
              <a:buNone/>
              <a:defRPr sz="2400" b="1">
                <a:solidFill>
                  <a:srgbClr val="6650A3"/>
                </a:solidFill>
                <a:latin typeface="Noto Sans CJK SC"/>
                <a:ea typeface="Noto Sans CJK SC"/>
                <a:cs typeface="Noto Sans CJK SC"/>
              </a:defRPr>
            </a:lvl3pPr>
            <a:lvl4pPr>
              <a:buNone/>
              <a:defRPr sz="2400" b="1">
                <a:solidFill>
                  <a:srgbClr val="6650A3"/>
                </a:solidFill>
                <a:latin typeface="Noto Sans CJK SC"/>
                <a:ea typeface="Noto Sans CJK SC"/>
                <a:cs typeface="Noto Sans CJK SC"/>
              </a:defRPr>
            </a:lvl4pPr>
            <a:lvl5pPr>
              <a:buNone/>
              <a:defRPr sz="2400" b="1">
                <a:solidFill>
                  <a:srgbClr val="6650A3"/>
                </a:solidFill>
                <a:latin typeface="Noto Sans CJK SC"/>
                <a:ea typeface="Noto Sans CJK SC"/>
                <a:cs typeface="Noto Sans CJK SC"/>
              </a:defRPr>
            </a:lvl5pPr>
            <a:lvl6pPr>
              <a:buNone/>
              <a:defRPr sz="2400" b="1">
                <a:solidFill>
                  <a:srgbClr val="6650A3"/>
                </a:solidFill>
                <a:latin typeface="Noto Sans CJK SC"/>
                <a:ea typeface="Noto Sans CJK SC"/>
                <a:cs typeface="Noto Sans CJK SC"/>
              </a:defRPr>
            </a:lvl6pPr>
            <a:lvl7pPr>
              <a:buNone/>
              <a:defRPr sz="2400" b="1">
                <a:solidFill>
                  <a:srgbClr val="6650A3"/>
                </a:solidFill>
                <a:latin typeface="Noto Sans CJK SC"/>
                <a:ea typeface="Noto Sans CJK SC"/>
                <a:cs typeface="Noto Sans CJK SC"/>
              </a:defRPr>
            </a:lvl7pPr>
            <a:lvl8pPr>
              <a:buNone/>
              <a:defRPr sz="2400" b="1">
                <a:solidFill>
                  <a:srgbClr val="6650A3"/>
                </a:solidFill>
                <a:latin typeface="Noto Sans CJK SC"/>
                <a:ea typeface="Noto Sans CJK SC"/>
                <a:cs typeface="Noto Sans CJK SC"/>
              </a:defRPr>
            </a:lvl8pPr>
            <a:lvl9pPr>
              <a:buNone/>
              <a:defRPr sz="2400" b="1">
                <a:solidFill>
                  <a:srgbClr val="6650A3"/>
                </a:solidFill>
                <a:latin typeface="Noto Sans CJK SC"/>
                <a:ea typeface="Noto Sans CJK SC"/>
                <a:cs typeface="Noto Sans CJK SC"/>
              </a:defRPr>
            </a:lvl9pPr>
          </a:lstStyle>
          <a:p>
            <a:pPr>
              <a:buNone/>
              <a:defRPr sz="2400"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03</a:t>
            </a:r>
            <a:endParaRPr sz="2400" b="1">
              <a:solidFill>
                <a:srgbClr val="6650A3"/>
              </a:solidFill>
              <a:latin typeface="Noto Sans CJK SC"/>
              <a:ea typeface="Noto Sans CJK SC"/>
              <a:cs typeface="Noto Sans CJK SC"/>
            </a:endParaRPr>
          </a:p>
        </p:txBody>
      </p:sp>
      <p:sp>
        <p:nvSpPr>
          <p:cNvPr id="9" name="english-8"/>
          <p:cNvSpPr>
            <a:spLocks noGrp="1"/>
          </p:cNvSpPr>
          <p:nvPr/>
        </p:nvSpPr>
        <p:spPr>
          <a:xfrm>
            <a:off x="1657350" y="3238500"/>
            <a:ext cx="8143875" cy="523875"/>
          </a:xfrm>
          <a:prstGeom prst="rect">
            <a:avLst/>
          </a:prstGeom>
          <a:noFill/>
          <a:ln w="0">
            <a:noFill/>
            <a:prstDash val="solid"/>
          </a:ln>
        </p:spPr>
        <p:txBody>
          <a:bodyPr wrap="square" lIns="0" tIns="0" rIns="0" bIns="0" anchor="t">
            <a:noAutofit/>
          </a:bodyPr>
          <a:lstStyle>
            <a:defPPr>
              <a:defRPr sz="2325" b="0">
                <a:solidFill>
                  <a:srgbClr val="25223A"/>
                </a:solidFill>
                <a:latin typeface="Noto Sans CJK SC"/>
                <a:ea typeface="Noto Sans CJK SC"/>
                <a:cs typeface="Noto Sans CJK SC"/>
              </a:defRPr>
            </a:defPPr>
            <a:lvl1pPr>
              <a:buNone/>
              <a:defRPr sz="2325" b="0">
                <a:solidFill>
                  <a:srgbClr val="25223A"/>
                </a:solidFill>
                <a:latin typeface="Noto Sans CJK SC"/>
                <a:ea typeface="Noto Sans CJK SC"/>
                <a:cs typeface="Noto Sans CJK SC"/>
              </a:defRPr>
            </a:lvl1pPr>
            <a:lvl2pPr>
              <a:buNone/>
              <a:defRPr sz="2325" b="0">
                <a:solidFill>
                  <a:srgbClr val="25223A"/>
                </a:solidFill>
                <a:latin typeface="Noto Sans CJK SC"/>
                <a:ea typeface="Noto Sans CJK SC"/>
                <a:cs typeface="Noto Sans CJK SC"/>
              </a:defRPr>
            </a:lvl2pPr>
            <a:lvl3pPr>
              <a:buNone/>
              <a:defRPr sz="2325" b="0">
                <a:solidFill>
                  <a:srgbClr val="25223A"/>
                </a:solidFill>
                <a:latin typeface="Noto Sans CJK SC"/>
                <a:ea typeface="Noto Sans CJK SC"/>
                <a:cs typeface="Noto Sans CJK SC"/>
              </a:defRPr>
            </a:lvl3pPr>
            <a:lvl4pPr>
              <a:buNone/>
              <a:defRPr sz="2325" b="0">
                <a:solidFill>
                  <a:srgbClr val="25223A"/>
                </a:solidFill>
                <a:latin typeface="Noto Sans CJK SC"/>
                <a:ea typeface="Noto Sans CJK SC"/>
                <a:cs typeface="Noto Sans CJK SC"/>
              </a:defRPr>
            </a:lvl4pPr>
            <a:lvl5pPr>
              <a:buNone/>
              <a:defRPr sz="2325" b="0">
                <a:solidFill>
                  <a:srgbClr val="25223A"/>
                </a:solidFill>
                <a:latin typeface="Noto Sans CJK SC"/>
                <a:ea typeface="Noto Sans CJK SC"/>
                <a:cs typeface="Noto Sans CJK SC"/>
              </a:defRPr>
            </a:lvl5pPr>
            <a:lvl6pPr>
              <a:buNone/>
              <a:defRPr sz="2325" b="0">
                <a:solidFill>
                  <a:srgbClr val="25223A"/>
                </a:solidFill>
                <a:latin typeface="Noto Sans CJK SC"/>
                <a:ea typeface="Noto Sans CJK SC"/>
                <a:cs typeface="Noto Sans CJK SC"/>
              </a:defRPr>
            </a:lvl6pPr>
            <a:lvl7pPr>
              <a:buNone/>
              <a:defRPr sz="2325" b="0">
                <a:solidFill>
                  <a:srgbClr val="25223A"/>
                </a:solidFill>
                <a:latin typeface="Noto Sans CJK SC"/>
                <a:ea typeface="Noto Sans CJK SC"/>
                <a:cs typeface="Noto Sans CJK SC"/>
              </a:defRPr>
            </a:lvl7pPr>
            <a:lvl8pPr>
              <a:buNone/>
              <a:defRPr sz="2325" b="0">
                <a:solidFill>
                  <a:srgbClr val="25223A"/>
                </a:solidFill>
                <a:latin typeface="Noto Sans CJK SC"/>
                <a:ea typeface="Noto Sans CJK SC"/>
                <a:cs typeface="Noto Sans CJK SC"/>
              </a:defRPr>
            </a:lvl8pPr>
            <a:lvl9pPr>
              <a:buNone/>
              <a:defRPr sz="2325" b="0">
                <a:solidFill>
                  <a:srgbClr val="25223A"/>
                </a:solidFill>
                <a:latin typeface="Noto Sans CJK SC"/>
                <a:ea typeface="Noto Sans CJK SC"/>
                <a:cs typeface="Noto Sans CJK SC"/>
              </a:defRPr>
            </a:lvl9pPr>
          </a:lstStyle>
          <a:p>
            <a:pPr>
              <a:buNone/>
              <a:defRPr sz="2325" b="0">
                <a:solidFill>
                  <a:srgbClr val="25223A"/>
                </a:solidFill>
                <a:latin typeface="Noto Sans CJK SC"/>
                <a:ea typeface="Noto Sans CJK SC"/>
                <a:cs typeface="Noto Sans CJK SC"/>
              </a:defRPr>
            </a:pPr>
            <a:r>
              <a:rPr sz="2325" b="0">
                <a:solidFill>
                  <a:srgbClr val="25223A"/>
                </a:solidFill>
                <a:latin typeface="Noto Sans CJK SC"/>
                <a:ea typeface="Noto Sans CJK SC"/>
                <a:cs typeface="Noto Sans CJK SC"/>
              </a:rPr>
              <a:t>RGZ action, kernels and program workflow</a:t>
            </a:r>
            <a:endParaRPr sz="2325" b="0">
              <a:solidFill>
                <a:srgbClr val="25223A"/>
              </a:solidFill>
              <a:latin typeface="Noto Sans CJK SC"/>
              <a:ea typeface="Noto Sans CJK SC"/>
              <a:cs typeface="Noto Sans CJK SC"/>
            </a:endParaRPr>
          </a:p>
        </p:txBody>
      </p:sp>
      <p:sp>
        <p:nvSpPr>
          <p:cNvPr id="10" name="english-9"/>
          <p:cNvSpPr>
            <a:spLocks noGrp="1"/>
          </p:cNvSpPr>
          <p:nvPr/>
        </p:nvSpPr>
        <p:spPr>
          <a:xfrm>
            <a:off x="10382250" y="3276600"/>
            <a:ext cx="1104900" cy="428625"/>
          </a:xfrm>
          <a:prstGeom prst="rect">
            <a:avLst/>
          </a:prstGeom>
          <a:noFill/>
          <a:ln w="0">
            <a:noFill/>
            <a:prstDash val="solid"/>
          </a:ln>
        </p:spPr>
        <p:txBody>
          <a:bodyPr wrap="square" lIns="0" tIns="0" rIns="0" bIns="0" anchor="t">
            <a:noAutofit/>
          </a:bodyPr>
          <a:lstStyle>
            <a:defPPr>
              <a:defRPr sz="1800" b="0">
                <a:solidFill>
                  <a:srgbClr val="6C6878"/>
                </a:solidFill>
                <a:latin typeface="Noto Sans CJK SC"/>
                <a:ea typeface="Noto Sans CJK SC"/>
                <a:cs typeface="Noto Sans CJK SC"/>
              </a:defRPr>
            </a:defPPr>
            <a:lvl1pPr>
              <a:buNone/>
              <a:defRPr sz="1800" b="0">
                <a:solidFill>
                  <a:srgbClr val="6C6878"/>
                </a:solidFill>
                <a:latin typeface="Noto Sans CJK SC"/>
                <a:ea typeface="Noto Sans CJK SC"/>
                <a:cs typeface="Noto Sans CJK SC"/>
              </a:defRPr>
            </a:lvl1pPr>
            <a:lvl2pPr>
              <a:buNone/>
              <a:defRPr sz="1800" b="0">
                <a:solidFill>
                  <a:srgbClr val="6C6878"/>
                </a:solidFill>
                <a:latin typeface="Noto Sans CJK SC"/>
                <a:ea typeface="Noto Sans CJK SC"/>
                <a:cs typeface="Noto Sans CJK SC"/>
              </a:defRPr>
            </a:lvl2pPr>
            <a:lvl3pPr>
              <a:buNone/>
              <a:defRPr sz="1800" b="0">
                <a:solidFill>
                  <a:srgbClr val="6C6878"/>
                </a:solidFill>
                <a:latin typeface="Noto Sans CJK SC"/>
                <a:ea typeface="Noto Sans CJK SC"/>
                <a:cs typeface="Noto Sans CJK SC"/>
              </a:defRPr>
            </a:lvl3pPr>
            <a:lvl4pPr>
              <a:buNone/>
              <a:defRPr sz="1800" b="0">
                <a:solidFill>
                  <a:srgbClr val="6C6878"/>
                </a:solidFill>
                <a:latin typeface="Noto Sans CJK SC"/>
                <a:ea typeface="Noto Sans CJK SC"/>
                <a:cs typeface="Noto Sans CJK SC"/>
              </a:defRPr>
            </a:lvl4pPr>
            <a:lvl5pPr>
              <a:buNone/>
              <a:defRPr sz="1800" b="0">
                <a:solidFill>
                  <a:srgbClr val="6C6878"/>
                </a:solidFill>
                <a:latin typeface="Noto Sans CJK SC"/>
                <a:ea typeface="Noto Sans CJK SC"/>
                <a:cs typeface="Noto Sans CJK SC"/>
              </a:defRPr>
            </a:lvl5pPr>
            <a:lvl6pPr>
              <a:buNone/>
              <a:defRPr sz="1800" b="0">
                <a:solidFill>
                  <a:srgbClr val="6C6878"/>
                </a:solidFill>
                <a:latin typeface="Noto Sans CJK SC"/>
                <a:ea typeface="Noto Sans CJK SC"/>
                <a:cs typeface="Noto Sans CJK SC"/>
              </a:defRPr>
            </a:lvl6pPr>
            <a:lvl7pPr>
              <a:buNone/>
              <a:defRPr sz="1800" b="0">
                <a:solidFill>
                  <a:srgbClr val="6C6878"/>
                </a:solidFill>
                <a:latin typeface="Noto Sans CJK SC"/>
                <a:ea typeface="Noto Sans CJK SC"/>
                <a:cs typeface="Noto Sans CJK SC"/>
              </a:defRPr>
            </a:lvl7pPr>
            <a:lvl8pPr>
              <a:buNone/>
              <a:defRPr sz="1800" b="0">
                <a:solidFill>
                  <a:srgbClr val="6C6878"/>
                </a:solidFill>
                <a:latin typeface="Noto Sans CJK SC"/>
                <a:ea typeface="Noto Sans CJK SC"/>
                <a:cs typeface="Noto Sans CJK SC"/>
              </a:defRPr>
            </a:lvl8pPr>
            <a:lvl9pPr>
              <a:buNone/>
              <a:defRPr sz="1800" b="0">
                <a:solidFill>
                  <a:srgbClr val="6C6878"/>
                </a:solidFill>
                <a:latin typeface="Noto Sans CJK SC"/>
                <a:ea typeface="Noto Sans CJK SC"/>
                <a:cs typeface="Noto Sans CJK SC"/>
              </a:defRPr>
            </a:lvl9pPr>
          </a:lstStyle>
          <a:p>
            <a:pPr>
              <a:buNone/>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14–22</a:t>
            </a:r>
            <a:endParaRPr sz="1800" b="0">
              <a:solidFill>
                <a:srgbClr val="6C6878"/>
              </a:solidFill>
              <a:latin typeface="Noto Sans CJK SC"/>
              <a:ea typeface="Noto Sans CJK SC"/>
              <a:cs typeface="Noto Sans CJK SC"/>
            </a:endParaRPr>
          </a:p>
        </p:txBody>
      </p:sp>
      <p:sp>
        <p:nvSpPr>
          <p:cNvPr id="11" name="english-10"/>
          <p:cNvSpPr>
            <a:spLocks noGrp="1"/>
          </p:cNvSpPr>
          <p:nvPr/>
        </p:nvSpPr>
        <p:spPr>
          <a:xfrm>
            <a:off x="685800" y="4057650"/>
            <a:ext cx="762000" cy="523875"/>
          </a:xfrm>
          <a:prstGeom prst="rect">
            <a:avLst/>
          </a:prstGeom>
          <a:noFill/>
          <a:ln w="0">
            <a:noFill/>
            <a:prstDash val="solid"/>
          </a:ln>
        </p:spPr>
        <p:txBody>
          <a:bodyPr wrap="square" lIns="0" tIns="0" rIns="0" bIns="0" anchor="t">
            <a:noAutofit/>
          </a:bodyPr>
          <a:lstStyle>
            <a:defPPr>
              <a:defRPr sz="2400" b="1">
                <a:solidFill>
                  <a:srgbClr val="6650A3"/>
                </a:solidFill>
                <a:latin typeface="Noto Sans CJK SC"/>
                <a:ea typeface="Noto Sans CJK SC"/>
                <a:cs typeface="Noto Sans CJK SC"/>
              </a:defRPr>
            </a:defPPr>
            <a:lvl1pPr>
              <a:buNone/>
              <a:defRPr sz="2400" b="1">
                <a:solidFill>
                  <a:srgbClr val="6650A3"/>
                </a:solidFill>
                <a:latin typeface="Noto Sans CJK SC"/>
                <a:ea typeface="Noto Sans CJK SC"/>
                <a:cs typeface="Noto Sans CJK SC"/>
              </a:defRPr>
            </a:lvl1pPr>
            <a:lvl2pPr>
              <a:buNone/>
              <a:defRPr sz="2400" b="1">
                <a:solidFill>
                  <a:srgbClr val="6650A3"/>
                </a:solidFill>
                <a:latin typeface="Noto Sans CJK SC"/>
                <a:ea typeface="Noto Sans CJK SC"/>
                <a:cs typeface="Noto Sans CJK SC"/>
              </a:defRPr>
            </a:lvl2pPr>
            <a:lvl3pPr>
              <a:buNone/>
              <a:defRPr sz="2400" b="1">
                <a:solidFill>
                  <a:srgbClr val="6650A3"/>
                </a:solidFill>
                <a:latin typeface="Noto Sans CJK SC"/>
                <a:ea typeface="Noto Sans CJK SC"/>
                <a:cs typeface="Noto Sans CJK SC"/>
              </a:defRPr>
            </a:lvl3pPr>
            <a:lvl4pPr>
              <a:buNone/>
              <a:defRPr sz="2400" b="1">
                <a:solidFill>
                  <a:srgbClr val="6650A3"/>
                </a:solidFill>
                <a:latin typeface="Noto Sans CJK SC"/>
                <a:ea typeface="Noto Sans CJK SC"/>
                <a:cs typeface="Noto Sans CJK SC"/>
              </a:defRPr>
            </a:lvl4pPr>
            <a:lvl5pPr>
              <a:buNone/>
              <a:defRPr sz="2400" b="1">
                <a:solidFill>
                  <a:srgbClr val="6650A3"/>
                </a:solidFill>
                <a:latin typeface="Noto Sans CJK SC"/>
                <a:ea typeface="Noto Sans CJK SC"/>
                <a:cs typeface="Noto Sans CJK SC"/>
              </a:defRPr>
            </a:lvl5pPr>
            <a:lvl6pPr>
              <a:buNone/>
              <a:defRPr sz="2400" b="1">
                <a:solidFill>
                  <a:srgbClr val="6650A3"/>
                </a:solidFill>
                <a:latin typeface="Noto Sans CJK SC"/>
                <a:ea typeface="Noto Sans CJK SC"/>
                <a:cs typeface="Noto Sans CJK SC"/>
              </a:defRPr>
            </a:lvl6pPr>
            <a:lvl7pPr>
              <a:buNone/>
              <a:defRPr sz="2400" b="1">
                <a:solidFill>
                  <a:srgbClr val="6650A3"/>
                </a:solidFill>
                <a:latin typeface="Noto Sans CJK SC"/>
                <a:ea typeface="Noto Sans CJK SC"/>
                <a:cs typeface="Noto Sans CJK SC"/>
              </a:defRPr>
            </a:lvl7pPr>
            <a:lvl8pPr>
              <a:buNone/>
              <a:defRPr sz="2400" b="1">
                <a:solidFill>
                  <a:srgbClr val="6650A3"/>
                </a:solidFill>
                <a:latin typeface="Noto Sans CJK SC"/>
                <a:ea typeface="Noto Sans CJK SC"/>
                <a:cs typeface="Noto Sans CJK SC"/>
              </a:defRPr>
            </a:lvl8pPr>
            <a:lvl9pPr>
              <a:buNone/>
              <a:defRPr sz="2400" b="1">
                <a:solidFill>
                  <a:srgbClr val="6650A3"/>
                </a:solidFill>
                <a:latin typeface="Noto Sans CJK SC"/>
                <a:ea typeface="Noto Sans CJK SC"/>
                <a:cs typeface="Noto Sans CJK SC"/>
              </a:defRPr>
            </a:lvl9pPr>
          </a:lstStyle>
          <a:p>
            <a:pPr>
              <a:buNone/>
              <a:defRPr sz="2400"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04</a:t>
            </a:r>
            <a:endParaRPr sz="2400" b="1">
              <a:solidFill>
                <a:srgbClr val="6650A3"/>
              </a:solidFill>
              <a:latin typeface="Noto Sans CJK SC"/>
              <a:ea typeface="Noto Sans CJK SC"/>
              <a:cs typeface="Noto Sans CJK SC"/>
            </a:endParaRPr>
          </a:p>
        </p:txBody>
      </p:sp>
      <p:sp>
        <p:nvSpPr>
          <p:cNvPr id="12" name="english-11"/>
          <p:cNvSpPr>
            <a:spLocks noGrp="1"/>
          </p:cNvSpPr>
          <p:nvPr/>
        </p:nvSpPr>
        <p:spPr>
          <a:xfrm>
            <a:off x="1657350" y="4057650"/>
            <a:ext cx="8143875" cy="523875"/>
          </a:xfrm>
          <a:prstGeom prst="rect">
            <a:avLst/>
          </a:prstGeom>
          <a:noFill/>
          <a:ln w="0">
            <a:noFill/>
            <a:prstDash val="solid"/>
          </a:ln>
        </p:spPr>
        <p:txBody>
          <a:bodyPr wrap="square" lIns="0" tIns="0" rIns="0" bIns="0" anchor="t">
            <a:noAutofit/>
          </a:bodyPr>
          <a:lstStyle>
            <a:defPPr>
              <a:defRPr sz="2325" b="0">
                <a:solidFill>
                  <a:srgbClr val="25223A"/>
                </a:solidFill>
                <a:latin typeface="Noto Sans CJK SC"/>
                <a:ea typeface="Noto Sans CJK SC"/>
                <a:cs typeface="Noto Sans CJK SC"/>
              </a:defRPr>
            </a:defPPr>
            <a:lvl1pPr>
              <a:buNone/>
              <a:defRPr sz="2325" b="0">
                <a:solidFill>
                  <a:srgbClr val="25223A"/>
                </a:solidFill>
                <a:latin typeface="Noto Sans CJK SC"/>
                <a:ea typeface="Noto Sans CJK SC"/>
                <a:cs typeface="Noto Sans CJK SC"/>
              </a:defRPr>
            </a:lvl1pPr>
            <a:lvl2pPr>
              <a:buNone/>
              <a:defRPr sz="2325" b="0">
                <a:solidFill>
                  <a:srgbClr val="25223A"/>
                </a:solidFill>
                <a:latin typeface="Noto Sans CJK SC"/>
                <a:ea typeface="Noto Sans CJK SC"/>
                <a:cs typeface="Noto Sans CJK SC"/>
              </a:defRPr>
            </a:lvl2pPr>
            <a:lvl3pPr>
              <a:buNone/>
              <a:defRPr sz="2325" b="0">
                <a:solidFill>
                  <a:srgbClr val="25223A"/>
                </a:solidFill>
                <a:latin typeface="Noto Sans CJK SC"/>
                <a:ea typeface="Noto Sans CJK SC"/>
                <a:cs typeface="Noto Sans CJK SC"/>
              </a:defRPr>
            </a:lvl3pPr>
            <a:lvl4pPr>
              <a:buNone/>
              <a:defRPr sz="2325" b="0">
                <a:solidFill>
                  <a:srgbClr val="25223A"/>
                </a:solidFill>
                <a:latin typeface="Noto Sans CJK SC"/>
                <a:ea typeface="Noto Sans CJK SC"/>
                <a:cs typeface="Noto Sans CJK SC"/>
              </a:defRPr>
            </a:lvl4pPr>
            <a:lvl5pPr>
              <a:buNone/>
              <a:defRPr sz="2325" b="0">
                <a:solidFill>
                  <a:srgbClr val="25223A"/>
                </a:solidFill>
                <a:latin typeface="Noto Sans CJK SC"/>
                <a:ea typeface="Noto Sans CJK SC"/>
                <a:cs typeface="Noto Sans CJK SC"/>
              </a:defRPr>
            </a:lvl5pPr>
            <a:lvl6pPr>
              <a:buNone/>
              <a:defRPr sz="2325" b="0">
                <a:solidFill>
                  <a:srgbClr val="25223A"/>
                </a:solidFill>
                <a:latin typeface="Noto Sans CJK SC"/>
                <a:ea typeface="Noto Sans CJK SC"/>
                <a:cs typeface="Noto Sans CJK SC"/>
              </a:defRPr>
            </a:lvl6pPr>
            <a:lvl7pPr>
              <a:buNone/>
              <a:defRPr sz="2325" b="0">
                <a:solidFill>
                  <a:srgbClr val="25223A"/>
                </a:solidFill>
                <a:latin typeface="Noto Sans CJK SC"/>
                <a:ea typeface="Noto Sans CJK SC"/>
                <a:cs typeface="Noto Sans CJK SC"/>
              </a:defRPr>
            </a:lvl7pPr>
            <a:lvl8pPr>
              <a:buNone/>
              <a:defRPr sz="2325" b="0">
                <a:solidFill>
                  <a:srgbClr val="25223A"/>
                </a:solidFill>
                <a:latin typeface="Noto Sans CJK SC"/>
                <a:ea typeface="Noto Sans CJK SC"/>
                <a:cs typeface="Noto Sans CJK SC"/>
              </a:defRPr>
            </a:lvl8pPr>
            <a:lvl9pPr>
              <a:buNone/>
              <a:defRPr sz="2325" b="0">
                <a:solidFill>
                  <a:srgbClr val="25223A"/>
                </a:solidFill>
                <a:latin typeface="Noto Sans CJK SC"/>
                <a:ea typeface="Noto Sans CJK SC"/>
                <a:cs typeface="Noto Sans CJK SC"/>
              </a:defRPr>
            </a:lvl9pPr>
          </a:lstStyle>
          <a:p>
            <a:pPr>
              <a:buNone/>
              <a:defRPr sz="2325" b="0">
                <a:solidFill>
                  <a:srgbClr val="25223A"/>
                </a:solidFill>
                <a:latin typeface="Noto Sans CJK SC"/>
                <a:ea typeface="Noto Sans CJK SC"/>
                <a:cs typeface="Noto Sans CJK SC"/>
              </a:defRPr>
            </a:pPr>
            <a:r>
              <a:rPr sz="2325" b="0">
                <a:solidFill>
                  <a:srgbClr val="25223A"/>
                </a:solidFill>
                <a:latin typeface="Noto Sans CJK SC"/>
                <a:ea typeface="Noto Sans CJK SC"/>
                <a:cs typeface="Noto Sans CJK SC"/>
              </a:rPr>
              <a:t>Gauge cancellations and quark scattering</a:t>
            </a:r>
            <a:endParaRPr sz="2325" b="0">
              <a:solidFill>
                <a:srgbClr val="25223A"/>
              </a:solidFill>
              <a:latin typeface="Noto Sans CJK SC"/>
              <a:ea typeface="Noto Sans CJK SC"/>
              <a:cs typeface="Noto Sans CJK SC"/>
            </a:endParaRPr>
          </a:p>
        </p:txBody>
      </p:sp>
      <p:sp>
        <p:nvSpPr>
          <p:cNvPr id="13" name="english-12"/>
          <p:cNvSpPr>
            <a:spLocks noGrp="1"/>
          </p:cNvSpPr>
          <p:nvPr/>
        </p:nvSpPr>
        <p:spPr>
          <a:xfrm>
            <a:off x="10382250" y="4095750"/>
            <a:ext cx="1104900" cy="428625"/>
          </a:xfrm>
          <a:prstGeom prst="rect">
            <a:avLst/>
          </a:prstGeom>
          <a:noFill/>
          <a:ln w="0">
            <a:noFill/>
            <a:prstDash val="solid"/>
          </a:ln>
        </p:spPr>
        <p:txBody>
          <a:bodyPr wrap="square" lIns="0" tIns="0" rIns="0" bIns="0" anchor="t">
            <a:noAutofit/>
          </a:bodyPr>
          <a:lstStyle>
            <a:defPPr>
              <a:defRPr sz="1800" b="0">
                <a:solidFill>
                  <a:srgbClr val="6C6878"/>
                </a:solidFill>
                <a:latin typeface="Noto Sans CJK SC"/>
                <a:ea typeface="Noto Sans CJK SC"/>
                <a:cs typeface="Noto Sans CJK SC"/>
              </a:defRPr>
            </a:defPPr>
            <a:lvl1pPr>
              <a:buNone/>
              <a:defRPr sz="1800" b="0">
                <a:solidFill>
                  <a:srgbClr val="6C6878"/>
                </a:solidFill>
                <a:latin typeface="Noto Sans CJK SC"/>
                <a:ea typeface="Noto Sans CJK SC"/>
                <a:cs typeface="Noto Sans CJK SC"/>
              </a:defRPr>
            </a:lvl1pPr>
            <a:lvl2pPr>
              <a:buNone/>
              <a:defRPr sz="1800" b="0">
                <a:solidFill>
                  <a:srgbClr val="6C6878"/>
                </a:solidFill>
                <a:latin typeface="Noto Sans CJK SC"/>
                <a:ea typeface="Noto Sans CJK SC"/>
                <a:cs typeface="Noto Sans CJK SC"/>
              </a:defRPr>
            </a:lvl2pPr>
            <a:lvl3pPr>
              <a:buNone/>
              <a:defRPr sz="1800" b="0">
                <a:solidFill>
                  <a:srgbClr val="6C6878"/>
                </a:solidFill>
                <a:latin typeface="Noto Sans CJK SC"/>
                <a:ea typeface="Noto Sans CJK SC"/>
                <a:cs typeface="Noto Sans CJK SC"/>
              </a:defRPr>
            </a:lvl3pPr>
            <a:lvl4pPr>
              <a:buNone/>
              <a:defRPr sz="1800" b="0">
                <a:solidFill>
                  <a:srgbClr val="6C6878"/>
                </a:solidFill>
                <a:latin typeface="Noto Sans CJK SC"/>
                <a:ea typeface="Noto Sans CJK SC"/>
                <a:cs typeface="Noto Sans CJK SC"/>
              </a:defRPr>
            </a:lvl4pPr>
            <a:lvl5pPr>
              <a:buNone/>
              <a:defRPr sz="1800" b="0">
                <a:solidFill>
                  <a:srgbClr val="6C6878"/>
                </a:solidFill>
                <a:latin typeface="Noto Sans CJK SC"/>
                <a:ea typeface="Noto Sans CJK SC"/>
                <a:cs typeface="Noto Sans CJK SC"/>
              </a:defRPr>
            </a:lvl5pPr>
            <a:lvl6pPr>
              <a:buNone/>
              <a:defRPr sz="1800" b="0">
                <a:solidFill>
                  <a:srgbClr val="6C6878"/>
                </a:solidFill>
                <a:latin typeface="Noto Sans CJK SC"/>
                <a:ea typeface="Noto Sans CJK SC"/>
                <a:cs typeface="Noto Sans CJK SC"/>
              </a:defRPr>
            </a:lvl6pPr>
            <a:lvl7pPr>
              <a:buNone/>
              <a:defRPr sz="1800" b="0">
                <a:solidFill>
                  <a:srgbClr val="6C6878"/>
                </a:solidFill>
                <a:latin typeface="Noto Sans CJK SC"/>
                <a:ea typeface="Noto Sans CJK SC"/>
                <a:cs typeface="Noto Sans CJK SC"/>
              </a:defRPr>
            </a:lvl7pPr>
            <a:lvl8pPr>
              <a:buNone/>
              <a:defRPr sz="1800" b="0">
                <a:solidFill>
                  <a:srgbClr val="6C6878"/>
                </a:solidFill>
                <a:latin typeface="Noto Sans CJK SC"/>
                <a:ea typeface="Noto Sans CJK SC"/>
                <a:cs typeface="Noto Sans CJK SC"/>
              </a:defRPr>
            </a:lvl8pPr>
            <a:lvl9pPr>
              <a:buNone/>
              <a:defRPr sz="1800" b="0">
                <a:solidFill>
                  <a:srgbClr val="6C6878"/>
                </a:solidFill>
                <a:latin typeface="Noto Sans CJK SC"/>
                <a:ea typeface="Noto Sans CJK SC"/>
                <a:cs typeface="Noto Sans CJK SC"/>
              </a:defRPr>
            </a:lvl9pPr>
          </a:lstStyle>
          <a:p>
            <a:pPr>
              <a:buNone/>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23–31</a:t>
            </a:r>
            <a:endParaRPr sz="1800" b="0">
              <a:solidFill>
                <a:srgbClr val="6C6878"/>
              </a:solidFill>
              <a:latin typeface="Noto Sans CJK SC"/>
              <a:ea typeface="Noto Sans CJK SC"/>
              <a:cs typeface="Noto Sans CJK SC"/>
            </a:endParaRPr>
          </a:p>
        </p:txBody>
      </p:sp>
      <p:sp>
        <p:nvSpPr>
          <p:cNvPr id="14" name="english-13"/>
          <p:cNvSpPr>
            <a:spLocks noGrp="1"/>
          </p:cNvSpPr>
          <p:nvPr/>
        </p:nvSpPr>
        <p:spPr>
          <a:xfrm>
            <a:off x="685800" y="4876800"/>
            <a:ext cx="762000" cy="523875"/>
          </a:xfrm>
          <a:prstGeom prst="rect">
            <a:avLst/>
          </a:prstGeom>
          <a:noFill/>
          <a:ln w="0">
            <a:noFill/>
            <a:prstDash val="solid"/>
          </a:ln>
        </p:spPr>
        <p:txBody>
          <a:bodyPr wrap="square" lIns="0" tIns="0" rIns="0" bIns="0" anchor="t">
            <a:noAutofit/>
          </a:bodyPr>
          <a:lstStyle>
            <a:defPPr>
              <a:defRPr sz="2400" b="1">
                <a:solidFill>
                  <a:srgbClr val="6650A3"/>
                </a:solidFill>
                <a:latin typeface="Noto Sans CJK SC"/>
                <a:ea typeface="Noto Sans CJK SC"/>
                <a:cs typeface="Noto Sans CJK SC"/>
              </a:defRPr>
            </a:defPPr>
            <a:lvl1pPr>
              <a:buNone/>
              <a:defRPr sz="2400" b="1">
                <a:solidFill>
                  <a:srgbClr val="6650A3"/>
                </a:solidFill>
                <a:latin typeface="Noto Sans CJK SC"/>
                <a:ea typeface="Noto Sans CJK SC"/>
                <a:cs typeface="Noto Sans CJK SC"/>
              </a:defRPr>
            </a:lvl1pPr>
            <a:lvl2pPr>
              <a:buNone/>
              <a:defRPr sz="2400" b="1">
                <a:solidFill>
                  <a:srgbClr val="6650A3"/>
                </a:solidFill>
                <a:latin typeface="Noto Sans CJK SC"/>
                <a:ea typeface="Noto Sans CJK SC"/>
                <a:cs typeface="Noto Sans CJK SC"/>
              </a:defRPr>
            </a:lvl2pPr>
            <a:lvl3pPr>
              <a:buNone/>
              <a:defRPr sz="2400" b="1">
                <a:solidFill>
                  <a:srgbClr val="6650A3"/>
                </a:solidFill>
                <a:latin typeface="Noto Sans CJK SC"/>
                <a:ea typeface="Noto Sans CJK SC"/>
                <a:cs typeface="Noto Sans CJK SC"/>
              </a:defRPr>
            </a:lvl3pPr>
            <a:lvl4pPr>
              <a:buNone/>
              <a:defRPr sz="2400" b="1">
                <a:solidFill>
                  <a:srgbClr val="6650A3"/>
                </a:solidFill>
                <a:latin typeface="Noto Sans CJK SC"/>
                <a:ea typeface="Noto Sans CJK SC"/>
                <a:cs typeface="Noto Sans CJK SC"/>
              </a:defRPr>
            </a:lvl4pPr>
            <a:lvl5pPr>
              <a:buNone/>
              <a:defRPr sz="2400" b="1">
                <a:solidFill>
                  <a:srgbClr val="6650A3"/>
                </a:solidFill>
                <a:latin typeface="Noto Sans CJK SC"/>
                <a:ea typeface="Noto Sans CJK SC"/>
                <a:cs typeface="Noto Sans CJK SC"/>
              </a:defRPr>
            </a:lvl5pPr>
            <a:lvl6pPr>
              <a:buNone/>
              <a:defRPr sz="2400" b="1">
                <a:solidFill>
                  <a:srgbClr val="6650A3"/>
                </a:solidFill>
                <a:latin typeface="Noto Sans CJK SC"/>
                <a:ea typeface="Noto Sans CJK SC"/>
                <a:cs typeface="Noto Sans CJK SC"/>
              </a:defRPr>
            </a:lvl6pPr>
            <a:lvl7pPr>
              <a:buNone/>
              <a:defRPr sz="2400" b="1">
                <a:solidFill>
                  <a:srgbClr val="6650A3"/>
                </a:solidFill>
                <a:latin typeface="Noto Sans CJK SC"/>
                <a:ea typeface="Noto Sans CJK SC"/>
                <a:cs typeface="Noto Sans CJK SC"/>
              </a:defRPr>
            </a:lvl7pPr>
            <a:lvl8pPr>
              <a:buNone/>
              <a:defRPr sz="2400" b="1">
                <a:solidFill>
                  <a:srgbClr val="6650A3"/>
                </a:solidFill>
                <a:latin typeface="Noto Sans CJK SC"/>
                <a:ea typeface="Noto Sans CJK SC"/>
                <a:cs typeface="Noto Sans CJK SC"/>
              </a:defRPr>
            </a:lvl8pPr>
            <a:lvl9pPr>
              <a:buNone/>
              <a:defRPr sz="2400" b="1">
                <a:solidFill>
                  <a:srgbClr val="6650A3"/>
                </a:solidFill>
                <a:latin typeface="Noto Sans CJK SC"/>
                <a:ea typeface="Noto Sans CJK SC"/>
                <a:cs typeface="Noto Sans CJK SC"/>
              </a:defRPr>
            </a:lvl9pPr>
          </a:lstStyle>
          <a:p>
            <a:pPr>
              <a:buNone/>
              <a:defRPr sz="2400"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05</a:t>
            </a:r>
            <a:endParaRPr sz="2400" b="1">
              <a:solidFill>
                <a:srgbClr val="6650A3"/>
              </a:solidFill>
              <a:latin typeface="Noto Sans CJK SC"/>
              <a:ea typeface="Noto Sans CJK SC"/>
              <a:cs typeface="Noto Sans CJK SC"/>
            </a:endParaRPr>
          </a:p>
        </p:txBody>
      </p:sp>
      <p:sp>
        <p:nvSpPr>
          <p:cNvPr id="15" name="english-14"/>
          <p:cNvSpPr>
            <a:spLocks noGrp="1"/>
          </p:cNvSpPr>
          <p:nvPr/>
        </p:nvSpPr>
        <p:spPr>
          <a:xfrm>
            <a:off x="1657350" y="4876800"/>
            <a:ext cx="8143875" cy="523875"/>
          </a:xfrm>
          <a:prstGeom prst="rect">
            <a:avLst/>
          </a:prstGeom>
          <a:noFill/>
          <a:ln w="0">
            <a:noFill/>
            <a:prstDash val="solid"/>
          </a:ln>
        </p:spPr>
        <p:txBody>
          <a:bodyPr wrap="square" lIns="0" tIns="0" rIns="0" bIns="0" anchor="t">
            <a:noAutofit/>
          </a:bodyPr>
          <a:lstStyle>
            <a:defPPr>
              <a:defRPr sz="2325" b="0">
                <a:solidFill>
                  <a:srgbClr val="25223A"/>
                </a:solidFill>
                <a:latin typeface="Noto Sans CJK SC"/>
                <a:ea typeface="Noto Sans CJK SC"/>
                <a:cs typeface="Noto Sans CJK SC"/>
              </a:defRPr>
            </a:defPPr>
            <a:lvl1pPr>
              <a:buNone/>
              <a:defRPr sz="2325" b="0">
                <a:solidFill>
                  <a:srgbClr val="25223A"/>
                </a:solidFill>
                <a:latin typeface="Noto Sans CJK SC"/>
                <a:ea typeface="Noto Sans CJK SC"/>
                <a:cs typeface="Noto Sans CJK SC"/>
              </a:defRPr>
            </a:lvl1pPr>
            <a:lvl2pPr>
              <a:buNone/>
              <a:defRPr sz="2325" b="0">
                <a:solidFill>
                  <a:srgbClr val="25223A"/>
                </a:solidFill>
                <a:latin typeface="Noto Sans CJK SC"/>
                <a:ea typeface="Noto Sans CJK SC"/>
                <a:cs typeface="Noto Sans CJK SC"/>
              </a:defRPr>
            </a:lvl2pPr>
            <a:lvl3pPr>
              <a:buNone/>
              <a:defRPr sz="2325" b="0">
                <a:solidFill>
                  <a:srgbClr val="25223A"/>
                </a:solidFill>
                <a:latin typeface="Noto Sans CJK SC"/>
                <a:ea typeface="Noto Sans CJK SC"/>
                <a:cs typeface="Noto Sans CJK SC"/>
              </a:defRPr>
            </a:lvl3pPr>
            <a:lvl4pPr>
              <a:buNone/>
              <a:defRPr sz="2325" b="0">
                <a:solidFill>
                  <a:srgbClr val="25223A"/>
                </a:solidFill>
                <a:latin typeface="Noto Sans CJK SC"/>
                <a:ea typeface="Noto Sans CJK SC"/>
                <a:cs typeface="Noto Sans CJK SC"/>
              </a:defRPr>
            </a:lvl4pPr>
            <a:lvl5pPr>
              <a:buNone/>
              <a:defRPr sz="2325" b="0">
                <a:solidFill>
                  <a:srgbClr val="25223A"/>
                </a:solidFill>
                <a:latin typeface="Noto Sans CJK SC"/>
                <a:ea typeface="Noto Sans CJK SC"/>
                <a:cs typeface="Noto Sans CJK SC"/>
              </a:defRPr>
            </a:lvl5pPr>
            <a:lvl6pPr>
              <a:buNone/>
              <a:defRPr sz="2325" b="0">
                <a:solidFill>
                  <a:srgbClr val="25223A"/>
                </a:solidFill>
                <a:latin typeface="Noto Sans CJK SC"/>
                <a:ea typeface="Noto Sans CJK SC"/>
                <a:cs typeface="Noto Sans CJK SC"/>
              </a:defRPr>
            </a:lvl6pPr>
            <a:lvl7pPr>
              <a:buNone/>
              <a:defRPr sz="2325" b="0">
                <a:solidFill>
                  <a:srgbClr val="25223A"/>
                </a:solidFill>
                <a:latin typeface="Noto Sans CJK SC"/>
                <a:ea typeface="Noto Sans CJK SC"/>
                <a:cs typeface="Noto Sans CJK SC"/>
              </a:defRPr>
            </a:lvl7pPr>
            <a:lvl8pPr>
              <a:buNone/>
              <a:defRPr sz="2325" b="0">
                <a:solidFill>
                  <a:srgbClr val="25223A"/>
                </a:solidFill>
                <a:latin typeface="Noto Sans CJK SC"/>
                <a:ea typeface="Noto Sans CJK SC"/>
                <a:cs typeface="Noto Sans CJK SC"/>
              </a:defRPr>
            </a:lvl8pPr>
            <a:lvl9pPr>
              <a:buNone/>
              <a:defRPr sz="2325" b="0">
                <a:solidFill>
                  <a:srgbClr val="25223A"/>
                </a:solidFill>
                <a:latin typeface="Noto Sans CJK SC"/>
                <a:ea typeface="Noto Sans CJK SC"/>
                <a:cs typeface="Noto Sans CJK SC"/>
              </a:defRPr>
            </a:lvl9pPr>
          </a:lstStyle>
          <a:p>
            <a:pPr>
              <a:buNone/>
              <a:defRPr sz="2325" b="0">
                <a:solidFill>
                  <a:srgbClr val="25223A"/>
                </a:solidFill>
                <a:latin typeface="Noto Sans CJK SC"/>
                <a:ea typeface="Noto Sans CJK SC"/>
                <a:cs typeface="Noto Sans CJK SC"/>
              </a:defRPr>
            </a:pPr>
            <a:r>
              <a:rPr sz="2325" b="0">
                <a:solidFill>
                  <a:srgbClr val="25223A"/>
                </a:solidFill>
                <a:latin typeface="Noto Sans CJK SC"/>
                <a:ea typeface="Noto Sans CJK SC"/>
                <a:cs typeface="Noto Sans CJK SC"/>
              </a:rPr>
              <a:t>Conclusions and next steps</a:t>
            </a:r>
            <a:endParaRPr sz="2325" b="0">
              <a:solidFill>
                <a:srgbClr val="25223A"/>
              </a:solidFill>
              <a:latin typeface="Noto Sans CJK SC"/>
              <a:ea typeface="Noto Sans CJK SC"/>
              <a:cs typeface="Noto Sans CJK SC"/>
            </a:endParaRPr>
          </a:p>
        </p:txBody>
      </p:sp>
      <p:sp>
        <p:nvSpPr>
          <p:cNvPr id="16" name="english-15"/>
          <p:cNvSpPr>
            <a:spLocks noGrp="1"/>
          </p:cNvSpPr>
          <p:nvPr/>
        </p:nvSpPr>
        <p:spPr>
          <a:xfrm>
            <a:off x="10382250" y="4914900"/>
            <a:ext cx="1104900" cy="428625"/>
          </a:xfrm>
          <a:prstGeom prst="rect">
            <a:avLst/>
          </a:prstGeom>
          <a:noFill/>
          <a:ln w="0">
            <a:noFill/>
            <a:prstDash val="solid"/>
          </a:ln>
        </p:spPr>
        <p:txBody>
          <a:bodyPr wrap="square" lIns="0" tIns="0" rIns="0" bIns="0" anchor="t">
            <a:noAutofit/>
          </a:bodyPr>
          <a:lstStyle>
            <a:defPPr>
              <a:defRPr sz="1800" b="0">
                <a:solidFill>
                  <a:srgbClr val="6C6878"/>
                </a:solidFill>
                <a:latin typeface="Noto Sans CJK SC"/>
                <a:ea typeface="Noto Sans CJK SC"/>
                <a:cs typeface="Noto Sans CJK SC"/>
              </a:defRPr>
            </a:defPPr>
            <a:lvl1pPr>
              <a:buNone/>
              <a:defRPr sz="1800" b="0">
                <a:solidFill>
                  <a:srgbClr val="6C6878"/>
                </a:solidFill>
                <a:latin typeface="Noto Sans CJK SC"/>
                <a:ea typeface="Noto Sans CJK SC"/>
                <a:cs typeface="Noto Sans CJK SC"/>
              </a:defRPr>
            </a:lvl1pPr>
            <a:lvl2pPr>
              <a:buNone/>
              <a:defRPr sz="1800" b="0">
                <a:solidFill>
                  <a:srgbClr val="6C6878"/>
                </a:solidFill>
                <a:latin typeface="Noto Sans CJK SC"/>
                <a:ea typeface="Noto Sans CJK SC"/>
                <a:cs typeface="Noto Sans CJK SC"/>
              </a:defRPr>
            </a:lvl2pPr>
            <a:lvl3pPr>
              <a:buNone/>
              <a:defRPr sz="1800" b="0">
                <a:solidFill>
                  <a:srgbClr val="6C6878"/>
                </a:solidFill>
                <a:latin typeface="Noto Sans CJK SC"/>
                <a:ea typeface="Noto Sans CJK SC"/>
                <a:cs typeface="Noto Sans CJK SC"/>
              </a:defRPr>
            </a:lvl3pPr>
            <a:lvl4pPr>
              <a:buNone/>
              <a:defRPr sz="1800" b="0">
                <a:solidFill>
                  <a:srgbClr val="6C6878"/>
                </a:solidFill>
                <a:latin typeface="Noto Sans CJK SC"/>
                <a:ea typeface="Noto Sans CJK SC"/>
                <a:cs typeface="Noto Sans CJK SC"/>
              </a:defRPr>
            </a:lvl4pPr>
            <a:lvl5pPr>
              <a:buNone/>
              <a:defRPr sz="1800" b="0">
                <a:solidFill>
                  <a:srgbClr val="6C6878"/>
                </a:solidFill>
                <a:latin typeface="Noto Sans CJK SC"/>
                <a:ea typeface="Noto Sans CJK SC"/>
                <a:cs typeface="Noto Sans CJK SC"/>
              </a:defRPr>
            </a:lvl5pPr>
            <a:lvl6pPr>
              <a:buNone/>
              <a:defRPr sz="1800" b="0">
                <a:solidFill>
                  <a:srgbClr val="6C6878"/>
                </a:solidFill>
                <a:latin typeface="Noto Sans CJK SC"/>
                <a:ea typeface="Noto Sans CJK SC"/>
                <a:cs typeface="Noto Sans CJK SC"/>
              </a:defRPr>
            </a:lvl6pPr>
            <a:lvl7pPr>
              <a:buNone/>
              <a:defRPr sz="1800" b="0">
                <a:solidFill>
                  <a:srgbClr val="6C6878"/>
                </a:solidFill>
                <a:latin typeface="Noto Sans CJK SC"/>
                <a:ea typeface="Noto Sans CJK SC"/>
                <a:cs typeface="Noto Sans CJK SC"/>
              </a:defRPr>
            </a:lvl7pPr>
            <a:lvl8pPr>
              <a:buNone/>
              <a:defRPr sz="1800" b="0">
                <a:solidFill>
                  <a:srgbClr val="6C6878"/>
                </a:solidFill>
                <a:latin typeface="Noto Sans CJK SC"/>
                <a:ea typeface="Noto Sans CJK SC"/>
                <a:cs typeface="Noto Sans CJK SC"/>
              </a:defRPr>
            </a:lvl8pPr>
            <a:lvl9pPr>
              <a:buNone/>
              <a:defRPr sz="1800" b="0">
                <a:solidFill>
                  <a:srgbClr val="6C6878"/>
                </a:solidFill>
                <a:latin typeface="Noto Sans CJK SC"/>
                <a:ea typeface="Noto Sans CJK SC"/>
                <a:cs typeface="Noto Sans CJK SC"/>
              </a:defRPr>
            </a:lvl9pPr>
          </a:lstStyle>
          <a:p>
            <a:pPr>
              <a:buNone/>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32</a:t>
            </a:r>
            <a:endParaRPr sz="1800" b="0">
              <a:solidFill>
                <a:srgbClr val="6C6878"/>
              </a:solidFill>
              <a:latin typeface="Noto Sans CJK SC"/>
              <a:ea typeface="Noto Sans CJK SC"/>
              <a:cs typeface="Noto Sans CJK SC"/>
            </a:endParaRPr>
          </a:p>
        </p:txBody>
      </p:sp>
      <p:sp>
        <p:nvSpPr>
          <p:cNvPr id="17" name="english-16"/>
          <p:cNvSpPr>
            <a:spLocks noGrp="1"/>
          </p:cNvSpPr>
          <p:nvPr/>
        </p:nvSpPr>
        <p:spPr>
          <a:xfrm>
            <a:off x="685800" y="5962650"/>
            <a:ext cx="10820400" cy="428625"/>
          </a:xfrm>
          <a:prstGeom prst="rect">
            <a:avLst/>
          </a:prstGeom>
          <a:noFill/>
          <a:ln w="0">
            <a:noFill/>
            <a:prstDash val="solid"/>
          </a:ln>
        </p:spPr>
        <p:txBody>
          <a:bodyPr wrap="square" lIns="0" tIns="0" rIns="0" bIns="0" anchor="t">
            <a:noAutofit/>
          </a:bodyPr>
          <a:lstStyle>
            <a:defPPr>
              <a:defRPr sz="1800" b="0">
                <a:solidFill>
                  <a:srgbClr val="6C6878"/>
                </a:solidFill>
                <a:latin typeface="Noto Sans CJK SC"/>
                <a:ea typeface="Noto Sans CJK SC"/>
                <a:cs typeface="Noto Sans CJK SC"/>
              </a:defRPr>
            </a:defPPr>
            <a:lvl1pPr>
              <a:buNone/>
              <a:defRPr sz="1800" b="0">
                <a:solidFill>
                  <a:srgbClr val="6C6878"/>
                </a:solidFill>
                <a:latin typeface="Noto Sans CJK SC"/>
                <a:ea typeface="Noto Sans CJK SC"/>
                <a:cs typeface="Noto Sans CJK SC"/>
              </a:defRPr>
            </a:lvl1pPr>
            <a:lvl2pPr>
              <a:buNone/>
              <a:defRPr sz="1800" b="0">
                <a:solidFill>
                  <a:srgbClr val="6C6878"/>
                </a:solidFill>
                <a:latin typeface="Noto Sans CJK SC"/>
                <a:ea typeface="Noto Sans CJK SC"/>
                <a:cs typeface="Noto Sans CJK SC"/>
              </a:defRPr>
            </a:lvl2pPr>
            <a:lvl3pPr>
              <a:buNone/>
              <a:defRPr sz="1800" b="0">
                <a:solidFill>
                  <a:srgbClr val="6C6878"/>
                </a:solidFill>
                <a:latin typeface="Noto Sans CJK SC"/>
                <a:ea typeface="Noto Sans CJK SC"/>
                <a:cs typeface="Noto Sans CJK SC"/>
              </a:defRPr>
            </a:lvl3pPr>
            <a:lvl4pPr>
              <a:buNone/>
              <a:defRPr sz="1800" b="0">
                <a:solidFill>
                  <a:srgbClr val="6C6878"/>
                </a:solidFill>
                <a:latin typeface="Noto Sans CJK SC"/>
                <a:ea typeface="Noto Sans CJK SC"/>
                <a:cs typeface="Noto Sans CJK SC"/>
              </a:defRPr>
            </a:lvl4pPr>
            <a:lvl5pPr>
              <a:buNone/>
              <a:defRPr sz="1800" b="0">
                <a:solidFill>
                  <a:srgbClr val="6C6878"/>
                </a:solidFill>
                <a:latin typeface="Noto Sans CJK SC"/>
                <a:ea typeface="Noto Sans CJK SC"/>
                <a:cs typeface="Noto Sans CJK SC"/>
              </a:defRPr>
            </a:lvl5pPr>
            <a:lvl6pPr>
              <a:buNone/>
              <a:defRPr sz="1800" b="0">
                <a:solidFill>
                  <a:srgbClr val="6C6878"/>
                </a:solidFill>
                <a:latin typeface="Noto Sans CJK SC"/>
                <a:ea typeface="Noto Sans CJK SC"/>
                <a:cs typeface="Noto Sans CJK SC"/>
              </a:defRPr>
            </a:lvl6pPr>
            <a:lvl7pPr>
              <a:buNone/>
              <a:defRPr sz="1800" b="0">
                <a:solidFill>
                  <a:srgbClr val="6C6878"/>
                </a:solidFill>
                <a:latin typeface="Noto Sans CJK SC"/>
                <a:ea typeface="Noto Sans CJK SC"/>
                <a:cs typeface="Noto Sans CJK SC"/>
              </a:defRPr>
            </a:lvl7pPr>
            <a:lvl8pPr>
              <a:buNone/>
              <a:defRPr sz="1800" b="0">
                <a:solidFill>
                  <a:srgbClr val="6C6878"/>
                </a:solidFill>
                <a:latin typeface="Noto Sans CJK SC"/>
                <a:ea typeface="Noto Sans CJK SC"/>
                <a:cs typeface="Noto Sans CJK SC"/>
              </a:defRPr>
            </a:lvl8pPr>
            <a:lvl9pPr>
              <a:buNone/>
              <a:defRPr sz="1800" b="0">
                <a:solidFill>
                  <a:srgbClr val="6C6878"/>
                </a:solidFill>
                <a:latin typeface="Noto Sans CJK SC"/>
                <a:ea typeface="Noto Sans CJK SC"/>
                <a:cs typeface="Noto Sans CJK SC"/>
              </a:defRPr>
            </a:lvl9pPr>
          </a:lstStyle>
          <a:p>
            <a:pPr>
              <a:buNone/>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Technical details and references follow in the appendix.</a:t>
            </a:r>
            <a:endParaRPr sz="1800" b="0">
              <a:solidFill>
                <a:srgbClr val="6C6878"/>
              </a:solidFill>
              <a:latin typeface="Noto Sans CJK SC"/>
              <a:ea typeface="Noto Sans CJK SC"/>
              <a:cs typeface="Noto Sans CJK SC"/>
            </a:endParaRPr>
          </a:p>
        </p:txBody>
      </p:sp>
      <p:sp>
        <p:nvSpPr>
          <p:cNvPr id="18" name="english-17"/>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02</a:t>
            </a:r>
            <a:endParaRPr sz="1350" b="0">
              <a:solidFill>
                <a:srgbClr val="6650A3"/>
              </a:solidFill>
              <a:latin typeface="Noto Sans CJK SC"/>
              <a:ea typeface="Noto Sans CJK SC"/>
              <a:cs typeface="Noto Sans CJK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9" name="slide-title"/>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endParaRPr sz="3300" b="1">
              <a:solidFill>
                <a:srgbClr val="25223A"/>
              </a:solidFill>
              <a:latin typeface="Noto Sans CJK SC"/>
              <a:ea typeface="Noto Sans CJK SC"/>
              <a:cs typeface="Noto Sans CJK SC"/>
            </a:endParaRPr>
          </a:p>
        </p:txBody>
      </p:sp>
      <p:sp>
        <p:nvSpPr>
          <p:cNvPr id="2" name="page-number"/>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l">
              <a:defRPr sz="1350" b="0">
                <a:solidFill>
                  <a:srgbClr val="6650A3"/>
                </a:solidFill>
                <a:latin typeface="Noto Sans CJK SC"/>
                <a:ea typeface="Noto Sans CJK SC"/>
                <a:cs typeface="Noto Sans CJK SC"/>
              </a:defRPr>
            </a:defPPr>
            <a:lvl1pPr algn="l">
              <a:buNone/>
              <a:defRPr sz="1350" b="0">
                <a:solidFill>
                  <a:srgbClr val="6650A3"/>
                </a:solidFill>
                <a:latin typeface="Noto Sans CJK SC"/>
                <a:ea typeface="Noto Sans CJK SC"/>
                <a:cs typeface="Noto Sans CJK SC"/>
              </a:defRPr>
            </a:lvl1pPr>
            <a:lvl2pPr algn="l">
              <a:buNone/>
              <a:defRPr sz="1350" b="0">
                <a:solidFill>
                  <a:srgbClr val="6650A3"/>
                </a:solidFill>
                <a:latin typeface="Noto Sans CJK SC"/>
                <a:ea typeface="Noto Sans CJK SC"/>
                <a:cs typeface="Noto Sans CJK SC"/>
              </a:defRPr>
            </a:lvl2pPr>
            <a:lvl3pPr algn="l">
              <a:buNone/>
              <a:defRPr sz="1350" b="0">
                <a:solidFill>
                  <a:srgbClr val="6650A3"/>
                </a:solidFill>
                <a:latin typeface="Noto Sans CJK SC"/>
                <a:ea typeface="Noto Sans CJK SC"/>
                <a:cs typeface="Noto Sans CJK SC"/>
              </a:defRPr>
            </a:lvl3pPr>
            <a:lvl4pPr algn="l">
              <a:buNone/>
              <a:defRPr sz="1350" b="0">
                <a:solidFill>
                  <a:srgbClr val="6650A3"/>
                </a:solidFill>
                <a:latin typeface="Noto Sans CJK SC"/>
                <a:ea typeface="Noto Sans CJK SC"/>
                <a:cs typeface="Noto Sans CJK SC"/>
              </a:defRPr>
            </a:lvl4pPr>
            <a:lvl5pPr algn="l">
              <a:buNone/>
              <a:defRPr sz="1350" b="0">
                <a:solidFill>
                  <a:srgbClr val="6650A3"/>
                </a:solidFill>
                <a:latin typeface="Noto Sans CJK SC"/>
                <a:ea typeface="Noto Sans CJK SC"/>
                <a:cs typeface="Noto Sans CJK SC"/>
              </a:defRPr>
            </a:lvl5pPr>
            <a:lvl6pPr algn="l">
              <a:buNone/>
              <a:defRPr sz="1350" b="0">
                <a:solidFill>
                  <a:srgbClr val="6650A3"/>
                </a:solidFill>
                <a:latin typeface="Noto Sans CJK SC"/>
                <a:ea typeface="Noto Sans CJK SC"/>
                <a:cs typeface="Noto Sans CJK SC"/>
              </a:defRPr>
            </a:lvl6pPr>
            <a:lvl7pPr algn="l">
              <a:buNone/>
              <a:defRPr sz="1350" b="0">
                <a:solidFill>
                  <a:srgbClr val="6650A3"/>
                </a:solidFill>
                <a:latin typeface="Noto Sans CJK SC"/>
                <a:ea typeface="Noto Sans CJK SC"/>
                <a:cs typeface="Noto Sans CJK SC"/>
              </a:defRPr>
            </a:lvl7pPr>
            <a:lvl8pPr algn="l">
              <a:buNone/>
              <a:defRPr sz="1350" b="0">
                <a:solidFill>
                  <a:srgbClr val="6650A3"/>
                </a:solidFill>
                <a:latin typeface="Noto Sans CJK SC"/>
                <a:ea typeface="Noto Sans CJK SC"/>
                <a:cs typeface="Noto Sans CJK SC"/>
              </a:defRPr>
            </a:lvl8pPr>
            <a:lvl9pPr algn="l">
              <a:buNone/>
              <a:defRPr sz="1350" b="0">
                <a:solidFill>
                  <a:srgbClr val="6650A3"/>
                </a:solidFill>
                <a:latin typeface="Noto Sans CJK SC"/>
                <a:ea typeface="Noto Sans CJK SC"/>
                <a:cs typeface="Noto Sans CJK SC"/>
              </a:defRPr>
            </a:lvl9pPr>
          </a:lstStyle>
          <a:p>
            <a:pPr algn="l">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03</a:t>
            </a:r>
            <a:endParaRPr sz="1350" b="0">
              <a:solidFill>
                <a:srgbClr val="6650A3"/>
              </a:solidFill>
              <a:latin typeface="Noto Sans CJK SC"/>
              <a:ea typeface="Noto Sans CJK SC"/>
              <a:cs typeface="Noto Sans CJK SC"/>
            </a:endParaRPr>
          </a:p>
        </p:txBody>
      </p:sp>
      <p:sp>
        <p:nvSpPr>
          <p:cNvPr id="3" name="qcd-heading"/>
          <p:cNvSpPr>
            <a:spLocks noGrp="1"/>
          </p:cNvSpPr>
          <p:nvPr/>
        </p:nvSpPr>
        <p:spPr>
          <a:xfrm>
            <a:off x="685800" y="1524000"/>
            <a:ext cx="10820400" cy="514350"/>
          </a:xfrm>
          <a:prstGeom prst="rect">
            <a:avLst/>
          </a:prstGeom>
          <a:noFill/>
          <a:ln w="0">
            <a:noFill/>
          </a:ln>
        </p:spPr>
        <p:txBody>
          <a:bodyPr wrap="square" lIns="0" tIns="0" rIns="0" bIns="0" anchor="t">
            <a:noAutofit/>
          </a:bodyPr>
          <a:lstStyle>
            <a:defPPr algn="l">
              <a:defRPr sz="2475" b="1">
                <a:solidFill>
                  <a:srgbClr val="6650A3"/>
                </a:solidFill>
                <a:latin typeface="Noto Sans CJK SC"/>
                <a:ea typeface="Noto Sans CJK SC"/>
                <a:cs typeface="Noto Sans CJK SC"/>
              </a:defRPr>
            </a:defPPr>
            <a:lvl1pPr algn="l">
              <a:buNone/>
              <a:defRPr sz="2475" b="1">
                <a:solidFill>
                  <a:srgbClr val="6650A3"/>
                </a:solidFill>
                <a:latin typeface="Noto Sans CJK SC"/>
                <a:ea typeface="Noto Sans CJK SC"/>
                <a:cs typeface="Noto Sans CJK SC"/>
              </a:defRPr>
            </a:lvl1pPr>
            <a:lvl2pPr algn="l">
              <a:buNone/>
              <a:defRPr sz="2475" b="1">
                <a:solidFill>
                  <a:srgbClr val="6650A3"/>
                </a:solidFill>
                <a:latin typeface="Noto Sans CJK SC"/>
                <a:ea typeface="Noto Sans CJK SC"/>
                <a:cs typeface="Noto Sans CJK SC"/>
              </a:defRPr>
            </a:lvl2pPr>
            <a:lvl3pPr algn="l">
              <a:buNone/>
              <a:defRPr sz="2475" b="1">
                <a:solidFill>
                  <a:srgbClr val="6650A3"/>
                </a:solidFill>
                <a:latin typeface="Noto Sans CJK SC"/>
                <a:ea typeface="Noto Sans CJK SC"/>
                <a:cs typeface="Noto Sans CJK SC"/>
              </a:defRPr>
            </a:lvl3pPr>
            <a:lvl4pPr algn="l">
              <a:buNone/>
              <a:defRPr sz="2475" b="1">
                <a:solidFill>
                  <a:srgbClr val="6650A3"/>
                </a:solidFill>
                <a:latin typeface="Noto Sans CJK SC"/>
                <a:ea typeface="Noto Sans CJK SC"/>
                <a:cs typeface="Noto Sans CJK SC"/>
              </a:defRPr>
            </a:lvl4pPr>
            <a:lvl5pPr algn="l">
              <a:buNone/>
              <a:defRPr sz="2475" b="1">
                <a:solidFill>
                  <a:srgbClr val="6650A3"/>
                </a:solidFill>
                <a:latin typeface="Noto Sans CJK SC"/>
                <a:ea typeface="Noto Sans CJK SC"/>
                <a:cs typeface="Noto Sans CJK SC"/>
              </a:defRPr>
            </a:lvl5pPr>
            <a:lvl6pPr algn="l">
              <a:buNone/>
              <a:defRPr sz="2475" b="1">
                <a:solidFill>
                  <a:srgbClr val="6650A3"/>
                </a:solidFill>
                <a:latin typeface="Noto Sans CJK SC"/>
                <a:ea typeface="Noto Sans CJK SC"/>
                <a:cs typeface="Noto Sans CJK SC"/>
              </a:defRPr>
            </a:lvl6pPr>
            <a:lvl7pPr algn="l">
              <a:buNone/>
              <a:defRPr sz="2475" b="1">
                <a:solidFill>
                  <a:srgbClr val="6650A3"/>
                </a:solidFill>
                <a:latin typeface="Noto Sans CJK SC"/>
                <a:ea typeface="Noto Sans CJK SC"/>
                <a:cs typeface="Noto Sans CJK SC"/>
              </a:defRPr>
            </a:lvl7pPr>
            <a:lvl8pPr algn="l">
              <a:buNone/>
              <a:defRPr sz="2475" b="1">
                <a:solidFill>
                  <a:srgbClr val="6650A3"/>
                </a:solidFill>
                <a:latin typeface="Noto Sans CJK SC"/>
                <a:ea typeface="Noto Sans CJK SC"/>
                <a:cs typeface="Noto Sans CJK SC"/>
              </a:defRPr>
            </a:lvl8pPr>
            <a:lvl9pPr algn="l">
              <a:buNone/>
              <a:defRPr sz="247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endParaRPr sz="2475" b="1">
              <a:solidFill>
                <a:srgbClr val="6650A3"/>
              </a:solidFill>
              <a:latin typeface="Noto Sans CJK SC"/>
              <a:ea typeface="Noto Sans CJK SC"/>
              <a:cs typeface="Noto Sans CJK SC"/>
            </a:endParaRPr>
          </a:p>
        </p:txBody>
      </p:sp>
      <p:sp>
        <p:nvSpPr>
          <p:cNvPr id="4" name="qcd-body"/>
          <p:cNvSpPr>
            <a:spLocks noGrp="1"/>
          </p:cNvSpPr>
          <p:nvPr/>
        </p:nvSpPr>
        <p:spPr>
          <a:xfrm>
            <a:off x="685800" y="2095500"/>
            <a:ext cx="10820400" cy="762000"/>
          </a:xfrm>
          <a:prstGeom prst="rect">
            <a:avLst/>
          </a:prstGeom>
          <a:noFill/>
          <a:ln w="0">
            <a:noFill/>
          </a:ln>
        </p:spPr>
        <p:txBody>
          <a:bodyPr wrap="square" lIns="0" tIns="0" rIns="0" bIns="0" anchor="t">
            <a:noAutofit/>
          </a:bodyPr>
          <a:lstStyle>
            <a:defPPr algn="l">
              <a:defRPr sz="2100" b="0">
                <a:solidFill>
                  <a:srgbClr val="25223A"/>
                </a:solidFill>
                <a:latin typeface="Noto Sans CJK SC"/>
                <a:ea typeface="Noto Sans CJK SC"/>
                <a:cs typeface="Noto Sans CJK SC"/>
              </a:defRPr>
            </a:defPPr>
            <a:lvl1pPr algn="l">
              <a:buNone/>
              <a:defRPr sz="2100" b="0">
                <a:solidFill>
                  <a:srgbClr val="25223A"/>
                </a:solidFill>
                <a:latin typeface="Noto Sans CJK SC"/>
                <a:ea typeface="Noto Sans CJK SC"/>
                <a:cs typeface="Noto Sans CJK SC"/>
              </a:defRPr>
            </a:lvl1pPr>
            <a:lvl2pPr algn="l">
              <a:buNone/>
              <a:defRPr sz="2100" b="0">
                <a:solidFill>
                  <a:srgbClr val="25223A"/>
                </a:solidFill>
                <a:latin typeface="Noto Sans CJK SC"/>
                <a:ea typeface="Noto Sans CJK SC"/>
                <a:cs typeface="Noto Sans CJK SC"/>
              </a:defRPr>
            </a:lvl2pPr>
            <a:lvl3pPr algn="l">
              <a:buNone/>
              <a:defRPr sz="2100" b="0">
                <a:solidFill>
                  <a:srgbClr val="25223A"/>
                </a:solidFill>
                <a:latin typeface="Noto Sans CJK SC"/>
                <a:ea typeface="Noto Sans CJK SC"/>
                <a:cs typeface="Noto Sans CJK SC"/>
              </a:defRPr>
            </a:lvl3pPr>
            <a:lvl4pPr algn="l">
              <a:buNone/>
              <a:defRPr sz="2100" b="0">
                <a:solidFill>
                  <a:srgbClr val="25223A"/>
                </a:solidFill>
                <a:latin typeface="Noto Sans CJK SC"/>
                <a:ea typeface="Noto Sans CJK SC"/>
                <a:cs typeface="Noto Sans CJK SC"/>
              </a:defRPr>
            </a:lvl4pPr>
            <a:lvl5pPr algn="l">
              <a:buNone/>
              <a:defRPr sz="2100" b="0">
                <a:solidFill>
                  <a:srgbClr val="25223A"/>
                </a:solidFill>
                <a:latin typeface="Noto Sans CJK SC"/>
                <a:ea typeface="Noto Sans CJK SC"/>
                <a:cs typeface="Noto Sans CJK SC"/>
              </a:defRPr>
            </a:lvl5pPr>
            <a:lvl6pPr algn="l">
              <a:buNone/>
              <a:defRPr sz="2100" b="0">
                <a:solidFill>
                  <a:srgbClr val="25223A"/>
                </a:solidFill>
                <a:latin typeface="Noto Sans CJK SC"/>
                <a:ea typeface="Noto Sans CJK SC"/>
                <a:cs typeface="Noto Sans CJK SC"/>
              </a:defRPr>
            </a:lvl6pPr>
            <a:lvl7pPr algn="l">
              <a:buNone/>
              <a:defRPr sz="2100" b="0">
                <a:solidFill>
                  <a:srgbClr val="25223A"/>
                </a:solidFill>
                <a:latin typeface="Noto Sans CJK SC"/>
                <a:ea typeface="Noto Sans CJK SC"/>
                <a:cs typeface="Noto Sans CJK SC"/>
              </a:defRPr>
            </a:lvl7pPr>
            <a:lvl8pPr algn="l">
              <a:buNone/>
              <a:defRPr sz="2100" b="0">
                <a:solidFill>
                  <a:srgbClr val="25223A"/>
                </a:solidFill>
                <a:latin typeface="Noto Sans CJK SC"/>
                <a:ea typeface="Noto Sans CJK SC"/>
                <a:cs typeface="Noto Sans CJK SC"/>
              </a:defRPr>
            </a:lvl8pPr>
            <a:lvl9pPr algn="l">
              <a:buNone/>
              <a:defRPr sz="2100"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endParaRPr sz="2100" b="0">
              <a:solidFill>
                <a:srgbClr val="25223A"/>
              </a:solidFill>
              <a:latin typeface="Noto Sans CJK SC"/>
              <a:ea typeface="Noto Sans CJK SC"/>
              <a:cs typeface="Noto Sans CJK SC"/>
            </a:endParaRPr>
          </a:p>
        </p:txBody>
      </p:sp>
      <p:sp>
        <p:nvSpPr>
          <p:cNvPr id="5" name="coupling-heading"/>
          <p:cNvSpPr>
            <a:spLocks noGrp="1"/>
          </p:cNvSpPr>
          <p:nvPr/>
        </p:nvSpPr>
        <p:spPr>
          <a:xfrm>
            <a:off x="685800" y="3048000"/>
            <a:ext cx="10820400" cy="514350"/>
          </a:xfrm>
          <a:prstGeom prst="rect">
            <a:avLst/>
          </a:prstGeom>
          <a:noFill/>
          <a:ln w="0">
            <a:noFill/>
          </a:ln>
        </p:spPr>
        <p:txBody>
          <a:bodyPr wrap="square" lIns="0" tIns="0" rIns="0" bIns="0" anchor="t">
            <a:noAutofit/>
          </a:bodyPr>
          <a:lstStyle>
            <a:defPPr algn="l">
              <a:defRPr sz="2475" b="1">
                <a:solidFill>
                  <a:srgbClr val="6650A3"/>
                </a:solidFill>
                <a:latin typeface="Noto Sans CJK SC"/>
                <a:ea typeface="Noto Sans CJK SC"/>
                <a:cs typeface="Noto Sans CJK SC"/>
              </a:defRPr>
            </a:defPPr>
            <a:lvl1pPr algn="l">
              <a:buNone/>
              <a:defRPr sz="2475" b="1">
                <a:solidFill>
                  <a:srgbClr val="6650A3"/>
                </a:solidFill>
                <a:latin typeface="Noto Sans CJK SC"/>
                <a:ea typeface="Noto Sans CJK SC"/>
                <a:cs typeface="Noto Sans CJK SC"/>
              </a:defRPr>
            </a:lvl1pPr>
            <a:lvl2pPr algn="l">
              <a:buNone/>
              <a:defRPr sz="2475" b="1">
                <a:solidFill>
                  <a:srgbClr val="6650A3"/>
                </a:solidFill>
                <a:latin typeface="Noto Sans CJK SC"/>
                <a:ea typeface="Noto Sans CJK SC"/>
                <a:cs typeface="Noto Sans CJK SC"/>
              </a:defRPr>
            </a:lvl2pPr>
            <a:lvl3pPr algn="l">
              <a:buNone/>
              <a:defRPr sz="2475" b="1">
                <a:solidFill>
                  <a:srgbClr val="6650A3"/>
                </a:solidFill>
                <a:latin typeface="Noto Sans CJK SC"/>
                <a:ea typeface="Noto Sans CJK SC"/>
                <a:cs typeface="Noto Sans CJK SC"/>
              </a:defRPr>
            </a:lvl3pPr>
            <a:lvl4pPr algn="l">
              <a:buNone/>
              <a:defRPr sz="2475" b="1">
                <a:solidFill>
                  <a:srgbClr val="6650A3"/>
                </a:solidFill>
                <a:latin typeface="Noto Sans CJK SC"/>
                <a:ea typeface="Noto Sans CJK SC"/>
                <a:cs typeface="Noto Sans CJK SC"/>
              </a:defRPr>
            </a:lvl4pPr>
            <a:lvl5pPr algn="l">
              <a:buNone/>
              <a:defRPr sz="2475" b="1">
                <a:solidFill>
                  <a:srgbClr val="6650A3"/>
                </a:solidFill>
                <a:latin typeface="Noto Sans CJK SC"/>
                <a:ea typeface="Noto Sans CJK SC"/>
                <a:cs typeface="Noto Sans CJK SC"/>
              </a:defRPr>
            </a:lvl5pPr>
            <a:lvl6pPr algn="l">
              <a:buNone/>
              <a:defRPr sz="2475" b="1">
                <a:solidFill>
                  <a:srgbClr val="6650A3"/>
                </a:solidFill>
                <a:latin typeface="Noto Sans CJK SC"/>
                <a:ea typeface="Noto Sans CJK SC"/>
                <a:cs typeface="Noto Sans CJK SC"/>
              </a:defRPr>
            </a:lvl6pPr>
            <a:lvl7pPr algn="l">
              <a:buNone/>
              <a:defRPr sz="2475" b="1">
                <a:solidFill>
                  <a:srgbClr val="6650A3"/>
                </a:solidFill>
                <a:latin typeface="Noto Sans CJK SC"/>
                <a:ea typeface="Noto Sans CJK SC"/>
                <a:cs typeface="Noto Sans CJK SC"/>
              </a:defRPr>
            </a:lvl7pPr>
            <a:lvl8pPr algn="l">
              <a:buNone/>
              <a:defRPr sz="2475" b="1">
                <a:solidFill>
                  <a:srgbClr val="6650A3"/>
                </a:solidFill>
                <a:latin typeface="Noto Sans CJK SC"/>
                <a:ea typeface="Noto Sans CJK SC"/>
                <a:cs typeface="Noto Sans CJK SC"/>
              </a:defRPr>
            </a:lvl8pPr>
            <a:lvl9pPr algn="l">
              <a:buNone/>
              <a:defRPr sz="247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endParaRPr sz="2475" b="1">
              <a:solidFill>
                <a:srgbClr val="6650A3"/>
              </a:solidFill>
              <a:latin typeface="Noto Sans CJK SC"/>
              <a:ea typeface="Noto Sans CJK SC"/>
              <a:cs typeface="Noto Sans CJK SC"/>
            </a:endParaRPr>
          </a:p>
        </p:txBody>
      </p:sp>
      <p:sp>
        <p:nvSpPr>
          <p:cNvPr id="6" name="coupling-body"/>
          <p:cNvSpPr>
            <a:spLocks noGrp="1"/>
          </p:cNvSpPr>
          <p:nvPr/>
        </p:nvSpPr>
        <p:spPr>
          <a:xfrm>
            <a:off x="685800" y="3619500"/>
            <a:ext cx="10820400" cy="952500"/>
          </a:xfrm>
          <a:prstGeom prst="rect">
            <a:avLst/>
          </a:prstGeom>
          <a:noFill/>
          <a:ln w="0">
            <a:noFill/>
          </a:ln>
        </p:spPr>
        <p:txBody>
          <a:bodyPr wrap="square" lIns="0" tIns="0" rIns="0" bIns="0" anchor="t">
            <a:noAutofit/>
          </a:bodyPr>
          <a:lstStyle>
            <a:defPPr algn="l">
              <a:defRPr sz="2100" b="0">
                <a:solidFill>
                  <a:srgbClr val="25223A"/>
                </a:solidFill>
                <a:latin typeface="Noto Sans CJK SC"/>
                <a:ea typeface="Noto Sans CJK SC"/>
                <a:cs typeface="Noto Sans CJK SC"/>
              </a:defRPr>
            </a:defPPr>
            <a:lvl1pPr algn="l">
              <a:buNone/>
              <a:defRPr sz="2100" b="0">
                <a:solidFill>
                  <a:srgbClr val="25223A"/>
                </a:solidFill>
                <a:latin typeface="Noto Sans CJK SC"/>
                <a:ea typeface="Noto Sans CJK SC"/>
                <a:cs typeface="Noto Sans CJK SC"/>
              </a:defRPr>
            </a:lvl1pPr>
            <a:lvl2pPr algn="l">
              <a:buNone/>
              <a:defRPr sz="2100" b="0">
                <a:solidFill>
                  <a:srgbClr val="25223A"/>
                </a:solidFill>
                <a:latin typeface="Noto Sans CJK SC"/>
                <a:ea typeface="Noto Sans CJK SC"/>
                <a:cs typeface="Noto Sans CJK SC"/>
              </a:defRPr>
            </a:lvl2pPr>
            <a:lvl3pPr algn="l">
              <a:buNone/>
              <a:defRPr sz="2100" b="0">
                <a:solidFill>
                  <a:srgbClr val="25223A"/>
                </a:solidFill>
                <a:latin typeface="Noto Sans CJK SC"/>
                <a:ea typeface="Noto Sans CJK SC"/>
                <a:cs typeface="Noto Sans CJK SC"/>
              </a:defRPr>
            </a:lvl3pPr>
            <a:lvl4pPr algn="l">
              <a:buNone/>
              <a:defRPr sz="2100" b="0">
                <a:solidFill>
                  <a:srgbClr val="25223A"/>
                </a:solidFill>
                <a:latin typeface="Noto Sans CJK SC"/>
                <a:ea typeface="Noto Sans CJK SC"/>
                <a:cs typeface="Noto Sans CJK SC"/>
              </a:defRPr>
            </a:lvl4pPr>
            <a:lvl5pPr algn="l">
              <a:buNone/>
              <a:defRPr sz="2100" b="0">
                <a:solidFill>
                  <a:srgbClr val="25223A"/>
                </a:solidFill>
                <a:latin typeface="Noto Sans CJK SC"/>
                <a:ea typeface="Noto Sans CJK SC"/>
                <a:cs typeface="Noto Sans CJK SC"/>
              </a:defRPr>
            </a:lvl5pPr>
            <a:lvl6pPr algn="l">
              <a:buNone/>
              <a:defRPr sz="2100" b="0">
                <a:solidFill>
                  <a:srgbClr val="25223A"/>
                </a:solidFill>
                <a:latin typeface="Noto Sans CJK SC"/>
                <a:ea typeface="Noto Sans CJK SC"/>
                <a:cs typeface="Noto Sans CJK SC"/>
              </a:defRPr>
            </a:lvl6pPr>
            <a:lvl7pPr algn="l">
              <a:buNone/>
              <a:defRPr sz="2100" b="0">
                <a:solidFill>
                  <a:srgbClr val="25223A"/>
                </a:solidFill>
                <a:latin typeface="Noto Sans CJK SC"/>
                <a:ea typeface="Noto Sans CJK SC"/>
                <a:cs typeface="Noto Sans CJK SC"/>
              </a:defRPr>
            </a:lvl7pPr>
            <a:lvl8pPr algn="l">
              <a:buNone/>
              <a:defRPr sz="2100" b="0">
                <a:solidFill>
                  <a:srgbClr val="25223A"/>
                </a:solidFill>
                <a:latin typeface="Noto Sans CJK SC"/>
                <a:ea typeface="Noto Sans CJK SC"/>
                <a:cs typeface="Noto Sans CJK SC"/>
              </a:defRPr>
            </a:lvl8pPr>
            <a:lvl9pPr algn="l">
              <a:buNone/>
              <a:defRPr sz="2100"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endParaRPr sz="2100" b="0">
              <a:solidFill>
                <a:srgbClr val="25223A"/>
              </a:solidFill>
              <a:latin typeface="Noto Sans CJK SC"/>
              <a:ea typeface="Noto Sans CJK SC"/>
              <a:cs typeface="Noto Sans CJK SC"/>
            </a:endParaRPr>
          </a:p>
        </p:txBody>
      </p:sp>
      <p:sp>
        <p:nvSpPr>
          <p:cNvPr id="7" name="scope-heading"/>
          <p:cNvSpPr>
            <a:spLocks noGrp="1"/>
          </p:cNvSpPr>
          <p:nvPr/>
        </p:nvSpPr>
        <p:spPr>
          <a:xfrm>
            <a:off x="685800" y="4762500"/>
            <a:ext cx="10820400" cy="514350"/>
          </a:xfrm>
          <a:prstGeom prst="rect">
            <a:avLst/>
          </a:prstGeom>
          <a:noFill/>
          <a:ln w="0">
            <a:noFill/>
          </a:ln>
        </p:spPr>
        <p:txBody>
          <a:bodyPr wrap="square" lIns="0" tIns="0" rIns="0" bIns="0" anchor="t">
            <a:noAutofit/>
          </a:bodyPr>
          <a:lstStyle>
            <a:defPPr algn="l">
              <a:defRPr sz="2475" b="1">
                <a:solidFill>
                  <a:srgbClr val="6650A3"/>
                </a:solidFill>
                <a:latin typeface="Noto Sans CJK SC"/>
                <a:ea typeface="Noto Sans CJK SC"/>
                <a:cs typeface="Noto Sans CJK SC"/>
              </a:defRPr>
            </a:defPPr>
            <a:lvl1pPr algn="l">
              <a:buNone/>
              <a:defRPr sz="2475" b="1">
                <a:solidFill>
                  <a:srgbClr val="6650A3"/>
                </a:solidFill>
                <a:latin typeface="Noto Sans CJK SC"/>
                <a:ea typeface="Noto Sans CJK SC"/>
                <a:cs typeface="Noto Sans CJK SC"/>
              </a:defRPr>
            </a:lvl1pPr>
            <a:lvl2pPr algn="l">
              <a:buNone/>
              <a:defRPr sz="2475" b="1">
                <a:solidFill>
                  <a:srgbClr val="6650A3"/>
                </a:solidFill>
                <a:latin typeface="Noto Sans CJK SC"/>
                <a:ea typeface="Noto Sans CJK SC"/>
                <a:cs typeface="Noto Sans CJK SC"/>
              </a:defRPr>
            </a:lvl2pPr>
            <a:lvl3pPr algn="l">
              <a:buNone/>
              <a:defRPr sz="2475" b="1">
                <a:solidFill>
                  <a:srgbClr val="6650A3"/>
                </a:solidFill>
                <a:latin typeface="Noto Sans CJK SC"/>
                <a:ea typeface="Noto Sans CJK SC"/>
                <a:cs typeface="Noto Sans CJK SC"/>
              </a:defRPr>
            </a:lvl3pPr>
            <a:lvl4pPr algn="l">
              <a:buNone/>
              <a:defRPr sz="2475" b="1">
                <a:solidFill>
                  <a:srgbClr val="6650A3"/>
                </a:solidFill>
                <a:latin typeface="Noto Sans CJK SC"/>
                <a:ea typeface="Noto Sans CJK SC"/>
                <a:cs typeface="Noto Sans CJK SC"/>
              </a:defRPr>
            </a:lvl4pPr>
            <a:lvl5pPr algn="l">
              <a:buNone/>
              <a:defRPr sz="2475" b="1">
                <a:solidFill>
                  <a:srgbClr val="6650A3"/>
                </a:solidFill>
                <a:latin typeface="Noto Sans CJK SC"/>
                <a:ea typeface="Noto Sans CJK SC"/>
                <a:cs typeface="Noto Sans CJK SC"/>
              </a:defRPr>
            </a:lvl5pPr>
            <a:lvl6pPr algn="l">
              <a:buNone/>
              <a:defRPr sz="2475" b="1">
                <a:solidFill>
                  <a:srgbClr val="6650A3"/>
                </a:solidFill>
                <a:latin typeface="Noto Sans CJK SC"/>
                <a:ea typeface="Noto Sans CJK SC"/>
                <a:cs typeface="Noto Sans CJK SC"/>
              </a:defRPr>
            </a:lvl6pPr>
            <a:lvl7pPr algn="l">
              <a:buNone/>
              <a:defRPr sz="2475" b="1">
                <a:solidFill>
                  <a:srgbClr val="6650A3"/>
                </a:solidFill>
                <a:latin typeface="Noto Sans CJK SC"/>
                <a:ea typeface="Noto Sans CJK SC"/>
                <a:cs typeface="Noto Sans CJK SC"/>
              </a:defRPr>
            </a:lvl7pPr>
            <a:lvl8pPr algn="l">
              <a:buNone/>
              <a:defRPr sz="2475" b="1">
                <a:solidFill>
                  <a:srgbClr val="6650A3"/>
                </a:solidFill>
                <a:latin typeface="Noto Sans CJK SC"/>
                <a:ea typeface="Noto Sans CJK SC"/>
                <a:cs typeface="Noto Sans CJK SC"/>
              </a:defRPr>
            </a:lvl8pPr>
            <a:lvl9pPr algn="l">
              <a:buNone/>
              <a:defRPr sz="247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endParaRPr sz="2475" b="1">
              <a:solidFill>
                <a:srgbClr val="6650A3"/>
              </a:solidFill>
              <a:latin typeface="Noto Sans CJK SC"/>
              <a:ea typeface="Noto Sans CJK SC"/>
              <a:cs typeface="Noto Sans CJK SC"/>
            </a:endParaRPr>
          </a:p>
        </p:txBody>
      </p:sp>
      <p:sp>
        <p:nvSpPr>
          <p:cNvPr id="8" name="scope-body"/>
          <p:cNvSpPr>
            <a:spLocks noGrp="1"/>
          </p:cNvSpPr>
          <p:nvPr/>
        </p:nvSpPr>
        <p:spPr>
          <a:xfrm>
            <a:off x="685800" y="5334000"/>
            <a:ext cx="10820400" cy="809625"/>
          </a:xfrm>
          <a:prstGeom prst="rect">
            <a:avLst/>
          </a:prstGeom>
          <a:noFill/>
          <a:ln w="0">
            <a:noFill/>
          </a:ln>
        </p:spPr>
        <p:txBody>
          <a:bodyPr wrap="square" lIns="0" tIns="0" rIns="0" bIns="0" anchor="t">
            <a:noAutofit/>
          </a:bodyPr>
          <a:lstStyle>
            <a:defPPr algn="l">
              <a:defRPr sz="2100" b="0">
                <a:solidFill>
                  <a:srgbClr val="25223A"/>
                </a:solidFill>
                <a:latin typeface="Noto Sans CJK SC"/>
                <a:ea typeface="Noto Sans CJK SC"/>
                <a:cs typeface="Noto Sans CJK SC"/>
              </a:defRPr>
            </a:defPPr>
            <a:lvl1pPr algn="l">
              <a:buNone/>
              <a:defRPr sz="2100" b="0">
                <a:solidFill>
                  <a:srgbClr val="25223A"/>
                </a:solidFill>
                <a:latin typeface="Noto Sans CJK SC"/>
                <a:ea typeface="Noto Sans CJK SC"/>
                <a:cs typeface="Noto Sans CJK SC"/>
              </a:defRPr>
            </a:lvl1pPr>
            <a:lvl2pPr algn="l">
              <a:buNone/>
              <a:defRPr sz="2100" b="0">
                <a:solidFill>
                  <a:srgbClr val="25223A"/>
                </a:solidFill>
                <a:latin typeface="Noto Sans CJK SC"/>
                <a:ea typeface="Noto Sans CJK SC"/>
                <a:cs typeface="Noto Sans CJK SC"/>
              </a:defRPr>
            </a:lvl2pPr>
            <a:lvl3pPr algn="l">
              <a:buNone/>
              <a:defRPr sz="2100" b="0">
                <a:solidFill>
                  <a:srgbClr val="25223A"/>
                </a:solidFill>
                <a:latin typeface="Noto Sans CJK SC"/>
                <a:ea typeface="Noto Sans CJK SC"/>
                <a:cs typeface="Noto Sans CJK SC"/>
              </a:defRPr>
            </a:lvl3pPr>
            <a:lvl4pPr algn="l">
              <a:buNone/>
              <a:defRPr sz="2100" b="0">
                <a:solidFill>
                  <a:srgbClr val="25223A"/>
                </a:solidFill>
                <a:latin typeface="Noto Sans CJK SC"/>
                <a:ea typeface="Noto Sans CJK SC"/>
                <a:cs typeface="Noto Sans CJK SC"/>
              </a:defRPr>
            </a:lvl4pPr>
            <a:lvl5pPr algn="l">
              <a:buNone/>
              <a:defRPr sz="2100" b="0">
                <a:solidFill>
                  <a:srgbClr val="25223A"/>
                </a:solidFill>
                <a:latin typeface="Noto Sans CJK SC"/>
                <a:ea typeface="Noto Sans CJK SC"/>
                <a:cs typeface="Noto Sans CJK SC"/>
              </a:defRPr>
            </a:lvl5pPr>
            <a:lvl6pPr algn="l">
              <a:buNone/>
              <a:defRPr sz="2100" b="0">
                <a:solidFill>
                  <a:srgbClr val="25223A"/>
                </a:solidFill>
                <a:latin typeface="Noto Sans CJK SC"/>
                <a:ea typeface="Noto Sans CJK SC"/>
                <a:cs typeface="Noto Sans CJK SC"/>
              </a:defRPr>
            </a:lvl6pPr>
            <a:lvl7pPr algn="l">
              <a:buNone/>
              <a:defRPr sz="2100" b="0">
                <a:solidFill>
                  <a:srgbClr val="25223A"/>
                </a:solidFill>
                <a:latin typeface="Noto Sans CJK SC"/>
                <a:ea typeface="Noto Sans CJK SC"/>
                <a:cs typeface="Noto Sans CJK SC"/>
              </a:defRPr>
            </a:lvl7pPr>
            <a:lvl8pPr algn="l">
              <a:buNone/>
              <a:defRPr sz="2100" b="0">
                <a:solidFill>
                  <a:srgbClr val="25223A"/>
                </a:solidFill>
                <a:latin typeface="Noto Sans CJK SC"/>
                <a:ea typeface="Noto Sans CJK SC"/>
                <a:cs typeface="Noto Sans CJK SC"/>
              </a:defRPr>
            </a:lvl8pPr>
            <a:lvl9pPr algn="l">
              <a:buNone/>
              <a:defRPr sz="2100"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endParaRPr sz="2100" b="0">
              <a:solidFill>
                <a:srgbClr val="25223A"/>
              </a:solidFill>
              <a:latin typeface="Noto Sans CJK SC"/>
              <a:ea typeface="Noto Sans CJK SC"/>
              <a:cs typeface="Noto Sans CJK SC"/>
            </a:endParaRPr>
          </a:p>
        </p:txBody>
      </p:sp>
      <p:sp>
        <p:nvSpPr>
          <p:cNvPr id="10" name="pt-added-8"/>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endParaRPr sz="1200" b="0">
              <a:solidFill>
                <a:srgbClr val="6C6878"/>
              </a:solidFill>
              <a:latin typeface="Noto Sans CJK SC"/>
              <a:ea typeface="Noto Sans CJK SC"/>
              <a:cs typeface="Noto Sans CJK SC"/>
            </a:endParaRPr>
          </a:p>
        </p:txBody>
      </p:sp>
      <p:sp>
        <p:nvSpPr>
          <p:cNvPr id="11" name="Rectangle 10"/>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Infrared QCD and Confinement</a:t>
            </a:r>
            <a:endParaRPr sz="3150" b="1">
              <a:solidFill>
                <a:srgbClr val="25223A"/>
              </a:solidFill>
              <a:latin typeface="Noto Sans CJK SC"/>
              <a:ea typeface="Noto Sans CJK SC"/>
              <a:cs typeface="Noto Sans CJK SC"/>
            </a:endParaRPr>
          </a:p>
        </p:txBody>
      </p:sp>
      <p:pic>
        <p:nvPicPr>
          <p:cNvPr id="12" name="Picture 11"/>
          <p:cNvPicPr>
            <a:picLocks noChangeAspect="1"/>
          </p:cNvPicPr>
          <p:nvPr/>
        </p:nvPicPr>
        <p:blipFill>
          <a:blip r:embed="rId1"/>
          <a:stretch>
            <a:fillRect/>
          </a:stretch>
        </p:blipFill>
        <p:spPr>
          <a:xfrm>
            <a:off x="619125" y="1571625"/>
            <a:ext cx="5810250" cy="3333750"/>
          </a:xfrm>
          <a:prstGeom prst="rect">
            <a:avLst/>
          </a:prstGeom>
        </p:spPr>
      </p:pic>
      <p:sp>
        <p:nvSpPr>
          <p:cNvPr id="13" name="Rectangle 12"/>
          <p:cNvSpPr>
            <a:spLocks noGrp="1"/>
          </p:cNvSpPr>
          <p:nvPr/>
        </p:nvSpPr>
        <p:spPr>
          <a:xfrm>
            <a:off x="7000875" y="1524000"/>
            <a:ext cx="4476750" cy="476250"/>
          </a:xfrm>
          <a:prstGeom prst="rect">
            <a:avLst/>
          </a:prstGeom>
          <a:noFill/>
          <a:ln w="0">
            <a:noFill/>
            <a:prstDash val="solid"/>
          </a:ln>
        </p:spPr>
        <p:txBody>
          <a:bodyPr wrap="square" lIns="0" tIns="0" rIns="0" bIns="0" anchor="t">
            <a:noAutofit/>
          </a:bodyPr>
          <a:lstStyle>
            <a:defPPr>
              <a:defRPr sz="2250" b="1">
                <a:solidFill>
                  <a:srgbClr val="6650A3"/>
                </a:solidFill>
                <a:latin typeface="Noto Sans CJK SC"/>
                <a:ea typeface="Noto Sans CJK SC"/>
                <a:cs typeface="Noto Sans CJK SC"/>
              </a:defRPr>
            </a:defPPr>
            <a:lvl1pPr>
              <a:buNone/>
              <a:defRPr sz="2250" b="1">
                <a:solidFill>
                  <a:srgbClr val="6650A3"/>
                </a:solidFill>
                <a:latin typeface="Noto Sans CJK SC"/>
                <a:ea typeface="Noto Sans CJK SC"/>
                <a:cs typeface="Noto Sans CJK SC"/>
              </a:defRPr>
            </a:lvl1pPr>
            <a:lvl2pPr>
              <a:buNone/>
              <a:defRPr sz="2250" b="1">
                <a:solidFill>
                  <a:srgbClr val="6650A3"/>
                </a:solidFill>
                <a:latin typeface="Noto Sans CJK SC"/>
                <a:ea typeface="Noto Sans CJK SC"/>
                <a:cs typeface="Noto Sans CJK SC"/>
              </a:defRPr>
            </a:lvl2pPr>
            <a:lvl3pPr>
              <a:buNone/>
              <a:defRPr sz="2250" b="1">
                <a:solidFill>
                  <a:srgbClr val="6650A3"/>
                </a:solidFill>
                <a:latin typeface="Noto Sans CJK SC"/>
                <a:ea typeface="Noto Sans CJK SC"/>
                <a:cs typeface="Noto Sans CJK SC"/>
              </a:defRPr>
            </a:lvl3pPr>
            <a:lvl4pPr>
              <a:buNone/>
              <a:defRPr sz="2250" b="1">
                <a:solidFill>
                  <a:srgbClr val="6650A3"/>
                </a:solidFill>
                <a:latin typeface="Noto Sans CJK SC"/>
                <a:ea typeface="Noto Sans CJK SC"/>
                <a:cs typeface="Noto Sans CJK SC"/>
              </a:defRPr>
            </a:lvl4pPr>
            <a:lvl5pPr>
              <a:buNone/>
              <a:defRPr sz="2250" b="1">
                <a:solidFill>
                  <a:srgbClr val="6650A3"/>
                </a:solidFill>
                <a:latin typeface="Noto Sans CJK SC"/>
                <a:ea typeface="Noto Sans CJK SC"/>
                <a:cs typeface="Noto Sans CJK SC"/>
              </a:defRPr>
            </a:lvl5pPr>
            <a:lvl6pPr>
              <a:buNone/>
              <a:defRPr sz="2250" b="1">
                <a:solidFill>
                  <a:srgbClr val="6650A3"/>
                </a:solidFill>
                <a:latin typeface="Noto Sans CJK SC"/>
                <a:ea typeface="Noto Sans CJK SC"/>
                <a:cs typeface="Noto Sans CJK SC"/>
              </a:defRPr>
            </a:lvl6pPr>
            <a:lvl7pPr>
              <a:buNone/>
              <a:defRPr sz="2250" b="1">
                <a:solidFill>
                  <a:srgbClr val="6650A3"/>
                </a:solidFill>
                <a:latin typeface="Noto Sans CJK SC"/>
                <a:ea typeface="Noto Sans CJK SC"/>
                <a:cs typeface="Noto Sans CJK SC"/>
              </a:defRPr>
            </a:lvl7pPr>
            <a:lvl8pPr>
              <a:buNone/>
              <a:defRPr sz="2250" b="1">
                <a:solidFill>
                  <a:srgbClr val="6650A3"/>
                </a:solidFill>
                <a:latin typeface="Noto Sans CJK SC"/>
                <a:ea typeface="Noto Sans CJK SC"/>
                <a:cs typeface="Noto Sans CJK SC"/>
              </a:defRPr>
            </a:lvl8pPr>
            <a:lvl9pPr>
              <a:buNone/>
              <a:defRPr sz="2250" b="1">
                <a:solidFill>
                  <a:srgbClr val="6650A3"/>
                </a:solidFill>
                <a:latin typeface="Noto Sans CJK SC"/>
                <a:ea typeface="Noto Sans CJK SC"/>
                <a:cs typeface="Noto Sans CJK SC"/>
              </a:defRPr>
            </a:lvl9pPr>
          </a:lstStyle>
          <a:p>
            <a:pPr>
              <a:buNone/>
              <a:defRPr sz="2250" b="1">
                <a:solidFill>
                  <a:srgbClr val="6650A3"/>
                </a:solidFill>
                <a:latin typeface="Noto Sans CJK SC"/>
                <a:ea typeface="Noto Sans CJK SC"/>
                <a:cs typeface="Noto Sans CJK SC"/>
              </a:defRPr>
            </a:pPr>
            <a:r>
              <a:rPr sz="2250" b="1">
                <a:solidFill>
                  <a:srgbClr val="6650A3"/>
                </a:solidFill>
                <a:latin typeface="Noto Sans CJK SC"/>
                <a:ea typeface="Noto Sans CJK SC"/>
                <a:cs typeface="Noto Sans CJK SC"/>
              </a:rPr>
              <a:t>Why the infrared is difficult</a:t>
            </a:r>
            <a:endParaRPr sz="2250" b="1">
              <a:solidFill>
                <a:srgbClr val="6650A3"/>
              </a:solidFill>
              <a:latin typeface="Noto Sans CJK SC"/>
              <a:ea typeface="Noto Sans CJK SC"/>
              <a:cs typeface="Noto Sans CJK SC"/>
            </a:endParaRPr>
          </a:p>
        </p:txBody>
      </p:sp>
      <p:sp>
        <p:nvSpPr>
          <p:cNvPr id="14" name="Rectangle 13"/>
          <p:cNvSpPr>
            <a:spLocks noGrp="1"/>
          </p:cNvSpPr>
          <p:nvPr/>
        </p:nvSpPr>
        <p:spPr>
          <a:xfrm>
            <a:off x="7000875" y="2143125"/>
            <a:ext cx="4381500" cy="1714500"/>
          </a:xfrm>
          <a:prstGeom prst="rect">
            <a:avLst/>
          </a:prstGeom>
          <a:noFill/>
          <a:ln w="0">
            <a:noFill/>
            <a:prstDash val="solid"/>
          </a:ln>
        </p:spPr>
        <p:txBody>
          <a:bodyPr wrap="square" lIns="0" tIns="0" rIns="0" bIns="0" anchor="t">
            <a:noAutofit/>
          </a:bodyPr>
          <a:lstStyle>
            <a:defPPr>
              <a:defRPr sz="2025" b="0">
                <a:solidFill>
                  <a:srgbClr val="25223A"/>
                </a:solidFill>
                <a:latin typeface="Noto Sans CJK SC"/>
                <a:ea typeface="Noto Sans CJK SC"/>
                <a:cs typeface="Noto Sans CJK SC"/>
              </a:defRPr>
            </a:defPPr>
            <a:lvl1pPr>
              <a:buNone/>
              <a:defRPr sz="2025" b="0">
                <a:solidFill>
                  <a:srgbClr val="25223A"/>
                </a:solidFill>
                <a:latin typeface="Noto Sans CJK SC"/>
                <a:ea typeface="Noto Sans CJK SC"/>
                <a:cs typeface="Noto Sans CJK SC"/>
              </a:defRPr>
            </a:lvl1pPr>
            <a:lvl2pPr>
              <a:buNone/>
              <a:defRPr sz="2025" b="0">
                <a:solidFill>
                  <a:srgbClr val="25223A"/>
                </a:solidFill>
                <a:latin typeface="Noto Sans CJK SC"/>
                <a:ea typeface="Noto Sans CJK SC"/>
                <a:cs typeface="Noto Sans CJK SC"/>
              </a:defRPr>
            </a:lvl2pPr>
            <a:lvl3pPr>
              <a:buNone/>
              <a:defRPr sz="2025" b="0">
                <a:solidFill>
                  <a:srgbClr val="25223A"/>
                </a:solidFill>
                <a:latin typeface="Noto Sans CJK SC"/>
                <a:ea typeface="Noto Sans CJK SC"/>
                <a:cs typeface="Noto Sans CJK SC"/>
              </a:defRPr>
            </a:lvl3pPr>
            <a:lvl4pPr>
              <a:buNone/>
              <a:defRPr sz="2025" b="0">
                <a:solidFill>
                  <a:srgbClr val="25223A"/>
                </a:solidFill>
                <a:latin typeface="Noto Sans CJK SC"/>
                <a:ea typeface="Noto Sans CJK SC"/>
                <a:cs typeface="Noto Sans CJK SC"/>
              </a:defRPr>
            </a:lvl4pPr>
            <a:lvl5pPr>
              <a:buNone/>
              <a:defRPr sz="2025" b="0">
                <a:solidFill>
                  <a:srgbClr val="25223A"/>
                </a:solidFill>
                <a:latin typeface="Noto Sans CJK SC"/>
                <a:ea typeface="Noto Sans CJK SC"/>
                <a:cs typeface="Noto Sans CJK SC"/>
              </a:defRPr>
            </a:lvl5pPr>
            <a:lvl6pPr>
              <a:buNone/>
              <a:defRPr sz="2025" b="0">
                <a:solidFill>
                  <a:srgbClr val="25223A"/>
                </a:solidFill>
                <a:latin typeface="Noto Sans CJK SC"/>
                <a:ea typeface="Noto Sans CJK SC"/>
                <a:cs typeface="Noto Sans CJK SC"/>
              </a:defRPr>
            </a:lvl6pPr>
            <a:lvl7pPr>
              <a:buNone/>
              <a:defRPr sz="2025" b="0">
                <a:solidFill>
                  <a:srgbClr val="25223A"/>
                </a:solidFill>
                <a:latin typeface="Noto Sans CJK SC"/>
                <a:ea typeface="Noto Sans CJK SC"/>
                <a:cs typeface="Noto Sans CJK SC"/>
              </a:defRPr>
            </a:lvl7pPr>
            <a:lvl8pPr>
              <a:buNone/>
              <a:defRPr sz="2025" b="0">
                <a:solidFill>
                  <a:srgbClr val="25223A"/>
                </a:solidFill>
                <a:latin typeface="Noto Sans CJK SC"/>
                <a:ea typeface="Noto Sans CJK SC"/>
                <a:cs typeface="Noto Sans CJK SC"/>
              </a:defRPr>
            </a:lvl8pPr>
            <a:lvl9pPr>
              <a:buNone/>
              <a:defRPr sz="2025" b="0">
                <a:solidFill>
                  <a:srgbClr val="25223A"/>
                </a:solidFill>
                <a:latin typeface="Noto Sans CJK SC"/>
                <a:ea typeface="Noto Sans CJK SC"/>
                <a:cs typeface="Noto Sans CJK SC"/>
              </a:defRPr>
            </a:lvl9pPr>
          </a:lstStyle>
          <a:p>
            <a:pPr>
              <a:buNone/>
              <a:defRPr sz="2025"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Strong coupling limits fixed-order perturbation theory.</a:t>
            </a:r>
            <a:endParaRPr sz="2025" b="0">
              <a:solidFill>
                <a:srgbClr val="25223A"/>
              </a:solidFill>
              <a:latin typeface="Noto Sans CJK SC"/>
              <a:ea typeface="Noto Sans CJK SC"/>
              <a:cs typeface="Noto Sans CJK SC"/>
            </a:endParaRPr>
          </a:p>
          <a:p>
            <a:endParaRPr sz="2025"/>
          </a:p>
          <a:p>
            <a:pPr>
              <a:buNone/>
              <a:defRPr sz="2025"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Confinement requires a nonperturbative description.</a:t>
            </a:r>
            <a:endParaRPr sz="2025" b="0">
              <a:solidFill>
                <a:srgbClr val="25223A"/>
              </a:solidFill>
              <a:latin typeface="Noto Sans CJK SC"/>
              <a:ea typeface="Noto Sans CJK SC"/>
              <a:cs typeface="Noto Sans CJK SC"/>
            </a:endParaRPr>
          </a:p>
        </p:txBody>
      </p:sp>
      <p:sp>
        <p:nvSpPr>
          <p:cNvPr id="15" name="Oval 14"/>
          <p:cNvSpPr>
            <a:spLocks noGrp="1"/>
          </p:cNvSpPr>
          <p:nvPr/>
        </p:nvSpPr>
        <p:spPr>
          <a:xfrm>
            <a:off x="7810500" y="3857625"/>
            <a:ext cx="2238375" cy="1362075"/>
          </a:xfrm>
          <a:prstGeom prst="ellipse">
            <a:avLst/>
          </a:prstGeom>
          <a:solidFill>
            <a:srgbClr val="F2EFF8"/>
          </a:solidFill>
          <a:ln w="19050">
            <a:solidFill>
              <a:srgbClr val="C9C1DC"/>
            </a:solidFill>
            <a:prstDash val="solid"/>
          </a:ln>
        </p:spPr>
      </p:sp>
      <p:sp>
        <p:nvSpPr>
          <p:cNvPr id="16" name="Oval 15"/>
          <p:cNvSpPr>
            <a:spLocks noGrp="1"/>
          </p:cNvSpPr>
          <p:nvPr/>
        </p:nvSpPr>
        <p:spPr>
          <a:xfrm>
            <a:off x="8191500" y="4162425"/>
            <a:ext cx="238125" cy="238125"/>
          </a:xfrm>
          <a:prstGeom prst="ellipse">
            <a:avLst/>
          </a:prstGeom>
          <a:solidFill>
            <a:srgbClr val="B65365"/>
          </a:solidFill>
          <a:ln w="0">
            <a:noFill/>
            <a:prstDash val="solid"/>
          </a:ln>
        </p:spPr>
      </p:sp>
      <p:sp>
        <p:nvSpPr>
          <p:cNvPr id="17" name="Oval 16"/>
          <p:cNvSpPr>
            <a:spLocks noGrp="1"/>
          </p:cNvSpPr>
          <p:nvPr/>
        </p:nvSpPr>
        <p:spPr>
          <a:xfrm>
            <a:off x="9344025" y="4162425"/>
            <a:ext cx="238125" cy="238125"/>
          </a:xfrm>
          <a:prstGeom prst="ellipse">
            <a:avLst/>
          </a:prstGeom>
          <a:solidFill>
            <a:srgbClr val="527DAB"/>
          </a:solidFill>
          <a:ln w="0">
            <a:noFill/>
            <a:prstDash val="solid"/>
          </a:ln>
        </p:spPr>
      </p:sp>
      <p:sp>
        <p:nvSpPr>
          <p:cNvPr id="18" name="Oval 17"/>
          <p:cNvSpPr>
            <a:spLocks noGrp="1"/>
          </p:cNvSpPr>
          <p:nvPr/>
        </p:nvSpPr>
        <p:spPr>
          <a:xfrm>
            <a:off x="8772525" y="4810125"/>
            <a:ext cx="238125" cy="238125"/>
          </a:xfrm>
          <a:prstGeom prst="ellipse">
            <a:avLst/>
          </a:prstGeom>
          <a:solidFill>
            <a:srgbClr val="6B9968"/>
          </a:solidFill>
          <a:ln w="0">
            <a:noFill/>
            <a:prstDash val="solid"/>
          </a:ln>
        </p:spPr>
      </p:sp>
      <p:sp>
        <p:nvSpPr>
          <p:cNvPr id="19" name="Rectangle 18"/>
          <p:cNvSpPr>
            <a:spLocks noGrp="1"/>
          </p:cNvSpPr>
          <p:nvPr/>
        </p:nvSpPr>
        <p:spPr>
          <a:xfrm>
            <a:off x="7524750" y="5324475"/>
            <a:ext cx="3238500" cy="381000"/>
          </a:xfrm>
          <a:prstGeom prst="rect">
            <a:avLst/>
          </a:prstGeom>
          <a:noFill/>
          <a:ln w="0">
            <a:noFill/>
            <a:prstDash val="solid"/>
          </a:ln>
        </p:spPr>
        <p:txBody>
          <a:bodyPr wrap="square" lIns="0" tIns="0" rIns="0" bIns="0" anchor="t">
            <a:noAutofit/>
          </a:bodyPr>
          <a:lstStyle>
            <a:defPPr>
              <a:defRPr sz="1725" b="0">
                <a:solidFill>
                  <a:srgbClr val="6C6878"/>
                </a:solidFill>
                <a:latin typeface="Noto Sans CJK SC"/>
                <a:ea typeface="Noto Sans CJK SC"/>
                <a:cs typeface="Noto Sans CJK SC"/>
              </a:defRPr>
            </a:defPPr>
            <a:lvl1pPr>
              <a:buNone/>
              <a:defRPr sz="1725" b="0">
                <a:solidFill>
                  <a:srgbClr val="6C6878"/>
                </a:solidFill>
                <a:latin typeface="Noto Sans CJK SC"/>
                <a:ea typeface="Noto Sans CJK SC"/>
                <a:cs typeface="Noto Sans CJK SC"/>
              </a:defRPr>
            </a:lvl1pPr>
            <a:lvl2pPr>
              <a:buNone/>
              <a:defRPr sz="1725" b="0">
                <a:solidFill>
                  <a:srgbClr val="6C6878"/>
                </a:solidFill>
                <a:latin typeface="Noto Sans CJK SC"/>
                <a:ea typeface="Noto Sans CJK SC"/>
                <a:cs typeface="Noto Sans CJK SC"/>
              </a:defRPr>
            </a:lvl2pPr>
            <a:lvl3pPr>
              <a:buNone/>
              <a:defRPr sz="1725" b="0">
                <a:solidFill>
                  <a:srgbClr val="6C6878"/>
                </a:solidFill>
                <a:latin typeface="Noto Sans CJK SC"/>
                <a:ea typeface="Noto Sans CJK SC"/>
                <a:cs typeface="Noto Sans CJK SC"/>
              </a:defRPr>
            </a:lvl3pPr>
            <a:lvl4pPr>
              <a:buNone/>
              <a:defRPr sz="1725" b="0">
                <a:solidFill>
                  <a:srgbClr val="6C6878"/>
                </a:solidFill>
                <a:latin typeface="Noto Sans CJK SC"/>
                <a:ea typeface="Noto Sans CJK SC"/>
                <a:cs typeface="Noto Sans CJK SC"/>
              </a:defRPr>
            </a:lvl4pPr>
            <a:lvl5pPr>
              <a:buNone/>
              <a:defRPr sz="1725" b="0">
                <a:solidFill>
                  <a:srgbClr val="6C6878"/>
                </a:solidFill>
                <a:latin typeface="Noto Sans CJK SC"/>
                <a:ea typeface="Noto Sans CJK SC"/>
                <a:cs typeface="Noto Sans CJK SC"/>
              </a:defRPr>
            </a:lvl5pPr>
            <a:lvl6pPr>
              <a:buNone/>
              <a:defRPr sz="1725" b="0">
                <a:solidFill>
                  <a:srgbClr val="6C6878"/>
                </a:solidFill>
                <a:latin typeface="Noto Sans CJK SC"/>
                <a:ea typeface="Noto Sans CJK SC"/>
                <a:cs typeface="Noto Sans CJK SC"/>
              </a:defRPr>
            </a:lvl6pPr>
            <a:lvl7pPr>
              <a:buNone/>
              <a:defRPr sz="1725" b="0">
                <a:solidFill>
                  <a:srgbClr val="6C6878"/>
                </a:solidFill>
                <a:latin typeface="Noto Sans CJK SC"/>
                <a:ea typeface="Noto Sans CJK SC"/>
                <a:cs typeface="Noto Sans CJK SC"/>
              </a:defRPr>
            </a:lvl7pPr>
            <a:lvl8pPr>
              <a:buNone/>
              <a:defRPr sz="1725" b="0">
                <a:solidFill>
                  <a:srgbClr val="6C6878"/>
                </a:solidFill>
                <a:latin typeface="Noto Sans CJK SC"/>
                <a:ea typeface="Noto Sans CJK SC"/>
                <a:cs typeface="Noto Sans CJK SC"/>
              </a:defRPr>
            </a:lvl8pPr>
            <a:lvl9pPr>
              <a:buNone/>
              <a:defRPr sz="1725" b="0">
                <a:solidFill>
                  <a:srgbClr val="6C6878"/>
                </a:solidFill>
                <a:latin typeface="Noto Sans CJK SC"/>
                <a:ea typeface="Noto Sans CJK SC"/>
                <a:cs typeface="Noto Sans CJK SC"/>
              </a:defRPr>
            </a:lvl9pPr>
          </a:lstStyle>
          <a:p>
            <a:pPr>
              <a:buNone/>
              <a:defRPr sz="1725" b="0">
                <a:solidFill>
                  <a:srgbClr val="6C6878"/>
                </a:solidFill>
                <a:latin typeface="Noto Sans CJK SC"/>
                <a:ea typeface="Noto Sans CJK SC"/>
                <a:cs typeface="Noto Sans CJK SC"/>
              </a:defRPr>
            </a:pPr>
            <a:r>
              <a:rPr sz="1725" b="0">
                <a:solidFill>
                  <a:srgbClr val="6C6878"/>
                </a:solidFill>
                <a:latin typeface="Noto Sans CJK SC"/>
                <a:ea typeface="Noto Sans CJK SC"/>
                <a:cs typeface="Noto Sans CJK SC"/>
              </a:rPr>
              <a:t>Color-singlet hadron</a:t>
            </a:r>
            <a:endParaRPr sz="1725" b="0">
              <a:solidFill>
                <a:srgbClr val="6C6878"/>
              </a:solidFill>
              <a:latin typeface="Noto Sans CJK SC"/>
              <a:ea typeface="Noto Sans CJK SC"/>
              <a:cs typeface="Noto Sans CJK SC"/>
            </a:endParaRPr>
          </a:p>
        </p:txBody>
      </p:sp>
      <p:sp>
        <p:nvSpPr>
          <p:cNvPr id="20" name="Rectangle 19"/>
          <p:cNvSpPr>
            <a:spLocks noGrp="1"/>
          </p:cNvSpPr>
          <p:nvPr/>
        </p:nvSpPr>
        <p:spPr>
          <a:xfrm>
            <a:off x="685800" y="5819775"/>
            <a:ext cx="10820400" cy="466725"/>
          </a:xfrm>
          <a:prstGeom prst="rect">
            <a:avLst/>
          </a:prstGeom>
          <a:noFill/>
          <a:ln w="0">
            <a:noFill/>
            <a:prstDash val="solid"/>
          </a:ln>
        </p:spPr>
        <p:txBody>
          <a:bodyPr wrap="square" lIns="0" tIns="0" rIns="0" bIns="0" anchor="t">
            <a:noAutofit/>
          </a:bodyPr>
          <a:lstStyle>
            <a:defPPr>
              <a:defRPr sz="2100" b="1">
                <a:solidFill>
                  <a:srgbClr val="6650A3"/>
                </a:solidFill>
                <a:latin typeface="Noto Sans CJK SC"/>
                <a:ea typeface="Noto Sans CJK SC"/>
                <a:cs typeface="Noto Sans CJK SC"/>
              </a:defRPr>
            </a:defPPr>
            <a:lvl1pPr>
              <a:buNone/>
              <a:defRPr sz="2100" b="1">
                <a:solidFill>
                  <a:srgbClr val="6650A3"/>
                </a:solidFill>
                <a:latin typeface="Noto Sans CJK SC"/>
                <a:ea typeface="Noto Sans CJK SC"/>
                <a:cs typeface="Noto Sans CJK SC"/>
              </a:defRPr>
            </a:lvl1pPr>
            <a:lvl2pPr>
              <a:buNone/>
              <a:defRPr sz="2100" b="1">
                <a:solidFill>
                  <a:srgbClr val="6650A3"/>
                </a:solidFill>
                <a:latin typeface="Noto Sans CJK SC"/>
                <a:ea typeface="Noto Sans CJK SC"/>
                <a:cs typeface="Noto Sans CJK SC"/>
              </a:defRPr>
            </a:lvl2pPr>
            <a:lvl3pPr>
              <a:buNone/>
              <a:defRPr sz="2100" b="1">
                <a:solidFill>
                  <a:srgbClr val="6650A3"/>
                </a:solidFill>
                <a:latin typeface="Noto Sans CJK SC"/>
                <a:ea typeface="Noto Sans CJK SC"/>
                <a:cs typeface="Noto Sans CJK SC"/>
              </a:defRPr>
            </a:lvl3pPr>
            <a:lvl4pPr>
              <a:buNone/>
              <a:defRPr sz="2100" b="1">
                <a:solidFill>
                  <a:srgbClr val="6650A3"/>
                </a:solidFill>
                <a:latin typeface="Noto Sans CJK SC"/>
                <a:ea typeface="Noto Sans CJK SC"/>
                <a:cs typeface="Noto Sans CJK SC"/>
              </a:defRPr>
            </a:lvl4pPr>
            <a:lvl5pPr>
              <a:buNone/>
              <a:defRPr sz="2100" b="1">
                <a:solidFill>
                  <a:srgbClr val="6650A3"/>
                </a:solidFill>
                <a:latin typeface="Noto Sans CJK SC"/>
                <a:ea typeface="Noto Sans CJK SC"/>
                <a:cs typeface="Noto Sans CJK SC"/>
              </a:defRPr>
            </a:lvl5pPr>
            <a:lvl6pPr>
              <a:buNone/>
              <a:defRPr sz="2100" b="1">
                <a:solidFill>
                  <a:srgbClr val="6650A3"/>
                </a:solidFill>
                <a:latin typeface="Noto Sans CJK SC"/>
                <a:ea typeface="Noto Sans CJK SC"/>
                <a:cs typeface="Noto Sans CJK SC"/>
              </a:defRPr>
            </a:lvl6pPr>
            <a:lvl7pPr>
              <a:buNone/>
              <a:defRPr sz="2100" b="1">
                <a:solidFill>
                  <a:srgbClr val="6650A3"/>
                </a:solidFill>
                <a:latin typeface="Noto Sans CJK SC"/>
                <a:ea typeface="Noto Sans CJK SC"/>
                <a:cs typeface="Noto Sans CJK SC"/>
              </a:defRPr>
            </a:lvl7pPr>
            <a:lvl8pPr>
              <a:buNone/>
              <a:defRPr sz="2100" b="1">
                <a:solidFill>
                  <a:srgbClr val="6650A3"/>
                </a:solidFill>
                <a:latin typeface="Noto Sans CJK SC"/>
                <a:ea typeface="Noto Sans CJK SC"/>
                <a:cs typeface="Noto Sans CJK SC"/>
              </a:defRPr>
            </a:lvl8pPr>
            <a:lvl9pPr>
              <a:buNone/>
              <a:defRPr sz="2100" b="1">
                <a:solidFill>
                  <a:srgbClr val="6650A3"/>
                </a:solidFill>
                <a:latin typeface="Noto Sans CJK SC"/>
                <a:ea typeface="Noto Sans CJK SC"/>
                <a:cs typeface="Noto Sans CJK SC"/>
              </a:defRPr>
            </a:lvl9pPr>
          </a:lstStyle>
          <a:p>
            <a:pPr>
              <a:buNone/>
              <a:defRPr sz="2100" b="1">
                <a:solidFill>
                  <a:srgbClr val="6650A3"/>
                </a:solidFill>
                <a:latin typeface="Noto Sans CJK SC"/>
                <a:ea typeface="Noto Sans CJK SC"/>
                <a:cs typeface="Noto Sans CJK SC"/>
              </a:defRPr>
            </a:pPr>
            <a:r>
              <a:rPr sz="2100" b="1">
                <a:solidFill>
                  <a:srgbClr val="6650A3"/>
                </a:solidFill>
                <a:latin typeface="Noto Sans CJK SC"/>
                <a:ea typeface="Noto Sans CJK SC"/>
                <a:cs typeface="Noto Sans CJK SC"/>
              </a:rPr>
              <a:t>RGZ target: an infrared gluon propagator consistent with lattice data.</a:t>
            </a:r>
            <a:endParaRPr sz="2100" b="1">
              <a:solidFill>
                <a:srgbClr val="6650A3"/>
              </a:solidFill>
              <a:latin typeface="Noto Sans CJK SC"/>
              <a:ea typeface="Noto Sans CJK SC"/>
              <a:cs typeface="Noto Sans CJK SC"/>
            </a:endParaRPr>
          </a:p>
        </p:txBody>
      </p:sp>
      <p:sp>
        <p:nvSpPr>
          <p:cNvPr id="21" name="Rectangle 20"/>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[9] Gross &amp; Wilczek (1973). [7] Dudal et al. (2008). Diagram and curve are qualitative schematics.</a:t>
            </a:r>
            <a:endParaRPr sz="1200" b="0">
              <a:solidFill>
                <a:srgbClr val="6C6878"/>
              </a:solidFill>
              <a:latin typeface="Noto Sans CJK SC"/>
              <a:ea typeface="Noto Sans CJK SC"/>
              <a:cs typeface="Noto Sans CJK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1" name="slide-title"/>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Infrared Gluon Propagator and Lattice Data</a:t>
            </a:r>
            <a:endParaRPr sz="3300" b="1">
              <a:solidFill>
                <a:srgbClr val="25223A"/>
              </a:solidFill>
              <a:latin typeface="Noto Sans CJK SC"/>
              <a:ea typeface="Noto Sans CJK SC"/>
              <a:cs typeface="Noto Sans CJK SC"/>
            </a:endParaRPr>
          </a:p>
        </p:txBody>
      </p:sp>
      <p:sp>
        <p:nvSpPr>
          <p:cNvPr id="2" name="page-number"/>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l">
              <a:defRPr sz="1350" b="0">
                <a:solidFill>
                  <a:srgbClr val="6650A3"/>
                </a:solidFill>
                <a:latin typeface="Noto Sans CJK SC"/>
                <a:ea typeface="Noto Sans CJK SC"/>
                <a:cs typeface="Noto Sans CJK SC"/>
              </a:defRPr>
            </a:defPPr>
            <a:lvl1pPr algn="l">
              <a:buNone/>
              <a:defRPr sz="1350" b="0">
                <a:solidFill>
                  <a:srgbClr val="6650A3"/>
                </a:solidFill>
                <a:latin typeface="Noto Sans CJK SC"/>
                <a:ea typeface="Noto Sans CJK SC"/>
                <a:cs typeface="Noto Sans CJK SC"/>
              </a:defRPr>
            </a:lvl1pPr>
            <a:lvl2pPr algn="l">
              <a:buNone/>
              <a:defRPr sz="1350" b="0">
                <a:solidFill>
                  <a:srgbClr val="6650A3"/>
                </a:solidFill>
                <a:latin typeface="Noto Sans CJK SC"/>
                <a:ea typeface="Noto Sans CJK SC"/>
                <a:cs typeface="Noto Sans CJK SC"/>
              </a:defRPr>
            </a:lvl2pPr>
            <a:lvl3pPr algn="l">
              <a:buNone/>
              <a:defRPr sz="1350" b="0">
                <a:solidFill>
                  <a:srgbClr val="6650A3"/>
                </a:solidFill>
                <a:latin typeface="Noto Sans CJK SC"/>
                <a:ea typeface="Noto Sans CJK SC"/>
                <a:cs typeface="Noto Sans CJK SC"/>
              </a:defRPr>
            </a:lvl3pPr>
            <a:lvl4pPr algn="l">
              <a:buNone/>
              <a:defRPr sz="1350" b="0">
                <a:solidFill>
                  <a:srgbClr val="6650A3"/>
                </a:solidFill>
                <a:latin typeface="Noto Sans CJK SC"/>
                <a:ea typeface="Noto Sans CJK SC"/>
                <a:cs typeface="Noto Sans CJK SC"/>
              </a:defRPr>
            </a:lvl4pPr>
            <a:lvl5pPr algn="l">
              <a:buNone/>
              <a:defRPr sz="1350" b="0">
                <a:solidFill>
                  <a:srgbClr val="6650A3"/>
                </a:solidFill>
                <a:latin typeface="Noto Sans CJK SC"/>
                <a:ea typeface="Noto Sans CJK SC"/>
                <a:cs typeface="Noto Sans CJK SC"/>
              </a:defRPr>
            </a:lvl5pPr>
            <a:lvl6pPr algn="l">
              <a:buNone/>
              <a:defRPr sz="1350" b="0">
                <a:solidFill>
                  <a:srgbClr val="6650A3"/>
                </a:solidFill>
                <a:latin typeface="Noto Sans CJK SC"/>
                <a:ea typeface="Noto Sans CJK SC"/>
                <a:cs typeface="Noto Sans CJK SC"/>
              </a:defRPr>
            </a:lvl6pPr>
            <a:lvl7pPr algn="l">
              <a:buNone/>
              <a:defRPr sz="1350" b="0">
                <a:solidFill>
                  <a:srgbClr val="6650A3"/>
                </a:solidFill>
                <a:latin typeface="Noto Sans CJK SC"/>
                <a:ea typeface="Noto Sans CJK SC"/>
                <a:cs typeface="Noto Sans CJK SC"/>
              </a:defRPr>
            </a:lvl7pPr>
            <a:lvl8pPr algn="l">
              <a:buNone/>
              <a:defRPr sz="1350" b="0">
                <a:solidFill>
                  <a:srgbClr val="6650A3"/>
                </a:solidFill>
                <a:latin typeface="Noto Sans CJK SC"/>
                <a:ea typeface="Noto Sans CJK SC"/>
                <a:cs typeface="Noto Sans CJK SC"/>
              </a:defRPr>
            </a:lvl8pPr>
            <a:lvl9pPr algn="l">
              <a:buNone/>
              <a:defRPr sz="1350" b="0">
                <a:solidFill>
                  <a:srgbClr val="6650A3"/>
                </a:solidFill>
                <a:latin typeface="Noto Sans CJK SC"/>
                <a:ea typeface="Noto Sans CJK SC"/>
                <a:cs typeface="Noto Sans CJK SC"/>
              </a:defRPr>
            </a:lvl9pPr>
          </a:lstStyle>
          <a:p>
            <a:pPr algn="l">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04</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b="50000"/>
          <a:stretch>
            <a:fillRect/>
          </a:stretch>
        </p:blipFill>
        <p:spPr>
          <a:xfrm>
            <a:off x="685800" y="1543050"/>
            <a:ext cx="5429250" cy="4352925"/>
          </a:xfrm>
          <a:prstGeom prst="rect">
            <a:avLst/>
          </a:prstGeom>
        </p:spPr>
      </p:pic>
      <p:sp>
        <p:nvSpPr>
          <p:cNvPr id="4" name="perturbative-heading"/>
          <p:cNvSpPr>
            <a:spLocks noGrp="1"/>
          </p:cNvSpPr>
          <p:nvPr/>
        </p:nvSpPr>
        <p:spPr>
          <a:xfrm>
            <a:off x="6667500" y="1514475"/>
            <a:ext cx="4810125" cy="428625"/>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Tree level: D(p²) ∝ 1/p²</a:t>
            </a:r>
            <a:endParaRPr sz="2475" b="1">
              <a:solidFill>
                <a:srgbClr val="6650A3"/>
              </a:solidFill>
              <a:latin typeface="Noto Sans CJK SC"/>
              <a:ea typeface="Noto Sans CJK SC"/>
              <a:cs typeface="Noto Sans CJK SC"/>
            </a:endParaRPr>
          </a:p>
        </p:txBody>
      </p:sp>
      <p:sp>
        <p:nvSpPr>
          <p:cNvPr id="5" name="perturbative-body"/>
          <p:cNvSpPr>
            <a:spLocks noGrp="1"/>
          </p:cNvSpPr>
          <p:nvPr/>
        </p:nvSpPr>
        <p:spPr>
          <a:xfrm>
            <a:off x="6667500" y="2114550"/>
            <a:ext cx="4810125" cy="7620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The tree-level propagator diverges as p → 0.</a:t>
            </a:r>
            <a:endParaRPr sz="2100" b="0">
              <a:solidFill>
                <a:srgbClr val="25223A"/>
              </a:solidFill>
              <a:latin typeface="Noto Sans CJK SC"/>
              <a:ea typeface="Noto Sans CJK SC"/>
              <a:cs typeface="Noto Sans CJK SC"/>
            </a:endParaRPr>
          </a:p>
        </p:txBody>
      </p:sp>
      <p:sp>
        <p:nvSpPr>
          <p:cNvPr id="6" name="gz-heading"/>
          <p:cNvSpPr>
            <a:spLocks noGrp="1"/>
          </p:cNvSpPr>
          <p:nvPr/>
        </p:nvSpPr>
        <p:spPr>
          <a:xfrm>
            <a:off x="6667500" y="3019425"/>
            <a:ext cx="4810125" cy="419100"/>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Original GZ: D(0) = 0</a:t>
            </a:r>
            <a:endParaRPr sz="2475" b="1">
              <a:solidFill>
                <a:srgbClr val="6650A3"/>
              </a:solidFill>
              <a:latin typeface="Noto Sans CJK SC"/>
              <a:ea typeface="Noto Sans CJK SC"/>
              <a:cs typeface="Noto Sans CJK SC"/>
            </a:endParaRPr>
          </a:p>
        </p:txBody>
      </p:sp>
      <p:sp>
        <p:nvSpPr>
          <p:cNvPr id="7" name="gz-body"/>
          <p:cNvSpPr>
            <a:spLocks noGrp="1"/>
          </p:cNvSpPr>
          <p:nvPr/>
        </p:nvSpPr>
        <p:spPr>
          <a:xfrm>
            <a:off x="6667500" y="3533775"/>
            <a:ext cx="4810125" cy="8001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The horizon parameter suppresses the zero-momentum propagator.</a:t>
            </a:r>
            <a:endParaRPr sz="2100" b="0">
              <a:solidFill>
                <a:srgbClr val="25223A"/>
              </a:solidFill>
              <a:latin typeface="Noto Sans CJK SC"/>
              <a:ea typeface="Noto Sans CJK SC"/>
              <a:cs typeface="Noto Sans CJK SC"/>
            </a:endParaRPr>
          </a:p>
        </p:txBody>
      </p:sp>
      <p:sp>
        <p:nvSpPr>
          <p:cNvPr id="8" name="rgz-heading"/>
          <p:cNvSpPr>
            <a:spLocks noGrp="1"/>
          </p:cNvSpPr>
          <p:nvPr/>
        </p:nvSpPr>
        <p:spPr>
          <a:xfrm>
            <a:off x="6667500" y="4562475"/>
            <a:ext cx="4810125" cy="419100"/>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RGZ: finite, nonzero D(0)</a:t>
            </a:r>
            <a:endParaRPr sz="2475" b="1">
              <a:solidFill>
                <a:srgbClr val="6650A3"/>
              </a:solidFill>
              <a:latin typeface="Noto Sans CJK SC"/>
              <a:ea typeface="Noto Sans CJK SC"/>
              <a:cs typeface="Noto Sans CJK SC"/>
            </a:endParaRPr>
          </a:p>
        </p:txBody>
      </p:sp>
      <p:sp>
        <p:nvSpPr>
          <p:cNvPr id="9" name="rgz-body"/>
          <p:cNvSpPr>
            <a:spLocks noGrp="1"/>
          </p:cNvSpPr>
          <p:nvPr/>
        </p:nvSpPr>
        <p:spPr>
          <a:xfrm>
            <a:off x="6667500" y="5086350"/>
            <a:ext cx="4810125" cy="8001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Dimension-two condensates describe</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the lattice data at p ≲ 1 GeV.</a:t>
            </a:r>
            <a:endParaRPr sz="2100" b="0">
              <a:solidFill>
                <a:srgbClr val="25223A"/>
              </a:solidFill>
              <a:latin typeface="Noto Sans CJK SC"/>
              <a:ea typeface="Noto Sans CJK SC"/>
              <a:cs typeface="Noto Sans CJK SC"/>
            </a:endParaRPr>
          </a:p>
        </p:txBody>
      </p:sp>
      <p:sp>
        <p:nvSpPr>
          <p:cNvPr id="10" name="figure-source"/>
          <p:cNvSpPr>
            <a:spLocks noGrp="1"/>
          </p:cNvSpPr>
          <p:nvPr/>
        </p:nvSpPr>
        <p:spPr>
          <a:xfrm>
            <a:off x="685800" y="6048375"/>
            <a:ext cx="9334500" cy="266700"/>
          </a:xfrm>
          <a:prstGeom prst="rect">
            <a:avLst/>
          </a:prstGeom>
          <a:noFill/>
          <a:ln w="0">
            <a:noFill/>
          </a:ln>
        </p:spPr>
        <p:txBody>
          <a:bodyPr wrap="square" lIns="0" tIns="0" rIns="0" bIns="0" anchor="t">
            <a:noAutofit/>
          </a:bodyPr>
          <a:lstStyle>
            <a:defPPr algn="l">
              <a:defRPr sz="1350" b="0">
                <a:solidFill>
                  <a:srgbClr val="6C6878"/>
                </a:solidFill>
                <a:latin typeface="Noto Sans CJK SC"/>
                <a:ea typeface="Noto Sans CJK SC"/>
                <a:cs typeface="Noto Sans CJK SC"/>
              </a:defRPr>
            </a:defPPr>
            <a:lvl1pPr algn="l">
              <a:buNone/>
              <a:defRPr sz="1350" b="0">
                <a:solidFill>
                  <a:srgbClr val="6C6878"/>
                </a:solidFill>
                <a:latin typeface="Noto Sans CJK SC"/>
                <a:ea typeface="Noto Sans CJK SC"/>
                <a:cs typeface="Noto Sans CJK SC"/>
              </a:defRPr>
            </a:lvl1pPr>
            <a:lvl2pPr algn="l">
              <a:buNone/>
              <a:defRPr sz="1350" b="0">
                <a:solidFill>
                  <a:srgbClr val="6C6878"/>
                </a:solidFill>
                <a:latin typeface="Noto Sans CJK SC"/>
                <a:ea typeface="Noto Sans CJK SC"/>
                <a:cs typeface="Noto Sans CJK SC"/>
              </a:defRPr>
            </a:lvl2pPr>
            <a:lvl3pPr algn="l">
              <a:buNone/>
              <a:defRPr sz="1350" b="0">
                <a:solidFill>
                  <a:srgbClr val="6C6878"/>
                </a:solidFill>
                <a:latin typeface="Noto Sans CJK SC"/>
                <a:ea typeface="Noto Sans CJK SC"/>
                <a:cs typeface="Noto Sans CJK SC"/>
              </a:defRPr>
            </a:lvl3pPr>
            <a:lvl4pPr algn="l">
              <a:buNone/>
              <a:defRPr sz="1350" b="0">
                <a:solidFill>
                  <a:srgbClr val="6C6878"/>
                </a:solidFill>
                <a:latin typeface="Noto Sans CJK SC"/>
                <a:ea typeface="Noto Sans CJK SC"/>
                <a:cs typeface="Noto Sans CJK SC"/>
              </a:defRPr>
            </a:lvl4pPr>
            <a:lvl5pPr algn="l">
              <a:buNone/>
              <a:defRPr sz="1350" b="0">
                <a:solidFill>
                  <a:srgbClr val="6C6878"/>
                </a:solidFill>
                <a:latin typeface="Noto Sans CJK SC"/>
                <a:ea typeface="Noto Sans CJK SC"/>
                <a:cs typeface="Noto Sans CJK SC"/>
              </a:defRPr>
            </a:lvl5pPr>
            <a:lvl6pPr algn="l">
              <a:buNone/>
              <a:defRPr sz="1350" b="0">
                <a:solidFill>
                  <a:srgbClr val="6C6878"/>
                </a:solidFill>
                <a:latin typeface="Noto Sans CJK SC"/>
                <a:ea typeface="Noto Sans CJK SC"/>
                <a:cs typeface="Noto Sans CJK SC"/>
              </a:defRPr>
            </a:lvl6pPr>
            <a:lvl7pPr algn="l">
              <a:buNone/>
              <a:defRPr sz="1350" b="0">
                <a:solidFill>
                  <a:srgbClr val="6C6878"/>
                </a:solidFill>
                <a:latin typeface="Noto Sans CJK SC"/>
                <a:ea typeface="Noto Sans CJK SC"/>
                <a:cs typeface="Noto Sans CJK SC"/>
              </a:defRPr>
            </a:lvl7pPr>
            <a:lvl8pPr algn="l">
              <a:buNone/>
              <a:defRPr sz="1350" b="0">
                <a:solidFill>
                  <a:srgbClr val="6C6878"/>
                </a:solidFill>
                <a:latin typeface="Noto Sans CJK SC"/>
                <a:ea typeface="Noto Sans CJK SC"/>
                <a:cs typeface="Noto Sans CJK SC"/>
              </a:defRPr>
            </a:lvl8pPr>
            <a:lvl9pPr algn="l">
              <a:buNone/>
              <a:defRPr sz="1350" b="0">
                <a:solidFill>
                  <a:srgbClr val="6C6878"/>
                </a:solidFill>
                <a:latin typeface="Noto Sans CJK SC"/>
                <a:ea typeface="Noto Sans CJK SC"/>
                <a:cs typeface="Noto Sans CJK SC"/>
              </a:defRPr>
            </a:lvl9pPr>
          </a:lstStyle>
          <a:p>
            <a:pPr algn="l">
              <a:buNone/>
              <a:defRPr sz="1350" b="0">
                <a:solidFill>
                  <a:srgbClr val="6C6878"/>
                </a:solidFill>
                <a:latin typeface="Noto Sans CJK SC"/>
                <a:ea typeface="Noto Sans CJK SC"/>
                <a:cs typeface="Noto Sans CJK SC"/>
              </a:defRPr>
            </a:pPr>
            <a:r>
              <a:rPr sz="1350" b="0">
                <a:solidFill>
                  <a:srgbClr val="6C6878"/>
                </a:solidFill>
                <a:latin typeface="Noto Sans CJK SC"/>
                <a:ea typeface="Noto Sans CJK SC"/>
                <a:cs typeface="Noto Sans CJK SC"/>
              </a:rPr>
              <a:t>Landau-gauge lattice data: Dudal et al., arXiv:1803.02281</a:t>
            </a:r>
            <a:endParaRPr sz="1350" b="0">
              <a:solidFill>
                <a:srgbClr val="6C6878"/>
              </a:solidFill>
              <a:latin typeface="Noto Sans CJK SC"/>
              <a:ea typeface="Noto Sans CJK SC"/>
              <a:cs typeface="Noto Sans CJK SC"/>
            </a:endParaRPr>
          </a:p>
        </p:txBody>
      </p:sp>
      <p:sp>
        <p:nvSpPr>
          <p:cNvPr id="12" name="pt-added-9"/>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[7] Dudal et al., PRD 78 (2008) 065047. [8] Dudal et al., arXiv:1803.02281.</a:t>
            </a:r>
            <a:endParaRPr sz="1200" b="0">
              <a:solidFill>
                <a:srgbClr val="6C6878"/>
              </a:solidFill>
              <a:latin typeface="Noto Sans CJK SC"/>
              <a:ea typeface="Noto Sans CJK SC"/>
              <a:cs typeface="Noto Sans CJK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slide-title"/>
          <p:cNvSpPr>
            <a:spLocks noGrp="1"/>
          </p:cNvSpPr>
          <p:nvPr/>
        </p:nvSpPr>
        <p:spPr>
          <a:xfrm>
            <a:off x="685800" y="457200"/>
            <a:ext cx="10820400" cy="800100"/>
          </a:xfrm>
          <a:prstGeom prst="rect">
            <a:avLst/>
          </a:prstGeom>
          <a:noFill/>
          <a:ln w="0">
            <a:noFill/>
            <a:prstDash val="solid"/>
          </a:ln>
        </p:spPr>
        <p:txBody>
          <a:bodyPr wrap="square" lIns="0" tIns="0" rIns="0" bIns="0" anchor="t"/>
          <a:lstStyle>
            <a:defPPr>
              <a:defRPr sz="3300" b="1">
                <a:solidFill>
                  <a:srgbClr val="27243F"/>
                </a:solidFill>
                <a:latin typeface="Noto Sans CJK SC"/>
                <a:ea typeface="Noto Sans CJK SC"/>
                <a:cs typeface="Noto Sans CJK SC"/>
              </a:defRPr>
            </a:defPPr>
            <a:lvl1pPr>
              <a:buNone/>
              <a:defRPr sz="3300" b="1">
                <a:solidFill>
                  <a:srgbClr val="27243F"/>
                </a:solidFill>
                <a:latin typeface="Noto Sans CJK SC"/>
                <a:ea typeface="Noto Sans CJK SC"/>
                <a:cs typeface="Noto Sans CJK SC"/>
              </a:defRPr>
            </a:lvl1pPr>
            <a:lvl2pPr>
              <a:buNone/>
              <a:defRPr sz="3300" b="1">
                <a:solidFill>
                  <a:srgbClr val="27243F"/>
                </a:solidFill>
                <a:latin typeface="Noto Sans CJK SC"/>
                <a:ea typeface="Noto Sans CJK SC"/>
                <a:cs typeface="Noto Sans CJK SC"/>
              </a:defRPr>
            </a:lvl2pPr>
            <a:lvl3pPr>
              <a:buNone/>
              <a:defRPr sz="3300" b="1">
                <a:solidFill>
                  <a:srgbClr val="27243F"/>
                </a:solidFill>
                <a:latin typeface="Noto Sans CJK SC"/>
                <a:ea typeface="Noto Sans CJK SC"/>
                <a:cs typeface="Noto Sans CJK SC"/>
              </a:defRPr>
            </a:lvl3pPr>
            <a:lvl4pPr>
              <a:buNone/>
              <a:defRPr sz="3300" b="1">
                <a:solidFill>
                  <a:srgbClr val="27243F"/>
                </a:solidFill>
                <a:latin typeface="Noto Sans CJK SC"/>
                <a:ea typeface="Noto Sans CJK SC"/>
                <a:cs typeface="Noto Sans CJK SC"/>
              </a:defRPr>
            </a:lvl4pPr>
            <a:lvl5pPr>
              <a:buNone/>
              <a:defRPr sz="3300" b="1">
                <a:solidFill>
                  <a:srgbClr val="27243F"/>
                </a:solidFill>
                <a:latin typeface="Noto Sans CJK SC"/>
                <a:ea typeface="Noto Sans CJK SC"/>
                <a:cs typeface="Noto Sans CJK SC"/>
              </a:defRPr>
            </a:lvl5pPr>
            <a:lvl6pPr>
              <a:buNone/>
              <a:defRPr sz="3300" b="1">
                <a:solidFill>
                  <a:srgbClr val="27243F"/>
                </a:solidFill>
                <a:latin typeface="Noto Sans CJK SC"/>
                <a:ea typeface="Noto Sans CJK SC"/>
                <a:cs typeface="Noto Sans CJK SC"/>
              </a:defRPr>
            </a:lvl6pPr>
            <a:lvl7pPr>
              <a:buNone/>
              <a:defRPr sz="3300" b="1">
                <a:solidFill>
                  <a:srgbClr val="27243F"/>
                </a:solidFill>
                <a:latin typeface="Noto Sans CJK SC"/>
                <a:ea typeface="Noto Sans CJK SC"/>
                <a:cs typeface="Noto Sans CJK SC"/>
              </a:defRPr>
            </a:lvl7pPr>
            <a:lvl8pPr>
              <a:buNone/>
              <a:defRPr sz="3300" b="1">
                <a:solidFill>
                  <a:srgbClr val="27243F"/>
                </a:solidFill>
                <a:latin typeface="Noto Sans CJK SC"/>
                <a:ea typeface="Noto Sans CJK SC"/>
                <a:cs typeface="Noto Sans CJK SC"/>
              </a:defRPr>
            </a:lvl8pPr>
            <a:lvl9pPr>
              <a:buNone/>
              <a:defRPr sz="3300" b="1">
                <a:solidFill>
                  <a:srgbClr val="27243F"/>
                </a:solidFill>
                <a:latin typeface="Noto Sans CJK SC"/>
                <a:ea typeface="Noto Sans CJK SC"/>
                <a:cs typeface="Noto Sans CJK SC"/>
              </a:defRPr>
            </a:lvl9pPr>
          </a:lstStyle>
          <a:p>
            <a:pPr>
              <a:buNone/>
              <a:defRPr sz="3300" b="1">
                <a:solidFill>
                  <a:srgbClr val="27243F"/>
                </a:solidFill>
                <a:latin typeface="Noto Sans CJK SC"/>
                <a:ea typeface="Noto Sans CJK SC"/>
                <a:cs typeface="Noto Sans CJK SC"/>
              </a:defRPr>
            </a:pPr>
            <a:r>
              <a:rPr sz="3300" b="1">
                <a:solidFill>
                  <a:srgbClr val="27243F"/>
                </a:solidFill>
                <a:latin typeface="Noto Sans CJK SC"/>
                <a:ea typeface="Noto Sans CJK SC"/>
                <a:cs typeface="Noto Sans CJK SC"/>
              </a:rPr>
              <a:t>Heavy-Quark Potential: Numerical Results</a:t>
            </a:r>
            <a:endParaRPr sz="3300" b="1">
              <a:solidFill>
                <a:srgbClr val="27243F"/>
              </a:solidFill>
              <a:latin typeface="Noto Sans CJK SC"/>
              <a:ea typeface="Noto Sans CJK SC"/>
              <a:cs typeface="Noto Sans CJK SC"/>
            </a:endParaRPr>
          </a:p>
        </p:txBody>
      </p:sp>
      <p:sp>
        <p:nvSpPr>
          <p:cNvPr id="2" name="page-number"/>
          <p:cNvSpPr>
            <a:spLocks noGrp="1"/>
          </p:cNvSpPr>
          <p:nvPr/>
        </p:nvSpPr>
        <p:spPr>
          <a:xfrm>
            <a:off x="10525125" y="6362700"/>
            <a:ext cx="981075" cy="304800"/>
          </a:xfrm>
          <a:prstGeom prst="rect">
            <a:avLst/>
          </a:prstGeom>
          <a:noFill/>
          <a:ln w="0">
            <a:noFill/>
            <a:prstDash val="solid"/>
          </a:ln>
        </p:spPr>
        <p:txBody>
          <a:bodyPr wrap="square" lIns="0" tIns="0" rIns="0" bIns="0" anchor="t"/>
          <a:lstStyle>
            <a:defPPr>
              <a:defRPr sz="1350" b="0">
                <a:solidFill>
                  <a:srgbClr val="6650A3"/>
                </a:solidFill>
                <a:latin typeface="Noto Sans CJK SC"/>
                <a:ea typeface="Noto Sans CJK SC"/>
                <a:cs typeface="Noto Sans CJK SC"/>
              </a:defRPr>
            </a:defPPr>
            <a:lvl1pPr>
              <a:buNone/>
              <a:defRPr sz="1350" b="0">
                <a:solidFill>
                  <a:srgbClr val="6650AD"/>
                </a:solidFill>
                <a:latin typeface="Noto Sans CJK SC"/>
                <a:ea typeface="Noto Sans CJK SC"/>
                <a:cs typeface="Noto Sans CJK SC"/>
              </a:defRPr>
            </a:lvl1pPr>
            <a:lvl2pPr>
              <a:buNone/>
              <a:defRPr sz="1350" b="0">
                <a:solidFill>
                  <a:srgbClr val="6650AD"/>
                </a:solidFill>
                <a:latin typeface="Noto Sans CJK SC"/>
                <a:ea typeface="Noto Sans CJK SC"/>
                <a:cs typeface="Noto Sans CJK SC"/>
              </a:defRPr>
            </a:lvl2pPr>
            <a:lvl3pPr>
              <a:buNone/>
              <a:defRPr sz="1350" b="0">
                <a:solidFill>
                  <a:srgbClr val="6650AD"/>
                </a:solidFill>
                <a:latin typeface="Noto Sans CJK SC"/>
                <a:ea typeface="Noto Sans CJK SC"/>
                <a:cs typeface="Noto Sans CJK SC"/>
              </a:defRPr>
            </a:lvl3pPr>
            <a:lvl4pPr>
              <a:buNone/>
              <a:defRPr sz="1350" b="0">
                <a:solidFill>
                  <a:srgbClr val="6650AD"/>
                </a:solidFill>
                <a:latin typeface="Noto Sans CJK SC"/>
                <a:ea typeface="Noto Sans CJK SC"/>
                <a:cs typeface="Noto Sans CJK SC"/>
              </a:defRPr>
            </a:lvl4pPr>
            <a:lvl5pPr>
              <a:buNone/>
              <a:defRPr sz="1350" b="0">
                <a:solidFill>
                  <a:srgbClr val="6650AD"/>
                </a:solidFill>
                <a:latin typeface="Noto Sans CJK SC"/>
                <a:ea typeface="Noto Sans CJK SC"/>
                <a:cs typeface="Noto Sans CJK SC"/>
              </a:defRPr>
            </a:lvl5pPr>
            <a:lvl6pPr>
              <a:buNone/>
              <a:defRPr sz="1350" b="0">
                <a:solidFill>
                  <a:srgbClr val="6650AD"/>
                </a:solidFill>
                <a:latin typeface="Noto Sans CJK SC"/>
                <a:ea typeface="Noto Sans CJK SC"/>
                <a:cs typeface="Noto Sans CJK SC"/>
              </a:defRPr>
            </a:lvl6pPr>
            <a:lvl7pPr>
              <a:buNone/>
              <a:defRPr sz="1350" b="0">
                <a:solidFill>
                  <a:srgbClr val="6650AD"/>
                </a:solidFill>
                <a:latin typeface="Noto Sans CJK SC"/>
                <a:ea typeface="Noto Sans CJK SC"/>
                <a:cs typeface="Noto Sans CJK SC"/>
              </a:defRPr>
            </a:lvl7pPr>
            <a:lvl8pPr>
              <a:buNone/>
              <a:defRPr sz="1350" b="0">
                <a:solidFill>
                  <a:srgbClr val="6650AD"/>
                </a:solidFill>
                <a:latin typeface="Noto Sans CJK SC"/>
                <a:ea typeface="Noto Sans CJK SC"/>
                <a:cs typeface="Noto Sans CJK SC"/>
              </a:defRPr>
            </a:lvl8pPr>
            <a:lvl9pPr>
              <a:buNone/>
              <a:defRPr sz="1350" b="0">
                <a:solidFill>
                  <a:srgbClr val="6650AD"/>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05</a:t>
            </a:r>
            <a:endParaRPr sz="1350" b="0">
              <a:solidFill>
                <a:srgbClr val="6650AD"/>
              </a:solidFill>
              <a:latin typeface="Noto Sans CJK SC"/>
              <a:ea typeface="Noto Sans CJK SC"/>
              <a:cs typeface="Noto Sans CJK SC"/>
            </a:endParaRPr>
          </a:p>
        </p:txBody>
      </p:sp>
      <p:sp>
        <p:nvSpPr>
          <p:cNvPr id="3" name="real-title"/>
          <p:cNvSpPr>
            <a:spLocks noGrp="1"/>
          </p:cNvSpPr>
          <p:nvPr/>
        </p:nvSpPr>
        <p:spPr>
          <a:xfrm>
            <a:off x="685800" y="1381125"/>
            <a:ext cx="4572000" cy="361950"/>
          </a:xfrm>
          <a:prstGeom prst="rect">
            <a:avLst/>
          </a:prstGeom>
          <a:noFill/>
          <a:ln w="0">
            <a:noFill/>
            <a:prstDash val="solid"/>
          </a:ln>
        </p:spPr>
        <p:txBody>
          <a:bodyPr wrap="square" lIns="0" tIns="0" rIns="0" bIns="0" anchor="t"/>
          <a:lstStyle>
            <a:defPPr>
              <a:defRPr sz="1950" b="1">
                <a:solidFill>
                  <a:srgbClr val="6650AD"/>
                </a:solidFill>
                <a:latin typeface="Noto Sans CJK SC"/>
                <a:ea typeface="Noto Sans CJK SC"/>
                <a:cs typeface="Noto Sans CJK SC"/>
              </a:defRPr>
            </a:defPPr>
            <a:lvl1pPr>
              <a:buNone/>
              <a:defRPr sz="1950" b="1">
                <a:solidFill>
                  <a:srgbClr val="6650AD"/>
                </a:solidFill>
                <a:latin typeface="Noto Sans CJK SC"/>
                <a:ea typeface="Noto Sans CJK SC"/>
                <a:cs typeface="Noto Sans CJK SC"/>
              </a:defRPr>
            </a:lvl1pPr>
            <a:lvl2pPr>
              <a:buNone/>
              <a:defRPr sz="1950" b="1">
                <a:solidFill>
                  <a:srgbClr val="6650AD"/>
                </a:solidFill>
                <a:latin typeface="Noto Sans CJK SC"/>
                <a:ea typeface="Noto Sans CJK SC"/>
                <a:cs typeface="Noto Sans CJK SC"/>
              </a:defRPr>
            </a:lvl2pPr>
            <a:lvl3pPr>
              <a:buNone/>
              <a:defRPr sz="1950" b="1">
                <a:solidFill>
                  <a:srgbClr val="6650AD"/>
                </a:solidFill>
                <a:latin typeface="Noto Sans CJK SC"/>
                <a:ea typeface="Noto Sans CJK SC"/>
                <a:cs typeface="Noto Sans CJK SC"/>
              </a:defRPr>
            </a:lvl3pPr>
            <a:lvl4pPr>
              <a:buNone/>
              <a:defRPr sz="1950" b="1">
                <a:solidFill>
                  <a:srgbClr val="6650AD"/>
                </a:solidFill>
                <a:latin typeface="Noto Sans CJK SC"/>
                <a:ea typeface="Noto Sans CJK SC"/>
                <a:cs typeface="Noto Sans CJK SC"/>
              </a:defRPr>
            </a:lvl4pPr>
            <a:lvl5pPr>
              <a:buNone/>
              <a:defRPr sz="1950" b="1">
                <a:solidFill>
                  <a:srgbClr val="6650AD"/>
                </a:solidFill>
                <a:latin typeface="Noto Sans CJK SC"/>
                <a:ea typeface="Noto Sans CJK SC"/>
                <a:cs typeface="Noto Sans CJK SC"/>
              </a:defRPr>
            </a:lvl5pPr>
            <a:lvl6pPr>
              <a:buNone/>
              <a:defRPr sz="1950" b="1">
                <a:solidFill>
                  <a:srgbClr val="6650AD"/>
                </a:solidFill>
                <a:latin typeface="Noto Sans CJK SC"/>
                <a:ea typeface="Noto Sans CJK SC"/>
                <a:cs typeface="Noto Sans CJK SC"/>
              </a:defRPr>
            </a:lvl6pPr>
            <a:lvl7pPr>
              <a:buNone/>
              <a:defRPr sz="1950" b="1">
                <a:solidFill>
                  <a:srgbClr val="6650AD"/>
                </a:solidFill>
                <a:latin typeface="Noto Sans CJK SC"/>
                <a:ea typeface="Noto Sans CJK SC"/>
                <a:cs typeface="Noto Sans CJK SC"/>
              </a:defRPr>
            </a:lvl7pPr>
            <a:lvl8pPr>
              <a:buNone/>
              <a:defRPr sz="1950" b="1">
                <a:solidFill>
                  <a:srgbClr val="6650AD"/>
                </a:solidFill>
                <a:latin typeface="Noto Sans CJK SC"/>
                <a:ea typeface="Noto Sans CJK SC"/>
                <a:cs typeface="Noto Sans CJK SC"/>
              </a:defRPr>
            </a:lvl8pPr>
            <a:lvl9pPr>
              <a:buNone/>
              <a:defRPr sz="1950" b="1">
                <a:solidFill>
                  <a:srgbClr val="6650AD"/>
                </a:solidFill>
                <a:latin typeface="Noto Sans CJK SC"/>
                <a:ea typeface="Noto Sans CJK SC"/>
                <a:cs typeface="Noto Sans CJK SC"/>
              </a:defRPr>
            </a:lvl9pPr>
          </a:lstStyle>
          <a:p>
            <a:pPr>
              <a:buNone/>
              <a:defRPr sz="1950" b="1">
                <a:solidFill>
                  <a:srgbClr val="6650AD"/>
                </a:solidFill>
                <a:latin typeface="Noto Sans CJK SC"/>
                <a:ea typeface="Noto Sans CJK SC"/>
                <a:cs typeface="Noto Sans CJK SC"/>
              </a:defRPr>
            </a:pPr>
            <a:r>
              <a:rPr sz="1950" b="1">
                <a:solidFill>
                  <a:srgbClr val="6650AD"/>
                </a:solidFill>
                <a:latin typeface="Noto Sans CJK SC"/>
                <a:ea typeface="Noto Sans CJK SC"/>
                <a:cs typeface="Noto Sans CJK SC"/>
              </a:rPr>
              <a:t>Real part: GZ and HTL [11]</a:t>
            </a:r>
            <a:endParaRPr sz="1950" b="1">
              <a:solidFill>
                <a:srgbClr val="6650AD"/>
              </a:solidFill>
              <a:latin typeface="Noto Sans CJK SC"/>
              <a:ea typeface="Noto Sans CJK SC"/>
              <a:cs typeface="Noto Sans CJK SC"/>
            </a:endParaRPr>
          </a:p>
        </p:txBody>
      </p:sp>
      <p:sp>
        <p:nvSpPr>
          <p:cNvPr id="4" name="imag-title"/>
          <p:cNvSpPr>
            <a:spLocks noGrp="1"/>
          </p:cNvSpPr>
          <p:nvPr/>
        </p:nvSpPr>
        <p:spPr>
          <a:xfrm>
            <a:off x="4476750" y="1381125"/>
            <a:ext cx="3905250" cy="361950"/>
          </a:xfrm>
          <a:prstGeom prst="rect">
            <a:avLst/>
          </a:prstGeom>
          <a:noFill/>
          <a:ln w="0">
            <a:noFill/>
            <a:prstDash val="solid"/>
          </a:ln>
        </p:spPr>
        <p:txBody>
          <a:bodyPr wrap="square" lIns="0" tIns="0" rIns="0" bIns="0" anchor="t"/>
          <a:lstStyle>
            <a:defPPr>
              <a:defRPr sz="1950" b="1">
                <a:solidFill>
                  <a:srgbClr val="6650AD"/>
                </a:solidFill>
                <a:latin typeface="Noto Sans CJK SC"/>
                <a:ea typeface="Noto Sans CJK SC"/>
                <a:cs typeface="Noto Sans CJK SC"/>
              </a:defRPr>
            </a:defPPr>
            <a:lvl1pPr>
              <a:buNone/>
              <a:defRPr sz="1950" b="1">
                <a:solidFill>
                  <a:srgbClr val="6650AD"/>
                </a:solidFill>
                <a:latin typeface="Noto Sans CJK SC"/>
                <a:ea typeface="Noto Sans CJK SC"/>
                <a:cs typeface="Noto Sans CJK SC"/>
              </a:defRPr>
            </a:lvl1pPr>
            <a:lvl2pPr>
              <a:buNone/>
              <a:defRPr sz="1950" b="1">
                <a:solidFill>
                  <a:srgbClr val="6650AD"/>
                </a:solidFill>
                <a:latin typeface="Noto Sans CJK SC"/>
                <a:ea typeface="Noto Sans CJK SC"/>
                <a:cs typeface="Noto Sans CJK SC"/>
              </a:defRPr>
            </a:lvl2pPr>
            <a:lvl3pPr>
              <a:buNone/>
              <a:defRPr sz="1950" b="1">
                <a:solidFill>
                  <a:srgbClr val="6650AD"/>
                </a:solidFill>
                <a:latin typeface="Noto Sans CJK SC"/>
                <a:ea typeface="Noto Sans CJK SC"/>
                <a:cs typeface="Noto Sans CJK SC"/>
              </a:defRPr>
            </a:lvl3pPr>
            <a:lvl4pPr>
              <a:buNone/>
              <a:defRPr sz="1950" b="1">
                <a:solidFill>
                  <a:srgbClr val="6650AD"/>
                </a:solidFill>
                <a:latin typeface="Noto Sans CJK SC"/>
                <a:ea typeface="Noto Sans CJK SC"/>
                <a:cs typeface="Noto Sans CJK SC"/>
              </a:defRPr>
            </a:lvl4pPr>
            <a:lvl5pPr>
              <a:buNone/>
              <a:defRPr sz="1950" b="1">
                <a:solidFill>
                  <a:srgbClr val="6650AD"/>
                </a:solidFill>
                <a:latin typeface="Noto Sans CJK SC"/>
                <a:ea typeface="Noto Sans CJK SC"/>
                <a:cs typeface="Noto Sans CJK SC"/>
              </a:defRPr>
            </a:lvl5pPr>
            <a:lvl6pPr>
              <a:buNone/>
              <a:defRPr sz="1950" b="1">
                <a:solidFill>
                  <a:srgbClr val="6650AD"/>
                </a:solidFill>
                <a:latin typeface="Noto Sans CJK SC"/>
                <a:ea typeface="Noto Sans CJK SC"/>
                <a:cs typeface="Noto Sans CJK SC"/>
              </a:defRPr>
            </a:lvl6pPr>
            <a:lvl7pPr>
              <a:buNone/>
              <a:defRPr sz="1950" b="1">
                <a:solidFill>
                  <a:srgbClr val="6650AD"/>
                </a:solidFill>
                <a:latin typeface="Noto Sans CJK SC"/>
                <a:ea typeface="Noto Sans CJK SC"/>
                <a:cs typeface="Noto Sans CJK SC"/>
              </a:defRPr>
            </a:lvl7pPr>
            <a:lvl8pPr>
              <a:buNone/>
              <a:defRPr sz="1950" b="1">
                <a:solidFill>
                  <a:srgbClr val="6650AD"/>
                </a:solidFill>
                <a:latin typeface="Noto Sans CJK SC"/>
                <a:ea typeface="Noto Sans CJK SC"/>
                <a:cs typeface="Noto Sans CJK SC"/>
              </a:defRPr>
            </a:lvl8pPr>
            <a:lvl9pPr>
              <a:buNone/>
              <a:defRPr sz="1950" b="1">
                <a:solidFill>
                  <a:srgbClr val="6650AD"/>
                </a:solidFill>
                <a:latin typeface="Noto Sans CJK SC"/>
                <a:ea typeface="Noto Sans CJK SC"/>
                <a:cs typeface="Noto Sans CJK SC"/>
              </a:defRPr>
            </a:lvl9pPr>
          </a:lstStyle>
          <a:p>
            <a:pPr>
              <a:buNone/>
              <a:defRPr sz="1950" b="1">
                <a:solidFill>
                  <a:srgbClr val="6650AD"/>
                </a:solidFill>
                <a:latin typeface="Noto Sans CJK SC"/>
                <a:ea typeface="Noto Sans CJK SC"/>
                <a:cs typeface="Noto Sans CJK SC"/>
              </a:defRPr>
            </a:pPr>
            <a:r>
              <a:rPr sz="1950" b="1">
                <a:solidFill>
                  <a:srgbClr val="6650AD"/>
                </a:solidFill>
                <a:latin typeface="Noto Sans CJK SC"/>
                <a:ea typeface="Noto Sans CJK SC"/>
                <a:cs typeface="Noto Sans CJK SC"/>
              </a:rPr>
              <a:t>Imaginary part [11]</a:t>
            </a:r>
            <a:endParaRPr sz="1950" b="1">
              <a:solidFill>
                <a:srgbClr val="6650AD"/>
              </a:solidFill>
              <a:latin typeface="Noto Sans CJK SC"/>
              <a:ea typeface="Noto Sans CJK SC"/>
              <a:cs typeface="Noto Sans CJK SC"/>
            </a:endParaRPr>
          </a:p>
        </p:txBody>
      </p:sp>
      <p:sp>
        <p:nvSpPr>
          <p:cNvPr id="5" name="lattice-title"/>
          <p:cNvSpPr>
            <a:spLocks noGrp="1"/>
          </p:cNvSpPr>
          <p:nvPr/>
        </p:nvSpPr>
        <p:spPr>
          <a:xfrm>
            <a:off x="8286750" y="1381125"/>
            <a:ext cx="3238500" cy="361950"/>
          </a:xfrm>
          <a:prstGeom prst="rect">
            <a:avLst/>
          </a:prstGeom>
          <a:noFill/>
          <a:ln w="0">
            <a:noFill/>
            <a:prstDash val="solid"/>
          </a:ln>
        </p:spPr>
        <p:txBody>
          <a:bodyPr wrap="square" lIns="0" tIns="0" rIns="0" bIns="0" anchor="t"/>
          <a:lstStyle>
            <a:defPPr>
              <a:defRPr sz="1800" b="1">
                <a:solidFill>
                  <a:srgbClr val="6650AD"/>
                </a:solidFill>
                <a:latin typeface="Noto Sans CJK SC"/>
                <a:ea typeface="Noto Sans CJK SC"/>
                <a:cs typeface="Noto Sans CJK SC"/>
              </a:defRPr>
            </a:defPPr>
            <a:lvl1pPr>
              <a:buNone/>
              <a:defRPr sz="1800" b="1">
                <a:solidFill>
                  <a:srgbClr val="6650AD"/>
                </a:solidFill>
                <a:latin typeface="Noto Sans CJK SC"/>
                <a:ea typeface="Noto Sans CJK SC"/>
                <a:cs typeface="Noto Sans CJK SC"/>
              </a:defRPr>
            </a:lvl1pPr>
            <a:lvl2pPr>
              <a:buNone/>
              <a:defRPr sz="1800" b="1">
                <a:solidFill>
                  <a:srgbClr val="6650AD"/>
                </a:solidFill>
                <a:latin typeface="Noto Sans CJK SC"/>
                <a:ea typeface="Noto Sans CJK SC"/>
                <a:cs typeface="Noto Sans CJK SC"/>
              </a:defRPr>
            </a:lvl2pPr>
            <a:lvl3pPr>
              <a:buNone/>
              <a:defRPr sz="1800" b="1">
                <a:solidFill>
                  <a:srgbClr val="6650AD"/>
                </a:solidFill>
                <a:latin typeface="Noto Sans CJK SC"/>
                <a:ea typeface="Noto Sans CJK SC"/>
                <a:cs typeface="Noto Sans CJK SC"/>
              </a:defRPr>
            </a:lvl3pPr>
            <a:lvl4pPr>
              <a:buNone/>
              <a:defRPr sz="1800" b="1">
                <a:solidFill>
                  <a:srgbClr val="6650AD"/>
                </a:solidFill>
                <a:latin typeface="Noto Sans CJK SC"/>
                <a:ea typeface="Noto Sans CJK SC"/>
                <a:cs typeface="Noto Sans CJK SC"/>
              </a:defRPr>
            </a:lvl4pPr>
            <a:lvl5pPr>
              <a:buNone/>
              <a:defRPr sz="1800" b="1">
                <a:solidFill>
                  <a:srgbClr val="6650AD"/>
                </a:solidFill>
                <a:latin typeface="Noto Sans CJK SC"/>
                <a:ea typeface="Noto Sans CJK SC"/>
                <a:cs typeface="Noto Sans CJK SC"/>
              </a:defRPr>
            </a:lvl5pPr>
            <a:lvl6pPr>
              <a:buNone/>
              <a:defRPr sz="1800" b="1">
                <a:solidFill>
                  <a:srgbClr val="6650AD"/>
                </a:solidFill>
                <a:latin typeface="Noto Sans CJK SC"/>
                <a:ea typeface="Noto Sans CJK SC"/>
                <a:cs typeface="Noto Sans CJK SC"/>
              </a:defRPr>
            </a:lvl6pPr>
            <a:lvl7pPr>
              <a:buNone/>
              <a:defRPr sz="1800" b="1">
                <a:solidFill>
                  <a:srgbClr val="6650AD"/>
                </a:solidFill>
                <a:latin typeface="Noto Sans CJK SC"/>
                <a:ea typeface="Noto Sans CJK SC"/>
                <a:cs typeface="Noto Sans CJK SC"/>
              </a:defRPr>
            </a:lvl7pPr>
            <a:lvl8pPr>
              <a:buNone/>
              <a:defRPr sz="1800" b="1">
                <a:solidFill>
                  <a:srgbClr val="6650AD"/>
                </a:solidFill>
                <a:latin typeface="Noto Sans CJK SC"/>
                <a:ea typeface="Noto Sans CJK SC"/>
                <a:cs typeface="Noto Sans CJK SC"/>
              </a:defRPr>
            </a:lvl8pPr>
            <a:lvl9pPr>
              <a:buNone/>
              <a:defRPr sz="1800" b="1">
                <a:solidFill>
                  <a:srgbClr val="6650AD"/>
                </a:solidFill>
                <a:latin typeface="Noto Sans CJK SC"/>
                <a:ea typeface="Noto Sans CJK SC"/>
                <a:cs typeface="Noto Sans CJK SC"/>
              </a:defRPr>
            </a:lvl9pPr>
          </a:lstStyle>
          <a:p>
            <a:pPr>
              <a:buNone/>
              <a:defRPr sz="1800" b="1">
                <a:solidFill>
                  <a:srgbClr val="6650AD"/>
                </a:solidFill>
                <a:latin typeface="Noto Sans CJK SC"/>
                <a:ea typeface="Noto Sans CJK SC"/>
                <a:cs typeface="Noto Sans CJK SC"/>
              </a:defRPr>
            </a:pPr>
            <a:r>
              <a:rPr sz="1800" b="1">
                <a:solidFill>
                  <a:srgbClr val="6650AD"/>
                </a:solidFill>
                <a:latin typeface="Noto Sans CJK SC"/>
                <a:ea typeface="Noto Sans CJK SC"/>
                <a:cs typeface="Noto Sans CJK SC"/>
              </a:rPr>
              <a:t>Lattice-informed DNN [13]</a:t>
            </a:r>
            <a:endParaRPr sz="1800" b="1">
              <a:solidFill>
                <a:srgbClr val="6650AD"/>
              </a:solidFill>
              <a:latin typeface="Noto Sans CJK SC"/>
              <a:ea typeface="Noto Sans CJK SC"/>
              <a:cs typeface="Noto Sans CJK SC"/>
            </a:endParaRPr>
          </a:p>
        </p:txBody>
      </p:sp>
      <p:pic>
        <p:nvPicPr>
          <p:cNvPr id="6" name="Picture 5"/>
          <p:cNvPicPr>
            <a:picLocks noChangeAspect="1"/>
          </p:cNvPicPr>
          <p:nvPr/>
        </p:nvPicPr>
        <p:blipFill>
          <a:blip r:embed="rId1"/>
          <a:srcRect l="19792" t="26481" r="62500" b="20370"/>
          <a:stretch>
            <a:fillRect/>
          </a:stretch>
        </p:blipFill>
        <p:spPr>
          <a:xfrm>
            <a:off x="685800" y="1857375"/>
            <a:ext cx="2343150" cy="3962400"/>
          </a:xfrm>
          <a:prstGeom prst="rect">
            <a:avLst/>
          </a:prstGeom>
        </p:spPr>
      </p:pic>
      <p:pic>
        <p:nvPicPr>
          <p:cNvPr id="7" name="Picture 6"/>
          <p:cNvPicPr>
            <a:picLocks noChangeAspect="1"/>
          </p:cNvPicPr>
          <p:nvPr/>
        </p:nvPicPr>
        <p:blipFill>
          <a:blip r:embed="rId1"/>
          <a:srcRect l="45625" t="26481" r="35208" b="20370"/>
          <a:stretch>
            <a:fillRect/>
          </a:stretch>
        </p:blipFill>
        <p:spPr>
          <a:xfrm>
            <a:off x="4476750" y="1857375"/>
            <a:ext cx="2543175" cy="3962400"/>
          </a:xfrm>
          <a:prstGeom prst="rect">
            <a:avLst/>
          </a:prstGeom>
        </p:spPr>
      </p:pic>
      <p:pic>
        <p:nvPicPr>
          <p:cNvPr id="8" name="Picture 7"/>
          <p:cNvPicPr>
            <a:picLocks noChangeAspect="1"/>
          </p:cNvPicPr>
          <p:nvPr/>
        </p:nvPicPr>
        <p:blipFill>
          <a:blip r:embed="rId1"/>
          <a:srcRect l="71250" t="35000" r="9479" b="20185"/>
          <a:stretch>
            <a:fillRect/>
          </a:stretch>
        </p:blipFill>
        <p:spPr>
          <a:xfrm>
            <a:off x="8286750" y="1857375"/>
            <a:ext cx="3028950" cy="3962400"/>
          </a:xfrm>
          <a:prstGeom prst="rect">
            <a:avLst/>
          </a:prstGeom>
        </p:spPr>
      </p:pic>
      <p:sp>
        <p:nvSpPr>
          <p:cNvPr id="9" name="real-result"/>
          <p:cNvSpPr>
            <a:spLocks noGrp="1"/>
          </p:cNvSpPr>
          <p:nvPr/>
        </p:nvSpPr>
        <p:spPr>
          <a:xfrm>
            <a:off x="685800" y="5905500"/>
            <a:ext cx="3333750" cy="438150"/>
          </a:xfrm>
          <a:prstGeom prst="rect">
            <a:avLst/>
          </a:prstGeom>
          <a:noFill/>
          <a:ln w="0">
            <a:noFill/>
            <a:prstDash val="solid"/>
          </a:ln>
        </p:spPr>
        <p:txBody>
          <a:bodyPr wrap="square" lIns="0" tIns="0" rIns="0" bIns="0" anchor="t"/>
          <a:lstStyle>
            <a:defPPr>
              <a:defRPr sz="1500" b="0">
                <a:solidFill>
                  <a:srgbClr val="27243F"/>
                </a:solidFill>
                <a:latin typeface="Noto Sans CJK SC"/>
                <a:ea typeface="Noto Sans CJK SC"/>
                <a:cs typeface="Noto Sans CJK SC"/>
              </a:defRPr>
            </a:defPPr>
            <a:lvl1pPr>
              <a:buNone/>
              <a:defRPr sz="1500" b="0">
                <a:solidFill>
                  <a:srgbClr val="27243F"/>
                </a:solidFill>
                <a:latin typeface="Noto Sans CJK SC"/>
                <a:ea typeface="Noto Sans CJK SC"/>
                <a:cs typeface="Noto Sans CJK SC"/>
              </a:defRPr>
            </a:lvl1pPr>
            <a:lvl2pPr>
              <a:buNone/>
              <a:defRPr sz="1500" b="0">
                <a:solidFill>
                  <a:srgbClr val="27243F"/>
                </a:solidFill>
                <a:latin typeface="Noto Sans CJK SC"/>
                <a:ea typeface="Noto Sans CJK SC"/>
                <a:cs typeface="Noto Sans CJK SC"/>
              </a:defRPr>
            </a:lvl2pPr>
            <a:lvl3pPr>
              <a:buNone/>
              <a:defRPr sz="1500" b="0">
                <a:solidFill>
                  <a:srgbClr val="27243F"/>
                </a:solidFill>
                <a:latin typeface="Noto Sans CJK SC"/>
                <a:ea typeface="Noto Sans CJK SC"/>
                <a:cs typeface="Noto Sans CJK SC"/>
              </a:defRPr>
            </a:lvl3pPr>
            <a:lvl4pPr>
              <a:buNone/>
              <a:defRPr sz="1500" b="0">
                <a:solidFill>
                  <a:srgbClr val="27243F"/>
                </a:solidFill>
                <a:latin typeface="Noto Sans CJK SC"/>
                <a:ea typeface="Noto Sans CJK SC"/>
                <a:cs typeface="Noto Sans CJK SC"/>
              </a:defRPr>
            </a:lvl4pPr>
            <a:lvl5pPr>
              <a:buNone/>
              <a:defRPr sz="1500" b="0">
                <a:solidFill>
                  <a:srgbClr val="27243F"/>
                </a:solidFill>
                <a:latin typeface="Noto Sans CJK SC"/>
                <a:ea typeface="Noto Sans CJK SC"/>
                <a:cs typeface="Noto Sans CJK SC"/>
              </a:defRPr>
            </a:lvl5pPr>
            <a:lvl6pPr>
              <a:buNone/>
              <a:defRPr sz="1500" b="0">
                <a:solidFill>
                  <a:srgbClr val="27243F"/>
                </a:solidFill>
                <a:latin typeface="Noto Sans CJK SC"/>
                <a:ea typeface="Noto Sans CJK SC"/>
                <a:cs typeface="Noto Sans CJK SC"/>
              </a:defRPr>
            </a:lvl6pPr>
            <a:lvl7pPr>
              <a:buNone/>
              <a:defRPr sz="1500" b="0">
                <a:solidFill>
                  <a:srgbClr val="27243F"/>
                </a:solidFill>
                <a:latin typeface="Noto Sans CJK SC"/>
                <a:ea typeface="Noto Sans CJK SC"/>
                <a:cs typeface="Noto Sans CJK SC"/>
              </a:defRPr>
            </a:lvl7pPr>
            <a:lvl8pPr>
              <a:buNone/>
              <a:defRPr sz="1500" b="0">
                <a:solidFill>
                  <a:srgbClr val="27243F"/>
                </a:solidFill>
                <a:latin typeface="Noto Sans CJK SC"/>
                <a:ea typeface="Noto Sans CJK SC"/>
                <a:cs typeface="Noto Sans CJK SC"/>
              </a:defRPr>
            </a:lvl8pPr>
            <a:lvl9pPr>
              <a:buNone/>
              <a:defRPr sz="1500" b="0">
                <a:solidFill>
                  <a:srgbClr val="27243F"/>
                </a:solidFill>
                <a:latin typeface="Noto Sans CJK SC"/>
                <a:ea typeface="Noto Sans CJK SC"/>
                <a:cs typeface="Noto Sans CJK SC"/>
              </a:defRPr>
            </a:lvl9pPr>
          </a:lstStyle>
          <a:p>
            <a:pPr>
              <a:buNone/>
              <a:defRPr sz="1500" b="0">
                <a:solidFill>
                  <a:srgbClr val="27243F"/>
                </a:solidFill>
                <a:latin typeface="Noto Sans CJK SC"/>
                <a:ea typeface="Noto Sans CJK SC"/>
                <a:cs typeface="Noto Sans CJK SC"/>
              </a:defRPr>
            </a:pPr>
            <a:r>
              <a:rPr sz="1500" b="0">
                <a:solidFill>
                  <a:srgbClr val="27243F"/>
                </a:solidFill>
                <a:latin typeface="Noto Sans CJK SC"/>
                <a:ea typeface="Noto Sans CJK SC"/>
                <a:cs typeface="Noto Sans CJK SC"/>
              </a:rPr>
              <a:t>Screening at high T</a:t>
            </a:r>
            <a:endParaRPr sz="1500" b="0">
              <a:solidFill>
                <a:srgbClr val="27243F"/>
              </a:solidFill>
              <a:latin typeface="Noto Sans CJK SC"/>
              <a:ea typeface="Noto Sans CJK SC"/>
              <a:cs typeface="Noto Sans CJK SC"/>
            </a:endParaRPr>
          </a:p>
          <a:p>
            <a:pPr>
              <a:buNone/>
              <a:defRPr sz="1500" b="0">
                <a:solidFill>
                  <a:srgbClr val="27243F"/>
                </a:solidFill>
                <a:latin typeface="Noto Sans CJK SC"/>
                <a:ea typeface="Noto Sans CJK SC"/>
                <a:cs typeface="Noto Sans CJK SC"/>
              </a:defRPr>
            </a:pPr>
            <a:r>
              <a:rPr sz="1500" b="0">
                <a:solidFill>
                  <a:srgbClr val="27243F"/>
                </a:solidFill>
                <a:latin typeface="Noto Sans CJK SC"/>
                <a:ea typeface="Noto Sans CJK SC"/>
                <a:cs typeface="Noto Sans CJK SC"/>
              </a:rPr>
              <a:t>Confining trend at low T</a:t>
            </a:r>
            <a:endParaRPr sz="1500" b="0">
              <a:solidFill>
                <a:srgbClr val="27243F"/>
              </a:solidFill>
              <a:latin typeface="Noto Sans CJK SC"/>
              <a:ea typeface="Noto Sans CJK SC"/>
              <a:cs typeface="Noto Sans CJK SC"/>
            </a:endParaRPr>
          </a:p>
        </p:txBody>
      </p:sp>
      <p:sp>
        <p:nvSpPr>
          <p:cNvPr id="10" name="imag-result"/>
          <p:cNvSpPr>
            <a:spLocks noGrp="1"/>
          </p:cNvSpPr>
          <p:nvPr/>
        </p:nvSpPr>
        <p:spPr>
          <a:xfrm>
            <a:off x="4476750" y="5905500"/>
            <a:ext cx="3476625" cy="438150"/>
          </a:xfrm>
          <a:prstGeom prst="rect">
            <a:avLst/>
          </a:prstGeom>
          <a:noFill/>
          <a:ln w="0">
            <a:noFill/>
            <a:prstDash val="solid"/>
          </a:ln>
        </p:spPr>
        <p:txBody>
          <a:bodyPr wrap="square" lIns="0" tIns="0" rIns="0" bIns="0" anchor="t"/>
          <a:lstStyle>
            <a:defPPr>
              <a:defRPr sz="1500" b="0">
                <a:solidFill>
                  <a:srgbClr val="27243F"/>
                </a:solidFill>
                <a:latin typeface="Noto Sans CJK SC"/>
                <a:ea typeface="Noto Sans CJK SC"/>
                <a:cs typeface="Noto Sans CJK SC"/>
              </a:defRPr>
            </a:defPPr>
            <a:lvl1pPr>
              <a:buNone/>
              <a:defRPr sz="1500" b="0">
                <a:solidFill>
                  <a:srgbClr val="27243F"/>
                </a:solidFill>
                <a:latin typeface="Noto Sans CJK SC"/>
                <a:ea typeface="Noto Sans CJK SC"/>
                <a:cs typeface="Noto Sans CJK SC"/>
              </a:defRPr>
            </a:lvl1pPr>
            <a:lvl2pPr>
              <a:buNone/>
              <a:defRPr sz="1500" b="0">
                <a:solidFill>
                  <a:srgbClr val="27243F"/>
                </a:solidFill>
                <a:latin typeface="Noto Sans CJK SC"/>
                <a:ea typeface="Noto Sans CJK SC"/>
                <a:cs typeface="Noto Sans CJK SC"/>
              </a:defRPr>
            </a:lvl2pPr>
            <a:lvl3pPr>
              <a:buNone/>
              <a:defRPr sz="1500" b="0">
                <a:solidFill>
                  <a:srgbClr val="27243F"/>
                </a:solidFill>
                <a:latin typeface="Noto Sans CJK SC"/>
                <a:ea typeface="Noto Sans CJK SC"/>
                <a:cs typeface="Noto Sans CJK SC"/>
              </a:defRPr>
            </a:lvl3pPr>
            <a:lvl4pPr>
              <a:buNone/>
              <a:defRPr sz="1500" b="0">
                <a:solidFill>
                  <a:srgbClr val="27243F"/>
                </a:solidFill>
                <a:latin typeface="Noto Sans CJK SC"/>
                <a:ea typeface="Noto Sans CJK SC"/>
                <a:cs typeface="Noto Sans CJK SC"/>
              </a:defRPr>
            </a:lvl4pPr>
            <a:lvl5pPr>
              <a:buNone/>
              <a:defRPr sz="1500" b="0">
                <a:solidFill>
                  <a:srgbClr val="27243F"/>
                </a:solidFill>
                <a:latin typeface="Noto Sans CJK SC"/>
                <a:ea typeface="Noto Sans CJK SC"/>
                <a:cs typeface="Noto Sans CJK SC"/>
              </a:defRPr>
            </a:lvl5pPr>
            <a:lvl6pPr>
              <a:buNone/>
              <a:defRPr sz="1500" b="0">
                <a:solidFill>
                  <a:srgbClr val="27243F"/>
                </a:solidFill>
                <a:latin typeface="Noto Sans CJK SC"/>
                <a:ea typeface="Noto Sans CJK SC"/>
                <a:cs typeface="Noto Sans CJK SC"/>
              </a:defRPr>
            </a:lvl6pPr>
            <a:lvl7pPr>
              <a:buNone/>
              <a:defRPr sz="1500" b="0">
                <a:solidFill>
                  <a:srgbClr val="27243F"/>
                </a:solidFill>
                <a:latin typeface="Noto Sans CJK SC"/>
                <a:ea typeface="Noto Sans CJK SC"/>
                <a:cs typeface="Noto Sans CJK SC"/>
              </a:defRPr>
            </a:lvl7pPr>
            <a:lvl8pPr>
              <a:buNone/>
              <a:defRPr sz="1500" b="0">
                <a:solidFill>
                  <a:srgbClr val="27243F"/>
                </a:solidFill>
                <a:latin typeface="Noto Sans CJK SC"/>
                <a:ea typeface="Noto Sans CJK SC"/>
                <a:cs typeface="Noto Sans CJK SC"/>
              </a:defRPr>
            </a:lvl8pPr>
            <a:lvl9pPr>
              <a:buNone/>
              <a:defRPr sz="1500" b="0">
                <a:solidFill>
                  <a:srgbClr val="27243F"/>
                </a:solidFill>
                <a:latin typeface="Noto Sans CJK SC"/>
                <a:ea typeface="Noto Sans CJK SC"/>
                <a:cs typeface="Noto Sans CJK SC"/>
              </a:defRPr>
            </a:lvl9pPr>
          </a:lstStyle>
          <a:p>
            <a:pPr>
              <a:buNone/>
              <a:defRPr sz="1500" b="0">
                <a:solidFill>
                  <a:srgbClr val="27243F"/>
                </a:solidFill>
                <a:latin typeface="Noto Sans CJK SC"/>
                <a:ea typeface="Noto Sans CJK SC"/>
                <a:cs typeface="Noto Sans CJK SC"/>
              </a:defRPr>
            </a:pPr>
            <a:r>
              <a:rPr sz="1500" b="0">
                <a:solidFill>
                  <a:srgbClr val="27243F"/>
                </a:solidFill>
                <a:latin typeface="Noto Sans CJK SC"/>
                <a:ea typeface="Noto Sans CJK SC"/>
                <a:cs typeface="Noto Sans CJK SC"/>
              </a:rPr>
              <a:t>Stronger damping than HTL</a:t>
            </a:r>
            <a:endParaRPr sz="1500" b="0">
              <a:solidFill>
                <a:srgbClr val="27243F"/>
              </a:solidFill>
              <a:latin typeface="Noto Sans CJK SC"/>
              <a:ea typeface="Noto Sans CJK SC"/>
              <a:cs typeface="Noto Sans CJK SC"/>
            </a:endParaRPr>
          </a:p>
          <a:p>
            <a:pPr>
              <a:buNone/>
              <a:defRPr sz="1500" b="0">
                <a:solidFill>
                  <a:srgbClr val="27243F"/>
                </a:solidFill>
                <a:latin typeface="Noto Sans CJK SC"/>
                <a:ea typeface="Noto Sans CJK SC"/>
                <a:cs typeface="Noto Sans CJK SC"/>
              </a:defRPr>
            </a:pPr>
            <a:r>
              <a:rPr sz="1500" b="0">
                <a:solidFill>
                  <a:srgbClr val="27243F"/>
                </a:solidFill>
                <a:latin typeface="Noto Sans CJK SC"/>
                <a:ea typeface="Noto Sans CJK SC"/>
                <a:cs typeface="Noto Sans CJK SC"/>
              </a:rPr>
              <a:t>The plot shows −Im V ≥ 0</a:t>
            </a:r>
            <a:endParaRPr sz="1500" b="0">
              <a:solidFill>
                <a:srgbClr val="27243F"/>
              </a:solidFill>
              <a:latin typeface="Noto Sans CJK SC"/>
              <a:ea typeface="Noto Sans CJK SC"/>
              <a:cs typeface="Noto Sans CJK SC"/>
            </a:endParaRPr>
          </a:p>
        </p:txBody>
      </p:sp>
      <p:sp>
        <p:nvSpPr>
          <p:cNvPr id="11" name="dnn-caption"/>
          <p:cNvSpPr>
            <a:spLocks noGrp="1"/>
          </p:cNvSpPr>
          <p:nvPr/>
        </p:nvSpPr>
        <p:spPr>
          <a:xfrm>
            <a:off x="8286750" y="5905500"/>
            <a:ext cx="3219450" cy="438150"/>
          </a:xfrm>
          <a:prstGeom prst="rect">
            <a:avLst/>
          </a:prstGeom>
          <a:noFill/>
          <a:ln w="0">
            <a:noFill/>
            <a:prstDash val="solid"/>
          </a:ln>
        </p:spPr>
        <p:txBody>
          <a:bodyPr wrap="square" lIns="0" tIns="0" rIns="0" bIns="0" anchor="t"/>
          <a:lstStyle>
            <a:defPPr>
              <a:defRPr sz="1350" b="0">
                <a:solidFill>
                  <a:srgbClr val="6E6A80"/>
                </a:solidFill>
                <a:latin typeface="Noto Sans CJK SC"/>
                <a:ea typeface="Noto Sans CJK SC"/>
                <a:cs typeface="Noto Sans CJK SC"/>
              </a:defRPr>
            </a:defPPr>
            <a:lvl1pPr>
              <a:buNone/>
              <a:defRPr sz="1350" b="0">
                <a:solidFill>
                  <a:srgbClr val="6E6A80"/>
                </a:solidFill>
                <a:latin typeface="Noto Sans CJK SC"/>
                <a:ea typeface="Noto Sans CJK SC"/>
                <a:cs typeface="Noto Sans CJK SC"/>
              </a:defRPr>
            </a:lvl1pPr>
            <a:lvl2pPr>
              <a:buNone/>
              <a:defRPr sz="1350" b="0">
                <a:solidFill>
                  <a:srgbClr val="6E6A80"/>
                </a:solidFill>
                <a:latin typeface="Noto Sans CJK SC"/>
                <a:ea typeface="Noto Sans CJK SC"/>
                <a:cs typeface="Noto Sans CJK SC"/>
              </a:defRPr>
            </a:lvl2pPr>
            <a:lvl3pPr>
              <a:buNone/>
              <a:defRPr sz="1350" b="0">
                <a:solidFill>
                  <a:srgbClr val="6E6A80"/>
                </a:solidFill>
                <a:latin typeface="Noto Sans CJK SC"/>
                <a:ea typeface="Noto Sans CJK SC"/>
                <a:cs typeface="Noto Sans CJK SC"/>
              </a:defRPr>
            </a:lvl3pPr>
            <a:lvl4pPr>
              <a:buNone/>
              <a:defRPr sz="1350" b="0">
                <a:solidFill>
                  <a:srgbClr val="6E6A80"/>
                </a:solidFill>
                <a:latin typeface="Noto Sans CJK SC"/>
                <a:ea typeface="Noto Sans CJK SC"/>
                <a:cs typeface="Noto Sans CJK SC"/>
              </a:defRPr>
            </a:lvl4pPr>
            <a:lvl5pPr>
              <a:buNone/>
              <a:defRPr sz="1350" b="0">
                <a:solidFill>
                  <a:srgbClr val="6E6A80"/>
                </a:solidFill>
                <a:latin typeface="Noto Sans CJK SC"/>
                <a:ea typeface="Noto Sans CJK SC"/>
                <a:cs typeface="Noto Sans CJK SC"/>
              </a:defRPr>
            </a:lvl5pPr>
            <a:lvl6pPr>
              <a:buNone/>
              <a:defRPr sz="1350" b="0">
                <a:solidFill>
                  <a:srgbClr val="6E6A80"/>
                </a:solidFill>
                <a:latin typeface="Noto Sans CJK SC"/>
                <a:ea typeface="Noto Sans CJK SC"/>
                <a:cs typeface="Noto Sans CJK SC"/>
              </a:defRPr>
            </a:lvl6pPr>
            <a:lvl7pPr>
              <a:buNone/>
              <a:defRPr sz="1350" b="0">
                <a:solidFill>
                  <a:srgbClr val="6E6A80"/>
                </a:solidFill>
                <a:latin typeface="Noto Sans CJK SC"/>
                <a:ea typeface="Noto Sans CJK SC"/>
                <a:cs typeface="Noto Sans CJK SC"/>
              </a:defRPr>
            </a:lvl7pPr>
            <a:lvl8pPr>
              <a:buNone/>
              <a:defRPr sz="1350" b="0">
                <a:solidFill>
                  <a:srgbClr val="6E6A80"/>
                </a:solidFill>
                <a:latin typeface="Noto Sans CJK SC"/>
                <a:ea typeface="Noto Sans CJK SC"/>
                <a:cs typeface="Noto Sans CJK SC"/>
              </a:defRPr>
            </a:lvl8pPr>
            <a:lvl9pPr>
              <a:buNone/>
              <a:defRPr sz="1350" b="0">
                <a:solidFill>
                  <a:srgbClr val="6E6A80"/>
                </a:solidFill>
                <a:latin typeface="Noto Sans CJK SC"/>
                <a:ea typeface="Noto Sans CJK SC"/>
                <a:cs typeface="Noto Sans CJK SC"/>
              </a:defRPr>
            </a:lvl9pPr>
          </a:lstStyle>
          <a:p>
            <a:pPr>
              <a:buNone/>
              <a:defRPr sz="1350" b="0">
                <a:solidFill>
                  <a:srgbClr val="6E6A80"/>
                </a:solidFill>
                <a:latin typeface="Noto Sans CJK SC"/>
                <a:ea typeface="Noto Sans CJK SC"/>
                <a:cs typeface="Noto Sans CJK SC"/>
              </a:defRPr>
            </a:pPr>
            <a:r>
              <a:rPr sz="1350" b="0">
                <a:solidFill>
                  <a:srgbClr val="6E6A80"/>
                </a:solidFill>
                <a:latin typeface="Noto Sans CJK SC"/>
                <a:ea typeface="Noto Sans CJK SC"/>
                <a:cs typeface="Noto Sans CJK SC"/>
              </a:rPr>
              <a:t>Reconstruction from lattice</a:t>
            </a:r>
            <a:endParaRPr sz="1350" b="0">
              <a:solidFill>
                <a:srgbClr val="6E6A80"/>
              </a:solidFill>
              <a:latin typeface="Noto Sans CJK SC"/>
              <a:ea typeface="Noto Sans CJK SC"/>
              <a:cs typeface="Noto Sans CJK SC"/>
            </a:endParaRPr>
          </a:p>
          <a:p>
            <a:pPr>
              <a:buNone/>
              <a:defRPr sz="1350" b="0">
                <a:solidFill>
                  <a:srgbClr val="6E6A80"/>
                </a:solidFill>
                <a:latin typeface="Noto Sans CJK SC"/>
                <a:ea typeface="Noto Sans CJK SC"/>
                <a:cs typeface="Noto Sans CJK SC"/>
              </a:defRPr>
            </a:pPr>
            <a:r>
              <a:rPr sz="1350" b="0">
                <a:solidFill>
                  <a:srgbClr val="6E6A80"/>
                </a:solidFill>
                <a:latin typeface="Noto Sans CJK SC"/>
                <a:ea typeface="Noto Sans CJK SC"/>
                <a:cs typeface="Noto Sans CJK SC"/>
              </a:rPr>
              <a:t>quarkonium masses and widths</a:t>
            </a:r>
            <a:endParaRPr sz="1350" b="0">
              <a:solidFill>
                <a:srgbClr val="6E6A80"/>
              </a:solidFill>
              <a:latin typeface="Noto Sans CJK SC"/>
              <a:ea typeface="Noto Sans CJK SC"/>
              <a:cs typeface="Noto Sans CJK SC"/>
            </a:endParaRPr>
          </a:p>
        </p:txBody>
      </p:sp>
      <p:sp>
        <p:nvSpPr>
          <p:cNvPr id="12" name="references"/>
          <p:cNvSpPr>
            <a:spLocks noGrp="1"/>
          </p:cNvSpPr>
          <p:nvPr/>
        </p:nvSpPr>
        <p:spPr>
          <a:xfrm>
            <a:off x="685800" y="6410325"/>
            <a:ext cx="9667875" cy="304800"/>
          </a:xfrm>
          <a:prstGeom prst="rect">
            <a:avLst/>
          </a:prstGeom>
          <a:noFill/>
          <a:ln w="0">
            <a:noFill/>
            <a:prstDash val="solid"/>
          </a:ln>
        </p:spPr>
        <p:txBody>
          <a:bodyPr wrap="square" lIns="0" tIns="0" rIns="0" bIns="0" anchor="t"/>
          <a:lstStyle>
            <a:defPPr>
              <a:defRPr sz="1125" b="0">
                <a:solidFill>
                  <a:srgbClr val="6E6A80"/>
                </a:solidFill>
                <a:latin typeface="Noto Sans CJK SC"/>
                <a:ea typeface="Noto Sans CJK SC"/>
                <a:cs typeface="Noto Sans CJK SC"/>
              </a:defRPr>
            </a:defPPr>
            <a:lvl1pPr>
              <a:buNone/>
              <a:defRPr sz="1125" b="0">
                <a:solidFill>
                  <a:srgbClr val="6E6A80"/>
                </a:solidFill>
                <a:latin typeface="Noto Sans CJK SC"/>
                <a:ea typeface="Noto Sans CJK SC"/>
                <a:cs typeface="Noto Sans CJK SC"/>
              </a:defRPr>
            </a:lvl1pPr>
            <a:lvl2pPr>
              <a:buNone/>
              <a:defRPr sz="1125" b="0">
                <a:solidFill>
                  <a:srgbClr val="6E6A80"/>
                </a:solidFill>
                <a:latin typeface="Noto Sans CJK SC"/>
                <a:ea typeface="Noto Sans CJK SC"/>
                <a:cs typeface="Noto Sans CJK SC"/>
              </a:defRPr>
            </a:lvl2pPr>
            <a:lvl3pPr>
              <a:buNone/>
              <a:defRPr sz="1125" b="0">
                <a:solidFill>
                  <a:srgbClr val="6E6A80"/>
                </a:solidFill>
                <a:latin typeface="Noto Sans CJK SC"/>
                <a:ea typeface="Noto Sans CJK SC"/>
                <a:cs typeface="Noto Sans CJK SC"/>
              </a:defRPr>
            </a:lvl3pPr>
            <a:lvl4pPr>
              <a:buNone/>
              <a:defRPr sz="1125" b="0">
                <a:solidFill>
                  <a:srgbClr val="6E6A80"/>
                </a:solidFill>
                <a:latin typeface="Noto Sans CJK SC"/>
                <a:ea typeface="Noto Sans CJK SC"/>
                <a:cs typeface="Noto Sans CJK SC"/>
              </a:defRPr>
            </a:lvl4pPr>
            <a:lvl5pPr>
              <a:buNone/>
              <a:defRPr sz="1125" b="0">
                <a:solidFill>
                  <a:srgbClr val="6E6A80"/>
                </a:solidFill>
                <a:latin typeface="Noto Sans CJK SC"/>
                <a:ea typeface="Noto Sans CJK SC"/>
                <a:cs typeface="Noto Sans CJK SC"/>
              </a:defRPr>
            </a:lvl5pPr>
            <a:lvl6pPr>
              <a:buNone/>
              <a:defRPr sz="1125" b="0">
                <a:solidFill>
                  <a:srgbClr val="6E6A80"/>
                </a:solidFill>
                <a:latin typeface="Noto Sans CJK SC"/>
                <a:ea typeface="Noto Sans CJK SC"/>
                <a:cs typeface="Noto Sans CJK SC"/>
              </a:defRPr>
            </a:lvl6pPr>
            <a:lvl7pPr>
              <a:buNone/>
              <a:defRPr sz="1125" b="0">
                <a:solidFill>
                  <a:srgbClr val="6E6A80"/>
                </a:solidFill>
                <a:latin typeface="Noto Sans CJK SC"/>
                <a:ea typeface="Noto Sans CJK SC"/>
                <a:cs typeface="Noto Sans CJK SC"/>
              </a:defRPr>
            </a:lvl7pPr>
            <a:lvl8pPr>
              <a:buNone/>
              <a:defRPr sz="1125" b="0">
                <a:solidFill>
                  <a:srgbClr val="6E6A80"/>
                </a:solidFill>
                <a:latin typeface="Noto Sans CJK SC"/>
                <a:ea typeface="Noto Sans CJK SC"/>
                <a:cs typeface="Noto Sans CJK SC"/>
              </a:defRPr>
            </a:lvl8pPr>
            <a:lvl9pPr>
              <a:buNone/>
              <a:defRPr sz="1125" b="0">
                <a:solidFill>
                  <a:srgbClr val="6E6A80"/>
                </a:solidFill>
                <a:latin typeface="Noto Sans CJK SC"/>
                <a:ea typeface="Noto Sans CJK SC"/>
                <a:cs typeface="Noto Sans CJK SC"/>
              </a:defRPr>
            </a:lvl9pPr>
          </a:lstStyle>
          <a:p>
            <a:pPr>
              <a:buNone/>
              <a:defRPr sz="1125" b="0">
                <a:solidFill>
                  <a:srgbClr val="6E6A80"/>
                </a:solidFill>
                <a:latin typeface="Noto Sans CJK SC"/>
                <a:ea typeface="Noto Sans CJK SC"/>
                <a:cs typeface="Noto Sans CJK SC"/>
              </a:defRPr>
            </a:pPr>
            <a:r>
              <a:rPr sz="1125" b="0">
                <a:solidFill>
                  <a:srgbClr val="6E6A80"/>
                </a:solidFill>
                <a:latin typeface="Noto Sans CJK SC"/>
                <a:ea typeface="Noto Sans CJK SC"/>
                <a:cs typeface="Noto Sans CJK SC"/>
              </a:rPr>
              <a:t>[11] Wu et al., PRD 107 (2023) 114033, Figs. 6–7. [13] Shi et al., PRD 105 (2022) 014017.</a:t>
            </a:r>
            <a:endParaRPr sz="1125" b="0">
              <a:solidFill>
                <a:srgbClr val="6E6A80"/>
              </a:solidFill>
              <a:latin typeface="Noto Sans CJK SC"/>
              <a:ea typeface="Noto Sans CJK SC"/>
              <a:cs typeface="Noto Sans CJK SC"/>
            </a:endParaRPr>
          </a:p>
        </p:txBody>
      </p:sp>
      <p:sp>
        <p:nvSpPr>
          <p:cNvPr id="14" name="Text Box 13"/>
          <p:cNvSpPr>
            <a:spLocks noGrp="1"/>
          </p:cNvSpPr>
          <p:nvPr/>
        </p:nvSpPr>
        <p:spPr>
          <a:xfrm>
            <a:off x="9489440" y="373380"/>
            <a:ext cx="2223135" cy="645160"/>
          </a:xfrm>
          <a:prstGeom prst="rect">
            <a:avLst/>
          </a:prstGeom>
          <a:noFill/>
        </p:spPr>
        <p:txBody>
          <a:bodyPr wrap="square">
            <a:spAutoFit/>
          </a:bodyPr>
          <a:lstStyle/>
          <a:p>
            <a:r>
              <a:rPr>
                <a:solidFill>
                  <a:srgbClr val="FF0000"/>
                </a:solidFill>
              </a:rPr>
              <a:t>RGZ conforms to lattice results</a:t>
            </a:r>
            <a:endParaRPr>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slide-title"/>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Gauge Fixing and Gribov Copies</a:t>
            </a:r>
            <a:endParaRPr sz="3300" b="1">
              <a:solidFill>
                <a:srgbClr val="25223A"/>
              </a:solidFill>
              <a:latin typeface="Noto Sans CJK SC"/>
              <a:ea typeface="Noto Sans CJK SC"/>
              <a:cs typeface="Noto Sans CJK SC"/>
            </a:endParaRPr>
          </a:p>
        </p:txBody>
      </p:sp>
      <p:sp>
        <p:nvSpPr>
          <p:cNvPr id="2" name="page-number"/>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l">
              <a:defRPr sz="1350" b="0">
                <a:solidFill>
                  <a:srgbClr val="6650A3"/>
                </a:solidFill>
                <a:latin typeface="Noto Sans CJK SC"/>
                <a:ea typeface="Noto Sans CJK SC"/>
                <a:cs typeface="Noto Sans CJK SC"/>
              </a:defRPr>
            </a:defPPr>
            <a:lvl1pPr algn="l">
              <a:buNone/>
              <a:defRPr sz="1350" b="0">
                <a:solidFill>
                  <a:srgbClr val="6650A3"/>
                </a:solidFill>
                <a:latin typeface="Noto Sans CJK SC"/>
                <a:ea typeface="Noto Sans CJK SC"/>
                <a:cs typeface="Noto Sans CJK SC"/>
              </a:defRPr>
            </a:lvl1pPr>
            <a:lvl2pPr algn="l">
              <a:buNone/>
              <a:defRPr sz="1350" b="0">
                <a:solidFill>
                  <a:srgbClr val="6650A3"/>
                </a:solidFill>
                <a:latin typeface="Noto Sans CJK SC"/>
                <a:ea typeface="Noto Sans CJK SC"/>
                <a:cs typeface="Noto Sans CJK SC"/>
              </a:defRPr>
            </a:lvl2pPr>
            <a:lvl3pPr algn="l">
              <a:buNone/>
              <a:defRPr sz="1350" b="0">
                <a:solidFill>
                  <a:srgbClr val="6650A3"/>
                </a:solidFill>
                <a:latin typeface="Noto Sans CJK SC"/>
                <a:ea typeface="Noto Sans CJK SC"/>
                <a:cs typeface="Noto Sans CJK SC"/>
              </a:defRPr>
            </a:lvl3pPr>
            <a:lvl4pPr algn="l">
              <a:buNone/>
              <a:defRPr sz="1350" b="0">
                <a:solidFill>
                  <a:srgbClr val="6650A3"/>
                </a:solidFill>
                <a:latin typeface="Noto Sans CJK SC"/>
                <a:ea typeface="Noto Sans CJK SC"/>
                <a:cs typeface="Noto Sans CJK SC"/>
              </a:defRPr>
            </a:lvl4pPr>
            <a:lvl5pPr algn="l">
              <a:buNone/>
              <a:defRPr sz="1350" b="0">
                <a:solidFill>
                  <a:srgbClr val="6650A3"/>
                </a:solidFill>
                <a:latin typeface="Noto Sans CJK SC"/>
                <a:ea typeface="Noto Sans CJK SC"/>
                <a:cs typeface="Noto Sans CJK SC"/>
              </a:defRPr>
            </a:lvl5pPr>
            <a:lvl6pPr algn="l">
              <a:buNone/>
              <a:defRPr sz="1350" b="0">
                <a:solidFill>
                  <a:srgbClr val="6650A3"/>
                </a:solidFill>
                <a:latin typeface="Noto Sans CJK SC"/>
                <a:ea typeface="Noto Sans CJK SC"/>
                <a:cs typeface="Noto Sans CJK SC"/>
              </a:defRPr>
            </a:lvl6pPr>
            <a:lvl7pPr algn="l">
              <a:buNone/>
              <a:defRPr sz="1350" b="0">
                <a:solidFill>
                  <a:srgbClr val="6650A3"/>
                </a:solidFill>
                <a:latin typeface="Noto Sans CJK SC"/>
                <a:ea typeface="Noto Sans CJK SC"/>
                <a:cs typeface="Noto Sans CJK SC"/>
              </a:defRPr>
            </a:lvl7pPr>
            <a:lvl8pPr algn="l">
              <a:buNone/>
              <a:defRPr sz="1350" b="0">
                <a:solidFill>
                  <a:srgbClr val="6650A3"/>
                </a:solidFill>
                <a:latin typeface="Noto Sans CJK SC"/>
                <a:ea typeface="Noto Sans CJK SC"/>
                <a:cs typeface="Noto Sans CJK SC"/>
              </a:defRPr>
            </a:lvl8pPr>
            <a:lvl9pPr algn="l">
              <a:buNone/>
              <a:defRPr sz="1350" b="0">
                <a:solidFill>
                  <a:srgbClr val="6650A3"/>
                </a:solidFill>
                <a:latin typeface="Noto Sans CJK SC"/>
                <a:ea typeface="Noto Sans CJK SC"/>
                <a:cs typeface="Noto Sans CJK SC"/>
              </a:defRPr>
            </a:lvl9pPr>
          </a:lstStyle>
          <a:p>
            <a:pPr algn="l">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06</a:t>
            </a:r>
            <a:endParaRPr sz="1350" b="0">
              <a:solidFill>
                <a:srgbClr val="6650A3"/>
              </a:solidFill>
              <a:latin typeface="Noto Sans CJK SC"/>
              <a:ea typeface="Noto Sans CJK SC"/>
              <a:cs typeface="Noto Sans CJK SC"/>
            </a:endParaRPr>
          </a:p>
        </p:txBody>
      </p:sp>
      <p:sp>
        <p:nvSpPr>
          <p:cNvPr id="3" name="orbit-heading"/>
          <p:cNvSpPr>
            <a:spLocks noGrp="1"/>
          </p:cNvSpPr>
          <p:nvPr/>
        </p:nvSpPr>
        <p:spPr>
          <a:xfrm>
            <a:off x="685800" y="1524000"/>
            <a:ext cx="4524375" cy="523875"/>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Gauge orbit and condition</a:t>
            </a:r>
            <a:endParaRPr sz="2475" b="1">
              <a:solidFill>
                <a:srgbClr val="6650A3"/>
              </a:solidFill>
              <a:latin typeface="Noto Sans CJK SC"/>
              <a:ea typeface="Noto Sans CJK SC"/>
              <a:cs typeface="Noto Sans CJK SC"/>
            </a:endParaRPr>
          </a:p>
        </p:txBody>
      </p:sp>
      <p:sp>
        <p:nvSpPr>
          <p:cNvPr id="4" name="copies-heading"/>
          <p:cNvSpPr>
            <a:spLocks noGrp="1"/>
          </p:cNvSpPr>
          <p:nvPr/>
        </p:nvSpPr>
        <p:spPr>
          <a:xfrm>
            <a:off x="5619750" y="1524000"/>
            <a:ext cx="5810250" cy="523875"/>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Multiple intersections</a:t>
            </a:r>
            <a:endParaRPr sz="2475" b="1">
              <a:solidFill>
                <a:srgbClr val="6650A3"/>
              </a:solidFill>
              <a:latin typeface="Noto Sans CJK SC"/>
              <a:ea typeface="Noto Sans CJK SC"/>
              <a:cs typeface="Noto Sans CJK SC"/>
            </a:endParaRPr>
          </a:p>
        </p:txBody>
      </p:sp>
      <p:pic>
        <p:nvPicPr>
          <p:cNvPr id="5" name="Picture 4"/>
          <p:cNvPicPr>
            <a:picLocks noChangeAspect="1"/>
          </p:cNvPicPr>
          <p:nvPr/>
        </p:nvPicPr>
        <p:blipFill>
          <a:blip r:embed="rId1"/>
          <a:stretch>
            <a:fillRect/>
          </a:stretch>
        </p:blipFill>
        <p:spPr>
          <a:xfrm>
            <a:off x="685800" y="2097713"/>
            <a:ext cx="4143375" cy="3215024"/>
          </a:xfrm>
          <a:prstGeom prst="rect">
            <a:avLst/>
          </a:prstGeom>
        </p:spPr>
      </p:pic>
      <p:pic>
        <p:nvPicPr>
          <p:cNvPr id="6" name="Picture 5"/>
          <p:cNvPicPr>
            <a:picLocks noChangeAspect="1"/>
          </p:cNvPicPr>
          <p:nvPr/>
        </p:nvPicPr>
        <p:blipFill>
          <a:blip r:embed="rId2"/>
          <a:stretch>
            <a:fillRect/>
          </a:stretch>
        </p:blipFill>
        <p:spPr>
          <a:xfrm>
            <a:off x="5619750" y="2286733"/>
            <a:ext cx="5857875" cy="3132260"/>
          </a:xfrm>
          <a:prstGeom prst="rect">
            <a:avLst/>
          </a:prstGeom>
        </p:spPr>
      </p:pic>
      <p:sp>
        <p:nvSpPr>
          <p:cNvPr id="7" name="copies-summary"/>
          <p:cNvSpPr>
            <a:spLocks noGrp="1"/>
          </p:cNvSpPr>
          <p:nvPr/>
        </p:nvSpPr>
        <p:spPr>
          <a:xfrm>
            <a:off x="685800" y="5743575"/>
            <a:ext cx="10820400" cy="55245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A gauge orbit may cross the gauge-fixing surface more than once.</a:t>
            </a:r>
            <a:endParaRPr sz="2100" b="0">
              <a:solidFill>
                <a:srgbClr val="25223A"/>
              </a:solidFill>
              <a:latin typeface="Noto Sans CJK SC"/>
              <a:ea typeface="Noto Sans CJK SC"/>
              <a:cs typeface="Noto Sans CJK SC"/>
            </a:endParaRPr>
          </a:p>
        </p:txBody>
      </p:sp>
      <p:sp>
        <p:nvSpPr>
          <p:cNvPr id="9" name="pt-added-5"/>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[6] Gribov, Nucl. Phys. B 139 (1978) 1–19.</a:t>
            </a:r>
            <a:endParaRPr sz="1200" b="0">
              <a:solidFill>
                <a:srgbClr val="6C6878"/>
              </a:solidFill>
              <a:latin typeface="Noto Sans CJK SC"/>
              <a:ea typeface="Noto Sans CJK SC"/>
              <a:cs typeface="Noto Sans CJK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2" name="slide-title"/>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The Gribov Region and the RGZ Framework</a:t>
            </a:r>
            <a:endParaRPr sz="3300" b="1">
              <a:solidFill>
                <a:srgbClr val="25223A"/>
              </a:solidFill>
              <a:latin typeface="Noto Sans CJK SC"/>
              <a:ea typeface="Noto Sans CJK SC"/>
              <a:cs typeface="Noto Sans CJK SC"/>
            </a:endParaRPr>
          </a:p>
        </p:txBody>
      </p:sp>
      <p:sp>
        <p:nvSpPr>
          <p:cNvPr id="2" name="page-number"/>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l">
              <a:defRPr sz="1350" b="0">
                <a:solidFill>
                  <a:srgbClr val="6650A3"/>
                </a:solidFill>
                <a:latin typeface="Noto Sans CJK SC"/>
                <a:ea typeface="Noto Sans CJK SC"/>
                <a:cs typeface="Noto Sans CJK SC"/>
              </a:defRPr>
            </a:defPPr>
            <a:lvl1pPr algn="l">
              <a:buNone/>
              <a:defRPr sz="1350" b="0">
                <a:solidFill>
                  <a:srgbClr val="6650A3"/>
                </a:solidFill>
                <a:latin typeface="Noto Sans CJK SC"/>
                <a:ea typeface="Noto Sans CJK SC"/>
                <a:cs typeface="Noto Sans CJK SC"/>
              </a:defRPr>
            </a:lvl1pPr>
            <a:lvl2pPr algn="l">
              <a:buNone/>
              <a:defRPr sz="1350" b="0">
                <a:solidFill>
                  <a:srgbClr val="6650A3"/>
                </a:solidFill>
                <a:latin typeface="Noto Sans CJK SC"/>
                <a:ea typeface="Noto Sans CJK SC"/>
                <a:cs typeface="Noto Sans CJK SC"/>
              </a:defRPr>
            </a:lvl2pPr>
            <a:lvl3pPr algn="l">
              <a:buNone/>
              <a:defRPr sz="1350" b="0">
                <a:solidFill>
                  <a:srgbClr val="6650A3"/>
                </a:solidFill>
                <a:latin typeface="Noto Sans CJK SC"/>
                <a:ea typeface="Noto Sans CJK SC"/>
                <a:cs typeface="Noto Sans CJK SC"/>
              </a:defRPr>
            </a:lvl3pPr>
            <a:lvl4pPr algn="l">
              <a:buNone/>
              <a:defRPr sz="1350" b="0">
                <a:solidFill>
                  <a:srgbClr val="6650A3"/>
                </a:solidFill>
                <a:latin typeface="Noto Sans CJK SC"/>
                <a:ea typeface="Noto Sans CJK SC"/>
                <a:cs typeface="Noto Sans CJK SC"/>
              </a:defRPr>
            </a:lvl4pPr>
            <a:lvl5pPr algn="l">
              <a:buNone/>
              <a:defRPr sz="1350" b="0">
                <a:solidFill>
                  <a:srgbClr val="6650A3"/>
                </a:solidFill>
                <a:latin typeface="Noto Sans CJK SC"/>
                <a:ea typeface="Noto Sans CJK SC"/>
                <a:cs typeface="Noto Sans CJK SC"/>
              </a:defRPr>
            </a:lvl5pPr>
            <a:lvl6pPr algn="l">
              <a:buNone/>
              <a:defRPr sz="1350" b="0">
                <a:solidFill>
                  <a:srgbClr val="6650A3"/>
                </a:solidFill>
                <a:latin typeface="Noto Sans CJK SC"/>
                <a:ea typeface="Noto Sans CJK SC"/>
                <a:cs typeface="Noto Sans CJK SC"/>
              </a:defRPr>
            </a:lvl6pPr>
            <a:lvl7pPr algn="l">
              <a:buNone/>
              <a:defRPr sz="1350" b="0">
                <a:solidFill>
                  <a:srgbClr val="6650A3"/>
                </a:solidFill>
                <a:latin typeface="Noto Sans CJK SC"/>
                <a:ea typeface="Noto Sans CJK SC"/>
                <a:cs typeface="Noto Sans CJK SC"/>
              </a:defRPr>
            </a:lvl7pPr>
            <a:lvl8pPr algn="l">
              <a:buNone/>
              <a:defRPr sz="1350" b="0">
                <a:solidFill>
                  <a:srgbClr val="6650A3"/>
                </a:solidFill>
                <a:latin typeface="Noto Sans CJK SC"/>
                <a:ea typeface="Noto Sans CJK SC"/>
                <a:cs typeface="Noto Sans CJK SC"/>
              </a:defRPr>
            </a:lvl8pPr>
            <a:lvl9pPr algn="l">
              <a:buNone/>
              <a:defRPr sz="1350" b="0">
                <a:solidFill>
                  <a:srgbClr val="6650A3"/>
                </a:solidFill>
                <a:latin typeface="Noto Sans CJK SC"/>
                <a:ea typeface="Noto Sans CJK SC"/>
                <a:cs typeface="Noto Sans CJK SC"/>
              </a:defRPr>
            </a:lvl9pPr>
          </a:lstStyle>
          <a:p>
            <a:pPr algn="l">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07</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666875"/>
            <a:ext cx="4762500" cy="4219575"/>
          </a:xfrm>
          <a:prstGeom prst="rect">
            <a:avLst/>
          </a:prstGeom>
        </p:spPr>
      </p:pic>
      <p:sp>
        <p:nvSpPr>
          <p:cNvPr id="4" name="region-heading"/>
          <p:cNvSpPr>
            <a:spLocks noGrp="1"/>
          </p:cNvSpPr>
          <p:nvPr/>
        </p:nvSpPr>
        <p:spPr>
          <a:xfrm>
            <a:off x="5962650" y="1590675"/>
            <a:ext cx="5524500" cy="514350"/>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Restriction in Landau gauge</a:t>
            </a:r>
            <a:endParaRPr sz="2475" b="1">
              <a:solidFill>
                <a:srgbClr val="6650A3"/>
              </a:solidFill>
              <a:latin typeface="Noto Sans CJK SC"/>
              <a:ea typeface="Noto Sans CJK SC"/>
              <a:cs typeface="Noto Sans CJK SC"/>
            </a:endParaRPr>
          </a:p>
        </p:txBody>
      </p:sp>
      <p:sp>
        <p:nvSpPr>
          <p:cNvPr id="5" name="region-definition"/>
          <p:cNvSpPr>
            <a:spLocks noGrp="1"/>
          </p:cNvSpPr>
          <p:nvPr/>
        </p:nvSpPr>
        <p:spPr>
          <a:xfrm>
            <a:off x="5953125" y="2133600"/>
            <a:ext cx="5524500" cy="619125"/>
          </a:xfrm>
          <a:prstGeom prst="rect">
            <a:avLst/>
          </a:prstGeom>
          <a:noFill/>
          <a:ln w="0">
            <a:noFill/>
          </a:ln>
        </p:spPr>
        <p:txBody>
          <a:bodyPr wrap="square" lIns="0" tIns="0" rIns="0" bIns="0" anchor="t">
            <a:noAutofit/>
          </a:bodyPr>
          <a:lstStyle>
            <a:defPPr algn="l">
              <a:defRPr sz="2100" b="0">
                <a:solidFill>
                  <a:srgbClr val="25223A"/>
                </a:solidFill>
                <a:latin typeface="Noto Sans CJK SC"/>
                <a:ea typeface="Noto Sans CJK SC"/>
                <a:cs typeface="Noto Sans CJK SC"/>
              </a:defRPr>
            </a:defPPr>
            <a:lvl1pPr algn="l">
              <a:buNone/>
              <a:defRPr sz="2100" b="0">
                <a:solidFill>
                  <a:srgbClr val="25223A"/>
                </a:solidFill>
                <a:latin typeface="Noto Sans CJK SC"/>
                <a:ea typeface="Noto Sans CJK SC"/>
                <a:cs typeface="Noto Sans CJK SC"/>
              </a:defRPr>
            </a:lvl1pPr>
            <a:lvl2pPr algn="l">
              <a:buNone/>
              <a:defRPr sz="2100" b="0">
                <a:solidFill>
                  <a:srgbClr val="25223A"/>
                </a:solidFill>
                <a:latin typeface="Noto Sans CJK SC"/>
                <a:ea typeface="Noto Sans CJK SC"/>
                <a:cs typeface="Noto Sans CJK SC"/>
              </a:defRPr>
            </a:lvl2pPr>
            <a:lvl3pPr algn="l">
              <a:buNone/>
              <a:defRPr sz="2100" b="0">
                <a:solidFill>
                  <a:srgbClr val="25223A"/>
                </a:solidFill>
                <a:latin typeface="Noto Sans CJK SC"/>
                <a:ea typeface="Noto Sans CJK SC"/>
                <a:cs typeface="Noto Sans CJK SC"/>
              </a:defRPr>
            </a:lvl3pPr>
            <a:lvl4pPr algn="l">
              <a:buNone/>
              <a:defRPr sz="2100" b="0">
                <a:solidFill>
                  <a:srgbClr val="25223A"/>
                </a:solidFill>
                <a:latin typeface="Noto Sans CJK SC"/>
                <a:ea typeface="Noto Sans CJK SC"/>
                <a:cs typeface="Noto Sans CJK SC"/>
              </a:defRPr>
            </a:lvl4pPr>
            <a:lvl5pPr algn="l">
              <a:buNone/>
              <a:defRPr sz="2100" b="0">
                <a:solidFill>
                  <a:srgbClr val="25223A"/>
                </a:solidFill>
                <a:latin typeface="Noto Sans CJK SC"/>
                <a:ea typeface="Noto Sans CJK SC"/>
                <a:cs typeface="Noto Sans CJK SC"/>
              </a:defRPr>
            </a:lvl5pPr>
            <a:lvl6pPr algn="l">
              <a:buNone/>
              <a:defRPr sz="2100" b="0">
                <a:solidFill>
                  <a:srgbClr val="25223A"/>
                </a:solidFill>
                <a:latin typeface="Noto Sans CJK SC"/>
                <a:ea typeface="Noto Sans CJK SC"/>
                <a:cs typeface="Noto Sans CJK SC"/>
              </a:defRPr>
            </a:lvl6pPr>
            <a:lvl7pPr algn="l">
              <a:buNone/>
              <a:defRPr sz="2100" b="0">
                <a:solidFill>
                  <a:srgbClr val="25223A"/>
                </a:solidFill>
                <a:latin typeface="Noto Sans CJK SC"/>
                <a:ea typeface="Noto Sans CJK SC"/>
                <a:cs typeface="Noto Sans CJK SC"/>
              </a:defRPr>
            </a:lvl7pPr>
            <a:lvl8pPr algn="l">
              <a:buNone/>
              <a:defRPr sz="2100" b="0">
                <a:solidFill>
                  <a:srgbClr val="25223A"/>
                </a:solidFill>
                <a:latin typeface="Noto Sans CJK SC"/>
                <a:ea typeface="Noto Sans CJK SC"/>
                <a:cs typeface="Noto Sans CJK SC"/>
              </a:defRPr>
            </a:lvl8pPr>
            <a:lvl9pPr algn="l">
              <a:buNone/>
              <a:defRPr sz="2100"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100" b="0">
                <a:solidFill>
                  <a:srgbClr val="25223A"/>
                </a:solidFill>
                <a:latin typeface="Noto Sans CJK SC"/>
                <a:ea typeface="Noto Sans CJK SC"/>
                <a:cs typeface="Noto Sans CJK SC"/>
              </a:rPr>
              <a:t>Ω = { A : ∂·A = 0, M(A) &gt; 0 }</a:t>
            </a:r>
            <a:endParaRPr sz="2100" b="0">
              <a:solidFill>
                <a:srgbClr val="25223A"/>
              </a:solidFill>
              <a:latin typeface="Noto Sans CJK SC"/>
              <a:ea typeface="Noto Sans CJK SC"/>
              <a:cs typeface="Noto Sans CJK SC"/>
            </a:endParaRPr>
          </a:p>
        </p:txBody>
      </p:sp>
      <p:sp>
        <p:nvSpPr>
          <p:cNvPr id="6" name="region-operator"/>
          <p:cNvSpPr>
            <a:spLocks noGrp="1"/>
          </p:cNvSpPr>
          <p:nvPr/>
        </p:nvSpPr>
        <p:spPr>
          <a:xfrm>
            <a:off x="5953125" y="2657475"/>
            <a:ext cx="5524500" cy="590550"/>
          </a:xfrm>
          <a:prstGeom prst="rect">
            <a:avLst/>
          </a:prstGeom>
          <a:noFill/>
          <a:ln w="0">
            <a:noFill/>
          </a:ln>
        </p:spPr>
        <p:txBody>
          <a:bodyPr wrap="square" lIns="0" tIns="0" rIns="0" bIns="0" anchor="t">
            <a:noAutofit/>
          </a:bodyPr>
          <a:lstStyle>
            <a:defPPr algn="l">
              <a:defRPr sz="1950" b="0">
                <a:solidFill>
                  <a:srgbClr val="25223A"/>
                </a:solidFill>
                <a:latin typeface="Noto Sans CJK SC"/>
                <a:ea typeface="Noto Sans CJK SC"/>
                <a:cs typeface="Noto Sans CJK SC"/>
              </a:defRPr>
            </a:defPPr>
            <a:lvl1pPr algn="l">
              <a:buNone/>
              <a:defRPr sz="1950" b="0">
                <a:solidFill>
                  <a:srgbClr val="25223A"/>
                </a:solidFill>
                <a:latin typeface="Noto Sans CJK SC"/>
                <a:ea typeface="Noto Sans CJK SC"/>
                <a:cs typeface="Noto Sans CJK SC"/>
              </a:defRPr>
            </a:lvl1pPr>
            <a:lvl2pPr algn="l">
              <a:buNone/>
              <a:defRPr sz="1950" b="0">
                <a:solidFill>
                  <a:srgbClr val="25223A"/>
                </a:solidFill>
                <a:latin typeface="Noto Sans CJK SC"/>
                <a:ea typeface="Noto Sans CJK SC"/>
                <a:cs typeface="Noto Sans CJK SC"/>
              </a:defRPr>
            </a:lvl2pPr>
            <a:lvl3pPr algn="l">
              <a:buNone/>
              <a:defRPr sz="1950" b="0">
                <a:solidFill>
                  <a:srgbClr val="25223A"/>
                </a:solidFill>
                <a:latin typeface="Noto Sans CJK SC"/>
                <a:ea typeface="Noto Sans CJK SC"/>
                <a:cs typeface="Noto Sans CJK SC"/>
              </a:defRPr>
            </a:lvl3pPr>
            <a:lvl4pPr algn="l">
              <a:buNone/>
              <a:defRPr sz="1950" b="0">
                <a:solidFill>
                  <a:srgbClr val="25223A"/>
                </a:solidFill>
                <a:latin typeface="Noto Sans CJK SC"/>
                <a:ea typeface="Noto Sans CJK SC"/>
                <a:cs typeface="Noto Sans CJK SC"/>
              </a:defRPr>
            </a:lvl4pPr>
            <a:lvl5pPr algn="l">
              <a:buNone/>
              <a:defRPr sz="1950" b="0">
                <a:solidFill>
                  <a:srgbClr val="25223A"/>
                </a:solidFill>
                <a:latin typeface="Noto Sans CJK SC"/>
                <a:ea typeface="Noto Sans CJK SC"/>
                <a:cs typeface="Noto Sans CJK SC"/>
              </a:defRPr>
            </a:lvl5pPr>
            <a:lvl6pPr algn="l">
              <a:buNone/>
              <a:defRPr sz="1950" b="0">
                <a:solidFill>
                  <a:srgbClr val="25223A"/>
                </a:solidFill>
                <a:latin typeface="Noto Sans CJK SC"/>
                <a:ea typeface="Noto Sans CJK SC"/>
                <a:cs typeface="Noto Sans CJK SC"/>
              </a:defRPr>
            </a:lvl6pPr>
            <a:lvl7pPr algn="l">
              <a:buNone/>
              <a:defRPr sz="1950" b="0">
                <a:solidFill>
                  <a:srgbClr val="25223A"/>
                </a:solidFill>
                <a:latin typeface="Noto Sans CJK SC"/>
                <a:ea typeface="Noto Sans CJK SC"/>
                <a:cs typeface="Noto Sans CJK SC"/>
              </a:defRPr>
            </a:lvl7pPr>
            <a:lvl8pPr algn="l">
              <a:buNone/>
              <a:defRPr sz="1950" b="0">
                <a:solidFill>
                  <a:srgbClr val="25223A"/>
                </a:solidFill>
                <a:latin typeface="Noto Sans CJK SC"/>
                <a:ea typeface="Noto Sans CJK SC"/>
                <a:cs typeface="Noto Sans CJK SC"/>
              </a:defRPr>
            </a:lvl8pPr>
            <a:lvl9pPr algn="l">
              <a:buNone/>
              <a:defRPr sz="1950" b="0">
                <a:solidFill>
                  <a:srgbClr val="25223A"/>
                </a:solidFill>
                <a:latin typeface="Noto Sans CJK SC"/>
                <a:ea typeface="Noto Sans CJK SC"/>
                <a:cs typeface="Noto Sans CJK SC"/>
              </a:defRPr>
            </a:lvl9pPr>
          </a:lstStyle>
          <a:p>
            <a:pPr algn="l">
              <a:buNone/>
              <a:defRPr sz="1950" b="0">
                <a:solidFill>
                  <a:srgbClr val="25223A"/>
                </a:solidFill>
                <a:latin typeface="Noto Sans CJK SC"/>
                <a:ea typeface="Noto Sans CJK SC"/>
                <a:cs typeface="Noto Sans CJK SC"/>
              </a:defRPr>
            </a:pPr>
            <a:r>
              <a:rPr sz="1950" b="0">
                <a:solidFill>
                  <a:srgbClr val="25223A"/>
                </a:solidFill>
                <a:latin typeface="Noto Sans CJK SC"/>
                <a:ea typeface="Noto Sans CJK SC"/>
                <a:cs typeface="Noto Sans CJK SC"/>
              </a:rPr>
              <a:t>M(A) is the Faddeev–Popov operator.</a:t>
            </a:r>
            <a:endParaRPr sz="1950" b="0">
              <a:solidFill>
                <a:srgbClr val="25223A"/>
              </a:solidFill>
              <a:latin typeface="Noto Sans CJK SC"/>
              <a:ea typeface="Noto Sans CJK SC"/>
              <a:cs typeface="Noto Sans CJK SC"/>
            </a:endParaRPr>
          </a:p>
        </p:txBody>
      </p:sp>
      <p:sp>
        <p:nvSpPr>
          <p:cNvPr id="7" name="gz-action-heading"/>
          <p:cNvSpPr>
            <a:spLocks noGrp="1"/>
          </p:cNvSpPr>
          <p:nvPr/>
        </p:nvSpPr>
        <p:spPr>
          <a:xfrm>
            <a:off x="5953125" y="3429000"/>
            <a:ext cx="5524500" cy="514350"/>
          </a:xfrm>
          <a:prstGeom prst="rect">
            <a:avLst/>
          </a:prstGeom>
          <a:noFill/>
          <a:ln w="0">
            <a:noFill/>
          </a:ln>
        </p:spPr>
        <p:txBody>
          <a:bodyPr wrap="square" lIns="0" tIns="0" rIns="0" bIns="0" anchor="t">
            <a:noAutofit/>
          </a:bodyPr>
          <a:lstStyle>
            <a:defPPr algn="l">
              <a:defRPr sz="2475" b="1">
                <a:solidFill>
                  <a:srgbClr val="6650A3"/>
                </a:solidFill>
                <a:latin typeface="Noto Sans CJK SC"/>
                <a:ea typeface="Noto Sans CJK SC"/>
                <a:cs typeface="Noto Sans CJK SC"/>
              </a:defRPr>
            </a:defPPr>
            <a:lvl1pPr algn="l">
              <a:buNone/>
              <a:defRPr sz="2475" b="1">
                <a:solidFill>
                  <a:srgbClr val="6650A3"/>
                </a:solidFill>
                <a:latin typeface="Noto Sans CJK SC"/>
                <a:ea typeface="Noto Sans CJK SC"/>
                <a:cs typeface="Noto Sans CJK SC"/>
              </a:defRPr>
            </a:lvl1pPr>
            <a:lvl2pPr algn="l">
              <a:buNone/>
              <a:defRPr sz="2475" b="1">
                <a:solidFill>
                  <a:srgbClr val="6650A3"/>
                </a:solidFill>
                <a:latin typeface="Noto Sans CJK SC"/>
                <a:ea typeface="Noto Sans CJK SC"/>
                <a:cs typeface="Noto Sans CJK SC"/>
              </a:defRPr>
            </a:lvl2pPr>
            <a:lvl3pPr algn="l">
              <a:buNone/>
              <a:defRPr sz="2475" b="1">
                <a:solidFill>
                  <a:srgbClr val="6650A3"/>
                </a:solidFill>
                <a:latin typeface="Noto Sans CJK SC"/>
                <a:ea typeface="Noto Sans CJK SC"/>
                <a:cs typeface="Noto Sans CJK SC"/>
              </a:defRPr>
            </a:lvl3pPr>
            <a:lvl4pPr algn="l">
              <a:buNone/>
              <a:defRPr sz="2475" b="1">
                <a:solidFill>
                  <a:srgbClr val="6650A3"/>
                </a:solidFill>
                <a:latin typeface="Noto Sans CJK SC"/>
                <a:ea typeface="Noto Sans CJK SC"/>
                <a:cs typeface="Noto Sans CJK SC"/>
              </a:defRPr>
            </a:lvl4pPr>
            <a:lvl5pPr algn="l">
              <a:buNone/>
              <a:defRPr sz="2475" b="1">
                <a:solidFill>
                  <a:srgbClr val="6650A3"/>
                </a:solidFill>
                <a:latin typeface="Noto Sans CJK SC"/>
                <a:ea typeface="Noto Sans CJK SC"/>
                <a:cs typeface="Noto Sans CJK SC"/>
              </a:defRPr>
            </a:lvl5pPr>
            <a:lvl6pPr algn="l">
              <a:buNone/>
              <a:defRPr sz="2475" b="1">
                <a:solidFill>
                  <a:srgbClr val="6650A3"/>
                </a:solidFill>
                <a:latin typeface="Noto Sans CJK SC"/>
                <a:ea typeface="Noto Sans CJK SC"/>
                <a:cs typeface="Noto Sans CJK SC"/>
              </a:defRPr>
            </a:lvl6pPr>
            <a:lvl7pPr algn="l">
              <a:buNone/>
              <a:defRPr sz="2475" b="1">
                <a:solidFill>
                  <a:srgbClr val="6650A3"/>
                </a:solidFill>
                <a:latin typeface="Noto Sans CJK SC"/>
                <a:ea typeface="Noto Sans CJK SC"/>
                <a:cs typeface="Noto Sans CJK SC"/>
              </a:defRPr>
            </a:lvl7pPr>
            <a:lvl8pPr algn="l">
              <a:buNone/>
              <a:defRPr sz="2475" b="1">
                <a:solidFill>
                  <a:srgbClr val="6650A3"/>
                </a:solidFill>
                <a:latin typeface="Noto Sans CJK SC"/>
                <a:ea typeface="Noto Sans CJK SC"/>
                <a:cs typeface="Noto Sans CJK SC"/>
              </a:defRPr>
            </a:lvl8pPr>
            <a:lvl9pPr algn="l">
              <a:buNone/>
              <a:defRPr sz="247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475" b="1">
                <a:solidFill>
                  <a:srgbClr val="6650A3"/>
                </a:solidFill>
                <a:latin typeface="Noto Sans CJK SC"/>
                <a:ea typeface="Noto Sans CJK SC"/>
                <a:cs typeface="Noto Sans CJK SC"/>
              </a:rPr>
              <a:t>GZ: the horizon term</a:t>
            </a:r>
            <a:endParaRPr sz="2475" b="1">
              <a:solidFill>
                <a:srgbClr val="6650A3"/>
              </a:solidFill>
              <a:latin typeface="Noto Sans CJK SC"/>
              <a:ea typeface="Noto Sans CJK SC"/>
              <a:cs typeface="Noto Sans CJK SC"/>
            </a:endParaRPr>
          </a:p>
        </p:txBody>
      </p:sp>
      <p:sp>
        <p:nvSpPr>
          <p:cNvPr id="8" name="gz-action-body"/>
          <p:cNvSpPr>
            <a:spLocks noGrp="1"/>
          </p:cNvSpPr>
          <p:nvPr/>
        </p:nvSpPr>
        <p:spPr>
          <a:xfrm>
            <a:off x="5962650" y="4000500"/>
            <a:ext cx="5524500" cy="7620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Auxiliary fields localize the horizon term</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and mix with the gluon.</a:t>
            </a:r>
            <a:endParaRPr sz="2100" b="0">
              <a:solidFill>
                <a:srgbClr val="25223A"/>
              </a:solidFill>
              <a:latin typeface="Noto Sans CJK SC"/>
              <a:ea typeface="Noto Sans CJK SC"/>
              <a:cs typeface="Noto Sans CJK SC"/>
            </a:endParaRPr>
          </a:p>
        </p:txBody>
      </p:sp>
      <p:sp>
        <p:nvSpPr>
          <p:cNvPr id="9" name="rgz-action-heading"/>
          <p:cNvSpPr>
            <a:spLocks noGrp="1"/>
          </p:cNvSpPr>
          <p:nvPr/>
        </p:nvSpPr>
        <p:spPr>
          <a:xfrm>
            <a:off x="5953125" y="4991100"/>
            <a:ext cx="5524500" cy="514350"/>
          </a:xfrm>
          <a:prstGeom prst="rect">
            <a:avLst/>
          </a:prstGeom>
          <a:noFill/>
          <a:ln w="0">
            <a:noFill/>
          </a:ln>
        </p:spPr>
        <p:txBody>
          <a:bodyPr wrap="square" lIns="0" tIns="0" rIns="0" bIns="0" anchor="t">
            <a:noAutofit/>
          </a:bodyPr>
          <a:lstStyle>
            <a:defPPr algn="l">
              <a:defRPr sz="2475" b="1">
                <a:solidFill>
                  <a:srgbClr val="6650A3"/>
                </a:solidFill>
                <a:latin typeface="Noto Sans CJK SC"/>
                <a:ea typeface="Noto Sans CJK SC"/>
                <a:cs typeface="Noto Sans CJK SC"/>
              </a:defRPr>
            </a:defPPr>
            <a:lvl1pPr algn="l">
              <a:buNone/>
              <a:defRPr sz="2475" b="1">
                <a:solidFill>
                  <a:srgbClr val="6650A3"/>
                </a:solidFill>
                <a:latin typeface="Noto Sans CJK SC"/>
                <a:ea typeface="Noto Sans CJK SC"/>
                <a:cs typeface="Noto Sans CJK SC"/>
              </a:defRPr>
            </a:lvl1pPr>
            <a:lvl2pPr algn="l">
              <a:buNone/>
              <a:defRPr sz="2475" b="1">
                <a:solidFill>
                  <a:srgbClr val="6650A3"/>
                </a:solidFill>
                <a:latin typeface="Noto Sans CJK SC"/>
                <a:ea typeface="Noto Sans CJK SC"/>
                <a:cs typeface="Noto Sans CJK SC"/>
              </a:defRPr>
            </a:lvl2pPr>
            <a:lvl3pPr algn="l">
              <a:buNone/>
              <a:defRPr sz="2475" b="1">
                <a:solidFill>
                  <a:srgbClr val="6650A3"/>
                </a:solidFill>
                <a:latin typeface="Noto Sans CJK SC"/>
                <a:ea typeface="Noto Sans CJK SC"/>
                <a:cs typeface="Noto Sans CJK SC"/>
              </a:defRPr>
            </a:lvl3pPr>
            <a:lvl4pPr algn="l">
              <a:buNone/>
              <a:defRPr sz="2475" b="1">
                <a:solidFill>
                  <a:srgbClr val="6650A3"/>
                </a:solidFill>
                <a:latin typeface="Noto Sans CJK SC"/>
                <a:ea typeface="Noto Sans CJK SC"/>
                <a:cs typeface="Noto Sans CJK SC"/>
              </a:defRPr>
            </a:lvl4pPr>
            <a:lvl5pPr algn="l">
              <a:buNone/>
              <a:defRPr sz="2475" b="1">
                <a:solidFill>
                  <a:srgbClr val="6650A3"/>
                </a:solidFill>
                <a:latin typeface="Noto Sans CJK SC"/>
                <a:ea typeface="Noto Sans CJK SC"/>
                <a:cs typeface="Noto Sans CJK SC"/>
              </a:defRPr>
            </a:lvl5pPr>
            <a:lvl6pPr algn="l">
              <a:buNone/>
              <a:defRPr sz="2475" b="1">
                <a:solidFill>
                  <a:srgbClr val="6650A3"/>
                </a:solidFill>
                <a:latin typeface="Noto Sans CJK SC"/>
                <a:ea typeface="Noto Sans CJK SC"/>
                <a:cs typeface="Noto Sans CJK SC"/>
              </a:defRPr>
            </a:lvl6pPr>
            <a:lvl7pPr algn="l">
              <a:buNone/>
              <a:defRPr sz="2475" b="1">
                <a:solidFill>
                  <a:srgbClr val="6650A3"/>
                </a:solidFill>
                <a:latin typeface="Noto Sans CJK SC"/>
                <a:ea typeface="Noto Sans CJK SC"/>
                <a:cs typeface="Noto Sans CJK SC"/>
              </a:defRPr>
            </a:lvl7pPr>
            <a:lvl8pPr algn="l">
              <a:buNone/>
              <a:defRPr sz="2475" b="1">
                <a:solidFill>
                  <a:srgbClr val="6650A3"/>
                </a:solidFill>
                <a:latin typeface="Noto Sans CJK SC"/>
                <a:ea typeface="Noto Sans CJK SC"/>
                <a:cs typeface="Noto Sans CJK SC"/>
              </a:defRPr>
            </a:lvl8pPr>
            <a:lvl9pPr algn="l">
              <a:buNone/>
              <a:defRPr sz="247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475" b="1">
                <a:solidFill>
                  <a:srgbClr val="6650A3"/>
                </a:solidFill>
                <a:latin typeface="Noto Sans CJK SC"/>
                <a:ea typeface="Noto Sans CJK SC"/>
                <a:cs typeface="Noto Sans CJK SC"/>
              </a:rPr>
              <a:t>RGZ: dimension-two condensates</a:t>
            </a:r>
            <a:endParaRPr sz="2475" b="1">
              <a:solidFill>
                <a:srgbClr val="6650A3"/>
              </a:solidFill>
              <a:latin typeface="Noto Sans CJK SC"/>
              <a:ea typeface="Noto Sans CJK SC"/>
              <a:cs typeface="Noto Sans CJK SC"/>
            </a:endParaRPr>
          </a:p>
        </p:txBody>
      </p:sp>
      <p:sp>
        <p:nvSpPr>
          <p:cNvPr id="10" name="rgz-action-body"/>
          <p:cNvSpPr>
            <a:spLocks noGrp="1"/>
          </p:cNvSpPr>
          <p:nvPr/>
        </p:nvSpPr>
        <p:spPr>
          <a:xfrm>
            <a:off x="5962650" y="5581650"/>
            <a:ext cx="5524500" cy="685800"/>
          </a:xfrm>
          <a:prstGeom prst="rect">
            <a:avLst/>
          </a:prstGeom>
          <a:noFill/>
          <a:ln w="0">
            <a:noFill/>
          </a:ln>
        </p:spPr>
        <p:txBody>
          <a:bodyPr wrap="square" lIns="0" tIns="0" rIns="0" bIns="0" anchor="t">
            <a:noAutofit/>
          </a:bodyPr>
          <a:lstStyle>
            <a:defPPr algn="l">
              <a:defRPr sz="1875" b="0">
                <a:solidFill>
                  <a:srgbClr val="25223A"/>
                </a:solidFill>
                <a:latin typeface="Noto Sans CJK SC"/>
                <a:ea typeface="Noto Sans CJK SC"/>
                <a:cs typeface="Noto Sans CJK SC"/>
              </a:defRPr>
            </a:defPPr>
            <a:lvl1pPr algn="l">
              <a:buNone/>
              <a:defRPr sz="1875" b="0">
                <a:solidFill>
                  <a:srgbClr val="25223A"/>
                </a:solidFill>
                <a:latin typeface="Noto Sans CJK SC"/>
                <a:ea typeface="Noto Sans CJK SC"/>
                <a:cs typeface="Noto Sans CJK SC"/>
              </a:defRPr>
            </a:lvl1pPr>
            <a:lvl2pPr algn="l">
              <a:buNone/>
              <a:defRPr sz="1875" b="0">
                <a:solidFill>
                  <a:srgbClr val="25223A"/>
                </a:solidFill>
                <a:latin typeface="Noto Sans CJK SC"/>
                <a:ea typeface="Noto Sans CJK SC"/>
                <a:cs typeface="Noto Sans CJK SC"/>
              </a:defRPr>
            </a:lvl2pPr>
            <a:lvl3pPr algn="l">
              <a:buNone/>
              <a:defRPr sz="1875" b="0">
                <a:solidFill>
                  <a:srgbClr val="25223A"/>
                </a:solidFill>
                <a:latin typeface="Noto Sans CJK SC"/>
                <a:ea typeface="Noto Sans CJK SC"/>
                <a:cs typeface="Noto Sans CJK SC"/>
              </a:defRPr>
            </a:lvl3pPr>
            <a:lvl4pPr algn="l">
              <a:buNone/>
              <a:defRPr sz="1875" b="0">
                <a:solidFill>
                  <a:srgbClr val="25223A"/>
                </a:solidFill>
                <a:latin typeface="Noto Sans CJK SC"/>
                <a:ea typeface="Noto Sans CJK SC"/>
                <a:cs typeface="Noto Sans CJK SC"/>
              </a:defRPr>
            </a:lvl4pPr>
            <a:lvl5pPr algn="l">
              <a:buNone/>
              <a:defRPr sz="1875" b="0">
                <a:solidFill>
                  <a:srgbClr val="25223A"/>
                </a:solidFill>
                <a:latin typeface="Noto Sans CJK SC"/>
                <a:ea typeface="Noto Sans CJK SC"/>
                <a:cs typeface="Noto Sans CJK SC"/>
              </a:defRPr>
            </a:lvl5pPr>
            <a:lvl6pPr algn="l">
              <a:buNone/>
              <a:defRPr sz="1875" b="0">
                <a:solidFill>
                  <a:srgbClr val="25223A"/>
                </a:solidFill>
                <a:latin typeface="Noto Sans CJK SC"/>
                <a:ea typeface="Noto Sans CJK SC"/>
                <a:cs typeface="Noto Sans CJK SC"/>
              </a:defRPr>
            </a:lvl6pPr>
            <a:lvl7pPr algn="l">
              <a:buNone/>
              <a:defRPr sz="1875" b="0">
                <a:solidFill>
                  <a:srgbClr val="25223A"/>
                </a:solidFill>
                <a:latin typeface="Noto Sans CJK SC"/>
                <a:ea typeface="Noto Sans CJK SC"/>
                <a:cs typeface="Noto Sans CJK SC"/>
              </a:defRPr>
            </a:lvl7pPr>
            <a:lvl8pPr algn="l">
              <a:buNone/>
              <a:defRPr sz="1875" b="0">
                <a:solidFill>
                  <a:srgbClr val="25223A"/>
                </a:solidFill>
                <a:latin typeface="Noto Sans CJK SC"/>
                <a:ea typeface="Noto Sans CJK SC"/>
                <a:cs typeface="Noto Sans CJK SC"/>
              </a:defRPr>
            </a:lvl8pPr>
            <a:lvl9pPr algn="l">
              <a:buNone/>
              <a:defRPr sz="187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m² and μ² modify the infrared propagator</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and provide input for the one-loop calculation.</a:t>
            </a:r>
            <a:endParaRPr sz="2100" b="0">
              <a:solidFill>
                <a:srgbClr val="25223A"/>
              </a:solidFill>
              <a:latin typeface="Noto Sans CJK SC"/>
              <a:ea typeface="Noto Sans CJK SC"/>
              <a:cs typeface="Noto Sans CJK SC"/>
            </a:endParaRPr>
          </a:p>
        </p:txBody>
      </p:sp>
      <p:sp>
        <p:nvSpPr>
          <p:cNvPr id="11" name="region-caveat"/>
          <p:cNvSpPr>
            <a:spLocks noGrp="1"/>
          </p:cNvSpPr>
          <p:nvPr/>
        </p:nvSpPr>
        <p:spPr>
          <a:xfrm>
            <a:off x="685800" y="6076950"/>
            <a:ext cx="4953000" cy="285750"/>
          </a:xfrm>
          <a:prstGeom prst="rect">
            <a:avLst/>
          </a:prstGeom>
          <a:noFill/>
          <a:ln w="0">
            <a:noFill/>
          </a:ln>
        </p:spPr>
        <p:txBody>
          <a:bodyPr wrap="square" lIns="0" tIns="0" rIns="0" bIns="0" anchor="t">
            <a:noAutofit/>
          </a:bodyPr>
          <a:lstStyle>
            <a:defPPr algn="l">
              <a:defRPr sz="1500" b="0">
                <a:solidFill>
                  <a:srgbClr val="6C6878"/>
                </a:solidFill>
                <a:latin typeface="Noto Sans CJK SC"/>
                <a:ea typeface="Noto Sans CJK SC"/>
                <a:cs typeface="Noto Sans CJK SC"/>
              </a:defRPr>
            </a:defPPr>
            <a:lvl1pPr algn="l">
              <a:buNone/>
              <a:defRPr sz="1500" b="0">
                <a:solidFill>
                  <a:srgbClr val="6C6878"/>
                </a:solidFill>
                <a:latin typeface="Noto Sans CJK SC"/>
                <a:ea typeface="Noto Sans CJK SC"/>
                <a:cs typeface="Noto Sans CJK SC"/>
              </a:defRPr>
            </a:lvl1pPr>
            <a:lvl2pPr algn="l">
              <a:buNone/>
              <a:defRPr sz="1500" b="0">
                <a:solidFill>
                  <a:srgbClr val="6C6878"/>
                </a:solidFill>
                <a:latin typeface="Noto Sans CJK SC"/>
                <a:ea typeface="Noto Sans CJK SC"/>
                <a:cs typeface="Noto Sans CJK SC"/>
              </a:defRPr>
            </a:lvl2pPr>
            <a:lvl3pPr algn="l">
              <a:buNone/>
              <a:defRPr sz="1500" b="0">
                <a:solidFill>
                  <a:srgbClr val="6C6878"/>
                </a:solidFill>
                <a:latin typeface="Noto Sans CJK SC"/>
                <a:ea typeface="Noto Sans CJK SC"/>
                <a:cs typeface="Noto Sans CJK SC"/>
              </a:defRPr>
            </a:lvl3pPr>
            <a:lvl4pPr algn="l">
              <a:buNone/>
              <a:defRPr sz="1500" b="0">
                <a:solidFill>
                  <a:srgbClr val="6C6878"/>
                </a:solidFill>
                <a:latin typeface="Noto Sans CJK SC"/>
                <a:ea typeface="Noto Sans CJK SC"/>
                <a:cs typeface="Noto Sans CJK SC"/>
              </a:defRPr>
            </a:lvl4pPr>
            <a:lvl5pPr algn="l">
              <a:buNone/>
              <a:defRPr sz="1500" b="0">
                <a:solidFill>
                  <a:srgbClr val="6C6878"/>
                </a:solidFill>
                <a:latin typeface="Noto Sans CJK SC"/>
                <a:ea typeface="Noto Sans CJK SC"/>
                <a:cs typeface="Noto Sans CJK SC"/>
              </a:defRPr>
            </a:lvl5pPr>
            <a:lvl6pPr algn="l">
              <a:buNone/>
              <a:defRPr sz="1500" b="0">
                <a:solidFill>
                  <a:srgbClr val="6C6878"/>
                </a:solidFill>
                <a:latin typeface="Noto Sans CJK SC"/>
                <a:ea typeface="Noto Sans CJK SC"/>
                <a:cs typeface="Noto Sans CJK SC"/>
              </a:defRPr>
            </a:lvl6pPr>
            <a:lvl7pPr algn="l">
              <a:buNone/>
              <a:defRPr sz="1500" b="0">
                <a:solidFill>
                  <a:srgbClr val="6C6878"/>
                </a:solidFill>
                <a:latin typeface="Noto Sans CJK SC"/>
                <a:ea typeface="Noto Sans CJK SC"/>
                <a:cs typeface="Noto Sans CJK SC"/>
              </a:defRPr>
            </a:lvl7pPr>
            <a:lvl8pPr algn="l">
              <a:buNone/>
              <a:defRPr sz="1500" b="0">
                <a:solidFill>
                  <a:srgbClr val="6C6878"/>
                </a:solidFill>
                <a:latin typeface="Noto Sans CJK SC"/>
                <a:ea typeface="Noto Sans CJK SC"/>
                <a:cs typeface="Noto Sans CJK SC"/>
              </a:defRPr>
            </a:lvl8pPr>
            <a:lvl9pPr algn="l">
              <a:buNone/>
              <a:defRPr sz="1500" b="0">
                <a:solidFill>
                  <a:srgbClr val="6C6878"/>
                </a:solidFill>
                <a:latin typeface="Noto Sans CJK SC"/>
                <a:ea typeface="Noto Sans CJK SC"/>
                <a:cs typeface="Noto Sans CJK SC"/>
              </a:defRPr>
            </a:lvl9pPr>
          </a:lstStyle>
          <a:p>
            <a:pPr algn="l">
              <a:buNone/>
              <a:defRPr sz="1500" b="0">
                <a:solidFill>
                  <a:srgbClr val="6C6878"/>
                </a:solidFill>
                <a:latin typeface="Noto Sans CJK SC"/>
                <a:ea typeface="Noto Sans CJK SC"/>
                <a:cs typeface="Noto Sans CJK SC"/>
              </a:defRPr>
            </a:pPr>
            <a:r>
              <a:rPr sz="1500" b="0">
                <a:solidFill>
                  <a:srgbClr val="6C6878"/>
                </a:solidFill>
                <a:latin typeface="Noto Sans CJK SC"/>
                <a:ea typeface="Noto Sans CJK SC"/>
                <a:cs typeface="Noto Sans CJK SC"/>
              </a:rPr>
              <a:t>Restricting to Ω can still leave Gribov copies.</a:t>
            </a:r>
            <a:endParaRPr sz="1500" b="0">
              <a:solidFill>
                <a:srgbClr val="6C6878"/>
              </a:solidFill>
              <a:latin typeface="Noto Sans CJK SC"/>
              <a:ea typeface="Noto Sans CJK SC"/>
              <a:cs typeface="Noto Sans CJK SC"/>
            </a:endParaRPr>
          </a:p>
        </p:txBody>
      </p:sp>
      <p:sp>
        <p:nvSpPr>
          <p:cNvPr id="13" name="pt-added-10"/>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[6] Gribov (1978). [7] Dudal et al., PRD 78 (2008) 065047.</a:t>
            </a:r>
            <a:endParaRPr sz="1200" b="0">
              <a:solidFill>
                <a:srgbClr val="6C6878"/>
              </a:solidFill>
              <a:latin typeface="Noto Sans CJK SC"/>
              <a:ea typeface="Noto Sans CJK SC"/>
              <a:cs typeface="Noto Sans CJK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2" name="pt-added-0"/>
          <p:cNvSpPr>
            <a:spLocks noGrp="1"/>
          </p:cNvSpPr>
          <p:nvPr/>
        </p:nvSpPr>
        <p:spPr>
          <a:xfrm>
            <a:off x="685800" y="457200"/>
            <a:ext cx="10820400" cy="74295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300" b="1">
                <a:solidFill>
                  <a:srgbClr val="25223A"/>
                </a:solidFill>
                <a:latin typeface="Noto Sans CJK SC"/>
                <a:ea typeface="Noto Sans CJK SC"/>
                <a:cs typeface="Noto Sans CJK SC"/>
              </a:defRPr>
            </a:pPr>
            <a:endParaRPr sz="3300" b="1">
              <a:solidFill>
                <a:srgbClr val="25223A"/>
              </a:solidFill>
              <a:latin typeface="Noto Sans CJK SC"/>
              <a:ea typeface="Noto Sans CJK SC"/>
              <a:cs typeface="Noto Sans CJK SC"/>
            </a:endParaRPr>
          </a:p>
        </p:txBody>
      </p:sp>
      <p:sp>
        <p:nvSpPr>
          <p:cNvPr id="2" name="pt-added-1"/>
          <p:cNvSpPr>
            <a:spLocks noGrp="1"/>
          </p:cNvSpPr>
          <p:nvPr/>
        </p:nvSpPr>
        <p:spPr>
          <a:xfrm>
            <a:off x="685800" y="1504950"/>
            <a:ext cx="10820400" cy="523875"/>
          </a:xfrm>
          <a:prstGeom prst="rect">
            <a:avLst/>
          </a:prstGeom>
          <a:noFill/>
          <a:ln w="0">
            <a:noFill/>
            <a:prstDash val="solid"/>
          </a:ln>
        </p:spPr>
        <p:txBody>
          <a:bodyPr wrap="square" lIns="0" tIns="0" rIns="0" bIns="0" anchor="t">
            <a:noAutofit/>
          </a:bodyPr>
          <a:lstStyle>
            <a:defPPr>
              <a:defRPr sz="2400" b="1">
                <a:solidFill>
                  <a:srgbClr val="6650A3"/>
                </a:solidFill>
                <a:latin typeface="Noto Sans CJK SC"/>
                <a:ea typeface="Noto Sans CJK SC"/>
                <a:cs typeface="Noto Sans CJK SC"/>
              </a:defRPr>
            </a:defPPr>
            <a:lvl1pPr>
              <a:buNone/>
              <a:defRPr sz="2400" b="1">
                <a:solidFill>
                  <a:srgbClr val="6650A3"/>
                </a:solidFill>
                <a:latin typeface="Noto Sans CJK SC"/>
                <a:ea typeface="Noto Sans CJK SC"/>
                <a:cs typeface="Noto Sans CJK SC"/>
              </a:defRPr>
            </a:lvl1pPr>
            <a:lvl2pPr>
              <a:buNone/>
              <a:defRPr sz="2400" b="1">
                <a:solidFill>
                  <a:srgbClr val="6650A3"/>
                </a:solidFill>
                <a:latin typeface="Noto Sans CJK SC"/>
                <a:ea typeface="Noto Sans CJK SC"/>
                <a:cs typeface="Noto Sans CJK SC"/>
              </a:defRPr>
            </a:lvl2pPr>
            <a:lvl3pPr>
              <a:buNone/>
              <a:defRPr sz="2400" b="1">
                <a:solidFill>
                  <a:srgbClr val="6650A3"/>
                </a:solidFill>
                <a:latin typeface="Noto Sans CJK SC"/>
                <a:ea typeface="Noto Sans CJK SC"/>
                <a:cs typeface="Noto Sans CJK SC"/>
              </a:defRPr>
            </a:lvl3pPr>
            <a:lvl4pPr>
              <a:buNone/>
              <a:defRPr sz="2400" b="1">
                <a:solidFill>
                  <a:srgbClr val="6650A3"/>
                </a:solidFill>
                <a:latin typeface="Noto Sans CJK SC"/>
                <a:ea typeface="Noto Sans CJK SC"/>
                <a:cs typeface="Noto Sans CJK SC"/>
              </a:defRPr>
            </a:lvl4pPr>
            <a:lvl5pPr>
              <a:buNone/>
              <a:defRPr sz="2400" b="1">
                <a:solidFill>
                  <a:srgbClr val="6650A3"/>
                </a:solidFill>
                <a:latin typeface="Noto Sans CJK SC"/>
                <a:ea typeface="Noto Sans CJK SC"/>
                <a:cs typeface="Noto Sans CJK SC"/>
              </a:defRPr>
            </a:lvl5pPr>
            <a:lvl6pPr>
              <a:buNone/>
              <a:defRPr sz="2400" b="1">
                <a:solidFill>
                  <a:srgbClr val="6650A3"/>
                </a:solidFill>
                <a:latin typeface="Noto Sans CJK SC"/>
                <a:ea typeface="Noto Sans CJK SC"/>
                <a:cs typeface="Noto Sans CJK SC"/>
              </a:defRPr>
            </a:lvl6pPr>
            <a:lvl7pPr>
              <a:buNone/>
              <a:defRPr sz="2400" b="1">
                <a:solidFill>
                  <a:srgbClr val="6650A3"/>
                </a:solidFill>
                <a:latin typeface="Noto Sans CJK SC"/>
                <a:ea typeface="Noto Sans CJK SC"/>
                <a:cs typeface="Noto Sans CJK SC"/>
              </a:defRPr>
            </a:lvl7pPr>
            <a:lvl8pPr>
              <a:buNone/>
              <a:defRPr sz="2400" b="1">
                <a:solidFill>
                  <a:srgbClr val="6650A3"/>
                </a:solidFill>
                <a:latin typeface="Noto Sans CJK SC"/>
                <a:ea typeface="Noto Sans CJK SC"/>
                <a:cs typeface="Noto Sans CJK SC"/>
              </a:defRPr>
            </a:lvl8pPr>
            <a:lvl9pPr>
              <a:buNone/>
              <a:defRPr sz="2400" b="1">
                <a:solidFill>
                  <a:srgbClr val="6650A3"/>
                </a:solidFill>
                <a:latin typeface="Noto Sans CJK SC"/>
                <a:ea typeface="Noto Sans CJK SC"/>
                <a:cs typeface="Noto Sans CJK SC"/>
              </a:defRPr>
            </a:lvl9pPr>
          </a:lstStyle>
          <a:p>
            <a:pPr>
              <a:buNone/>
              <a:defRPr sz="2475" b="1">
                <a:solidFill>
                  <a:srgbClr val="6650A3"/>
                </a:solidFill>
                <a:latin typeface="Noto Sans CJK SC"/>
                <a:ea typeface="Noto Sans CJK SC"/>
                <a:cs typeface="Noto Sans CJK SC"/>
              </a:defRPr>
            </a:pPr>
            <a:endParaRPr sz="2475" b="1">
              <a:solidFill>
                <a:srgbClr val="6650A3"/>
              </a:solidFill>
              <a:latin typeface="Noto Sans CJK SC"/>
              <a:ea typeface="Noto Sans CJK SC"/>
              <a:cs typeface="Noto Sans CJK SC"/>
            </a:endParaRPr>
          </a:p>
        </p:txBody>
      </p:sp>
      <p:sp>
        <p:nvSpPr>
          <p:cNvPr id="3" name="pt-added-2"/>
          <p:cNvSpPr>
            <a:spLocks noGrp="1"/>
          </p:cNvSpPr>
          <p:nvPr/>
        </p:nvSpPr>
        <p:spPr>
          <a:xfrm>
            <a:off x="685800" y="2124075"/>
            <a:ext cx="10820400" cy="962025"/>
          </a:xfrm>
          <a:prstGeom prst="rect">
            <a:avLst/>
          </a:prstGeom>
          <a:noFill/>
          <a:ln w="0">
            <a:noFill/>
            <a:prstDash val="solid"/>
          </a:ln>
        </p:spPr>
        <p:txBody>
          <a:bodyPr wrap="square" lIns="0" tIns="0" rIns="0" bIns="0" anchor="t">
            <a:noAutofit/>
          </a:bodyPr>
          <a:lstStyle>
            <a:defPPr>
              <a:defRPr sz="2025" b="0">
                <a:solidFill>
                  <a:srgbClr val="25223A"/>
                </a:solidFill>
                <a:latin typeface="Noto Sans CJK SC"/>
                <a:ea typeface="Noto Sans CJK SC"/>
                <a:cs typeface="Noto Sans CJK SC"/>
              </a:defRPr>
            </a:defPPr>
            <a:lvl1pPr>
              <a:buNone/>
              <a:defRPr sz="2025" b="0">
                <a:solidFill>
                  <a:srgbClr val="25223A"/>
                </a:solidFill>
                <a:latin typeface="Noto Sans CJK SC"/>
                <a:ea typeface="Noto Sans CJK SC"/>
                <a:cs typeface="Noto Sans CJK SC"/>
              </a:defRPr>
            </a:lvl1pPr>
            <a:lvl2pPr>
              <a:buNone/>
              <a:defRPr sz="2025" b="0">
                <a:solidFill>
                  <a:srgbClr val="25223A"/>
                </a:solidFill>
                <a:latin typeface="Noto Sans CJK SC"/>
                <a:ea typeface="Noto Sans CJK SC"/>
                <a:cs typeface="Noto Sans CJK SC"/>
              </a:defRPr>
            </a:lvl2pPr>
            <a:lvl3pPr>
              <a:buNone/>
              <a:defRPr sz="2025" b="0">
                <a:solidFill>
                  <a:srgbClr val="25223A"/>
                </a:solidFill>
                <a:latin typeface="Noto Sans CJK SC"/>
                <a:ea typeface="Noto Sans CJK SC"/>
                <a:cs typeface="Noto Sans CJK SC"/>
              </a:defRPr>
            </a:lvl3pPr>
            <a:lvl4pPr>
              <a:buNone/>
              <a:defRPr sz="2025" b="0">
                <a:solidFill>
                  <a:srgbClr val="25223A"/>
                </a:solidFill>
                <a:latin typeface="Noto Sans CJK SC"/>
                <a:ea typeface="Noto Sans CJK SC"/>
                <a:cs typeface="Noto Sans CJK SC"/>
              </a:defRPr>
            </a:lvl4pPr>
            <a:lvl5pPr>
              <a:buNone/>
              <a:defRPr sz="2025" b="0">
                <a:solidFill>
                  <a:srgbClr val="25223A"/>
                </a:solidFill>
                <a:latin typeface="Noto Sans CJK SC"/>
                <a:ea typeface="Noto Sans CJK SC"/>
                <a:cs typeface="Noto Sans CJK SC"/>
              </a:defRPr>
            </a:lvl5pPr>
            <a:lvl6pPr>
              <a:buNone/>
              <a:defRPr sz="2025" b="0">
                <a:solidFill>
                  <a:srgbClr val="25223A"/>
                </a:solidFill>
                <a:latin typeface="Noto Sans CJK SC"/>
                <a:ea typeface="Noto Sans CJK SC"/>
                <a:cs typeface="Noto Sans CJK SC"/>
              </a:defRPr>
            </a:lvl6pPr>
            <a:lvl7pPr>
              <a:buNone/>
              <a:defRPr sz="2025" b="0">
                <a:solidFill>
                  <a:srgbClr val="25223A"/>
                </a:solidFill>
                <a:latin typeface="Noto Sans CJK SC"/>
                <a:ea typeface="Noto Sans CJK SC"/>
                <a:cs typeface="Noto Sans CJK SC"/>
              </a:defRPr>
            </a:lvl7pPr>
            <a:lvl8pPr>
              <a:buNone/>
              <a:defRPr sz="2025" b="0">
                <a:solidFill>
                  <a:srgbClr val="25223A"/>
                </a:solidFill>
                <a:latin typeface="Noto Sans CJK SC"/>
                <a:ea typeface="Noto Sans CJK SC"/>
                <a:cs typeface="Noto Sans CJK SC"/>
              </a:defRPr>
            </a:lvl8pPr>
            <a:lvl9pPr>
              <a:buNone/>
              <a:defRPr sz="2025" b="0">
                <a:solidFill>
                  <a:srgbClr val="25223A"/>
                </a:solidFill>
                <a:latin typeface="Noto Sans CJK SC"/>
                <a:ea typeface="Noto Sans CJK SC"/>
                <a:cs typeface="Noto Sans CJK SC"/>
              </a:defRPr>
            </a:lvl9pPr>
          </a:lstStyle>
          <a:p>
            <a:pPr>
              <a:buNone/>
              <a:defRPr sz="2100" b="0">
                <a:solidFill>
                  <a:srgbClr val="25223A"/>
                </a:solidFill>
                <a:latin typeface="Noto Sans CJK SC"/>
                <a:ea typeface="Noto Sans CJK SC"/>
                <a:cs typeface="Noto Sans CJK SC"/>
              </a:defRPr>
            </a:pPr>
            <a:endParaRPr sz="2100" b="0">
              <a:solidFill>
                <a:srgbClr val="25223A"/>
              </a:solidFill>
              <a:latin typeface="Noto Sans CJK SC"/>
              <a:ea typeface="Noto Sans CJK SC"/>
              <a:cs typeface="Noto Sans CJK SC"/>
            </a:endParaRPr>
          </a:p>
        </p:txBody>
      </p:sp>
      <p:sp>
        <p:nvSpPr>
          <p:cNvPr id="8" name="pt-added-7"/>
          <p:cNvSpPr>
            <a:spLocks noGrp="1"/>
          </p:cNvSpPr>
          <p:nvPr/>
        </p:nvSpPr>
        <p:spPr>
          <a:xfrm>
            <a:off x="685800" y="4391025"/>
            <a:ext cx="10572750" cy="438150"/>
          </a:xfrm>
          <a:prstGeom prst="rect">
            <a:avLst/>
          </a:prstGeom>
          <a:noFill/>
          <a:ln w="0">
            <a:noFill/>
            <a:prstDash val="solid"/>
          </a:ln>
        </p:spPr>
        <p:txBody>
          <a:bodyPr wrap="square" lIns="0" tIns="0" rIns="0" bIns="0" anchor="t">
            <a:noAutofit/>
          </a:bodyPr>
          <a:lstStyle>
            <a:defPPr>
              <a:defRPr sz="2475" b="1">
                <a:solidFill>
                  <a:srgbClr val="6650A3"/>
                </a:solidFill>
                <a:latin typeface="Noto Sans CJK SC"/>
                <a:ea typeface="Noto Sans CJK SC"/>
                <a:cs typeface="Noto Sans CJK SC"/>
              </a:defRPr>
            </a:defPPr>
            <a:lvl1pPr>
              <a:buNone/>
              <a:defRPr sz="2475" b="1">
                <a:solidFill>
                  <a:srgbClr val="6650A3"/>
                </a:solidFill>
                <a:latin typeface="Noto Sans CJK SC"/>
                <a:ea typeface="Noto Sans CJK SC"/>
                <a:cs typeface="Noto Sans CJK SC"/>
              </a:defRPr>
            </a:lvl1pPr>
            <a:lvl2pPr>
              <a:buNone/>
              <a:defRPr sz="2475" b="1">
                <a:solidFill>
                  <a:srgbClr val="6650A3"/>
                </a:solidFill>
                <a:latin typeface="Noto Sans CJK SC"/>
                <a:ea typeface="Noto Sans CJK SC"/>
                <a:cs typeface="Noto Sans CJK SC"/>
              </a:defRPr>
            </a:lvl2pPr>
            <a:lvl3pPr>
              <a:buNone/>
              <a:defRPr sz="2475" b="1">
                <a:solidFill>
                  <a:srgbClr val="6650A3"/>
                </a:solidFill>
                <a:latin typeface="Noto Sans CJK SC"/>
                <a:ea typeface="Noto Sans CJK SC"/>
                <a:cs typeface="Noto Sans CJK SC"/>
              </a:defRPr>
            </a:lvl3pPr>
            <a:lvl4pPr>
              <a:buNone/>
              <a:defRPr sz="2475" b="1">
                <a:solidFill>
                  <a:srgbClr val="6650A3"/>
                </a:solidFill>
                <a:latin typeface="Noto Sans CJK SC"/>
                <a:ea typeface="Noto Sans CJK SC"/>
                <a:cs typeface="Noto Sans CJK SC"/>
              </a:defRPr>
            </a:lvl4pPr>
            <a:lvl5pPr>
              <a:buNone/>
              <a:defRPr sz="2475" b="1">
                <a:solidFill>
                  <a:srgbClr val="6650A3"/>
                </a:solidFill>
                <a:latin typeface="Noto Sans CJK SC"/>
                <a:ea typeface="Noto Sans CJK SC"/>
                <a:cs typeface="Noto Sans CJK SC"/>
              </a:defRPr>
            </a:lvl5pPr>
            <a:lvl6pPr>
              <a:buNone/>
              <a:defRPr sz="2475" b="1">
                <a:solidFill>
                  <a:srgbClr val="6650A3"/>
                </a:solidFill>
                <a:latin typeface="Noto Sans CJK SC"/>
                <a:ea typeface="Noto Sans CJK SC"/>
                <a:cs typeface="Noto Sans CJK SC"/>
              </a:defRPr>
            </a:lvl6pPr>
            <a:lvl7pPr>
              <a:buNone/>
              <a:defRPr sz="2475" b="1">
                <a:solidFill>
                  <a:srgbClr val="6650A3"/>
                </a:solidFill>
                <a:latin typeface="Noto Sans CJK SC"/>
                <a:ea typeface="Noto Sans CJK SC"/>
                <a:cs typeface="Noto Sans CJK SC"/>
              </a:defRPr>
            </a:lvl7pPr>
            <a:lvl8pPr>
              <a:buNone/>
              <a:defRPr sz="2475" b="1">
                <a:solidFill>
                  <a:srgbClr val="6650A3"/>
                </a:solidFill>
                <a:latin typeface="Noto Sans CJK SC"/>
                <a:ea typeface="Noto Sans CJK SC"/>
                <a:cs typeface="Noto Sans CJK SC"/>
              </a:defRPr>
            </a:lvl8pPr>
            <a:lvl9pPr>
              <a:buNone/>
              <a:defRPr sz="2475" b="1">
                <a:solidFill>
                  <a:srgbClr val="6650A3"/>
                </a:solidFill>
                <a:latin typeface="Noto Sans CJK SC"/>
                <a:ea typeface="Noto Sans CJK SC"/>
                <a:cs typeface="Noto Sans CJK SC"/>
              </a:defRPr>
            </a:lvl9pPr>
          </a:lstStyle>
          <a:p>
            <a:pPr>
              <a:buNone/>
              <a:defRPr sz="2475" b="1">
                <a:solidFill>
                  <a:srgbClr val="6650A3"/>
                </a:solidFill>
                <a:latin typeface="Noto Sans CJK SC"/>
                <a:ea typeface="Noto Sans CJK SC"/>
                <a:cs typeface="Noto Sans CJK SC"/>
              </a:defRPr>
            </a:pPr>
            <a:endParaRPr sz="2475" b="1">
              <a:solidFill>
                <a:srgbClr val="6650A3"/>
              </a:solidFill>
              <a:latin typeface="Noto Sans CJK SC"/>
              <a:ea typeface="Noto Sans CJK SC"/>
              <a:cs typeface="Noto Sans CJK SC"/>
            </a:endParaRPr>
          </a:p>
        </p:txBody>
      </p:sp>
      <p:sp>
        <p:nvSpPr>
          <p:cNvPr id="9" name="pt-added-8"/>
          <p:cNvSpPr>
            <a:spLocks noGrp="1"/>
          </p:cNvSpPr>
          <p:nvPr/>
        </p:nvSpPr>
        <p:spPr>
          <a:xfrm>
            <a:off x="685800" y="5048250"/>
            <a:ext cx="10820400" cy="1000125"/>
          </a:xfrm>
          <a:prstGeom prst="rect">
            <a:avLst/>
          </a:prstGeom>
          <a:noFill/>
          <a:ln w="0">
            <a:noFill/>
            <a:prstDash val="solid"/>
          </a:ln>
        </p:spPr>
        <p:txBody>
          <a:bodyPr wrap="square" lIns="0" tIns="0" rIns="0" bIns="0" anchor="t">
            <a:noAutofit/>
          </a:bodyPr>
          <a:lstStyle>
            <a:defPPr>
              <a:defRPr sz="2025" b="0">
                <a:solidFill>
                  <a:srgbClr val="25223A"/>
                </a:solidFill>
                <a:latin typeface="Noto Sans CJK SC"/>
                <a:ea typeface="Noto Sans CJK SC"/>
                <a:cs typeface="Noto Sans CJK SC"/>
              </a:defRPr>
            </a:defPPr>
            <a:lvl1pPr>
              <a:buNone/>
              <a:defRPr sz="2025" b="0">
                <a:solidFill>
                  <a:srgbClr val="25223A"/>
                </a:solidFill>
                <a:latin typeface="Noto Sans CJK SC"/>
                <a:ea typeface="Noto Sans CJK SC"/>
                <a:cs typeface="Noto Sans CJK SC"/>
              </a:defRPr>
            </a:lvl1pPr>
            <a:lvl2pPr>
              <a:buNone/>
              <a:defRPr sz="2025" b="0">
                <a:solidFill>
                  <a:srgbClr val="25223A"/>
                </a:solidFill>
                <a:latin typeface="Noto Sans CJK SC"/>
                <a:ea typeface="Noto Sans CJK SC"/>
                <a:cs typeface="Noto Sans CJK SC"/>
              </a:defRPr>
            </a:lvl2pPr>
            <a:lvl3pPr>
              <a:buNone/>
              <a:defRPr sz="2025" b="0">
                <a:solidFill>
                  <a:srgbClr val="25223A"/>
                </a:solidFill>
                <a:latin typeface="Noto Sans CJK SC"/>
                <a:ea typeface="Noto Sans CJK SC"/>
                <a:cs typeface="Noto Sans CJK SC"/>
              </a:defRPr>
            </a:lvl3pPr>
            <a:lvl4pPr>
              <a:buNone/>
              <a:defRPr sz="2025" b="0">
                <a:solidFill>
                  <a:srgbClr val="25223A"/>
                </a:solidFill>
                <a:latin typeface="Noto Sans CJK SC"/>
                <a:ea typeface="Noto Sans CJK SC"/>
                <a:cs typeface="Noto Sans CJK SC"/>
              </a:defRPr>
            </a:lvl4pPr>
            <a:lvl5pPr>
              <a:buNone/>
              <a:defRPr sz="2025" b="0">
                <a:solidFill>
                  <a:srgbClr val="25223A"/>
                </a:solidFill>
                <a:latin typeface="Noto Sans CJK SC"/>
                <a:ea typeface="Noto Sans CJK SC"/>
                <a:cs typeface="Noto Sans CJK SC"/>
              </a:defRPr>
            </a:lvl5pPr>
            <a:lvl6pPr>
              <a:buNone/>
              <a:defRPr sz="2025" b="0">
                <a:solidFill>
                  <a:srgbClr val="25223A"/>
                </a:solidFill>
                <a:latin typeface="Noto Sans CJK SC"/>
                <a:ea typeface="Noto Sans CJK SC"/>
                <a:cs typeface="Noto Sans CJK SC"/>
              </a:defRPr>
            </a:lvl6pPr>
            <a:lvl7pPr>
              <a:buNone/>
              <a:defRPr sz="2025" b="0">
                <a:solidFill>
                  <a:srgbClr val="25223A"/>
                </a:solidFill>
                <a:latin typeface="Noto Sans CJK SC"/>
                <a:ea typeface="Noto Sans CJK SC"/>
                <a:cs typeface="Noto Sans CJK SC"/>
              </a:defRPr>
            </a:lvl7pPr>
            <a:lvl8pPr>
              <a:buNone/>
              <a:defRPr sz="2025" b="0">
                <a:solidFill>
                  <a:srgbClr val="25223A"/>
                </a:solidFill>
                <a:latin typeface="Noto Sans CJK SC"/>
                <a:ea typeface="Noto Sans CJK SC"/>
                <a:cs typeface="Noto Sans CJK SC"/>
              </a:defRPr>
            </a:lvl8pPr>
            <a:lvl9pPr>
              <a:buNone/>
              <a:defRPr sz="2025" b="0">
                <a:solidFill>
                  <a:srgbClr val="25223A"/>
                </a:solidFill>
                <a:latin typeface="Noto Sans CJK SC"/>
                <a:ea typeface="Noto Sans CJK SC"/>
                <a:cs typeface="Noto Sans CJK SC"/>
              </a:defRPr>
            </a:lvl9pPr>
          </a:lstStyle>
          <a:p>
            <a:pPr>
              <a:buNone/>
              <a:defRPr sz="2100" b="0">
                <a:solidFill>
                  <a:srgbClr val="25223A"/>
                </a:solidFill>
                <a:latin typeface="Noto Sans CJK SC"/>
                <a:ea typeface="Noto Sans CJK SC"/>
                <a:cs typeface="Noto Sans CJK SC"/>
              </a:defRPr>
            </a:pPr>
            <a:endParaRPr sz="2100" b="0">
              <a:solidFill>
                <a:srgbClr val="25223A"/>
              </a:solidFill>
              <a:latin typeface="Noto Sans CJK SC"/>
              <a:ea typeface="Noto Sans CJK SC"/>
              <a:cs typeface="Noto Sans CJK SC"/>
            </a:endParaRPr>
          </a:p>
        </p:txBody>
      </p:sp>
      <p:sp>
        <p:nvSpPr>
          <p:cNvPr id="10" name="pt-added-9"/>
          <p:cNvSpPr>
            <a:spLocks noGrp="1"/>
          </p:cNvSpPr>
          <p:nvPr/>
        </p:nvSpPr>
        <p:spPr>
          <a:xfrm>
            <a:off x="685800" y="6429375"/>
            <a:ext cx="9791700" cy="257175"/>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endParaRPr sz="1200" b="0">
              <a:solidFill>
                <a:srgbClr val="6C6878"/>
              </a:solidFill>
              <a:latin typeface="Noto Sans CJK SC"/>
              <a:ea typeface="Noto Sans CJK SC"/>
              <a:cs typeface="Noto Sans CJK SC"/>
            </a:endParaRPr>
          </a:p>
        </p:txBody>
      </p:sp>
      <p:sp>
        <p:nvSpPr>
          <p:cNvPr id="11" name="pt-added-10"/>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08</a:t>
            </a:r>
            <a:endParaRPr sz="1350" b="0">
              <a:solidFill>
                <a:srgbClr val="6650A3"/>
              </a:solidFill>
              <a:latin typeface="Noto Sans CJK SC"/>
              <a:ea typeface="Noto Sans CJK SC"/>
              <a:cs typeface="Noto Sans CJK SC"/>
            </a:endParaRPr>
          </a:p>
        </p:txBody>
      </p:sp>
      <p:sp>
        <p:nvSpPr>
          <p:cNvPr id="13" name="物理振幅的规范参数独立性"/>
          <p:cNvSpPr>
            <a:spLocks noGrp="1"/>
          </p:cNvSpPr>
          <p:nvPr/>
        </p:nvSpPr>
        <p:spPr>
          <a:xfrm>
            <a:off x="685800" y="3333750"/>
            <a:ext cx="4286250" cy="666750"/>
          </a:xfrm>
          <a:prstGeom prst="rect">
            <a:avLst/>
          </a:prstGeom>
          <a:noFill/>
          <a:ln w="0">
            <a:noFill/>
            <a:prstDash val="solid"/>
          </a:ln>
        </p:spPr>
        <p:txBody>
          <a:bodyPr wrap="square" lIns="0" tIns="0" rIns="0" bIns="0" anchor="t">
            <a:noAutofit/>
          </a:bodyPr>
          <a:lstStyle>
            <a:defPPr>
              <a:defRPr sz="2550" b="0">
                <a:solidFill>
                  <a:srgbClr val="6650A3"/>
                </a:solidFill>
                <a:latin typeface="Noto Sans CJK SC"/>
                <a:ea typeface="Noto Sans CJK SC"/>
                <a:cs typeface="Noto Sans CJK SC"/>
              </a:defRPr>
            </a:defPPr>
            <a:lvl1pPr>
              <a:buNone/>
              <a:defRPr sz="2550" b="0">
                <a:solidFill>
                  <a:srgbClr val="6650A3"/>
                </a:solidFill>
                <a:latin typeface="Noto Sans CJK SC"/>
                <a:ea typeface="Noto Sans CJK SC"/>
                <a:cs typeface="Noto Sans CJK SC"/>
              </a:defRPr>
            </a:lvl1pPr>
            <a:lvl2pPr>
              <a:buNone/>
              <a:defRPr sz="2550" b="0">
                <a:solidFill>
                  <a:srgbClr val="6650A3"/>
                </a:solidFill>
                <a:latin typeface="Noto Sans CJK SC"/>
                <a:ea typeface="Noto Sans CJK SC"/>
                <a:cs typeface="Noto Sans CJK SC"/>
              </a:defRPr>
            </a:lvl2pPr>
            <a:lvl3pPr>
              <a:buNone/>
              <a:defRPr sz="2550" b="0">
                <a:solidFill>
                  <a:srgbClr val="6650A3"/>
                </a:solidFill>
                <a:latin typeface="Noto Sans CJK SC"/>
                <a:ea typeface="Noto Sans CJK SC"/>
                <a:cs typeface="Noto Sans CJK SC"/>
              </a:defRPr>
            </a:lvl3pPr>
            <a:lvl4pPr>
              <a:buNone/>
              <a:defRPr sz="2550" b="0">
                <a:solidFill>
                  <a:srgbClr val="6650A3"/>
                </a:solidFill>
                <a:latin typeface="Noto Sans CJK SC"/>
                <a:ea typeface="Noto Sans CJK SC"/>
                <a:cs typeface="Noto Sans CJK SC"/>
              </a:defRPr>
            </a:lvl4pPr>
            <a:lvl5pPr>
              <a:buNone/>
              <a:defRPr sz="2550" b="0">
                <a:solidFill>
                  <a:srgbClr val="6650A3"/>
                </a:solidFill>
                <a:latin typeface="Noto Sans CJK SC"/>
                <a:ea typeface="Noto Sans CJK SC"/>
                <a:cs typeface="Noto Sans CJK SC"/>
              </a:defRPr>
            </a:lvl5pPr>
            <a:lvl6pPr>
              <a:buNone/>
              <a:defRPr sz="2550" b="0">
                <a:solidFill>
                  <a:srgbClr val="6650A3"/>
                </a:solidFill>
                <a:latin typeface="Noto Sans CJK SC"/>
                <a:ea typeface="Noto Sans CJK SC"/>
                <a:cs typeface="Noto Sans CJK SC"/>
              </a:defRPr>
            </a:lvl6pPr>
            <a:lvl7pPr>
              <a:buNone/>
              <a:defRPr sz="2550" b="0">
                <a:solidFill>
                  <a:srgbClr val="6650A3"/>
                </a:solidFill>
                <a:latin typeface="Noto Sans CJK SC"/>
                <a:ea typeface="Noto Sans CJK SC"/>
                <a:cs typeface="Noto Sans CJK SC"/>
              </a:defRPr>
            </a:lvl7pPr>
            <a:lvl8pPr>
              <a:buNone/>
              <a:defRPr sz="2550" b="0">
                <a:solidFill>
                  <a:srgbClr val="6650A3"/>
                </a:solidFill>
                <a:latin typeface="Noto Sans CJK SC"/>
                <a:ea typeface="Noto Sans CJK SC"/>
                <a:cs typeface="Noto Sans CJK SC"/>
              </a:defRPr>
            </a:lvl8pPr>
            <a:lvl9pPr>
              <a:buNone/>
              <a:defRPr sz="2550" b="0">
                <a:solidFill>
                  <a:srgbClr val="6650A3"/>
                </a:solidFill>
                <a:latin typeface="Noto Sans CJK SC"/>
                <a:ea typeface="Noto Sans CJK SC"/>
                <a:cs typeface="Noto Sans CJK SC"/>
              </a:defRPr>
            </a:lvl9pPr>
          </a:lstStyle>
          <a:p>
            <a:pPr>
              <a:buNone/>
              <a:defRPr>
                <a:latin typeface="Noto Sans CJK SC"/>
                <a:ea typeface="Noto Sans CJK SC"/>
                <a:cs typeface="Noto Sans CJK SC"/>
              </a:defRPr>
            </a:pPr>
            <a:endParaRPr sz="2550" b="0">
              <a:solidFill>
                <a:srgbClr val="6650A3"/>
              </a:solidFill>
              <a:latin typeface="Noto Sans CJK SC"/>
              <a:ea typeface="Noto Sans CJK SC"/>
              <a:cs typeface="Noto Sans CJK SC"/>
            </a:endParaRPr>
          </a:p>
        </p:txBody>
      </p:sp>
      <p:sp>
        <p:nvSpPr>
          <p:cNvPr id="14" name="普通离壳自能的规范参数依赖"/>
          <p:cNvSpPr>
            <a:spLocks noGrp="1"/>
          </p:cNvSpPr>
          <p:nvPr/>
        </p:nvSpPr>
        <p:spPr>
          <a:xfrm>
            <a:off x="5657850" y="3343275"/>
            <a:ext cx="5810250" cy="619125"/>
          </a:xfrm>
          <a:prstGeom prst="rect">
            <a:avLst/>
          </a:prstGeom>
          <a:noFill/>
          <a:ln w="0">
            <a:noFill/>
            <a:prstDash val="solid"/>
          </a:ln>
        </p:spPr>
        <p:txBody>
          <a:bodyPr wrap="square" lIns="0" tIns="0" rIns="0" bIns="0" anchor="t">
            <a:noAutofit/>
          </a:bodyPr>
          <a:lstStyle>
            <a:defPPr>
              <a:defRPr sz="2325" b="0">
                <a:solidFill>
                  <a:srgbClr val="6650A3"/>
                </a:solidFill>
                <a:latin typeface="Noto Sans CJK SC"/>
                <a:ea typeface="Noto Sans CJK SC"/>
                <a:cs typeface="Noto Sans CJK SC"/>
              </a:defRPr>
            </a:defPPr>
            <a:lvl1pPr>
              <a:buNone/>
              <a:defRPr sz="2325" b="0">
                <a:solidFill>
                  <a:srgbClr val="6650A3"/>
                </a:solidFill>
                <a:latin typeface="Noto Sans CJK SC"/>
                <a:ea typeface="Noto Sans CJK SC"/>
                <a:cs typeface="Noto Sans CJK SC"/>
              </a:defRPr>
            </a:lvl1pPr>
            <a:lvl2pPr>
              <a:buNone/>
              <a:defRPr sz="2325" b="0">
                <a:solidFill>
                  <a:srgbClr val="6650A3"/>
                </a:solidFill>
                <a:latin typeface="Noto Sans CJK SC"/>
                <a:ea typeface="Noto Sans CJK SC"/>
                <a:cs typeface="Noto Sans CJK SC"/>
              </a:defRPr>
            </a:lvl2pPr>
            <a:lvl3pPr>
              <a:buNone/>
              <a:defRPr sz="2325" b="0">
                <a:solidFill>
                  <a:srgbClr val="6650A3"/>
                </a:solidFill>
                <a:latin typeface="Noto Sans CJK SC"/>
                <a:ea typeface="Noto Sans CJK SC"/>
                <a:cs typeface="Noto Sans CJK SC"/>
              </a:defRPr>
            </a:lvl3pPr>
            <a:lvl4pPr>
              <a:buNone/>
              <a:defRPr sz="2325" b="0">
                <a:solidFill>
                  <a:srgbClr val="6650A3"/>
                </a:solidFill>
                <a:latin typeface="Noto Sans CJK SC"/>
                <a:ea typeface="Noto Sans CJK SC"/>
                <a:cs typeface="Noto Sans CJK SC"/>
              </a:defRPr>
            </a:lvl4pPr>
            <a:lvl5pPr>
              <a:buNone/>
              <a:defRPr sz="2325" b="0">
                <a:solidFill>
                  <a:srgbClr val="6650A3"/>
                </a:solidFill>
                <a:latin typeface="Noto Sans CJK SC"/>
                <a:ea typeface="Noto Sans CJK SC"/>
                <a:cs typeface="Noto Sans CJK SC"/>
              </a:defRPr>
            </a:lvl5pPr>
            <a:lvl6pPr>
              <a:buNone/>
              <a:defRPr sz="2325" b="0">
                <a:solidFill>
                  <a:srgbClr val="6650A3"/>
                </a:solidFill>
                <a:latin typeface="Noto Sans CJK SC"/>
                <a:ea typeface="Noto Sans CJK SC"/>
                <a:cs typeface="Noto Sans CJK SC"/>
              </a:defRPr>
            </a:lvl6pPr>
            <a:lvl7pPr>
              <a:buNone/>
              <a:defRPr sz="2325" b="0">
                <a:solidFill>
                  <a:srgbClr val="6650A3"/>
                </a:solidFill>
                <a:latin typeface="Noto Sans CJK SC"/>
                <a:ea typeface="Noto Sans CJK SC"/>
                <a:cs typeface="Noto Sans CJK SC"/>
              </a:defRPr>
            </a:lvl7pPr>
            <a:lvl8pPr>
              <a:buNone/>
              <a:defRPr sz="2325" b="0">
                <a:solidFill>
                  <a:srgbClr val="6650A3"/>
                </a:solidFill>
                <a:latin typeface="Noto Sans CJK SC"/>
                <a:ea typeface="Noto Sans CJK SC"/>
                <a:cs typeface="Noto Sans CJK SC"/>
              </a:defRPr>
            </a:lvl8pPr>
            <a:lvl9pPr>
              <a:buNone/>
              <a:defRPr sz="2325" b="0">
                <a:solidFill>
                  <a:srgbClr val="6650A3"/>
                </a:solidFill>
                <a:latin typeface="Noto Sans CJK SC"/>
                <a:ea typeface="Noto Sans CJK SC"/>
                <a:cs typeface="Noto Sans CJK SC"/>
              </a:defRPr>
            </a:lvl9pPr>
          </a:lstStyle>
          <a:p>
            <a:pPr>
              <a:buNone/>
              <a:defRPr>
                <a:latin typeface="Noto Sans CJK SC"/>
                <a:ea typeface="Noto Sans CJK SC"/>
                <a:cs typeface="Noto Sans CJK SC"/>
              </a:defRPr>
            </a:pPr>
            <a:endParaRPr sz="2550" b="0">
              <a:solidFill>
                <a:srgbClr val="6650A3"/>
              </a:solidFill>
              <a:latin typeface="Noto Sans CJK SC"/>
              <a:ea typeface="Noto Sans CJK SC"/>
              <a:cs typeface="Noto Sans CJK SC"/>
            </a:endParaRPr>
          </a:p>
        </p:txBody>
      </p:sp>
      <p:sp>
        <p:nvSpPr>
          <p:cNvPr id="15" name="Rectangle 14"/>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150" b="1">
                <a:solidFill>
                  <a:srgbClr val="25223A"/>
                </a:solidFill>
                <a:latin typeface="Noto Sans CJK SC"/>
                <a:ea typeface="Noto Sans CJK SC"/>
                <a:cs typeface="Noto Sans CJK SC"/>
              </a:defRPr>
            </a:pPr>
            <a:endParaRPr sz="3150" b="1">
              <a:solidFill>
                <a:srgbClr val="25223A"/>
              </a:solidFill>
              <a:latin typeface="Noto Sans CJK SC"/>
              <a:ea typeface="Noto Sans CJK SC"/>
              <a:cs typeface="Noto Sans CJK SC"/>
            </a:endParaRPr>
          </a:p>
        </p:txBody>
      </p:sp>
      <p:sp>
        <p:nvSpPr>
          <p:cNvPr id="16" name="Rectangle 15"/>
          <p:cNvSpPr>
            <a:spLocks noGrp="1"/>
          </p:cNvSpPr>
          <p:nvPr/>
        </p:nvSpPr>
        <p:spPr>
          <a:xfrm>
            <a:off x="685800" y="1504950"/>
            <a:ext cx="4762500" cy="476250"/>
          </a:xfrm>
          <a:prstGeom prst="rect">
            <a:avLst/>
          </a:prstGeom>
          <a:noFill/>
          <a:ln w="0">
            <a:noFill/>
            <a:prstDash val="solid"/>
          </a:ln>
        </p:spPr>
        <p:txBody>
          <a:bodyPr wrap="square" lIns="0" tIns="0" rIns="0" bIns="0" anchor="t">
            <a:noAutofit/>
          </a:bodyPr>
          <a:lstStyle>
            <a:defPPr>
              <a:defRPr sz="2250" b="1">
                <a:solidFill>
                  <a:srgbClr val="6650A3"/>
                </a:solidFill>
                <a:latin typeface="Noto Sans CJK SC"/>
                <a:ea typeface="Noto Sans CJK SC"/>
                <a:cs typeface="Noto Sans CJK SC"/>
              </a:defRPr>
            </a:defPPr>
            <a:lvl1pPr>
              <a:buNone/>
              <a:defRPr sz="2250" b="1">
                <a:solidFill>
                  <a:srgbClr val="6650A3"/>
                </a:solidFill>
                <a:latin typeface="Noto Sans CJK SC"/>
                <a:ea typeface="Noto Sans CJK SC"/>
                <a:cs typeface="Noto Sans CJK SC"/>
              </a:defRPr>
            </a:lvl1pPr>
            <a:lvl2pPr>
              <a:buNone/>
              <a:defRPr sz="2250" b="1">
                <a:solidFill>
                  <a:srgbClr val="6650A3"/>
                </a:solidFill>
                <a:latin typeface="Noto Sans CJK SC"/>
                <a:ea typeface="Noto Sans CJK SC"/>
                <a:cs typeface="Noto Sans CJK SC"/>
              </a:defRPr>
            </a:lvl2pPr>
            <a:lvl3pPr>
              <a:buNone/>
              <a:defRPr sz="2250" b="1">
                <a:solidFill>
                  <a:srgbClr val="6650A3"/>
                </a:solidFill>
                <a:latin typeface="Noto Sans CJK SC"/>
                <a:ea typeface="Noto Sans CJK SC"/>
                <a:cs typeface="Noto Sans CJK SC"/>
              </a:defRPr>
            </a:lvl3pPr>
            <a:lvl4pPr>
              <a:buNone/>
              <a:defRPr sz="2250" b="1">
                <a:solidFill>
                  <a:srgbClr val="6650A3"/>
                </a:solidFill>
                <a:latin typeface="Noto Sans CJK SC"/>
                <a:ea typeface="Noto Sans CJK SC"/>
                <a:cs typeface="Noto Sans CJK SC"/>
              </a:defRPr>
            </a:lvl4pPr>
            <a:lvl5pPr>
              <a:buNone/>
              <a:defRPr sz="2250" b="1">
                <a:solidFill>
                  <a:srgbClr val="6650A3"/>
                </a:solidFill>
                <a:latin typeface="Noto Sans CJK SC"/>
                <a:ea typeface="Noto Sans CJK SC"/>
                <a:cs typeface="Noto Sans CJK SC"/>
              </a:defRPr>
            </a:lvl5pPr>
            <a:lvl6pPr>
              <a:buNone/>
              <a:defRPr sz="2250" b="1">
                <a:solidFill>
                  <a:srgbClr val="6650A3"/>
                </a:solidFill>
                <a:latin typeface="Noto Sans CJK SC"/>
                <a:ea typeface="Noto Sans CJK SC"/>
                <a:cs typeface="Noto Sans CJK SC"/>
              </a:defRPr>
            </a:lvl6pPr>
            <a:lvl7pPr>
              <a:buNone/>
              <a:defRPr sz="2250" b="1">
                <a:solidFill>
                  <a:srgbClr val="6650A3"/>
                </a:solidFill>
                <a:latin typeface="Noto Sans CJK SC"/>
                <a:ea typeface="Noto Sans CJK SC"/>
                <a:cs typeface="Noto Sans CJK SC"/>
              </a:defRPr>
            </a:lvl7pPr>
            <a:lvl8pPr>
              <a:buNone/>
              <a:defRPr sz="2250" b="1">
                <a:solidFill>
                  <a:srgbClr val="6650A3"/>
                </a:solidFill>
                <a:latin typeface="Noto Sans CJK SC"/>
                <a:ea typeface="Noto Sans CJK SC"/>
                <a:cs typeface="Noto Sans CJK SC"/>
              </a:defRPr>
            </a:lvl8pPr>
            <a:lvl9pPr>
              <a:buNone/>
              <a:defRPr sz="2250" b="1">
                <a:solidFill>
                  <a:srgbClr val="6650A3"/>
                </a:solidFill>
                <a:latin typeface="Noto Sans CJK SC"/>
                <a:ea typeface="Noto Sans CJK SC"/>
                <a:cs typeface="Noto Sans CJK SC"/>
              </a:defRPr>
            </a:lvl9pPr>
          </a:lstStyle>
          <a:p>
            <a:pPr>
              <a:buNone/>
              <a:defRPr sz="2250" b="1">
                <a:solidFill>
                  <a:srgbClr val="6650A3"/>
                </a:solidFill>
                <a:latin typeface="Noto Sans CJK SC"/>
                <a:ea typeface="Noto Sans CJK SC"/>
                <a:cs typeface="Noto Sans CJK SC"/>
              </a:defRPr>
            </a:pPr>
            <a:endParaRPr sz="2250" b="1">
              <a:solidFill>
                <a:srgbClr val="6650A3"/>
              </a:solidFill>
              <a:latin typeface="Noto Sans CJK SC"/>
              <a:ea typeface="Noto Sans CJK SC"/>
              <a:cs typeface="Noto Sans CJK SC"/>
            </a:endParaRPr>
          </a:p>
        </p:txBody>
      </p:sp>
      <p:sp>
        <p:nvSpPr>
          <p:cNvPr id="17" name="Rounded Rectangle 16"/>
          <p:cNvSpPr>
            <a:spLocks noGrp="1"/>
          </p:cNvSpPr>
          <p:nvPr/>
        </p:nvSpPr>
        <p:spPr>
          <a:xfrm>
            <a:off x="685800" y="2247900"/>
            <a:ext cx="4476750" cy="1143000"/>
          </a:xfrm>
          <a:prstGeom prst="roundRect">
            <a:avLst>
              <a:gd name="adj" fmla="val 6667"/>
            </a:avLst>
          </a:prstGeom>
          <a:noFill/>
          <a:ln w="0">
            <a:noFill/>
            <a:prstDash val="solid"/>
          </a:ln>
        </p:spPr>
        <p:txBody>
          <a:bodyPr/>
          <a:lstStyle/>
          <a:p/>
        </p:txBody>
      </p:sp>
      <p:sp>
        <p:nvSpPr>
          <p:cNvPr id="18" name="Rectangle 17"/>
          <p:cNvSpPr>
            <a:spLocks noGrp="1"/>
          </p:cNvSpPr>
          <p:nvPr/>
        </p:nvSpPr>
        <p:spPr>
          <a:xfrm>
            <a:off x="857250" y="2371725"/>
            <a:ext cx="413385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endParaRPr sz="2025" b="1">
              <a:solidFill>
                <a:srgbClr val="6650A3"/>
              </a:solidFill>
              <a:latin typeface="Noto Sans CJK SC"/>
              <a:ea typeface="Noto Sans CJK SC"/>
              <a:cs typeface="Noto Sans CJK SC"/>
            </a:endParaRPr>
          </a:p>
        </p:txBody>
      </p:sp>
      <p:sp>
        <p:nvSpPr>
          <p:cNvPr id="19" name="Rectangle 18"/>
          <p:cNvSpPr>
            <a:spLocks noGrp="1"/>
          </p:cNvSpPr>
          <p:nvPr/>
        </p:nvSpPr>
        <p:spPr>
          <a:xfrm>
            <a:off x="857250" y="2828925"/>
            <a:ext cx="4133850" cy="504825"/>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endParaRPr sz="1575" b="0">
              <a:solidFill>
                <a:srgbClr val="25223A"/>
              </a:solidFill>
              <a:latin typeface="Noto Sans CJK SC"/>
              <a:ea typeface="Noto Sans CJK SC"/>
              <a:cs typeface="Noto Sans CJK SC"/>
            </a:endParaRPr>
          </a:p>
        </p:txBody>
      </p:sp>
      <p:sp>
        <p:nvSpPr>
          <p:cNvPr id="20" name="Rounded Rectangle 19"/>
          <p:cNvSpPr>
            <a:spLocks noGrp="1"/>
          </p:cNvSpPr>
          <p:nvPr/>
        </p:nvSpPr>
        <p:spPr>
          <a:xfrm>
            <a:off x="685800" y="3790950"/>
            <a:ext cx="4476750" cy="1143000"/>
          </a:xfrm>
          <a:prstGeom prst="roundRect">
            <a:avLst>
              <a:gd name="adj" fmla="val 6667"/>
            </a:avLst>
          </a:prstGeom>
          <a:noFill/>
          <a:ln w="0">
            <a:noFill/>
            <a:prstDash val="solid"/>
          </a:ln>
        </p:spPr>
        <p:txBody>
          <a:bodyPr/>
          <a:lstStyle/>
          <a:p/>
        </p:txBody>
      </p:sp>
      <p:sp>
        <p:nvSpPr>
          <p:cNvPr id="21" name="Rectangle 20"/>
          <p:cNvSpPr>
            <a:spLocks noGrp="1"/>
          </p:cNvSpPr>
          <p:nvPr/>
        </p:nvSpPr>
        <p:spPr>
          <a:xfrm>
            <a:off x="857250" y="3914775"/>
            <a:ext cx="413385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endParaRPr sz="2025" b="1">
              <a:solidFill>
                <a:srgbClr val="6650A3"/>
              </a:solidFill>
              <a:latin typeface="Noto Sans CJK SC"/>
              <a:ea typeface="Noto Sans CJK SC"/>
              <a:cs typeface="Noto Sans CJK SC"/>
            </a:endParaRPr>
          </a:p>
        </p:txBody>
      </p:sp>
      <p:sp>
        <p:nvSpPr>
          <p:cNvPr id="22" name="Rectangle 21"/>
          <p:cNvSpPr>
            <a:spLocks noGrp="1"/>
          </p:cNvSpPr>
          <p:nvPr/>
        </p:nvSpPr>
        <p:spPr>
          <a:xfrm>
            <a:off x="857250" y="4371975"/>
            <a:ext cx="4133850" cy="504825"/>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endParaRPr sz="1575" b="0">
              <a:solidFill>
                <a:srgbClr val="25223A"/>
              </a:solidFill>
              <a:latin typeface="Noto Sans CJK SC"/>
              <a:ea typeface="Noto Sans CJK SC"/>
              <a:cs typeface="Noto Sans CJK SC"/>
            </a:endParaRPr>
          </a:p>
        </p:txBody>
      </p:sp>
      <p:sp>
        <p:nvSpPr>
          <p:cNvPr id="23" name="Right Arrow 22"/>
          <p:cNvSpPr>
            <a:spLocks noGrp="1"/>
          </p:cNvSpPr>
          <p:nvPr/>
        </p:nvSpPr>
        <p:spPr>
          <a:xfrm>
            <a:off x="5514975" y="3171825"/>
            <a:ext cx="952500" cy="409575"/>
          </a:xfrm>
          <a:prstGeom prst="rightArrow">
            <a:avLst/>
          </a:prstGeom>
          <a:noFill/>
          <a:ln w="0">
            <a:noFill/>
            <a:prstDash val="solid"/>
          </a:ln>
        </p:spPr>
        <p:txBody>
          <a:bodyPr/>
          <a:lstStyle/>
          <a:p/>
        </p:txBody>
      </p:sp>
      <p:sp>
        <p:nvSpPr>
          <p:cNvPr id="24" name="Rectangle 23"/>
          <p:cNvSpPr>
            <a:spLocks noGrp="1"/>
          </p:cNvSpPr>
          <p:nvPr/>
        </p:nvSpPr>
        <p:spPr>
          <a:xfrm>
            <a:off x="5467350" y="2514600"/>
            <a:ext cx="1714500" cy="647700"/>
          </a:xfrm>
          <a:prstGeom prst="rect">
            <a:avLst/>
          </a:prstGeom>
          <a:noFill/>
          <a:ln w="0">
            <a:noFill/>
            <a:prstDash val="solid"/>
          </a:ln>
        </p:spPr>
        <p:txBody>
          <a:bodyPr wrap="square" lIns="0" tIns="0" rIns="0" bIns="0" anchor="t">
            <a:noAutofit/>
          </a:bodyPr>
          <a:lstStyle>
            <a:defPPr>
              <a:defRPr sz="1725" b="1">
                <a:solidFill>
                  <a:srgbClr val="6650A3"/>
                </a:solidFill>
                <a:latin typeface="Noto Sans CJK SC"/>
                <a:ea typeface="Noto Sans CJK SC"/>
                <a:cs typeface="Noto Sans CJK SC"/>
              </a:defRPr>
            </a:defPPr>
            <a:lvl1pPr>
              <a:buNone/>
              <a:defRPr sz="1725" b="1">
                <a:solidFill>
                  <a:srgbClr val="6650A3"/>
                </a:solidFill>
                <a:latin typeface="Noto Sans CJK SC"/>
                <a:ea typeface="Noto Sans CJK SC"/>
                <a:cs typeface="Noto Sans CJK SC"/>
              </a:defRPr>
            </a:lvl1pPr>
            <a:lvl2pPr>
              <a:buNone/>
              <a:defRPr sz="1725" b="1">
                <a:solidFill>
                  <a:srgbClr val="6650A3"/>
                </a:solidFill>
                <a:latin typeface="Noto Sans CJK SC"/>
                <a:ea typeface="Noto Sans CJK SC"/>
                <a:cs typeface="Noto Sans CJK SC"/>
              </a:defRPr>
            </a:lvl2pPr>
            <a:lvl3pPr>
              <a:buNone/>
              <a:defRPr sz="1725" b="1">
                <a:solidFill>
                  <a:srgbClr val="6650A3"/>
                </a:solidFill>
                <a:latin typeface="Noto Sans CJK SC"/>
                <a:ea typeface="Noto Sans CJK SC"/>
                <a:cs typeface="Noto Sans CJK SC"/>
              </a:defRPr>
            </a:lvl3pPr>
            <a:lvl4pPr>
              <a:buNone/>
              <a:defRPr sz="1725" b="1">
                <a:solidFill>
                  <a:srgbClr val="6650A3"/>
                </a:solidFill>
                <a:latin typeface="Noto Sans CJK SC"/>
                <a:ea typeface="Noto Sans CJK SC"/>
                <a:cs typeface="Noto Sans CJK SC"/>
              </a:defRPr>
            </a:lvl4pPr>
            <a:lvl5pPr>
              <a:buNone/>
              <a:defRPr sz="1725" b="1">
                <a:solidFill>
                  <a:srgbClr val="6650A3"/>
                </a:solidFill>
                <a:latin typeface="Noto Sans CJK SC"/>
                <a:ea typeface="Noto Sans CJK SC"/>
                <a:cs typeface="Noto Sans CJK SC"/>
              </a:defRPr>
            </a:lvl5pPr>
            <a:lvl6pPr>
              <a:buNone/>
              <a:defRPr sz="1725" b="1">
                <a:solidFill>
                  <a:srgbClr val="6650A3"/>
                </a:solidFill>
                <a:latin typeface="Noto Sans CJK SC"/>
                <a:ea typeface="Noto Sans CJK SC"/>
                <a:cs typeface="Noto Sans CJK SC"/>
              </a:defRPr>
            </a:lvl6pPr>
            <a:lvl7pPr>
              <a:buNone/>
              <a:defRPr sz="1725" b="1">
                <a:solidFill>
                  <a:srgbClr val="6650A3"/>
                </a:solidFill>
                <a:latin typeface="Noto Sans CJK SC"/>
                <a:ea typeface="Noto Sans CJK SC"/>
                <a:cs typeface="Noto Sans CJK SC"/>
              </a:defRPr>
            </a:lvl7pPr>
            <a:lvl8pPr>
              <a:buNone/>
              <a:defRPr sz="1725" b="1">
                <a:solidFill>
                  <a:srgbClr val="6650A3"/>
                </a:solidFill>
                <a:latin typeface="Noto Sans CJK SC"/>
                <a:ea typeface="Noto Sans CJK SC"/>
                <a:cs typeface="Noto Sans CJK SC"/>
              </a:defRPr>
            </a:lvl8pPr>
            <a:lvl9pPr>
              <a:buNone/>
              <a:defRPr sz="1725" b="1">
                <a:solidFill>
                  <a:srgbClr val="6650A3"/>
                </a:solidFill>
                <a:latin typeface="Noto Sans CJK SC"/>
                <a:ea typeface="Noto Sans CJK SC"/>
                <a:cs typeface="Noto Sans CJK SC"/>
              </a:defRPr>
            </a:lvl9pPr>
          </a:lstStyle>
          <a:p>
            <a:pPr>
              <a:buNone/>
              <a:defRPr sz="1725" b="1">
                <a:solidFill>
                  <a:srgbClr val="6650A3"/>
                </a:solidFill>
                <a:latin typeface="Noto Sans CJK SC"/>
                <a:ea typeface="Noto Sans CJK SC"/>
                <a:cs typeface="Noto Sans CJK SC"/>
              </a:defRPr>
            </a:pPr>
            <a:endParaRPr sz="1725" b="1">
              <a:solidFill>
                <a:srgbClr val="6650A3"/>
              </a:solidFill>
              <a:latin typeface="Noto Sans CJK SC"/>
              <a:ea typeface="Noto Sans CJK SC"/>
              <a:cs typeface="Noto Sans CJK SC"/>
            </a:endParaRPr>
          </a:p>
        </p:txBody>
      </p:sp>
      <p:sp>
        <p:nvSpPr>
          <p:cNvPr id="25" name="Rounded Rectangle 24"/>
          <p:cNvSpPr>
            <a:spLocks noGrp="1"/>
          </p:cNvSpPr>
          <p:nvPr/>
        </p:nvSpPr>
        <p:spPr>
          <a:xfrm>
            <a:off x="7029450" y="1838325"/>
            <a:ext cx="4476750" cy="1266825"/>
          </a:xfrm>
          <a:prstGeom prst="roundRect">
            <a:avLst>
              <a:gd name="adj" fmla="val 6015"/>
            </a:avLst>
          </a:prstGeom>
          <a:noFill/>
          <a:ln w="0">
            <a:noFill/>
            <a:prstDash val="solid"/>
          </a:ln>
        </p:spPr>
        <p:txBody>
          <a:bodyPr/>
          <a:lstStyle/>
          <a:p/>
        </p:txBody>
      </p:sp>
      <p:sp>
        <p:nvSpPr>
          <p:cNvPr id="26" name="Rectangle 25"/>
          <p:cNvSpPr>
            <a:spLocks noGrp="1"/>
          </p:cNvSpPr>
          <p:nvPr/>
        </p:nvSpPr>
        <p:spPr>
          <a:xfrm>
            <a:off x="7200900" y="1962150"/>
            <a:ext cx="413385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endParaRPr sz="2025" b="1">
              <a:solidFill>
                <a:srgbClr val="6650A3"/>
              </a:solidFill>
              <a:latin typeface="Noto Sans CJK SC"/>
              <a:ea typeface="Noto Sans CJK SC"/>
              <a:cs typeface="Noto Sans CJK SC"/>
            </a:endParaRPr>
          </a:p>
        </p:txBody>
      </p:sp>
      <p:sp>
        <p:nvSpPr>
          <p:cNvPr id="27" name="Rectangle 26"/>
          <p:cNvSpPr>
            <a:spLocks noGrp="1"/>
          </p:cNvSpPr>
          <p:nvPr/>
        </p:nvSpPr>
        <p:spPr>
          <a:xfrm>
            <a:off x="7200900" y="2419350"/>
            <a:ext cx="4133850" cy="62865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endParaRPr sz="1575" b="0">
              <a:solidFill>
                <a:srgbClr val="25223A"/>
              </a:solidFill>
              <a:latin typeface="Noto Sans CJK SC"/>
              <a:ea typeface="Noto Sans CJK SC"/>
              <a:cs typeface="Noto Sans CJK SC"/>
            </a:endParaRPr>
          </a:p>
        </p:txBody>
      </p:sp>
      <p:sp>
        <p:nvSpPr>
          <p:cNvPr id="28" name="Rounded Rectangle 27"/>
          <p:cNvSpPr>
            <a:spLocks noGrp="1"/>
          </p:cNvSpPr>
          <p:nvPr/>
        </p:nvSpPr>
        <p:spPr>
          <a:xfrm>
            <a:off x="7029450" y="3667125"/>
            <a:ext cx="4476750" cy="1266825"/>
          </a:xfrm>
          <a:prstGeom prst="roundRect">
            <a:avLst>
              <a:gd name="adj" fmla="val 6015"/>
            </a:avLst>
          </a:prstGeom>
          <a:noFill/>
          <a:ln w="0">
            <a:noFill/>
            <a:prstDash val="solid"/>
          </a:ln>
        </p:spPr>
        <p:txBody>
          <a:bodyPr/>
          <a:lstStyle/>
          <a:p/>
        </p:txBody>
      </p:sp>
      <p:sp>
        <p:nvSpPr>
          <p:cNvPr id="29" name="Rectangle 28"/>
          <p:cNvSpPr>
            <a:spLocks noGrp="1"/>
          </p:cNvSpPr>
          <p:nvPr/>
        </p:nvSpPr>
        <p:spPr>
          <a:xfrm>
            <a:off x="7200900" y="3790950"/>
            <a:ext cx="413385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endParaRPr sz="2025" b="1">
              <a:solidFill>
                <a:srgbClr val="6650A3"/>
              </a:solidFill>
              <a:latin typeface="Noto Sans CJK SC"/>
              <a:ea typeface="Noto Sans CJK SC"/>
              <a:cs typeface="Noto Sans CJK SC"/>
            </a:endParaRPr>
          </a:p>
        </p:txBody>
      </p:sp>
      <p:sp>
        <p:nvSpPr>
          <p:cNvPr id="30" name="Rectangle 29"/>
          <p:cNvSpPr>
            <a:spLocks noGrp="1"/>
          </p:cNvSpPr>
          <p:nvPr/>
        </p:nvSpPr>
        <p:spPr>
          <a:xfrm>
            <a:off x="7200900" y="4248150"/>
            <a:ext cx="4133850" cy="62865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endParaRPr sz="1575" b="0">
              <a:solidFill>
                <a:srgbClr val="25223A"/>
              </a:solidFill>
              <a:latin typeface="Noto Sans CJK SC"/>
              <a:ea typeface="Noto Sans CJK SC"/>
              <a:cs typeface="Noto Sans CJK SC"/>
            </a:endParaRPr>
          </a:p>
        </p:txBody>
      </p:sp>
      <p:sp>
        <p:nvSpPr>
          <p:cNvPr id="31" name="Down Arrow 30"/>
          <p:cNvSpPr>
            <a:spLocks noGrp="1"/>
          </p:cNvSpPr>
          <p:nvPr/>
        </p:nvSpPr>
        <p:spPr>
          <a:xfrm>
            <a:off x="9048750" y="3200400"/>
            <a:ext cx="238125" cy="361950"/>
          </a:xfrm>
          <a:prstGeom prst="downArrow">
            <a:avLst/>
          </a:prstGeom>
          <a:noFill/>
          <a:ln w="0">
            <a:noFill/>
            <a:prstDash val="solid"/>
          </a:ln>
        </p:spPr>
        <p:txBody>
          <a:bodyPr/>
          <a:lstStyle/>
          <a:p/>
        </p:txBody>
      </p:sp>
      <p:sp>
        <p:nvSpPr>
          <p:cNvPr id="32" name="Rectangle 31"/>
          <p:cNvSpPr>
            <a:spLocks noGrp="1"/>
          </p:cNvSpPr>
          <p:nvPr/>
        </p:nvSpPr>
        <p:spPr>
          <a:xfrm>
            <a:off x="685800" y="5629275"/>
            <a:ext cx="10820400" cy="695325"/>
          </a:xfrm>
          <a:prstGeom prst="rect">
            <a:avLst/>
          </a:prstGeom>
          <a:noFill/>
          <a:ln w="0">
            <a:noFill/>
            <a:prstDash val="solid"/>
          </a:ln>
        </p:spPr>
        <p:txBody>
          <a:bodyPr wrap="square" lIns="0" tIns="0" rIns="0" bIns="0" anchor="t">
            <a:noAutofit/>
          </a:bodyPr>
          <a:lstStyle>
            <a:defPPr>
              <a:defRPr sz="2100" b="1">
                <a:solidFill>
                  <a:srgbClr val="6650A3"/>
                </a:solidFill>
                <a:latin typeface="Noto Sans CJK SC"/>
                <a:ea typeface="Noto Sans CJK SC"/>
                <a:cs typeface="Noto Sans CJK SC"/>
              </a:defRPr>
            </a:defPPr>
            <a:lvl1pPr>
              <a:buNone/>
              <a:defRPr sz="2100" b="1">
                <a:solidFill>
                  <a:srgbClr val="6650A3"/>
                </a:solidFill>
                <a:latin typeface="Noto Sans CJK SC"/>
                <a:ea typeface="Noto Sans CJK SC"/>
                <a:cs typeface="Noto Sans CJK SC"/>
              </a:defRPr>
            </a:lvl1pPr>
            <a:lvl2pPr>
              <a:buNone/>
              <a:defRPr sz="2100" b="1">
                <a:solidFill>
                  <a:srgbClr val="6650A3"/>
                </a:solidFill>
                <a:latin typeface="Noto Sans CJK SC"/>
                <a:ea typeface="Noto Sans CJK SC"/>
                <a:cs typeface="Noto Sans CJK SC"/>
              </a:defRPr>
            </a:lvl2pPr>
            <a:lvl3pPr>
              <a:buNone/>
              <a:defRPr sz="2100" b="1">
                <a:solidFill>
                  <a:srgbClr val="6650A3"/>
                </a:solidFill>
                <a:latin typeface="Noto Sans CJK SC"/>
                <a:ea typeface="Noto Sans CJK SC"/>
                <a:cs typeface="Noto Sans CJK SC"/>
              </a:defRPr>
            </a:lvl3pPr>
            <a:lvl4pPr>
              <a:buNone/>
              <a:defRPr sz="2100" b="1">
                <a:solidFill>
                  <a:srgbClr val="6650A3"/>
                </a:solidFill>
                <a:latin typeface="Noto Sans CJK SC"/>
                <a:ea typeface="Noto Sans CJK SC"/>
                <a:cs typeface="Noto Sans CJK SC"/>
              </a:defRPr>
            </a:lvl4pPr>
            <a:lvl5pPr>
              <a:buNone/>
              <a:defRPr sz="2100" b="1">
                <a:solidFill>
                  <a:srgbClr val="6650A3"/>
                </a:solidFill>
                <a:latin typeface="Noto Sans CJK SC"/>
                <a:ea typeface="Noto Sans CJK SC"/>
                <a:cs typeface="Noto Sans CJK SC"/>
              </a:defRPr>
            </a:lvl5pPr>
            <a:lvl6pPr>
              <a:buNone/>
              <a:defRPr sz="2100" b="1">
                <a:solidFill>
                  <a:srgbClr val="6650A3"/>
                </a:solidFill>
                <a:latin typeface="Noto Sans CJK SC"/>
                <a:ea typeface="Noto Sans CJK SC"/>
                <a:cs typeface="Noto Sans CJK SC"/>
              </a:defRPr>
            </a:lvl6pPr>
            <a:lvl7pPr>
              <a:buNone/>
              <a:defRPr sz="2100" b="1">
                <a:solidFill>
                  <a:srgbClr val="6650A3"/>
                </a:solidFill>
                <a:latin typeface="Noto Sans CJK SC"/>
                <a:ea typeface="Noto Sans CJK SC"/>
                <a:cs typeface="Noto Sans CJK SC"/>
              </a:defRPr>
            </a:lvl7pPr>
            <a:lvl8pPr>
              <a:buNone/>
              <a:defRPr sz="2100" b="1">
                <a:solidFill>
                  <a:srgbClr val="6650A3"/>
                </a:solidFill>
                <a:latin typeface="Noto Sans CJK SC"/>
                <a:ea typeface="Noto Sans CJK SC"/>
                <a:cs typeface="Noto Sans CJK SC"/>
              </a:defRPr>
            </a:lvl8pPr>
            <a:lvl9pPr>
              <a:buNone/>
              <a:defRPr sz="2100" b="1">
                <a:solidFill>
                  <a:srgbClr val="6650A3"/>
                </a:solidFill>
                <a:latin typeface="Noto Sans CJK SC"/>
                <a:ea typeface="Noto Sans CJK SC"/>
                <a:cs typeface="Noto Sans CJK SC"/>
              </a:defRPr>
            </a:lvl9pPr>
          </a:lstStyle>
          <a:p>
            <a:pPr>
              <a:buNone/>
              <a:defRPr sz="2100" b="1">
                <a:solidFill>
                  <a:srgbClr val="6650A3"/>
                </a:solidFill>
                <a:latin typeface="Noto Sans CJK SC"/>
                <a:ea typeface="Noto Sans CJK SC"/>
                <a:cs typeface="Noto Sans CJK SC"/>
              </a:defRPr>
            </a:pPr>
            <a:endParaRPr sz="2100" b="1">
              <a:solidFill>
                <a:srgbClr val="6650A3"/>
              </a:solidFill>
              <a:latin typeface="Noto Sans CJK SC"/>
              <a:ea typeface="Noto Sans CJK SC"/>
              <a:cs typeface="Noto Sans CJK SC"/>
            </a:endParaRPr>
          </a:p>
        </p:txBody>
      </p:sp>
      <p:sp>
        <p:nvSpPr>
          <p:cNvPr id="33" name="Rectangle 32"/>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endParaRPr sz="1200" b="0">
              <a:solidFill>
                <a:srgbClr val="6C6878"/>
              </a:solidFill>
              <a:latin typeface="Noto Sans CJK SC"/>
              <a:ea typeface="Noto Sans CJK SC"/>
              <a:cs typeface="Noto Sans CJK SC"/>
            </a:endParaRPr>
          </a:p>
        </p:txBody>
      </p:sp>
      <p:sp>
        <p:nvSpPr>
          <p:cNvPr id="34" name="Rectangle 33"/>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Why the Pinch Technique Is Needed</a:t>
            </a:r>
            <a:endParaRPr sz="3150" b="1">
              <a:solidFill>
                <a:srgbClr val="25223A"/>
              </a:solidFill>
              <a:latin typeface="Noto Sans CJK SC"/>
              <a:ea typeface="Noto Sans CJK SC"/>
              <a:cs typeface="Noto Sans CJK SC"/>
            </a:endParaRPr>
          </a:p>
        </p:txBody>
      </p:sp>
      <p:sp>
        <p:nvSpPr>
          <p:cNvPr id="35" name="Rectangle 34"/>
          <p:cNvSpPr>
            <a:spLocks noGrp="1"/>
          </p:cNvSpPr>
          <p:nvPr/>
        </p:nvSpPr>
        <p:spPr>
          <a:xfrm>
            <a:off x="685800" y="1524000"/>
            <a:ext cx="7620000" cy="476250"/>
          </a:xfrm>
          <a:prstGeom prst="rect">
            <a:avLst/>
          </a:prstGeom>
          <a:noFill/>
          <a:ln w="0">
            <a:noFill/>
            <a:prstDash val="solid"/>
          </a:ln>
        </p:spPr>
        <p:txBody>
          <a:bodyPr wrap="square" lIns="0" tIns="0" rIns="0" bIns="0" anchor="t">
            <a:noAutofit/>
          </a:bodyPr>
          <a:lstStyle>
            <a:defPPr>
              <a:defRPr sz="2325" b="1">
                <a:solidFill>
                  <a:srgbClr val="6650A3"/>
                </a:solidFill>
                <a:latin typeface="Noto Sans CJK SC"/>
                <a:ea typeface="Noto Sans CJK SC"/>
                <a:cs typeface="Noto Sans CJK SC"/>
              </a:defRPr>
            </a:defPPr>
            <a:lvl1pPr>
              <a:buNone/>
              <a:defRPr sz="2325" b="1">
                <a:solidFill>
                  <a:srgbClr val="6650A3"/>
                </a:solidFill>
                <a:latin typeface="Noto Sans CJK SC"/>
                <a:ea typeface="Noto Sans CJK SC"/>
                <a:cs typeface="Noto Sans CJK SC"/>
              </a:defRPr>
            </a:lvl1pPr>
            <a:lvl2pPr>
              <a:buNone/>
              <a:defRPr sz="2325" b="1">
                <a:solidFill>
                  <a:srgbClr val="6650A3"/>
                </a:solidFill>
                <a:latin typeface="Noto Sans CJK SC"/>
                <a:ea typeface="Noto Sans CJK SC"/>
                <a:cs typeface="Noto Sans CJK SC"/>
              </a:defRPr>
            </a:lvl2pPr>
            <a:lvl3pPr>
              <a:buNone/>
              <a:defRPr sz="2325" b="1">
                <a:solidFill>
                  <a:srgbClr val="6650A3"/>
                </a:solidFill>
                <a:latin typeface="Noto Sans CJK SC"/>
                <a:ea typeface="Noto Sans CJK SC"/>
                <a:cs typeface="Noto Sans CJK SC"/>
              </a:defRPr>
            </a:lvl3pPr>
            <a:lvl4pPr>
              <a:buNone/>
              <a:defRPr sz="2325" b="1">
                <a:solidFill>
                  <a:srgbClr val="6650A3"/>
                </a:solidFill>
                <a:latin typeface="Noto Sans CJK SC"/>
                <a:ea typeface="Noto Sans CJK SC"/>
                <a:cs typeface="Noto Sans CJK SC"/>
              </a:defRPr>
            </a:lvl4pPr>
            <a:lvl5pPr>
              <a:buNone/>
              <a:defRPr sz="2325" b="1">
                <a:solidFill>
                  <a:srgbClr val="6650A3"/>
                </a:solidFill>
                <a:latin typeface="Noto Sans CJK SC"/>
                <a:ea typeface="Noto Sans CJK SC"/>
                <a:cs typeface="Noto Sans CJK SC"/>
              </a:defRPr>
            </a:lvl5pPr>
            <a:lvl6pPr>
              <a:buNone/>
              <a:defRPr sz="2325" b="1">
                <a:solidFill>
                  <a:srgbClr val="6650A3"/>
                </a:solidFill>
                <a:latin typeface="Noto Sans CJK SC"/>
                <a:ea typeface="Noto Sans CJK SC"/>
                <a:cs typeface="Noto Sans CJK SC"/>
              </a:defRPr>
            </a:lvl6pPr>
            <a:lvl7pPr>
              <a:buNone/>
              <a:defRPr sz="2325" b="1">
                <a:solidFill>
                  <a:srgbClr val="6650A3"/>
                </a:solidFill>
                <a:latin typeface="Noto Sans CJK SC"/>
                <a:ea typeface="Noto Sans CJK SC"/>
                <a:cs typeface="Noto Sans CJK SC"/>
              </a:defRPr>
            </a:lvl7pPr>
            <a:lvl8pPr>
              <a:buNone/>
              <a:defRPr sz="2325" b="1">
                <a:solidFill>
                  <a:srgbClr val="6650A3"/>
                </a:solidFill>
                <a:latin typeface="Noto Sans CJK SC"/>
                <a:ea typeface="Noto Sans CJK SC"/>
                <a:cs typeface="Noto Sans CJK SC"/>
              </a:defRPr>
            </a:lvl8pPr>
            <a:lvl9pPr>
              <a:buNone/>
              <a:defRPr sz="2325" b="1">
                <a:solidFill>
                  <a:srgbClr val="6650A3"/>
                </a:solidFill>
                <a:latin typeface="Noto Sans CJK SC"/>
                <a:ea typeface="Noto Sans CJK SC"/>
                <a:cs typeface="Noto Sans CJK SC"/>
              </a:defRPr>
            </a:lvl9pPr>
          </a:lstStyle>
          <a:p>
            <a:pPr>
              <a:buNone/>
              <a:defRPr sz="232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Physical scattering amplitude</a:t>
            </a:r>
            <a:endParaRPr sz="2325" b="1">
              <a:solidFill>
                <a:srgbClr val="6650A3"/>
              </a:solidFill>
              <a:latin typeface="Noto Sans CJK SC"/>
              <a:ea typeface="Noto Sans CJK SC"/>
              <a:cs typeface="Noto Sans CJK SC"/>
            </a:endParaRPr>
          </a:p>
        </p:txBody>
      </p:sp>
      <p:pic>
        <p:nvPicPr>
          <p:cNvPr id="36" name="Picture 35"/>
          <p:cNvPicPr>
            <a:picLocks noChangeAspect="1"/>
          </p:cNvPicPr>
          <p:nvPr/>
        </p:nvPicPr>
        <p:blipFill>
          <a:blip r:embed="rId1"/>
          <a:stretch>
            <a:fillRect/>
          </a:stretch>
        </p:blipFill>
        <p:spPr>
          <a:xfrm>
            <a:off x="685800" y="2392775"/>
            <a:ext cx="3197638" cy="348425"/>
          </a:xfrm>
          <a:prstGeom prst="rect">
            <a:avLst/>
          </a:prstGeom>
        </p:spPr>
      </p:pic>
      <p:pic>
        <p:nvPicPr>
          <p:cNvPr id="37" name="Picture 36"/>
          <p:cNvPicPr>
            <a:picLocks noChangeAspect="1"/>
          </p:cNvPicPr>
          <p:nvPr/>
        </p:nvPicPr>
        <p:blipFill>
          <a:blip r:embed="rId2"/>
          <a:stretch>
            <a:fillRect/>
          </a:stretch>
        </p:blipFill>
        <p:spPr>
          <a:xfrm>
            <a:off x="9182100" y="2201704"/>
            <a:ext cx="1090232" cy="730567"/>
          </a:xfrm>
          <a:prstGeom prst="rect">
            <a:avLst/>
          </a:prstGeom>
        </p:spPr>
      </p:pic>
      <p:sp>
        <p:nvSpPr>
          <p:cNvPr id="38" name="Rectangle 37"/>
          <p:cNvSpPr>
            <a:spLocks noGrp="1"/>
          </p:cNvSpPr>
          <p:nvPr/>
        </p:nvSpPr>
        <p:spPr>
          <a:xfrm>
            <a:off x="685800" y="3009900"/>
            <a:ext cx="10820400" cy="438150"/>
          </a:xfrm>
          <a:prstGeom prst="rect">
            <a:avLst/>
          </a:prstGeom>
          <a:noFill/>
          <a:ln w="0">
            <a:noFill/>
            <a:prstDash val="solid"/>
          </a:ln>
        </p:spPr>
        <p:txBody>
          <a:bodyPr wrap="square" lIns="0" tIns="0" rIns="0" bIns="0" anchor="t">
            <a:noAutofit/>
          </a:bodyPr>
          <a:lstStyle>
            <a:defPPr>
              <a:defRPr sz="1875" b="0">
                <a:solidFill>
                  <a:srgbClr val="6C6878"/>
                </a:solidFill>
                <a:latin typeface="Noto Sans CJK SC"/>
                <a:ea typeface="Noto Sans CJK SC"/>
                <a:cs typeface="Noto Sans CJK SC"/>
              </a:defRPr>
            </a:defPPr>
            <a:lvl1pPr>
              <a:buNone/>
              <a:defRPr sz="1875" b="0">
                <a:solidFill>
                  <a:srgbClr val="6C6878"/>
                </a:solidFill>
                <a:latin typeface="Noto Sans CJK SC"/>
                <a:ea typeface="Noto Sans CJK SC"/>
                <a:cs typeface="Noto Sans CJK SC"/>
              </a:defRPr>
            </a:lvl1pPr>
            <a:lvl2pPr>
              <a:buNone/>
              <a:defRPr sz="1875" b="0">
                <a:solidFill>
                  <a:srgbClr val="6C6878"/>
                </a:solidFill>
                <a:latin typeface="Noto Sans CJK SC"/>
                <a:ea typeface="Noto Sans CJK SC"/>
                <a:cs typeface="Noto Sans CJK SC"/>
              </a:defRPr>
            </a:lvl2pPr>
            <a:lvl3pPr>
              <a:buNone/>
              <a:defRPr sz="1875" b="0">
                <a:solidFill>
                  <a:srgbClr val="6C6878"/>
                </a:solidFill>
                <a:latin typeface="Noto Sans CJK SC"/>
                <a:ea typeface="Noto Sans CJK SC"/>
                <a:cs typeface="Noto Sans CJK SC"/>
              </a:defRPr>
            </a:lvl3pPr>
            <a:lvl4pPr>
              <a:buNone/>
              <a:defRPr sz="1875" b="0">
                <a:solidFill>
                  <a:srgbClr val="6C6878"/>
                </a:solidFill>
                <a:latin typeface="Noto Sans CJK SC"/>
                <a:ea typeface="Noto Sans CJK SC"/>
                <a:cs typeface="Noto Sans CJK SC"/>
              </a:defRPr>
            </a:lvl4pPr>
            <a:lvl5pPr>
              <a:buNone/>
              <a:defRPr sz="1875" b="0">
                <a:solidFill>
                  <a:srgbClr val="6C6878"/>
                </a:solidFill>
                <a:latin typeface="Noto Sans CJK SC"/>
                <a:ea typeface="Noto Sans CJK SC"/>
                <a:cs typeface="Noto Sans CJK SC"/>
              </a:defRPr>
            </a:lvl5pPr>
            <a:lvl6pPr>
              <a:buNone/>
              <a:defRPr sz="1875" b="0">
                <a:solidFill>
                  <a:srgbClr val="6C6878"/>
                </a:solidFill>
                <a:latin typeface="Noto Sans CJK SC"/>
                <a:ea typeface="Noto Sans CJK SC"/>
                <a:cs typeface="Noto Sans CJK SC"/>
              </a:defRPr>
            </a:lvl6pPr>
            <a:lvl7pPr>
              <a:buNone/>
              <a:defRPr sz="1875" b="0">
                <a:solidFill>
                  <a:srgbClr val="6C6878"/>
                </a:solidFill>
                <a:latin typeface="Noto Sans CJK SC"/>
                <a:ea typeface="Noto Sans CJK SC"/>
                <a:cs typeface="Noto Sans CJK SC"/>
              </a:defRPr>
            </a:lvl7pPr>
            <a:lvl8pPr>
              <a:buNone/>
              <a:defRPr sz="1875" b="0">
                <a:solidFill>
                  <a:srgbClr val="6C6878"/>
                </a:solidFill>
                <a:latin typeface="Noto Sans CJK SC"/>
                <a:ea typeface="Noto Sans CJK SC"/>
                <a:cs typeface="Noto Sans CJK SC"/>
              </a:defRPr>
            </a:lvl8pPr>
            <a:lvl9pPr>
              <a:buNone/>
              <a:defRPr sz="1875" b="0">
                <a:solidFill>
                  <a:srgbClr val="6C6878"/>
                </a:solidFill>
                <a:latin typeface="Noto Sans CJK SC"/>
                <a:ea typeface="Noto Sans CJK SC"/>
                <a:cs typeface="Noto Sans CJK SC"/>
              </a:defRPr>
            </a:lvl9pPr>
          </a:lstStyle>
          <a:p>
            <a:pPr>
              <a:buNone/>
              <a:defRPr sz="1875" b="0">
                <a:solidFill>
                  <a:srgbClr val="6C6878"/>
                </a:solidFill>
                <a:latin typeface="Noto Sans CJK SC"/>
                <a:ea typeface="Noto Sans CJK SC"/>
                <a:cs typeface="Noto Sans CJK SC"/>
              </a:defRPr>
            </a:pPr>
            <a:r>
              <a:rPr sz="1875" b="0">
                <a:solidFill>
                  <a:srgbClr val="6C6878"/>
                </a:solidFill>
                <a:latin typeface="Noto Sans CJK SC"/>
                <a:ea typeface="Noto Sans CJK SC"/>
                <a:cs typeface="Noto Sans CJK SC"/>
              </a:rPr>
              <a:t>Gauge dependence cancels after all diagram classes are combined.</a:t>
            </a:r>
            <a:endParaRPr sz="1875" b="0">
              <a:solidFill>
                <a:srgbClr val="6C6878"/>
              </a:solidFill>
              <a:latin typeface="Noto Sans CJK SC"/>
              <a:ea typeface="Noto Sans CJK SC"/>
              <a:cs typeface="Noto Sans CJK SC"/>
            </a:endParaRPr>
          </a:p>
        </p:txBody>
      </p:sp>
      <p:sp>
        <p:nvSpPr>
          <p:cNvPr id="39" name="Rectangle 38"/>
          <p:cNvSpPr>
            <a:spLocks noGrp="1"/>
          </p:cNvSpPr>
          <p:nvPr/>
        </p:nvSpPr>
        <p:spPr>
          <a:xfrm>
            <a:off x="685800" y="3638550"/>
            <a:ext cx="10820400" cy="19050"/>
          </a:xfrm>
          <a:prstGeom prst="rect">
            <a:avLst/>
          </a:prstGeom>
          <a:solidFill>
            <a:srgbClr val="DAD4E5"/>
          </a:solidFill>
          <a:ln w="0">
            <a:noFill/>
            <a:prstDash val="solid"/>
          </a:ln>
        </p:spPr>
      </p:sp>
      <p:sp>
        <p:nvSpPr>
          <p:cNvPr id="40" name="Rectangle 39"/>
          <p:cNvSpPr>
            <a:spLocks noGrp="1"/>
          </p:cNvSpPr>
          <p:nvPr/>
        </p:nvSpPr>
        <p:spPr>
          <a:xfrm>
            <a:off x="685800" y="3905250"/>
            <a:ext cx="10820400" cy="476250"/>
          </a:xfrm>
          <a:prstGeom prst="rect">
            <a:avLst/>
          </a:prstGeom>
          <a:noFill/>
          <a:ln w="0">
            <a:noFill/>
            <a:prstDash val="solid"/>
          </a:ln>
        </p:spPr>
        <p:txBody>
          <a:bodyPr wrap="square" lIns="0" tIns="0" rIns="0" bIns="0" anchor="t">
            <a:noAutofit/>
          </a:bodyPr>
          <a:lstStyle>
            <a:defPPr>
              <a:defRPr sz="2325" b="1">
                <a:solidFill>
                  <a:srgbClr val="6650A3"/>
                </a:solidFill>
                <a:latin typeface="Noto Sans CJK SC"/>
                <a:ea typeface="Noto Sans CJK SC"/>
                <a:cs typeface="Noto Sans CJK SC"/>
              </a:defRPr>
            </a:defPPr>
            <a:lvl1pPr>
              <a:buNone/>
              <a:defRPr sz="2325" b="1">
                <a:solidFill>
                  <a:srgbClr val="6650A3"/>
                </a:solidFill>
                <a:latin typeface="Noto Sans CJK SC"/>
                <a:ea typeface="Noto Sans CJK SC"/>
                <a:cs typeface="Noto Sans CJK SC"/>
              </a:defRPr>
            </a:lvl1pPr>
            <a:lvl2pPr>
              <a:buNone/>
              <a:defRPr sz="2325" b="1">
                <a:solidFill>
                  <a:srgbClr val="6650A3"/>
                </a:solidFill>
                <a:latin typeface="Noto Sans CJK SC"/>
                <a:ea typeface="Noto Sans CJK SC"/>
                <a:cs typeface="Noto Sans CJK SC"/>
              </a:defRPr>
            </a:lvl2pPr>
            <a:lvl3pPr>
              <a:buNone/>
              <a:defRPr sz="2325" b="1">
                <a:solidFill>
                  <a:srgbClr val="6650A3"/>
                </a:solidFill>
                <a:latin typeface="Noto Sans CJK SC"/>
                <a:ea typeface="Noto Sans CJK SC"/>
                <a:cs typeface="Noto Sans CJK SC"/>
              </a:defRPr>
            </a:lvl3pPr>
            <a:lvl4pPr>
              <a:buNone/>
              <a:defRPr sz="2325" b="1">
                <a:solidFill>
                  <a:srgbClr val="6650A3"/>
                </a:solidFill>
                <a:latin typeface="Noto Sans CJK SC"/>
                <a:ea typeface="Noto Sans CJK SC"/>
                <a:cs typeface="Noto Sans CJK SC"/>
              </a:defRPr>
            </a:lvl4pPr>
            <a:lvl5pPr>
              <a:buNone/>
              <a:defRPr sz="2325" b="1">
                <a:solidFill>
                  <a:srgbClr val="6650A3"/>
                </a:solidFill>
                <a:latin typeface="Noto Sans CJK SC"/>
                <a:ea typeface="Noto Sans CJK SC"/>
                <a:cs typeface="Noto Sans CJK SC"/>
              </a:defRPr>
            </a:lvl5pPr>
            <a:lvl6pPr>
              <a:buNone/>
              <a:defRPr sz="2325" b="1">
                <a:solidFill>
                  <a:srgbClr val="6650A3"/>
                </a:solidFill>
                <a:latin typeface="Noto Sans CJK SC"/>
                <a:ea typeface="Noto Sans CJK SC"/>
                <a:cs typeface="Noto Sans CJK SC"/>
              </a:defRPr>
            </a:lvl6pPr>
            <a:lvl7pPr>
              <a:buNone/>
              <a:defRPr sz="2325" b="1">
                <a:solidFill>
                  <a:srgbClr val="6650A3"/>
                </a:solidFill>
                <a:latin typeface="Noto Sans CJK SC"/>
                <a:ea typeface="Noto Sans CJK SC"/>
                <a:cs typeface="Noto Sans CJK SC"/>
              </a:defRPr>
            </a:lvl7pPr>
            <a:lvl8pPr>
              <a:buNone/>
              <a:defRPr sz="2325" b="1">
                <a:solidFill>
                  <a:srgbClr val="6650A3"/>
                </a:solidFill>
                <a:latin typeface="Noto Sans CJK SC"/>
                <a:ea typeface="Noto Sans CJK SC"/>
                <a:cs typeface="Noto Sans CJK SC"/>
              </a:defRPr>
            </a:lvl8pPr>
            <a:lvl9pPr>
              <a:buNone/>
              <a:defRPr sz="2325" b="1">
                <a:solidFill>
                  <a:srgbClr val="6650A3"/>
                </a:solidFill>
                <a:latin typeface="Noto Sans CJK SC"/>
                <a:ea typeface="Noto Sans CJK SC"/>
                <a:cs typeface="Noto Sans CJK SC"/>
              </a:defRPr>
            </a:lvl9pPr>
          </a:lstStyle>
          <a:p>
            <a:pPr>
              <a:buNone/>
              <a:defRPr sz="232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Pinch rearrangement</a:t>
            </a:r>
            <a:endParaRPr sz="2325" b="1">
              <a:solidFill>
                <a:srgbClr val="6650A3"/>
              </a:solidFill>
              <a:latin typeface="Noto Sans CJK SC"/>
              <a:ea typeface="Noto Sans CJK SC"/>
              <a:cs typeface="Noto Sans CJK SC"/>
            </a:endParaRPr>
          </a:p>
        </p:txBody>
      </p:sp>
      <p:sp>
        <p:nvSpPr>
          <p:cNvPr id="41" name="Rectangle 40"/>
          <p:cNvSpPr>
            <a:spLocks noGrp="1"/>
          </p:cNvSpPr>
          <p:nvPr/>
        </p:nvSpPr>
        <p:spPr>
          <a:xfrm>
            <a:off x="685800" y="4619625"/>
            <a:ext cx="3276600" cy="428625"/>
          </a:xfrm>
          <a:prstGeom prst="rect">
            <a:avLst/>
          </a:prstGeom>
          <a:noFill/>
          <a:ln w="0">
            <a:noFill/>
            <a:prstDash val="solid"/>
          </a:ln>
        </p:spPr>
        <p:txBody>
          <a:bodyPr wrap="square" lIns="0" tIns="0" rIns="0" bIns="0" anchor="t">
            <a:noAutofit/>
          </a:bodyPr>
          <a:lstStyle>
            <a:defPPr>
              <a:defRPr sz="1875" b="0">
                <a:solidFill>
                  <a:srgbClr val="25223A"/>
                </a:solidFill>
                <a:latin typeface="Noto Sans CJK SC"/>
                <a:ea typeface="Noto Sans CJK SC"/>
                <a:cs typeface="Noto Sans CJK SC"/>
              </a:defRPr>
            </a:defPPr>
            <a:lvl1pPr>
              <a:buNone/>
              <a:defRPr sz="1875" b="0">
                <a:solidFill>
                  <a:srgbClr val="25223A"/>
                </a:solidFill>
                <a:latin typeface="Noto Sans CJK SC"/>
                <a:ea typeface="Noto Sans CJK SC"/>
                <a:cs typeface="Noto Sans CJK SC"/>
              </a:defRPr>
            </a:lvl1pPr>
            <a:lvl2pPr>
              <a:buNone/>
              <a:defRPr sz="1875" b="0">
                <a:solidFill>
                  <a:srgbClr val="25223A"/>
                </a:solidFill>
                <a:latin typeface="Noto Sans CJK SC"/>
                <a:ea typeface="Noto Sans CJK SC"/>
                <a:cs typeface="Noto Sans CJK SC"/>
              </a:defRPr>
            </a:lvl2pPr>
            <a:lvl3pPr>
              <a:buNone/>
              <a:defRPr sz="1875" b="0">
                <a:solidFill>
                  <a:srgbClr val="25223A"/>
                </a:solidFill>
                <a:latin typeface="Noto Sans CJK SC"/>
                <a:ea typeface="Noto Sans CJK SC"/>
                <a:cs typeface="Noto Sans CJK SC"/>
              </a:defRPr>
            </a:lvl3pPr>
            <a:lvl4pPr>
              <a:buNone/>
              <a:defRPr sz="1875" b="0">
                <a:solidFill>
                  <a:srgbClr val="25223A"/>
                </a:solidFill>
                <a:latin typeface="Noto Sans CJK SC"/>
                <a:ea typeface="Noto Sans CJK SC"/>
                <a:cs typeface="Noto Sans CJK SC"/>
              </a:defRPr>
            </a:lvl4pPr>
            <a:lvl5pPr>
              <a:buNone/>
              <a:defRPr sz="1875" b="0">
                <a:solidFill>
                  <a:srgbClr val="25223A"/>
                </a:solidFill>
                <a:latin typeface="Noto Sans CJK SC"/>
                <a:ea typeface="Noto Sans CJK SC"/>
                <a:cs typeface="Noto Sans CJK SC"/>
              </a:defRPr>
            </a:lvl5pPr>
            <a:lvl6pPr>
              <a:buNone/>
              <a:defRPr sz="1875" b="0">
                <a:solidFill>
                  <a:srgbClr val="25223A"/>
                </a:solidFill>
                <a:latin typeface="Noto Sans CJK SC"/>
                <a:ea typeface="Noto Sans CJK SC"/>
                <a:cs typeface="Noto Sans CJK SC"/>
              </a:defRPr>
            </a:lvl6pPr>
            <a:lvl7pPr>
              <a:buNone/>
              <a:defRPr sz="1875" b="0">
                <a:solidFill>
                  <a:srgbClr val="25223A"/>
                </a:solidFill>
                <a:latin typeface="Noto Sans CJK SC"/>
                <a:ea typeface="Noto Sans CJK SC"/>
                <a:cs typeface="Noto Sans CJK SC"/>
              </a:defRPr>
            </a:lvl7pPr>
            <a:lvl8pPr>
              <a:buNone/>
              <a:defRPr sz="1875" b="0">
                <a:solidFill>
                  <a:srgbClr val="25223A"/>
                </a:solidFill>
                <a:latin typeface="Noto Sans CJK SC"/>
                <a:ea typeface="Noto Sans CJK SC"/>
                <a:cs typeface="Noto Sans CJK SC"/>
              </a:defRPr>
            </a:lvl8pPr>
            <a:lvl9pPr>
              <a:buNone/>
              <a:defRPr sz="1875" b="0">
                <a:solidFill>
                  <a:srgbClr val="25223A"/>
                </a:solidFill>
                <a:latin typeface="Noto Sans CJK SC"/>
                <a:ea typeface="Noto Sans CJK SC"/>
                <a:cs typeface="Noto Sans CJK SC"/>
              </a:defRPr>
            </a:lvl9pPr>
          </a:lstStyle>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Longitudinal momenta</a:t>
            </a:r>
            <a:endParaRPr sz="1875" b="0">
              <a:solidFill>
                <a:srgbClr val="25223A"/>
              </a:solidFill>
              <a:latin typeface="Noto Sans CJK SC"/>
              <a:ea typeface="Noto Sans CJK SC"/>
              <a:cs typeface="Noto Sans CJK SC"/>
            </a:endParaRPr>
          </a:p>
        </p:txBody>
      </p:sp>
      <p:sp>
        <p:nvSpPr>
          <p:cNvPr id="42" name="Rectangle 41"/>
          <p:cNvSpPr>
            <a:spLocks noGrp="1"/>
          </p:cNvSpPr>
          <p:nvPr/>
        </p:nvSpPr>
        <p:spPr>
          <a:xfrm>
            <a:off x="4486275" y="4619625"/>
            <a:ext cx="3276600" cy="428625"/>
          </a:xfrm>
          <a:prstGeom prst="rect">
            <a:avLst/>
          </a:prstGeom>
          <a:noFill/>
          <a:ln w="0">
            <a:noFill/>
            <a:prstDash val="solid"/>
          </a:ln>
        </p:spPr>
        <p:txBody>
          <a:bodyPr wrap="square" lIns="0" tIns="0" rIns="0" bIns="0" anchor="t">
            <a:noAutofit/>
          </a:bodyPr>
          <a:lstStyle>
            <a:defPPr>
              <a:defRPr sz="1875" b="0">
                <a:solidFill>
                  <a:srgbClr val="25223A"/>
                </a:solidFill>
                <a:latin typeface="Noto Sans CJK SC"/>
                <a:ea typeface="Noto Sans CJK SC"/>
                <a:cs typeface="Noto Sans CJK SC"/>
              </a:defRPr>
            </a:defPPr>
            <a:lvl1pPr>
              <a:buNone/>
              <a:defRPr sz="1875" b="0">
                <a:solidFill>
                  <a:srgbClr val="25223A"/>
                </a:solidFill>
                <a:latin typeface="Noto Sans CJK SC"/>
                <a:ea typeface="Noto Sans CJK SC"/>
                <a:cs typeface="Noto Sans CJK SC"/>
              </a:defRPr>
            </a:lvl1pPr>
            <a:lvl2pPr>
              <a:buNone/>
              <a:defRPr sz="1875" b="0">
                <a:solidFill>
                  <a:srgbClr val="25223A"/>
                </a:solidFill>
                <a:latin typeface="Noto Sans CJK SC"/>
                <a:ea typeface="Noto Sans CJK SC"/>
                <a:cs typeface="Noto Sans CJK SC"/>
              </a:defRPr>
            </a:lvl2pPr>
            <a:lvl3pPr>
              <a:buNone/>
              <a:defRPr sz="1875" b="0">
                <a:solidFill>
                  <a:srgbClr val="25223A"/>
                </a:solidFill>
                <a:latin typeface="Noto Sans CJK SC"/>
                <a:ea typeface="Noto Sans CJK SC"/>
                <a:cs typeface="Noto Sans CJK SC"/>
              </a:defRPr>
            </a:lvl3pPr>
            <a:lvl4pPr>
              <a:buNone/>
              <a:defRPr sz="1875" b="0">
                <a:solidFill>
                  <a:srgbClr val="25223A"/>
                </a:solidFill>
                <a:latin typeface="Noto Sans CJK SC"/>
                <a:ea typeface="Noto Sans CJK SC"/>
                <a:cs typeface="Noto Sans CJK SC"/>
              </a:defRPr>
            </a:lvl4pPr>
            <a:lvl5pPr>
              <a:buNone/>
              <a:defRPr sz="1875" b="0">
                <a:solidFill>
                  <a:srgbClr val="25223A"/>
                </a:solidFill>
                <a:latin typeface="Noto Sans CJK SC"/>
                <a:ea typeface="Noto Sans CJK SC"/>
                <a:cs typeface="Noto Sans CJK SC"/>
              </a:defRPr>
            </a:lvl5pPr>
            <a:lvl6pPr>
              <a:buNone/>
              <a:defRPr sz="1875" b="0">
                <a:solidFill>
                  <a:srgbClr val="25223A"/>
                </a:solidFill>
                <a:latin typeface="Noto Sans CJK SC"/>
                <a:ea typeface="Noto Sans CJK SC"/>
                <a:cs typeface="Noto Sans CJK SC"/>
              </a:defRPr>
            </a:lvl6pPr>
            <a:lvl7pPr>
              <a:buNone/>
              <a:defRPr sz="1875" b="0">
                <a:solidFill>
                  <a:srgbClr val="25223A"/>
                </a:solidFill>
                <a:latin typeface="Noto Sans CJK SC"/>
                <a:ea typeface="Noto Sans CJK SC"/>
                <a:cs typeface="Noto Sans CJK SC"/>
              </a:defRPr>
            </a:lvl7pPr>
            <a:lvl8pPr>
              <a:buNone/>
              <a:defRPr sz="1875" b="0">
                <a:solidFill>
                  <a:srgbClr val="25223A"/>
                </a:solidFill>
                <a:latin typeface="Noto Sans CJK SC"/>
                <a:ea typeface="Noto Sans CJK SC"/>
                <a:cs typeface="Noto Sans CJK SC"/>
              </a:defRPr>
            </a:lvl8pPr>
            <a:lvl9pPr>
              <a:buNone/>
              <a:defRPr sz="1875" b="0">
                <a:solidFill>
                  <a:srgbClr val="25223A"/>
                </a:solidFill>
                <a:latin typeface="Noto Sans CJK SC"/>
                <a:ea typeface="Noto Sans CJK SC"/>
                <a:cs typeface="Noto Sans CJK SC"/>
              </a:defRPr>
            </a:lvl9pPr>
          </a:lstStyle>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Ward / ST identities</a:t>
            </a:r>
            <a:endParaRPr sz="1875" b="0">
              <a:solidFill>
                <a:srgbClr val="25223A"/>
              </a:solidFill>
              <a:latin typeface="Noto Sans CJK SC"/>
              <a:ea typeface="Noto Sans CJK SC"/>
              <a:cs typeface="Noto Sans CJK SC"/>
            </a:endParaRPr>
          </a:p>
        </p:txBody>
      </p:sp>
      <p:sp>
        <p:nvSpPr>
          <p:cNvPr id="43" name="Rectangle 42"/>
          <p:cNvSpPr>
            <a:spLocks noGrp="1"/>
          </p:cNvSpPr>
          <p:nvPr/>
        </p:nvSpPr>
        <p:spPr>
          <a:xfrm>
            <a:off x="8286750" y="4619625"/>
            <a:ext cx="3276600" cy="428625"/>
          </a:xfrm>
          <a:prstGeom prst="rect">
            <a:avLst/>
          </a:prstGeom>
          <a:noFill/>
          <a:ln w="0">
            <a:noFill/>
            <a:prstDash val="solid"/>
          </a:ln>
        </p:spPr>
        <p:txBody>
          <a:bodyPr wrap="square" lIns="0" tIns="0" rIns="0" bIns="0" anchor="t">
            <a:noAutofit/>
          </a:bodyPr>
          <a:lstStyle>
            <a:defPPr>
              <a:defRPr sz="1875" b="0">
                <a:solidFill>
                  <a:srgbClr val="25223A"/>
                </a:solidFill>
                <a:latin typeface="Noto Sans CJK SC"/>
                <a:ea typeface="Noto Sans CJK SC"/>
                <a:cs typeface="Noto Sans CJK SC"/>
              </a:defRPr>
            </a:defPPr>
            <a:lvl1pPr>
              <a:buNone/>
              <a:defRPr sz="1875" b="0">
                <a:solidFill>
                  <a:srgbClr val="25223A"/>
                </a:solidFill>
                <a:latin typeface="Noto Sans CJK SC"/>
                <a:ea typeface="Noto Sans CJK SC"/>
                <a:cs typeface="Noto Sans CJK SC"/>
              </a:defRPr>
            </a:lvl1pPr>
            <a:lvl2pPr>
              <a:buNone/>
              <a:defRPr sz="1875" b="0">
                <a:solidFill>
                  <a:srgbClr val="25223A"/>
                </a:solidFill>
                <a:latin typeface="Noto Sans CJK SC"/>
                <a:ea typeface="Noto Sans CJK SC"/>
                <a:cs typeface="Noto Sans CJK SC"/>
              </a:defRPr>
            </a:lvl2pPr>
            <a:lvl3pPr>
              <a:buNone/>
              <a:defRPr sz="1875" b="0">
                <a:solidFill>
                  <a:srgbClr val="25223A"/>
                </a:solidFill>
                <a:latin typeface="Noto Sans CJK SC"/>
                <a:ea typeface="Noto Sans CJK SC"/>
                <a:cs typeface="Noto Sans CJK SC"/>
              </a:defRPr>
            </a:lvl3pPr>
            <a:lvl4pPr>
              <a:buNone/>
              <a:defRPr sz="1875" b="0">
                <a:solidFill>
                  <a:srgbClr val="25223A"/>
                </a:solidFill>
                <a:latin typeface="Noto Sans CJK SC"/>
                <a:ea typeface="Noto Sans CJK SC"/>
                <a:cs typeface="Noto Sans CJK SC"/>
              </a:defRPr>
            </a:lvl4pPr>
            <a:lvl5pPr>
              <a:buNone/>
              <a:defRPr sz="1875" b="0">
                <a:solidFill>
                  <a:srgbClr val="25223A"/>
                </a:solidFill>
                <a:latin typeface="Noto Sans CJK SC"/>
                <a:ea typeface="Noto Sans CJK SC"/>
                <a:cs typeface="Noto Sans CJK SC"/>
              </a:defRPr>
            </a:lvl5pPr>
            <a:lvl6pPr>
              <a:buNone/>
              <a:defRPr sz="1875" b="0">
                <a:solidFill>
                  <a:srgbClr val="25223A"/>
                </a:solidFill>
                <a:latin typeface="Noto Sans CJK SC"/>
                <a:ea typeface="Noto Sans CJK SC"/>
                <a:cs typeface="Noto Sans CJK SC"/>
              </a:defRPr>
            </a:lvl6pPr>
            <a:lvl7pPr>
              <a:buNone/>
              <a:defRPr sz="1875" b="0">
                <a:solidFill>
                  <a:srgbClr val="25223A"/>
                </a:solidFill>
                <a:latin typeface="Noto Sans CJK SC"/>
                <a:ea typeface="Noto Sans CJK SC"/>
                <a:cs typeface="Noto Sans CJK SC"/>
              </a:defRPr>
            </a:lvl7pPr>
            <a:lvl8pPr>
              <a:buNone/>
              <a:defRPr sz="1875" b="0">
                <a:solidFill>
                  <a:srgbClr val="25223A"/>
                </a:solidFill>
                <a:latin typeface="Noto Sans CJK SC"/>
                <a:ea typeface="Noto Sans CJK SC"/>
                <a:cs typeface="Noto Sans CJK SC"/>
              </a:defRPr>
            </a:lvl8pPr>
            <a:lvl9pPr>
              <a:buNone/>
              <a:defRPr sz="1875" b="0">
                <a:solidFill>
                  <a:srgbClr val="25223A"/>
                </a:solidFill>
                <a:latin typeface="Noto Sans CJK SC"/>
                <a:ea typeface="Noto Sans CJK SC"/>
                <a:cs typeface="Noto Sans CJK SC"/>
              </a:defRPr>
            </a:lvl9pPr>
          </a:lstStyle>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Propagator-like terms</a:t>
            </a:r>
            <a:endParaRPr sz="1875" b="0">
              <a:solidFill>
                <a:srgbClr val="25223A"/>
              </a:solidFill>
              <a:latin typeface="Noto Sans CJK SC"/>
              <a:ea typeface="Noto Sans CJK SC"/>
              <a:cs typeface="Noto Sans CJK SC"/>
            </a:endParaRPr>
          </a:p>
        </p:txBody>
      </p:sp>
      <p:sp>
        <p:nvSpPr>
          <p:cNvPr id="44" name="Right Arrow 43"/>
          <p:cNvSpPr>
            <a:spLocks noGrp="1"/>
          </p:cNvSpPr>
          <p:nvPr/>
        </p:nvSpPr>
        <p:spPr>
          <a:xfrm>
            <a:off x="4067175" y="4648200"/>
            <a:ext cx="304800" cy="200025"/>
          </a:xfrm>
          <a:prstGeom prst="rightArrow">
            <a:avLst/>
          </a:prstGeom>
          <a:solidFill>
            <a:srgbClr val="6650A3"/>
          </a:solidFill>
          <a:ln w="0">
            <a:noFill/>
            <a:prstDash val="solid"/>
          </a:ln>
        </p:spPr>
      </p:sp>
      <p:sp>
        <p:nvSpPr>
          <p:cNvPr id="45" name="Right Arrow 44"/>
          <p:cNvSpPr>
            <a:spLocks noGrp="1"/>
          </p:cNvSpPr>
          <p:nvPr/>
        </p:nvSpPr>
        <p:spPr>
          <a:xfrm>
            <a:off x="7858125" y="4648200"/>
            <a:ext cx="304800" cy="200025"/>
          </a:xfrm>
          <a:prstGeom prst="rightArrow">
            <a:avLst/>
          </a:prstGeom>
          <a:solidFill>
            <a:srgbClr val="6650A3"/>
          </a:solidFill>
          <a:ln w="0">
            <a:noFill/>
            <a:prstDash val="solid"/>
          </a:ln>
        </p:spPr>
      </p:sp>
      <p:pic>
        <p:nvPicPr>
          <p:cNvPr id="46" name="Picture 45"/>
          <p:cNvPicPr>
            <a:picLocks noChangeAspect="1"/>
          </p:cNvPicPr>
          <p:nvPr/>
        </p:nvPicPr>
        <p:blipFill>
          <a:blip r:embed="rId3"/>
          <a:stretch>
            <a:fillRect/>
          </a:stretch>
        </p:blipFill>
        <p:spPr>
          <a:xfrm>
            <a:off x="685800" y="5327904"/>
            <a:ext cx="2680621" cy="517017"/>
          </a:xfrm>
          <a:prstGeom prst="rect">
            <a:avLst/>
          </a:prstGeom>
        </p:spPr>
      </p:pic>
      <p:sp>
        <p:nvSpPr>
          <p:cNvPr id="47" name="Rectangle 46"/>
          <p:cNvSpPr>
            <a:spLocks noGrp="1"/>
          </p:cNvSpPr>
          <p:nvPr/>
        </p:nvSpPr>
        <p:spPr>
          <a:xfrm>
            <a:off x="8410575" y="5229225"/>
            <a:ext cx="3095625" cy="371475"/>
          </a:xfrm>
          <a:prstGeom prst="rect">
            <a:avLst/>
          </a:prstGeom>
          <a:noFill/>
          <a:ln w="0">
            <a:noFill/>
            <a:prstDash val="solid"/>
          </a:ln>
        </p:spPr>
        <p:txBody>
          <a:bodyPr wrap="square" lIns="0" tIns="0" rIns="0" bIns="0" anchor="t">
            <a:noAutofit/>
          </a:bodyPr>
          <a:lstStyle>
            <a:defPPr>
              <a:defRPr sz="1875" b="1">
                <a:solidFill>
                  <a:srgbClr val="6650A3"/>
                </a:solidFill>
                <a:latin typeface="Noto Sans CJK SC"/>
                <a:ea typeface="Noto Sans CJK SC"/>
                <a:cs typeface="Noto Sans CJK SC"/>
              </a:defRPr>
            </a:defPPr>
            <a:lvl1pPr>
              <a:buNone/>
              <a:defRPr sz="1875" b="1">
                <a:solidFill>
                  <a:srgbClr val="6650A3"/>
                </a:solidFill>
                <a:latin typeface="Noto Sans CJK SC"/>
                <a:ea typeface="Noto Sans CJK SC"/>
                <a:cs typeface="Noto Sans CJK SC"/>
              </a:defRPr>
            </a:lvl1pPr>
            <a:lvl2pPr>
              <a:buNone/>
              <a:defRPr sz="1875" b="1">
                <a:solidFill>
                  <a:srgbClr val="6650A3"/>
                </a:solidFill>
                <a:latin typeface="Noto Sans CJK SC"/>
                <a:ea typeface="Noto Sans CJK SC"/>
                <a:cs typeface="Noto Sans CJK SC"/>
              </a:defRPr>
            </a:lvl2pPr>
            <a:lvl3pPr>
              <a:buNone/>
              <a:defRPr sz="1875" b="1">
                <a:solidFill>
                  <a:srgbClr val="6650A3"/>
                </a:solidFill>
                <a:latin typeface="Noto Sans CJK SC"/>
                <a:ea typeface="Noto Sans CJK SC"/>
                <a:cs typeface="Noto Sans CJK SC"/>
              </a:defRPr>
            </a:lvl3pPr>
            <a:lvl4pPr>
              <a:buNone/>
              <a:defRPr sz="1875" b="1">
                <a:solidFill>
                  <a:srgbClr val="6650A3"/>
                </a:solidFill>
                <a:latin typeface="Noto Sans CJK SC"/>
                <a:ea typeface="Noto Sans CJK SC"/>
                <a:cs typeface="Noto Sans CJK SC"/>
              </a:defRPr>
            </a:lvl4pPr>
            <a:lvl5pPr>
              <a:buNone/>
              <a:defRPr sz="1875" b="1">
                <a:solidFill>
                  <a:srgbClr val="6650A3"/>
                </a:solidFill>
                <a:latin typeface="Noto Sans CJK SC"/>
                <a:ea typeface="Noto Sans CJK SC"/>
                <a:cs typeface="Noto Sans CJK SC"/>
              </a:defRPr>
            </a:lvl5pPr>
            <a:lvl6pPr>
              <a:buNone/>
              <a:defRPr sz="1875" b="1">
                <a:solidFill>
                  <a:srgbClr val="6650A3"/>
                </a:solidFill>
                <a:latin typeface="Noto Sans CJK SC"/>
                <a:ea typeface="Noto Sans CJK SC"/>
                <a:cs typeface="Noto Sans CJK SC"/>
              </a:defRPr>
            </a:lvl6pPr>
            <a:lvl7pPr>
              <a:buNone/>
              <a:defRPr sz="1875" b="1">
                <a:solidFill>
                  <a:srgbClr val="6650A3"/>
                </a:solidFill>
                <a:latin typeface="Noto Sans CJK SC"/>
                <a:ea typeface="Noto Sans CJK SC"/>
                <a:cs typeface="Noto Sans CJK SC"/>
              </a:defRPr>
            </a:lvl7pPr>
            <a:lvl8pPr>
              <a:buNone/>
              <a:defRPr sz="1875" b="1">
                <a:solidFill>
                  <a:srgbClr val="6650A3"/>
                </a:solidFill>
                <a:latin typeface="Noto Sans CJK SC"/>
                <a:ea typeface="Noto Sans CJK SC"/>
                <a:cs typeface="Noto Sans CJK SC"/>
              </a:defRPr>
            </a:lvl8pPr>
            <a:lvl9pPr>
              <a:buNone/>
              <a:defRPr sz="1875" b="1">
                <a:solidFill>
                  <a:srgbClr val="6650A3"/>
                </a:solidFill>
                <a:latin typeface="Noto Sans CJK SC"/>
                <a:ea typeface="Noto Sans CJK SC"/>
                <a:cs typeface="Noto Sans CJK SC"/>
              </a:defRPr>
            </a:lvl9pPr>
          </a:lstStyle>
          <a:p>
            <a:pPr>
              <a:buNone/>
              <a:defRPr sz="1875" b="1">
                <a:solidFill>
                  <a:srgbClr val="6650A3"/>
                </a:solidFill>
                <a:latin typeface="Noto Sans CJK SC"/>
                <a:ea typeface="Noto Sans CJK SC"/>
                <a:cs typeface="Noto Sans CJK SC"/>
              </a:defRPr>
            </a:pPr>
            <a:r>
              <a:rPr sz="1875" b="1">
                <a:solidFill>
                  <a:srgbClr val="6650A3"/>
                </a:solidFill>
                <a:latin typeface="Noto Sans CJK SC"/>
                <a:ea typeface="Noto Sans CJK SC"/>
                <a:cs typeface="Noto Sans CJK SC"/>
              </a:rPr>
              <a:t>Effective PT self-energy</a:t>
            </a:r>
            <a:endParaRPr sz="1875" b="1">
              <a:solidFill>
                <a:srgbClr val="6650A3"/>
              </a:solidFill>
              <a:latin typeface="Noto Sans CJK SC"/>
              <a:ea typeface="Noto Sans CJK SC"/>
              <a:cs typeface="Noto Sans CJK SC"/>
            </a:endParaRPr>
          </a:p>
        </p:txBody>
      </p:sp>
      <p:sp>
        <p:nvSpPr>
          <p:cNvPr id="48" name="Rectangle 47"/>
          <p:cNvSpPr>
            <a:spLocks noGrp="1"/>
          </p:cNvSpPr>
          <p:nvPr/>
        </p:nvSpPr>
        <p:spPr>
          <a:xfrm>
            <a:off x="8410575" y="5648325"/>
            <a:ext cx="3095625" cy="542925"/>
          </a:xfrm>
          <a:prstGeom prst="rect">
            <a:avLst/>
          </a:prstGeom>
          <a:noFill/>
          <a:ln w="0">
            <a:noFill/>
            <a:prstDash val="solid"/>
          </a:ln>
        </p:spPr>
        <p:txBody>
          <a:bodyPr wrap="square" lIns="0" tIns="0" rIns="0" bIns="0" anchor="t">
            <a:noAutofit/>
          </a:bodyPr>
          <a:lstStyle>
            <a:defPPr>
              <a:defRPr sz="1725" b="0">
                <a:solidFill>
                  <a:srgbClr val="6C6878"/>
                </a:solidFill>
                <a:latin typeface="Noto Sans CJK SC"/>
                <a:ea typeface="Noto Sans CJK SC"/>
                <a:cs typeface="Noto Sans CJK SC"/>
              </a:defRPr>
            </a:defPPr>
            <a:lvl1pPr>
              <a:buNone/>
              <a:defRPr sz="1725" b="0">
                <a:solidFill>
                  <a:srgbClr val="6C6878"/>
                </a:solidFill>
                <a:latin typeface="Noto Sans CJK SC"/>
                <a:ea typeface="Noto Sans CJK SC"/>
                <a:cs typeface="Noto Sans CJK SC"/>
              </a:defRPr>
            </a:lvl1pPr>
            <a:lvl2pPr>
              <a:buNone/>
              <a:defRPr sz="1725" b="0">
                <a:solidFill>
                  <a:srgbClr val="6C6878"/>
                </a:solidFill>
                <a:latin typeface="Noto Sans CJK SC"/>
                <a:ea typeface="Noto Sans CJK SC"/>
                <a:cs typeface="Noto Sans CJK SC"/>
              </a:defRPr>
            </a:lvl2pPr>
            <a:lvl3pPr>
              <a:buNone/>
              <a:defRPr sz="1725" b="0">
                <a:solidFill>
                  <a:srgbClr val="6C6878"/>
                </a:solidFill>
                <a:latin typeface="Noto Sans CJK SC"/>
                <a:ea typeface="Noto Sans CJK SC"/>
                <a:cs typeface="Noto Sans CJK SC"/>
              </a:defRPr>
            </a:lvl3pPr>
            <a:lvl4pPr>
              <a:buNone/>
              <a:defRPr sz="1725" b="0">
                <a:solidFill>
                  <a:srgbClr val="6C6878"/>
                </a:solidFill>
                <a:latin typeface="Noto Sans CJK SC"/>
                <a:ea typeface="Noto Sans CJK SC"/>
                <a:cs typeface="Noto Sans CJK SC"/>
              </a:defRPr>
            </a:lvl4pPr>
            <a:lvl5pPr>
              <a:buNone/>
              <a:defRPr sz="1725" b="0">
                <a:solidFill>
                  <a:srgbClr val="6C6878"/>
                </a:solidFill>
                <a:latin typeface="Noto Sans CJK SC"/>
                <a:ea typeface="Noto Sans CJK SC"/>
                <a:cs typeface="Noto Sans CJK SC"/>
              </a:defRPr>
            </a:lvl5pPr>
            <a:lvl6pPr>
              <a:buNone/>
              <a:defRPr sz="1725" b="0">
                <a:solidFill>
                  <a:srgbClr val="6C6878"/>
                </a:solidFill>
                <a:latin typeface="Noto Sans CJK SC"/>
                <a:ea typeface="Noto Sans CJK SC"/>
                <a:cs typeface="Noto Sans CJK SC"/>
              </a:defRPr>
            </a:lvl6pPr>
            <a:lvl7pPr>
              <a:buNone/>
              <a:defRPr sz="1725" b="0">
                <a:solidFill>
                  <a:srgbClr val="6C6878"/>
                </a:solidFill>
                <a:latin typeface="Noto Sans CJK SC"/>
                <a:ea typeface="Noto Sans CJK SC"/>
                <a:cs typeface="Noto Sans CJK SC"/>
              </a:defRPr>
            </a:lvl7pPr>
            <a:lvl8pPr>
              <a:buNone/>
              <a:defRPr sz="1725" b="0">
                <a:solidFill>
                  <a:srgbClr val="6C6878"/>
                </a:solidFill>
                <a:latin typeface="Noto Sans CJK SC"/>
                <a:ea typeface="Noto Sans CJK SC"/>
                <a:cs typeface="Noto Sans CJK SC"/>
              </a:defRPr>
            </a:lvl8pPr>
            <a:lvl9pPr>
              <a:buNone/>
              <a:defRPr sz="1725" b="0">
                <a:solidFill>
                  <a:srgbClr val="6C6878"/>
                </a:solidFill>
                <a:latin typeface="Noto Sans CJK SC"/>
                <a:ea typeface="Noto Sans CJK SC"/>
                <a:cs typeface="Noto Sans CJK SC"/>
              </a:defRPr>
            </a:lvl9pPr>
          </a:lstStyle>
          <a:p>
            <a:pPr>
              <a:buNone/>
              <a:defRPr sz="1725" b="0">
                <a:solidFill>
                  <a:srgbClr val="6C6878"/>
                </a:solidFill>
                <a:latin typeface="Noto Sans CJK SC"/>
                <a:ea typeface="Noto Sans CJK SC"/>
                <a:cs typeface="Noto Sans CJK SC"/>
              </a:defRPr>
            </a:pPr>
            <a:r>
              <a:rPr sz="1725" b="0">
                <a:solidFill>
                  <a:srgbClr val="6C6878"/>
                </a:solidFill>
                <a:latin typeface="Noto Sans CJK SC"/>
                <a:ea typeface="Noto Sans CJK SC"/>
                <a:cs typeface="Noto Sans CJK SC"/>
              </a:rPr>
              <a:t>Gauge-parameter independent</a:t>
            </a:r>
            <a:endParaRPr sz="1725" b="0">
              <a:solidFill>
                <a:srgbClr val="6C6878"/>
              </a:solidFill>
              <a:latin typeface="Noto Sans CJK SC"/>
              <a:ea typeface="Noto Sans CJK SC"/>
              <a:cs typeface="Noto Sans CJK SC"/>
            </a:endParaRPr>
          </a:p>
        </p:txBody>
      </p:sp>
      <p:sp>
        <p:nvSpPr>
          <p:cNvPr id="49" name="Rectangle 48"/>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[2] Binosi &amp; Papavassiliou (2009), Sec. 2. [4] Cornwall (1982).</a:t>
            </a:r>
            <a:endParaRPr sz="1200" b="0">
              <a:solidFill>
                <a:srgbClr val="6C6878"/>
              </a:solidFill>
              <a:latin typeface="Noto Sans CJK SC"/>
              <a:ea typeface="Noto Sans CJK SC"/>
              <a:cs typeface="Noto Sans CJK SC"/>
            </a:endParaRPr>
          </a:p>
        </p:txBody>
      </p:sp>
      <p:sp>
        <p:nvSpPr>
          <p:cNvPr id="50" name="Rectangle 49"/>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endParaRPr sz="1350" b="0">
              <a:solidFill>
                <a:srgbClr val="6650A3"/>
              </a:solidFill>
              <a:latin typeface="Noto Sans CJK SC"/>
              <a:ea typeface="Noto Sans CJK SC"/>
              <a:cs typeface="Noto Sans CJK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 name="QCD 基准中的五类图"/>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Five Diagram Classes in the QCD Benchmark</a:t>
            </a:r>
            <a:endParaRPr sz="3300" b="1">
              <a:solidFill>
                <a:srgbClr val="25223A"/>
              </a:solidFill>
              <a:latin typeface="Noto Sans CJK SC"/>
              <a:ea typeface="Noto Sans CJK SC"/>
              <a:cs typeface="Noto Sans CJK SC"/>
            </a:endParaRPr>
          </a:p>
        </p:txBody>
      </p:sp>
      <p:sp>
        <p:nvSpPr>
          <p:cNvPr id="2" name="08"/>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09</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tretch>
            <a:fillRect/>
          </a:stretch>
        </p:blipFill>
        <p:spPr>
          <a:xfrm>
            <a:off x="1215551" y="1390650"/>
            <a:ext cx="3788723" cy="4343400"/>
          </a:xfrm>
          <a:prstGeom prst="rect">
            <a:avLst/>
          </a:prstGeom>
        </p:spPr>
      </p:pic>
      <p:sp>
        <p:nvSpPr>
          <p:cNvPr id="4" name="box：两种 box 拓扑"/>
          <p:cNvSpPr>
            <a:spLocks noGrp="1"/>
          </p:cNvSpPr>
          <p:nvPr/>
        </p:nvSpPr>
        <p:spPr>
          <a:xfrm>
            <a:off x="6219825" y="1485900"/>
            <a:ext cx="5238750" cy="714375"/>
          </a:xfrm>
          <a:prstGeom prst="rect">
            <a:avLst/>
          </a:prstGeom>
          <a:noFill/>
          <a:ln w="0">
            <a:noFill/>
          </a:ln>
        </p:spPr>
        <p:txBody>
          <a:bodyPr wrap="square" lIns="0" tIns="0" rIns="0" bIns="0" anchor="t">
            <a:noAutofit/>
          </a:bodyPr>
          <a:lstStyle>
            <a:defPPr algn="l">
              <a:defRPr sz="2175" b="1">
                <a:solidFill>
                  <a:srgbClr val="25223A"/>
                </a:solidFill>
                <a:latin typeface="Noto Sans CJK SC"/>
                <a:ea typeface="Noto Sans CJK SC"/>
                <a:cs typeface="Noto Sans CJK SC"/>
              </a:defRPr>
            </a:defPPr>
            <a:lvl1pPr algn="l">
              <a:buNone/>
              <a:defRPr sz="2175" b="1">
                <a:solidFill>
                  <a:srgbClr val="25223A"/>
                </a:solidFill>
                <a:latin typeface="Noto Sans CJK SC"/>
                <a:ea typeface="Noto Sans CJK SC"/>
                <a:cs typeface="Noto Sans CJK SC"/>
              </a:defRPr>
            </a:lvl1pPr>
            <a:lvl2pPr algn="l">
              <a:buNone/>
              <a:defRPr sz="2175" b="1">
                <a:solidFill>
                  <a:srgbClr val="25223A"/>
                </a:solidFill>
                <a:latin typeface="Noto Sans CJK SC"/>
                <a:ea typeface="Noto Sans CJK SC"/>
                <a:cs typeface="Noto Sans CJK SC"/>
              </a:defRPr>
            </a:lvl2pPr>
            <a:lvl3pPr algn="l">
              <a:buNone/>
              <a:defRPr sz="2175" b="1">
                <a:solidFill>
                  <a:srgbClr val="25223A"/>
                </a:solidFill>
                <a:latin typeface="Noto Sans CJK SC"/>
                <a:ea typeface="Noto Sans CJK SC"/>
                <a:cs typeface="Noto Sans CJK SC"/>
              </a:defRPr>
            </a:lvl3pPr>
            <a:lvl4pPr algn="l">
              <a:buNone/>
              <a:defRPr sz="2175" b="1">
                <a:solidFill>
                  <a:srgbClr val="25223A"/>
                </a:solidFill>
                <a:latin typeface="Noto Sans CJK SC"/>
                <a:ea typeface="Noto Sans CJK SC"/>
                <a:cs typeface="Noto Sans CJK SC"/>
              </a:defRPr>
            </a:lvl4pPr>
            <a:lvl5pPr algn="l">
              <a:buNone/>
              <a:defRPr sz="2175" b="1">
                <a:solidFill>
                  <a:srgbClr val="25223A"/>
                </a:solidFill>
                <a:latin typeface="Noto Sans CJK SC"/>
                <a:ea typeface="Noto Sans CJK SC"/>
                <a:cs typeface="Noto Sans CJK SC"/>
              </a:defRPr>
            </a:lvl5pPr>
            <a:lvl6pPr algn="l">
              <a:buNone/>
              <a:defRPr sz="2175" b="1">
                <a:solidFill>
                  <a:srgbClr val="25223A"/>
                </a:solidFill>
                <a:latin typeface="Noto Sans CJK SC"/>
                <a:ea typeface="Noto Sans CJK SC"/>
                <a:cs typeface="Noto Sans CJK SC"/>
              </a:defRPr>
            </a:lvl6pPr>
            <a:lvl7pPr algn="l">
              <a:buNone/>
              <a:defRPr sz="2175" b="1">
                <a:solidFill>
                  <a:srgbClr val="25223A"/>
                </a:solidFill>
                <a:latin typeface="Noto Sans CJK SC"/>
                <a:ea typeface="Noto Sans CJK SC"/>
                <a:cs typeface="Noto Sans CJK SC"/>
              </a:defRPr>
            </a:lvl7pPr>
            <a:lvl8pPr algn="l">
              <a:buNone/>
              <a:defRPr sz="2175" b="1">
                <a:solidFill>
                  <a:srgbClr val="25223A"/>
                </a:solidFill>
                <a:latin typeface="Noto Sans CJK SC"/>
                <a:ea typeface="Noto Sans CJK SC"/>
                <a:cs typeface="Noto Sans CJK SC"/>
              </a:defRPr>
            </a:lvl8pPr>
            <a:lvl9pPr algn="l">
              <a:buNone/>
              <a:defRPr sz="2175" b="1">
                <a:solidFill>
                  <a:srgbClr val="25223A"/>
                </a:solidFill>
                <a:latin typeface="Noto Sans CJK SC"/>
                <a:ea typeface="Noto Sans CJK SC"/>
                <a:cs typeface="Noto Sans CJK SC"/>
              </a:defRPr>
            </a:lvl9pPr>
          </a:lstStyle>
          <a:p>
            <a:pPr algn="l">
              <a:buNone/>
              <a:defRPr sz="2175" b="1">
                <a:solidFill>
                  <a:srgbClr val="25223A"/>
                </a:solidFill>
                <a:latin typeface="Noto Sans CJK SC"/>
                <a:ea typeface="Noto Sans CJK SC"/>
                <a:cs typeface="Noto Sans CJK SC"/>
              </a:defRPr>
            </a:pPr>
            <a:r>
              <a:rPr sz="2175" b="1">
                <a:solidFill>
                  <a:srgbClr val="25223A"/>
                </a:solidFill>
                <a:latin typeface="Noto Sans CJK SC"/>
                <a:ea typeface="Noto Sans CJK SC"/>
                <a:cs typeface="Noto Sans CJK SC"/>
              </a:rPr>
              <a:t>box: direct and crossed boxes</a:t>
            </a:r>
            <a:endParaRPr sz="2175" b="1">
              <a:solidFill>
                <a:srgbClr val="25223A"/>
              </a:solidFill>
              <a:latin typeface="Noto Sans CJK SC"/>
              <a:ea typeface="Noto Sans CJK SC"/>
              <a:cs typeface="Noto Sans CJK SC"/>
            </a:endParaRPr>
          </a:p>
        </p:txBody>
      </p:sp>
      <p:sp>
        <p:nvSpPr>
          <p:cNvPr id="5" name="nav：非阿贝尔顶点"/>
          <p:cNvSpPr>
            <a:spLocks noGrp="1"/>
          </p:cNvSpPr>
          <p:nvPr/>
        </p:nvSpPr>
        <p:spPr>
          <a:xfrm>
            <a:off x="6219825" y="2362200"/>
            <a:ext cx="5238750" cy="714375"/>
          </a:xfrm>
          <a:prstGeom prst="rect">
            <a:avLst/>
          </a:prstGeom>
          <a:noFill/>
          <a:ln w="0">
            <a:noFill/>
          </a:ln>
        </p:spPr>
        <p:txBody>
          <a:bodyPr wrap="square" lIns="0" tIns="0" rIns="0" bIns="0" anchor="t">
            <a:noAutofit/>
          </a:bodyPr>
          <a:lstStyle>
            <a:defPPr algn="l">
              <a:defRPr sz="2175" b="1">
                <a:solidFill>
                  <a:srgbClr val="25223A"/>
                </a:solidFill>
                <a:latin typeface="Noto Sans CJK SC"/>
                <a:ea typeface="Noto Sans CJK SC"/>
                <a:cs typeface="Noto Sans CJK SC"/>
              </a:defRPr>
            </a:defPPr>
            <a:lvl1pPr algn="l">
              <a:buNone/>
              <a:defRPr sz="2175" b="1">
                <a:solidFill>
                  <a:srgbClr val="25223A"/>
                </a:solidFill>
                <a:latin typeface="Noto Sans CJK SC"/>
                <a:ea typeface="Noto Sans CJK SC"/>
                <a:cs typeface="Noto Sans CJK SC"/>
              </a:defRPr>
            </a:lvl1pPr>
            <a:lvl2pPr algn="l">
              <a:buNone/>
              <a:defRPr sz="2175" b="1">
                <a:solidFill>
                  <a:srgbClr val="25223A"/>
                </a:solidFill>
                <a:latin typeface="Noto Sans CJK SC"/>
                <a:ea typeface="Noto Sans CJK SC"/>
                <a:cs typeface="Noto Sans CJK SC"/>
              </a:defRPr>
            </a:lvl2pPr>
            <a:lvl3pPr algn="l">
              <a:buNone/>
              <a:defRPr sz="2175" b="1">
                <a:solidFill>
                  <a:srgbClr val="25223A"/>
                </a:solidFill>
                <a:latin typeface="Noto Sans CJK SC"/>
                <a:ea typeface="Noto Sans CJK SC"/>
                <a:cs typeface="Noto Sans CJK SC"/>
              </a:defRPr>
            </a:lvl3pPr>
            <a:lvl4pPr algn="l">
              <a:buNone/>
              <a:defRPr sz="2175" b="1">
                <a:solidFill>
                  <a:srgbClr val="25223A"/>
                </a:solidFill>
                <a:latin typeface="Noto Sans CJK SC"/>
                <a:ea typeface="Noto Sans CJK SC"/>
                <a:cs typeface="Noto Sans CJK SC"/>
              </a:defRPr>
            </a:lvl4pPr>
            <a:lvl5pPr algn="l">
              <a:buNone/>
              <a:defRPr sz="2175" b="1">
                <a:solidFill>
                  <a:srgbClr val="25223A"/>
                </a:solidFill>
                <a:latin typeface="Noto Sans CJK SC"/>
                <a:ea typeface="Noto Sans CJK SC"/>
                <a:cs typeface="Noto Sans CJK SC"/>
              </a:defRPr>
            </a:lvl5pPr>
            <a:lvl6pPr algn="l">
              <a:buNone/>
              <a:defRPr sz="2175" b="1">
                <a:solidFill>
                  <a:srgbClr val="25223A"/>
                </a:solidFill>
                <a:latin typeface="Noto Sans CJK SC"/>
                <a:ea typeface="Noto Sans CJK SC"/>
                <a:cs typeface="Noto Sans CJK SC"/>
              </a:defRPr>
            </a:lvl6pPr>
            <a:lvl7pPr algn="l">
              <a:buNone/>
              <a:defRPr sz="2175" b="1">
                <a:solidFill>
                  <a:srgbClr val="25223A"/>
                </a:solidFill>
                <a:latin typeface="Noto Sans CJK SC"/>
                <a:ea typeface="Noto Sans CJK SC"/>
                <a:cs typeface="Noto Sans CJK SC"/>
              </a:defRPr>
            </a:lvl7pPr>
            <a:lvl8pPr algn="l">
              <a:buNone/>
              <a:defRPr sz="2175" b="1">
                <a:solidFill>
                  <a:srgbClr val="25223A"/>
                </a:solidFill>
                <a:latin typeface="Noto Sans CJK SC"/>
                <a:ea typeface="Noto Sans CJK SC"/>
                <a:cs typeface="Noto Sans CJK SC"/>
              </a:defRPr>
            </a:lvl8pPr>
            <a:lvl9pPr algn="l">
              <a:buNone/>
              <a:defRPr sz="2175" b="1">
                <a:solidFill>
                  <a:srgbClr val="25223A"/>
                </a:solidFill>
                <a:latin typeface="Noto Sans CJK SC"/>
                <a:ea typeface="Noto Sans CJK SC"/>
                <a:cs typeface="Noto Sans CJK SC"/>
              </a:defRPr>
            </a:lvl9pPr>
          </a:lstStyle>
          <a:p>
            <a:pPr algn="l">
              <a:buNone/>
              <a:defRPr sz="2175" b="1">
                <a:solidFill>
                  <a:srgbClr val="25223A"/>
                </a:solidFill>
                <a:latin typeface="Noto Sans CJK SC"/>
                <a:ea typeface="Noto Sans CJK SC"/>
                <a:cs typeface="Noto Sans CJK SC"/>
              </a:defRPr>
            </a:pPr>
            <a:r>
              <a:rPr sz="2175" b="1">
                <a:solidFill>
                  <a:srgbClr val="25223A"/>
                </a:solidFill>
                <a:latin typeface="Noto Sans CJK SC"/>
                <a:ea typeface="Noto Sans CJK SC"/>
                <a:cs typeface="Noto Sans CJK SC"/>
              </a:rPr>
              <a:t>nav: non-Abelian vertex</a:t>
            </a:r>
            <a:endParaRPr sz="2175" b="1">
              <a:solidFill>
                <a:srgbClr val="25223A"/>
              </a:solidFill>
              <a:latin typeface="Noto Sans CJK SC"/>
              <a:ea typeface="Noto Sans CJK SC"/>
              <a:cs typeface="Noto Sans CJK SC"/>
            </a:endParaRPr>
          </a:p>
        </p:txBody>
      </p:sp>
      <p:sp>
        <p:nvSpPr>
          <p:cNvPr id="6" name="av：阿贝尔顶点"/>
          <p:cNvSpPr>
            <a:spLocks noGrp="1"/>
          </p:cNvSpPr>
          <p:nvPr/>
        </p:nvSpPr>
        <p:spPr>
          <a:xfrm>
            <a:off x="6219825" y="3238500"/>
            <a:ext cx="5238750" cy="714375"/>
          </a:xfrm>
          <a:prstGeom prst="rect">
            <a:avLst/>
          </a:prstGeom>
          <a:noFill/>
          <a:ln w="0">
            <a:noFill/>
          </a:ln>
        </p:spPr>
        <p:txBody>
          <a:bodyPr wrap="square" lIns="0" tIns="0" rIns="0" bIns="0" anchor="t">
            <a:noAutofit/>
          </a:bodyPr>
          <a:lstStyle>
            <a:defPPr algn="l">
              <a:defRPr sz="2175" b="1">
                <a:solidFill>
                  <a:srgbClr val="25223A"/>
                </a:solidFill>
                <a:latin typeface="Noto Sans CJK SC"/>
                <a:ea typeface="Noto Sans CJK SC"/>
                <a:cs typeface="Noto Sans CJK SC"/>
              </a:defRPr>
            </a:defPPr>
            <a:lvl1pPr algn="l">
              <a:buNone/>
              <a:defRPr sz="2175" b="1">
                <a:solidFill>
                  <a:srgbClr val="25223A"/>
                </a:solidFill>
                <a:latin typeface="Noto Sans CJK SC"/>
                <a:ea typeface="Noto Sans CJK SC"/>
                <a:cs typeface="Noto Sans CJK SC"/>
              </a:defRPr>
            </a:lvl1pPr>
            <a:lvl2pPr algn="l">
              <a:buNone/>
              <a:defRPr sz="2175" b="1">
                <a:solidFill>
                  <a:srgbClr val="25223A"/>
                </a:solidFill>
                <a:latin typeface="Noto Sans CJK SC"/>
                <a:ea typeface="Noto Sans CJK SC"/>
                <a:cs typeface="Noto Sans CJK SC"/>
              </a:defRPr>
            </a:lvl2pPr>
            <a:lvl3pPr algn="l">
              <a:buNone/>
              <a:defRPr sz="2175" b="1">
                <a:solidFill>
                  <a:srgbClr val="25223A"/>
                </a:solidFill>
                <a:latin typeface="Noto Sans CJK SC"/>
                <a:ea typeface="Noto Sans CJK SC"/>
                <a:cs typeface="Noto Sans CJK SC"/>
              </a:defRPr>
            </a:lvl3pPr>
            <a:lvl4pPr algn="l">
              <a:buNone/>
              <a:defRPr sz="2175" b="1">
                <a:solidFill>
                  <a:srgbClr val="25223A"/>
                </a:solidFill>
                <a:latin typeface="Noto Sans CJK SC"/>
                <a:ea typeface="Noto Sans CJK SC"/>
                <a:cs typeface="Noto Sans CJK SC"/>
              </a:defRPr>
            </a:lvl4pPr>
            <a:lvl5pPr algn="l">
              <a:buNone/>
              <a:defRPr sz="2175" b="1">
                <a:solidFill>
                  <a:srgbClr val="25223A"/>
                </a:solidFill>
                <a:latin typeface="Noto Sans CJK SC"/>
                <a:ea typeface="Noto Sans CJK SC"/>
                <a:cs typeface="Noto Sans CJK SC"/>
              </a:defRPr>
            </a:lvl5pPr>
            <a:lvl6pPr algn="l">
              <a:buNone/>
              <a:defRPr sz="2175" b="1">
                <a:solidFill>
                  <a:srgbClr val="25223A"/>
                </a:solidFill>
                <a:latin typeface="Noto Sans CJK SC"/>
                <a:ea typeface="Noto Sans CJK SC"/>
                <a:cs typeface="Noto Sans CJK SC"/>
              </a:defRPr>
            </a:lvl6pPr>
            <a:lvl7pPr algn="l">
              <a:buNone/>
              <a:defRPr sz="2175" b="1">
                <a:solidFill>
                  <a:srgbClr val="25223A"/>
                </a:solidFill>
                <a:latin typeface="Noto Sans CJK SC"/>
                <a:ea typeface="Noto Sans CJK SC"/>
                <a:cs typeface="Noto Sans CJK SC"/>
              </a:defRPr>
            </a:lvl7pPr>
            <a:lvl8pPr algn="l">
              <a:buNone/>
              <a:defRPr sz="2175" b="1">
                <a:solidFill>
                  <a:srgbClr val="25223A"/>
                </a:solidFill>
                <a:latin typeface="Noto Sans CJK SC"/>
                <a:ea typeface="Noto Sans CJK SC"/>
                <a:cs typeface="Noto Sans CJK SC"/>
              </a:defRPr>
            </a:lvl8pPr>
            <a:lvl9pPr algn="l">
              <a:buNone/>
              <a:defRPr sz="2175" b="1">
                <a:solidFill>
                  <a:srgbClr val="25223A"/>
                </a:solidFill>
                <a:latin typeface="Noto Sans CJK SC"/>
                <a:ea typeface="Noto Sans CJK SC"/>
                <a:cs typeface="Noto Sans CJK SC"/>
              </a:defRPr>
            </a:lvl9pPr>
          </a:lstStyle>
          <a:p>
            <a:pPr algn="l">
              <a:buNone/>
              <a:defRPr sz="2175" b="1">
                <a:solidFill>
                  <a:srgbClr val="25223A"/>
                </a:solidFill>
                <a:latin typeface="Noto Sans CJK SC"/>
                <a:ea typeface="Noto Sans CJK SC"/>
                <a:cs typeface="Noto Sans CJK SC"/>
              </a:defRPr>
            </a:pPr>
            <a:r>
              <a:rPr sz="2175" b="1">
                <a:solidFill>
                  <a:srgbClr val="25223A"/>
                </a:solidFill>
                <a:latin typeface="Noto Sans CJK SC"/>
                <a:ea typeface="Noto Sans CJK SC"/>
                <a:cs typeface="Noto Sans CJK SC"/>
              </a:rPr>
              <a:t>av: Abelian vertex</a:t>
            </a:r>
            <a:endParaRPr sz="2175" b="1">
              <a:solidFill>
                <a:srgbClr val="25223A"/>
              </a:solidFill>
              <a:latin typeface="Noto Sans CJK SC"/>
              <a:ea typeface="Noto Sans CJK SC"/>
              <a:cs typeface="Noto Sans CJK SC"/>
            </a:endParaRPr>
          </a:p>
        </p:txBody>
      </p:sp>
      <p:sp>
        <p:nvSpPr>
          <p:cNvPr id="7" name="qse：外部夸克自能"/>
          <p:cNvSpPr>
            <a:spLocks noGrp="1"/>
          </p:cNvSpPr>
          <p:nvPr/>
        </p:nvSpPr>
        <p:spPr>
          <a:xfrm>
            <a:off x="6219825" y="4114800"/>
            <a:ext cx="5238750" cy="714375"/>
          </a:xfrm>
          <a:prstGeom prst="rect">
            <a:avLst/>
          </a:prstGeom>
          <a:noFill/>
          <a:ln w="0">
            <a:noFill/>
          </a:ln>
        </p:spPr>
        <p:txBody>
          <a:bodyPr wrap="square" lIns="0" tIns="0" rIns="0" bIns="0" anchor="t">
            <a:noAutofit/>
          </a:bodyPr>
          <a:lstStyle>
            <a:defPPr algn="l">
              <a:defRPr sz="2175" b="1">
                <a:solidFill>
                  <a:srgbClr val="25223A"/>
                </a:solidFill>
                <a:latin typeface="Noto Sans CJK SC"/>
                <a:ea typeface="Noto Sans CJK SC"/>
                <a:cs typeface="Noto Sans CJK SC"/>
              </a:defRPr>
            </a:defPPr>
            <a:lvl1pPr algn="l">
              <a:buNone/>
              <a:defRPr sz="2175" b="1">
                <a:solidFill>
                  <a:srgbClr val="25223A"/>
                </a:solidFill>
                <a:latin typeface="Noto Sans CJK SC"/>
                <a:ea typeface="Noto Sans CJK SC"/>
                <a:cs typeface="Noto Sans CJK SC"/>
              </a:defRPr>
            </a:lvl1pPr>
            <a:lvl2pPr algn="l">
              <a:buNone/>
              <a:defRPr sz="2175" b="1">
                <a:solidFill>
                  <a:srgbClr val="25223A"/>
                </a:solidFill>
                <a:latin typeface="Noto Sans CJK SC"/>
                <a:ea typeface="Noto Sans CJK SC"/>
                <a:cs typeface="Noto Sans CJK SC"/>
              </a:defRPr>
            </a:lvl2pPr>
            <a:lvl3pPr algn="l">
              <a:buNone/>
              <a:defRPr sz="2175" b="1">
                <a:solidFill>
                  <a:srgbClr val="25223A"/>
                </a:solidFill>
                <a:latin typeface="Noto Sans CJK SC"/>
                <a:ea typeface="Noto Sans CJK SC"/>
                <a:cs typeface="Noto Sans CJK SC"/>
              </a:defRPr>
            </a:lvl3pPr>
            <a:lvl4pPr algn="l">
              <a:buNone/>
              <a:defRPr sz="2175" b="1">
                <a:solidFill>
                  <a:srgbClr val="25223A"/>
                </a:solidFill>
                <a:latin typeface="Noto Sans CJK SC"/>
                <a:ea typeface="Noto Sans CJK SC"/>
                <a:cs typeface="Noto Sans CJK SC"/>
              </a:defRPr>
            </a:lvl4pPr>
            <a:lvl5pPr algn="l">
              <a:buNone/>
              <a:defRPr sz="2175" b="1">
                <a:solidFill>
                  <a:srgbClr val="25223A"/>
                </a:solidFill>
                <a:latin typeface="Noto Sans CJK SC"/>
                <a:ea typeface="Noto Sans CJK SC"/>
                <a:cs typeface="Noto Sans CJK SC"/>
              </a:defRPr>
            </a:lvl5pPr>
            <a:lvl6pPr algn="l">
              <a:buNone/>
              <a:defRPr sz="2175" b="1">
                <a:solidFill>
                  <a:srgbClr val="25223A"/>
                </a:solidFill>
                <a:latin typeface="Noto Sans CJK SC"/>
                <a:ea typeface="Noto Sans CJK SC"/>
                <a:cs typeface="Noto Sans CJK SC"/>
              </a:defRPr>
            </a:lvl6pPr>
            <a:lvl7pPr algn="l">
              <a:buNone/>
              <a:defRPr sz="2175" b="1">
                <a:solidFill>
                  <a:srgbClr val="25223A"/>
                </a:solidFill>
                <a:latin typeface="Noto Sans CJK SC"/>
                <a:ea typeface="Noto Sans CJK SC"/>
                <a:cs typeface="Noto Sans CJK SC"/>
              </a:defRPr>
            </a:lvl7pPr>
            <a:lvl8pPr algn="l">
              <a:buNone/>
              <a:defRPr sz="2175" b="1">
                <a:solidFill>
                  <a:srgbClr val="25223A"/>
                </a:solidFill>
                <a:latin typeface="Noto Sans CJK SC"/>
                <a:ea typeface="Noto Sans CJK SC"/>
                <a:cs typeface="Noto Sans CJK SC"/>
              </a:defRPr>
            </a:lvl8pPr>
            <a:lvl9pPr algn="l">
              <a:buNone/>
              <a:defRPr sz="2175" b="1">
                <a:solidFill>
                  <a:srgbClr val="25223A"/>
                </a:solidFill>
                <a:latin typeface="Noto Sans CJK SC"/>
                <a:ea typeface="Noto Sans CJK SC"/>
                <a:cs typeface="Noto Sans CJK SC"/>
              </a:defRPr>
            </a:lvl9pPr>
          </a:lstStyle>
          <a:p>
            <a:pPr algn="l">
              <a:buNone/>
              <a:defRPr sz="2175" b="1">
                <a:solidFill>
                  <a:srgbClr val="25223A"/>
                </a:solidFill>
                <a:latin typeface="Noto Sans CJK SC"/>
                <a:ea typeface="Noto Sans CJK SC"/>
                <a:cs typeface="Noto Sans CJK SC"/>
              </a:defRPr>
            </a:pPr>
            <a:r>
              <a:rPr sz="2175" b="1">
                <a:solidFill>
                  <a:srgbClr val="25223A"/>
                </a:solidFill>
                <a:latin typeface="Noto Sans CJK SC"/>
                <a:ea typeface="Noto Sans CJK SC"/>
                <a:cs typeface="Noto Sans CJK SC"/>
              </a:rPr>
              <a:t>qse: external quark self-energy</a:t>
            </a:r>
            <a:endParaRPr sz="2175" b="1">
              <a:solidFill>
                <a:srgbClr val="25223A"/>
              </a:solidFill>
              <a:latin typeface="Noto Sans CJK SC"/>
              <a:ea typeface="Noto Sans CJK SC"/>
              <a:cs typeface="Noto Sans CJK SC"/>
            </a:endParaRPr>
          </a:p>
        </p:txBody>
      </p:sp>
      <p:sp>
        <p:nvSpPr>
          <p:cNvPr id="8" name="gse：胶子自能"/>
          <p:cNvSpPr>
            <a:spLocks noGrp="1"/>
          </p:cNvSpPr>
          <p:nvPr/>
        </p:nvSpPr>
        <p:spPr>
          <a:xfrm>
            <a:off x="6219825" y="4991100"/>
            <a:ext cx="5238750" cy="714375"/>
          </a:xfrm>
          <a:prstGeom prst="rect">
            <a:avLst/>
          </a:prstGeom>
          <a:noFill/>
          <a:ln w="0">
            <a:noFill/>
          </a:ln>
        </p:spPr>
        <p:txBody>
          <a:bodyPr wrap="square" lIns="0" tIns="0" rIns="0" bIns="0" anchor="t">
            <a:noAutofit/>
          </a:bodyPr>
          <a:lstStyle>
            <a:defPPr algn="l">
              <a:defRPr sz="2175" b="1">
                <a:solidFill>
                  <a:srgbClr val="25223A"/>
                </a:solidFill>
                <a:latin typeface="Noto Sans CJK SC"/>
                <a:ea typeface="Noto Sans CJK SC"/>
                <a:cs typeface="Noto Sans CJK SC"/>
              </a:defRPr>
            </a:defPPr>
            <a:lvl1pPr algn="l">
              <a:buNone/>
              <a:defRPr sz="2175" b="1">
                <a:solidFill>
                  <a:srgbClr val="25223A"/>
                </a:solidFill>
                <a:latin typeface="Noto Sans CJK SC"/>
                <a:ea typeface="Noto Sans CJK SC"/>
                <a:cs typeface="Noto Sans CJK SC"/>
              </a:defRPr>
            </a:lvl1pPr>
            <a:lvl2pPr algn="l">
              <a:buNone/>
              <a:defRPr sz="2175" b="1">
                <a:solidFill>
                  <a:srgbClr val="25223A"/>
                </a:solidFill>
                <a:latin typeface="Noto Sans CJK SC"/>
                <a:ea typeface="Noto Sans CJK SC"/>
                <a:cs typeface="Noto Sans CJK SC"/>
              </a:defRPr>
            </a:lvl2pPr>
            <a:lvl3pPr algn="l">
              <a:buNone/>
              <a:defRPr sz="2175" b="1">
                <a:solidFill>
                  <a:srgbClr val="25223A"/>
                </a:solidFill>
                <a:latin typeface="Noto Sans CJK SC"/>
                <a:ea typeface="Noto Sans CJK SC"/>
                <a:cs typeface="Noto Sans CJK SC"/>
              </a:defRPr>
            </a:lvl3pPr>
            <a:lvl4pPr algn="l">
              <a:buNone/>
              <a:defRPr sz="2175" b="1">
                <a:solidFill>
                  <a:srgbClr val="25223A"/>
                </a:solidFill>
                <a:latin typeface="Noto Sans CJK SC"/>
                <a:ea typeface="Noto Sans CJK SC"/>
                <a:cs typeface="Noto Sans CJK SC"/>
              </a:defRPr>
            </a:lvl4pPr>
            <a:lvl5pPr algn="l">
              <a:buNone/>
              <a:defRPr sz="2175" b="1">
                <a:solidFill>
                  <a:srgbClr val="25223A"/>
                </a:solidFill>
                <a:latin typeface="Noto Sans CJK SC"/>
                <a:ea typeface="Noto Sans CJK SC"/>
                <a:cs typeface="Noto Sans CJK SC"/>
              </a:defRPr>
            </a:lvl5pPr>
            <a:lvl6pPr algn="l">
              <a:buNone/>
              <a:defRPr sz="2175" b="1">
                <a:solidFill>
                  <a:srgbClr val="25223A"/>
                </a:solidFill>
                <a:latin typeface="Noto Sans CJK SC"/>
                <a:ea typeface="Noto Sans CJK SC"/>
                <a:cs typeface="Noto Sans CJK SC"/>
              </a:defRPr>
            </a:lvl6pPr>
            <a:lvl7pPr algn="l">
              <a:buNone/>
              <a:defRPr sz="2175" b="1">
                <a:solidFill>
                  <a:srgbClr val="25223A"/>
                </a:solidFill>
                <a:latin typeface="Noto Sans CJK SC"/>
                <a:ea typeface="Noto Sans CJK SC"/>
                <a:cs typeface="Noto Sans CJK SC"/>
              </a:defRPr>
            </a:lvl7pPr>
            <a:lvl8pPr algn="l">
              <a:buNone/>
              <a:defRPr sz="2175" b="1">
                <a:solidFill>
                  <a:srgbClr val="25223A"/>
                </a:solidFill>
                <a:latin typeface="Noto Sans CJK SC"/>
                <a:ea typeface="Noto Sans CJK SC"/>
                <a:cs typeface="Noto Sans CJK SC"/>
              </a:defRPr>
            </a:lvl8pPr>
            <a:lvl9pPr algn="l">
              <a:buNone/>
              <a:defRPr sz="2175" b="1">
                <a:solidFill>
                  <a:srgbClr val="25223A"/>
                </a:solidFill>
                <a:latin typeface="Noto Sans CJK SC"/>
                <a:ea typeface="Noto Sans CJK SC"/>
                <a:cs typeface="Noto Sans CJK SC"/>
              </a:defRPr>
            </a:lvl9pPr>
          </a:lstStyle>
          <a:p>
            <a:pPr algn="l">
              <a:buNone/>
              <a:defRPr sz="2175" b="1">
                <a:solidFill>
                  <a:srgbClr val="25223A"/>
                </a:solidFill>
                <a:latin typeface="Noto Sans CJK SC"/>
                <a:ea typeface="Noto Sans CJK SC"/>
                <a:cs typeface="Noto Sans CJK SC"/>
              </a:defRPr>
            </a:pPr>
            <a:r>
              <a:rPr sz="2175" b="1">
                <a:solidFill>
                  <a:srgbClr val="25223A"/>
                </a:solidFill>
                <a:latin typeface="Noto Sans CJK SC"/>
                <a:ea typeface="Noto Sans CJK SC"/>
                <a:cs typeface="Noto Sans CJK SC"/>
              </a:rPr>
              <a:t>gse: gluon self-energy</a:t>
            </a:r>
            <a:endParaRPr sz="2175" b="1">
              <a:solidFill>
                <a:srgbClr val="25223A"/>
              </a:solidFill>
              <a:latin typeface="Noto Sans CJK SC"/>
              <a:ea typeface="Noto Sans CJK SC"/>
              <a:cs typeface="Noto Sans CJK SC"/>
            </a:endParaRPr>
          </a:p>
        </p:txBody>
      </p:sp>
      <p:sp>
        <p:nvSpPr>
          <p:cNvPr id="9" name="保留镜像图、外腿计数与图本身的对称因子。"/>
          <p:cNvSpPr>
            <a:spLocks noGrp="1"/>
          </p:cNvSpPr>
          <p:nvPr/>
        </p:nvSpPr>
        <p:spPr>
          <a:xfrm>
            <a:off x="685800" y="5876925"/>
            <a:ext cx="10820400" cy="485775"/>
          </a:xfrm>
          <a:prstGeom prst="rect">
            <a:avLst/>
          </a:prstGeom>
          <a:noFill/>
          <a:ln w="0">
            <a:noFill/>
          </a:ln>
        </p:spPr>
        <p:txBody>
          <a:bodyPr wrap="square" lIns="0" tIns="0" rIns="0" bIns="0" anchor="t">
            <a:noAutofit/>
          </a:bodyPr>
          <a:lstStyle>
            <a:defPPr algn="l">
              <a:defRPr sz="1875" b="0">
                <a:solidFill>
                  <a:srgbClr val="6650A3"/>
                </a:solidFill>
                <a:latin typeface="Noto Sans CJK SC"/>
                <a:ea typeface="Noto Sans CJK SC"/>
                <a:cs typeface="Noto Sans CJK SC"/>
              </a:defRPr>
            </a:defPPr>
            <a:lvl1pPr algn="l">
              <a:buNone/>
              <a:defRPr sz="1875" b="0">
                <a:solidFill>
                  <a:srgbClr val="6650A3"/>
                </a:solidFill>
                <a:latin typeface="Noto Sans CJK SC"/>
                <a:ea typeface="Noto Sans CJK SC"/>
                <a:cs typeface="Noto Sans CJK SC"/>
              </a:defRPr>
            </a:lvl1pPr>
            <a:lvl2pPr algn="l">
              <a:buNone/>
              <a:defRPr sz="1875" b="0">
                <a:solidFill>
                  <a:srgbClr val="6650A3"/>
                </a:solidFill>
                <a:latin typeface="Noto Sans CJK SC"/>
                <a:ea typeface="Noto Sans CJK SC"/>
                <a:cs typeface="Noto Sans CJK SC"/>
              </a:defRPr>
            </a:lvl2pPr>
            <a:lvl3pPr algn="l">
              <a:buNone/>
              <a:defRPr sz="1875" b="0">
                <a:solidFill>
                  <a:srgbClr val="6650A3"/>
                </a:solidFill>
                <a:latin typeface="Noto Sans CJK SC"/>
                <a:ea typeface="Noto Sans CJK SC"/>
                <a:cs typeface="Noto Sans CJK SC"/>
              </a:defRPr>
            </a:lvl3pPr>
            <a:lvl4pPr algn="l">
              <a:buNone/>
              <a:defRPr sz="1875" b="0">
                <a:solidFill>
                  <a:srgbClr val="6650A3"/>
                </a:solidFill>
                <a:latin typeface="Noto Sans CJK SC"/>
                <a:ea typeface="Noto Sans CJK SC"/>
                <a:cs typeface="Noto Sans CJK SC"/>
              </a:defRPr>
            </a:lvl4pPr>
            <a:lvl5pPr algn="l">
              <a:buNone/>
              <a:defRPr sz="1875" b="0">
                <a:solidFill>
                  <a:srgbClr val="6650A3"/>
                </a:solidFill>
                <a:latin typeface="Noto Sans CJK SC"/>
                <a:ea typeface="Noto Sans CJK SC"/>
                <a:cs typeface="Noto Sans CJK SC"/>
              </a:defRPr>
            </a:lvl5pPr>
            <a:lvl6pPr algn="l">
              <a:buNone/>
              <a:defRPr sz="1875" b="0">
                <a:solidFill>
                  <a:srgbClr val="6650A3"/>
                </a:solidFill>
                <a:latin typeface="Noto Sans CJK SC"/>
                <a:ea typeface="Noto Sans CJK SC"/>
                <a:cs typeface="Noto Sans CJK SC"/>
              </a:defRPr>
            </a:lvl6pPr>
            <a:lvl7pPr algn="l">
              <a:buNone/>
              <a:defRPr sz="1875" b="0">
                <a:solidFill>
                  <a:srgbClr val="6650A3"/>
                </a:solidFill>
                <a:latin typeface="Noto Sans CJK SC"/>
                <a:ea typeface="Noto Sans CJK SC"/>
                <a:cs typeface="Noto Sans CJK SC"/>
              </a:defRPr>
            </a:lvl7pPr>
            <a:lvl8pPr algn="l">
              <a:buNone/>
              <a:defRPr sz="1875" b="0">
                <a:solidFill>
                  <a:srgbClr val="6650A3"/>
                </a:solidFill>
                <a:latin typeface="Noto Sans CJK SC"/>
                <a:ea typeface="Noto Sans CJK SC"/>
                <a:cs typeface="Noto Sans CJK SC"/>
              </a:defRPr>
            </a:lvl8pPr>
            <a:lvl9pPr algn="l">
              <a:buNone/>
              <a:defRPr sz="1875" b="0">
                <a:solidFill>
                  <a:srgbClr val="6650A3"/>
                </a:solidFill>
                <a:latin typeface="Noto Sans CJK SC"/>
                <a:ea typeface="Noto Sans CJK SC"/>
                <a:cs typeface="Noto Sans CJK SC"/>
              </a:defRPr>
            </a:lvl9pPr>
          </a:lstStyle>
          <a:p>
            <a:pPr algn="l">
              <a:buNone/>
              <a:defRPr sz="1875" b="0">
                <a:solidFill>
                  <a:srgbClr val="6650A3"/>
                </a:solidFill>
                <a:latin typeface="Noto Sans CJK SC"/>
                <a:ea typeface="Noto Sans CJK SC"/>
                <a:cs typeface="Noto Sans CJK SC"/>
              </a:defRPr>
            </a:pPr>
            <a:r>
              <a:rPr sz="1875" b="0">
                <a:solidFill>
                  <a:srgbClr val="6650A3"/>
                </a:solidFill>
                <a:latin typeface="Noto Sans CJK SC"/>
                <a:ea typeface="Noto Sans CJK SC"/>
                <a:cs typeface="Noto Sans CJK SC"/>
              </a:rPr>
              <a:t>Include mirror graphs, external-leg multiplicities and diagram symmetry factors.</a:t>
            </a:r>
            <a:endParaRPr sz="1875" b="0">
              <a:solidFill>
                <a:srgbClr val="6650A3"/>
              </a:solidFill>
              <a:latin typeface="Noto Sans CJK SC"/>
              <a:ea typeface="Noto Sans CJK SC"/>
              <a:cs typeface="Noto Sans CJK SC"/>
            </a:endParaRPr>
          </a:p>
        </p:txBody>
      </p:sp>
      <p:sp>
        <p:nvSpPr>
          <p:cNvPr id="11" name="pt-added-8"/>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Figure: [2] Binosi &amp; Papavassiliou (2009), Fig. 2.</a:t>
            </a:r>
            <a:endParaRPr sz="1200" b="0">
              <a:solidFill>
                <a:srgbClr val="6C6878"/>
              </a:solidFill>
              <a:latin typeface="Noto Sans CJK SC"/>
              <a:ea typeface="Noto Sans CJK SC"/>
              <a:cs typeface="Noto Sans CJK S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6" name="pt-added-0"/>
          <p:cNvSpPr>
            <a:spLocks noGrp="1"/>
          </p:cNvSpPr>
          <p:nvPr/>
        </p:nvSpPr>
        <p:spPr>
          <a:xfrm>
            <a:off x="685800" y="457200"/>
            <a:ext cx="10820400" cy="742950"/>
          </a:xfrm>
          <a:prstGeom prst="rect">
            <a:avLst/>
          </a:prstGeom>
          <a:noFill/>
          <a:ln w="0">
            <a:noFill/>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PT: Reorganizing the Scattering Amplitude</a:t>
            </a:r>
            <a:endParaRPr sz="3300" b="1">
              <a:solidFill>
                <a:srgbClr val="25223A"/>
              </a:solidFill>
              <a:latin typeface="Noto Sans CJK SC"/>
              <a:ea typeface="Noto Sans CJK SC"/>
              <a:cs typeface="Noto Sans CJK SC"/>
            </a:endParaRPr>
          </a:p>
        </p:txBody>
      </p:sp>
      <p:pic>
        <p:nvPicPr>
          <p:cNvPr id="2" name="Picture 1"/>
          <p:cNvPicPr>
            <a:picLocks noChangeAspect="1"/>
          </p:cNvPicPr>
          <p:nvPr/>
        </p:nvPicPr>
        <p:blipFill>
          <a:blip r:embed="rId1"/>
          <a:stretch>
            <a:fillRect/>
          </a:stretch>
        </p:blipFill>
        <p:spPr>
          <a:xfrm>
            <a:off x="2687053" y="1476375"/>
            <a:ext cx="6817895" cy="2286000"/>
          </a:xfrm>
          <a:prstGeom prst="rect">
            <a:avLst/>
          </a:prstGeom>
        </p:spPr>
      </p:pic>
      <p:sp>
        <p:nvSpPr>
          <p:cNvPr id="3" name="pt-added-1"/>
          <p:cNvSpPr>
            <a:spLocks noGrp="1"/>
          </p:cNvSpPr>
          <p:nvPr/>
        </p:nvSpPr>
        <p:spPr>
          <a:xfrm>
            <a:off x="3286125" y="3790950"/>
            <a:ext cx="952500" cy="400050"/>
          </a:xfrm>
          <a:prstGeom prst="rect">
            <a:avLst/>
          </a:prstGeom>
          <a:noFill/>
          <a:ln w="0">
            <a:noFill/>
          </a:ln>
        </p:spPr>
        <p:txBody>
          <a:bodyPr wrap="square" lIns="0" tIns="0" rIns="0" bIns="0" anchor="t">
            <a:noAutofit/>
          </a:bodyPr>
          <a:lstStyle>
            <a:defPPr algn="ctr">
              <a:defRPr sz="1950" b="0">
                <a:solidFill>
                  <a:srgbClr val="6650A3"/>
                </a:solidFill>
                <a:latin typeface="Noto Sans CJK SC"/>
                <a:ea typeface="Noto Sans CJK SC"/>
                <a:cs typeface="Noto Sans CJK SC"/>
              </a:defRPr>
            </a:defPPr>
            <a:lvl1pPr algn="ctr">
              <a:buNone/>
              <a:defRPr sz="1950" b="0">
                <a:solidFill>
                  <a:srgbClr val="6650A3"/>
                </a:solidFill>
                <a:latin typeface="Noto Sans CJK SC"/>
                <a:ea typeface="Noto Sans CJK SC"/>
                <a:cs typeface="Noto Sans CJK SC"/>
              </a:defRPr>
            </a:lvl1pPr>
            <a:lvl2pPr algn="ctr">
              <a:buNone/>
              <a:defRPr sz="1950" b="0">
                <a:solidFill>
                  <a:srgbClr val="6650A3"/>
                </a:solidFill>
                <a:latin typeface="Noto Sans CJK SC"/>
                <a:ea typeface="Noto Sans CJK SC"/>
                <a:cs typeface="Noto Sans CJK SC"/>
              </a:defRPr>
            </a:lvl2pPr>
            <a:lvl3pPr algn="ctr">
              <a:buNone/>
              <a:defRPr sz="1950" b="0">
                <a:solidFill>
                  <a:srgbClr val="6650A3"/>
                </a:solidFill>
                <a:latin typeface="Noto Sans CJK SC"/>
                <a:ea typeface="Noto Sans CJK SC"/>
                <a:cs typeface="Noto Sans CJK SC"/>
              </a:defRPr>
            </a:lvl3pPr>
            <a:lvl4pPr algn="ctr">
              <a:buNone/>
              <a:defRPr sz="1950" b="0">
                <a:solidFill>
                  <a:srgbClr val="6650A3"/>
                </a:solidFill>
                <a:latin typeface="Noto Sans CJK SC"/>
                <a:ea typeface="Noto Sans CJK SC"/>
                <a:cs typeface="Noto Sans CJK SC"/>
              </a:defRPr>
            </a:lvl4pPr>
            <a:lvl5pPr algn="ctr">
              <a:buNone/>
              <a:defRPr sz="1950" b="0">
                <a:solidFill>
                  <a:srgbClr val="6650A3"/>
                </a:solidFill>
                <a:latin typeface="Noto Sans CJK SC"/>
                <a:ea typeface="Noto Sans CJK SC"/>
                <a:cs typeface="Noto Sans CJK SC"/>
              </a:defRPr>
            </a:lvl5pPr>
            <a:lvl6pPr algn="ctr">
              <a:buNone/>
              <a:defRPr sz="1950" b="0">
                <a:solidFill>
                  <a:srgbClr val="6650A3"/>
                </a:solidFill>
                <a:latin typeface="Noto Sans CJK SC"/>
                <a:ea typeface="Noto Sans CJK SC"/>
                <a:cs typeface="Noto Sans CJK SC"/>
              </a:defRPr>
            </a:lvl6pPr>
            <a:lvl7pPr algn="ctr">
              <a:buNone/>
              <a:defRPr sz="1950" b="0">
                <a:solidFill>
                  <a:srgbClr val="6650A3"/>
                </a:solidFill>
                <a:latin typeface="Noto Sans CJK SC"/>
                <a:ea typeface="Noto Sans CJK SC"/>
                <a:cs typeface="Noto Sans CJK SC"/>
              </a:defRPr>
            </a:lvl7pPr>
            <a:lvl8pPr algn="ctr">
              <a:buNone/>
              <a:defRPr sz="1950" b="0">
                <a:solidFill>
                  <a:srgbClr val="6650A3"/>
                </a:solidFill>
                <a:latin typeface="Noto Sans CJK SC"/>
                <a:ea typeface="Noto Sans CJK SC"/>
                <a:cs typeface="Noto Sans CJK SC"/>
              </a:defRPr>
            </a:lvl8pPr>
            <a:lvl9pPr algn="ctr">
              <a:buNone/>
              <a:defRPr sz="1950" b="0">
                <a:solidFill>
                  <a:srgbClr val="6650A3"/>
                </a:solidFill>
                <a:latin typeface="Noto Sans CJK SC"/>
                <a:ea typeface="Noto Sans CJK SC"/>
                <a:cs typeface="Noto Sans CJK SC"/>
              </a:defRPr>
            </a:lvl9pPr>
          </a:lstStyle>
          <a:p>
            <a:pPr algn="ctr">
              <a:buNone/>
              <a:defRPr sz="1950" b="0">
                <a:solidFill>
                  <a:srgbClr val="6650A3"/>
                </a:solidFill>
                <a:latin typeface="Noto Sans CJK SC"/>
                <a:ea typeface="Noto Sans CJK SC"/>
                <a:cs typeface="Noto Sans CJK SC"/>
              </a:defRPr>
            </a:pPr>
            <a:r>
              <a:rPr sz="1950" b="0">
                <a:solidFill>
                  <a:srgbClr val="6650A3"/>
                </a:solidFill>
                <a:latin typeface="Noto Sans CJK SC"/>
                <a:ea typeface="Noto Sans CJK SC"/>
                <a:cs typeface="Noto Sans CJK SC"/>
              </a:rPr>
              <a:t>box</a:t>
            </a:r>
            <a:endParaRPr sz="1950" b="0">
              <a:solidFill>
                <a:srgbClr val="6650A3"/>
              </a:solidFill>
              <a:latin typeface="Noto Sans CJK SC"/>
              <a:ea typeface="Noto Sans CJK SC"/>
              <a:cs typeface="Noto Sans CJK SC"/>
            </a:endParaRPr>
          </a:p>
        </p:txBody>
      </p:sp>
      <p:sp>
        <p:nvSpPr>
          <p:cNvPr id="4" name="pt-added-2"/>
          <p:cNvSpPr>
            <a:spLocks noGrp="1"/>
          </p:cNvSpPr>
          <p:nvPr/>
        </p:nvSpPr>
        <p:spPr>
          <a:xfrm>
            <a:off x="5638800" y="3790950"/>
            <a:ext cx="952500" cy="400050"/>
          </a:xfrm>
          <a:prstGeom prst="rect">
            <a:avLst/>
          </a:prstGeom>
          <a:noFill/>
          <a:ln w="0">
            <a:noFill/>
          </a:ln>
        </p:spPr>
        <p:txBody>
          <a:bodyPr wrap="square" lIns="0" tIns="0" rIns="0" bIns="0" anchor="t">
            <a:noAutofit/>
          </a:bodyPr>
          <a:lstStyle>
            <a:defPPr algn="ctr">
              <a:defRPr sz="1950" b="0">
                <a:solidFill>
                  <a:srgbClr val="6650A3"/>
                </a:solidFill>
                <a:latin typeface="Noto Sans CJK SC"/>
                <a:ea typeface="Noto Sans CJK SC"/>
                <a:cs typeface="Noto Sans CJK SC"/>
              </a:defRPr>
            </a:defPPr>
            <a:lvl1pPr algn="ctr">
              <a:buNone/>
              <a:defRPr sz="1950" b="0">
                <a:solidFill>
                  <a:srgbClr val="6650A3"/>
                </a:solidFill>
                <a:latin typeface="Noto Sans CJK SC"/>
                <a:ea typeface="Noto Sans CJK SC"/>
                <a:cs typeface="Noto Sans CJK SC"/>
              </a:defRPr>
            </a:lvl1pPr>
            <a:lvl2pPr algn="ctr">
              <a:buNone/>
              <a:defRPr sz="1950" b="0">
                <a:solidFill>
                  <a:srgbClr val="6650A3"/>
                </a:solidFill>
                <a:latin typeface="Noto Sans CJK SC"/>
                <a:ea typeface="Noto Sans CJK SC"/>
                <a:cs typeface="Noto Sans CJK SC"/>
              </a:defRPr>
            </a:lvl2pPr>
            <a:lvl3pPr algn="ctr">
              <a:buNone/>
              <a:defRPr sz="1950" b="0">
                <a:solidFill>
                  <a:srgbClr val="6650A3"/>
                </a:solidFill>
                <a:latin typeface="Noto Sans CJK SC"/>
                <a:ea typeface="Noto Sans CJK SC"/>
                <a:cs typeface="Noto Sans CJK SC"/>
              </a:defRPr>
            </a:lvl3pPr>
            <a:lvl4pPr algn="ctr">
              <a:buNone/>
              <a:defRPr sz="1950" b="0">
                <a:solidFill>
                  <a:srgbClr val="6650A3"/>
                </a:solidFill>
                <a:latin typeface="Noto Sans CJK SC"/>
                <a:ea typeface="Noto Sans CJK SC"/>
                <a:cs typeface="Noto Sans CJK SC"/>
              </a:defRPr>
            </a:lvl4pPr>
            <a:lvl5pPr algn="ctr">
              <a:buNone/>
              <a:defRPr sz="1950" b="0">
                <a:solidFill>
                  <a:srgbClr val="6650A3"/>
                </a:solidFill>
                <a:latin typeface="Noto Sans CJK SC"/>
                <a:ea typeface="Noto Sans CJK SC"/>
                <a:cs typeface="Noto Sans CJK SC"/>
              </a:defRPr>
            </a:lvl5pPr>
            <a:lvl6pPr algn="ctr">
              <a:buNone/>
              <a:defRPr sz="1950" b="0">
                <a:solidFill>
                  <a:srgbClr val="6650A3"/>
                </a:solidFill>
                <a:latin typeface="Noto Sans CJK SC"/>
                <a:ea typeface="Noto Sans CJK SC"/>
                <a:cs typeface="Noto Sans CJK SC"/>
              </a:defRPr>
            </a:lvl6pPr>
            <a:lvl7pPr algn="ctr">
              <a:buNone/>
              <a:defRPr sz="1950" b="0">
                <a:solidFill>
                  <a:srgbClr val="6650A3"/>
                </a:solidFill>
                <a:latin typeface="Noto Sans CJK SC"/>
                <a:ea typeface="Noto Sans CJK SC"/>
                <a:cs typeface="Noto Sans CJK SC"/>
              </a:defRPr>
            </a:lvl7pPr>
            <a:lvl8pPr algn="ctr">
              <a:buNone/>
              <a:defRPr sz="1950" b="0">
                <a:solidFill>
                  <a:srgbClr val="6650A3"/>
                </a:solidFill>
                <a:latin typeface="Noto Sans CJK SC"/>
                <a:ea typeface="Noto Sans CJK SC"/>
                <a:cs typeface="Noto Sans CJK SC"/>
              </a:defRPr>
            </a:lvl8pPr>
            <a:lvl9pPr algn="ctr">
              <a:buNone/>
              <a:defRPr sz="1950" b="0">
                <a:solidFill>
                  <a:srgbClr val="6650A3"/>
                </a:solidFill>
                <a:latin typeface="Noto Sans CJK SC"/>
                <a:ea typeface="Noto Sans CJK SC"/>
                <a:cs typeface="Noto Sans CJK SC"/>
              </a:defRPr>
            </a:lvl9pPr>
          </a:lstStyle>
          <a:p>
            <a:pPr algn="ctr">
              <a:buNone/>
              <a:defRPr sz="1950" b="0">
                <a:solidFill>
                  <a:srgbClr val="6650A3"/>
                </a:solidFill>
                <a:latin typeface="Noto Sans CJK SC"/>
                <a:ea typeface="Noto Sans CJK SC"/>
                <a:cs typeface="Noto Sans CJK SC"/>
              </a:defRPr>
            </a:pPr>
            <a:r>
              <a:rPr sz="1950" b="0">
                <a:solidFill>
                  <a:srgbClr val="6650A3"/>
                </a:solidFill>
                <a:latin typeface="Noto Sans CJK SC"/>
                <a:ea typeface="Noto Sans CJK SC"/>
                <a:cs typeface="Noto Sans CJK SC"/>
              </a:rPr>
              <a:t>vertex</a:t>
            </a:r>
            <a:endParaRPr sz="1950" b="0">
              <a:solidFill>
                <a:srgbClr val="6650A3"/>
              </a:solidFill>
              <a:latin typeface="Noto Sans CJK SC"/>
              <a:ea typeface="Noto Sans CJK SC"/>
              <a:cs typeface="Noto Sans CJK SC"/>
            </a:endParaRPr>
          </a:p>
        </p:txBody>
      </p:sp>
      <p:sp>
        <p:nvSpPr>
          <p:cNvPr id="5" name="pt-added-3"/>
          <p:cNvSpPr>
            <a:spLocks noGrp="1"/>
          </p:cNvSpPr>
          <p:nvPr/>
        </p:nvSpPr>
        <p:spPr>
          <a:xfrm>
            <a:off x="7924800" y="3800475"/>
            <a:ext cx="2095500" cy="571500"/>
          </a:xfrm>
          <a:prstGeom prst="rect">
            <a:avLst/>
          </a:prstGeom>
          <a:noFill/>
          <a:ln w="0">
            <a:noFill/>
          </a:ln>
        </p:spPr>
        <p:txBody>
          <a:bodyPr wrap="square" lIns="0" tIns="0" rIns="0" bIns="0" anchor="t">
            <a:noAutofit/>
          </a:bodyPr>
          <a:lstStyle>
            <a:defPPr algn="ctr">
              <a:defRPr sz="2025" b="0">
                <a:solidFill>
                  <a:srgbClr val="6650A3"/>
                </a:solidFill>
                <a:latin typeface="Noto Sans CJK SC"/>
                <a:ea typeface="Noto Sans CJK SC"/>
                <a:cs typeface="Noto Sans CJK SC"/>
              </a:defRPr>
            </a:defPPr>
            <a:lvl1pPr algn="ctr">
              <a:buNone/>
              <a:defRPr sz="2025" b="0">
                <a:solidFill>
                  <a:srgbClr val="6650A3"/>
                </a:solidFill>
                <a:latin typeface="Noto Sans CJK SC"/>
                <a:ea typeface="Noto Sans CJK SC"/>
                <a:cs typeface="Noto Sans CJK SC"/>
              </a:defRPr>
            </a:lvl1pPr>
            <a:lvl2pPr algn="ctr">
              <a:buNone/>
              <a:defRPr sz="2025" b="0">
                <a:solidFill>
                  <a:srgbClr val="6650A3"/>
                </a:solidFill>
                <a:latin typeface="Noto Sans CJK SC"/>
                <a:ea typeface="Noto Sans CJK SC"/>
                <a:cs typeface="Noto Sans CJK SC"/>
              </a:defRPr>
            </a:lvl2pPr>
            <a:lvl3pPr algn="ctr">
              <a:buNone/>
              <a:defRPr sz="2025" b="0">
                <a:solidFill>
                  <a:srgbClr val="6650A3"/>
                </a:solidFill>
                <a:latin typeface="Noto Sans CJK SC"/>
                <a:ea typeface="Noto Sans CJK SC"/>
                <a:cs typeface="Noto Sans CJK SC"/>
              </a:defRPr>
            </a:lvl3pPr>
            <a:lvl4pPr algn="ctr">
              <a:buNone/>
              <a:defRPr sz="2025" b="0">
                <a:solidFill>
                  <a:srgbClr val="6650A3"/>
                </a:solidFill>
                <a:latin typeface="Noto Sans CJK SC"/>
                <a:ea typeface="Noto Sans CJK SC"/>
                <a:cs typeface="Noto Sans CJK SC"/>
              </a:defRPr>
            </a:lvl4pPr>
            <a:lvl5pPr algn="ctr">
              <a:buNone/>
              <a:defRPr sz="2025" b="0">
                <a:solidFill>
                  <a:srgbClr val="6650A3"/>
                </a:solidFill>
                <a:latin typeface="Noto Sans CJK SC"/>
                <a:ea typeface="Noto Sans CJK SC"/>
                <a:cs typeface="Noto Sans CJK SC"/>
              </a:defRPr>
            </a:lvl5pPr>
            <a:lvl6pPr algn="ctr">
              <a:buNone/>
              <a:defRPr sz="2025" b="0">
                <a:solidFill>
                  <a:srgbClr val="6650A3"/>
                </a:solidFill>
                <a:latin typeface="Noto Sans CJK SC"/>
                <a:ea typeface="Noto Sans CJK SC"/>
                <a:cs typeface="Noto Sans CJK SC"/>
              </a:defRPr>
            </a:lvl6pPr>
            <a:lvl7pPr algn="ctr">
              <a:buNone/>
              <a:defRPr sz="2025" b="0">
                <a:solidFill>
                  <a:srgbClr val="6650A3"/>
                </a:solidFill>
                <a:latin typeface="Noto Sans CJK SC"/>
                <a:ea typeface="Noto Sans CJK SC"/>
                <a:cs typeface="Noto Sans CJK SC"/>
              </a:defRPr>
            </a:lvl7pPr>
            <a:lvl8pPr algn="ctr">
              <a:buNone/>
              <a:defRPr sz="2025" b="0">
                <a:solidFill>
                  <a:srgbClr val="6650A3"/>
                </a:solidFill>
                <a:latin typeface="Noto Sans CJK SC"/>
                <a:ea typeface="Noto Sans CJK SC"/>
                <a:cs typeface="Noto Sans CJK SC"/>
              </a:defRPr>
            </a:lvl8pPr>
            <a:lvl9pPr algn="ctr">
              <a:buNone/>
              <a:defRPr sz="2025" b="0">
                <a:solidFill>
                  <a:srgbClr val="6650A3"/>
                </a:solidFill>
                <a:latin typeface="Noto Sans CJK SC"/>
                <a:ea typeface="Noto Sans CJK SC"/>
                <a:cs typeface="Noto Sans CJK SC"/>
              </a:defRPr>
            </a:lvl9pPr>
          </a:lstStyle>
          <a:p>
            <a:pPr algn="ctr">
              <a:buNone/>
              <a:defRPr sz="1950" b="0">
                <a:solidFill>
                  <a:srgbClr val="6650A3"/>
                </a:solidFill>
                <a:latin typeface="Noto Sans CJK SC"/>
                <a:ea typeface="Noto Sans CJK SC"/>
                <a:cs typeface="Noto Sans CJK SC"/>
              </a:defRPr>
            </a:pPr>
            <a:r>
              <a:rPr sz="2025" b="0">
                <a:solidFill>
                  <a:srgbClr val="6650A3"/>
                </a:solidFill>
                <a:latin typeface="Noto Sans CJK SC"/>
                <a:ea typeface="Noto Sans CJK SC"/>
                <a:cs typeface="Noto Sans CJK SC"/>
              </a:rPr>
              <a:t>self-energy</a:t>
            </a:r>
            <a:endParaRPr sz="1950" b="0">
              <a:solidFill>
                <a:srgbClr val="6650A3"/>
              </a:solidFill>
              <a:latin typeface="Noto Sans CJK SC"/>
              <a:ea typeface="Noto Sans CJK SC"/>
              <a:cs typeface="Noto Sans CJK SC"/>
            </a:endParaRPr>
          </a:p>
        </p:txBody>
      </p:sp>
      <p:sp>
        <p:nvSpPr>
          <p:cNvPr id="6" name="pt-added-4"/>
          <p:cNvSpPr>
            <a:spLocks noGrp="1"/>
          </p:cNvSpPr>
          <p:nvPr/>
        </p:nvSpPr>
        <p:spPr>
          <a:xfrm>
            <a:off x="685800" y="4391025"/>
            <a:ext cx="10820400" cy="657225"/>
          </a:xfrm>
          <a:prstGeom prst="rect">
            <a:avLst/>
          </a:prstGeom>
          <a:noFill/>
          <a:ln w="0">
            <a:noFill/>
          </a:ln>
        </p:spPr>
        <p:txBody>
          <a:bodyPr wrap="square" lIns="0" tIns="0" rIns="0" bIns="0" anchor="t">
            <a:noAutofit/>
          </a:bodyPr>
          <a:lstStyle>
            <a:defPPr>
              <a:defRPr sz="2025" b="0">
                <a:solidFill>
                  <a:srgbClr val="25223A"/>
                </a:solidFill>
                <a:latin typeface="Noto Sans CJK SC"/>
                <a:ea typeface="Noto Sans CJK SC"/>
                <a:cs typeface="Noto Sans CJK SC"/>
              </a:defRPr>
            </a:defPPr>
            <a:lvl1pPr>
              <a:buNone/>
              <a:defRPr sz="2025" b="0">
                <a:solidFill>
                  <a:srgbClr val="25223A"/>
                </a:solidFill>
                <a:latin typeface="Noto Sans CJK SC"/>
                <a:ea typeface="Noto Sans CJK SC"/>
                <a:cs typeface="Noto Sans CJK SC"/>
              </a:defRPr>
            </a:lvl1pPr>
            <a:lvl2pPr>
              <a:buNone/>
              <a:defRPr sz="2025" b="0">
                <a:solidFill>
                  <a:srgbClr val="25223A"/>
                </a:solidFill>
                <a:latin typeface="Noto Sans CJK SC"/>
                <a:ea typeface="Noto Sans CJK SC"/>
                <a:cs typeface="Noto Sans CJK SC"/>
              </a:defRPr>
            </a:lvl2pPr>
            <a:lvl3pPr>
              <a:buNone/>
              <a:defRPr sz="2025" b="0">
                <a:solidFill>
                  <a:srgbClr val="25223A"/>
                </a:solidFill>
                <a:latin typeface="Noto Sans CJK SC"/>
                <a:ea typeface="Noto Sans CJK SC"/>
                <a:cs typeface="Noto Sans CJK SC"/>
              </a:defRPr>
            </a:lvl3pPr>
            <a:lvl4pPr>
              <a:buNone/>
              <a:defRPr sz="2025" b="0">
                <a:solidFill>
                  <a:srgbClr val="25223A"/>
                </a:solidFill>
                <a:latin typeface="Noto Sans CJK SC"/>
                <a:ea typeface="Noto Sans CJK SC"/>
                <a:cs typeface="Noto Sans CJK SC"/>
              </a:defRPr>
            </a:lvl4pPr>
            <a:lvl5pPr>
              <a:buNone/>
              <a:defRPr sz="2025" b="0">
                <a:solidFill>
                  <a:srgbClr val="25223A"/>
                </a:solidFill>
                <a:latin typeface="Noto Sans CJK SC"/>
                <a:ea typeface="Noto Sans CJK SC"/>
                <a:cs typeface="Noto Sans CJK SC"/>
              </a:defRPr>
            </a:lvl5pPr>
            <a:lvl6pPr>
              <a:buNone/>
              <a:defRPr sz="2025" b="0">
                <a:solidFill>
                  <a:srgbClr val="25223A"/>
                </a:solidFill>
                <a:latin typeface="Noto Sans CJK SC"/>
                <a:ea typeface="Noto Sans CJK SC"/>
                <a:cs typeface="Noto Sans CJK SC"/>
              </a:defRPr>
            </a:lvl6pPr>
            <a:lvl7pPr>
              <a:buNone/>
              <a:defRPr sz="2025" b="0">
                <a:solidFill>
                  <a:srgbClr val="25223A"/>
                </a:solidFill>
                <a:latin typeface="Noto Sans CJK SC"/>
                <a:ea typeface="Noto Sans CJK SC"/>
                <a:cs typeface="Noto Sans CJK SC"/>
              </a:defRPr>
            </a:lvl7pPr>
            <a:lvl8pPr>
              <a:buNone/>
              <a:defRPr sz="2025" b="0">
                <a:solidFill>
                  <a:srgbClr val="25223A"/>
                </a:solidFill>
                <a:latin typeface="Noto Sans CJK SC"/>
                <a:ea typeface="Noto Sans CJK SC"/>
                <a:cs typeface="Noto Sans CJK SC"/>
              </a:defRPr>
            </a:lvl8pPr>
            <a:lvl9pPr>
              <a:buNone/>
              <a:defRPr sz="2025" b="0">
                <a:solidFill>
                  <a:srgbClr val="25223A"/>
                </a:solidFill>
                <a:latin typeface="Noto Sans CJK SC"/>
                <a:ea typeface="Noto Sans CJK SC"/>
                <a:cs typeface="Noto Sans CJK SC"/>
              </a:defRPr>
            </a:lvl9pPr>
          </a:lstStyle>
          <a:p>
            <a:pPr>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Longitudinal momenta trigger Ward/ST identities and redistribute propagator-like terms.</a:t>
            </a:r>
            <a:endParaRPr sz="2100" b="0">
              <a:solidFill>
                <a:srgbClr val="25223A"/>
              </a:solidFill>
              <a:latin typeface="Noto Sans CJK SC"/>
              <a:ea typeface="Noto Sans CJK SC"/>
              <a:cs typeface="Noto Sans CJK SC"/>
            </a:endParaRPr>
          </a:p>
        </p:txBody>
      </p:sp>
      <p:sp>
        <p:nvSpPr>
          <p:cNvPr id="7" name="pt-added-5"/>
          <p:cNvSpPr>
            <a:spLocks noGrp="1"/>
          </p:cNvSpPr>
          <p:nvPr/>
        </p:nvSpPr>
        <p:spPr>
          <a:xfrm>
            <a:off x="685800" y="5105400"/>
            <a:ext cx="278511" cy="552450"/>
          </a:xfrm>
          <a:prstGeom prst="rect">
            <a:avLst/>
          </a:prstGeom>
          <a:noFill/>
          <a:ln w="0">
            <a:noFill/>
          </a:ln>
        </p:spPr>
        <p:txBody>
          <a:bodyPr wrap="square" lIns="0" tIns="0" rIns="0" bIns="0" anchor="t">
            <a:noAutofit/>
          </a:bodyPr>
          <a:lstStyle>
            <a:defPPr>
              <a:defRPr sz="2625" b="0">
                <a:solidFill>
                  <a:srgbClr val="6650A3"/>
                </a:solidFill>
                <a:latin typeface="Noto Sans CJK SC"/>
                <a:ea typeface="Noto Sans CJK SC"/>
                <a:cs typeface="Noto Sans CJK SC"/>
              </a:defRPr>
            </a:defPPr>
            <a:lvl1pPr>
              <a:buNone/>
              <a:defRPr sz="2625" b="0">
                <a:solidFill>
                  <a:srgbClr val="6650A3"/>
                </a:solidFill>
                <a:latin typeface="Noto Sans CJK SC"/>
                <a:ea typeface="Noto Sans CJK SC"/>
                <a:cs typeface="Noto Sans CJK SC"/>
              </a:defRPr>
            </a:lvl1pPr>
            <a:lvl2pPr>
              <a:buNone/>
              <a:defRPr sz="2625" b="0">
                <a:solidFill>
                  <a:srgbClr val="6650A3"/>
                </a:solidFill>
                <a:latin typeface="Noto Sans CJK SC"/>
                <a:ea typeface="Noto Sans CJK SC"/>
                <a:cs typeface="Noto Sans CJK SC"/>
              </a:defRPr>
            </a:lvl2pPr>
            <a:lvl3pPr>
              <a:buNone/>
              <a:defRPr sz="2625" b="0">
                <a:solidFill>
                  <a:srgbClr val="6650A3"/>
                </a:solidFill>
                <a:latin typeface="Noto Sans CJK SC"/>
                <a:ea typeface="Noto Sans CJK SC"/>
                <a:cs typeface="Noto Sans CJK SC"/>
              </a:defRPr>
            </a:lvl3pPr>
            <a:lvl4pPr>
              <a:buNone/>
              <a:defRPr sz="2625" b="0">
                <a:solidFill>
                  <a:srgbClr val="6650A3"/>
                </a:solidFill>
                <a:latin typeface="Noto Sans CJK SC"/>
                <a:ea typeface="Noto Sans CJK SC"/>
                <a:cs typeface="Noto Sans CJK SC"/>
              </a:defRPr>
            </a:lvl4pPr>
            <a:lvl5pPr>
              <a:buNone/>
              <a:defRPr sz="2625" b="0">
                <a:solidFill>
                  <a:srgbClr val="6650A3"/>
                </a:solidFill>
                <a:latin typeface="Noto Sans CJK SC"/>
                <a:ea typeface="Noto Sans CJK SC"/>
                <a:cs typeface="Noto Sans CJK SC"/>
              </a:defRPr>
            </a:lvl5pPr>
            <a:lvl6pPr>
              <a:buNone/>
              <a:defRPr sz="2625" b="0">
                <a:solidFill>
                  <a:srgbClr val="6650A3"/>
                </a:solidFill>
                <a:latin typeface="Noto Sans CJK SC"/>
                <a:ea typeface="Noto Sans CJK SC"/>
                <a:cs typeface="Noto Sans CJK SC"/>
              </a:defRPr>
            </a:lvl6pPr>
            <a:lvl7pPr>
              <a:buNone/>
              <a:defRPr sz="2625" b="0">
                <a:solidFill>
                  <a:srgbClr val="6650A3"/>
                </a:solidFill>
                <a:latin typeface="Noto Sans CJK SC"/>
                <a:ea typeface="Noto Sans CJK SC"/>
                <a:cs typeface="Noto Sans CJK SC"/>
              </a:defRPr>
            </a:lvl7pPr>
            <a:lvl8pPr>
              <a:buNone/>
              <a:defRPr sz="2625" b="0">
                <a:solidFill>
                  <a:srgbClr val="6650A3"/>
                </a:solidFill>
                <a:latin typeface="Noto Sans CJK SC"/>
                <a:ea typeface="Noto Sans CJK SC"/>
                <a:cs typeface="Noto Sans CJK SC"/>
              </a:defRPr>
            </a:lvl8pPr>
            <a:lvl9pPr>
              <a:buNone/>
              <a:defRPr sz="2625" b="0">
                <a:solidFill>
                  <a:srgbClr val="6650A3"/>
                </a:solidFill>
                <a:latin typeface="Noto Sans CJK SC"/>
                <a:ea typeface="Noto Sans CJK SC"/>
                <a:cs typeface="Noto Sans CJK SC"/>
              </a:defRPr>
            </a:lvl9pPr>
          </a:lstStyle>
          <a:p>
            <a:pPr>
              <a:buNone/>
              <a:defRPr sz="2625" b="0">
                <a:solidFill>
                  <a:srgbClr val="6650A3"/>
                </a:solidFill>
                <a:latin typeface="Noto Sans CJK SC"/>
                <a:ea typeface="Noto Sans CJK SC"/>
                <a:cs typeface="Noto Sans CJK SC"/>
              </a:defRPr>
            </a:pPr>
            <a:endParaRPr sz="2625" b="0">
              <a:solidFill>
                <a:srgbClr val="6650A3"/>
              </a:solidFill>
              <a:latin typeface="Noto Sans CJK SC"/>
              <a:ea typeface="Noto Sans CJK SC"/>
              <a:cs typeface="Noto Sans CJK SC"/>
            </a:endParaRPr>
          </a:p>
        </p:txBody>
      </p:sp>
      <p:sp>
        <p:nvSpPr>
          <p:cNvPr id="8" name="pt-added-6"/>
          <p:cNvSpPr>
            <a:spLocks noGrp="1"/>
          </p:cNvSpPr>
          <p:nvPr/>
        </p:nvSpPr>
        <p:spPr>
          <a:xfrm>
            <a:off x="945261" y="5105400"/>
            <a:ext cx="372523" cy="552450"/>
          </a:xfrm>
          <a:prstGeom prst="rect">
            <a:avLst/>
          </a:prstGeom>
          <a:noFill/>
          <a:ln w="0">
            <a:noFill/>
          </a:ln>
        </p:spPr>
        <p:txBody>
          <a:bodyPr wrap="square" lIns="0" tIns="0" rIns="0" bIns="0" anchor="t">
            <a:noAutofit/>
          </a:bodyPr>
          <a:lstStyle>
            <a:defPPr>
              <a:defRPr sz="2625" b="0">
                <a:solidFill>
                  <a:srgbClr val="6650A3"/>
                </a:solidFill>
                <a:latin typeface="Noto Sans CJK SC"/>
                <a:ea typeface="Noto Sans CJK SC"/>
                <a:cs typeface="Noto Sans CJK SC"/>
              </a:defRPr>
            </a:defPPr>
            <a:lvl1pPr>
              <a:buNone/>
              <a:defRPr sz="2625" b="0">
                <a:solidFill>
                  <a:srgbClr val="6650A3"/>
                </a:solidFill>
                <a:latin typeface="Noto Sans CJK SC"/>
                <a:ea typeface="Noto Sans CJK SC"/>
                <a:cs typeface="Noto Sans CJK SC"/>
              </a:defRPr>
            </a:lvl1pPr>
            <a:lvl2pPr>
              <a:buNone/>
              <a:defRPr sz="2625" b="0">
                <a:solidFill>
                  <a:srgbClr val="6650A3"/>
                </a:solidFill>
                <a:latin typeface="Noto Sans CJK SC"/>
                <a:ea typeface="Noto Sans CJK SC"/>
                <a:cs typeface="Noto Sans CJK SC"/>
              </a:defRPr>
            </a:lvl2pPr>
            <a:lvl3pPr>
              <a:buNone/>
              <a:defRPr sz="2625" b="0">
                <a:solidFill>
                  <a:srgbClr val="6650A3"/>
                </a:solidFill>
                <a:latin typeface="Noto Sans CJK SC"/>
                <a:ea typeface="Noto Sans CJK SC"/>
                <a:cs typeface="Noto Sans CJK SC"/>
              </a:defRPr>
            </a:lvl3pPr>
            <a:lvl4pPr>
              <a:buNone/>
              <a:defRPr sz="2625" b="0">
                <a:solidFill>
                  <a:srgbClr val="6650A3"/>
                </a:solidFill>
                <a:latin typeface="Noto Sans CJK SC"/>
                <a:ea typeface="Noto Sans CJK SC"/>
                <a:cs typeface="Noto Sans CJK SC"/>
              </a:defRPr>
            </a:lvl4pPr>
            <a:lvl5pPr>
              <a:buNone/>
              <a:defRPr sz="2625" b="0">
                <a:solidFill>
                  <a:srgbClr val="6650A3"/>
                </a:solidFill>
                <a:latin typeface="Noto Sans CJK SC"/>
                <a:ea typeface="Noto Sans CJK SC"/>
                <a:cs typeface="Noto Sans CJK SC"/>
              </a:defRPr>
            </a:lvl5pPr>
            <a:lvl6pPr>
              <a:buNone/>
              <a:defRPr sz="2625" b="0">
                <a:solidFill>
                  <a:srgbClr val="6650A3"/>
                </a:solidFill>
                <a:latin typeface="Noto Sans CJK SC"/>
                <a:ea typeface="Noto Sans CJK SC"/>
                <a:cs typeface="Noto Sans CJK SC"/>
              </a:defRPr>
            </a:lvl6pPr>
            <a:lvl7pPr>
              <a:buNone/>
              <a:defRPr sz="2625" b="0">
                <a:solidFill>
                  <a:srgbClr val="6650A3"/>
                </a:solidFill>
                <a:latin typeface="Noto Sans CJK SC"/>
                <a:ea typeface="Noto Sans CJK SC"/>
                <a:cs typeface="Noto Sans CJK SC"/>
              </a:defRPr>
            </a:lvl7pPr>
            <a:lvl8pPr>
              <a:buNone/>
              <a:defRPr sz="2625" b="0">
                <a:solidFill>
                  <a:srgbClr val="6650A3"/>
                </a:solidFill>
                <a:latin typeface="Noto Sans CJK SC"/>
                <a:ea typeface="Noto Sans CJK SC"/>
                <a:cs typeface="Noto Sans CJK SC"/>
              </a:defRPr>
            </a:lvl8pPr>
            <a:lvl9pPr>
              <a:buNone/>
              <a:defRPr sz="2625" b="0">
                <a:solidFill>
                  <a:srgbClr val="6650A3"/>
                </a:solidFill>
                <a:latin typeface="Noto Sans CJK SC"/>
                <a:ea typeface="Noto Sans CJK SC"/>
                <a:cs typeface="Noto Sans CJK SC"/>
              </a:defRPr>
            </a:lvl9pPr>
          </a:lstStyle>
          <a:p>
            <a:pPr>
              <a:buNone/>
              <a:defRPr sz="2625" b="0">
                <a:solidFill>
                  <a:srgbClr val="6650A3"/>
                </a:solidFill>
                <a:latin typeface="Noto Sans CJK SC"/>
                <a:ea typeface="Noto Sans CJK SC"/>
                <a:cs typeface="Noto Sans CJK SC"/>
              </a:defRPr>
            </a:pPr>
            <a:endParaRPr sz="2625" b="0">
              <a:solidFill>
                <a:srgbClr val="6650A3"/>
              </a:solidFill>
              <a:latin typeface="Noto Sans CJK SC"/>
              <a:ea typeface="Noto Sans CJK SC"/>
              <a:cs typeface="Noto Sans CJK SC"/>
            </a:endParaRPr>
          </a:p>
        </p:txBody>
      </p:sp>
      <p:sp>
        <p:nvSpPr>
          <p:cNvPr id="9" name="pt-added-7"/>
          <p:cNvSpPr>
            <a:spLocks noGrp="1"/>
          </p:cNvSpPr>
          <p:nvPr/>
        </p:nvSpPr>
        <p:spPr>
          <a:xfrm>
            <a:off x="1279684" y="5105400"/>
            <a:ext cx="278511" cy="552450"/>
          </a:xfrm>
          <a:prstGeom prst="rect">
            <a:avLst/>
          </a:prstGeom>
          <a:noFill/>
          <a:ln w="0">
            <a:noFill/>
          </a:ln>
        </p:spPr>
        <p:txBody>
          <a:bodyPr wrap="square" lIns="0" tIns="0" rIns="0" bIns="0" anchor="t">
            <a:noAutofit/>
          </a:bodyPr>
          <a:lstStyle>
            <a:defPPr>
              <a:defRPr sz="2625" b="0">
                <a:solidFill>
                  <a:srgbClr val="6650A3"/>
                </a:solidFill>
                <a:latin typeface="Noto Sans CJK SC"/>
                <a:ea typeface="Noto Sans CJK SC"/>
                <a:cs typeface="Noto Sans CJK SC"/>
              </a:defRPr>
            </a:defPPr>
            <a:lvl1pPr>
              <a:buNone/>
              <a:defRPr sz="2625" b="0">
                <a:solidFill>
                  <a:srgbClr val="6650A3"/>
                </a:solidFill>
                <a:latin typeface="Noto Sans CJK SC"/>
                <a:ea typeface="Noto Sans CJK SC"/>
                <a:cs typeface="Noto Sans CJK SC"/>
              </a:defRPr>
            </a:lvl1pPr>
            <a:lvl2pPr>
              <a:buNone/>
              <a:defRPr sz="2625" b="0">
                <a:solidFill>
                  <a:srgbClr val="6650A3"/>
                </a:solidFill>
                <a:latin typeface="Noto Sans CJK SC"/>
                <a:ea typeface="Noto Sans CJK SC"/>
                <a:cs typeface="Noto Sans CJK SC"/>
              </a:defRPr>
            </a:lvl2pPr>
            <a:lvl3pPr>
              <a:buNone/>
              <a:defRPr sz="2625" b="0">
                <a:solidFill>
                  <a:srgbClr val="6650A3"/>
                </a:solidFill>
                <a:latin typeface="Noto Sans CJK SC"/>
                <a:ea typeface="Noto Sans CJK SC"/>
                <a:cs typeface="Noto Sans CJK SC"/>
              </a:defRPr>
            </a:lvl3pPr>
            <a:lvl4pPr>
              <a:buNone/>
              <a:defRPr sz="2625" b="0">
                <a:solidFill>
                  <a:srgbClr val="6650A3"/>
                </a:solidFill>
                <a:latin typeface="Noto Sans CJK SC"/>
                <a:ea typeface="Noto Sans CJK SC"/>
                <a:cs typeface="Noto Sans CJK SC"/>
              </a:defRPr>
            </a:lvl4pPr>
            <a:lvl5pPr>
              <a:buNone/>
              <a:defRPr sz="2625" b="0">
                <a:solidFill>
                  <a:srgbClr val="6650A3"/>
                </a:solidFill>
                <a:latin typeface="Noto Sans CJK SC"/>
                <a:ea typeface="Noto Sans CJK SC"/>
                <a:cs typeface="Noto Sans CJK SC"/>
              </a:defRPr>
            </a:lvl5pPr>
            <a:lvl6pPr>
              <a:buNone/>
              <a:defRPr sz="2625" b="0">
                <a:solidFill>
                  <a:srgbClr val="6650A3"/>
                </a:solidFill>
                <a:latin typeface="Noto Sans CJK SC"/>
                <a:ea typeface="Noto Sans CJK SC"/>
                <a:cs typeface="Noto Sans CJK SC"/>
              </a:defRPr>
            </a:lvl6pPr>
            <a:lvl7pPr>
              <a:buNone/>
              <a:defRPr sz="2625" b="0">
                <a:solidFill>
                  <a:srgbClr val="6650A3"/>
                </a:solidFill>
                <a:latin typeface="Noto Sans CJK SC"/>
                <a:ea typeface="Noto Sans CJK SC"/>
                <a:cs typeface="Noto Sans CJK SC"/>
              </a:defRPr>
            </a:lvl7pPr>
            <a:lvl8pPr>
              <a:buNone/>
              <a:defRPr sz="2625" b="0">
                <a:solidFill>
                  <a:srgbClr val="6650A3"/>
                </a:solidFill>
                <a:latin typeface="Noto Sans CJK SC"/>
                <a:ea typeface="Noto Sans CJK SC"/>
                <a:cs typeface="Noto Sans CJK SC"/>
              </a:defRPr>
            </a:lvl8pPr>
            <a:lvl9pPr>
              <a:buNone/>
              <a:defRPr sz="2625" b="0">
                <a:solidFill>
                  <a:srgbClr val="6650A3"/>
                </a:solidFill>
                <a:latin typeface="Noto Sans CJK SC"/>
                <a:ea typeface="Noto Sans CJK SC"/>
                <a:cs typeface="Noto Sans CJK SC"/>
              </a:defRPr>
            </a:lvl9pPr>
          </a:lstStyle>
          <a:p>
            <a:pPr>
              <a:buNone/>
              <a:defRPr sz="2625" b="0">
                <a:solidFill>
                  <a:srgbClr val="6650A3"/>
                </a:solidFill>
                <a:latin typeface="Noto Sans CJK SC"/>
                <a:ea typeface="Noto Sans CJK SC"/>
                <a:cs typeface="Noto Sans CJK SC"/>
              </a:defRPr>
            </a:pPr>
            <a:endParaRPr sz="2625" b="0">
              <a:solidFill>
                <a:srgbClr val="6650A3"/>
              </a:solidFill>
              <a:latin typeface="Noto Sans CJK SC"/>
              <a:ea typeface="Noto Sans CJK SC"/>
              <a:cs typeface="Noto Sans CJK SC"/>
            </a:endParaRPr>
          </a:p>
        </p:txBody>
      </p:sp>
      <p:sp>
        <p:nvSpPr>
          <p:cNvPr id="10" name="pt-added-8"/>
          <p:cNvSpPr>
            <a:spLocks noGrp="1"/>
          </p:cNvSpPr>
          <p:nvPr/>
        </p:nvSpPr>
        <p:spPr>
          <a:xfrm>
            <a:off x="1520095" y="5285423"/>
            <a:ext cx="512159" cy="361950"/>
          </a:xfrm>
          <a:prstGeom prst="rect">
            <a:avLst/>
          </a:prstGeom>
          <a:noFill/>
          <a:ln w="0">
            <a:noFill/>
          </a:ln>
        </p:spPr>
        <p:txBody>
          <a:bodyPr wrap="square" lIns="0" tIns="0" rIns="0" bIns="0" anchor="t">
            <a:noAutofit/>
          </a:bodyPr>
          <a:lstStyle>
            <a:defPPr>
              <a:defRPr sz="1680" b="0">
                <a:solidFill>
                  <a:srgbClr val="6650A3"/>
                </a:solidFill>
                <a:latin typeface="Noto Sans CJK SC"/>
                <a:ea typeface="Noto Sans CJK SC"/>
                <a:cs typeface="Noto Sans CJK SC"/>
              </a:defRPr>
            </a:defPPr>
            <a:lvl1pPr>
              <a:buNone/>
              <a:defRPr sz="1680" b="0">
                <a:solidFill>
                  <a:srgbClr val="6650A3"/>
                </a:solidFill>
                <a:latin typeface="Noto Sans CJK SC"/>
                <a:ea typeface="Noto Sans CJK SC"/>
                <a:cs typeface="Noto Sans CJK SC"/>
              </a:defRPr>
            </a:lvl1pPr>
            <a:lvl2pPr>
              <a:buNone/>
              <a:defRPr sz="1680" b="0">
                <a:solidFill>
                  <a:srgbClr val="6650A3"/>
                </a:solidFill>
                <a:latin typeface="Noto Sans CJK SC"/>
                <a:ea typeface="Noto Sans CJK SC"/>
                <a:cs typeface="Noto Sans CJK SC"/>
              </a:defRPr>
            </a:lvl2pPr>
            <a:lvl3pPr>
              <a:buNone/>
              <a:defRPr sz="1680" b="0">
                <a:solidFill>
                  <a:srgbClr val="6650A3"/>
                </a:solidFill>
                <a:latin typeface="Noto Sans CJK SC"/>
                <a:ea typeface="Noto Sans CJK SC"/>
                <a:cs typeface="Noto Sans CJK SC"/>
              </a:defRPr>
            </a:lvl3pPr>
            <a:lvl4pPr>
              <a:buNone/>
              <a:defRPr sz="1680" b="0">
                <a:solidFill>
                  <a:srgbClr val="6650A3"/>
                </a:solidFill>
                <a:latin typeface="Noto Sans CJK SC"/>
                <a:ea typeface="Noto Sans CJK SC"/>
                <a:cs typeface="Noto Sans CJK SC"/>
              </a:defRPr>
            </a:lvl4pPr>
            <a:lvl5pPr>
              <a:buNone/>
              <a:defRPr sz="1680" b="0">
                <a:solidFill>
                  <a:srgbClr val="6650A3"/>
                </a:solidFill>
                <a:latin typeface="Noto Sans CJK SC"/>
                <a:ea typeface="Noto Sans CJK SC"/>
                <a:cs typeface="Noto Sans CJK SC"/>
              </a:defRPr>
            </a:lvl5pPr>
            <a:lvl6pPr>
              <a:buNone/>
              <a:defRPr sz="1680" b="0">
                <a:solidFill>
                  <a:srgbClr val="6650A3"/>
                </a:solidFill>
                <a:latin typeface="Noto Sans CJK SC"/>
                <a:ea typeface="Noto Sans CJK SC"/>
                <a:cs typeface="Noto Sans CJK SC"/>
              </a:defRPr>
            </a:lvl6pPr>
            <a:lvl7pPr>
              <a:buNone/>
              <a:defRPr sz="1680" b="0">
                <a:solidFill>
                  <a:srgbClr val="6650A3"/>
                </a:solidFill>
                <a:latin typeface="Noto Sans CJK SC"/>
                <a:ea typeface="Noto Sans CJK SC"/>
                <a:cs typeface="Noto Sans CJK SC"/>
              </a:defRPr>
            </a:lvl7pPr>
            <a:lvl8pPr>
              <a:buNone/>
              <a:defRPr sz="1680" b="0">
                <a:solidFill>
                  <a:srgbClr val="6650A3"/>
                </a:solidFill>
                <a:latin typeface="Noto Sans CJK SC"/>
                <a:ea typeface="Noto Sans CJK SC"/>
                <a:cs typeface="Noto Sans CJK SC"/>
              </a:defRPr>
            </a:lvl8pPr>
            <a:lvl9pPr>
              <a:buNone/>
              <a:defRPr sz="1680" b="0">
                <a:solidFill>
                  <a:srgbClr val="6650A3"/>
                </a:solidFill>
                <a:latin typeface="Noto Sans CJK SC"/>
                <a:ea typeface="Noto Sans CJK SC"/>
                <a:cs typeface="Noto Sans CJK SC"/>
              </a:defRPr>
            </a:lvl9pPr>
          </a:lstStyle>
          <a:p>
            <a:pPr>
              <a:buNone/>
              <a:defRPr sz="1680" b="0">
                <a:solidFill>
                  <a:srgbClr val="6650A3"/>
                </a:solidFill>
                <a:latin typeface="Noto Sans CJK SC"/>
                <a:ea typeface="Noto Sans CJK SC"/>
                <a:cs typeface="Noto Sans CJK SC"/>
              </a:defRPr>
            </a:pPr>
            <a:endParaRPr sz="1680" b="0">
              <a:solidFill>
                <a:srgbClr val="6650A3"/>
              </a:solidFill>
              <a:latin typeface="Noto Sans CJK SC"/>
              <a:ea typeface="Noto Sans CJK SC"/>
              <a:cs typeface="Noto Sans CJK SC"/>
            </a:endParaRPr>
          </a:p>
        </p:txBody>
      </p:sp>
      <p:sp>
        <p:nvSpPr>
          <p:cNvPr id="11" name="pt-added-9"/>
          <p:cNvSpPr>
            <a:spLocks noGrp="1"/>
          </p:cNvSpPr>
          <p:nvPr/>
        </p:nvSpPr>
        <p:spPr>
          <a:xfrm>
            <a:off x="2013204" y="5105400"/>
            <a:ext cx="372523" cy="552450"/>
          </a:xfrm>
          <a:prstGeom prst="rect">
            <a:avLst/>
          </a:prstGeom>
          <a:noFill/>
          <a:ln w="0">
            <a:noFill/>
          </a:ln>
        </p:spPr>
        <p:txBody>
          <a:bodyPr wrap="square" lIns="0" tIns="0" rIns="0" bIns="0" anchor="t">
            <a:noAutofit/>
          </a:bodyPr>
          <a:lstStyle>
            <a:defPPr>
              <a:defRPr sz="2625" b="0">
                <a:solidFill>
                  <a:srgbClr val="6650A3"/>
                </a:solidFill>
                <a:latin typeface="Noto Sans CJK SC"/>
                <a:ea typeface="Noto Sans CJK SC"/>
                <a:cs typeface="Noto Sans CJK SC"/>
              </a:defRPr>
            </a:defPPr>
            <a:lvl1pPr>
              <a:buNone/>
              <a:defRPr sz="2625" b="0">
                <a:solidFill>
                  <a:srgbClr val="6650A3"/>
                </a:solidFill>
                <a:latin typeface="Noto Sans CJK SC"/>
                <a:ea typeface="Noto Sans CJK SC"/>
                <a:cs typeface="Noto Sans CJK SC"/>
              </a:defRPr>
            </a:lvl1pPr>
            <a:lvl2pPr>
              <a:buNone/>
              <a:defRPr sz="2625" b="0">
                <a:solidFill>
                  <a:srgbClr val="6650A3"/>
                </a:solidFill>
                <a:latin typeface="Noto Sans CJK SC"/>
                <a:ea typeface="Noto Sans CJK SC"/>
                <a:cs typeface="Noto Sans CJK SC"/>
              </a:defRPr>
            </a:lvl2pPr>
            <a:lvl3pPr>
              <a:buNone/>
              <a:defRPr sz="2625" b="0">
                <a:solidFill>
                  <a:srgbClr val="6650A3"/>
                </a:solidFill>
                <a:latin typeface="Noto Sans CJK SC"/>
                <a:ea typeface="Noto Sans CJK SC"/>
                <a:cs typeface="Noto Sans CJK SC"/>
              </a:defRPr>
            </a:lvl3pPr>
            <a:lvl4pPr>
              <a:buNone/>
              <a:defRPr sz="2625" b="0">
                <a:solidFill>
                  <a:srgbClr val="6650A3"/>
                </a:solidFill>
                <a:latin typeface="Noto Sans CJK SC"/>
                <a:ea typeface="Noto Sans CJK SC"/>
                <a:cs typeface="Noto Sans CJK SC"/>
              </a:defRPr>
            </a:lvl4pPr>
            <a:lvl5pPr>
              <a:buNone/>
              <a:defRPr sz="2625" b="0">
                <a:solidFill>
                  <a:srgbClr val="6650A3"/>
                </a:solidFill>
                <a:latin typeface="Noto Sans CJK SC"/>
                <a:ea typeface="Noto Sans CJK SC"/>
                <a:cs typeface="Noto Sans CJK SC"/>
              </a:defRPr>
            </a:lvl5pPr>
            <a:lvl6pPr>
              <a:buNone/>
              <a:defRPr sz="2625" b="0">
                <a:solidFill>
                  <a:srgbClr val="6650A3"/>
                </a:solidFill>
                <a:latin typeface="Noto Sans CJK SC"/>
                <a:ea typeface="Noto Sans CJK SC"/>
                <a:cs typeface="Noto Sans CJK SC"/>
              </a:defRPr>
            </a:lvl6pPr>
            <a:lvl7pPr>
              <a:buNone/>
              <a:defRPr sz="2625" b="0">
                <a:solidFill>
                  <a:srgbClr val="6650A3"/>
                </a:solidFill>
                <a:latin typeface="Noto Sans CJK SC"/>
                <a:ea typeface="Noto Sans CJK SC"/>
                <a:cs typeface="Noto Sans CJK SC"/>
              </a:defRPr>
            </a:lvl7pPr>
            <a:lvl8pPr>
              <a:buNone/>
              <a:defRPr sz="2625" b="0">
                <a:solidFill>
                  <a:srgbClr val="6650A3"/>
                </a:solidFill>
                <a:latin typeface="Noto Sans CJK SC"/>
                <a:ea typeface="Noto Sans CJK SC"/>
                <a:cs typeface="Noto Sans CJK SC"/>
              </a:defRPr>
            </a:lvl8pPr>
            <a:lvl9pPr>
              <a:buNone/>
              <a:defRPr sz="2625" b="0">
                <a:solidFill>
                  <a:srgbClr val="6650A3"/>
                </a:solidFill>
                <a:latin typeface="Noto Sans CJK SC"/>
                <a:ea typeface="Noto Sans CJK SC"/>
                <a:cs typeface="Noto Sans CJK SC"/>
              </a:defRPr>
            </a:lvl9pPr>
          </a:lstStyle>
          <a:p>
            <a:pPr>
              <a:buNone/>
              <a:defRPr sz="2625" b="0">
                <a:solidFill>
                  <a:srgbClr val="6650A3"/>
                </a:solidFill>
                <a:latin typeface="Noto Sans CJK SC"/>
                <a:ea typeface="Noto Sans CJK SC"/>
                <a:cs typeface="Noto Sans CJK SC"/>
              </a:defRPr>
            </a:pPr>
            <a:endParaRPr sz="2625" b="0">
              <a:solidFill>
                <a:srgbClr val="6650A3"/>
              </a:solidFill>
              <a:latin typeface="Noto Sans CJK SC"/>
              <a:ea typeface="Noto Sans CJK SC"/>
              <a:cs typeface="Noto Sans CJK SC"/>
            </a:endParaRPr>
          </a:p>
        </p:txBody>
      </p:sp>
      <p:sp>
        <p:nvSpPr>
          <p:cNvPr id="12" name="pt-added-10"/>
          <p:cNvSpPr>
            <a:spLocks noGrp="1"/>
          </p:cNvSpPr>
          <p:nvPr/>
        </p:nvSpPr>
        <p:spPr>
          <a:xfrm>
            <a:off x="2347627" y="5105400"/>
            <a:ext cx="278511" cy="552450"/>
          </a:xfrm>
          <a:prstGeom prst="rect">
            <a:avLst/>
          </a:prstGeom>
          <a:noFill/>
          <a:ln w="0">
            <a:noFill/>
          </a:ln>
        </p:spPr>
        <p:txBody>
          <a:bodyPr wrap="square" lIns="0" tIns="0" rIns="0" bIns="0" anchor="t">
            <a:noAutofit/>
          </a:bodyPr>
          <a:lstStyle>
            <a:defPPr>
              <a:defRPr sz="2625" b="0">
                <a:solidFill>
                  <a:srgbClr val="6650A3"/>
                </a:solidFill>
                <a:latin typeface="Noto Sans CJK SC"/>
                <a:ea typeface="Noto Sans CJK SC"/>
                <a:cs typeface="Noto Sans CJK SC"/>
              </a:defRPr>
            </a:defPPr>
            <a:lvl1pPr>
              <a:buNone/>
              <a:defRPr sz="2625" b="0">
                <a:solidFill>
                  <a:srgbClr val="6650A3"/>
                </a:solidFill>
                <a:latin typeface="Noto Sans CJK SC"/>
                <a:ea typeface="Noto Sans CJK SC"/>
                <a:cs typeface="Noto Sans CJK SC"/>
              </a:defRPr>
            </a:lvl1pPr>
            <a:lvl2pPr>
              <a:buNone/>
              <a:defRPr sz="2625" b="0">
                <a:solidFill>
                  <a:srgbClr val="6650A3"/>
                </a:solidFill>
                <a:latin typeface="Noto Sans CJK SC"/>
                <a:ea typeface="Noto Sans CJK SC"/>
                <a:cs typeface="Noto Sans CJK SC"/>
              </a:defRPr>
            </a:lvl2pPr>
            <a:lvl3pPr>
              <a:buNone/>
              <a:defRPr sz="2625" b="0">
                <a:solidFill>
                  <a:srgbClr val="6650A3"/>
                </a:solidFill>
                <a:latin typeface="Noto Sans CJK SC"/>
                <a:ea typeface="Noto Sans CJK SC"/>
                <a:cs typeface="Noto Sans CJK SC"/>
              </a:defRPr>
            </a:lvl3pPr>
            <a:lvl4pPr>
              <a:buNone/>
              <a:defRPr sz="2625" b="0">
                <a:solidFill>
                  <a:srgbClr val="6650A3"/>
                </a:solidFill>
                <a:latin typeface="Noto Sans CJK SC"/>
                <a:ea typeface="Noto Sans CJK SC"/>
                <a:cs typeface="Noto Sans CJK SC"/>
              </a:defRPr>
            </a:lvl4pPr>
            <a:lvl5pPr>
              <a:buNone/>
              <a:defRPr sz="2625" b="0">
                <a:solidFill>
                  <a:srgbClr val="6650A3"/>
                </a:solidFill>
                <a:latin typeface="Noto Sans CJK SC"/>
                <a:ea typeface="Noto Sans CJK SC"/>
                <a:cs typeface="Noto Sans CJK SC"/>
              </a:defRPr>
            </a:lvl5pPr>
            <a:lvl6pPr>
              <a:buNone/>
              <a:defRPr sz="2625" b="0">
                <a:solidFill>
                  <a:srgbClr val="6650A3"/>
                </a:solidFill>
                <a:latin typeface="Noto Sans CJK SC"/>
                <a:ea typeface="Noto Sans CJK SC"/>
                <a:cs typeface="Noto Sans CJK SC"/>
              </a:defRPr>
            </a:lvl6pPr>
            <a:lvl7pPr>
              <a:buNone/>
              <a:defRPr sz="2625" b="0">
                <a:solidFill>
                  <a:srgbClr val="6650A3"/>
                </a:solidFill>
                <a:latin typeface="Noto Sans CJK SC"/>
                <a:ea typeface="Noto Sans CJK SC"/>
                <a:cs typeface="Noto Sans CJK SC"/>
              </a:defRPr>
            </a:lvl7pPr>
            <a:lvl8pPr>
              <a:buNone/>
              <a:defRPr sz="2625" b="0">
                <a:solidFill>
                  <a:srgbClr val="6650A3"/>
                </a:solidFill>
                <a:latin typeface="Noto Sans CJK SC"/>
                <a:ea typeface="Noto Sans CJK SC"/>
                <a:cs typeface="Noto Sans CJK SC"/>
              </a:defRPr>
            </a:lvl8pPr>
            <a:lvl9pPr>
              <a:buNone/>
              <a:defRPr sz="2625" b="0">
                <a:solidFill>
                  <a:srgbClr val="6650A3"/>
                </a:solidFill>
                <a:latin typeface="Noto Sans CJK SC"/>
                <a:ea typeface="Noto Sans CJK SC"/>
                <a:cs typeface="Noto Sans CJK SC"/>
              </a:defRPr>
            </a:lvl9pPr>
          </a:lstStyle>
          <a:p>
            <a:pPr>
              <a:buNone/>
              <a:defRPr sz="2625" b="0">
                <a:solidFill>
                  <a:srgbClr val="6650A3"/>
                </a:solidFill>
                <a:latin typeface="Noto Sans CJK SC"/>
                <a:ea typeface="Noto Sans CJK SC"/>
                <a:cs typeface="Noto Sans CJK SC"/>
              </a:defRPr>
            </a:pPr>
            <a:endParaRPr sz="2625" b="0">
              <a:solidFill>
                <a:srgbClr val="6650A3"/>
              </a:solidFill>
              <a:latin typeface="Noto Sans CJK SC"/>
              <a:ea typeface="Noto Sans CJK SC"/>
              <a:cs typeface="Noto Sans CJK SC"/>
            </a:endParaRPr>
          </a:p>
        </p:txBody>
      </p:sp>
      <p:sp>
        <p:nvSpPr>
          <p:cNvPr id="13" name="pt-added-11"/>
          <p:cNvSpPr>
            <a:spLocks noGrp="1"/>
          </p:cNvSpPr>
          <p:nvPr/>
        </p:nvSpPr>
        <p:spPr>
          <a:xfrm>
            <a:off x="2588038" y="5285423"/>
            <a:ext cx="597313" cy="361950"/>
          </a:xfrm>
          <a:prstGeom prst="rect">
            <a:avLst/>
          </a:prstGeom>
          <a:noFill/>
          <a:ln w="0">
            <a:noFill/>
          </a:ln>
        </p:spPr>
        <p:txBody>
          <a:bodyPr wrap="square" lIns="0" tIns="0" rIns="0" bIns="0" anchor="t">
            <a:noAutofit/>
          </a:bodyPr>
          <a:lstStyle>
            <a:defPPr>
              <a:defRPr sz="1680" b="0">
                <a:solidFill>
                  <a:srgbClr val="6650A3"/>
                </a:solidFill>
                <a:latin typeface="Noto Sans CJK SC"/>
                <a:ea typeface="Noto Sans CJK SC"/>
                <a:cs typeface="Noto Sans CJK SC"/>
              </a:defRPr>
            </a:defPPr>
            <a:lvl1pPr>
              <a:buNone/>
              <a:defRPr sz="1680" b="0">
                <a:solidFill>
                  <a:srgbClr val="6650A3"/>
                </a:solidFill>
                <a:latin typeface="Noto Sans CJK SC"/>
                <a:ea typeface="Noto Sans CJK SC"/>
                <a:cs typeface="Noto Sans CJK SC"/>
              </a:defRPr>
            </a:lvl1pPr>
            <a:lvl2pPr>
              <a:buNone/>
              <a:defRPr sz="1680" b="0">
                <a:solidFill>
                  <a:srgbClr val="6650A3"/>
                </a:solidFill>
                <a:latin typeface="Noto Sans CJK SC"/>
                <a:ea typeface="Noto Sans CJK SC"/>
                <a:cs typeface="Noto Sans CJK SC"/>
              </a:defRPr>
            </a:lvl2pPr>
            <a:lvl3pPr>
              <a:buNone/>
              <a:defRPr sz="1680" b="0">
                <a:solidFill>
                  <a:srgbClr val="6650A3"/>
                </a:solidFill>
                <a:latin typeface="Noto Sans CJK SC"/>
                <a:ea typeface="Noto Sans CJK SC"/>
                <a:cs typeface="Noto Sans CJK SC"/>
              </a:defRPr>
            </a:lvl3pPr>
            <a:lvl4pPr>
              <a:buNone/>
              <a:defRPr sz="1680" b="0">
                <a:solidFill>
                  <a:srgbClr val="6650A3"/>
                </a:solidFill>
                <a:latin typeface="Noto Sans CJK SC"/>
                <a:ea typeface="Noto Sans CJK SC"/>
                <a:cs typeface="Noto Sans CJK SC"/>
              </a:defRPr>
            </a:lvl4pPr>
            <a:lvl5pPr>
              <a:buNone/>
              <a:defRPr sz="1680" b="0">
                <a:solidFill>
                  <a:srgbClr val="6650A3"/>
                </a:solidFill>
                <a:latin typeface="Noto Sans CJK SC"/>
                <a:ea typeface="Noto Sans CJK SC"/>
                <a:cs typeface="Noto Sans CJK SC"/>
              </a:defRPr>
            </a:lvl5pPr>
            <a:lvl6pPr>
              <a:buNone/>
              <a:defRPr sz="1680" b="0">
                <a:solidFill>
                  <a:srgbClr val="6650A3"/>
                </a:solidFill>
                <a:latin typeface="Noto Sans CJK SC"/>
                <a:ea typeface="Noto Sans CJK SC"/>
                <a:cs typeface="Noto Sans CJK SC"/>
              </a:defRPr>
            </a:lvl6pPr>
            <a:lvl7pPr>
              <a:buNone/>
              <a:defRPr sz="1680" b="0">
                <a:solidFill>
                  <a:srgbClr val="6650A3"/>
                </a:solidFill>
                <a:latin typeface="Noto Sans CJK SC"/>
                <a:ea typeface="Noto Sans CJK SC"/>
                <a:cs typeface="Noto Sans CJK SC"/>
              </a:defRPr>
            </a:lvl7pPr>
            <a:lvl8pPr>
              <a:buNone/>
              <a:defRPr sz="1680" b="0">
                <a:solidFill>
                  <a:srgbClr val="6650A3"/>
                </a:solidFill>
                <a:latin typeface="Noto Sans CJK SC"/>
                <a:ea typeface="Noto Sans CJK SC"/>
                <a:cs typeface="Noto Sans CJK SC"/>
              </a:defRPr>
            </a:lvl8pPr>
            <a:lvl9pPr>
              <a:buNone/>
              <a:defRPr sz="1680" b="0">
                <a:solidFill>
                  <a:srgbClr val="6650A3"/>
                </a:solidFill>
                <a:latin typeface="Noto Sans CJK SC"/>
                <a:ea typeface="Noto Sans CJK SC"/>
                <a:cs typeface="Noto Sans CJK SC"/>
              </a:defRPr>
            </a:lvl9pPr>
          </a:lstStyle>
          <a:p>
            <a:pPr>
              <a:buNone/>
              <a:defRPr sz="1680" b="0">
                <a:solidFill>
                  <a:srgbClr val="6650A3"/>
                </a:solidFill>
                <a:latin typeface="Noto Sans CJK SC"/>
                <a:ea typeface="Noto Sans CJK SC"/>
                <a:cs typeface="Noto Sans CJK SC"/>
              </a:defRPr>
            </a:pPr>
            <a:endParaRPr sz="1680" b="0">
              <a:solidFill>
                <a:srgbClr val="6650A3"/>
              </a:solidFill>
              <a:latin typeface="Noto Sans CJK SC"/>
              <a:ea typeface="Noto Sans CJK SC"/>
              <a:cs typeface="Noto Sans CJK SC"/>
            </a:endParaRPr>
          </a:p>
        </p:txBody>
      </p:sp>
      <p:sp>
        <p:nvSpPr>
          <p:cNvPr id="24" name="pt-added-22"/>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Figure and method: [2] Binosi &amp; Papavassiliou (2009), Fig. 1, Secs. 2.2–2.4.</a:t>
            </a:r>
            <a:endParaRPr sz="1200" b="0">
              <a:solidFill>
                <a:srgbClr val="6C6878"/>
              </a:solidFill>
              <a:latin typeface="Noto Sans CJK SC"/>
              <a:ea typeface="Noto Sans CJK SC"/>
              <a:cs typeface="Noto Sans CJK SC"/>
            </a:endParaRPr>
          </a:p>
        </p:txBody>
      </p:sp>
      <p:sp>
        <p:nvSpPr>
          <p:cNvPr id="25" name="pt-added-23"/>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10</a:t>
            </a:r>
            <a:endParaRPr sz="1350" b="0">
              <a:solidFill>
                <a:srgbClr val="6650A3"/>
              </a:solidFill>
              <a:latin typeface="Noto Sans CJK SC"/>
              <a:ea typeface="Noto Sans CJK SC"/>
              <a:cs typeface="Noto Sans CJK SC"/>
            </a:endParaRPr>
          </a:p>
        </p:txBody>
      </p:sp>
      <p:sp>
        <p:nvSpPr>
          <p:cNvPr id="27" name="普通QCD检验"/>
          <p:cNvSpPr>
            <a:spLocks noGrp="1"/>
          </p:cNvSpPr>
          <p:nvPr/>
        </p:nvSpPr>
        <p:spPr>
          <a:xfrm>
            <a:off x="685800" y="5715000"/>
            <a:ext cx="2381250" cy="514350"/>
          </a:xfrm>
          <a:prstGeom prst="rect">
            <a:avLst/>
          </a:prstGeom>
          <a:noFill/>
          <a:ln w="0">
            <a:noFill/>
          </a:ln>
        </p:spPr>
        <p:txBody>
          <a:bodyPr wrap="square" lIns="0" tIns="0" rIns="0" bIns="0" anchor="t">
            <a:noAutofit/>
          </a:bodyPr>
          <a:lstStyle>
            <a:defPPr>
              <a:defRPr sz="1950" b="0">
                <a:solidFill>
                  <a:srgbClr val="6650A3"/>
                </a:solidFill>
                <a:latin typeface="Noto Sans CJK SC"/>
                <a:ea typeface="Noto Sans CJK SC"/>
                <a:cs typeface="Noto Sans CJK SC"/>
              </a:defRPr>
            </a:defPPr>
            <a:lvl1pPr>
              <a:buNone/>
              <a:defRPr sz="1950" b="0">
                <a:solidFill>
                  <a:srgbClr val="6650A3"/>
                </a:solidFill>
                <a:latin typeface="Noto Sans CJK SC"/>
                <a:ea typeface="Noto Sans CJK SC"/>
                <a:cs typeface="Noto Sans CJK SC"/>
              </a:defRPr>
            </a:lvl1pPr>
            <a:lvl2pPr>
              <a:buNone/>
              <a:defRPr sz="1950" b="0">
                <a:solidFill>
                  <a:srgbClr val="6650A3"/>
                </a:solidFill>
                <a:latin typeface="Noto Sans CJK SC"/>
                <a:ea typeface="Noto Sans CJK SC"/>
                <a:cs typeface="Noto Sans CJK SC"/>
              </a:defRPr>
            </a:lvl2pPr>
            <a:lvl3pPr>
              <a:buNone/>
              <a:defRPr sz="1950" b="0">
                <a:solidFill>
                  <a:srgbClr val="6650A3"/>
                </a:solidFill>
                <a:latin typeface="Noto Sans CJK SC"/>
                <a:ea typeface="Noto Sans CJK SC"/>
                <a:cs typeface="Noto Sans CJK SC"/>
              </a:defRPr>
            </a:lvl3pPr>
            <a:lvl4pPr>
              <a:buNone/>
              <a:defRPr sz="1950" b="0">
                <a:solidFill>
                  <a:srgbClr val="6650A3"/>
                </a:solidFill>
                <a:latin typeface="Noto Sans CJK SC"/>
                <a:ea typeface="Noto Sans CJK SC"/>
                <a:cs typeface="Noto Sans CJK SC"/>
              </a:defRPr>
            </a:lvl4pPr>
            <a:lvl5pPr>
              <a:buNone/>
              <a:defRPr sz="1950" b="0">
                <a:solidFill>
                  <a:srgbClr val="6650A3"/>
                </a:solidFill>
                <a:latin typeface="Noto Sans CJK SC"/>
                <a:ea typeface="Noto Sans CJK SC"/>
                <a:cs typeface="Noto Sans CJK SC"/>
              </a:defRPr>
            </a:lvl5pPr>
            <a:lvl6pPr>
              <a:buNone/>
              <a:defRPr sz="1950" b="0">
                <a:solidFill>
                  <a:srgbClr val="6650A3"/>
                </a:solidFill>
                <a:latin typeface="Noto Sans CJK SC"/>
                <a:ea typeface="Noto Sans CJK SC"/>
                <a:cs typeface="Noto Sans CJK SC"/>
              </a:defRPr>
            </a:lvl6pPr>
            <a:lvl7pPr>
              <a:buNone/>
              <a:defRPr sz="1950" b="0">
                <a:solidFill>
                  <a:srgbClr val="6650A3"/>
                </a:solidFill>
                <a:latin typeface="Noto Sans CJK SC"/>
                <a:ea typeface="Noto Sans CJK SC"/>
                <a:cs typeface="Noto Sans CJK SC"/>
              </a:defRPr>
            </a:lvl7pPr>
            <a:lvl8pPr>
              <a:buNone/>
              <a:defRPr sz="1950" b="0">
                <a:solidFill>
                  <a:srgbClr val="6650A3"/>
                </a:solidFill>
                <a:latin typeface="Noto Sans CJK SC"/>
                <a:ea typeface="Noto Sans CJK SC"/>
                <a:cs typeface="Noto Sans CJK SC"/>
              </a:defRPr>
            </a:lvl8pPr>
            <a:lvl9pPr>
              <a:buNone/>
              <a:defRPr sz="1950" b="0">
                <a:solidFill>
                  <a:srgbClr val="6650A3"/>
                </a:solidFill>
                <a:latin typeface="Noto Sans CJK SC"/>
                <a:ea typeface="Noto Sans CJK SC"/>
                <a:cs typeface="Noto Sans CJK SC"/>
              </a:defRPr>
            </a:lvl9pPr>
          </a:lstStyle>
          <a:p>
            <a:pPr>
              <a:buNone/>
              <a:defRPr>
                <a:latin typeface="Noto Sans CJK SC"/>
                <a:ea typeface="Noto Sans CJK SC"/>
                <a:cs typeface="Noto Sans CJK SC"/>
              </a:defRPr>
            </a:pPr>
            <a:r>
              <a:rPr sz="1950" b="0">
                <a:solidFill>
                  <a:srgbClr val="6650A3"/>
                </a:solidFill>
                <a:latin typeface="Noto Sans CJK SC"/>
                <a:ea typeface="Noto Sans CJK SC"/>
                <a:cs typeface="Noto Sans CJK SC"/>
              </a:rPr>
              <a:t>QCD checks:</a:t>
            </a:r>
            <a:endParaRPr sz="2025" b="0">
              <a:solidFill>
                <a:srgbClr val="6650A3"/>
              </a:solidFill>
              <a:latin typeface="Noto Sans CJK SC"/>
              <a:ea typeface="Noto Sans CJK SC"/>
              <a:cs typeface="Noto Sans CJK SC"/>
            </a:endParaRPr>
          </a:p>
        </p:txBody>
      </p:sp>
      <p:sp>
        <p:nvSpPr>
          <p:cNvPr id="28" name="PT自能的横向性与规范参数独立性"/>
          <p:cNvSpPr>
            <a:spLocks noGrp="1"/>
          </p:cNvSpPr>
          <p:nvPr/>
        </p:nvSpPr>
        <p:spPr>
          <a:xfrm>
            <a:off x="3714750" y="5715000"/>
            <a:ext cx="7620000" cy="514350"/>
          </a:xfrm>
          <a:prstGeom prst="rect">
            <a:avLst/>
          </a:prstGeom>
          <a:noFill/>
          <a:ln w="0">
            <a:noFill/>
          </a:ln>
        </p:spPr>
        <p:txBody>
          <a:bodyPr wrap="square" lIns="0" tIns="0" rIns="0" bIns="0" anchor="t">
            <a:noAutofit/>
          </a:bodyPr>
          <a:lstStyle>
            <a:defPPr>
              <a:defRPr sz="2175" b="0">
                <a:solidFill>
                  <a:srgbClr val="6650A3"/>
                </a:solidFill>
                <a:latin typeface="Noto Sans CJK SC"/>
                <a:ea typeface="Noto Sans CJK SC"/>
                <a:cs typeface="Noto Sans CJK SC"/>
              </a:defRPr>
            </a:defPPr>
            <a:lvl1pPr>
              <a:buNone/>
              <a:defRPr sz="2175" b="0">
                <a:solidFill>
                  <a:srgbClr val="6650A3"/>
                </a:solidFill>
                <a:latin typeface="Noto Sans CJK SC"/>
                <a:ea typeface="Noto Sans CJK SC"/>
                <a:cs typeface="Noto Sans CJK SC"/>
              </a:defRPr>
            </a:lvl1pPr>
            <a:lvl2pPr>
              <a:buNone/>
              <a:defRPr sz="2175" b="0">
                <a:solidFill>
                  <a:srgbClr val="6650A3"/>
                </a:solidFill>
                <a:latin typeface="Noto Sans CJK SC"/>
                <a:ea typeface="Noto Sans CJK SC"/>
                <a:cs typeface="Noto Sans CJK SC"/>
              </a:defRPr>
            </a:lvl2pPr>
            <a:lvl3pPr>
              <a:buNone/>
              <a:defRPr sz="2175" b="0">
                <a:solidFill>
                  <a:srgbClr val="6650A3"/>
                </a:solidFill>
                <a:latin typeface="Noto Sans CJK SC"/>
                <a:ea typeface="Noto Sans CJK SC"/>
                <a:cs typeface="Noto Sans CJK SC"/>
              </a:defRPr>
            </a:lvl3pPr>
            <a:lvl4pPr>
              <a:buNone/>
              <a:defRPr sz="2175" b="0">
                <a:solidFill>
                  <a:srgbClr val="6650A3"/>
                </a:solidFill>
                <a:latin typeface="Noto Sans CJK SC"/>
                <a:ea typeface="Noto Sans CJK SC"/>
                <a:cs typeface="Noto Sans CJK SC"/>
              </a:defRPr>
            </a:lvl4pPr>
            <a:lvl5pPr>
              <a:buNone/>
              <a:defRPr sz="2175" b="0">
                <a:solidFill>
                  <a:srgbClr val="6650A3"/>
                </a:solidFill>
                <a:latin typeface="Noto Sans CJK SC"/>
                <a:ea typeface="Noto Sans CJK SC"/>
                <a:cs typeface="Noto Sans CJK SC"/>
              </a:defRPr>
            </a:lvl5pPr>
            <a:lvl6pPr>
              <a:buNone/>
              <a:defRPr sz="2175" b="0">
                <a:solidFill>
                  <a:srgbClr val="6650A3"/>
                </a:solidFill>
                <a:latin typeface="Noto Sans CJK SC"/>
                <a:ea typeface="Noto Sans CJK SC"/>
                <a:cs typeface="Noto Sans CJK SC"/>
              </a:defRPr>
            </a:lvl6pPr>
            <a:lvl7pPr>
              <a:buNone/>
              <a:defRPr sz="2175" b="0">
                <a:solidFill>
                  <a:srgbClr val="6650A3"/>
                </a:solidFill>
                <a:latin typeface="Noto Sans CJK SC"/>
                <a:ea typeface="Noto Sans CJK SC"/>
                <a:cs typeface="Noto Sans CJK SC"/>
              </a:defRPr>
            </a:lvl7pPr>
            <a:lvl8pPr>
              <a:buNone/>
              <a:defRPr sz="2175" b="0">
                <a:solidFill>
                  <a:srgbClr val="6650A3"/>
                </a:solidFill>
                <a:latin typeface="Noto Sans CJK SC"/>
                <a:ea typeface="Noto Sans CJK SC"/>
                <a:cs typeface="Noto Sans CJK SC"/>
              </a:defRPr>
            </a:lvl8pPr>
            <a:lvl9pPr>
              <a:buNone/>
              <a:defRPr sz="2175" b="0">
                <a:solidFill>
                  <a:srgbClr val="6650A3"/>
                </a:solidFill>
                <a:latin typeface="Noto Sans CJK SC"/>
                <a:ea typeface="Noto Sans CJK SC"/>
                <a:cs typeface="Noto Sans CJK SC"/>
              </a:defRPr>
            </a:lvl9pPr>
          </a:lstStyle>
          <a:p>
            <a:pPr>
              <a:buNone/>
              <a:defRPr sz="2175">
                <a:solidFill>
                  <a:srgbClr val="6650A3"/>
                </a:solidFill>
                <a:latin typeface="Noto Sans CJK SC"/>
                <a:ea typeface="Noto Sans CJK SC"/>
                <a:cs typeface="Noto Sans CJK SC"/>
              </a:defRPr>
            </a:pPr>
            <a:endParaRPr sz="2250" b="0">
              <a:solidFill>
                <a:srgbClr val="6650A3"/>
              </a:solidFill>
              <a:latin typeface="Noto Sans CJK SC"/>
              <a:ea typeface="Noto Sans CJK SC"/>
              <a:cs typeface="Noto Sans CJK SC"/>
            </a:endParaRPr>
          </a:p>
        </p:txBody>
      </p:sp>
      <p:pic>
        <p:nvPicPr>
          <p:cNvPr id="29" name="Picture 28"/>
          <p:cNvPicPr>
            <a:picLocks noChangeAspect="1"/>
          </p:cNvPicPr>
          <p:nvPr/>
        </p:nvPicPr>
        <p:blipFill>
          <a:blip r:embed="rId2"/>
          <a:stretch>
            <a:fillRect/>
          </a:stretch>
        </p:blipFill>
        <p:spPr>
          <a:xfrm>
            <a:off x="685800" y="5099304"/>
            <a:ext cx="2680621" cy="517017"/>
          </a:xfrm>
          <a:prstGeom prst="rect">
            <a:avLst/>
          </a:prstGeom>
        </p:spPr>
      </p:pic>
      <p:pic>
        <p:nvPicPr>
          <p:cNvPr id="30" name="Picture 29"/>
          <p:cNvPicPr>
            <a:picLocks noChangeAspect="1"/>
          </p:cNvPicPr>
          <p:nvPr/>
        </p:nvPicPr>
        <p:blipFill>
          <a:blip r:embed="rId3"/>
          <a:stretch>
            <a:fillRect/>
          </a:stretch>
        </p:blipFill>
        <p:spPr>
          <a:xfrm>
            <a:off x="3714750" y="5581650"/>
            <a:ext cx="3037633" cy="762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Pinch 机制与三胶子顶点分解"/>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The Pinch Mechanism and Vertex Decomposition</a:t>
            </a:r>
            <a:endParaRPr sz="3300" b="1">
              <a:solidFill>
                <a:srgbClr val="25223A"/>
              </a:solidFill>
              <a:latin typeface="Noto Sans CJK SC"/>
              <a:ea typeface="Noto Sans CJK SC"/>
              <a:cs typeface="Noto Sans CJK SC"/>
            </a:endParaRPr>
          </a:p>
        </p:txBody>
      </p:sp>
      <p:sp>
        <p:nvSpPr>
          <p:cNvPr id="2" name="07"/>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11</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655159"/>
            <a:ext cx="3332512" cy="1652206"/>
          </a:xfrm>
          <a:prstGeom prst="rect">
            <a:avLst/>
          </a:prstGeom>
        </p:spPr>
      </p:pic>
      <p:sp>
        <p:nvSpPr>
          <p:cNvPr id="4" name="所有动量流入，q + k₁ + k₂ = 0"/>
          <p:cNvSpPr>
            <a:spLocks noGrp="1"/>
          </p:cNvSpPr>
          <p:nvPr/>
        </p:nvSpPr>
        <p:spPr>
          <a:xfrm>
            <a:off x="685800" y="3590925"/>
            <a:ext cx="8572500" cy="419100"/>
          </a:xfrm>
          <a:prstGeom prst="rect">
            <a:avLst/>
          </a:prstGeom>
          <a:noFill/>
          <a:ln w="0">
            <a:noFill/>
          </a:ln>
        </p:spPr>
        <p:txBody>
          <a:bodyPr wrap="square" lIns="0" tIns="0" rIns="0" bIns="0" anchor="t">
            <a:noAutofit/>
          </a:bodyPr>
          <a:lstStyle>
            <a:defPPr algn="l">
              <a:defRPr sz="1875" b="0">
                <a:solidFill>
                  <a:srgbClr val="6C6878"/>
                </a:solidFill>
                <a:latin typeface="Noto Sans CJK SC"/>
                <a:ea typeface="Noto Sans CJK SC"/>
                <a:cs typeface="Noto Sans CJK SC"/>
              </a:defRPr>
            </a:defPPr>
            <a:lvl1pPr algn="l">
              <a:buNone/>
              <a:defRPr sz="1875" b="0">
                <a:solidFill>
                  <a:srgbClr val="6C6878"/>
                </a:solidFill>
                <a:latin typeface="Noto Sans CJK SC"/>
                <a:ea typeface="Noto Sans CJK SC"/>
                <a:cs typeface="Noto Sans CJK SC"/>
              </a:defRPr>
            </a:lvl1pPr>
            <a:lvl2pPr algn="l">
              <a:buNone/>
              <a:defRPr sz="1875" b="0">
                <a:solidFill>
                  <a:srgbClr val="6C6878"/>
                </a:solidFill>
                <a:latin typeface="Noto Sans CJK SC"/>
                <a:ea typeface="Noto Sans CJK SC"/>
                <a:cs typeface="Noto Sans CJK SC"/>
              </a:defRPr>
            </a:lvl2pPr>
            <a:lvl3pPr algn="l">
              <a:buNone/>
              <a:defRPr sz="1875" b="0">
                <a:solidFill>
                  <a:srgbClr val="6C6878"/>
                </a:solidFill>
                <a:latin typeface="Noto Sans CJK SC"/>
                <a:ea typeface="Noto Sans CJK SC"/>
                <a:cs typeface="Noto Sans CJK SC"/>
              </a:defRPr>
            </a:lvl3pPr>
            <a:lvl4pPr algn="l">
              <a:buNone/>
              <a:defRPr sz="1875" b="0">
                <a:solidFill>
                  <a:srgbClr val="6C6878"/>
                </a:solidFill>
                <a:latin typeface="Noto Sans CJK SC"/>
                <a:ea typeface="Noto Sans CJK SC"/>
                <a:cs typeface="Noto Sans CJK SC"/>
              </a:defRPr>
            </a:lvl4pPr>
            <a:lvl5pPr algn="l">
              <a:buNone/>
              <a:defRPr sz="1875" b="0">
                <a:solidFill>
                  <a:srgbClr val="6C6878"/>
                </a:solidFill>
                <a:latin typeface="Noto Sans CJK SC"/>
                <a:ea typeface="Noto Sans CJK SC"/>
                <a:cs typeface="Noto Sans CJK SC"/>
              </a:defRPr>
            </a:lvl5pPr>
            <a:lvl6pPr algn="l">
              <a:buNone/>
              <a:defRPr sz="1875" b="0">
                <a:solidFill>
                  <a:srgbClr val="6C6878"/>
                </a:solidFill>
                <a:latin typeface="Noto Sans CJK SC"/>
                <a:ea typeface="Noto Sans CJK SC"/>
                <a:cs typeface="Noto Sans CJK SC"/>
              </a:defRPr>
            </a:lvl6pPr>
            <a:lvl7pPr algn="l">
              <a:buNone/>
              <a:defRPr sz="1875" b="0">
                <a:solidFill>
                  <a:srgbClr val="6C6878"/>
                </a:solidFill>
                <a:latin typeface="Noto Sans CJK SC"/>
                <a:ea typeface="Noto Sans CJK SC"/>
                <a:cs typeface="Noto Sans CJK SC"/>
              </a:defRPr>
            </a:lvl7pPr>
            <a:lvl8pPr algn="l">
              <a:buNone/>
              <a:defRPr sz="1875" b="0">
                <a:solidFill>
                  <a:srgbClr val="6C6878"/>
                </a:solidFill>
                <a:latin typeface="Noto Sans CJK SC"/>
                <a:ea typeface="Noto Sans CJK SC"/>
                <a:cs typeface="Noto Sans CJK SC"/>
              </a:defRPr>
            </a:lvl8pPr>
            <a:lvl9pPr algn="l">
              <a:buNone/>
              <a:defRPr sz="1875" b="0">
                <a:solidFill>
                  <a:srgbClr val="6C6878"/>
                </a:solidFill>
                <a:latin typeface="Noto Sans CJK SC"/>
                <a:ea typeface="Noto Sans CJK SC"/>
                <a:cs typeface="Noto Sans CJK SC"/>
              </a:defRPr>
            </a:lvl9pPr>
          </a:lstStyle>
          <a:p>
            <a:pPr algn="l">
              <a:buNone/>
              <a:defRPr sz="1875" b="0">
                <a:solidFill>
                  <a:srgbClr val="6C6878"/>
                </a:solidFill>
                <a:latin typeface="Noto Sans CJK SC"/>
                <a:ea typeface="Noto Sans CJK SC"/>
                <a:cs typeface="Noto Sans CJK SC"/>
              </a:defRPr>
            </a:pPr>
            <a:r>
              <a:rPr sz="1875" b="0">
                <a:solidFill>
                  <a:srgbClr val="6C6878"/>
                </a:solidFill>
                <a:latin typeface="Noto Sans CJK SC"/>
                <a:ea typeface="Noto Sans CJK SC"/>
                <a:cs typeface="Noto Sans CJK SC"/>
              </a:rPr>
              <a:t>All momenta are incoming: q + k₁ + k₂ = 0.</a:t>
            </a:r>
            <a:endParaRPr sz="1875" b="0">
              <a:solidFill>
                <a:srgbClr val="6C6878"/>
              </a:solidFill>
              <a:latin typeface="Noto Sans CJK SC"/>
              <a:ea typeface="Noto Sans CJK SC"/>
              <a:cs typeface="Noto Sans CJK SC"/>
            </a:endParaRPr>
          </a:p>
        </p:txBody>
      </p:sp>
      <p:pic>
        <p:nvPicPr>
          <p:cNvPr id="5" name="Picture 4"/>
          <p:cNvPicPr>
            <a:picLocks noChangeAspect="1"/>
          </p:cNvPicPr>
          <p:nvPr/>
        </p:nvPicPr>
        <p:blipFill>
          <a:blip r:embed="rId2"/>
          <a:srcRect/>
          <a:stretch>
            <a:fillRect/>
          </a:stretch>
        </p:blipFill>
        <p:spPr>
          <a:xfrm>
            <a:off x="685800" y="4366879"/>
            <a:ext cx="4102418" cy="410242"/>
          </a:xfrm>
          <a:prstGeom prst="rect">
            <a:avLst/>
          </a:prstGeom>
        </p:spPr>
      </p:pic>
      <p:pic>
        <p:nvPicPr>
          <p:cNvPr id="6" name="Picture 5"/>
          <p:cNvPicPr>
            <a:picLocks noChangeAspect="1"/>
          </p:cNvPicPr>
          <p:nvPr/>
        </p:nvPicPr>
        <p:blipFill>
          <a:blip r:embed="rId3"/>
          <a:stretch>
            <a:fillRect/>
          </a:stretch>
        </p:blipFill>
        <p:spPr>
          <a:xfrm>
            <a:off x="6743700" y="2156448"/>
            <a:ext cx="4762500" cy="1649755"/>
          </a:xfrm>
          <a:prstGeom prst="rect">
            <a:avLst/>
          </a:prstGeom>
        </p:spPr>
      </p:pic>
      <p:sp>
        <p:nvSpPr>
          <p:cNvPr id="7" name="逆 Dirac 算符消去内部夸克线。外部在壳项由"/>
          <p:cNvSpPr>
            <a:spLocks noGrp="1"/>
          </p:cNvSpPr>
          <p:nvPr/>
        </p:nvSpPr>
        <p:spPr>
          <a:xfrm>
            <a:off x="685800" y="5391150"/>
            <a:ext cx="10820400" cy="85725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Inverse Dirac operators cancel internal quark propagators.</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The on-shell Dirac equation removes external inverse-propagator terms.</a:t>
            </a:r>
            <a:endParaRPr sz="2100" b="0">
              <a:solidFill>
                <a:srgbClr val="25223A"/>
              </a:solidFill>
              <a:latin typeface="Noto Sans CJK SC"/>
              <a:ea typeface="Noto Sans CJK SC"/>
              <a:cs typeface="Noto Sans CJK SC"/>
            </a:endParaRPr>
          </a:p>
        </p:txBody>
      </p:sp>
      <p:sp>
        <p:nvSpPr>
          <p:cNvPr id="9" name="pt-added-4"/>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[2] Binosi &amp; Papavassiliou, Phys. Rept. 479 (2009) 1, Sec. 2.</a:t>
            </a:r>
            <a:endParaRPr sz="1200" b="0">
              <a:solidFill>
                <a:srgbClr val="6C6878"/>
              </a:solidFill>
              <a:latin typeface="Noto Sans CJK SC"/>
              <a:ea typeface="Noto Sans CJK SC"/>
              <a:cs typeface="Noto Sans CJK S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title"/>
          <p:cNvSpPr>
            <a:spLocks noGrp="1"/>
          </p:cNvSpPr>
          <p:nvPr/>
        </p:nvSpPr>
        <p:spPr>
          <a:xfrm>
            <a:off x="685800" y="457200"/>
            <a:ext cx="10820400" cy="742950"/>
          </a:xfrm>
          <a:prstGeom prst="rect">
            <a:avLst/>
          </a:prstGeom>
          <a:noFill/>
          <a:ln w="0">
            <a:noFill/>
            <a:prstDash val="solid"/>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PT Self-Energy and the Running Coupling</a:t>
            </a:r>
            <a:endParaRPr sz="3300" b="1">
              <a:solidFill>
                <a:srgbClr val="25223A"/>
              </a:solidFill>
              <a:latin typeface="Noto Sans CJK SC"/>
              <a:ea typeface="Noto Sans CJK SC"/>
              <a:cs typeface="Noto Sans CJK SC"/>
            </a:endParaRPr>
          </a:p>
        </p:txBody>
      </p:sp>
      <p:sp>
        <p:nvSpPr>
          <p:cNvPr id="2" name="page"/>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lgn="l">
              <a:defRPr sz="1350" b="0">
                <a:solidFill>
                  <a:srgbClr val="6650A3"/>
                </a:solidFill>
                <a:latin typeface="Noto Sans CJK SC"/>
                <a:ea typeface="Noto Sans CJK SC"/>
                <a:cs typeface="Noto Sans CJK SC"/>
              </a:defRPr>
            </a:defPPr>
            <a:lvl1pPr algn="l">
              <a:buNone/>
              <a:defRPr sz="1350" b="0">
                <a:solidFill>
                  <a:srgbClr val="6650A3"/>
                </a:solidFill>
                <a:latin typeface="Noto Sans CJK SC"/>
                <a:ea typeface="Noto Sans CJK SC"/>
                <a:cs typeface="Noto Sans CJK SC"/>
              </a:defRPr>
            </a:lvl1pPr>
            <a:lvl2pPr algn="l">
              <a:buNone/>
              <a:defRPr sz="1350" b="0">
                <a:solidFill>
                  <a:srgbClr val="6650A3"/>
                </a:solidFill>
                <a:latin typeface="Noto Sans CJK SC"/>
                <a:ea typeface="Noto Sans CJK SC"/>
                <a:cs typeface="Noto Sans CJK SC"/>
              </a:defRPr>
            </a:lvl2pPr>
            <a:lvl3pPr algn="l">
              <a:buNone/>
              <a:defRPr sz="1350" b="0">
                <a:solidFill>
                  <a:srgbClr val="6650A3"/>
                </a:solidFill>
                <a:latin typeface="Noto Sans CJK SC"/>
                <a:ea typeface="Noto Sans CJK SC"/>
                <a:cs typeface="Noto Sans CJK SC"/>
              </a:defRPr>
            </a:lvl3pPr>
            <a:lvl4pPr algn="l">
              <a:buNone/>
              <a:defRPr sz="1350" b="0">
                <a:solidFill>
                  <a:srgbClr val="6650A3"/>
                </a:solidFill>
                <a:latin typeface="Noto Sans CJK SC"/>
                <a:ea typeface="Noto Sans CJK SC"/>
                <a:cs typeface="Noto Sans CJK SC"/>
              </a:defRPr>
            </a:lvl4pPr>
            <a:lvl5pPr algn="l">
              <a:buNone/>
              <a:defRPr sz="1350" b="0">
                <a:solidFill>
                  <a:srgbClr val="6650A3"/>
                </a:solidFill>
                <a:latin typeface="Noto Sans CJK SC"/>
                <a:ea typeface="Noto Sans CJK SC"/>
                <a:cs typeface="Noto Sans CJK SC"/>
              </a:defRPr>
            </a:lvl5pPr>
            <a:lvl6pPr algn="l">
              <a:buNone/>
              <a:defRPr sz="1350" b="0">
                <a:solidFill>
                  <a:srgbClr val="6650A3"/>
                </a:solidFill>
                <a:latin typeface="Noto Sans CJK SC"/>
                <a:ea typeface="Noto Sans CJK SC"/>
                <a:cs typeface="Noto Sans CJK SC"/>
              </a:defRPr>
            </a:lvl6pPr>
            <a:lvl7pPr algn="l">
              <a:buNone/>
              <a:defRPr sz="1350" b="0">
                <a:solidFill>
                  <a:srgbClr val="6650A3"/>
                </a:solidFill>
                <a:latin typeface="Noto Sans CJK SC"/>
                <a:ea typeface="Noto Sans CJK SC"/>
                <a:cs typeface="Noto Sans CJK SC"/>
              </a:defRPr>
            </a:lvl7pPr>
            <a:lvl8pPr algn="l">
              <a:buNone/>
              <a:defRPr sz="1350" b="0">
                <a:solidFill>
                  <a:srgbClr val="6650A3"/>
                </a:solidFill>
                <a:latin typeface="Noto Sans CJK SC"/>
                <a:ea typeface="Noto Sans CJK SC"/>
                <a:cs typeface="Noto Sans CJK SC"/>
              </a:defRPr>
            </a:lvl8pPr>
            <a:lvl9pPr algn="l">
              <a:buNone/>
              <a:defRPr sz="1350" b="0">
                <a:solidFill>
                  <a:srgbClr val="6650A3"/>
                </a:solidFill>
                <a:latin typeface="Noto Sans CJK SC"/>
                <a:ea typeface="Noto Sans CJK SC"/>
                <a:cs typeface="Noto Sans CJK SC"/>
              </a:defRPr>
            </a:lvl9pPr>
          </a:lstStyle>
          <a:p>
            <a:pPr algn="l">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12</a:t>
            </a:r>
            <a:endParaRPr sz="1350" b="0">
              <a:solidFill>
                <a:srgbClr val="6650A3"/>
              </a:solidFill>
              <a:latin typeface="Noto Sans CJK SC"/>
              <a:ea typeface="Noto Sans CJK SC"/>
              <a:cs typeface="Noto Sans CJK SC"/>
            </a:endParaRPr>
          </a:p>
        </p:txBody>
      </p:sp>
      <p:sp>
        <p:nvSpPr>
          <p:cNvPr id="3" name="heading-151"/>
          <p:cNvSpPr>
            <a:spLocks noGrp="1"/>
          </p:cNvSpPr>
          <p:nvPr/>
        </p:nvSpPr>
        <p:spPr>
          <a:xfrm>
            <a:off x="685800" y="1409700"/>
            <a:ext cx="10820400" cy="571500"/>
          </a:xfrm>
          <a:prstGeom prst="rect">
            <a:avLst/>
          </a:prstGeom>
          <a:noFill/>
          <a:ln w="0">
            <a:noFill/>
            <a:prstDash val="solid"/>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One-loop QCD benchmark: pure gauge, MOM subtraction</a:t>
            </a:r>
            <a:endParaRPr sz="2475" b="1">
              <a:solidFill>
                <a:srgbClr val="6650A3"/>
              </a:solidFill>
              <a:latin typeface="Noto Sans CJK SC"/>
              <a:ea typeface="Noto Sans CJK SC"/>
              <a:cs typeface="Noto Sans CJK SC"/>
            </a:endParaRPr>
          </a:p>
        </p:txBody>
      </p:sp>
      <p:sp>
        <p:nvSpPr>
          <p:cNvPr id="9" name="citation"/>
          <p:cNvSpPr>
            <a:spLocks noGrp="1"/>
          </p:cNvSpPr>
          <p:nvPr/>
        </p:nvSpPr>
        <p:spPr>
          <a:xfrm>
            <a:off x="685800" y="6429375"/>
            <a:ext cx="9791700" cy="257175"/>
          </a:xfrm>
          <a:prstGeom prst="rect">
            <a:avLst/>
          </a:prstGeom>
          <a:noFill/>
          <a:ln w="0">
            <a:noFill/>
            <a:prstDash val="solid"/>
          </a:ln>
        </p:spPr>
        <p:txBody>
          <a:bodyPr wrap="square" lIns="0" tIns="0" rIns="0" bIns="0" anchor="t">
            <a:noAutofit/>
          </a:bodyPr>
          <a:lstStyle>
            <a:defPPr algn="l">
              <a:defRPr sz="1200" b="0">
                <a:solidFill>
                  <a:srgbClr val="6C6878"/>
                </a:solidFill>
                <a:latin typeface="Noto Sans CJK SC"/>
                <a:ea typeface="Noto Sans CJK SC"/>
                <a:cs typeface="Noto Sans CJK SC"/>
              </a:defRPr>
            </a:defPPr>
            <a:lvl1pPr algn="l">
              <a:buNone/>
              <a:defRPr sz="1200" b="0">
                <a:solidFill>
                  <a:srgbClr val="6C6878"/>
                </a:solidFill>
                <a:latin typeface="Noto Sans CJK SC"/>
                <a:ea typeface="Noto Sans CJK SC"/>
                <a:cs typeface="Noto Sans CJK SC"/>
              </a:defRPr>
            </a:lvl1pPr>
            <a:lvl2pPr algn="l">
              <a:buNone/>
              <a:defRPr sz="1200" b="0">
                <a:solidFill>
                  <a:srgbClr val="6C6878"/>
                </a:solidFill>
                <a:latin typeface="Noto Sans CJK SC"/>
                <a:ea typeface="Noto Sans CJK SC"/>
                <a:cs typeface="Noto Sans CJK SC"/>
              </a:defRPr>
            </a:lvl2pPr>
            <a:lvl3pPr algn="l">
              <a:buNone/>
              <a:defRPr sz="1200" b="0">
                <a:solidFill>
                  <a:srgbClr val="6C6878"/>
                </a:solidFill>
                <a:latin typeface="Noto Sans CJK SC"/>
                <a:ea typeface="Noto Sans CJK SC"/>
                <a:cs typeface="Noto Sans CJK SC"/>
              </a:defRPr>
            </a:lvl3pPr>
            <a:lvl4pPr algn="l">
              <a:buNone/>
              <a:defRPr sz="1200" b="0">
                <a:solidFill>
                  <a:srgbClr val="6C6878"/>
                </a:solidFill>
                <a:latin typeface="Noto Sans CJK SC"/>
                <a:ea typeface="Noto Sans CJK SC"/>
                <a:cs typeface="Noto Sans CJK SC"/>
              </a:defRPr>
            </a:lvl4pPr>
            <a:lvl5pPr algn="l">
              <a:buNone/>
              <a:defRPr sz="1200" b="0">
                <a:solidFill>
                  <a:srgbClr val="6C6878"/>
                </a:solidFill>
                <a:latin typeface="Noto Sans CJK SC"/>
                <a:ea typeface="Noto Sans CJK SC"/>
                <a:cs typeface="Noto Sans CJK SC"/>
              </a:defRPr>
            </a:lvl5pPr>
            <a:lvl6pPr algn="l">
              <a:buNone/>
              <a:defRPr sz="1200" b="0">
                <a:solidFill>
                  <a:srgbClr val="6C6878"/>
                </a:solidFill>
                <a:latin typeface="Noto Sans CJK SC"/>
                <a:ea typeface="Noto Sans CJK SC"/>
                <a:cs typeface="Noto Sans CJK SC"/>
              </a:defRPr>
            </a:lvl6pPr>
            <a:lvl7pPr algn="l">
              <a:buNone/>
              <a:defRPr sz="1200" b="0">
                <a:solidFill>
                  <a:srgbClr val="6C6878"/>
                </a:solidFill>
                <a:latin typeface="Noto Sans CJK SC"/>
                <a:ea typeface="Noto Sans CJK SC"/>
                <a:cs typeface="Noto Sans CJK SC"/>
              </a:defRPr>
            </a:lvl7pPr>
            <a:lvl8pPr algn="l">
              <a:buNone/>
              <a:defRPr sz="1200" b="0">
                <a:solidFill>
                  <a:srgbClr val="6C6878"/>
                </a:solidFill>
                <a:latin typeface="Noto Sans CJK SC"/>
                <a:ea typeface="Noto Sans CJK SC"/>
                <a:cs typeface="Noto Sans CJK SC"/>
              </a:defRPr>
            </a:lvl8pPr>
            <a:lvl9pPr algn="l">
              <a:buNone/>
              <a:defRPr sz="1200" b="0">
                <a:solidFill>
                  <a:srgbClr val="6C6878"/>
                </a:solidFill>
                <a:latin typeface="Noto Sans CJK SC"/>
                <a:ea typeface="Noto Sans CJK SC"/>
                <a:cs typeface="Noto Sans CJK SC"/>
              </a:defRPr>
            </a:lvl9pPr>
          </a:lstStyle>
          <a:p>
            <a:pPr algn="l">
              <a:buNone/>
              <a:defRPr sz="1275"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[2] Binosi &amp; Papavassiliou (2009). Thermal context: [10] Baier, Pire &amp; Schiff, PLB 238 (1990) 367.</a:t>
            </a:r>
            <a:endParaRPr sz="1275" b="0">
              <a:solidFill>
                <a:srgbClr val="6C6878"/>
              </a:solidFill>
              <a:latin typeface="Noto Sans CJK SC"/>
              <a:ea typeface="Noto Sans CJK SC"/>
              <a:cs typeface="Noto Sans CJK SC"/>
            </a:endParaRPr>
          </a:p>
        </p:txBody>
      </p:sp>
      <p:pic>
        <p:nvPicPr>
          <p:cNvPr id="11" name="Picture 10"/>
          <p:cNvPicPr>
            <a:picLocks noChangeAspect="1"/>
          </p:cNvPicPr>
          <p:nvPr/>
        </p:nvPicPr>
        <p:blipFill>
          <a:blip r:embed="rId1"/>
          <a:stretch>
            <a:fillRect/>
          </a:stretch>
        </p:blipFill>
        <p:spPr>
          <a:xfrm>
            <a:off x="685800" y="2000250"/>
            <a:ext cx="10820400" cy="1714500"/>
          </a:xfrm>
          <a:prstGeom prst="rect">
            <a:avLst/>
          </a:prstGeom>
        </p:spPr>
      </p:pic>
      <p:pic>
        <p:nvPicPr>
          <p:cNvPr id="12" name="Picture 11"/>
          <p:cNvPicPr>
            <a:picLocks noChangeAspect="1"/>
          </p:cNvPicPr>
          <p:nvPr/>
        </p:nvPicPr>
        <p:blipFill>
          <a:blip r:embed="rId2"/>
          <a:srcRect/>
          <a:stretch>
            <a:fillRect/>
          </a:stretch>
        </p:blipFill>
        <p:spPr>
          <a:xfrm>
            <a:off x="685800" y="3724275"/>
            <a:ext cx="6968327" cy="1666875"/>
          </a:xfrm>
          <a:prstGeom prst="rect">
            <a:avLst/>
          </a:prstGeom>
        </p:spPr>
      </p:pic>
      <p:pic>
        <p:nvPicPr>
          <p:cNvPr id="13" name="Picture 12"/>
          <p:cNvPicPr>
            <a:picLocks noChangeAspect="1"/>
          </p:cNvPicPr>
          <p:nvPr/>
        </p:nvPicPr>
        <p:blipFill>
          <a:blip r:embed="rId3"/>
          <a:srcRect/>
          <a:stretch>
            <a:fillRect/>
          </a:stretch>
        </p:blipFill>
        <p:spPr>
          <a:xfrm>
            <a:off x="685800" y="5509689"/>
            <a:ext cx="3619119" cy="724948"/>
          </a:xfrm>
          <a:prstGeom prst="rect">
            <a:avLst/>
          </a:prstGeom>
        </p:spPr>
      </p:pic>
      <p:pic>
        <p:nvPicPr>
          <p:cNvPr id="14" name="Picture 13"/>
          <p:cNvPicPr>
            <a:picLocks noChangeAspect="1"/>
          </p:cNvPicPr>
          <p:nvPr/>
        </p:nvPicPr>
        <p:blipFill>
          <a:blip r:embed="rId4"/>
          <a:srcRect/>
          <a:stretch>
            <a:fillRect/>
          </a:stretch>
        </p:blipFill>
        <p:spPr>
          <a:xfrm>
            <a:off x="0" y="0"/>
            <a:ext cx="9525" cy="9525"/>
          </a:xfrm>
          <a:prstGeom prst="rect">
            <a:avLst/>
          </a:prstGeom>
        </p:spPr>
      </p:pic>
      <p:sp>
        <p:nvSpPr>
          <p:cNvPr id="15" name="Text Box 14"/>
          <p:cNvSpPr>
            <a:spLocks noGrp="1"/>
          </p:cNvSpPr>
          <p:nvPr/>
        </p:nvSpPr>
        <p:spPr>
          <a:xfrm>
            <a:off x="5219700" y="5495925"/>
            <a:ext cx="3286125" cy="762000"/>
          </a:xfrm>
          <a:prstGeom prst="rect">
            <a:avLst/>
          </a:prstGeom>
          <a:noFill/>
        </p:spPr>
        <p:txBody>
          <a:bodyPr wrap="square">
            <a:noAutofit/>
          </a:bodyPr>
          <a:lstStyle>
            <a:defPPr>
              <a:defRPr sz="1575">
                <a:solidFill>
                  <a:srgbClr val="6C6878"/>
                </a:solidFill>
                <a:latin typeface="Noto Sans CJK SC"/>
                <a:ea typeface="Noto Sans CJK SC"/>
                <a:cs typeface="Noto Sans CJK SC"/>
              </a:defRPr>
            </a:defPPr>
            <a:lvl1pPr>
              <a:buNone/>
              <a:defRPr sz="1800">
                <a:solidFill>
                  <a:srgbClr val="6C6878"/>
                </a:solidFill>
                <a:latin typeface="Noto Sans CJK SC"/>
                <a:ea typeface="Noto Sans CJK SC"/>
                <a:cs typeface="Noto Sans CJK SC"/>
              </a:defRPr>
            </a:lvl1pPr>
            <a:lvl2pPr>
              <a:buNone/>
              <a:defRPr sz="1800">
                <a:solidFill>
                  <a:srgbClr val="6C6878"/>
                </a:solidFill>
                <a:latin typeface="Noto Sans CJK SC"/>
                <a:ea typeface="Noto Sans CJK SC"/>
                <a:cs typeface="Noto Sans CJK SC"/>
              </a:defRPr>
            </a:lvl2pPr>
            <a:lvl3pPr>
              <a:buNone/>
              <a:defRPr sz="1800">
                <a:solidFill>
                  <a:srgbClr val="6C6878"/>
                </a:solidFill>
                <a:latin typeface="Noto Sans CJK SC"/>
                <a:ea typeface="Noto Sans CJK SC"/>
                <a:cs typeface="Noto Sans CJK SC"/>
              </a:defRPr>
            </a:lvl3pPr>
            <a:lvl4pPr>
              <a:buNone/>
              <a:defRPr sz="1800">
                <a:solidFill>
                  <a:srgbClr val="6C6878"/>
                </a:solidFill>
                <a:latin typeface="Noto Sans CJK SC"/>
                <a:ea typeface="Noto Sans CJK SC"/>
                <a:cs typeface="Noto Sans CJK SC"/>
              </a:defRPr>
            </a:lvl4pPr>
            <a:lvl5pPr>
              <a:buNone/>
              <a:defRPr sz="1800">
                <a:solidFill>
                  <a:srgbClr val="6C6878"/>
                </a:solidFill>
                <a:latin typeface="Noto Sans CJK SC"/>
                <a:ea typeface="Noto Sans CJK SC"/>
                <a:cs typeface="Noto Sans CJK SC"/>
              </a:defRPr>
            </a:lvl5pPr>
            <a:lvl6pPr>
              <a:buNone/>
              <a:defRPr sz="1800">
                <a:solidFill>
                  <a:srgbClr val="6C6878"/>
                </a:solidFill>
                <a:latin typeface="Noto Sans CJK SC"/>
                <a:ea typeface="Noto Sans CJK SC"/>
                <a:cs typeface="Noto Sans CJK SC"/>
              </a:defRPr>
            </a:lvl6pPr>
            <a:lvl7pPr>
              <a:buNone/>
              <a:defRPr sz="1800">
                <a:solidFill>
                  <a:srgbClr val="6C6878"/>
                </a:solidFill>
                <a:latin typeface="Noto Sans CJK SC"/>
                <a:ea typeface="Noto Sans CJK SC"/>
                <a:cs typeface="Noto Sans CJK SC"/>
              </a:defRPr>
            </a:lvl7pPr>
            <a:lvl8pPr>
              <a:buNone/>
              <a:defRPr sz="1800">
                <a:solidFill>
                  <a:srgbClr val="6C6878"/>
                </a:solidFill>
                <a:latin typeface="Noto Sans CJK SC"/>
                <a:ea typeface="Noto Sans CJK SC"/>
                <a:cs typeface="Noto Sans CJK SC"/>
              </a:defRPr>
            </a:lvl8pPr>
            <a:lvl9pPr>
              <a:buNone/>
              <a:defRPr sz="1800">
                <a:solidFill>
                  <a:srgbClr val="6C6878"/>
                </a:solidFill>
                <a:latin typeface="Noto Sans CJK SC"/>
                <a:ea typeface="Noto Sans CJK SC"/>
                <a:cs typeface="Noto Sans CJK SC"/>
              </a:defRPr>
            </a:lvl9pPr>
          </a:lstStyle>
          <a:p>
            <a:pPr>
              <a:buNone/>
              <a:defRPr sz="1575">
                <a:solidFill>
                  <a:srgbClr val="6C6878"/>
                </a:solidFill>
                <a:latin typeface="Noto Sans CJK SC"/>
                <a:ea typeface="Noto Sans CJK SC"/>
                <a:cs typeface="Noto Sans CJK SC"/>
              </a:defRPr>
            </a:pPr>
            <a:r>
              <a:rPr sz="1575">
                <a:solidFill>
                  <a:srgbClr val="FF0000"/>
                </a:solidFill>
                <a:latin typeface="Noto Sans CJK SC"/>
                <a:ea typeface="Noto Sans CJK SC"/>
                <a:cs typeface="Noto Sans CJK SC"/>
              </a:rPr>
              <a:t>Finite-T vertices:</a:t>
            </a:r>
            <a:endParaRPr>
              <a:solidFill>
                <a:srgbClr val="FF0000"/>
              </a:solidFill>
            </a:endParaRPr>
          </a:p>
          <a:p>
            <a:pPr>
              <a:buNone/>
              <a:defRPr sz="1575">
                <a:solidFill>
                  <a:srgbClr val="6C6878"/>
                </a:solidFill>
                <a:latin typeface="Noto Sans CJK SC"/>
                <a:ea typeface="Noto Sans CJK SC"/>
                <a:cs typeface="Noto Sans CJK SC"/>
              </a:defRPr>
            </a:pPr>
            <a:r>
              <a:rPr sz="1575">
                <a:solidFill>
                  <a:srgbClr val="FF0000"/>
                </a:solidFill>
                <a:latin typeface="Noto Sans CJK SC"/>
                <a:ea typeface="Noto Sans CJK SC"/>
                <a:cs typeface="Noto Sans CJK SC"/>
              </a:rPr>
              <a:t>gauge / kinematics</a:t>
            </a:r>
            <a:endParaRPr>
              <a:solidFill>
                <a:srgbClr val="FF0000"/>
              </a:solidFill>
            </a:endParaRPr>
          </a:p>
          <a:p>
            <a:pPr>
              <a:buNone/>
              <a:defRPr sz="1575">
                <a:solidFill>
                  <a:srgbClr val="6C6878"/>
                </a:solidFill>
                <a:latin typeface="Noto Sans CJK SC"/>
                <a:ea typeface="Noto Sans CJK SC"/>
                <a:cs typeface="Noto Sans CJK SC"/>
              </a:defRPr>
            </a:pPr>
            <a:r>
              <a:rPr sz="1575">
                <a:solidFill>
                  <a:srgbClr val="FF0000"/>
                </a:solidFill>
                <a:latin typeface="Noto Sans CJK SC"/>
                <a:ea typeface="Noto Sans CJK SC"/>
                <a:cs typeface="Noto Sans CJK SC"/>
              </a:rPr>
              <a:t>PT motivation.</a:t>
            </a:r>
            <a:endParaRPr sz="1575">
              <a:solidFill>
                <a:srgbClr val="FF0000"/>
              </a:solidFill>
              <a:latin typeface="Noto Sans CJK SC"/>
              <a:ea typeface="Noto Sans CJK SC"/>
              <a:cs typeface="Noto Sans CJK SC"/>
            </a:endParaRPr>
          </a:p>
        </p:txBody>
      </p:sp>
      <p:pic>
        <p:nvPicPr>
          <p:cNvPr id="16" name="Picture 15"/>
          <p:cNvPicPr>
            <a:picLocks noChangeAspect="1"/>
          </p:cNvPicPr>
          <p:nvPr/>
        </p:nvPicPr>
        <p:blipFill>
          <a:blip r:embed="rId5"/>
          <a:stretch>
            <a:fillRect/>
          </a:stretch>
        </p:blipFill>
        <p:spPr>
          <a:xfrm>
            <a:off x="8734425" y="5505450"/>
            <a:ext cx="2762250" cy="704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 name="pt-added-0"/>
          <p:cNvSpPr>
            <a:spLocks noGrp="1"/>
          </p:cNvSpPr>
          <p:nvPr/>
        </p:nvSpPr>
        <p:spPr>
          <a:xfrm>
            <a:off x="685800" y="457200"/>
            <a:ext cx="10820400" cy="742950"/>
          </a:xfrm>
          <a:prstGeom prst="rect">
            <a:avLst/>
          </a:prstGeom>
          <a:noFill/>
          <a:ln w="0">
            <a:noFill/>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PT, BRST/BV, and the RGZ Extension</a:t>
            </a:r>
            <a:endParaRPr sz="3300" b="1">
              <a:solidFill>
                <a:srgbClr val="25223A"/>
              </a:solidFill>
              <a:latin typeface="Noto Sans CJK SC"/>
              <a:ea typeface="Noto Sans CJK SC"/>
              <a:cs typeface="Noto Sans CJK SC"/>
            </a:endParaRPr>
          </a:p>
        </p:txBody>
      </p:sp>
      <p:sp>
        <p:nvSpPr>
          <p:cNvPr id="2" name="pt-added-1"/>
          <p:cNvSpPr>
            <a:spLocks noGrp="1"/>
          </p:cNvSpPr>
          <p:nvPr/>
        </p:nvSpPr>
        <p:spPr>
          <a:xfrm>
            <a:off x="685800" y="1485900"/>
            <a:ext cx="10572750" cy="438150"/>
          </a:xfrm>
          <a:prstGeom prst="rect">
            <a:avLst/>
          </a:prstGeom>
          <a:noFill/>
          <a:ln w="0">
            <a:noFill/>
          </a:ln>
        </p:spPr>
        <p:txBody>
          <a:bodyPr wrap="square" lIns="0" tIns="0" rIns="0" bIns="0" anchor="t">
            <a:noAutofit/>
          </a:bodyPr>
          <a:lstStyle>
            <a:defPPr>
              <a:defRPr sz="2475" b="1">
                <a:solidFill>
                  <a:srgbClr val="6650A3"/>
                </a:solidFill>
                <a:latin typeface="Noto Sans CJK SC"/>
                <a:ea typeface="Noto Sans CJK SC"/>
                <a:cs typeface="Noto Sans CJK SC"/>
              </a:defRPr>
            </a:defPPr>
            <a:lvl1pPr>
              <a:buNone/>
              <a:defRPr sz="2475" b="1">
                <a:solidFill>
                  <a:srgbClr val="6650A3"/>
                </a:solidFill>
                <a:latin typeface="Noto Sans CJK SC"/>
                <a:ea typeface="Noto Sans CJK SC"/>
                <a:cs typeface="Noto Sans CJK SC"/>
              </a:defRPr>
            </a:lvl1pPr>
            <a:lvl2pPr>
              <a:buNone/>
              <a:defRPr sz="2475" b="1">
                <a:solidFill>
                  <a:srgbClr val="6650A3"/>
                </a:solidFill>
                <a:latin typeface="Noto Sans CJK SC"/>
                <a:ea typeface="Noto Sans CJK SC"/>
                <a:cs typeface="Noto Sans CJK SC"/>
              </a:defRPr>
            </a:lvl2pPr>
            <a:lvl3pPr>
              <a:buNone/>
              <a:defRPr sz="2475" b="1">
                <a:solidFill>
                  <a:srgbClr val="6650A3"/>
                </a:solidFill>
                <a:latin typeface="Noto Sans CJK SC"/>
                <a:ea typeface="Noto Sans CJK SC"/>
                <a:cs typeface="Noto Sans CJK SC"/>
              </a:defRPr>
            </a:lvl3pPr>
            <a:lvl4pPr>
              <a:buNone/>
              <a:defRPr sz="2475" b="1">
                <a:solidFill>
                  <a:srgbClr val="6650A3"/>
                </a:solidFill>
                <a:latin typeface="Noto Sans CJK SC"/>
                <a:ea typeface="Noto Sans CJK SC"/>
                <a:cs typeface="Noto Sans CJK SC"/>
              </a:defRPr>
            </a:lvl4pPr>
            <a:lvl5pPr>
              <a:buNone/>
              <a:defRPr sz="2475" b="1">
                <a:solidFill>
                  <a:srgbClr val="6650A3"/>
                </a:solidFill>
                <a:latin typeface="Noto Sans CJK SC"/>
                <a:ea typeface="Noto Sans CJK SC"/>
                <a:cs typeface="Noto Sans CJK SC"/>
              </a:defRPr>
            </a:lvl5pPr>
            <a:lvl6pPr>
              <a:buNone/>
              <a:defRPr sz="2475" b="1">
                <a:solidFill>
                  <a:srgbClr val="6650A3"/>
                </a:solidFill>
                <a:latin typeface="Noto Sans CJK SC"/>
                <a:ea typeface="Noto Sans CJK SC"/>
                <a:cs typeface="Noto Sans CJK SC"/>
              </a:defRPr>
            </a:lvl6pPr>
            <a:lvl7pPr>
              <a:buNone/>
              <a:defRPr sz="2475" b="1">
                <a:solidFill>
                  <a:srgbClr val="6650A3"/>
                </a:solidFill>
                <a:latin typeface="Noto Sans CJK SC"/>
                <a:ea typeface="Noto Sans CJK SC"/>
                <a:cs typeface="Noto Sans CJK SC"/>
              </a:defRPr>
            </a:lvl7pPr>
            <a:lvl8pPr>
              <a:buNone/>
              <a:defRPr sz="2475" b="1">
                <a:solidFill>
                  <a:srgbClr val="6650A3"/>
                </a:solidFill>
                <a:latin typeface="Noto Sans CJK SC"/>
                <a:ea typeface="Noto Sans CJK SC"/>
                <a:cs typeface="Noto Sans CJK SC"/>
              </a:defRPr>
            </a:lvl8pPr>
            <a:lvl9pPr>
              <a:buNone/>
              <a:defRPr sz="2475" b="1">
                <a:solidFill>
                  <a:srgbClr val="6650A3"/>
                </a:solidFill>
                <a:latin typeface="Noto Sans CJK SC"/>
                <a:ea typeface="Noto Sans CJK SC"/>
                <a:cs typeface="Noto Sans CJK SC"/>
              </a:defRPr>
            </a:lvl9pPr>
          </a:lstStyle>
          <a:p>
            <a:pPr>
              <a:buNone/>
              <a:defRPr sz="2475" b="1">
                <a:solidFill>
                  <a:srgbClr val="6650A3"/>
                </a:solidFill>
                <a:latin typeface="Noto Sans CJK SC"/>
                <a:ea typeface="Noto Sans CJK SC"/>
                <a:cs typeface="Noto Sans CJK SC"/>
              </a:defRPr>
            </a:pPr>
            <a:r>
              <a:rPr sz="2475" b="1">
                <a:solidFill>
                  <a:srgbClr val="6650A3"/>
                </a:solidFill>
                <a:latin typeface="Noto Sans CJK SC"/>
                <a:ea typeface="Noto Sans CJK SC"/>
                <a:cs typeface="Noto Sans CJK SC"/>
              </a:rPr>
              <a:t>BRST/ST and the BV formalism</a:t>
            </a:r>
            <a:endParaRPr sz="2475" b="1">
              <a:solidFill>
                <a:srgbClr val="6650A3"/>
              </a:solidFill>
              <a:latin typeface="Noto Sans CJK SC"/>
              <a:ea typeface="Noto Sans CJK SC"/>
              <a:cs typeface="Noto Sans CJK SC"/>
            </a:endParaRPr>
          </a:p>
        </p:txBody>
      </p:sp>
      <p:sp>
        <p:nvSpPr>
          <p:cNvPr id="3" name="pt-added-2"/>
          <p:cNvSpPr>
            <a:spLocks noGrp="1"/>
          </p:cNvSpPr>
          <p:nvPr/>
        </p:nvSpPr>
        <p:spPr>
          <a:xfrm>
            <a:off x="685800" y="2095500"/>
            <a:ext cx="10820400" cy="981075"/>
          </a:xfrm>
          <a:prstGeom prst="rect">
            <a:avLst/>
          </a:prstGeom>
          <a:noFill/>
          <a:ln w="0">
            <a:noFill/>
          </a:ln>
        </p:spPr>
        <p:txBody>
          <a:bodyPr wrap="square" lIns="0" tIns="0" rIns="0" bIns="0" anchor="t">
            <a:noAutofit/>
          </a:bodyPr>
          <a:lstStyle>
            <a:defPPr>
              <a:defRPr sz="2025" b="0">
                <a:solidFill>
                  <a:srgbClr val="25223A"/>
                </a:solidFill>
                <a:latin typeface="Noto Sans CJK SC"/>
                <a:ea typeface="Noto Sans CJK SC"/>
                <a:cs typeface="Noto Sans CJK SC"/>
              </a:defRPr>
            </a:defPPr>
            <a:lvl1pPr>
              <a:buNone/>
              <a:defRPr sz="2025" b="0">
                <a:solidFill>
                  <a:srgbClr val="25223A"/>
                </a:solidFill>
                <a:latin typeface="Noto Sans CJK SC"/>
                <a:ea typeface="Noto Sans CJK SC"/>
                <a:cs typeface="Noto Sans CJK SC"/>
              </a:defRPr>
            </a:lvl1pPr>
            <a:lvl2pPr>
              <a:buNone/>
              <a:defRPr sz="2025" b="0">
                <a:solidFill>
                  <a:srgbClr val="25223A"/>
                </a:solidFill>
                <a:latin typeface="Noto Sans CJK SC"/>
                <a:ea typeface="Noto Sans CJK SC"/>
                <a:cs typeface="Noto Sans CJK SC"/>
              </a:defRPr>
            </a:lvl2pPr>
            <a:lvl3pPr>
              <a:buNone/>
              <a:defRPr sz="2025" b="0">
                <a:solidFill>
                  <a:srgbClr val="25223A"/>
                </a:solidFill>
                <a:latin typeface="Noto Sans CJK SC"/>
                <a:ea typeface="Noto Sans CJK SC"/>
                <a:cs typeface="Noto Sans CJK SC"/>
              </a:defRPr>
            </a:lvl3pPr>
            <a:lvl4pPr>
              <a:buNone/>
              <a:defRPr sz="2025" b="0">
                <a:solidFill>
                  <a:srgbClr val="25223A"/>
                </a:solidFill>
                <a:latin typeface="Noto Sans CJK SC"/>
                <a:ea typeface="Noto Sans CJK SC"/>
                <a:cs typeface="Noto Sans CJK SC"/>
              </a:defRPr>
            </a:lvl4pPr>
            <a:lvl5pPr>
              <a:buNone/>
              <a:defRPr sz="2025" b="0">
                <a:solidFill>
                  <a:srgbClr val="25223A"/>
                </a:solidFill>
                <a:latin typeface="Noto Sans CJK SC"/>
                <a:ea typeface="Noto Sans CJK SC"/>
                <a:cs typeface="Noto Sans CJK SC"/>
              </a:defRPr>
            </a:lvl5pPr>
            <a:lvl6pPr>
              <a:buNone/>
              <a:defRPr sz="2025" b="0">
                <a:solidFill>
                  <a:srgbClr val="25223A"/>
                </a:solidFill>
                <a:latin typeface="Noto Sans CJK SC"/>
                <a:ea typeface="Noto Sans CJK SC"/>
                <a:cs typeface="Noto Sans CJK SC"/>
              </a:defRPr>
            </a:lvl6pPr>
            <a:lvl7pPr>
              <a:buNone/>
              <a:defRPr sz="2025" b="0">
                <a:solidFill>
                  <a:srgbClr val="25223A"/>
                </a:solidFill>
                <a:latin typeface="Noto Sans CJK SC"/>
                <a:ea typeface="Noto Sans CJK SC"/>
                <a:cs typeface="Noto Sans CJK SC"/>
              </a:defRPr>
            </a:lvl7pPr>
            <a:lvl8pPr>
              <a:buNone/>
              <a:defRPr sz="2025" b="0">
                <a:solidFill>
                  <a:srgbClr val="25223A"/>
                </a:solidFill>
                <a:latin typeface="Noto Sans CJK SC"/>
                <a:ea typeface="Noto Sans CJK SC"/>
                <a:cs typeface="Noto Sans CJK SC"/>
              </a:defRPr>
            </a:lvl8pPr>
            <a:lvl9pPr>
              <a:buNone/>
              <a:defRPr sz="2025" b="0">
                <a:solidFill>
                  <a:srgbClr val="25223A"/>
                </a:solidFill>
                <a:latin typeface="Noto Sans CJK SC"/>
                <a:ea typeface="Noto Sans CJK SC"/>
                <a:cs typeface="Noto Sans CJK SC"/>
              </a:defRPr>
            </a:lvl9pPr>
          </a:lstStyle>
          <a:p>
            <a:pPr>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ST identities organize cancellations between diagrams.</a:t>
            </a:r>
            <a:endParaRPr sz="2100" b="0">
              <a:solidFill>
                <a:srgbClr val="25223A"/>
              </a:solidFill>
              <a:latin typeface="Noto Sans CJK SC"/>
              <a:ea typeface="Noto Sans CJK SC"/>
              <a:cs typeface="Noto Sans CJK SC"/>
            </a:endParaRPr>
          </a:p>
          <a:p>
            <a:pPr>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BV antifields provide a systematic framework for intrinsic PT.</a:t>
            </a:r>
            <a:endParaRPr sz="2100" b="0">
              <a:solidFill>
                <a:srgbClr val="25223A"/>
              </a:solidFill>
              <a:latin typeface="Noto Sans CJK SC"/>
              <a:ea typeface="Noto Sans CJK SC"/>
              <a:cs typeface="Noto Sans CJK SC"/>
            </a:endParaRPr>
          </a:p>
        </p:txBody>
      </p:sp>
      <p:sp>
        <p:nvSpPr>
          <p:cNvPr id="4" name="pt-added-3"/>
          <p:cNvSpPr>
            <a:spLocks noGrp="1"/>
          </p:cNvSpPr>
          <p:nvPr/>
        </p:nvSpPr>
        <p:spPr>
          <a:xfrm>
            <a:off x="685800" y="3333750"/>
            <a:ext cx="10572750" cy="438150"/>
          </a:xfrm>
          <a:prstGeom prst="rect">
            <a:avLst/>
          </a:prstGeom>
          <a:noFill/>
          <a:ln w="0">
            <a:noFill/>
          </a:ln>
        </p:spPr>
        <p:txBody>
          <a:bodyPr wrap="square" lIns="0" tIns="0" rIns="0" bIns="0" anchor="t">
            <a:noAutofit/>
          </a:bodyPr>
          <a:lstStyle>
            <a:defPPr>
              <a:defRPr sz="2475" b="1">
                <a:solidFill>
                  <a:srgbClr val="6650A3"/>
                </a:solidFill>
                <a:latin typeface="Noto Sans CJK SC"/>
                <a:ea typeface="Noto Sans CJK SC"/>
                <a:cs typeface="Noto Sans CJK SC"/>
              </a:defRPr>
            </a:defPPr>
            <a:lvl1pPr>
              <a:buNone/>
              <a:defRPr sz="2475" b="1">
                <a:solidFill>
                  <a:srgbClr val="6650A3"/>
                </a:solidFill>
                <a:latin typeface="Noto Sans CJK SC"/>
                <a:ea typeface="Noto Sans CJK SC"/>
                <a:cs typeface="Noto Sans CJK SC"/>
              </a:defRPr>
            </a:lvl1pPr>
            <a:lvl2pPr>
              <a:buNone/>
              <a:defRPr sz="2475" b="1">
                <a:solidFill>
                  <a:srgbClr val="6650A3"/>
                </a:solidFill>
                <a:latin typeface="Noto Sans CJK SC"/>
                <a:ea typeface="Noto Sans CJK SC"/>
                <a:cs typeface="Noto Sans CJK SC"/>
              </a:defRPr>
            </a:lvl2pPr>
            <a:lvl3pPr>
              <a:buNone/>
              <a:defRPr sz="2475" b="1">
                <a:solidFill>
                  <a:srgbClr val="6650A3"/>
                </a:solidFill>
                <a:latin typeface="Noto Sans CJK SC"/>
                <a:ea typeface="Noto Sans CJK SC"/>
                <a:cs typeface="Noto Sans CJK SC"/>
              </a:defRPr>
            </a:lvl3pPr>
            <a:lvl4pPr>
              <a:buNone/>
              <a:defRPr sz="2475" b="1">
                <a:solidFill>
                  <a:srgbClr val="6650A3"/>
                </a:solidFill>
                <a:latin typeface="Noto Sans CJK SC"/>
                <a:ea typeface="Noto Sans CJK SC"/>
                <a:cs typeface="Noto Sans CJK SC"/>
              </a:defRPr>
            </a:lvl4pPr>
            <a:lvl5pPr>
              <a:buNone/>
              <a:defRPr sz="2475" b="1">
                <a:solidFill>
                  <a:srgbClr val="6650A3"/>
                </a:solidFill>
                <a:latin typeface="Noto Sans CJK SC"/>
                <a:ea typeface="Noto Sans CJK SC"/>
                <a:cs typeface="Noto Sans CJK SC"/>
              </a:defRPr>
            </a:lvl5pPr>
            <a:lvl6pPr>
              <a:buNone/>
              <a:defRPr sz="2475" b="1">
                <a:solidFill>
                  <a:srgbClr val="6650A3"/>
                </a:solidFill>
                <a:latin typeface="Noto Sans CJK SC"/>
                <a:ea typeface="Noto Sans CJK SC"/>
                <a:cs typeface="Noto Sans CJK SC"/>
              </a:defRPr>
            </a:lvl6pPr>
            <a:lvl7pPr>
              <a:buNone/>
              <a:defRPr sz="2475" b="1">
                <a:solidFill>
                  <a:srgbClr val="6650A3"/>
                </a:solidFill>
                <a:latin typeface="Noto Sans CJK SC"/>
                <a:ea typeface="Noto Sans CJK SC"/>
                <a:cs typeface="Noto Sans CJK SC"/>
              </a:defRPr>
            </a:lvl7pPr>
            <a:lvl8pPr>
              <a:buNone/>
              <a:defRPr sz="2475" b="1">
                <a:solidFill>
                  <a:srgbClr val="6650A3"/>
                </a:solidFill>
                <a:latin typeface="Noto Sans CJK SC"/>
                <a:ea typeface="Noto Sans CJK SC"/>
                <a:cs typeface="Noto Sans CJK SC"/>
              </a:defRPr>
            </a:lvl8pPr>
            <a:lvl9pPr>
              <a:buNone/>
              <a:defRPr sz="2475" b="1">
                <a:solidFill>
                  <a:srgbClr val="6650A3"/>
                </a:solidFill>
                <a:latin typeface="Noto Sans CJK SC"/>
                <a:ea typeface="Noto Sans CJK SC"/>
                <a:cs typeface="Noto Sans CJK SC"/>
              </a:defRPr>
            </a:lvl9pPr>
          </a:lstStyle>
          <a:p>
            <a:pPr>
              <a:buNone/>
              <a:defRPr sz="2475" b="1">
                <a:solidFill>
                  <a:srgbClr val="6650A3"/>
                </a:solidFill>
                <a:latin typeface="Noto Sans CJK SC"/>
                <a:ea typeface="Noto Sans CJK SC"/>
                <a:cs typeface="Noto Sans CJK SC"/>
              </a:defRPr>
            </a:pPr>
            <a:r>
              <a:rPr sz="2475" b="1">
                <a:solidFill>
                  <a:srgbClr val="6650A3"/>
                </a:solidFill>
                <a:latin typeface="Noto Sans CJK SC"/>
                <a:ea typeface="Noto Sans CJK SC"/>
                <a:cs typeface="Noto Sans CJK SC"/>
              </a:rPr>
              <a:t>The PT/BFM correspondence in QCD</a:t>
            </a:r>
            <a:endParaRPr sz="2475" b="1">
              <a:solidFill>
                <a:srgbClr val="6650A3"/>
              </a:solidFill>
              <a:latin typeface="Noto Sans CJK SC"/>
              <a:ea typeface="Noto Sans CJK SC"/>
              <a:cs typeface="Noto Sans CJK SC"/>
            </a:endParaRPr>
          </a:p>
        </p:txBody>
      </p:sp>
      <p:sp>
        <p:nvSpPr>
          <p:cNvPr id="5" name="pt-added-4"/>
          <p:cNvSpPr>
            <a:spLocks noGrp="1"/>
          </p:cNvSpPr>
          <p:nvPr/>
        </p:nvSpPr>
        <p:spPr>
          <a:xfrm>
            <a:off x="685800" y="3943350"/>
            <a:ext cx="10820400" cy="1000125"/>
          </a:xfrm>
          <a:prstGeom prst="rect">
            <a:avLst/>
          </a:prstGeom>
          <a:noFill/>
          <a:ln w="0">
            <a:noFill/>
          </a:ln>
        </p:spPr>
        <p:txBody>
          <a:bodyPr wrap="square" lIns="0" tIns="0" rIns="0" bIns="0" anchor="t">
            <a:noAutofit/>
          </a:bodyPr>
          <a:lstStyle>
            <a:defPPr>
              <a:defRPr sz="2025" b="0">
                <a:solidFill>
                  <a:srgbClr val="25223A"/>
                </a:solidFill>
                <a:latin typeface="Noto Sans CJK SC"/>
                <a:ea typeface="Noto Sans CJK SC"/>
                <a:cs typeface="Noto Sans CJK SC"/>
              </a:defRPr>
            </a:defPPr>
            <a:lvl1pPr>
              <a:buNone/>
              <a:defRPr sz="2025" b="0">
                <a:solidFill>
                  <a:srgbClr val="25223A"/>
                </a:solidFill>
                <a:latin typeface="Noto Sans CJK SC"/>
                <a:ea typeface="Noto Sans CJK SC"/>
                <a:cs typeface="Noto Sans CJK SC"/>
              </a:defRPr>
            </a:lvl1pPr>
            <a:lvl2pPr>
              <a:buNone/>
              <a:defRPr sz="2025" b="0">
                <a:solidFill>
                  <a:srgbClr val="25223A"/>
                </a:solidFill>
                <a:latin typeface="Noto Sans CJK SC"/>
                <a:ea typeface="Noto Sans CJK SC"/>
                <a:cs typeface="Noto Sans CJK SC"/>
              </a:defRPr>
            </a:lvl2pPr>
            <a:lvl3pPr>
              <a:buNone/>
              <a:defRPr sz="2025" b="0">
                <a:solidFill>
                  <a:srgbClr val="25223A"/>
                </a:solidFill>
                <a:latin typeface="Noto Sans CJK SC"/>
                <a:ea typeface="Noto Sans CJK SC"/>
                <a:cs typeface="Noto Sans CJK SC"/>
              </a:defRPr>
            </a:lvl3pPr>
            <a:lvl4pPr>
              <a:buNone/>
              <a:defRPr sz="2025" b="0">
                <a:solidFill>
                  <a:srgbClr val="25223A"/>
                </a:solidFill>
                <a:latin typeface="Noto Sans CJK SC"/>
                <a:ea typeface="Noto Sans CJK SC"/>
                <a:cs typeface="Noto Sans CJK SC"/>
              </a:defRPr>
            </a:lvl4pPr>
            <a:lvl5pPr>
              <a:buNone/>
              <a:defRPr sz="2025" b="0">
                <a:solidFill>
                  <a:srgbClr val="25223A"/>
                </a:solidFill>
                <a:latin typeface="Noto Sans CJK SC"/>
                <a:ea typeface="Noto Sans CJK SC"/>
                <a:cs typeface="Noto Sans CJK SC"/>
              </a:defRPr>
            </a:lvl5pPr>
            <a:lvl6pPr>
              <a:buNone/>
              <a:defRPr sz="2025" b="0">
                <a:solidFill>
                  <a:srgbClr val="25223A"/>
                </a:solidFill>
                <a:latin typeface="Noto Sans CJK SC"/>
                <a:ea typeface="Noto Sans CJK SC"/>
                <a:cs typeface="Noto Sans CJK SC"/>
              </a:defRPr>
            </a:lvl6pPr>
            <a:lvl7pPr>
              <a:buNone/>
              <a:defRPr sz="2025" b="0">
                <a:solidFill>
                  <a:srgbClr val="25223A"/>
                </a:solidFill>
                <a:latin typeface="Noto Sans CJK SC"/>
                <a:ea typeface="Noto Sans CJK SC"/>
                <a:cs typeface="Noto Sans CJK SC"/>
              </a:defRPr>
            </a:lvl7pPr>
            <a:lvl8pPr>
              <a:buNone/>
              <a:defRPr sz="2025" b="0">
                <a:solidFill>
                  <a:srgbClr val="25223A"/>
                </a:solidFill>
                <a:latin typeface="Noto Sans CJK SC"/>
                <a:ea typeface="Noto Sans CJK SC"/>
                <a:cs typeface="Noto Sans CJK SC"/>
              </a:defRPr>
            </a:lvl8pPr>
            <a:lvl9pPr>
              <a:buNone/>
              <a:defRPr sz="2025" b="0">
                <a:solidFill>
                  <a:srgbClr val="25223A"/>
                </a:solidFill>
                <a:latin typeface="Noto Sans CJK SC"/>
                <a:ea typeface="Noto Sans CJK SC"/>
                <a:cs typeface="Noto Sans CJK SC"/>
              </a:defRPr>
            </a:lvl9pPr>
          </a:lstStyle>
          <a:p>
            <a:pPr>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PT agrees with the background-field quantum Feynman gauge, ξ = 1.</a:t>
            </a:r>
            <a:endParaRPr sz="2100" b="0">
              <a:solidFill>
                <a:srgbClr val="25223A"/>
              </a:solidFill>
              <a:latin typeface="Noto Sans CJK SC"/>
              <a:ea typeface="Noto Sans CJK SC"/>
              <a:cs typeface="Noto Sans CJK SC"/>
            </a:endParaRPr>
          </a:p>
          <a:p>
            <a:pPr>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It can also be constructed from conventional diagrams or intrinsic PT.</a:t>
            </a:r>
            <a:endParaRPr sz="2100" b="0">
              <a:solidFill>
                <a:srgbClr val="25223A"/>
              </a:solidFill>
              <a:latin typeface="Noto Sans CJK SC"/>
              <a:ea typeface="Noto Sans CJK SC"/>
              <a:cs typeface="Noto Sans CJK SC"/>
            </a:endParaRPr>
          </a:p>
        </p:txBody>
      </p:sp>
      <p:sp>
        <p:nvSpPr>
          <p:cNvPr id="6" name="pt-added-5"/>
          <p:cNvSpPr>
            <a:spLocks noGrp="1"/>
          </p:cNvSpPr>
          <p:nvPr/>
        </p:nvSpPr>
        <p:spPr>
          <a:xfrm>
            <a:off x="685800" y="5181600"/>
            <a:ext cx="10572750" cy="438150"/>
          </a:xfrm>
          <a:prstGeom prst="rect">
            <a:avLst/>
          </a:prstGeom>
          <a:noFill/>
          <a:ln w="0">
            <a:noFill/>
          </a:ln>
        </p:spPr>
        <p:txBody>
          <a:bodyPr wrap="square" lIns="0" tIns="0" rIns="0" bIns="0" anchor="t">
            <a:noAutofit/>
          </a:bodyPr>
          <a:lstStyle>
            <a:defPPr>
              <a:defRPr sz="2475" b="1">
                <a:solidFill>
                  <a:srgbClr val="6650A3"/>
                </a:solidFill>
                <a:latin typeface="Noto Sans CJK SC"/>
                <a:ea typeface="Noto Sans CJK SC"/>
                <a:cs typeface="Noto Sans CJK SC"/>
              </a:defRPr>
            </a:defPPr>
            <a:lvl1pPr>
              <a:buNone/>
              <a:defRPr sz="2475" b="1">
                <a:solidFill>
                  <a:srgbClr val="6650A3"/>
                </a:solidFill>
                <a:latin typeface="Noto Sans CJK SC"/>
                <a:ea typeface="Noto Sans CJK SC"/>
                <a:cs typeface="Noto Sans CJK SC"/>
              </a:defRPr>
            </a:lvl1pPr>
            <a:lvl2pPr>
              <a:buNone/>
              <a:defRPr sz="2475" b="1">
                <a:solidFill>
                  <a:srgbClr val="6650A3"/>
                </a:solidFill>
                <a:latin typeface="Noto Sans CJK SC"/>
                <a:ea typeface="Noto Sans CJK SC"/>
                <a:cs typeface="Noto Sans CJK SC"/>
              </a:defRPr>
            </a:lvl2pPr>
            <a:lvl3pPr>
              <a:buNone/>
              <a:defRPr sz="2475" b="1">
                <a:solidFill>
                  <a:srgbClr val="6650A3"/>
                </a:solidFill>
                <a:latin typeface="Noto Sans CJK SC"/>
                <a:ea typeface="Noto Sans CJK SC"/>
                <a:cs typeface="Noto Sans CJK SC"/>
              </a:defRPr>
            </a:lvl3pPr>
            <a:lvl4pPr>
              <a:buNone/>
              <a:defRPr sz="2475" b="1">
                <a:solidFill>
                  <a:srgbClr val="6650A3"/>
                </a:solidFill>
                <a:latin typeface="Noto Sans CJK SC"/>
                <a:ea typeface="Noto Sans CJK SC"/>
                <a:cs typeface="Noto Sans CJK SC"/>
              </a:defRPr>
            </a:lvl4pPr>
            <a:lvl5pPr>
              <a:buNone/>
              <a:defRPr sz="2475" b="1">
                <a:solidFill>
                  <a:srgbClr val="6650A3"/>
                </a:solidFill>
                <a:latin typeface="Noto Sans CJK SC"/>
                <a:ea typeface="Noto Sans CJK SC"/>
                <a:cs typeface="Noto Sans CJK SC"/>
              </a:defRPr>
            </a:lvl5pPr>
            <a:lvl6pPr>
              <a:buNone/>
              <a:defRPr sz="2475" b="1">
                <a:solidFill>
                  <a:srgbClr val="6650A3"/>
                </a:solidFill>
                <a:latin typeface="Noto Sans CJK SC"/>
                <a:ea typeface="Noto Sans CJK SC"/>
                <a:cs typeface="Noto Sans CJK SC"/>
              </a:defRPr>
            </a:lvl6pPr>
            <a:lvl7pPr>
              <a:buNone/>
              <a:defRPr sz="2475" b="1">
                <a:solidFill>
                  <a:srgbClr val="6650A3"/>
                </a:solidFill>
                <a:latin typeface="Noto Sans CJK SC"/>
                <a:ea typeface="Noto Sans CJK SC"/>
                <a:cs typeface="Noto Sans CJK SC"/>
              </a:defRPr>
            </a:lvl7pPr>
            <a:lvl8pPr>
              <a:buNone/>
              <a:defRPr sz="2475" b="1">
                <a:solidFill>
                  <a:srgbClr val="6650A3"/>
                </a:solidFill>
                <a:latin typeface="Noto Sans CJK SC"/>
                <a:ea typeface="Noto Sans CJK SC"/>
                <a:cs typeface="Noto Sans CJK SC"/>
              </a:defRPr>
            </a:lvl8pPr>
            <a:lvl9pPr>
              <a:buNone/>
              <a:defRPr sz="2475" b="1">
                <a:solidFill>
                  <a:srgbClr val="6650A3"/>
                </a:solidFill>
                <a:latin typeface="Noto Sans CJK SC"/>
                <a:ea typeface="Noto Sans CJK SC"/>
                <a:cs typeface="Noto Sans CJK SC"/>
              </a:defRPr>
            </a:lvl9pPr>
          </a:lstStyle>
          <a:p>
            <a:pPr>
              <a:buNone/>
              <a:defRPr sz="2475" b="1">
                <a:solidFill>
                  <a:srgbClr val="6650A3"/>
                </a:solidFill>
                <a:latin typeface="Noto Sans CJK SC"/>
                <a:ea typeface="Noto Sans CJK SC"/>
                <a:cs typeface="Noto Sans CJK SC"/>
              </a:defRPr>
            </a:pPr>
            <a:r>
              <a:rPr sz="2475" b="1">
                <a:solidFill>
                  <a:srgbClr val="6650A3"/>
                </a:solidFill>
                <a:latin typeface="Noto Sans CJK SC"/>
                <a:ea typeface="Noto Sans CJK SC"/>
                <a:cs typeface="Noto Sans CJK SC"/>
              </a:rPr>
              <a:t>Requirement for the RGZ extension</a:t>
            </a:r>
            <a:endParaRPr sz="2475" b="1">
              <a:solidFill>
                <a:srgbClr val="6650A3"/>
              </a:solidFill>
              <a:latin typeface="Noto Sans CJK SC"/>
              <a:ea typeface="Noto Sans CJK SC"/>
              <a:cs typeface="Noto Sans CJK SC"/>
            </a:endParaRPr>
          </a:p>
        </p:txBody>
      </p:sp>
      <p:sp>
        <p:nvSpPr>
          <p:cNvPr id="7" name="pt-added-6"/>
          <p:cNvSpPr>
            <a:spLocks noGrp="1"/>
          </p:cNvSpPr>
          <p:nvPr/>
        </p:nvSpPr>
        <p:spPr>
          <a:xfrm>
            <a:off x="685800" y="5791200"/>
            <a:ext cx="10820400" cy="495300"/>
          </a:xfrm>
          <a:prstGeom prst="rect">
            <a:avLst/>
          </a:prstGeom>
          <a:noFill/>
          <a:ln w="0">
            <a:noFill/>
          </a:ln>
        </p:spPr>
        <p:txBody>
          <a:bodyPr wrap="square" lIns="0" tIns="0" rIns="0" bIns="0" anchor="t">
            <a:noAutofit/>
          </a:bodyPr>
          <a:lstStyle>
            <a:defPPr>
              <a:defRPr sz="1950" b="0">
                <a:solidFill>
                  <a:srgbClr val="25223A"/>
                </a:solidFill>
                <a:latin typeface="Noto Sans CJK SC"/>
                <a:ea typeface="Noto Sans CJK SC"/>
                <a:cs typeface="Noto Sans CJK SC"/>
              </a:defRPr>
            </a:defPPr>
            <a:lvl1pPr>
              <a:buNone/>
              <a:defRPr sz="1950" b="0">
                <a:solidFill>
                  <a:srgbClr val="25223A"/>
                </a:solidFill>
                <a:latin typeface="Noto Sans CJK SC"/>
                <a:ea typeface="Noto Sans CJK SC"/>
                <a:cs typeface="Noto Sans CJK SC"/>
              </a:defRPr>
            </a:lvl1pPr>
            <a:lvl2pPr>
              <a:buNone/>
              <a:defRPr sz="1950" b="0">
                <a:solidFill>
                  <a:srgbClr val="25223A"/>
                </a:solidFill>
                <a:latin typeface="Noto Sans CJK SC"/>
                <a:ea typeface="Noto Sans CJK SC"/>
                <a:cs typeface="Noto Sans CJK SC"/>
              </a:defRPr>
            </a:lvl2pPr>
            <a:lvl3pPr>
              <a:buNone/>
              <a:defRPr sz="1950" b="0">
                <a:solidFill>
                  <a:srgbClr val="25223A"/>
                </a:solidFill>
                <a:latin typeface="Noto Sans CJK SC"/>
                <a:ea typeface="Noto Sans CJK SC"/>
                <a:cs typeface="Noto Sans CJK SC"/>
              </a:defRPr>
            </a:lvl3pPr>
            <a:lvl4pPr>
              <a:buNone/>
              <a:defRPr sz="1950" b="0">
                <a:solidFill>
                  <a:srgbClr val="25223A"/>
                </a:solidFill>
                <a:latin typeface="Noto Sans CJK SC"/>
                <a:ea typeface="Noto Sans CJK SC"/>
                <a:cs typeface="Noto Sans CJK SC"/>
              </a:defRPr>
            </a:lvl4pPr>
            <a:lvl5pPr>
              <a:buNone/>
              <a:defRPr sz="1950" b="0">
                <a:solidFill>
                  <a:srgbClr val="25223A"/>
                </a:solidFill>
                <a:latin typeface="Noto Sans CJK SC"/>
                <a:ea typeface="Noto Sans CJK SC"/>
                <a:cs typeface="Noto Sans CJK SC"/>
              </a:defRPr>
            </a:lvl5pPr>
            <a:lvl6pPr>
              <a:buNone/>
              <a:defRPr sz="1950" b="0">
                <a:solidFill>
                  <a:srgbClr val="25223A"/>
                </a:solidFill>
                <a:latin typeface="Noto Sans CJK SC"/>
                <a:ea typeface="Noto Sans CJK SC"/>
                <a:cs typeface="Noto Sans CJK SC"/>
              </a:defRPr>
            </a:lvl6pPr>
            <a:lvl7pPr>
              <a:buNone/>
              <a:defRPr sz="1950" b="0">
                <a:solidFill>
                  <a:srgbClr val="25223A"/>
                </a:solidFill>
                <a:latin typeface="Noto Sans CJK SC"/>
                <a:ea typeface="Noto Sans CJK SC"/>
                <a:cs typeface="Noto Sans CJK SC"/>
              </a:defRPr>
            </a:lvl7pPr>
            <a:lvl8pPr>
              <a:buNone/>
              <a:defRPr sz="1950" b="0">
                <a:solidFill>
                  <a:srgbClr val="25223A"/>
                </a:solidFill>
                <a:latin typeface="Noto Sans CJK SC"/>
                <a:ea typeface="Noto Sans CJK SC"/>
                <a:cs typeface="Noto Sans CJK SC"/>
              </a:defRPr>
            </a:lvl8pPr>
            <a:lvl9pPr>
              <a:buNone/>
              <a:defRPr sz="1950" b="0">
                <a:solidFill>
                  <a:srgbClr val="25223A"/>
                </a:solidFill>
                <a:latin typeface="Noto Sans CJK SC"/>
                <a:ea typeface="Noto Sans CJK SC"/>
                <a:cs typeface="Noto Sans CJK SC"/>
              </a:defRPr>
            </a:lvl9pPr>
          </a:lstStyle>
          <a:p>
            <a:pPr>
              <a:buNone/>
              <a:defRPr sz="2100" b="0">
                <a:solidFill>
                  <a:srgbClr val="25223A"/>
                </a:solidFill>
                <a:latin typeface="Noto Sans CJK SC"/>
                <a:ea typeface="Noto Sans CJK SC"/>
                <a:cs typeface="Noto Sans CJK SC"/>
              </a:defRPr>
            </a:pPr>
            <a:r>
              <a:rPr sz="1950" b="0">
                <a:solidFill>
                  <a:srgbClr val="25223A"/>
                </a:solidFill>
                <a:latin typeface="Noto Sans CJK SC"/>
                <a:ea typeface="Noto Sans CJK SC"/>
                <a:cs typeface="Noto Sans CJK SC"/>
              </a:rPr>
              <a:t>Use ST identities with the complete local RGZ field and source content.</a:t>
            </a:r>
            <a:endParaRPr sz="2100" b="0">
              <a:solidFill>
                <a:srgbClr val="25223A"/>
              </a:solidFill>
              <a:latin typeface="Noto Sans CJK SC"/>
              <a:ea typeface="Noto Sans CJK SC"/>
              <a:cs typeface="Noto Sans CJK SC"/>
            </a:endParaRPr>
          </a:p>
        </p:txBody>
      </p:sp>
      <p:sp>
        <p:nvSpPr>
          <p:cNvPr id="8" name="pt-added-7"/>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[1] Capri et al. (2016). [2] Binosi &amp; Papavassiliou (2009). [5] PRD 66 (2002) 025024.</a:t>
            </a:r>
            <a:endParaRPr sz="1200" b="0">
              <a:solidFill>
                <a:srgbClr val="6C6878"/>
              </a:solidFill>
              <a:latin typeface="Noto Sans CJK SC"/>
              <a:ea typeface="Noto Sans CJK SC"/>
              <a:cs typeface="Noto Sans CJK SC"/>
            </a:endParaRPr>
          </a:p>
        </p:txBody>
      </p:sp>
      <p:sp>
        <p:nvSpPr>
          <p:cNvPr id="9" name="pt-added-8"/>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13</a:t>
            </a:r>
            <a:endParaRPr sz="1350" b="0">
              <a:solidFill>
                <a:srgbClr val="6650A3"/>
              </a:solidFill>
              <a:latin typeface="Noto Sans CJK SC"/>
              <a:ea typeface="Noto Sans CJK SC"/>
              <a:cs typeface="Noto Sans CJK S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5" name="闵氏拉氏量的部门表达式"/>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The Complete RGZ + Quark Lagrangian</a:t>
            </a:r>
            <a:endParaRPr sz="3300" b="1">
              <a:solidFill>
                <a:srgbClr val="25223A"/>
              </a:solidFill>
              <a:latin typeface="Noto Sans CJK SC"/>
              <a:ea typeface="Noto Sans CJK SC"/>
              <a:cs typeface="Noto Sans CJK SC"/>
            </a:endParaRPr>
          </a:p>
        </p:txBody>
      </p:sp>
      <p:sp>
        <p:nvSpPr>
          <p:cNvPr id="2" name="备用 01"/>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14</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tretch>
            <a:fillRect/>
          </a:stretch>
        </p:blipFill>
        <p:spPr>
          <a:xfrm>
            <a:off x="2008813" y="1381125"/>
            <a:ext cx="8126749" cy="4124325"/>
          </a:xfrm>
          <a:prstGeom prst="rect">
            <a:avLst/>
          </a:prstGeom>
        </p:spPr>
      </p:pic>
      <p:sp>
        <p:nvSpPr>
          <p:cNvPr id="4" name="省略重复洛伦兹与颜色收缩。D(Aʰ) 的符号按模"/>
          <p:cNvSpPr>
            <a:spLocks noGrp="1"/>
          </p:cNvSpPr>
          <p:nvPr/>
        </p:nvSpPr>
        <p:spPr>
          <a:xfrm>
            <a:off x="685800" y="5638800"/>
            <a:ext cx="10820400" cy="676275"/>
          </a:xfrm>
          <a:prstGeom prst="rect">
            <a:avLst/>
          </a:prstGeom>
          <a:noFill/>
          <a:ln w="0">
            <a:noFill/>
          </a:ln>
        </p:spPr>
        <p:txBody>
          <a:bodyPr wrap="square" lIns="0" tIns="0" rIns="0" bIns="0" anchor="t">
            <a:noAutofit/>
          </a:bodyPr>
          <a:lstStyle>
            <a:defPPr algn="l">
              <a:defRPr sz="1800" b="0">
                <a:solidFill>
                  <a:srgbClr val="25223A"/>
                </a:solidFill>
                <a:latin typeface="Noto Sans CJK SC"/>
                <a:ea typeface="Noto Sans CJK SC"/>
                <a:cs typeface="Noto Sans CJK SC"/>
              </a:defRPr>
            </a:defPPr>
            <a:lvl1pPr algn="l">
              <a:buNone/>
              <a:defRPr sz="1800" b="0">
                <a:solidFill>
                  <a:srgbClr val="25223A"/>
                </a:solidFill>
                <a:latin typeface="Noto Sans CJK SC"/>
                <a:ea typeface="Noto Sans CJK SC"/>
                <a:cs typeface="Noto Sans CJK SC"/>
              </a:defRPr>
            </a:lvl1pPr>
            <a:lvl2pPr algn="l">
              <a:buNone/>
              <a:defRPr sz="1800" b="0">
                <a:solidFill>
                  <a:srgbClr val="25223A"/>
                </a:solidFill>
                <a:latin typeface="Noto Sans CJK SC"/>
                <a:ea typeface="Noto Sans CJK SC"/>
                <a:cs typeface="Noto Sans CJK SC"/>
              </a:defRPr>
            </a:lvl2pPr>
            <a:lvl3pPr algn="l">
              <a:buNone/>
              <a:defRPr sz="1800" b="0">
                <a:solidFill>
                  <a:srgbClr val="25223A"/>
                </a:solidFill>
                <a:latin typeface="Noto Sans CJK SC"/>
                <a:ea typeface="Noto Sans CJK SC"/>
                <a:cs typeface="Noto Sans CJK SC"/>
              </a:defRPr>
            </a:lvl3pPr>
            <a:lvl4pPr algn="l">
              <a:buNone/>
              <a:defRPr sz="1800" b="0">
                <a:solidFill>
                  <a:srgbClr val="25223A"/>
                </a:solidFill>
                <a:latin typeface="Noto Sans CJK SC"/>
                <a:ea typeface="Noto Sans CJK SC"/>
                <a:cs typeface="Noto Sans CJK SC"/>
              </a:defRPr>
            </a:lvl4pPr>
            <a:lvl5pPr algn="l">
              <a:buNone/>
              <a:defRPr sz="1800" b="0">
                <a:solidFill>
                  <a:srgbClr val="25223A"/>
                </a:solidFill>
                <a:latin typeface="Noto Sans CJK SC"/>
                <a:ea typeface="Noto Sans CJK SC"/>
                <a:cs typeface="Noto Sans CJK SC"/>
              </a:defRPr>
            </a:lvl5pPr>
            <a:lvl6pPr algn="l">
              <a:buNone/>
              <a:defRPr sz="1800" b="0">
                <a:solidFill>
                  <a:srgbClr val="25223A"/>
                </a:solidFill>
                <a:latin typeface="Noto Sans CJK SC"/>
                <a:ea typeface="Noto Sans CJK SC"/>
                <a:cs typeface="Noto Sans CJK SC"/>
              </a:defRPr>
            </a:lvl6pPr>
            <a:lvl7pPr algn="l">
              <a:buNone/>
              <a:defRPr sz="1800" b="0">
                <a:solidFill>
                  <a:srgbClr val="25223A"/>
                </a:solidFill>
                <a:latin typeface="Noto Sans CJK SC"/>
                <a:ea typeface="Noto Sans CJK SC"/>
                <a:cs typeface="Noto Sans CJK SC"/>
              </a:defRPr>
            </a:lvl7pPr>
            <a:lvl8pPr algn="l">
              <a:buNone/>
              <a:defRPr sz="1800" b="0">
                <a:solidFill>
                  <a:srgbClr val="25223A"/>
                </a:solidFill>
                <a:latin typeface="Noto Sans CJK SC"/>
                <a:ea typeface="Noto Sans CJK SC"/>
                <a:cs typeface="Noto Sans CJK SC"/>
              </a:defRPr>
            </a:lvl8pPr>
            <a:lvl9pPr algn="l">
              <a:buNone/>
              <a:defRPr sz="1800" b="0">
                <a:solidFill>
                  <a:srgbClr val="25223A"/>
                </a:solidFill>
                <a:latin typeface="Noto Sans CJK SC"/>
                <a:ea typeface="Noto Sans CJK SC"/>
                <a:cs typeface="Noto Sans CJK SC"/>
              </a:defRPr>
            </a:lvl9pPr>
          </a:lstStyle>
          <a:p>
            <a:pPr algn="l">
              <a:buNone/>
              <a:defRPr sz="1875" b="0">
                <a:solidFill>
                  <a:srgbClr val="25223A"/>
                </a:solidFill>
                <a:latin typeface="Noto Sans CJK SC"/>
                <a:ea typeface="Noto Sans CJK SC"/>
                <a:cs typeface="Noto Sans CJK SC"/>
              </a:defRPr>
            </a:pPr>
            <a:r>
              <a:rPr sz="1800" b="0">
                <a:solidFill>
                  <a:srgbClr val="25223A"/>
                </a:solidFill>
                <a:latin typeface="Noto Sans CJK SC"/>
                <a:ea typeface="Noto Sans CJK SC"/>
                <a:cs typeface="Noto Sans CJK SC"/>
              </a:rPr>
              <a:t>Minkowski convention, with all field-dependent sectors shown.</a:t>
            </a:r>
            <a:endParaRPr sz="1875" b="0">
              <a:solidFill>
                <a:srgbClr val="25223A"/>
              </a:solidFill>
              <a:latin typeface="Noto Sans CJK SC"/>
              <a:ea typeface="Noto Sans CJK SC"/>
              <a:cs typeface="Noto Sans CJK SC"/>
            </a:endParaRPr>
          </a:p>
          <a:p>
            <a:pPr algn="l">
              <a:buNone/>
              <a:defRPr sz="1875" b="0">
                <a:solidFill>
                  <a:srgbClr val="25223A"/>
                </a:solidFill>
                <a:latin typeface="Noto Sans CJK SC"/>
                <a:ea typeface="Noto Sans CJK SC"/>
                <a:cs typeface="Noto Sans CJK SC"/>
              </a:defRPr>
            </a:pPr>
            <a:r>
              <a:rPr sz="1800" b="0">
                <a:solidFill>
                  <a:srgbClr val="25223A"/>
                </a:solidFill>
                <a:latin typeface="Noto Sans CJK SC"/>
                <a:ea typeface="Noto Sans CJK SC"/>
                <a:cs typeface="Noto Sans CJK SC"/>
              </a:rPr>
              <a:t>ℒvac denotes field-independent vacuum terms; quarks couple minimally to Aμ.</a:t>
            </a:r>
            <a:endParaRPr sz="1875" b="0">
              <a:solidFill>
                <a:srgbClr val="25223A"/>
              </a:solidFill>
              <a:latin typeface="Noto Sans CJK SC"/>
              <a:ea typeface="Noto Sans CJK SC"/>
              <a:cs typeface="Noto Sans CJK SC"/>
            </a:endParaRPr>
          </a:p>
        </p:txBody>
      </p:sp>
      <p:sp>
        <p:nvSpPr>
          <p:cNvPr id="6" name="pt-added-3"/>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[1] Capri et al. (2016), Eqs. (108)–(109). [3] Model conventions and Minkowski implementation.</a:t>
            </a:r>
            <a:endParaRPr sz="1200" b="0">
              <a:solidFill>
                <a:srgbClr val="6C6878"/>
              </a:solidFill>
              <a:latin typeface="Noto Sans CJK SC"/>
              <a:ea typeface="Noto Sans CJK SC"/>
              <a:cs typeface="Noto Sans CJK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Rectangle 14"/>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Field Definitions and the Infrared Regulator</a:t>
            </a:r>
            <a:endParaRPr sz="3150" b="1">
              <a:solidFill>
                <a:srgbClr val="25223A"/>
              </a:solidFill>
              <a:latin typeface="Noto Sans CJK SC"/>
              <a:ea typeface="Noto Sans CJK SC"/>
              <a:cs typeface="Noto Sans CJK SC"/>
            </a:endParaRPr>
          </a:p>
        </p:txBody>
      </p:sp>
      <p:sp>
        <p:nvSpPr>
          <p:cNvPr id="2" name="Rounded Rectangle 1"/>
          <p:cNvSpPr>
            <a:spLocks noGrp="1"/>
          </p:cNvSpPr>
          <p:nvPr/>
        </p:nvSpPr>
        <p:spPr>
          <a:xfrm>
            <a:off x="685800" y="1457325"/>
            <a:ext cx="5267325" cy="2057400"/>
          </a:xfrm>
          <a:prstGeom prst="roundRect">
            <a:avLst>
              <a:gd name="adj" fmla="val 3704"/>
            </a:avLst>
          </a:prstGeom>
          <a:solidFill>
            <a:srgbClr val="F2EFF8"/>
          </a:solidFill>
          <a:ln w="19050">
            <a:solidFill>
              <a:srgbClr val="C9C1DC"/>
            </a:solidFill>
            <a:prstDash val="solid"/>
          </a:ln>
        </p:spPr>
      </p:sp>
      <p:sp>
        <p:nvSpPr>
          <p:cNvPr id="3" name="Rectangle 2"/>
          <p:cNvSpPr>
            <a:spLocks noGrp="1"/>
          </p:cNvSpPr>
          <p:nvPr/>
        </p:nvSpPr>
        <p:spPr>
          <a:xfrm>
            <a:off x="857250" y="1581150"/>
            <a:ext cx="4924425"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Gauge-invariant field Aʰ</a:t>
            </a:r>
            <a:endParaRPr sz="2025" b="1">
              <a:solidFill>
                <a:srgbClr val="6650A3"/>
              </a:solidFill>
              <a:latin typeface="Noto Sans CJK SC"/>
              <a:ea typeface="Noto Sans CJK SC"/>
              <a:cs typeface="Noto Sans CJK SC"/>
            </a:endParaRPr>
          </a:p>
        </p:txBody>
      </p:sp>
      <p:sp>
        <p:nvSpPr>
          <p:cNvPr id="4" name="Rectangle 3"/>
          <p:cNvSpPr>
            <a:spLocks noGrp="1"/>
          </p:cNvSpPr>
          <p:nvPr/>
        </p:nvSpPr>
        <p:spPr>
          <a:xfrm>
            <a:off x="857250" y="2038350"/>
            <a:ext cx="4924425" cy="1419225"/>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endParaRPr sz="1575" b="0">
              <a:solidFill>
                <a:srgbClr val="25223A"/>
              </a:solidFill>
              <a:latin typeface="Noto Sans CJK SC"/>
              <a:ea typeface="Noto Sans CJK SC"/>
              <a:cs typeface="Noto Sans CJK SC"/>
            </a:endParaRPr>
          </a:p>
        </p:txBody>
      </p:sp>
      <p:sp>
        <p:nvSpPr>
          <p:cNvPr id="5" name="Rounded Rectangle 4"/>
          <p:cNvSpPr>
            <a:spLocks noGrp="1"/>
          </p:cNvSpPr>
          <p:nvPr/>
        </p:nvSpPr>
        <p:spPr>
          <a:xfrm>
            <a:off x="6238875" y="1457325"/>
            <a:ext cx="5267325" cy="2057400"/>
          </a:xfrm>
          <a:prstGeom prst="roundRect">
            <a:avLst>
              <a:gd name="adj" fmla="val 3704"/>
            </a:avLst>
          </a:prstGeom>
          <a:solidFill>
            <a:srgbClr val="F2EFF8"/>
          </a:solidFill>
          <a:ln w="19050">
            <a:solidFill>
              <a:srgbClr val="C9C1DC"/>
            </a:solidFill>
            <a:prstDash val="solid"/>
          </a:ln>
        </p:spPr>
      </p:sp>
      <p:sp>
        <p:nvSpPr>
          <p:cNvPr id="6" name="Rectangle 5"/>
          <p:cNvSpPr>
            <a:spLocks noGrp="1"/>
          </p:cNvSpPr>
          <p:nvPr/>
        </p:nvSpPr>
        <p:spPr>
          <a:xfrm>
            <a:off x="6410325" y="1581150"/>
            <a:ext cx="4924425"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Covariant derivatives</a:t>
            </a:r>
            <a:endParaRPr sz="2025" b="1">
              <a:solidFill>
                <a:srgbClr val="6650A3"/>
              </a:solidFill>
              <a:latin typeface="Noto Sans CJK SC"/>
              <a:ea typeface="Noto Sans CJK SC"/>
              <a:cs typeface="Noto Sans CJK SC"/>
            </a:endParaRPr>
          </a:p>
        </p:txBody>
      </p:sp>
      <p:sp>
        <p:nvSpPr>
          <p:cNvPr id="7" name="Rectangle 6"/>
          <p:cNvSpPr>
            <a:spLocks noGrp="1"/>
          </p:cNvSpPr>
          <p:nvPr/>
        </p:nvSpPr>
        <p:spPr>
          <a:xfrm>
            <a:off x="6410325" y="2038350"/>
            <a:ext cx="4924425" cy="1419225"/>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endParaRPr sz="1575" b="0">
              <a:solidFill>
                <a:srgbClr val="25223A"/>
              </a:solidFill>
              <a:latin typeface="Noto Sans CJK SC"/>
              <a:ea typeface="Noto Sans CJK SC"/>
              <a:cs typeface="Noto Sans CJK SC"/>
            </a:endParaRPr>
          </a:p>
        </p:txBody>
      </p:sp>
      <p:sp>
        <p:nvSpPr>
          <p:cNvPr id="8" name="Rounded Rectangle 7"/>
          <p:cNvSpPr>
            <a:spLocks noGrp="1"/>
          </p:cNvSpPr>
          <p:nvPr/>
        </p:nvSpPr>
        <p:spPr>
          <a:xfrm>
            <a:off x="685800" y="3838575"/>
            <a:ext cx="6667500" cy="1952625"/>
          </a:xfrm>
          <a:prstGeom prst="roundRect">
            <a:avLst>
              <a:gd name="adj" fmla="val 3902"/>
            </a:avLst>
          </a:prstGeom>
          <a:solidFill>
            <a:srgbClr val="F2EFF8"/>
          </a:solidFill>
          <a:ln w="19050">
            <a:solidFill>
              <a:srgbClr val="C9C1DC"/>
            </a:solidFill>
            <a:prstDash val="solid"/>
          </a:ln>
        </p:spPr>
      </p:sp>
      <p:sp>
        <p:nvSpPr>
          <p:cNvPr id="9" name="Rectangle 8"/>
          <p:cNvSpPr>
            <a:spLocks noGrp="1"/>
          </p:cNvSpPr>
          <p:nvPr/>
        </p:nvSpPr>
        <p:spPr>
          <a:xfrm>
            <a:off x="857250" y="3962400"/>
            <a:ext cx="63246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BRST-doublet regulator</a:t>
            </a:r>
            <a:endParaRPr sz="2025" b="1">
              <a:solidFill>
                <a:srgbClr val="6650A3"/>
              </a:solidFill>
              <a:latin typeface="Noto Sans CJK SC"/>
              <a:ea typeface="Noto Sans CJK SC"/>
              <a:cs typeface="Noto Sans CJK SC"/>
            </a:endParaRPr>
          </a:p>
        </p:txBody>
      </p:sp>
      <p:sp>
        <p:nvSpPr>
          <p:cNvPr id="10" name="Rectangle 9"/>
          <p:cNvSpPr>
            <a:spLocks noGrp="1"/>
          </p:cNvSpPr>
          <p:nvPr/>
        </p:nvSpPr>
        <p:spPr>
          <a:xfrm>
            <a:off x="857250" y="4419600"/>
            <a:ext cx="6324600" cy="131445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endParaRPr sz="1575" b="0">
              <a:solidFill>
                <a:srgbClr val="25223A"/>
              </a:solidFill>
              <a:latin typeface="Noto Sans CJK SC"/>
              <a:ea typeface="Noto Sans CJK SC"/>
              <a:cs typeface="Noto Sans CJK SC"/>
            </a:endParaRPr>
          </a:p>
        </p:txBody>
      </p:sp>
      <p:sp>
        <p:nvSpPr>
          <p:cNvPr id="11" name="Rectangle 10"/>
          <p:cNvSpPr>
            <a:spLocks noGrp="1"/>
          </p:cNvSpPr>
          <p:nvPr/>
        </p:nvSpPr>
        <p:spPr>
          <a:xfrm>
            <a:off x="7877175" y="4010025"/>
            <a:ext cx="3629025" cy="447675"/>
          </a:xfrm>
          <a:prstGeom prst="rect">
            <a:avLst/>
          </a:prstGeom>
          <a:noFill/>
          <a:ln w="0">
            <a:noFill/>
            <a:prstDash val="solid"/>
          </a:ln>
        </p:spPr>
        <p:txBody>
          <a:bodyPr wrap="square" lIns="0" tIns="0" rIns="0" bIns="0" anchor="t">
            <a:noAutofit/>
          </a:bodyPr>
          <a:lstStyle>
            <a:defPPr>
              <a:defRPr sz="2175" b="1">
                <a:solidFill>
                  <a:srgbClr val="6650A3"/>
                </a:solidFill>
                <a:latin typeface="Noto Sans CJK SC"/>
                <a:ea typeface="Noto Sans CJK SC"/>
                <a:cs typeface="Noto Sans CJK SC"/>
              </a:defRPr>
            </a:defPPr>
            <a:lvl1pPr>
              <a:buNone/>
              <a:defRPr sz="2175" b="1">
                <a:solidFill>
                  <a:srgbClr val="6650A3"/>
                </a:solidFill>
                <a:latin typeface="Noto Sans CJK SC"/>
                <a:ea typeface="Noto Sans CJK SC"/>
                <a:cs typeface="Noto Sans CJK SC"/>
              </a:defRPr>
            </a:lvl1pPr>
            <a:lvl2pPr>
              <a:buNone/>
              <a:defRPr sz="2175" b="1">
                <a:solidFill>
                  <a:srgbClr val="6650A3"/>
                </a:solidFill>
                <a:latin typeface="Noto Sans CJK SC"/>
                <a:ea typeface="Noto Sans CJK SC"/>
                <a:cs typeface="Noto Sans CJK SC"/>
              </a:defRPr>
            </a:lvl2pPr>
            <a:lvl3pPr>
              <a:buNone/>
              <a:defRPr sz="2175" b="1">
                <a:solidFill>
                  <a:srgbClr val="6650A3"/>
                </a:solidFill>
                <a:latin typeface="Noto Sans CJK SC"/>
                <a:ea typeface="Noto Sans CJK SC"/>
                <a:cs typeface="Noto Sans CJK SC"/>
              </a:defRPr>
            </a:lvl3pPr>
            <a:lvl4pPr>
              <a:buNone/>
              <a:defRPr sz="2175" b="1">
                <a:solidFill>
                  <a:srgbClr val="6650A3"/>
                </a:solidFill>
                <a:latin typeface="Noto Sans CJK SC"/>
                <a:ea typeface="Noto Sans CJK SC"/>
                <a:cs typeface="Noto Sans CJK SC"/>
              </a:defRPr>
            </a:lvl4pPr>
            <a:lvl5pPr>
              <a:buNone/>
              <a:defRPr sz="2175" b="1">
                <a:solidFill>
                  <a:srgbClr val="6650A3"/>
                </a:solidFill>
                <a:latin typeface="Noto Sans CJK SC"/>
                <a:ea typeface="Noto Sans CJK SC"/>
                <a:cs typeface="Noto Sans CJK SC"/>
              </a:defRPr>
            </a:lvl5pPr>
            <a:lvl6pPr>
              <a:buNone/>
              <a:defRPr sz="2175" b="1">
                <a:solidFill>
                  <a:srgbClr val="6650A3"/>
                </a:solidFill>
                <a:latin typeface="Noto Sans CJK SC"/>
                <a:ea typeface="Noto Sans CJK SC"/>
                <a:cs typeface="Noto Sans CJK SC"/>
              </a:defRPr>
            </a:lvl6pPr>
            <a:lvl7pPr>
              <a:buNone/>
              <a:defRPr sz="2175" b="1">
                <a:solidFill>
                  <a:srgbClr val="6650A3"/>
                </a:solidFill>
                <a:latin typeface="Noto Sans CJK SC"/>
                <a:ea typeface="Noto Sans CJK SC"/>
                <a:cs typeface="Noto Sans CJK SC"/>
              </a:defRPr>
            </a:lvl7pPr>
            <a:lvl8pPr>
              <a:buNone/>
              <a:defRPr sz="2175" b="1">
                <a:solidFill>
                  <a:srgbClr val="6650A3"/>
                </a:solidFill>
                <a:latin typeface="Noto Sans CJK SC"/>
                <a:ea typeface="Noto Sans CJK SC"/>
                <a:cs typeface="Noto Sans CJK SC"/>
              </a:defRPr>
            </a:lvl8pPr>
            <a:lvl9pPr>
              <a:buNone/>
              <a:defRPr sz="2175" b="1">
                <a:solidFill>
                  <a:srgbClr val="6650A3"/>
                </a:solidFill>
                <a:latin typeface="Noto Sans CJK SC"/>
                <a:ea typeface="Noto Sans CJK SC"/>
                <a:cs typeface="Noto Sans CJK SC"/>
              </a:defRPr>
            </a:lvl9pPr>
          </a:lstStyle>
          <a:p>
            <a:pPr>
              <a:buNone/>
              <a:defRPr sz="2175" b="1">
                <a:solidFill>
                  <a:srgbClr val="6650A3"/>
                </a:solidFill>
                <a:latin typeface="Noto Sans CJK SC"/>
                <a:ea typeface="Noto Sans CJK SC"/>
                <a:cs typeface="Noto Sans CJK SC"/>
              </a:defRPr>
            </a:pPr>
            <a:r>
              <a:rPr sz="2175" b="1">
                <a:solidFill>
                  <a:srgbClr val="6650A3"/>
                </a:solidFill>
                <a:latin typeface="Noto Sans CJK SC"/>
                <a:ea typeface="Noto Sans CJK SC"/>
                <a:cs typeface="Noto Sans CJK SC"/>
              </a:rPr>
              <a:t>Physical regulator limit</a:t>
            </a:r>
            <a:endParaRPr sz="2175" b="1">
              <a:solidFill>
                <a:srgbClr val="6650A3"/>
              </a:solidFill>
              <a:latin typeface="Noto Sans CJK SC"/>
              <a:ea typeface="Noto Sans CJK SC"/>
              <a:cs typeface="Noto Sans CJK SC"/>
            </a:endParaRPr>
          </a:p>
        </p:txBody>
      </p:sp>
      <p:sp>
        <p:nvSpPr>
          <p:cNvPr id="12" name="Rectangle 11"/>
          <p:cNvSpPr>
            <a:spLocks noGrp="1"/>
          </p:cNvSpPr>
          <p:nvPr/>
        </p:nvSpPr>
        <p:spPr>
          <a:xfrm>
            <a:off x="7877175" y="5238750"/>
            <a:ext cx="3524250" cy="657225"/>
          </a:xfrm>
          <a:prstGeom prst="rect">
            <a:avLst/>
          </a:prstGeom>
          <a:noFill/>
          <a:ln w="0">
            <a:noFill/>
            <a:prstDash val="solid"/>
          </a:ln>
        </p:spPr>
        <p:txBody>
          <a:bodyPr wrap="square" lIns="0" tIns="0" rIns="0" bIns="0" anchor="t">
            <a:noAutofit/>
          </a:bodyPr>
          <a:lstStyle>
            <a:defPPr>
              <a:defRPr sz="1725" b="0">
                <a:solidFill>
                  <a:srgbClr val="25223A"/>
                </a:solidFill>
                <a:latin typeface="Noto Sans CJK SC"/>
                <a:ea typeface="Noto Sans CJK SC"/>
                <a:cs typeface="Noto Sans CJK SC"/>
              </a:defRPr>
            </a:defPPr>
            <a:lvl1pPr>
              <a:buNone/>
              <a:defRPr sz="1875" b="0">
                <a:solidFill>
                  <a:srgbClr val="25223A"/>
                </a:solidFill>
                <a:latin typeface="Noto Sans CJK SC"/>
                <a:ea typeface="Noto Sans CJK SC"/>
                <a:cs typeface="Noto Sans CJK SC"/>
              </a:defRPr>
            </a:lvl1pPr>
            <a:lvl2pPr>
              <a:buNone/>
              <a:defRPr sz="1875" b="0">
                <a:solidFill>
                  <a:srgbClr val="25223A"/>
                </a:solidFill>
                <a:latin typeface="Noto Sans CJK SC"/>
                <a:ea typeface="Noto Sans CJK SC"/>
                <a:cs typeface="Noto Sans CJK SC"/>
              </a:defRPr>
            </a:lvl2pPr>
            <a:lvl3pPr>
              <a:buNone/>
              <a:defRPr sz="1875" b="0">
                <a:solidFill>
                  <a:srgbClr val="25223A"/>
                </a:solidFill>
                <a:latin typeface="Noto Sans CJK SC"/>
                <a:ea typeface="Noto Sans CJK SC"/>
                <a:cs typeface="Noto Sans CJK SC"/>
              </a:defRPr>
            </a:lvl3pPr>
            <a:lvl4pPr>
              <a:buNone/>
              <a:defRPr sz="1875" b="0">
                <a:solidFill>
                  <a:srgbClr val="25223A"/>
                </a:solidFill>
                <a:latin typeface="Noto Sans CJK SC"/>
                <a:ea typeface="Noto Sans CJK SC"/>
                <a:cs typeface="Noto Sans CJK SC"/>
              </a:defRPr>
            </a:lvl4pPr>
            <a:lvl5pPr>
              <a:buNone/>
              <a:defRPr sz="1875" b="0">
                <a:solidFill>
                  <a:srgbClr val="25223A"/>
                </a:solidFill>
                <a:latin typeface="Noto Sans CJK SC"/>
                <a:ea typeface="Noto Sans CJK SC"/>
                <a:cs typeface="Noto Sans CJK SC"/>
              </a:defRPr>
            </a:lvl5pPr>
            <a:lvl6pPr>
              <a:buNone/>
              <a:defRPr sz="1875" b="0">
                <a:solidFill>
                  <a:srgbClr val="25223A"/>
                </a:solidFill>
                <a:latin typeface="Noto Sans CJK SC"/>
                <a:ea typeface="Noto Sans CJK SC"/>
                <a:cs typeface="Noto Sans CJK SC"/>
              </a:defRPr>
            </a:lvl6pPr>
            <a:lvl7pPr>
              <a:buNone/>
              <a:defRPr sz="1875" b="0">
                <a:solidFill>
                  <a:srgbClr val="25223A"/>
                </a:solidFill>
                <a:latin typeface="Noto Sans CJK SC"/>
                <a:ea typeface="Noto Sans CJK SC"/>
                <a:cs typeface="Noto Sans CJK SC"/>
              </a:defRPr>
            </a:lvl7pPr>
            <a:lvl8pPr>
              <a:buNone/>
              <a:defRPr sz="1875" b="0">
                <a:solidFill>
                  <a:srgbClr val="25223A"/>
                </a:solidFill>
                <a:latin typeface="Noto Sans CJK SC"/>
                <a:ea typeface="Noto Sans CJK SC"/>
                <a:cs typeface="Noto Sans CJK SC"/>
              </a:defRPr>
            </a:lvl8pPr>
            <a:lvl9pPr>
              <a:buNone/>
              <a:defRPr sz="1875" b="0">
                <a:solidFill>
                  <a:srgbClr val="25223A"/>
                </a:solidFill>
                <a:latin typeface="Noto Sans CJK SC"/>
                <a:ea typeface="Noto Sans CJK SC"/>
                <a:cs typeface="Noto Sans CJK SC"/>
              </a:defRPr>
            </a:lvl9pPr>
          </a:lstStyle>
          <a:p>
            <a:pPr>
              <a:buNone/>
              <a:defRPr sz="1875" b="0">
                <a:solidFill>
                  <a:srgbClr val="25223A"/>
                </a:solidFill>
                <a:latin typeface="Noto Sans CJK SC"/>
                <a:ea typeface="Noto Sans CJK SC"/>
                <a:cs typeface="Noto Sans CJK SC"/>
              </a:defRPr>
            </a:pPr>
            <a:r>
              <a:rPr sz="1725" b="0">
                <a:solidFill>
                  <a:srgbClr val="25223A"/>
                </a:solidFill>
                <a:latin typeface="Noto Sans CJK SC"/>
                <a:ea typeface="Noto Sans CJK SC"/>
                <a:cs typeface="Noto Sans CJK SC"/>
              </a:rPr>
              <a:t>M is distinct from the RGZ</a:t>
            </a:r>
            <a:endParaRPr sz="1725" b="0">
              <a:solidFill>
                <a:srgbClr val="25223A"/>
              </a:solidFill>
              <a:latin typeface="Noto Sans CJK SC"/>
              <a:ea typeface="Noto Sans CJK SC"/>
              <a:cs typeface="Noto Sans CJK SC"/>
            </a:endParaRPr>
          </a:p>
          <a:p>
            <a:r>
              <a:rPr sz="1725"/>
              <a:t>condensate masses m and μ.</a:t>
            </a:r>
            <a:endParaRPr sz="1725"/>
          </a:p>
        </p:txBody>
      </p:sp>
      <p:sp>
        <p:nvSpPr>
          <p:cNvPr id="13" name="Rectangle 12"/>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[1] Capri et al. (2016), Secs. II–V. [3] Current model uses the Minkowski regulator sign.</a:t>
            </a:r>
            <a:endParaRPr sz="1200" b="0">
              <a:solidFill>
                <a:srgbClr val="6C6878"/>
              </a:solidFill>
              <a:latin typeface="Noto Sans CJK SC"/>
              <a:ea typeface="Noto Sans CJK SC"/>
              <a:cs typeface="Noto Sans CJK SC"/>
            </a:endParaRPr>
          </a:p>
        </p:txBody>
      </p:sp>
      <p:sp>
        <p:nvSpPr>
          <p:cNvPr id="14" name="Rectangle 13"/>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15</a:t>
            </a:r>
            <a:endParaRPr sz="1350" b="0">
              <a:solidFill>
                <a:srgbClr val="6650A3"/>
              </a:solidFill>
              <a:latin typeface="Noto Sans CJK SC"/>
              <a:ea typeface="Noto Sans CJK SC"/>
              <a:cs typeface="Noto Sans CJK SC"/>
            </a:endParaRPr>
          </a:p>
        </p:txBody>
      </p:sp>
      <p:pic>
        <p:nvPicPr>
          <p:cNvPr id="16" name="Picture 15"/>
          <p:cNvPicPr>
            <a:picLocks noChangeAspect="1"/>
          </p:cNvPicPr>
          <p:nvPr/>
        </p:nvPicPr>
        <p:blipFill>
          <a:blip r:embed="rId1"/>
          <a:stretch>
            <a:fillRect/>
          </a:stretch>
        </p:blipFill>
        <p:spPr>
          <a:xfrm>
            <a:off x="857250" y="2009775"/>
            <a:ext cx="2791906" cy="1381125"/>
          </a:xfrm>
          <a:prstGeom prst="rect">
            <a:avLst/>
          </a:prstGeom>
        </p:spPr>
      </p:pic>
      <p:pic>
        <p:nvPicPr>
          <p:cNvPr id="17" name="Picture 16"/>
          <p:cNvPicPr>
            <a:picLocks noChangeAspect="1"/>
          </p:cNvPicPr>
          <p:nvPr/>
        </p:nvPicPr>
        <p:blipFill>
          <a:blip r:embed="rId2"/>
          <a:stretch>
            <a:fillRect/>
          </a:stretch>
        </p:blipFill>
        <p:spPr>
          <a:xfrm>
            <a:off x="6410325" y="2009775"/>
            <a:ext cx="3207279" cy="1381125"/>
          </a:xfrm>
          <a:prstGeom prst="rect">
            <a:avLst/>
          </a:prstGeom>
        </p:spPr>
      </p:pic>
      <p:pic>
        <p:nvPicPr>
          <p:cNvPr id="18" name="Picture 17"/>
          <p:cNvPicPr>
            <a:picLocks noChangeAspect="1"/>
          </p:cNvPicPr>
          <p:nvPr/>
        </p:nvPicPr>
        <p:blipFill>
          <a:blip r:embed="rId3"/>
          <a:stretch>
            <a:fillRect/>
          </a:stretch>
        </p:blipFill>
        <p:spPr>
          <a:xfrm>
            <a:off x="857250" y="4457700"/>
            <a:ext cx="4717896" cy="1114425"/>
          </a:xfrm>
          <a:prstGeom prst="rect">
            <a:avLst/>
          </a:prstGeom>
        </p:spPr>
      </p:pic>
      <p:pic>
        <p:nvPicPr>
          <p:cNvPr id="19" name="Picture 18"/>
          <p:cNvPicPr>
            <a:picLocks noChangeAspect="1"/>
          </p:cNvPicPr>
          <p:nvPr/>
        </p:nvPicPr>
        <p:blipFill>
          <a:blip r:embed="rId4"/>
          <a:stretch>
            <a:fillRect/>
          </a:stretch>
        </p:blipFill>
        <p:spPr>
          <a:xfrm>
            <a:off x="7877175" y="4641771"/>
            <a:ext cx="2523268" cy="36528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6" name="闵氏模型与计算约定"/>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Minkowski Conventions and Model Sectors</a:t>
            </a:r>
            <a:endParaRPr sz="3300" b="1">
              <a:solidFill>
                <a:srgbClr val="25223A"/>
              </a:solidFill>
              <a:latin typeface="Noto Sans CJK SC"/>
              <a:ea typeface="Noto Sans CJK SC"/>
              <a:cs typeface="Noto Sans CJK SC"/>
            </a:endParaRPr>
          </a:p>
        </p:txBody>
      </p:sp>
      <p:sp>
        <p:nvSpPr>
          <p:cNvPr id="2" name="04"/>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16</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392746"/>
            <a:ext cx="9463659" cy="472059"/>
          </a:xfrm>
          <a:prstGeom prst="rect">
            <a:avLst/>
          </a:prstGeom>
        </p:spPr>
      </p:pic>
      <p:graphicFrame>
        <p:nvGraphicFramePr>
          <p:cNvPr id="4" name="Table 3"/>
          <p:cNvGraphicFramePr/>
          <p:nvPr/>
        </p:nvGraphicFramePr>
        <p:xfrm>
          <a:off x="685800" y="2276475"/>
          <a:ext cx="10820400" cy="3219450"/>
        </p:xfrm>
        <a:graphic>
          <a:graphicData uri="http://schemas.openxmlformats.org/drawingml/2006/table">
            <a:tbl>
              <a:tblPr/>
              <a:tblGrid>
                <a:gridCol w="3048000"/>
                <a:gridCol w="7772400"/>
              </a:tblGrid>
              <a:tr h="533400">
                <a:tc>
                  <a:txBody>
                    <a:bodyPr wrap="square">
                      <a:spAutoFit/>
                    </a:bodyPr>
                    <a:lstStyle/>
                    <a:p>
                      <a:r>
                        <a:rPr sz="1875" b="1">
                          <a:solidFill>
                            <a:srgbClr val="FFFFFF"/>
                          </a:solidFill>
                          <a:latin typeface="Noto Sans CJK SC"/>
                          <a:ea typeface="Noto Sans CJK SC"/>
                          <a:cs typeface="Noto Sans CJK SC"/>
                        </a:rPr>
                        <a:t>Sector</a:t>
                      </a:r>
                      <a:endParaRPr sz="1875" b="1">
                        <a:solidFill>
                          <a:srgbClr val="FFFFFF"/>
                        </a:solidFill>
                        <a:latin typeface="Noto Sans CJK SC"/>
                        <a:ea typeface="Noto Sans CJK SC"/>
                        <a:cs typeface="Noto Sans CJK SC"/>
                      </a:endParaRPr>
                    </a:p>
                  </a:txBody>
                  <a:tcPr marL="95250" marR="95250" marT="38100" marB="38100" anchor="ctr">
                    <a:solidFill>
                      <a:srgbClr val="6650A3"/>
                    </a:solidFill>
                  </a:tcPr>
                </a:tc>
                <a:tc>
                  <a:txBody>
                    <a:bodyPr wrap="square">
                      <a:spAutoFit/>
                    </a:bodyPr>
                    <a:lstStyle/>
                    <a:p>
                      <a:r>
                        <a:rPr sz="1875" b="1">
                          <a:solidFill>
                            <a:srgbClr val="FFFFFF"/>
                          </a:solidFill>
                          <a:latin typeface="Noto Sans CJK SC"/>
                          <a:ea typeface="Noto Sans CJK SC"/>
                          <a:cs typeface="Noto Sans CJK SC"/>
                        </a:rPr>
                        <a:t>Model content</a:t>
                      </a:r>
                      <a:endParaRPr sz="1875" b="1">
                        <a:solidFill>
                          <a:srgbClr val="FFFFFF"/>
                        </a:solidFill>
                        <a:latin typeface="Noto Sans CJK SC"/>
                        <a:ea typeface="Noto Sans CJK SC"/>
                        <a:cs typeface="Noto Sans CJK SC"/>
                      </a:endParaRPr>
                    </a:p>
                  </a:txBody>
                  <a:tcPr marL="95250" marR="95250" marT="38100" marB="38100" anchor="ctr">
                    <a:solidFill>
                      <a:srgbClr val="6650A3"/>
                    </a:solidFill>
                  </a:tcPr>
                </a:tc>
              </a:tr>
              <a:tr h="533400">
                <a:tc>
                  <a:txBody>
                    <a:bodyPr wrap="square">
                      <a:spAutoFit/>
                    </a:bodyPr>
                    <a:lstStyle/>
                    <a:p>
                      <a:r>
                        <a:rPr sz="1875" b="0">
                          <a:solidFill>
                            <a:srgbClr val="25223A"/>
                          </a:solidFill>
                          <a:latin typeface="Noto Sans CJK SC"/>
                          <a:ea typeface="Noto Sans CJK SC"/>
                          <a:cs typeface="Noto Sans CJK SC"/>
                        </a:rPr>
                        <a:t>Yang–Mills and gauge fixing</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875" b="0">
                          <a:solidFill>
                            <a:srgbClr val="25223A"/>
                          </a:solidFill>
                          <a:latin typeface="Noto Sans CJK SC"/>
                          <a:ea typeface="Noto Sans CJK SC"/>
                          <a:cs typeface="Noto Sans CJK SC"/>
                        </a:rPr>
                        <a:t>−F²/4, b∂·A + αb²/2, Faddeev–Popov ghosts</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r>
              <a:tr h="533400">
                <a:tc>
                  <a:txBody>
                    <a:bodyPr wrap="square">
                      <a:spAutoFit/>
                    </a:bodyPr>
                    <a:lstStyle/>
                    <a:p>
                      <a:r>
                        <a:rPr sz="1875" b="0">
                          <a:solidFill>
                            <a:srgbClr val="25223A"/>
                          </a:solidFill>
                          <a:latin typeface="Noto Sans CJK SC"/>
                          <a:ea typeface="Noto Sans CJK SC"/>
                          <a:cs typeface="Noto Sans CJK SC"/>
                        </a:rPr>
                        <a:t>Localization and constraints</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875" b="0">
                          <a:solidFill>
                            <a:srgbClr val="25223A"/>
                          </a:solidFill>
                          <a:latin typeface="Noto Sans CJK SC"/>
                          <a:ea typeface="Noto Sans CJK SC"/>
                          <a:cs typeface="Noto Sans CJK SC"/>
                        </a:rPr>
                        <a:t>φ, φ̄, β, β̄, ω, ω̄, ζ, ζ̄, τ∂·Aʰ</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r>
              <a:tr h="533400">
                <a:tc>
                  <a:txBody>
                    <a:bodyPr wrap="square">
                      <a:spAutoFit/>
                    </a:bodyPr>
                    <a:lstStyle/>
                    <a:p>
                      <a:r>
                        <a:rPr sz="1875" b="0">
                          <a:solidFill>
                            <a:srgbClr val="25223A"/>
                          </a:solidFill>
                          <a:latin typeface="Noto Sans CJK SC"/>
                          <a:ea typeface="Noto Sans CJK SC"/>
                          <a:cs typeface="Noto Sans CJK SC"/>
                        </a:rPr>
                        <a:t>Horizon mixing</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875" b="0">
                          <a:solidFill>
                            <a:srgbClr val="25223A"/>
                          </a:solidFill>
                          <a:latin typeface="Noto Sans CJK SC"/>
                          <a:ea typeface="Noto Sans CJK SC"/>
                          <a:cs typeface="Noto Sans CJK SC"/>
                        </a:rPr>
                        <a:t>Aʰ mixes with φ + φ̄ − β − β̄</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r>
              <a:tr h="533400">
                <a:tc>
                  <a:txBody>
                    <a:bodyPr wrap="square">
                      <a:spAutoFit/>
                    </a:bodyPr>
                    <a:lstStyle/>
                    <a:p>
                      <a:r>
                        <a:rPr sz="1875" b="0">
                          <a:solidFill>
                            <a:srgbClr val="25223A"/>
                          </a:solidFill>
                          <a:latin typeface="Noto Sans CJK SC"/>
                          <a:ea typeface="Noto Sans CJK SC"/>
                          <a:cs typeface="Noto Sans CJK SC"/>
                        </a:rPr>
                        <a:t>Condensate masses</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875" b="0">
                          <a:solidFill>
                            <a:srgbClr val="25223A"/>
                          </a:solidFill>
                          <a:latin typeface="Noto Sans CJK SC"/>
                          <a:ea typeface="Noto Sans CJK SC"/>
                          <a:cs typeface="Noto Sans CJK SC"/>
                        </a:rPr>
                        <a:t>m²(Aʰ)²/2 and the auxiliary μ² terms</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r>
              <a:tr h="533400">
                <a:tc>
                  <a:txBody>
                    <a:bodyPr wrap="square">
                      <a:spAutoFit/>
                    </a:bodyPr>
                    <a:lstStyle/>
                    <a:p>
                      <a:r>
                        <a:rPr sz="1875" b="0">
                          <a:solidFill>
                            <a:srgbClr val="25223A"/>
                          </a:solidFill>
                          <a:latin typeface="Noto Sans CJK SC"/>
                          <a:ea typeface="Noto Sans CJK SC"/>
                          <a:cs typeface="Noto Sans CJK SC"/>
                        </a:rPr>
                        <a:t>Infrared regulator</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875" b="0">
                          <a:solidFill>
                            <a:srgbClr val="25223A"/>
                          </a:solidFill>
                          <a:latin typeface="Noto Sans CJK SC"/>
                          <a:ea typeface="Noto Sans CJK SC"/>
                          <a:cs typeface="Noto Sans CJK SC"/>
                        </a:rPr>
                        <a:t>−M⁴ξ²/2 + ρξc</a:t>
                      </a:r>
                      <a:endParaRPr sz="1875" b="0">
                        <a:solidFill>
                          <a:srgbClr val="25223A"/>
                        </a:solidFill>
                        <a:latin typeface="Noto Sans CJK SC"/>
                        <a:ea typeface="Noto Sans CJK SC"/>
                        <a:cs typeface="Noto Sans CJK SC"/>
                      </a:endParaRPr>
                    </a:p>
                  </a:txBody>
                  <a:tcPr marL="95250" marR="95250" marT="38100" marB="38100" anchor="ctr">
                    <a:solidFill>
                      <a:srgbClr val="FFFFFF"/>
                    </a:solidFill>
                  </a:tcPr>
                </a:tc>
              </a:tr>
            </a:tbl>
          </a:graphicData>
        </a:graphic>
      </p:graphicFrame>
      <p:sp>
        <p:nvSpPr>
          <p:cNvPr id="5" name="M 调节 ξ 部门的红外行为，与 m、μ、mG "/>
          <p:cNvSpPr>
            <a:spLocks noGrp="1"/>
          </p:cNvSpPr>
          <p:nvPr/>
        </p:nvSpPr>
        <p:spPr>
          <a:xfrm>
            <a:off x="685800" y="6019800"/>
            <a:ext cx="10820400" cy="304800"/>
          </a:xfrm>
          <a:prstGeom prst="rect">
            <a:avLst/>
          </a:prstGeom>
          <a:noFill/>
          <a:ln w="0">
            <a:noFill/>
          </a:ln>
        </p:spPr>
        <p:txBody>
          <a:bodyPr wrap="square" lIns="0" tIns="0" rIns="0" bIns="0" anchor="t">
            <a:noAutofit/>
          </a:bodyPr>
          <a:lstStyle>
            <a:defPPr algn="l">
              <a:defRPr sz="1875" b="0">
                <a:solidFill>
                  <a:srgbClr val="6650A3"/>
                </a:solidFill>
                <a:latin typeface="Noto Sans CJK SC"/>
                <a:ea typeface="Noto Sans CJK SC"/>
                <a:cs typeface="Noto Sans CJK SC"/>
              </a:defRPr>
            </a:defPPr>
            <a:lvl1pPr algn="l">
              <a:buNone/>
              <a:defRPr sz="1875" b="0">
                <a:solidFill>
                  <a:srgbClr val="6650A3"/>
                </a:solidFill>
                <a:latin typeface="Noto Sans CJK SC"/>
                <a:ea typeface="Noto Sans CJK SC"/>
                <a:cs typeface="Noto Sans CJK SC"/>
              </a:defRPr>
            </a:lvl1pPr>
            <a:lvl2pPr algn="l">
              <a:buNone/>
              <a:defRPr sz="1875" b="0">
                <a:solidFill>
                  <a:srgbClr val="6650A3"/>
                </a:solidFill>
                <a:latin typeface="Noto Sans CJK SC"/>
                <a:ea typeface="Noto Sans CJK SC"/>
                <a:cs typeface="Noto Sans CJK SC"/>
              </a:defRPr>
            </a:lvl2pPr>
            <a:lvl3pPr algn="l">
              <a:buNone/>
              <a:defRPr sz="1875" b="0">
                <a:solidFill>
                  <a:srgbClr val="6650A3"/>
                </a:solidFill>
                <a:latin typeface="Noto Sans CJK SC"/>
                <a:ea typeface="Noto Sans CJK SC"/>
                <a:cs typeface="Noto Sans CJK SC"/>
              </a:defRPr>
            </a:lvl3pPr>
            <a:lvl4pPr algn="l">
              <a:buNone/>
              <a:defRPr sz="1875" b="0">
                <a:solidFill>
                  <a:srgbClr val="6650A3"/>
                </a:solidFill>
                <a:latin typeface="Noto Sans CJK SC"/>
                <a:ea typeface="Noto Sans CJK SC"/>
                <a:cs typeface="Noto Sans CJK SC"/>
              </a:defRPr>
            </a:lvl4pPr>
            <a:lvl5pPr algn="l">
              <a:buNone/>
              <a:defRPr sz="1875" b="0">
                <a:solidFill>
                  <a:srgbClr val="6650A3"/>
                </a:solidFill>
                <a:latin typeface="Noto Sans CJK SC"/>
                <a:ea typeface="Noto Sans CJK SC"/>
                <a:cs typeface="Noto Sans CJK SC"/>
              </a:defRPr>
            </a:lvl5pPr>
            <a:lvl6pPr algn="l">
              <a:buNone/>
              <a:defRPr sz="1875" b="0">
                <a:solidFill>
                  <a:srgbClr val="6650A3"/>
                </a:solidFill>
                <a:latin typeface="Noto Sans CJK SC"/>
                <a:ea typeface="Noto Sans CJK SC"/>
                <a:cs typeface="Noto Sans CJK SC"/>
              </a:defRPr>
            </a:lvl6pPr>
            <a:lvl7pPr algn="l">
              <a:buNone/>
              <a:defRPr sz="1875" b="0">
                <a:solidFill>
                  <a:srgbClr val="6650A3"/>
                </a:solidFill>
                <a:latin typeface="Noto Sans CJK SC"/>
                <a:ea typeface="Noto Sans CJK SC"/>
                <a:cs typeface="Noto Sans CJK SC"/>
              </a:defRPr>
            </a:lvl7pPr>
            <a:lvl8pPr algn="l">
              <a:buNone/>
              <a:defRPr sz="1875" b="0">
                <a:solidFill>
                  <a:srgbClr val="6650A3"/>
                </a:solidFill>
                <a:latin typeface="Noto Sans CJK SC"/>
                <a:ea typeface="Noto Sans CJK SC"/>
                <a:cs typeface="Noto Sans CJK SC"/>
              </a:defRPr>
            </a:lvl8pPr>
            <a:lvl9pPr algn="l">
              <a:buNone/>
              <a:defRPr sz="1875" b="0">
                <a:solidFill>
                  <a:srgbClr val="6650A3"/>
                </a:solidFill>
                <a:latin typeface="Noto Sans CJK SC"/>
                <a:ea typeface="Noto Sans CJK SC"/>
                <a:cs typeface="Noto Sans CJK SC"/>
              </a:defRPr>
            </a:lvl9pPr>
          </a:lstStyle>
          <a:p>
            <a:pPr algn="l">
              <a:buNone/>
              <a:defRPr sz="1875" b="0">
                <a:solidFill>
                  <a:srgbClr val="6650A3"/>
                </a:solidFill>
                <a:latin typeface="Noto Sans CJK SC"/>
                <a:ea typeface="Noto Sans CJK SC"/>
                <a:cs typeface="Noto Sans CJK SC"/>
              </a:defRPr>
            </a:pPr>
            <a:r>
              <a:rPr sz="1875" b="0">
                <a:solidFill>
                  <a:srgbClr val="6650A3"/>
                </a:solidFill>
                <a:latin typeface="Noto Sans CJK SC"/>
                <a:ea typeface="Noto Sans CJK SC"/>
                <a:cs typeface="Noto Sans CJK SC"/>
              </a:rPr>
              <a:t>M regulates the infrared ξ sector. Its role differs from m, μ and mG.</a:t>
            </a:r>
            <a:endParaRPr sz="1875" b="0">
              <a:solidFill>
                <a:srgbClr val="6650A3"/>
              </a:solidFill>
              <a:latin typeface="Noto Sans CJK SC"/>
              <a:ea typeface="Noto Sans CJK SC"/>
              <a:cs typeface="Noto Sans CJK SC"/>
            </a:endParaRPr>
          </a:p>
        </p:txBody>
      </p:sp>
      <p:sp>
        <p:nvSpPr>
          <p:cNvPr id="7" name="pt-added-3"/>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Theory: [1] Capri et al. (2016), App. A. Implementation: [3] RGZWorkflow.</a:t>
            </a:r>
            <a:endParaRPr sz="1200" b="0">
              <a:solidFill>
                <a:srgbClr val="6C6878"/>
              </a:solidFill>
              <a:latin typeface="Noto Sans CJK SC"/>
              <a:ea typeface="Noto Sans CJK SC"/>
              <a:cs typeface="Noto Sans CJK S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7" name="局域 BRST 不变的 RGZ 框架"/>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The Local BRST-Invariant RGZ Model</a:t>
            </a:r>
            <a:endParaRPr sz="3300" b="1">
              <a:solidFill>
                <a:srgbClr val="25223A"/>
              </a:solidFill>
              <a:latin typeface="Noto Sans CJK SC"/>
              <a:ea typeface="Noto Sans CJK SC"/>
              <a:cs typeface="Noto Sans CJK SC"/>
            </a:endParaRPr>
          </a:p>
        </p:txBody>
      </p:sp>
      <p:sp>
        <p:nvSpPr>
          <p:cNvPr id="2" name="03"/>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17</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608820"/>
            <a:ext cx="5507355" cy="1354360"/>
          </a:xfrm>
          <a:prstGeom prst="rect">
            <a:avLst/>
          </a:prstGeom>
        </p:spPr>
      </p:pic>
      <p:sp>
        <p:nvSpPr>
          <p:cNvPr id="4" name="Stueckelberg 场 ξ 使 Aʰ 的描"/>
          <p:cNvSpPr>
            <a:spLocks noGrp="1"/>
          </p:cNvSpPr>
          <p:nvPr/>
        </p:nvSpPr>
        <p:spPr>
          <a:xfrm>
            <a:off x="685800" y="3333750"/>
            <a:ext cx="10820400" cy="523875"/>
          </a:xfrm>
          <a:prstGeom prst="rect">
            <a:avLst/>
          </a:prstGeom>
          <a:noFill/>
          <a:ln w="0">
            <a:noFill/>
          </a:ln>
        </p:spPr>
        <p:txBody>
          <a:bodyPr wrap="square" lIns="0" tIns="0" rIns="0" bIns="0" anchor="t">
            <a:noAutofit/>
          </a:bodyPr>
          <a:lstStyle>
            <a:defPPr algn="l">
              <a:defRPr sz="2400" b="1">
                <a:solidFill>
                  <a:srgbClr val="6650A3"/>
                </a:solidFill>
                <a:latin typeface="Noto Sans CJK SC"/>
                <a:ea typeface="Noto Sans CJK SC"/>
                <a:cs typeface="Noto Sans CJK SC"/>
              </a:defRPr>
            </a:defPPr>
            <a:lvl1pPr algn="l">
              <a:buNone/>
              <a:defRPr sz="2400" b="1">
                <a:solidFill>
                  <a:srgbClr val="6650A3"/>
                </a:solidFill>
                <a:latin typeface="Noto Sans CJK SC"/>
                <a:ea typeface="Noto Sans CJK SC"/>
                <a:cs typeface="Noto Sans CJK SC"/>
              </a:defRPr>
            </a:lvl1pPr>
            <a:lvl2pPr algn="l">
              <a:buNone/>
              <a:defRPr sz="2400" b="1">
                <a:solidFill>
                  <a:srgbClr val="6650A3"/>
                </a:solidFill>
                <a:latin typeface="Noto Sans CJK SC"/>
                <a:ea typeface="Noto Sans CJK SC"/>
                <a:cs typeface="Noto Sans CJK SC"/>
              </a:defRPr>
            </a:lvl2pPr>
            <a:lvl3pPr algn="l">
              <a:buNone/>
              <a:defRPr sz="2400" b="1">
                <a:solidFill>
                  <a:srgbClr val="6650A3"/>
                </a:solidFill>
                <a:latin typeface="Noto Sans CJK SC"/>
                <a:ea typeface="Noto Sans CJK SC"/>
                <a:cs typeface="Noto Sans CJK SC"/>
              </a:defRPr>
            </a:lvl3pPr>
            <a:lvl4pPr algn="l">
              <a:buNone/>
              <a:defRPr sz="2400" b="1">
                <a:solidFill>
                  <a:srgbClr val="6650A3"/>
                </a:solidFill>
                <a:latin typeface="Noto Sans CJK SC"/>
                <a:ea typeface="Noto Sans CJK SC"/>
                <a:cs typeface="Noto Sans CJK SC"/>
              </a:defRPr>
            </a:lvl4pPr>
            <a:lvl5pPr algn="l">
              <a:buNone/>
              <a:defRPr sz="2400" b="1">
                <a:solidFill>
                  <a:srgbClr val="6650A3"/>
                </a:solidFill>
                <a:latin typeface="Noto Sans CJK SC"/>
                <a:ea typeface="Noto Sans CJK SC"/>
                <a:cs typeface="Noto Sans CJK SC"/>
              </a:defRPr>
            </a:lvl5pPr>
            <a:lvl6pPr algn="l">
              <a:buNone/>
              <a:defRPr sz="2400" b="1">
                <a:solidFill>
                  <a:srgbClr val="6650A3"/>
                </a:solidFill>
                <a:latin typeface="Noto Sans CJK SC"/>
                <a:ea typeface="Noto Sans CJK SC"/>
                <a:cs typeface="Noto Sans CJK SC"/>
              </a:defRPr>
            </a:lvl6pPr>
            <a:lvl7pPr algn="l">
              <a:buNone/>
              <a:defRPr sz="2400" b="1">
                <a:solidFill>
                  <a:srgbClr val="6650A3"/>
                </a:solidFill>
                <a:latin typeface="Noto Sans CJK SC"/>
                <a:ea typeface="Noto Sans CJK SC"/>
                <a:cs typeface="Noto Sans CJK SC"/>
              </a:defRPr>
            </a:lvl7pPr>
            <a:lvl8pPr algn="l">
              <a:buNone/>
              <a:defRPr sz="2400" b="1">
                <a:solidFill>
                  <a:srgbClr val="6650A3"/>
                </a:solidFill>
                <a:latin typeface="Noto Sans CJK SC"/>
                <a:ea typeface="Noto Sans CJK SC"/>
                <a:cs typeface="Noto Sans CJK SC"/>
              </a:defRPr>
            </a:lvl8pPr>
            <a:lvl9pPr algn="l">
              <a:buNone/>
              <a:defRPr sz="2400" b="1">
                <a:solidFill>
                  <a:srgbClr val="6650A3"/>
                </a:solidFill>
                <a:latin typeface="Noto Sans CJK SC"/>
                <a:ea typeface="Noto Sans CJK SC"/>
                <a:cs typeface="Noto Sans CJK SC"/>
              </a:defRPr>
            </a:lvl9pPr>
          </a:lstStyle>
          <a:p>
            <a:pPr algn="l">
              <a:buNone/>
              <a:defRPr sz="2250"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Localizing Aʰ with the Stueckelberg field ξ</a:t>
            </a:r>
            <a:endParaRPr sz="2250" b="1">
              <a:solidFill>
                <a:srgbClr val="6650A3"/>
              </a:solidFill>
              <a:latin typeface="Noto Sans CJK SC"/>
              <a:ea typeface="Noto Sans CJK SC"/>
              <a:cs typeface="Noto Sans CJK SC"/>
            </a:endParaRPr>
          </a:p>
        </p:txBody>
      </p:sp>
      <p:sp>
        <p:nvSpPr>
          <p:cNvPr id="5" name="τ 实施横向约束。φ、β 及其鬼伴随场局域化 h"/>
          <p:cNvSpPr>
            <a:spLocks noGrp="1"/>
          </p:cNvSpPr>
          <p:nvPr/>
        </p:nvSpPr>
        <p:spPr>
          <a:xfrm>
            <a:off x="685800" y="3990975"/>
            <a:ext cx="10820400" cy="8763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τ enforces transversality. The φ and β sectors and their ghost partners localize the horizon term.</a:t>
            </a:r>
            <a:endParaRPr sz="2100" b="0">
              <a:solidFill>
                <a:srgbClr val="25223A"/>
              </a:solidFill>
              <a:latin typeface="Noto Sans CJK SC"/>
              <a:ea typeface="Noto Sans CJK SC"/>
              <a:cs typeface="Noto Sans CJK SC"/>
            </a:endParaRPr>
          </a:p>
        </p:txBody>
      </p:sp>
      <p:sp>
        <p:nvSpPr>
          <p:cNvPr id="6" name="BRST 不变算符的关联函数具有规范参数独立性。"/>
          <p:cNvSpPr>
            <a:spLocks noGrp="1"/>
          </p:cNvSpPr>
          <p:nvPr/>
        </p:nvSpPr>
        <p:spPr>
          <a:xfrm>
            <a:off x="685800" y="5010150"/>
            <a:ext cx="10820400" cy="1038225"/>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BRST-invariant operator correlators are gauge-parameter independent.</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The conventional off-shell AA two-point function requires a separate analysis.</a:t>
            </a:r>
            <a:endParaRPr sz="2100" b="0">
              <a:solidFill>
                <a:srgbClr val="25223A"/>
              </a:solidFill>
              <a:latin typeface="Noto Sans CJK SC"/>
              <a:ea typeface="Noto Sans CJK SC"/>
              <a:cs typeface="Noto Sans CJK SC"/>
            </a:endParaRPr>
          </a:p>
        </p:txBody>
      </p:sp>
      <p:sp>
        <p:nvSpPr>
          <p:cNvPr id="8" name="pt-added-5"/>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[1] Capri et al., PRD 94 (2016) 025035, Secs. II–V.</a:t>
            </a:r>
            <a:endParaRPr sz="1200" b="0">
              <a:solidFill>
                <a:srgbClr val="6C6878"/>
              </a:solidFill>
              <a:latin typeface="Noto Sans CJK SC"/>
              <a:ea typeface="Noto Sans CJK SC"/>
              <a:cs typeface="Noto Sans CJK S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横向 5 × 5 混合核"/>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The Transverse 5 × 5 Mixed Kernel</a:t>
            </a:r>
            <a:endParaRPr sz="3300" b="1">
              <a:solidFill>
                <a:srgbClr val="25223A"/>
              </a:solidFill>
              <a:latin typeface="Noto Sans CJK SC"/>
              <a:ea typeface="Noto Sans CJK SC"/>
              <a:cs typeface="Noto Sans CJK SC"/>
            </a:endParaRPr>
          </a:p>
        </p:txBody>
      </p:sp>
      <p:sp>
        <p:nvSpPr>
          <p:cNvPr id="2" name="05"/>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18</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371600"/>
            <a:ext cx="6113579" cy="581025"/>
          </a:xfrm>
          <a:prstGeom prst="rect">
            <a:avLst/>
          </a:prstGeom>
        </p:spPr>
      </p:pic>
      <p:pic>
        <p:nvPicPr>
          <p:cNvPr id="4" name="Picture 3"/>
          <p:cNvPicPr>
            <a:picLocks noChangeAspect="1"/>
          </p:cNvPicPr>
          <p:nvPr/>
        </p:nvPicPr>
        <p:blipFill>
          <a:blip r:embed="rId2"/>
          <a:srcRect/>
          <a:stretch>
            <a:fillRect/>
          </a:stretch>
        </p:blipFill>
        <p:spPr>
          <a:xfrm>
            <a:off x="685800" y="2394680"/>
            <a:ext cx="4849844" cy="2259140"/>
          </a:xfrm>
          <a:prstGeom prst="rect">
            <a:avLst/>
          </a:prstGeom>
        </p:spPr>
      </p:pic>
      <p:sp>
        <p:nvSpPr>
          <p:cNvPr id="5" name="A 与两套玻色辅助场混合"/>
          <p:cNvSpPr>
            <a:spLocks noGrp="1"/>
          </p:cNvSpPr>
          <p:nvPr/>
        </p:nvSpPr>
        <p:spPr>
          <a:xfrm>
            <a:off x="7219950" y="2419350"/>
            <a:ext cx="4248150" cy="857250"/>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250"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Gluon–auxiliary-field mixing</a:t>
            </a:r>
            <a:endParaRPr sz="2250" b="1">
              <a:solidFill>
                <a:srgbClr val="6650A3"/>
              </a:solidFill>
              <a:latin typeface="Noto Sans CJK SC"/>
              <a:ea typeface="Noto Sans CJK SC"/>
              <a:cs typeface="Noto Sans CJK SC"/>
            </a:endParaRPr>
          </a:p>
        </p:txBody>
      </p:sp>
      <p:sp>
        <p:nvSpPr>
          <p:cNvPr id="6" name="颜色投影后使用归一化伴随基底。&#10;&#10;AA 传播子来"/>
          <p:cNvSpPr>
            <a:spLocks noGrp="1"/>
          </p:cNvSpPr>
          <p:nvPr/>
        </p:nvSpPr>
        <p:spPr>
          <a:xfrm>
            <a:off x="7219950" y="3505200"/>
            <a:ext cx="4248150" cy="21336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Use a normalized adjoint basis</a:t>
            </a:r>
            <a:endParaRPr sz="2100" b="0">
              <a:solidFill>
                <a:srgbClr val="25223A"/>
              </a:solidFill>
              <a:latin typeface="Noto Sans CJK SC"/>
              <a:ea typeface="Noto Sans CJK SC"/>
              <a:cs typeface="Noto Sans CJK SC"/>
            </a:endParaRPr>
          </a:p>
          <a:p>
            <a:pPr>
              <a:buNone/>
              <a:defRPr>
                <a:latin typeface="Noto Sans CJK SC"/>
                <a:ea typeface="Noto Sans CJK SC"/>
                <a:cs typeface="Noto Sans CJK SC"/>
              </a:defRPr>
            </a:pPr>
            <a:r>
              <a:rPr sz="2025">
                <a:latin typeface="Noto Sans CJK SC"/>
                <a:ea typeface="Noto Sans CJK SC"/>
                <a:cs typeface="Noto Sans CJK SC"/>
              </a:rPr>
              <a:t>after color projection.</a:t>
            </a:r>
            <a:endParaRPr sz="2100"/>
          </a:p>
          <a:p>
            <a:pPr algn="l">
              <a:buNone/>
              <a:defRPr sz="2100" b="0">
                <a:solidFill>
                  <a:srgbClr val="25223A"/>
                </a:solidFill>
                <a:latin typeface="Noto Sans CJK SC"/>
                <a:ea typeface="Noto Sans CJK SC"/>
                <a:cs typeface="Noto Sans CJK SC"/>
              </a:defRPr>
            </a:pP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Invert the full kernel to obtain</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the AA propagator.</a:t>
            </a:r>
            <a:endParaRPr sz="2100" b="0">
              <a:solidFill>
                <a:srgbClr val="25223A"/>
              </a:solidFill>
              <a:latin typeface="Noto Sans CJK SC"/>
              <a:ea typeface="Noto Sans CJK SC"/>
              <a:cs typeface="Noto Sans CJK SC"/>
            </a:endParaRPr>
          </a:p>
        </p:txBody>
      </p:sp>
      <p:pic>
        <p:nvPicPr>
          <p:cNvPr id="7" name="Picture 6"/>
          <p:cNvPicPr>
            <a:picLocks noChangeAspect="1"/>
          </p:cNvPicPr>
          <p:nvPr/>
        </p:nvPicPr>
        <p:blipFill>
          <a:blip r:embed="rId3"/>
          <a:srcRect/>
          <a:stretch>
            <a:fillRect/>
          </a:stretch>
        </p:blipFill>
        <p:spPr>
          <a:xfrm>
            <a:off x="685800" y="5251752"/>
            <a:ext cx="4551998" cy="859822"/>
          </a:xfrm>
          <a:prstGeom prst="rect">
            <a:avLst/>
          </a:prstGeom>
        </p:spPr>
      </p:pic>
      <p:sp>
        <p:nvSpPr>
          <p:cNvPr id="9" name="pt-added-4"/>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Theory: [1] Capri et al. (2016), App. A. Explicit model: [3] RGZWorkflow.</a:t>
            </a:r>
            <a:endParaRPr sz="1200" b="0">
              <a:solidFill>
                <a:srgbClr val="6C6878"/>
              </a:solidFill>
              <a:latin typeface="Noto Sans CJK SC"/>
              <a:ea typeface="Noto Sans CJK SC"/>
              <a:cs typeface="Noto Sans CJK SC"/>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 name="Rectangle 25"/>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Program Flow: From the Model to One-Loop Kernels</a:t>
            </a:r>
            <a:endParaRPr sz="3150" b="1">
              <a:solidFill>
                <a:srgbClr val="25223A"/>
              </a:solidFill>
              <a:latin typeface="Noto Sans CJK SC"/>
              <a:ea typeface="Noto Sans CJK SC"/>
              <a:cs typeface="Noto Sans CJK SC"/>
            </a:endParaRPr>
          </a:p>
        </p:txBody>
      </p:sp>
      <p:sp>
        <p:nvSpPr>
          <p:cNvPr id="2" name="Rounded Rectangle 1"/>
          <p:cNvSpPr>
            <a:spLocks noGrp="1"/>
          </p:cNvSpPr>
          <p:nvPr/>
        </p:nvSpPr>
        <p:spPr>
          <a:xfrm>
            <a:off x="4019550" y="1362075"/>
            <a:ext cx="4152900" cy="923925"/>
          </a:xfrm>
          <a:prstGeom prst="roundRect">
            <a:avLst>
              <a:gd name="adj" fmla="val 8247"/>
            </a:avLst>
          </a:prstGeom>
          <a:solidFill>
            <a:srgbClr val="F2EFF8"/>
          </a:solidFill>
          <a:ln w="19050">
            <a:solidFill>
              <a:srgbClr val="C9C1DC"/>
            </a:solidFill>
            <a:prstDash val="solid"/>
          </a:ln>
        </p:spPr>
      </p:sp>
      <p:sp>
        <p:nvSpPr>
          <p:cNvPr id="3" name="Rectangle 2"/>
          <p:cNvSpPr>
            <a:spLocks noGrp="1"/>
          </p:cNvSpPr>
          <p:nvPr/>
        </p:nvSpPr>
        <p:spPr>
          <a:xfrm>
            <a:off x="4191000" y="1485900"/>
            <a:ext cx="38100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Load RGZWorkflow + model</a:t>
            </a:r>
            <a:endParaRPr sz="2025" b="1">
              <a:solidFill>
                <a:srgbClr val="6650A3"/>
              </a:solidFill>
              <a:latin typeface="Noto Sans CJK SC"/>
              <a:ea typeface="Noto Sans CJK SC"/>
              <a:cs typeface="Noto Sans CJK SC"/>
            </a:endParaRPr>
          </a:p>
        </p:txBody>
      </p:sp>
      <p:sp>
        <p:nvSpPr>
          <p:cNvPr id="4" name="Rectangle 3"/>
          <p:cNvSpPr>
            <a:spLocks noGrp="1"/>
          </p:cNvSpPr>
          <p:nvPr/>
        </p:nvSpPr>
        <p:spPr>
          <a:xfrm>
            <a:off x="4191000" y="1943100"/>
            <a:ext cx="3810000" cy="28575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Notebook Sec. 0</a:t>
            </a:r>
            <a:endParaRPr sz="1575" b="0">
              <a:solidFill>
                <a:srgbClr val="25223A"/>
              </a:solidFill>
              <a:latin typeface="Noto Sans CJK SC"/>
              <a:ea typeface="Noto Sans CJK SC"/>
              <a:cs typeface="Noto Sans CJK SC"/>
            </a:endParaRPr>
          </a:p>
        </p:txBody>
      </p:sp>
      <p:sp>
        <p:nvSpPr>
          <p:cNvPr id="5" name="Down Arrow 4"/>
          <p:cNvSpPr>
            <a:spLocks noGrp="1"/>
          </p:cNvSpPr>
          <p:nvPr/>
        </p:nvSpPr>
        <p:spPr>
          <a:xfrm>
            <a:off x="5924550" y="2343150"/>
            <a:ext cx="238125" cy="333375"/>
          </a:xfrm>
          <a:prstGeom prst="downArrow">
            <a:avLst/>
          </a:prstGeom>
          <a:solidFill>
            <a:srgbClr val="6650A3"/>
          </a:solidFill>
          <a:ln w="0">
            <a:noFill/>
            <a:prstDash val="solid"/>
          </a:ln>
        </p:spPr>
      </p:sp>
      <p:sp>
        <p:nvSpPr>
          <p:cNvPr id="6" name="Rectangle 5"/>
          <p:cNvSpPr>
            <a:spLocks noGrp="1"/>
          </p:cNvSpPr>
          <p:nvPr/>
        </p:nvSpPr>
        <p:spPr>
          <a:xfrm>
            <a:off x="2457450" y="2628900"/>
            <a:ext cx="7286625" cy="28575"/>
          </a:xfrm>
          <a:prstGeom prst="rect">
            <a:avLst/>
          </a:prstGeom>
          <a:solidFill>
            <a:srgbClr val="6650A3"/>
          </a:solidFill>
          <a:ln w="0">
            <a:noFill/>
            <a:prstDash val="solid"/>
          </a:ln>
        </p:spPr>
      </p:sp>
      <p:sp>
        <p:nvSpPr>
          <p:cNvPr id="7" name="Rectangle 6"/>
          <p:cNvSpPr>
            <a:spLocks noGrp="1"/>
          </p:cNvSpPr>
          <p:nvPr/>
        </p:nvSpPr>
        <p:spPr>
          <a:xfrm>
            <a:off x="2457450" y="2628900"/>
            <a:ext cx="28575" cy="219075"/>
          </a:xfrm>
          <a:prstGeom prst="rect">
            <a:avLst/>
          </a:prstGeom>
          <a:solidFill>
            <a:srgbClr val="6650A3"/>
          </a:solidFill>
          <a:ln w="0">
            <a:noFill/>
            <a:prstDash val="solid"/>
          </a:ln>
        </p:spPr>
      </p:sp>
      <p:sp>
        <p:nvSpPr>
          <p:cNvPr id="8" name="Rectangle 7"/>
          <p:cNvSpPr>
            <a:spLocks noGrp="1"/>
          </p:cNvSpPr>
          <p:nvPr/>
        </p:nvSpPr>
        <p:spPr>
          <a:xfrm>
            <a:off x="9715500" y="2628900"/>
            <a:ext cx="28575" cy="219075"/>
          </a:xfrm>
          <a:prstGeom prst="rect">
            <a:avLst/>
          </a:prstGeom>
          <a:solidFill>
            <a:srgbClr val="6650A3"/>
          </a:solidFill>
          <a:ln w="0">
            <a:noFill/>
            <a:prstDash val="solid"/>
          </a:ln>
        </p:spPr>
      </p:sp>
      <p:sp>
        <p:nvSpPr>
          <p:cNvPr id="9" name="Rounded Rectangle 8"/>
          <p:cNvSpPr>
            <a:spLocks noGrp="1"/>
          </p:cNvSpPr>
          <p:nvPr/>
        </p:nvSpPr>
        <p:spPr>
          <a:xfrm>
            <a:off x="685800" y="2924175"/>
            <a:ext cx="5143500" cy="1200150"/>
          </a:xfrm>
          <a:prstGeom prst="roundRect">
            <a:avLst>
              <a:gd name="adj" fmla="val 6349"/>
            </a:avLst>
          </a:prstGeom>
          <a:solidFill>
            <a:srgbClr val="F2EFF8"/>
          </a:solidFill>
          <a:ln w="19050">
            <a:solidFill>
              <a:srgbClr val="C9C1DC"/>
            </a:solidFill>
            <a:prstDash val="solid"/>
          </a:ln>
        </p:spPr>
      </p:sp>
      <p:sp>
        <p:nvSpPr>
          <p:cNvPr id="10" name="Rectangle 9"/>
          <p:cNvSpPr>
            <a:spLocks noGrp="1"/>
          </p:cNvSpPr>
          <p:nvPr/>
        </p:nvSpPr>
        <p:spPr>
          <a:xfrm>
            <a:off x="857250" y="3048000"/>
            <a:ext cx="48006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FeynRules session</a:t>
            </a:r>
            <a:endParaRPr sz="2025" b="1">
              <a:solidFill>
                <a:srgbClr val="6650A3"/>
              </a:solidFill>
              <a:latin typeface="Noto Sans CJK SC"/>
              <a:ea typeface="Noto Sans CJK SC"/>
              <a:cs typeface="Noto Sans CJK SC"/>
            </a:endParaRPr>
          </a:p>
        </p:txBody>
      </p:sp>
      <p:sp>
        <p:nvSpPr>
          <p:cNvPr id="11" name="Rectangle 10"/>
          <p:cNvSpPr>
            <a:spLocks noGrp="1"/>
          </p:cNvSpPr>
          <p:nvPr/>
        </p:nvSpPr>
        <p:spPr>
          <a:xfrm>
            <a:off x="857250" y="3505200"/>
            <a:ext cx="4800600" cy="561975"/>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Extract raw vertices</a:t>
            </a:r>
            <a:endParaRPr sz="1575" b="0">
              <a:solidFill>
                <a:srgbClr val="25223A"/>
              </a:solidFill>
              <a:latin typeface="Noto Sans CJK SC"/>
              <a:ea typeface="Noto Sans CJK SC"/>
              <a:cs typeface="Noto Sans CJK SC"/>
            </a:endParaRPr>
          </a:p>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Export the FeynArts model</a:t>
            </a:r>
            <a:endParaRPr sz="1575" b="0">
              <a:solidFill>
                <a:srgbClr val="25223A"/>
              </a:solidFill>
              <a:latin typeface="Noto Sans CJK SC"/>
              <a:ea typeface="Noto Sans CJK SC"/>
              <a:cs typeface="Noto Sans CJK SC"/>
            </a:endParaRPr>
          </a:p>
        </p:txBody>
      </p:sp>
      <p:sp>
        <p:nvSpPr>
          <p:cNvPr id="12" name="Rounded Rectangle 11"/>
          <p:cNvSpPr>
            <a:spLocks noGrp="1"/>
          </p:cNvSpPr>
          <p:nvPr/>
        </p:nvSpPr>
        <p:spPr>
          <a:xfrm>
            <a:off x="6362700" y="2924175"/>
            <a:ext cx="5143500" cy="1200150"/>
          </a:xfrm>
          <a:prstGeom prst="roundRect">
            <a:avLst>
              <a:gd name="adj" fmla="val 6349"/>
            </a:avLst>
          </a:prstGeom>
          <a:solidFill>
            <a:srgbClr val="F2EFF8"/>
          </a:solidFill>
          <a:ln w="19050">
            <a:solidFill>
              <a:srgbClr val="C9C1DC"/>
            </a:solidFill>
            <a:prstDash val="solid"/>
          </a:ln>
        </p:spPr>
      </p:sp>
      <p:sp>
        <p:nvSpPr>
          <p:cNvPr id="13" name="Rectangle 12"/>
          <p:cNvSpPr>
            <a:spLocks noGrp="1"/>
          </p:cNvSpPr>
          <p:nvPr/>
        </p:nvSpPr>
        <p:spPr>
          <a:xfrm>
            <a:off x="6534150" y="3048000"/>
            <a:ext cx="48006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Independent quadratic benchmark</a:t>
            </a:r>
            <a:endParaRPr sz="2025" b="1">
              <a:solidFill>
                <a:srgbClr val="6650A3"/>
              </a:solidFill>
              <a:latin typeface="Noto Sans CJK SC"/>
              <a:ea typeface="Noto Sans CJK SC"/>
              <a:cs typeface="Noto Sans CJK SC"/>
            </a:endParaRPr>
          </a:p>
        </p:txBody>
      </p:sp>
      <p:sp>
        <p:nvSpPr>
          <p:cNvPr id="14" name="Rectangle 13"/>
          <p:cNvSpPr>
            <a:spLocks noGrp="1"/>
          </p:cNvSpPr>
          <p:nvPr/>
        </p:nvSpPr>
        <p:spPr>
          <a:xfrm>
            <a:off x="6534150" y="3505200"/>
            <a:ext cx="4800600" cy="561975"/>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Invert T/L kernels</a:t>
            </a:r>
            <a:endParaRPr sz="1575" b="0">
              <a:solidFill>
                <a:srgbClr val="25223A"/>
              </a:solidFill>
              <a:latin typeface="Noto Sans CJK SC"/>
              <a:ea typeface="Noto Sans CJK SC"/>
              <a:cs typeface="Noto Sans CJK SC"/>
            </a:endParaRPr>
          </a:p>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Compare analytic propagators</a:t>
            </a:r>
            <a:endParaRPr sz="1575" b="0">
              <a:solidFill>
                <a:srgbClr val="25223A"/>
              </a:solidFill>
              <a:latin typeface="Noto Sans CJK SC"/>
              <a:ea typeface="Noto Sans CJK SC"/>
              <a:cs typeface="Noto Sans CJK SC"/>
            </a:endParaRPr>
          </a:p>
        </p:txBody>
      </p:sp>
      <p:sp>
        <p:nvSpPr>
          <p:cNvPr id="15" name="Down Arrow 14"/>
          <p:cNvSpPr>
            <a:spLocks noGrp="1"/>
          </p:cNvSpPr>
          <p:nvPr/>
        </p:nvSpPr>
        <p:spPr>
          <a:xfrm>
            <a:off x="3105150" y="4200525"/>
            <a:ext cx="238125" cy="342900"/>
          </a:xfrm>
          <a:prstGeom prst="downArrow">
            <a:avLst/>
          </a:prstGeom>
          <a:solidFill>
            <a:srgbClr val="6650A3"/>
          </a:solidFill>
          <a:ln w="0">
            <a:noFill/>
            <a:prstDash val="solid"/>
          </a:ln>
        </p:spPr>
      </p:sp>
      <p:sp>
        <p:nvSpPr>
          <p:cNvPr id="16" name="Down Arrow 15"/>
          <p:cNvSpPr>
            <a:spLocks noGrp="1"/>
          </p:cNvSpPr>
          <p:nvPr/>
        </p:nvSpPr>
        <p:spPr>
          <a:xfrm>
            <a:off x="8810625" y="4200525"/>
            <a:ext cx="238125" cy="342900"/>
          </a:xfrm>
          <a:prstGeom prst="downArrow">
            <a:avLst/>
          </a:prstGeom>
          <a:solidFill>
            <a:srgbClr val="6650A3"/>
          </a:solidFill>
          <a:ln w="0">
            <a:noFill/>
            <a:prstDash val="solid"/>
          </a:ln>
        </p:spPr>
      </p:sp>
      <p:sp>
        <p:nvSpPr>
          <p:cNvPr id="17" name="Rounded Rectangle 16"/>
          <p:cNvSpPr>
            <a:spLocks noGrp="1"/>
          </p:cNvSpPr>
          <p:nvPr/>
        </p:nvSpPr>
        <p:spPr>
          <a:xfrm>
            <a:off x="685800" y="4629150"/>
            <a:ext cx="5143500" cy="1019175"/>
          </a:xfrm>
          <a:prstGeom prst="roundRect">
            <a:avLst>
              <a:gd name="adj" fmla="val 7477"/>
            </a:avLst>
          </a:prstGeom>
          <a:solidFill>
            <a:srgbClr val="F2EFF8"/>
          </a:solidFill>
          <a:ln w="19050">
            <a:solidFill>
              <a:srgbClr val="C9C1DC"/>
            </a:solidFill>
            <a:prstDash val="solid"/>
          </a:ln>
        </p:spPr>
      </p:sp>
      <p:sp>
        <p:nvSpPr>
          <p:cNvPr id="18" name="Rectangle 17"/>
          <p:cNvSpPr>
            <a:spLocks noGrp="1"/>
          </p:cNvSpPr>
          <p:nvPr/>
        </p:nvSpPr>
        <p:spPr>
          <a:xfrm>
            <a:off x="857250" y="4752975"/>
            <a:ext cx="48006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FeynCalc / FeynArts checks</a:t>
            </a:r>
            <a:endParaRPr sz="2025" b="1">
              <a:solidFill>
                <a:srgbClr val="6650A3"/>
              </a:solidFill>
              <a:latin typeface="Noto Sans CJK SC"/>
              <a:ea typeface="Noto Sans CJK SC"/>
              <a:cs typeface="Noto Sans CJK SC"/>
            </a:endParaRPr>
          </a:p>
        </p:txBody>
      </p:sp>
      <p:sp>
        <p:nvSpPr>
          <p:cNvPr id="19" name="Rectangle 18"/>
          <p:cNvSpPr>
            <a:spLocks noGrp="1"/>
          </p:cNvSpPr>
          <p:nvPr/>
        </p:nvSpPr>
        <p:spPr>
          <a:xfrm>
            <a:off x="857250" y="5210175"/>
            <a:ext cx="4800600" cy="38100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Vertices, permutations and field pairs</a:t>
            </a:r>
            <a:endParaRPr sz="1575" b="0">
              <a:solidFill>
                <a:srgbClr val="25223A"/>
              </a:solidFill>
              <a:latin typeface="Noto Sans CJK SC"/>
              <a:ea typeface="Noto Sans CJK SC"/>
              <a:cs typeface="Noto Sans CJK SC"/>
            </a:endParaRPr>
          </a:p>
        </p:txBody>
      </p:sp>
      <p:sp>
        <p:nvSpPr>
          <p:cNvPr id="20" name="Rounded Rectangle 19"/>
          <p:cNvSpPr>
            <a:spLocks noGrp="1"/>
          </p:cNvSpPr>
          <p:nvPr/>
        </p:nvSpPr>
        <p:spPr>
          <a:xfrm>
            <a:off x="6362700" y="4629150"/>
            <a:ext cx="5143500" cy="1019175"/>
          </a:xfrm>
          <a:prstGeom prst="roundRect">
            <a:avLst>
              <a:gd name="adj" fmla="val 7477"/>
            </a:avLst>
          </a:prstGeom>
          <a:solidFill>
            <a:srgbClr val="F2EFF8"/>
          </a:solidFill>
          <a:ln w="19050">
            <a:solidFill>
              <a:srgbClr val="C9C1DC"/>
            </a:solidFill>
            <a:prstDash val="solid"/>
          </a:ln>
        </p:spPr>
      </p:sp>
      <p:sp>
        <p:nvSpPr>
          <p:cNvPr id="21" name="Rectangle 20"/>
          <p:cNvSpPr>
            <a:spLocks noGrp="1"/>
          </p:cNvSpPr>
          <p:nvPr/>
        </p:nvSpPr>
        <p:spPr>
          <a:xfrm>
            <a:off x="6534150" y="4752975"/>
            <a:ext cx="48006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Propagator checks</a:t>
            </a:r>
            <a:endParaRPr sz="2025" b="1">
              <a:solidFill>
                <a:srgbClr val="6650A3"/>
              </a:solidFill>
              <a:latin typeface="Noto Sans CJK SC"/>
              <a:ea typeface="Noto Sans CJK SC"/>
              <a:cs typeface="Noto Sans CJK SC"/>
            </a:endParaRPr>
          </a:p>
        </p:txBody>
      </p:sp>
      <p:sp>
        <p:nvSpPr>
          <p:cNvPr id="22" name="Rectangle 21"/>
          <p:cNvSpPr>
            <a:spLocks noGrp="1"/>
          </p:cNvSpPr>
          <p:nvPr/>
        </p:nvSpPr>
        <p:spPr>
          <a:xfrm>
            <a:off x="6534150" y="5210175"/>
            <a:ext cx="4800600" cy="38100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69 comparisons + 8 contact connections</a:t>
            </a:r>
            <a:endParaRPr sz="1575" b="0">
              <a:solidFill>
                <a:srgbClr val="25223A"/>
              </a:solidFill>
              <a:latin typeface="Noto Sans CJK SC"/>
              <a:ea typeface="Noto Sans CJK SC"/>
              <a:cs typeface="Noto Sans CJK SC"/>
            </a:endParaRPr>
          </a:p>
        </p:txBody>
      </p:sp>
      <p:sp>
        <p:nvSpPr>
          <p:cNvPr id="23" name="Rectangle 22"/>
          <p:cNvSpPr>
            <a:spLocks noGrp="1"/>
          </p:cNvSpPr>
          <p:nvPr/>
        </p:nvSpPr>
        <p:spPr>
          <a:xfrm>
            <a:off x="685800" y="5905500"/>
            <a:ext cx="10820400" cy="457200"/>
          </a:xfrm>
          <a:prstGeom prst="rect">
            <a:avLst/>
          </a:prstGeom>
          <a:noFill/>
          <a:ln w="0">
            <a:noFill/>
            <a:prstDash val="solid"/>
          </a:ln>
        </p:spPr>
        <p:txBody>
          <a:bodyPr wrap="square" lIns="0" tIns="0" rIns="0" bIns="0" anchor="t">
            <a:noAutofit/>
          </a:bodyPr>
          <a:lstStyle>
            <a:defPPr>
              <a:defRPr sz="1950" b="1">
                <a:solidFill>
                  <a:srgbClr val="6650A3"/>
                </a:solidFill>
                <a:latin typeface="Noto Sans CJK SC"/>
                <a:ea typeface="Noto Sans CJK SC"/>
                <a:cs typeface="Noto Sans CJK SC"/>
              </a:defRPr>
            </a:defPPr>
            <a:lvl1pPr>
              <a:buNone/>
              <a:defRPr sz="1950" b="1">
                <a:solidFill>
                  <a:srgbClr val="6650A3"/>
                </a:solidFill>
                <a:latin typeface="Noto Sans CJK SC"/>
                <a:ea typeface="Noto Sans CJK SC"/>
                <a:cs typeface="Noto Sans CJK SC"/>
              </a:defRPr>
            </a:lvl1pPr>
            <a:lvl2pPr>
              <a:buNone/>
              <a:defRPr sz="1950" b="1">
                <a:solidFill>
                  <a:srgbClr val="6650A3"/>
                </a:solidFill>
                <a:latin typeface="Noto Sans CJK SC"/>
                <a:ea typeface="Noto Sans CJK SC"/>
                <a:cs typeface="Noto Sans CJK SC"/>
              </a:defRPr>
            </a:lvl2pPr>
            <a:lvl3pPr>
              <a:buNone/>
              <a:defRPr sz="1950" b="1">
                <a:solidFill>
                  <a:srgbClr val="6650A3"/>
                </a:solidFill>
                <a:latin typeface="Noto Sans CJK SC"/>
                <a:ea typeface="Noto Sans CJK SC"/>
                <a:cs typeface="Noto Sans CJK SC"/>
              </a:defRPr>
            </a:lvl3pPr>
            <a:lvl4pPr>
              <a:buNone/>
              <a:defRPr sz="1950" b="1">
                <a:solidFill>
                  <a:srgbClr val="6650A3"/>
                </a:solidFill>
                <a:latin typeface="Noto Sans CJK SC"/>
                <a:ea typeface="Noto Sans CJK SC"/>
                <a:cs typeface="Noto Sans CJK SC"/>
              </a:defRPr>
            </a:lvl4pPr>
            <a:lvl5pPr>
              <a:buNone/>
              <a:defRPr sz="1950" b="1">
                <a:solidFill>
                  <a:srgbClr val="6650A3"/>
                </a:solidFill>
                <a:latin typeface="Noto Sans CJK SC"/>
                <a:ea typeface="Noto Sans CJK SC"/>
                <a:cs typeface="Noto Sans CJK SC"/>
              </a:defRPr>
            </a:lvl5pPr>
            <a:lvl6pPr>
              <a:buNone/>
              <a:defRPr sz="1950" b="1">
                <a:solidFill>
                  <a:srgbClr val="6650A3"/>
                </a:solidFill>
                <a:latin typeface="Noto Sans CJK SC"/>
                <a:ea typeface="Noto Sans CJK SC"/>
                <a:cs typeface="Noto Sans CJK SC"/>
              </a:defRPr>
            </a:lvl6pPr>
            <a:lvl7pPr>
              <a:buNone/>
              <a:defRPr sz="1950" b="1">
                <a:solidFill>
                  <a:srgbClr val="6650A3"/>
                </a:solidFill>
                <a:latin typeface="Noto Sans CJK SC"/>
                <a:ea typeface="Noto Sans CJK SC"/>
                <a:cs typeface="Noto Sans CJK SC"/>
              </a:defRPr>
            </a:lvl7pPr>
            <a:lvl8pPr>
              <a:buNone/>
              <a:defRPr sz="1950" b="1">
                <a:solidFill>
                  <a:srgbClr val="6650A3"/>
                </a:solidFill>
                <a:latin typeface="Noto Sans CJK SC"/>
                <a:ea typeface="Noto Sans CJK SC"/>
                <a:cs typeface="Noto Sans CJK SC"/>
              </a:defRPr>
            </a:lvl8pPr>
            <a:lvl9pPr>
              <a:buNone/>
              <a:defRPr sz="1950" b="1">
                <a:solidFill>
                  <a:srgbClr val="6650A3"/>
                </a:solidFill>
                <a:latin typeface="Noto Sans CJK SC"/>
                <a:ea typeface="Noto Sans CJK SC"/>
                <a:cs typeface="Noto Sans CJK SC"/>
              </a:defRPr>
            </a:lvl9pPr>
          </a:lstStyle>
          <a:p>
            <a:pPr>
              <a:buNone/>
              <a:defRPr sz="1950" b="1">
                <a:solidFill>
                  <a:srgbClr val="6650A3"/>
                </a:solidFill>
                <a:latin typeface="Noto Sans CJK SC"/>
                <a:ea typeface="Noto Sans CJK SC"/>
                <a:cs typeface="Noto Sans CJK SC"/>
              </a:defRPr>
            </a:pPr>
            <a:r>
              <a:rPr sz="1950" b="1">
                <a:solidFill>
                  <a:srgbClr val="6650A3"/>
                </a:solidFill>
                <a:latin typeface="Noto Sans CJK SC"/>
                <a:ea typeface="Noto Sans CJK SC"/>
                <a:cs typeface="Noto Sans CJK SC"/>
              </a:rPr>
              <a:t>Validated inputs feed diagram generation, tensor reduction and the full mixed matrix.</a:t>
            </a:r>
            <a:endParaRPr sz="1950" b="1">
              <a:solidFill>
                <a:srgbClr val="6650A3"/>
              </a:solidFill>
              <a:latin typeface="Noto Sans CJK SC"/>
              <a:ea typeface="Noto Sans CJK SC"/>
              <a:cs typeface="Noto Sans CJK SC"/>
            </a:endParaRPr>
          </a:p>
        </p:txBody>
      </p:sp>
      <p:sp>
        <p:nvSpPr>
          <p:cNvPr id="24" name="Rectangle 23"/>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RGZWorkflow — Start Here(4).nb, Secs. 0–4. Separate Mathematica sessions are required.</a:t>
            </a:r>
            <a:endParaRPr sz="1200" b="0">
              <a:solidFill>
                <a:srgbClr val="6C6878"/>
              </a:solidFill>
              <a:latin typeface="Noto Sans CJK SC"/>
              <a:ea typeface="Noto Sans CJK SC"/>
              <a:cs typeface="Noto Sans CJK SC"/>
            </a:endParaRPr>
          </a:p>
        </p:txBody>
      </p:sp>
      <p:sp>
        <p:nvSpPr>
          <p:cNvPr id="25" name="Rectangle 24"/>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19</a:t>
            </a:r>
            <a:endParaRPr sz="1350" b="0">
              <a:solidFill>
                <a:srgbClr val="6650A3"/>
              </a:solidFill>
              <a:latin typeface="Noto Sans CJK SC"/>
              <a:ea typeface="Noto Sans CJK SC"/>
              <a:cs typeface="Noto Sans CJK S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slide-title"/>
          <p:cNvSpPr>
            <a:spLocks noGrp="1"/>
          </p:cNvSpPr>
          <p:nvPr/>
        </p:nvSpPr>
        <p:spPr>
          <a:xfrm>
            <a:off x="685800" y="457200"/>
            <a:ext cx="10820400" cy="800100"/>
          </a:xfrm>
          <a:prstGeom prst="rect">
            <a:avLst/>
          </a:prstGeom>
          <a:noFill/>
          <a:ln w="0">
            <a:noFill/>
            <a:prstDash val="solid"/>
          </a:ln>
        </p:spPr>
        <p:txBody>
          <a:bodyPr wrap="square" lIns="0" tIns="0" rIns="0" bIns="0"/>
          <a:lstStyle>
            <a:defPPr>
              <a:defRPr sz="3300" b="1">
                <a:solidFill>
                  <a:srgbClr val="27243F"/>
                </a:solidFill>
                <a:latin typeface="Noto Sans CJK SC"/>
                <a:ea typeface="Noto Sans CJK SC"/>
                <a:cs typeface="Noto Sans CJK SC"/>
              </a:defRPr>
            </a:defPPr>
            <a:lvl1pPr>
              <a:buNone/>
              <a:defRPr sz="3300" b="1">
                <a:solidFill>
                  <a:srgbClr val="27243F"/>
                </a:solidFill>
                <a:latin typeface="Noto Sans CJK SC"/>
                <a:ea typeface="Noto Sans CJK SC"/>
                <a:cs typeface="Noto Sans CJK SC"/>
              </a:defRPr>
            </a:lvl1pPr>
            <a:lvl2pPr>
              <a:buNone/>
              <a:defRPr sz="3300" b="1">
                <a:solidFill>
                  <a:srgbClr val="27243F"/>
                </a:solidFill>
                <a:latin typeface="Noto Sans CJK SC"/>
                <a:ea typeface="Noto Sans CJK SC"/>
                <a:cs typeface="Noto Sans CJK SC"/>
              </a:defRPr>
            </a:lvl2pPr>
            <a:lvl3pPr>
              <a:buNone/>
              <a:defRPr sz="3300" b="1">
                <a:solidFill>
                  <a:srgbClr val="27243F"/>
                </a:solidFill>
                <a:latin typeface="Noto Sans CJK SC"/>
                <a:ea typeface="Noto Sans CJK SC"/>
                <a:cs typeface="Noto Sans CJK SC"/>
              </a:defRPr>
            </a:lvl3pPr>
            <a:lvl4pPr>
              <a:buNone/>
              <a:defRPr sz="3300" b="1">
                <a:solidFill>
                  <a:srgbClr val="27243F"/>
                </a:solidFill>
                <a:latin typeface="Noto Sans CJK SC"/>
                <a:ea typeface="Noto Sans CJK SC"/>
                <a:cs typeface="Noto Sans CJK SC"/>
              </a:defRPr>
            </a:lvl4pPr>
            <a:lvl5pPr>
              <a:buNone/>
              <a:defRPr sz="3300" b="1">
                <a:solidFill>
                  <a:srgbClr val="27243F"/>
                </a:solidFill>
                <a:latin typeface="Noto Sans CJK SC"/>
                <a:ea typeface="Noto Sans CJK SC"/>
                <a:cs typeface="Noto Sans CJK SC"/>
              </a:defRPr>
            </a:lvl5pPr>
            <a:lvl6pPr>
              <a:buNone/>
              <a:defRPr sz="3300" b="1">
                <a:solidFill>
                  <a:srgbClr val="27243F"/>
                </a:solidFill>
                <a:latin typeface="Noto Sans CJK SC"/>
                <a:ea typeface="Noto Sans CJK SC"/>
                <a:cs typeface="Noto Sans CJK SC"/>
              </a:defRPr>
            </a:lvl6pPr>
            <a:lvl7pPr>
              <a:buNone/>
              <a:defRPr sz="3300" b="1">
                <a:solidFill>
                  <a:srgbClr val="27243F"/>
                </a:solidFill>
                <a:latin typeface="Noto Sans CJK SC"/>
                <a:ea typeface="Noto Sans CJK SC"/>
                <a:cs typeface="Noto Sans CJK SC"/>
              </a:defRPr>
            </a:lvl7pPr>
            <a:lvl8pPr>
              <a:buNone/>
              <a:defRPr sz="3300" b="1">
                <a:solidFill>
                  <a:srgbClr val="27243F"/>
                </a:solidFill>
                <a:latin typeface="Noto Sans CJK SC"/>
                <a:ea typeface="Noto Sans CJK SC"/>
                <a:cs typeface="Noto Sans CJK SC"/>
              </a:defRPr>
            </a:lvl8pPr>
            <a:lvl9pPr>
              <a:buNone/>
              <a:defRPr sz="3300" b="1">
                <a:solidFill>
                  <a:srgbClr val="27243F"/>
                </a:solidFill>
                <a:latin typeface="Noto Sans CJK SC"/>
                <a:ea typeface="Noto Sans CJK SC"/>
                <a:cs typeface="Noto Sans CJK SC"/>
              </a:defRPr>
            </a:lvl9pPr>
          </a:lstStyle>
          <a:p>
            <a:pPr>
              <a:buNone/>
              <a:defRPr sz="3300" b="1">
                <a:solidFill>
                  <a:srgbClr val="27243F"/>
                </a:solidFill>
                <a:latin typeface="Noto Sans CJK SC"/>
                <a:ea typeface="Noto Sans CJK SC"/>
                <a:cs typeface="Noto Sans CJK SC"/>
              </a:defRPr>
            </a:pPr>
            <a:r>
              <a:rPr sz="3300" b="1">
                <a:solidFill>
                  <a:srgbClr val="27243F"/>
                </a:solidFill>
                <a:latin typeface="Noto Sans CJK SC"/>
                <a:ea typeface="Noto Sans CJK SC"/>
                <a:cs typeface="Noto Sans CJK SC"/>
              </a:rPr>
              <a:t>Notebook Run: Kernels and Propagators</a:t>
            </a:r>
            <a:endParaRPr sz="3300" b="1">
              <a:solidFill>
                <a:srgbClr val="27243F"/>
              </a:solidFill>
              <a:latin typeface="Noto Sans CJK SC"/>
              <a:ea typeface="Noto Sans CJK SC"/>
              <a:cs typeface="Noto Sans CJK SC"/>
            </a:endParaRPr>
          </a:p>
        </p:txBody>
      </p:sp>
      <p:sp>
        <p:nvSpPr>
          <p:cNvPr id="2" name="page-number"/>
          <p:cNvSpPr>
            <a:spLocks noGrp="1"/>
          </p:cNvSpPr>
          <p:nvPr/>
        </p:nvSpPr>
        <p:spPr>
          <a:xfrm>
            <a:off x="10525125" y="6362700"/>
            <a:ext cx="981075" cy="304800"/>
          </a:xfrm>
          <a:prstGeom prst="rect">
            <a:avLst/>
          </a:prstGeom>
          <a:noFill/>
          <a:ln w="0">
            <a:noFill/>
            <a:prstDash val="solid"/>
          </a:ln>
        </p:spPr>
        <p:txBody>
          <a:bodyPr wrap="square" lIns="0" tIns="0" rIns="0" bIns="0"/>
          <a:lstStyle>
            <a:defPPr>
              <a:defRPr sz="1350" b="0">
                <a:solidFill>
                  <a:srgbClr val="6650A3"/>
                </a:solidFill>
                <a:latin typeface="Noto Sans CJK SC"/>
                <a:ea typeface="Noto Sans CJK SC"/>
                <a:cs typeface="Noto Sans CJK SC"/>
              </a:defRPr>
            </a:defPPr>
            <a:lvl1pPr>
              <a:buNone/>
              <a:defRPr sz="1350" b="0">
                <a:solidFill>
                  <a:srgbClr val="6650AD"/>
                </a:solidFill>
                <a:latin typeface="Noto Sans CJK SC"/>
                <a:ea typeface="Noto Sans CJK SC"/>
                <a:cs typeface="Noto Sans CJK SC"/>
              </a:defRPr>
            </a:lvl1pPr>
            <a:lvl2pPr>
              <a:buNone/>
              <a:defRPr sz="1350" b="0">
                <a:solidFill>
                  <a:srgbClr val="6650AD"/>
                </a:solidFill>
                <a:latin typeface="Noto Sans CJK SC"/>
                <a:ea typeface="Noto Sans CJK SC"/>
                <a:cs typeface="Noto Sans CJK SC"/>
              </a:defRPr>
            </a:lvl2pPr>
            <a:lvl3pPr>
              <a:buNone/>
              <a:defRPr sz="1350" b="0">
                <a:solidFill>
                  <a:srgbClr val="6650AD"/>
                </a:solidFill>
                <a:latin typeface="Noto Sans CJK SC"/>
                <a:ea typeface="Noto Sans CJK SC"/>
                <a:cs typeface="Noto Sans CJK SC"/>
              </a:defRPr>
            </a:lvl3pPr>
            <a:lvl4pPr>
              <a:buNone/>
              <a:defRPr sz="1350" b="0">
                <a:solidFill>
                  <a:srgbClr val="6650AD"/>
                </a:solidFill>
                <a:latin typeface="Noto Sans CJK SC"/>
                <a:ea typeface="Noto Sans CJK SC"/>
                <a:cs typeface="Noto Sans CJK SC"/>
              </a:defRPr>
            </a:lvl4pPr>
            <a:lvl5pPr>
              <a:buNone/>
              <a:defRPr sz="1350" b="0">
                <a:solidFill>
                  <a:srgbClr val="6650AD"/>
                </a:solidFill>
                <a:latin typeface="Noto Sans CJK SC"/>
                <a:ea typeface="Noto Sans CJK SC"/>
                <a:cs typeface="Noto Sans CJK SC"/>
              </a:defRPr>
            </a:lvl5pPr>
            <a:lvl6pPr>
              <a:buNone/>
              <a:defRPr sz="1350" b="0">
                <a:solidFill>
                  <a:srgbClr val="6650AD"/>
                </a:solidFill>
                <a:latin typeface="Noto Sans CJK SC"/>
                <a:ea typeface="Noto Sans CJK SC"/>
                <a:cs typeface="Noto Sans CJK SC"/>
              </a:defRPr>
            </a:lvl6pPr>
            <a:lvl7pPr>
              <a:buNone/>
              <a:defRPr sz="1350" b="0">
                <a:solidFill>
                  <a:srgbClr val="6650AD"/>
                </a:solidFill>
                <a:latin typeface="Noto Sans CJK SC"/>
                <a:ea typeface="Noto Sans CJK SC"/>
                <a:cs typeface="Noto Sans CJK SC"/>
              </a:defRPr>
            </a:lvl7pPr>
            <a:lvl8pPr>
              <a:buNone/>
              <a:defRPr sz="1350" b="0">
                <a:solidFill>
                  <a:srgbClr val="6650AD"/>
                </a:solidFill>
                <a:latin typeface="Noto Sans CJK SC"/>
                <a:ea typeface="Noto Sans CJK SC"/>
                <a:cs typeface="Noto Sans CJK SC"/>
              </a:defRPr>
            </a:lvl8pPr>
            <a:lvl9pPr>
              <a:buNone/>
              <a:defRPr sz="1350" b="0">
                <a:solidFill>
                  <a:srgbClr val="6650AD"/>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20</a:t>
            </a:r>
            <a:endParaRPr sz="1350" b="0">
              <a:solidFill>
                <a:srgbClr val="6650AD"/>
              </a:solidFill>
              <a:latin typeface="Noto Sans CJK SC"/>
              <a:ea typeface="Noto Sans CJK SC"/>
              <a:cs typeface="Noto Sans CJK SC"/>
            </a:endParaRPr>
          </a:p>
        </p:txBody>
      </p:sp>
      <p:sp>
        <p:nvSpPr>
          <p:cNvPr id="3" name="run-summary"/>
          <p:cNvSpPr>
            <a:spLocks noGrp="1"/>
          </p:cNvSpPr>
          <p:nvPr/>
        </p:nvSpPr>
        <p:spPr>
          <a:xfrm>
            <a:off x="685800" y="1362075"/>
            <a:ext cx="10820400" cy="476250"/>
          </a:xfrm>
          <a:prstGeom prst="rect">
            <a:avLst/>
          </a:prstGeom>
          <a:noFill/>
          <a:ln w="0">
            <a:noFill/>
            <a:prstDash val="solid"/>
          </a:ln>
        </p:spPr>
        <p:txBody>
          <a:bodyPr wrap="square" lIns="0" tIns="0" rIns="0" bIns="0"/>
          <a:lstStyle>
            <a:defPPr>
              <a:defRPr sz="2025" b="1">
                <a:solidFill>
                  <a:srgbClr val="6650AD"/>
                </a:solidFill>
                <a:latin typeface="Noto Sans CJK SC"/>
                <a:ea typeface="Noto Sans CJK SC"/>
                <a:cs typeface="Noto Sans CJK SC"/>
              </a:defRPr>
            </a:defPPr>
            <a:lvl1pPr>
              <a:buNone/>
              <a:defRPr sz="2025" b="1">
                <a:solidFill>
                  <a:srgbClr val="6650AD"/>
                </a:solidFill>
                <a:latin typeface="Noto Sans CJK SC"/>
                <a:ea typeface="Noto Sans CJK SC"/>
                <a:cs typeface="Noto Sans CJK SC"/>
              </a:defRPr>
            </a:lvl1pPr>
            <a:lvl2pPr>
              <a:buNone/>
              <a:defRPr sz="2025" b="1">
                <a:solidFill>
                  <a:srgbClr val="6650AD"/>
                </a:solidFill>
                <a:latin typeface="Noto Sans CJK SC"/>
                <a:ea typeface="Noto Sans CJK SC"/>
                <a:cs typeface="Noto Sans CJK SC"/>
              </a:defRPr>
            </a:lvl2pPr>
            <a:lvl3pPr>
              <a:buNone/>
              <a:defRPr sz="2025" b="1">
                <a:solidFill>
                  <a:srgbClr val="6650AD"/>
                </a:solidFill>
                <a:latin typeface="Noto Sans CJK SC"/>
                <a:ea typeface="Noto Sans CJK SC"/>
                <a:cs typeface="Noto Sans CJK SC"/>
              </a:defRPr>
            </a:lvl3pPr>
            <a:lvl4pPr>
              <a:buNone/>
              <a:defRPr sz="2025" b="1">
                <a:solidFill>
                  <a:srgbClr val="6650AD"/>
                </a:solidFill>
                <a:latin typeface="Noto Sans CJK SC"/>
                <a:ea typeface="Noto Sans CJK SC"/>
                <a:cs typeface="Noto Sans CJK SC"/>
              </a:defRPr>
            </a:lvl4pPr>
            <a:lvl5pPr>
              <a:buNone/>
              <a:defRPr sz="2025" b="1">
                <a:solidFill>
                  <a:srgbClr val="6650AD"/>
                </a:solidFill>
                <a:latin typeface="Noto Sans CJK SC"/>
                <a:ea typeface="Noto Sans CJK SC"/>
                <a:cs typeface="Noto Sans CJK SC"/>
              </a:defRPr>
            </a:lvl5pPr>
            <a:lvl6pPr>
              <a:buNone/>
              <a:defRPr sz="2025" b="1">
                <a:solidFill>
                  <a:srgbClr val="6650AD"/>
                </a:solidFill>
                <a:latin typeface="Noto Sans CJK SC"/>
                <a:ea typeface="Noto Sans CJK SC"/>
                <a:cs typeface="Noto Sans CJK SC"/>
              </a:defRPr>
            </a:lvl6pPr>
            <a:lvl7pPr>
              <a:buNone/>
              <a:defRPr sz="2025" b="1">
                <a:solidFill>
                  <a:srgbClr val="6650AD"/>
                </a:solidFill>
                <a:latin typeface="Noto Sans CJK SC"/>
                <a:ea typeface="Noto Sans CJK SC"/>
                <a:cs typeface="Noto Sans CJK SC"/>
              </a:defRPr>
            </a:lvl7pPr>
            <a:lvl8pPr>
              <a:buNone/>
              <a:defRPr sz="2025" b="1">
                <a:solidFill>
                  <a:srgbClr val="6650AD"/>
                </a:solidFill>
                <a:latin typeface="Noto Sans CJK SC"/>
                <a:ea typeface="Noto Sans CJK SC"/>
                <a:cs typeface="Noto Sans CJK SC"/>
              </a:defRPr>
            </a:lvl8pPr>
            <a:lvl9pPr>
              <a:buNone/>
              <a:defRPr sz="2025" b="1">
                <a:solidFill>
                  <a:srgbClr val="6650AD"/>
                </a:solidFill>
                <a:latin typeface="Noto Sans CJK SC"/>
                <a:ea typeface="Noto Sans CJK SC"/>
                <a:cs typeface="Noto Sans CJK SC"/>
              </a:defRPr>
            </a:lvl9pPr>
          </a:lstStyle>
          <a:p>
            <a:pPr>
              <a:buNone/>
              <a:defRPr sz="2025" b="1">
                <a:solidFill>
                  <a:srgbClr val="6650AD"/>
                </a:solidFill>
                <a:latin typeface="Noto Sans CJK SC"/>
                <a:ea typeface="Noto Sans CJK SC"/>
                <a:cs typeface="Noto Sans CJK SC"/>
              </a:defRPr>
            </a:pPr>
            <a:r>
              <a:rPr sz="2025" b="1">
                <a:solidFill>
                  <a:srgbClr val="6650AD"/>
                </a:solidFill>
                <a:latin typeface="Noto Sans CJK SC"/>
                <a:ea typeface="Noto Sans CJK SC"/>
                <a:cs typeface="Noto Sans CJK SC"/>
              </a:rPr>
              <a:t>Saved tree benchmark and 69 propagator comparisons</a:t>
            </a:r>
            <a:endParaRPr sz="2025" b="1">
              <a:solidFill>
                <a:srgbClr val="6650AD"/>
              </a:solidFill>
              <a:latin typeface="Noto Sans CJK SC"/>
              <a:ea typeface="Noto Sans CJK SC"/>
              <a:cs typeface="Noto Sans CJK SC"/>
            </a:endParaRPr>
          </a:p>
        </p:txBody>
      </p:sp>
      <p:pic>
        <p:nvPicPr>
          <p:cNvPr id="4" name="Picture 3"/>
          <p:cNvPicPr>
            <a:picLocks noChangeAspect="1"/>
          </p:cNvPicPr>
          <p:nvPr/>
        </p:nvPicPr>
        <p:blipFill>
          <a:blip r:embed="rId1"/>
          <a:stretch>
            <a:fillRect/>
          </a:stretch>
        </p:blipFill>
        <p:spPr>
          <a:xfrm>
            <a:off x="685800" y="1924050"/>
            <a:ext cx="10820400" cy="4210099"/>
          </a:xfrm>
          <a:prstGeom prst="rect">
            <a:avLst/>
          </a:prstGeom>
        </p:spPr>
      </p:pic>
      <p:sp>
        <p:nvSpPr>
          <p:cNvPr id="5" name="source-caption"/>
          <p:cNvSpPr>
            <a:spLocks noGrp="1"/>
          </p:cNvSpPr>
          <p:nvPr/>
        </p:nvSpPr>
        <p:spPr>
          <a:xfrm>
            <a:off x="685800" y="6429375"/>
            <a:ext cx="9667875" cy="285750"/>
          </a:xfrm>
          <a:prstGeom prst="rect">
            <a:avLst/>
          </a:prstGeom>
          <a:noFill/>
          <a:ln w="0">
            <a:noFill/>
            <a:prstDash val="solid"/>
          </a:ln>
        </p:spPr>
        <p:txBody>
          <a:bodyPr wrap="square" lIns="0" tIns="0" rIns="0" bIns="0"/>
          <a:lstStyle>
            <a:defPPr>
              <a:defRPr sz="1125" b="0">
                <a:solidFill>
                  <a:srgbClr val="6E6A80"/>
                </a:solidFill>
                <a:latin typeface="Noto Sans CJK SC"/>
                <a:ea typeface="Noto Sans CJK SC"/>
                <a:cs typeface="Noto Sans CJK SC"/>
              </a:defRPr>
            </a:defPPr>
            <a:lvl1pPr>
              <a:buNone/>
              <a:defRPr sz="1125" b="0">
                <a:solidFill>
                  <a:srgbClr val="6E6A80"/>
                </a:solidFill>
                <a:latin typeface="Noto Sans CJK SC"/>
                <a:ea typeface="Noto Sans CJK SC"/>
                <a:cs typeface="Noto Sans CJK SC"/>
              </a:defRPr>
            </a:lvl1pPr>
            <a:lvl2pPr>
              <a:buNone/>
              <a:defRPr sz="1125" b="0">
                <a:solidFill>
                  <a:srgbClr val="6E6A80"/>
                </a:solidFill>
                <a:latin typeface="Noto Sans CJK SC"/>
                <a:ea typeface="Noto Sans CJK SC"/>
                <a:cs typeface="Noto Sans CJK SC"/>
              </a:defRPr>
            </a:lvl2pPr>
            <a:lvl3pPr>
              <a:buNone/>
              <a:defRPr sz="1125" b="0">
                <a:solidFill>
                  <a:srgbClr val="6E6A80"/>
                </a:solidFill>
                <a:latin typeface="Noto Sans CJK SC"/>
                <a:ea typeface="Noto Sans CJK SC"/>
                <a:cs typeface="Noto Sans CJK SC"/>
              </a:defRPr>
            </a:lvl3pPr>
            <a:lvl4pPr>
              <a:buNone/>
              <a:defRPr sz="1125" b="0">
                <a:solidFill>
                  <a:srgbClr val="6E6A80"/>
                </a:solidFill>
                <a:latin typeface="Noto Sans CJK SC"/>
                <a:ea typeface="Noto Sans CJK SC"/>
                <a:cs typeface="Noto Sans CJK SC"/>
              </a:defRPr>
            </a:lvl4pPr>
            <a:lvl5pPr>
              <a:buNone/>
              <a:defRPr sz="1125" b="0">
                <a:solidFill>
                  <a:srgbClr val="6E6A80"/>
                </a:solidFill>
                <a:latin typeface="Noto Sans CJK SC"/>
                <a:ea typeface="Noto Sans CJK SC"/>
                <a:cs typeface="Noto Sans CJK SC"/>
              </a:defRPr>
            </a:lvl5pPr>
            <a:lvl6pPr>
              <a:buNone/>
              <a:defRPr sz="1125" b="0">
                <a:solidFill>
                  <a:srgbClr val="6E6A80"/>
                </a:solidFill>
                <a:latin typeface="Noto Sans CJK SC"/>
                <a:ea typeface="Noto Sans CJK SC"/>
                <a:cs typeface="Noto Sans CJK SC"/>
              </a:defRPr>
            </a:lvl6pPr>
            <a:lvl7pPr>
              <a:buNone/>
              <a:defRPr sz="1125" b="0">
                <a:solidFill>
                  <a:srgbClr val="6E6A80"/>
                </a:solidFill>
                <a:latin typeface="Noto Sans CJK SC"/>
                <a:ea typeface="Noto Sans CJK SC"/>
                <a:cs typeface="Noto Sans CJK SC"/>
              </a:defRPr>
            </a:lvl7pPr>
            <a:lvl8pPr>
              <a:buNone/>
              <a:defRPr sz="1125" b="0">
                <a:solidFill>
                  <a:srgbClr val="6E6A80"/>
                </a:solidFill>
                <a:latin typeface="Noto Sans CJK SC"/>
                <a:ea typeface="Noto Sans CJK SC"/>
                <a:cs typeface="Noto Sans CJK SC"/>
              </a:defRPr>
            </a:lvl8pPr>
            <a:lvl9pPr>
              <a:buNone/>
              <a:defRPr sz="1125" b="0">
                <a:solidFill>
                  <a:srgbClr val="6E6A80"/>
                </a:solidFill>
                <a:latin typeface="Noto Sans CJK SC"/>
                <a:ea typeface="Noto Sans CJK SC"/>
                <a:cs typeface="Noto Sans CJK SC"/>
              </a:defRPr>
            </a:lvl9pPr>
          </a:lstStyle>
          <a:p>
            <a:pPr>
              <a:buNone/>
              <a:defRPr sz="1125" b="0">
                <a:solidFill>
                  <a:srgbClr val="6E6A80"/>
                </a:solidFill>
                <a:latin typeface="Noto Sans CJK SC"/>
                <a:ea typeface="Noto Sans CJK SC"/>
                <a:cs typeface="Noto Sans CJK SC"/>
              </a:defRPr>
            </a:pPr>
            <a:r>
              <a:rPr sz="1125" b="0">
                <a:solidFill>
                  <a:srgbClr val="6E6A80"/>
                </a:solidFill>
                <a:latin typeface="Noto Sans CJK SC"/>
                <a:ea typeface="Noto Sans CJK SC"/>
                <a:cs typeface="Noto Sans CJK SC"/>
              </a:rPr>
              <a:t>[3] Saved notebook cells, rendered for display. Selected input and output cells.</a:t>
            </a:r>
            <a:endParaRPr sz="1125" b="0">
              <a:solidFill>
                <a:srgbClr val="6E6A80"/>
              </a:solidFill>
              <a:latin typeface="Noto Sans CJK SC"/>
              <a:ea typeface="Noto Sans CJK SC"/>
              <a:cs typeface="Noto Sans CJK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slide-title"/>
          <p:cNvSpPr>
            <a:spLocks noGrp="1"/>
          </p:cNvSpPr>
          <p:nvPr/>
        </p:nvSpPr>
        <p:spPr>
          <a:xfrm>
            <a:off x="685800" y="457200"/>
            <a:ext cx="10820400" cy="800100"/>
          </a:xfrm>
          <a:prstGeom prst="rect">
            <a:avLst/>
          </a:prstGeom>
          <a:noFill/>
          <a:ln w="0">
            <a:noFill/>
            <a:prstDash val="solid"/>
          </a:ln>
        </p:spPr>
        <p:txBody>
          <a:bodyPr wrap="square" lIns="0" tIns="0" rIns="0" bIns="0"/>
          <a:lstStyle>
            <a:defPPr>
              <a:defRPr sz="3300" b="1">
                <a:solidFill>
                  <a:srgbClr val="27243F"/>
                </a:solidFill>
                <a:latin typeface="Noto Sans CJK SC"/>
                <a:ea typeface="Noto Sans CJK SC"/>
                <a:cs typeface="Noto Sans CJK SC"/>
              </a:defRPr>
            </a:defPPr>
            <a:lvl1pPr>
              <a:buNone/>
              <a:defRPr sz="3300" b="1">
                <a:solidFill>
                  <a:srgbClr val="27243F"/>
                </a:solidFill>
                <a:latin typeface="Noto Sans CJK SC"/>
                <a:ea typeface="Noto Sans CJK SC"/>
                <a:cs typeface="Noto Sans CJK SC"/>
              </a:defRPr>
            </a:lvl1pPr>
            <a:lvl2pPr>
              <a:buNone/>
              <a:defRPr sz="3300" b="1">
                <a:solidFill>
                  <a:srgbClr val="27243F"/>
                </a:solidFill>
                <a:latin typeface="Noto Sans CJK SC"/>
                <a:ea typeface="Noto Sans CJK SC"/>
                <a:cs typeface="Noto Sans CJK SC"/>
              </a:defRPr>
            </a:lvl2pPr>
            <a:lvl3pPr>
              <a:buNone/>
              <a:defRPr sz="3300" b="1">
                <a:solidFill>
                  <a:srgbClr val="27243F"/>
                </a:solidFill>
                <a:latin typeface="Noto Sans CJK SC"/>
                <a:ea typeface="Noto Sans CJK SC"/>
                <a:cs typeface="Noto Sans CJK SC"/>
              </a:defRPr>
            </a:lvl3pPr>
            <a:lvl4pPr>
              <a:buNone/>
              <a:defRPr sz="3300" b="1">
                <a:solidFill>
                  <a:srgbClr val="27243F"/>
                </a:solidFill>
                <a:latin typeface="Noto Sans CJK SC"/>
                <a:ea typeface="Noto Sans CJK SC"/>
                <a:cs typeface="Noto Sans CJK SC"/>
              </a:defRPr>
            </a:lvl4pPr>
            <a:lvl5pPr>
              <a:buNone/>
              <a:defRPr sz="3300" b="1">
                <a:solidFill>
                  <a:srgbClr val="27243F"/>
                </a:solidFill>
                <a:latin typeface="Noto Sans CJK SC"/>
                <a:ea typeface="Noto Sans CJK SC"/>
                <a:cs typeface="Noto Sans CJK SC"/>
              </a:defRPr>
            </a:lvl5pPr>
            <a:lvl6pPr>
              <a:buNone/>
              <a:defRPr sz="3300" b="1">
                <a:solidFill>
                  <a:srgbClr val="27243F"/>
                </a:solidFill>
                <a:latin typeface="Noto Sans CJK SC"/>
                <a:ea typeface="Noto Sans CJK SC"/>
                <a:cs typeface="Noto Sans CJK SC"/>
              </a:defRPr>
            </a:lvl6pPr>
            <a:lvl7pPr>
              <a:buNone/>
              <a:defRPr sz="3300" b="1">
                <a:solidFill>
                  <a:srgbClr val="27243F"/>
                </a:solidFill>
                <a:latin typeface="Noto Sans CJK SC"/>
                <a:ea typeface="Noto Sans CJK SC"/>
                <a:cs typeface="Noto Sans CJK SC"/>
              </a:defRPr>
            </a:lvl7pPr>
            <a:lvl8pPr>
              <a:buNone/>
              <a:defRPr sz="3300" b="1">
                <a:solidFill>
                  <a:srgbClr val="27243F"/>
                </a:solidFill>
                <a:latin typeface="Noto Sans CJK SC"/>
                <a:ea typeface="Noto Sans CJK SC"/>
                <a:cs typeface="Noto Sans CJK SC"/>
              </a:defRPr>
            </a:lvl8pPr>
            <a:lvl9pPr>
              <a:buNone/>
              <a:defRPr sz="3300" b="1">
                <a:solidFill>
                  <a:srgbClr val="27243F"/>
                </a:solidFill>
                <a:latin typeface="Noto Sans CJK SC"/>
                <a:ea typeface="Noto Sans CJK SC"/>
                <a:cs typeface="Noto Sans CJK SC"/>
              </a:defRPr>
            </a:lvl9pPr>
          </a:lstStyle>
          <a:p>
            <a:pPr>
              <a:buNone/>
              <a:defRPr sz="3300" b="1">
                <a:solidFill>
                  <a:srgbClr val="27243F"/>
                </a:solidFill>
                <a:latin typeface="Noto Sans CJK SC"/>
                <a:ea typeface="Noto Sans CJK SC"/>
                <a:cs typeface="Noto Sans CJK SC"/>
              </a:defRPr>
            </a:pPr>
            <a:r>
              <a:rPr sz="3300" b="1">
                <a:solidFill>
                  <a:srgbClr val="27243F"/>
                </a:solidFill>
                <a:latin typeface="Noto Sans CJK SC"/>
                <a:ea typeface="Noto Sans CJK SC"/>
                <a:cs typeface="Noto Sans CJK SC"/>
              </a:rPr>
              <a:t>Notebook Run: Vertices and Permutations</a:t>
            </a:r>
            <a:endParaRPr sz="3300" b="1">
              <a:solidFill>
                <a:srgbClr val="27243F"/>
              </a:solidFill>
              <a:latin typeface="Noto Sans CJK SC"/>
              <a:ea typeface="Noto Sans CJK SC"/>
              <a:cs typeface="Noto Sans CJK SC"/>
            </a:endParaRPr>
          </a:p>
        </p:txBody>
      </p:sp>
      <p:sp>
        <p:nvSpPr>
          <p:cNvPr id="2" name="page-number"/>
          <p:cNvSpPr>
            <a:spLocks noGrp="1"/>
          </p:cNvSpPr>
          <p:nvPr/>
        </p:nvSpPr>
        <p:spPr>
          <a:xfrm>
            <a:off x="10525125" y="6362700"/>
            <a:ext cx="981075" cy="304800"/>
          </a:xfrm>
          <a:prstGeom prst="rect">
            <a:avLst/>
          </a:prstGeom>
          <a:noFill/>
          <a:ln w="0">
            <a:noFill/>
            <a:prstDash val="solid"/>
          </a:ln>
        </p:spPr>
        <p:txBody>
          <a:bodyPr wrap="square" lIns="0" tIns="0" rIns="0" bIns="0"/>
          <a:lstStyle>
            <a:defPPr>
              <a:defRPr sz="1350" b="0">
                <a:solidFill>
                  <a:srgbClr val="6650A3"/>
                </a:solidFill>
                <a:latin typeface="Noto Sans CJK SC"/>
                <a:ea typeface="Noto Sans CJK SC"/>
                <a:cs typeface="Noto Sans CJK SC"/>
              </a:defRPr>
            </a:defPPr>
            <a:lvl1pPr>
              <a:buNone/>
              <a:defRPr sz="1350" b="0">
                <a:solidFill>
                  <a:srgbClr val="6650AD"/>
                </a:solidFill>
                <a:latin typeface="Noto Sans CJK SC"/>
                <a:ea typeface="Noto Sans CJK SC"/>
                <a:cs typeface="Noto Sans CJK SC"/>
              </a:defRPr>
            </a:lvl1pPr>
            <a:lvl2pPr>
              <a:buNone/>
              <a:defRPr sz="1350" b="0">
                <a:solidFill>
                  <a:srgbClr val="6650AD"/>
                </a:solidFill>
                <a:latin typeface="Noto Sans CJK SC"/>
                <a:ea typeface="Noto Sans CJK SC"/>
                <a:cs typeface="Noto Sans CJK SC"/>
              </a:defRPr>
            </a:lvl2pPr>
            <a:lvl3pPr>
              <a:buNone/>
              <a:defRPr sz="1350" b="0">
                <a:solidFill>
                  <a:srgbClr val="6650AD"/>
                </a:solidFill>
                <a:latin typeface="Noto Sans CJK SC"/>
                <a:ea typeface="Noto Sans CJK SC"/>
                <a:cs typeface="Noto Sans CJK SC"/>
              </a:defRPr>
            </a:lvl3pPr>
            <a:lvl4pPr>
              <a:buNone/>
              <a:defRPr sz="1350" b="0">
                <a:solidFill>
                  <a:srgbClr val="6650AD"/>
                </a:solidFill>
                <a:latin typeface="Noto Sans CJK SC"/>
                <a:ea typeface="Noto Sans CJK SC"/>
                <a:cs typeface="Noto Sans CJK SC"/>
              </a:defRPr>
            </a:lvl4pPr>
            <a:lvl5pPr>
              <a:buNone/>
              <a:defRPr sz="1350" b="0">
                <a:solidFill>
                  <a:srgbClr val="6650AD"/>
                </a:solidFill>
                <a:latin typeface="Noto Sans CJK SC"/>
                <a:ea typeface="Noto Sans CJK SC"/>
                <a:cs typeface="Noto Sans CJK SC"/>
              </a:defRPr>
            </a:lvl5pPr>
            <a:lvl6pPr>
              <a:buNone/>
              <a:defRPr sz="1350" b="0">
                <a:solidFill>
                  <a:srgbClr val="6650AD"/>
                </a:solidFill>
                <a:latin typeface="Noto Sans CJK SC"/>
                <a:ea typeface="Noto Sans CJK SC"/>
                <a:cs typeface="Noto Sans CJK SC"/>
              </a:defRPr>
            </a:lvl6pPr>
            <a:lvl7pPr>
              <a:buNone/>
              <a:defRPr sz="1350" b="0">
                <a:solidFill>
                  <a:srgbClr val="6650AD"/>
                </a:solidFill>
                <a:latin typeface="Noto Sans CJK SC"/>
                <a:ea typeface="Noto Sans CJK SC"/>
                <a:cs typeface="Noto Sans CJK SC"/>
              </a:defRPr>
            </a:lvl7pPr>
            <a:lvl8pPr>
              <a:buNone/>
              <a:defRPr sz="1350" b="0">
                <a:solidFill>
                  <a:srgbClr val="6650AD"/>
                </a:solidFill>
                <a:latin typeface="Noto Sans CJK SC"/>
                <a:ea typeface="Noto Sans CJK SC"/>
                <a:cs typeface="Noto Sans CJK SC"/>
              </a:defRPr>
            </a:lvl8pPr>
            <a:lvl9pPr>
              <a:buNone/>
              <a:defRPr sz="1350" b="0">
                <a:solidFill>
                  <a:srgbClr val="6650AD"/>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21</a:t>
            </a:r>
            <a:endParaRPr sz="1350" b="0">
              <a:solidFill>
                <a:srgbClr val="6650AD"/>
              </a:solidFill>
              <a:latin typeface="Noto Sans CJK SC"/>
              <a:ea typeface="Noto Sans CJK SC"/>
              <a:cs typeface="Noto Sans CJK SC"/>
            </a:endParaRPr>
          </a:p>
        </p:txBody>
      </p:sp>
      <p:sp>
        <p:nvSpPr>
          <p:cNvPr id="3" name="run-summary"/>
          <p:cNvSpPr>
            <a:spLocks noGrp="1"/>
          </p:cNvSpPr>
          <p:nvPr/>
        </p:nvSpPr>
        <p:spPr>
          <a:xfrm>
            <a:off x="685800" y="1362075"/>
            <a:ext cx="10820400" cy="476250"/>
          </a:xfrm>
          <a:prstGeom prst="rect">
            <a:avLst/>
          </a:prstGeom>
          <a:noFill/>
          <a:ln w="0">
            <a:noFill/>
            <a:prstDash val="solid"/>
          </a:ln>
        </p:spPr>
        <p:txBody>
          <a:bodyPr wrap="square" lIns="0" tIns="0" rIns="0" bIns="0"/>
          <a:lstStyle>
            <a:defPPr>
              <a:defRPr sz="2025" b="1">
                <a:solidFill>
                  <a:srgbClr val="6650AD"/>
                </a:solidFill>
                <a:latin typeface="Noto Sans CJK SC"/>
                <a:ea typeface="Noto Sans CJK SC"/>
                <a:cs typeface="Noto Sans CJK SC"/>
              </a:defRPr>
            </a:defPPr>
            <a:lvl1pPr>
              <a:buNone/>
              <a:defRPr sz="2025" b="1">
                <a:solidFill>
                  <a:srgbClr val="6650AD"/>
                </a:solidFill>
                <a:latin typeface="Noto Sans CJK SC"/>
                <a:ea typeface="Noto Sans CJK SC"/>
                <a:cs typeface="Noto Sans CJK SC"/>
              </a:defRPr>
            </a:lvl1pPr>
            <a:lvl2pPr>
              <a:buNone/>
              <a:defRPr sz="2025" b="1">
                <a:solidFill>
                  <a:srgbClr val="6650AD"/>
                </a:solidFill>
                <a:latin typeface="Noto Sans CJK SC"/>
                <a:ea typeface="Noto Sans CJK SC"/>
                <a:cs typeface="Noto Sans CJK SC"/>
              </a:defRPr>
            </a:lvl2pPr>
            <a:lvl3pPr>
              <a:buNone/>
              <a:defRPr sz="2025" b="1">
                <a:solidFill>
                  <a:srgbClr val="6650AD"/>
                </a:solidFill>
                <a:latin typeface="Noto Sans CJK SC"/>
                <a:ea typeface="Noto Sans CJK SC"/>
                <a:cs typeface="Noto Sans CJK SC"/>
              </a:defRPr>
            </a:lvl3pPr>
            <a:lvl4pPr>
              <a:buNone/>
              <a:defRPr sz="2025" b="1">
                <a:solidFill>
                  <a:srgbClr val="6650AD"/>
                </a:solidFill>
                <a:latin typeface="Noto Sans CJK SC"/>
                <a:ea typeface="Noto Sans CJK SC"/>
                <a:cs typeface="Noto Sans CJK SC"/>
              </a:defRPr>
            </a:lvl4pPr>
            <a:lvl5pPr>
              <a:buNone/>
              <a:defRPr sz="2025" b="1">
                <a:solidFill>
                  <a:srgbClr val="6650AD"/>
                </a:solidFill>
                <a:latin typeface="Noto Sans CJK SC"/>
                <a:ea typeface="Noto Sans CJK SC"/>
                <a:cs typeface="Noto Sans CJK SC"/>
              </a:defRPr>
            </a:lvl5pPr>
            <a:lvl6pPr>
              <a:buNone/>
              <a:defRPr sz="2025" b="1">
                <a:solidFill>
                  <a:srgbClr val="6650AD"/>
                </a:solidFill>
                <a:latin typeface="Noto Sans CJK SC"/>
                <a:ea typeface="Noto Sans CJK SC"/>
                <a:cs typeface="Noto Sans CJK SC"/>
              </a:defRPr>
            </a:lvl6pPr>
            <a:lvl7pPr>
              <a:buNone/>
              <a:defRPr sz="2025" b="1">
                <a:solidFill>
                  <a:srgbClr val="6650AD"/>
                </a:solidFill>
                <a:latin typeface="Noto Sans CJK SC"/>
                <a:ea typeface="Noto Sans CJK SC"/>
                <a:cs typeface="Noto Sans CJK SC"/>
              </a:defRPr>
            </a:lvl7pPr>
            <a:lvl8pPr>
              <a:buNone/>
              <a:defRPr sz="2025" b="1">
                <a:solidFill>
                  <a:srgbClr val="6650AD"/>
                </a:solidFill>
                <a:latin typeface="Noto Sans CJK SC"/>
                <a:ea typeface="Noto Sans CJK SC"/>
                <a:cs typeface="Noto Sans CJK SC"/>
              </a:defRPr>
            </a:lvl8pPr>
            <a:lvl9pPr>
              <a:buNone/>
              <a:defRPr sz="2025" b="1">
                <a:solidFill>
                  <a:srgbClr val="6650AD"/>
                </a:solidFill>
                <a:latin typeface="Noto Sans CJK SC"/>
                <a:ea typeface="Noto Sans CJK SC"/>
                <a:cs typeface="Noto Sans CJK SC"/>
              </a:defRPr>
            </a:lvl9pPr>
          </a:lstStyle>
          <a:p>
            <a:pPr>
              <a:buNone/>
              <a:defRPr sz="2025" b="1">
                <a:solidFill>
                  <a:srgbClr val="6650AD"/>
                </a:solidFill>
                <a:latin typeface="Noto Sans CJK SC"/>
                <a:ea typeface="Noto Sans CJK SC"/>
                <a:cs typeface="Noto Sans CJK SC"/>
              </a:defRPr>
            </a:pPr>
            <a:r>
              <a:rPr sz="2025" b="1">
                <a:solidFill>
                  <a:srgbClr val="6650AD"/>
                </a:solidFill>
                <a:latin typeface="Noto Sans CJK SC"/>
                <a:ea typeface="Noto Sans CJK SC"/>
                <a:cs typeface="Noto Sans CJK SC"/>
              </a:rPr>
              <a:t>42 vertex comparisons and 630 leg-permutation comparisons</a:t>
            </a:r>
            <a:endParaRPr sz="2025" b="1">
              <a:solidFill>
                <a:srgbClr val="6650AD"/>
              </a:solidFill>
              <a:latin typeface="Noto Sans CJK SC"/>
              <a:ea typeface="Noto Sans CJK SC"/>
              <a:cs typeface="Noto Sans CJK SC"/>
            </a:endParaRPr>
          </a:p>
        </p:txBody>
      </p:sp>
      <p:pic>
        <p:nvPicPr>
          <p:cNvPr id="4" name="Picture 3"/>
          <p:cNvPicPr>
            <a:picLocks noChangeAspect="1"/>
          </p:cNvPicPr>
          <p:nvPr/>
        </p:nvPicPr>
        <p:blipFill>
          <a:blip r:embed="rId1"/>
          <a:stretch>
            <a:fillRect/>
          </a:stretch>
        </p:blipFill>
        <p:spPr>
          <a:xfrm>
            <a:off x="685800" y="1924050"/>
            <a:ext cx="10820400" cy="3959498"/>
          </a:xfrm>
          <a:prstGeom prst="rect">
            <a:avLst/>
          </a:prstGeom>
        </p:spPr>
      </p:pic>
      <p:sp>
        <p:nvSpPr>
          <p:cNvPr id="5" name="source-caption"/>
          <p:cNvSpPr>
            <a:spLocks noGrp="1"/>
          </p:cNvSpPr>
          <p:nvPr/>
        </p:nvSpPr>
        <p:spPr>
          <a:xfrm>
            <a:off x="685800" y="6429375"/>
            <a:ext cx="9667875" cy="285750"/>
          </a:xfrm>
          <a:prstGeom prst="rect">
            <a:avLst/>
          </a:prstGeom>
          <a:noFill/>
          <a:ln w="0">
            <a:noFill/>
            <a:prstDash val="solid"/>
          </a:ln>
        </p:spPr>
        <p:txBody>
          <a:bodyPr wrap="square" lIns="0" tIns="0" rIns="0" bIns="0"/>
          <a:lstStyle>
            <a:defPPr>
              <a:defRPr sz="1125" b="0">
                <a:solidFill>
                  <a:srgbClr val="6E6A80"/>
                </a:solidFill>
                <a:latin typeface="Noto Sans CJK SC"/>
                <a:ea typeface="Noto Sans CJK SC"/>
                <a:cs typeface="Noto Sans CJK SC"/>
              </a:defRPr>
            </a:defPPr>
            <a:lvl1pPr>
              <a:buNone/>
              <a:defRPr sz="1125" b="0">
                <a:solidFill>
                  <a:srgbClr val="6E6A80"/>
                </a:solidFill>
                <a:latin typeface="Noto Sans CJK SC"/>
                <a:ea typeface="Noto Sans CJK SC"/>
                <a:cs typeface="Noto Sans CJK SC"/>
              </a:defRPr>
            </a:lvl1pPr>
            <a:lvl2pPr>
              <a:buNone/>
              <a:defRPr sz="1125" b="0">
                <a:solidFill>
                  <a:srgbClr val="6E6A80"/>
                </a:solidFill>
                <a:latin typeface="Noto Sans CJK SC"/>
                <a:ea typeface="Noto Sans CJK SC"/>
                <a:cs typeface="Noto Sans CJK SC"/>
              </a:defRPr>
            </a:lvl2pPr>
            <a:lvl3pPr>
              <a:buNone/>
              <a:defRPr sz="1125" b="0">
                <a:solidFill>
                  <a:srgbClr val="6E6A80"/>
                </a:solidFill>
                <a:latin typeface="Noto Sans CJK SC"/>
                <a:ea typeface="Noto Sans CJK SC"/>
                <a:cs typeface="Noto Sans CJK SC"/>
              </a:defRPr>
            </a:lvl3pPr>
            <a:lvl4pPr>
              <a:buNone/>
              <a:defRPr sz="1125" b="0">
                <a:solidFill>
                  <a:srgbClr val="6E6A80"/>
                </a:solidFill>
                <a:latin typeface="Noto Sans CJK SC"/>
                <a:ea typeface="Noto Sans CJK SC"/>
                <a:cs typeface="Noto Sans CJK SC"/>
              </a:defRPr>
            </a:lvl4pPr>
            <a:lvl5pPr>
              <a:buNone/>
              <a:defRPr sz="1125" b="0">
                <a:solidFill>
                  <a:srgbClr val="6E6A80"/>
                </a:solidFill>
                <a:latin typeface="Noto Sans CJK SC"/>
                <a:ea typeface="Noto Sans CJK SC"/>
                <a:cs typeface="Noto Sans CJK SC"/>
              </a:defRPr>
            </a:lvl5pPr>
            <a:lvl6pPr>
              <a:buNone/>
              <a:defRPr sz="1125" b="0">
                <a:solidFill>
                  <a:srgbClr val="6E6A80"/>
                </a:solidFill>
                <a:latin typeface="Noto Sans CJK SC"/>
                <a:ea typeface="Noto Sans CJK SC"/>
                <a:cs typeface="Noto Sans CJK SC"/>
              </a:defRPr>
            </a:lvl6pPr>
            <a:lvl7pPr>
              <a:buNone/>
              <a:defRPr sz="1125" b="0">
                <a:solidFill>
                  <a:srgbClr val="6E6A80"/>
                </a:solidFill>
                <a:latin typeface="Noto Sans CJK SC"/>
                <a:ea typeface="Noto Sans CJK SC"/>
                <a:cs typeface="Noto Sans CJK SC"/>
              </a:defRPr>
            </a:lvl7pPr>
            <a:lvl8pPr>
              <a:buNone/>
              <a:defRPr sz="1125" b="0">
                <a:solidFill>
                  <a:srgbClr val="6E6A80"/>
                </a:solidFill>
                <a:latin typeface="Noto Sans CJK SC"/>
                <a:ea typeface="Noto Sans CJK SC"/>
                <a:cs typeface="Noto Sans CJK SC"/>
              </a:defRPr>
            </a:lvl8pPr>
            <a:lvl9pPr>
              <a:buNone/>
              <a:defRPr sz="1125" b="0">
                <a:solidFill>
                  <a:srgbClr val="6E6A80"/>
                </a:solidFill>
                <a:latin typeface="Noto Sans CJK SC"/>
                <a:ea typeface="Noto Sans CJK SC"/>
                <a:cs typeface="Noto Sans CJK SC"/>
              </a:defRPr>
            </a:lvl9pPr>
          </a:lstStyle>
          <a:p>
            <a:pPr>
              <a:buNone/>
              <a:defRPr sz="1125" b="0">
                <a:solidFill>
                  <a:srgbClr val="6E6A80"/>
                </a:solidFill>
                <a:latin typeface="Noto Sans CJK SC"/>
                <a:ea typeface="Noto Sans CJK SC"/>
                <a:cs typeface="Noto Sans CJK SC"/>
              </a:defRPr>
            </a:pPr>
            <a:r>
              <a:rPr sz="1125" b="0">
                <a:solidFill>
                  <a:srgbClr val="6E6A80"/>
                </a:solidFill>
                <a:latin typeface="Noto Sans CJK SC"/>
                <a:ea typeface="Noto Sans CJK SC"/>
                <a:cs typeface="Noto Sans CJK SC"/>
              </a:rPr>
              <a:t>[3] Saved notebook cells, rendered for display. Selected input and output cells.</a:t>
            </a:r>
            <a:endParaRPr sz="1125" b="0">
              <a:solidFill>
                <a:srgbClr val="6E6A80"/>
              </a:solidFill>
              <a:latin typeface="Noto Sans CJK SC"/>
              <a:ea typeface="Noto Sans CJK SC"/>
              <a:cs typeface="Noto Sans CJK S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 name="胶子传播子的横向与纵向结构"/>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Transverse and Longitudinal Propagators</a:t>
            </a:r>
            <a:endParaRPr sz="3300" b="1">
              <a:solidFill>
                <a:srgbClr val="25223A"/>
              </a:solidFill>
              <a:latin typeface="Noto Sans CJK SC"/>
              <a:ea typeface="Noto Sans CJK SC"/>
              <a:cs typeface="Noto Sans CJK SC"/>
            </a:endParaRPr>
          </a:p>
        </p:txBody>
      </p:sp>
      <p:sp>
        <p:nvSpPr>
          <p:cNvPr id="2" name="06"/>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22</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450943"/>
            <a:ext cx="8581358" cy="708088"/>
          </a:xfrm>
          <a:prstGeom prst="rect">
            <a:avLst/>
          </a:prstGeom>
        </p:spPr>
      </p:pic>
      <p:sp>
        <p:nvSpPr>
          <p:cNvPr id="4" name="横向"/>
          <p:cNvSpPr>
            <a:spLocks noGrp="1"/>
          </p:cNvSpPr>
          <p:nvPr/>
        </p:nvSpPr>
        <p:spPr>
          <a:xfrm>
            <a:off x="685800" y="2524125"/>
            <a:ext cx="1238250" cy="419100"/>
          </a:xfrm>
          <a:prstGeom prst="rect">
            <a:avLst/>
          </a:prstGeom>
          <a:noFill/>
          <a:ln w="0">
            <a:noFill/>
          </a:ln>
        </p:spPr>
        <p:txBody>
          <a:bodyPr wrap="square" lIns="0" tIns="0" rIns="0" bIns="0" anchor="t">
            <a:noAutofit/>
          </a:bodyPr>
          <a:lstStyle>
            <a:defPPr algn="l">
              <a:defRPr sz="2250" b="1">
                <a:solidFill>
                  <a:srgbClr val="6650A3"/>
                </a:solidFill>
                <a:latin typeface="Noto Sans CJK SC"/>
                <a:ea typeface="Noto Sans CJK SC"/>
                <a:cs typeface="Noto Sans CJK SC"/>
              </a:defRPr>
            </a:defPPr>
            <a:lvl1pPr algn="l">
              <a:buNone/>
              <a:defRPr sz="2250" b="1">
                <a:solidFill>
                  <a:srgbClr val="6650A3"/>
                </a:solidFill>
                <a:latin typeface="Noto Sans CJK SC"/>
                <a:ea typeface="Noto Sans CJK SC"/>
                <a:cs typeface="Noto Sans CJK SC"/>
              </a:defRPr>
            </a:lvl1pPr>
            <a:lvl2pPr algn="l">
              <a:buNone/>
              <a:defRPr sz="2250" b="1">
                <a:solidFill>
                  <a:srgbClr val="6650A3"/>
                </a:solidFill>
                <a:latin typeface="Noto Sans CJK SC"/>
                <a:ea typeface="Noto Sans CJK SC"/>
                <a:cs typeface="Noto Sans CJK SC"/>
              </a:defRPr>
            </a:lvl2pPr>
            <a:lvl3pPr algn="l">
              <a:buNone/>
              <a:defRPr sz="2250" b="1">
                <a:solidFill>
                  <a:srgbClr val="6650A3"/>
                </a:solidFill>
                <a:latin typeface="Noto Sans CJK SC"/>
                <a:ea typeface="Noto Sans CJK SC"/>
                <a:cs typeface="Noto Sans CJK SC"/>
              </a:defRPr>
            </a:lvl3pPr>
            <a:lvl4pPr algn="l">
              <a:buNone/>
              <a:defRPr sz="2250" b="1">
                <a:solidFill>
                  <a:srgbClr val="6650A3"/>
                </a:solidFill>
                <a:latin typeface="Noto Sans CJK SC"/>
                <a:ea typeface="Noto Sans CJK SC"/>
                <a:cs typeface="Noto Sans CJK SC"/>
              </a:defRPr>
            </a:lvl4pPr>
            <a:lvl5pPr algn="l">
              <a:buNone/>
              <a:defRPr sz="2250" b="1">
                <a:solidFill>
                  <a:srgbClr val="6650A3"/>
                </a:solidFill>
                <a:latin typeface="Noto Sans CJK SC"/>
                <a:ea typeface="Noto Sans CJK SC"/>
                <a:cs typeface="Noto Sans CJK SC"/>
              </a:defRPr>
            </a:lvl5pPr>
            <a:lvl6pPr algn="l">
              <a:buNone/>
              <a:defRPr sz="2250" b="1">
                <a:solidFill>
                  <a:srgbClr val="6650A3"/>
                </a:solidFill>
                <a:latin typeface="Noto Sans CJK SC"/>
                <a:ea typeface="Noto Sans CJK SC"/>
                <a:cs typeface="Noto Sans CJK SC"/>
              </a:defRPr>
            </a:lvl6pPr>
            <a:lvl7pPr algn="l">
              <a:buNone/>
              <a:defRPr sz="2250" b="1">
                <a:solidFill>
                  <a:srgbClr val="6650A3"/>
                </a:solidFill>
                <a:latin typeface="Noto Sans CJK SC"/>
                <a:ea typeface="Noto Sans CJK SC"/>
                <a:cs typeface="Noto Sans CJK SC"/>
              </a:defRPr>
            </a:lvl7pPr>
            <a:lvl8pPr algn="l">
              <a:buNone/>
              <a:defRPr sz="2250" b="1">
                <a:solidFill>
                  <a:srgbClr val="6650A3"/>
                </a:solidFill>
                <a:latin typeface="Noto Sans CJK SC"/>
                <a:ea typeface="Noto Sans CJK SC"/>
                <a:cs typeface="Noto Sans CJK SC"/>
              </a:defRPr>
            </a:lvl8pPr>
            <a:lvl9pPr algn="l">
              <a:buNone/>
              <a:defRPr sz="2250" b="1">
                <a:solidFill>
                  <a:srgbClr val="6650A3"/>
                </a:solidFill>
                <a:latin typeface="Noto Sans CJK SC"/>
                <a:ea typeface="Noto Sans CJK SC"/>
                <a:cs typeface="Noto Sans CJK SC"/>
              </a:defRPr>
            </a:lvl9pPr>
          </a:lstStyle>
          <a:p>
            <a:pPr algn="l">
              <a:buNone/>
              <a:defRPr sz="2250" b="1">
                <a:solidFill>
                  <a:srgbClr val="6650A3"/>
                </a:solidFill>
                <a:latin typeface="Noto Sans CJK SC"/>
                <a:ea typeface="Noto Sans CJK SC"/>
                <a:cs typeface="Noto Sans CJK SC"/>
              </a:defRPr>
            </a:pPr>
            <a:r>
              <a:rPr sz="2250" b="1">
                <a:solidFill>
                  <a:srgbClr val="6650A3"/>
                </a:solidFill>
                <a:latin typeface="Noto Sans CJK SC"/>
                <a:ea typeface="Noto Sans CJK SC"/>
                <a:cs typeface="Noto Sans CJK SC"/>
              </a:rPr>
              <a:t>T sector</a:t>
            </a:r>
            <a:endParaRPr sz="2250" b="1">
              <a:solidFill>
                <a:srgbClr val="6650A3"/>
              </a:solidFill>
              <a:latin typeface="Noto Sans CJK SC"/>
              <a:ea typeface="Noto Sans CJK SC"/>
              <a:cs typeface="Noto Sans CJK SC"/>
            </a:endParaRPr>
          </a:p>
        </p:txBody>
      </p:sp>
      <p:pic>
        <p:nvPicPr>
          <p:cNvPr id="5" name="Picture 4"/>
          <p:cNvPicPr>
            <a:picLocks noChangeAspect="1"/>
          </p:cNvPicPr>
          <p:nvPr/>
        </p:nvPicPr>
        <p:blipFill>
          <a:blip r:embed="rId2"/>
          <a:srcRect/>
          <a:stretch>
            <a:fillRect/>
          </a:stretch>
        </p:blipFill>
        <p:spPr>
          <a:xfrm>
            <a:off x="2343150" y="2419350"/>
            <a:ext cx="4437529" cy="838200"/>
          </a:xfrm>
          <a:prstGeom prst="rect">
            <a:avLst/>
          </a:prstGeom>
        </p:spPr>
      </p:pic>
      <p:sp>
        <p:nvSpPr>
          <p:cNvPr id="6" name="纵向"/>
          <p:cNvSpPr>
            <a:spLocks noGrp="1"/>
          </p:cNvSpPr>
          <p:nvPr/>
        </p:nvSpPr>
        <p:spPr>
          <a:xfrm>
            <a:off x="685800" y="3486150"/>
            <a:ext cx="1238250" cy="419100"/>
          </a:xfrm>
          <a:prstGeom prst="rect">
            <a:avLst/>
          </a:prstGeom>
          <a:noFill/>
          <a:ln w="0">
            <a:noFill/>
          </a:ln>
        </p:spPr>
        <p:txBody>
          <a:bodyPr wrap="square" lIns="0" tIns="0" rIns="0" bIns="0" anchor="t">
            <a:noAutofit/>
          </a:bodyPr>
          <a:lstStyle>
            <a:defPPr algn="l">
              <a:defRPr sz="2250" b="1">
                <a:solidFill>
                  <a:srgbClr val="6650A3"/>
                </a:solidFill>
                <a:latin typeface="Noto Sans CJK SC"/>
                <a:ea typeface="Noto Sans CJK SC"/>
                <a:cs typeface="Noto Sans CJK SC"/>
              </a:defRPr>
            </a:defPPr>
            <a:lvl1pPr algn="l">
              <a:buNone/>
              <a:defRPr sz="2250" b="1">
                <a:solidFill>
                  <a:srgbClr val="6650A3"/>
                </a:solidFill>
                <a:latin typeface="Noto Sans CJK SC"/>
                <a:ea typeface="Noto Sans CJK SC"/>
                <a:cs typeface="Noto Sans CJK SC"/>
              </a:defRPr>
            </a:lvl1pPr>
            <a:lvl2pPr algn="l">
              <a:buNone/>
              <a:defRPr sz="2250" b="1">
                <a:solidFill>
                  <a:srgbClr val="6650A3"/>
                </a:solidFill>
                <a:latin typeface="Noto Sans CJK SC"/>
                <a:ea typeface="Noto Sans CJK SC"/>
                <a:cs typeface="Noto Sans CJK SC"/>
              </a:defRPr>
            </a:lvl2pPr>
            <a:lvl3pPr algn="l">
              <a:buNone/>
              <a:defRPr sz="2250" b="1">
                <a:solidFill>
                  <a:srgbClr val="6650A3"/>
                </a:solidFill>
                <a:latin typeface="Noto Sans CJK SC"/>
                <a:ea typeface="Noto Sans CJK SC"/>
                <a:cs typeface="Noto Sans CJK SC"/>
              </a:defRPr>
            </a:lvl3pPr>
            <a:lvl4pPr algn="l">
              <a:buNone/>
              <a:defRPr sz="2250" b="1">
                <a:solidFill>
                  <a:srgbClr val="6650A3"/>
                </a:solidFill>
                <a:latin typeface="Noto Sans CJK SC"/>
                <a:ea typeface="Noto Sans CJK SC"/>
                <a:cs typeface="Noto Sans CJK SC"/>
              </a:defRPr>
            </a:lvl4pPr>
            <a:lvl5pPr algn="l">
              <a:buNone/>
              <a:defRPr sz="2250" b="1">
                <a:solidFill>
                  <a:srgbClr val="6650A3"/>
                </a:solidFill>
                <a:latin typeface="Noto Sans CJK SC"/>
                <a:ea typeface="Noto Sans CJK SC"/>
                <a:cs typeface="Noto Sans CJK SC"/>
              </a:defRPr>
            </a:lvl5pPr>
            <a:lvl6pPr algn="l">
              <a:buNone/>
              <a:defRPr sz="2250" b="1">
                <a:solidFill>
                  <a:srgbClr val="6650A3"/>
                </a:solidFill>
                <a:latin typeface="Noto Sans CJK SC"/>
                <a:ea typeface="Noto Sans CJK SC"/>
                <a:cs typeface="Noto Sans CJK SC"/>
              </a:defRPr>
            </a:lvl6pPr>
            <a:lvl7pPr algn="l">
              <a:buNone/>
              <a:defRPr sz="2250" b="1">
                <a:solidFill>
                  <a:srgbClr val="6650A3"/>
                </a:solidFill>
                <a:latin typeface="Noto Sans CJK SC"/>
                <a:ea typeface="Noto Sans CJK SC"/>
                <a:cs typeface="Noto Sans CJK SC"/>
              </a:defRPr>
            </a:lvl7pPr>
            <a:lvl8pPr algn="l">
              <a:buNone/>
              <a:defRPr sz="2250" b="1">
                <a:solidFill>
                  <a:srgbClr val="6650A3"/>
                </a:solidFill>
                <a:latin typeface="Noto Sans CJK SC"/>
                <a:ea typeface="Noto Sans CJK SC"/>
                <a:cs typeface="Noto Sans CJK SC"/>
              </a:defRPr>
            </a:lvl8pPr>
            <a:lvl9pPr algn="l">
              <a:buNone/>
              <a:defRPr sz="2250" b="1">
                <a:solidFill>
                  <a:srgbClr val="6650A3"/>
                </a:solidFill>
                <a:latin typeface="Noto Sans CJK SC"/>
                <a:ea typeface="Noto Sans CJK SC"/>
                <a:cs typeface="Noto Sans CJK SC"/>
              </a:defRPr>
            </a:lvl9pPr>
          </a:lstStyle>
          <a:p>
            <a:pPr algn="l">
              <a:buNone/>
              <a:defRPr sz="2250" b="1">
                <a:solidFill>
                  <a:srgbClr val="6650A3"/>
                </a:solidFill>
                <a:latin typeface="Noto Sans CJK SC"/>
                <a:ea typeface="Noto Sans CJK SC"/>
                <a:cs typeface="Noto Sans CJK SC"/>
              </a:defRPr>
            </a:pPr>
            <a:r>
              <a:rPr sz="2250" b="1">
                <a:solidFill>
                  <a:srgbClr val="6650A3"/>
                </a:solidFill>
                <a:latin typeface="Noto Sans CJK SC"/>
                <a:ea typeface="Noto Sans CJK SC"/>
                <a:cs typeface="Noto Sans CJK SC"/>
              </a:rPr>
              <a:t>L sector</a:t>
            </a:r>
            <a:endParaRPr sz="2250" b="1">
              <a:solidFill>
                <a:srgbClr val="6650A3"/>
              </a:solidFill>
              <a:latin typeface="Noto Sans CJK SC"/>
              <a:ea typeface="Noto Sans CJK SC"/>
              <a:cs typeface="Noto Sans CJK SC"/>
            </a:endParaRPr>
          </a:p>
        </p:txBody>
      </p:sp>
      <p:pic>
        <p:nvPicPr>
          <p:cNvPr id="7" name="Picture 6"/>
          <p:cNvPicPr>
            <a:picLocks noChangeAspect="1"/>
          </p:cNvPicPr>
          <p:nvPr/>
        </p:nvPicPr>
        <p:blipFill>
          <a:blip r:embed="rId3"/>
          <a:srcRect/>
          <a:stretch>
            <a:fillRect/>
          </a:stretch>
        </p:blipFill>
        <p:spPr>
          <a:xfrm>
            <a:off x="2343150" y="3394281"/>
            <a:ext cx="4299109" cy="736187"/>
          </a:xfrm>
          <a:prstGeom prst="rect">
            <a:avLst/>
          </a:prstGeom>
        </p:spPr>
      </p:pic>
      <p:sp>
        <p:nvSpPr>
          <p:cNvPr id="8" name="欧氏横向标量函数"/>
          <p:cNvSpPr>
            <a:spLocks noGrp="1"/>
          </p:cNvSpPr>
          <p:nvPr/>
        </p:nvSpPr>
        <p:spPr>
          <a:xfrm>
            <a:off x="685800" y="4638675"/>
            <a:ext cx="10820400" cy="523875"/>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100"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Euclidean transverse scalar</a:t>
            </a:r>
            <a:endParaRPr sz="2100" b="1">
              <a:solidFill>
                <a:srgbClr val="6650A3"/>
              </a:solidFill>
              <a:latin typeface="Noto Sans CJK SC"/>
              <a:ea typeface="Noto Sans CJK SC"/>
              <a:cs typeface="Noto Sans CJK SC"/>
            </a:endParaRPr>
          </a:p>
        </p:txBody>
      </p:sp>
      <p:pic>
        <p:nvPicPr>
          <p:cNvPr id="9" name="Picture 8"/>
          <p:cNvPicPr>
            <a:picLocks noChangeAspect="1"/>
          </p:cNvPicPr>
          <p:nvPr/>
        </p:nvPicPr>
        <p:blipFill>
          <a:blip r:embed="rId4"/>
          <a:srcRect/>
          <a:stretch>
            <a:fillRect/>
          </a:stretch>
        </p:blipFill>
        <p:spPr>
          <a:xfrm>
            <a:off x="685800" y="5146977"/>
            <a:ext cx="6799898" cy="859822"/>
          </a:xfrm>
          <a:prstGeom prst="rect">
            <a:avLst/>
          </a:prstGeom>
        </p:spPr>
      </p:pic>
      <p:sp>
        <p:nvSpPr>
          <p:cNvPr id="11" name="pt-added-5"/>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[1] Capri et al., PRD 94 (2016) 025035, App. A.</a:t>
            </a:r>
            <a:endParaRPr sz="1200" b="0">
              <a:solidFill>
                <a:srgbClr val="6C6878"/>
              </a:solidFill>
              <a:latin typeface="Noto Sans CJK SC"/>
              <a:ea typeface="Noto Sans CJK SC"/>
              <a:cs typeface="Noto Sans CJK S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RGZ 中的外腿混合与候选组合"/>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External-Leg Mixing and the RGZ Candidate</a:t>
            </a:r>
            <a:endParaRPr sz="3300" b="1">
              <a:solidFill>
                <a:srgbClr val="25223A"/>
              </a:solidFill>
              <a:latin typeface="Noto Sans CJK SC"/>
              <a:ea typeface="Noto Sans CJK SC"/>
              <a:cs typeface="Noto Sans CJK SC"/>
            </a:endParaRPr>
          </a:p>
        </p:txBody>
      </p:sp>
      <p:sp>
        <p:nvSpPr>
          <p:cNvPr id="2" name="09"/>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23</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438275"/>
            <a:ext cx="3802629" cy="904875"/>
          </a:xfrm>
          <a:prstGeom prst="rect">
            <a:avLst/>
          </a:prstGeom>
        </p:spPr>
      </p:pic>
      <p:pic>
        <p:nvPicPr>
          <p:cNvPr id="4" name="Picture 3"/>
          <p:cNvPicPr>
            <a:picLocks noChangeAspect="1"/>
          </p:cNvPicPr>
          <p:nvPr/>
        </p:nvPicPr>
        <p:blipFill>
          <a:blip r:embed="rId2"/>
          <a:srcRect/>
          <a:stretch>
            <a:fillRect/>
          </a:stretch>
        </p:blipFill>
        <p:spPr>
          <a:xfrm>
            <a:off x="685800" y="2728151"/>
            <a:ext cx="5327523" cy="696849"/>
          </a:xfrm>
          <a:prstGeom prst="rect">
            <a:avLst/>
          </a:prstGeom>
        </p:spPr>
      </p:pic>
      <p:sp>
        <p:nvSpPr>
          <p:cNvPr id="5" name="每个有序场对贡献一次，图的对称因子已包含在 Π "/>
          <p:cNvSpPr>
            <a:spLocks noGrp="1"/>
          </p:cNvSpPr>
          <p:nvPr/>
        </p:nvSpPr>
        <p:spPr>
          <a:xfrm>
            <a:off x="685800" y="3857625"/>
            <a:ext cx="10820400" cy="78105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Each ordered field pair enters once. Π already contains the diagram symmetry factor.</a:t>
            </a:r>
            <a:endParaRPr sz="2100" b="0">
              <a:solidFill>
                <a:srgbClr val="25223A"/>
              </a:solidFill>
              <a:latin typeface="Noto Sans CJK SC"/>
              <a:ea typeface="Noto Sans CJK SC"/>
              <a:cs typeface="Noto Sans CJK SC"/>
            </a:endParaRPr>
          </a:p>
        </p:txBody>
      </p:sp>
      <p:pic>
        <p:nvPicPr>
          <p:cNvPr id="6" name="Picture 5"/>
          <p:cNvPicPr>
            <a:picLocks noChangeAspect="1"/>
          </p:cNvPicPr>
          <p:nvPr/>
        </p:nvPicPr>
        <p:blipFill>
          <a:blip r:embed="rId3"/>
          <a:srcRect/>
          <a:stretch>
            <a:fillRect/>
          </a:stretch>
        </p:blipFill>
        <p:spPr>
          <a:xfrm>
            <a:off x="685800" y="4932521"/>
            <a:ext cx="4658773" cy="393383"/>
          </a:xfrm>
          <a:prstGeom prst="rect">
            <a:avLst/>
          </a:prstGeom>
        </p:spPr>
      </p:pic>
      <p:sp>
        <p:nvSpPr>
          <p:cNvPr id="7" name="S 的符号由 QCD 外腿约定固定。四类 P 保"/>
          <p:cNvSpPr>
            <a:spLocks noGrp="1"/>
          </p:cNvSpPr>
          <p:nvPr/>
        </p:nvSpPr>
        <p:spPr>
          <a:xfrm>
            <a:off x="685800" y="5743575"/>
            <a:ext cx="10820400" cy="571500"/>
          </a:xfrm>
          <a:prstGeom prst="rect">
            <a:avLst/>
          </a:prstGeom>
          <a:noFill/>
          <a:ln w="0">
            <a:noFill/>
          </a:ln>
        </p:spPr>
        <p:txBody>
          <a:bodyPr wrap="square" lIns="0" tIns="0" rIns="0" bIns="0" anchor="t">
            <a:noAutofit/>
          </a:bodyPr>
          <a:lstStyle>
            <a:defPPr algn="l">
              <a:defRPr sz="1875" b="0">
                <a:solidFill>
                  <a:srgbClr val="6650A3"/>
                </a:solidFill>
                <a:latin typeface="Noto Sans CJK SC"/>
                <a:ea typeface="Noto Sans CJK SC"/>
                <a:cs typeface="Noto Sans CJK SC"/>
              </a:defRPr>
            </a:defPPr>
            <a:lvl1pPr algn="l">
              <a:buNone/>
              <a:defRPr sz="1875" b="0">
                <a:solidFill>
                  <a:srgbClr val="6650A3"/>
                </a:solidFill>
                <a:latin typeface="Noto Sans CJK SC"/>
                <a:ea typeface="Noto Sans CJK SC"/>
                <a:cs typeface="Noto Sans CJK SC"/>
              </a:defRPr>
            </a:lvl1pPr>
            <a:lvl2pPr algn="l">
              <a:buNone/>
              <a:defRPr sz="1875" b="0">
                <a:solidFill>
                  <a:srgbClr val="6650A3"/>
                </a:solidFill>
                <a:latin typeface="Noto Sans CJK SC"/>
                <a:ea typeface="Noto Sans CJK SC"/>
                <a:cs typeface="Noto Sans CJK SC"/>
              </a:defRPr>
            </a:lvl2pPr>
            <a:lvl3pPr algn="l">
              <a:buNone/>
              <a:defRPr sz="1875" b="0">
                <a:solidFill>
                  <a:srgbClr val="6650A3"/>
                </a:solidFill>
                <a:latin typeface="Noto Sans CJK SC"/>
                <a:ea typeface="Noto Sans CJK SC"/>
                <a:cs typeface="Noto Sans CJK SC"/>
              </a:defRPr>
            </a:lvl3pPr>
            <a:lvl4pPr algn="l">
              <a:buNone/>
              <a:defRPr sz="1875" b="0">
                <a:solidFill>
                  <a:srgbClr val="6650A3"/>
                </a:solidFill>
                <a:latin typeface="Noto Sans CJK SC"/>
                <a:ea typeface="Noto Sans CJK SC"/>
                <a:cs typeface="Noto Sans CJK SC"/>
              </a:defRPr>
            </a:lvl4pPr>
            <a:lvl5pPr algn="l">
              <a:buNone/>
              <a:defRPr sz="1875" b="0">
                <a:solidFill>
                  <a:srgbClr val="6650A3"/>
                </a:solidFill>
                <a:latin typeface="Noto Sans CJK SC"/>
                <a:ea typeface="Noto Sans CJK SC"/>
                <a:cs typeface="Noto Sans CJK SC"/>
              </a:defRPr>
            </a:lvl5pPr>
            <a:lvl6pPr algn="l">
              <a:buNone/>
              <a:defRPr sz="1875" b="0">
                <a:solidFill>
                  <a:srgbClr val="6650A3"/>
                </a:solidFill>
                <a:latin typeface="Noto Sans CJK SC"/>
                <a:ea typeface="Noto Sans CJK SC"/>
                <a:cs typeface="Noto Sans CJK SC"/>
              </a:defRPr>
            </a:lvl6pPr>
            <a:lvl7pPr algn="l">
              <a:buNone/>
              <a:defRPr sz="1875" b="0">
                <a:solidFill>
                  <a:srgbClr val="6650A3"/>
                </a:solidFill>
                <a:latin typeface="Noto Sans CJK SC"/>
                <a:ea typeface="Noto Sans CJK SC"/>
                <a:cs typeface="Noto Sans CJK SC"/>
              </a:defRPr>
            </a:lvl7pPr>
            <a:lvl8pPr algn="l">
              <a:buNone/>
              <a:defRPr sz="1875" b="0">
                <a:solidFill>
                  <a:srgbClr val="6650A3"/>
                </a:solidFill>
                <a:latin typeface="Noto Sans CJK SC"/>
                <a:ea typeface="Noto Sans CJK SC"/>
                <a:cs typeface="Noto Sans CJK SC"/>
              </a:defRPr>
            </a:lvl8pPr>
            <a:lvl9pPr algn="l">
              <a:buNone/>
              <a:defRPr sz="1875" b="0">
                <a:solidFill>
                  <a:srgbClr val="6650A3"/>
                </a:solidFill>
                <a:latin typeface="Noto Sans CJK SC"/>
                <a:ea typeface="Noto Sans CJK SC"/>
                <a:cs typeface="Noto Sans CJK SC"/>
              </a:defRPr>
            </a:lvl9pPr>
          </a:lstStyle>
          <a:p>
            <a:pPr algn="l">
              <a:buNone/>
              <a:defRPr sz="1875" b="0">
                <a:solidFill>
                  <a:srgbClr val="6650A3"/>
                </a:solidFill>
                <a:latin typeface="Noto Sans CJK SC"/>
                <a:ea typeface="Noto Sans CJK SC"/>
                <a:cs typeface="Noto Sans CJK SC"/>
              </a:defRPr>
            </a:pPr>
            <a:r>
              <a:rPr sz="1875" b="0">
                <a:solidFill>
                  <a:srgbClr val="6650A3"/>
                </a:solidFill>
                <a:latin typeface="Noto Sans CJK SC"/>
                <a:ea typeface="Noto Sans CJK SC"/>
                <a:cs typeface="Noto Sans CJK SC"/>
              </a:rPr>
              <a:t>The full mixed-matrix NAV is included. The four P terms define the current candidate.</a:t>
            </a:r>
            <a:endParaRPr sz="1875" b="0">
              <a:solidFill>
                <a:srgbClr val="6650A3"/>
              </a:solidFill>
              <a:latin typeface="Noto Sans CJK SC"/>
              <a:ea typeface="Noto Sans CJK SC"/>
              <a:cs typeface="Noto Sans CJK SC"/>
            </a:endParaRPr>
          </a:p>
        </p:txBody>
      </p:sp>
      <p:sp>
        <p:nvSpPr>
          <p:cNvPr id="9" name="pt-added-4"/>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Mixing framework: [1] Capri et al. (2016), App. A. Candidate implementation: [3].</a:t>
            </a:r>
            <a:endParaRPr sz="1200" b="0">
              <a:solidFill>
                <a:srgbClr val="6C6878"/>
              </a:solidFill>
              <a:latin typeface="Noto Sans CJK SC"/>
              <a:ea typeface="Noto Sans CJK SC"/>
              <a:cs typeface="Noto Sans CJK S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QCD 极限校准相对符号与归一化"/>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QCD-Limit Calibration: Cancellation Passed</a:t>
            </a:r>
            <a:endParaRPr sz="3300" b="1">
              <a:solidFill>
                <a:srgbClr val="25223A"/>
              </a:solidFill>
              <a:latin typeface="Noto Sans CJK SC"/>
              <a:ea typeface="Noto Sans CJK SC"/>
              <a:cs typeface="Noto Sans CJK SC"/>
            </a:endParaRPr>
          </a:p>
        </p:txBody>
      </p:sp>
      <p:sp>
        <p:nvSpPr>
          <p:cNvPr id="2" name="11"/>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24</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487662"/>
            <a:ext cx="6333458" cy="882301"/>
          </a:xfrm>
          <a:prstGeom prst="rect">
            <a:avLst/>
          </a:prstGeom>
        </p:spPr>
      </p:pic>
      <p:sp>
        <p:nvSpPr>
          <p:cNvPr id="4" name="程序进入有限质量候选计算前的通过门槛"/>
          <p:cNvSpPr>
            <a:spLocks noGrp="1"/>
          </p:cNvSpPr>
          <p:nvPr/>
        </p:nvSpPr>
        <p:spPr>
          <a:xfrm>
            <a:off x="685800" y="2981325"/>
            <a:ext cx="10820400" cy="571500"/>
          </a:xfrm>
          <a:prstGeom prst="rect">
            <a:avLst/>
          </a:prstGeom>
          <a:noFill/>
          <a:ln w="0">
            <a:noFill/>
          </a:ln>
        </p:spPr>
        <p:txBody>
          <a:bodyPr wrap="square" lIns="0" tIns="0" rIns="0" bIns="0" anchor="t">
            <a:noAutofit/>
          </a:bodyPr>
          <a:lstStyle>
            <a:defPPr algn="l">
              <a:defRPr sz="2400" b="1">
                <a:solidFill>
                  <a:srgbClr val="6650A3"/>
                </a:solidFill>
                <a:latin typeface="Noto Sans CJK SC"/>
                <a:ea typeface="Noto Sans CJK SC"/>
                <a:cs typeface="Noto Sans CJK SC"/>
              </a:defRPr>
            </a:defPPr>
            <a:lvl1pPr algn="l">
              <a:buNone/>
              <a:defRPr sz="2400" b="1">
                <a:solidFill>
                  <a:srgbClr val="6650A3"/>
                </a:solidFill>
                <a:latin typeface="Noto Sans CJK SC"/>
                <a:ea typeface="Noto Sans CJK SC"/>
                <a:cs typeface="Noto Sans CJK SC"/>
              </a:defRPr>
            </a:lvl1pPr>
            <a:lvl2pPr algn="l">
              <a:buNone/>
              <a:defRPr sz="2400" b="1">
                <a:solidFill>
                  <a:srgbClr val="6650A3"/>
                </a:solidFill>
                <a:latin typeface="Noto Sans CJK SC"/>
                <a:ea typeface="Noto Sans CJK SC"/>
                <a:cs typeface="Noto Sans CJK SC"/>
              </a:defRPr>
            </a:lvl2pPr>
            <a:lvl3pPr algn="l">
              <a:buNone/>
              <a:defRPr sz="2400" b="1">
                <a:solidFill>
                  <a:srgbClr val="6650A3"/>
                </a:solidFill>
                <a:latin typeface="Noto Sans CJK SC"/>
                <a:ea typeface="Noto Sans CJK SC"/>
                <a:cs typeface="Noto Sans CJK SC"/>
              </a:defRPr>
            </a:lvl3pPr>
            <a:lvl4pPr algn="l">
              <a:buNone/>
              <a:defRPr sz="2400" b="1">
                <a:solidFill>
                  <a:srgbClr val="6650A3"/>
                </a:solidFill>
                <a:latin typeface="Noto Sans CJK SC"/>
                <a:ea typeface="Noto Sans CJK SC"/>
                <a:cs typeface="Noto Sans CJK SC"/>
              </a:defRPr>
            </a:lvl4pPr>
            <a:lvl5pPr algn="l">
              <a:buNone/>
              <a:defRPr sz="2400" b="1">
                <a:solidFill>
                  <a:srgbClr val="6650A3"/>
                </a:solidFill>
                <a:latin typeface="Noto Sans CJK SC"/>
                <a:ea typeface="Noto Sans CJK SC"/>
                <a:cs typeface="Noto Sans CJK SC"/>
              </a:defRPr>
            </a:lvl5pPr>
            <a:lvl6pPr algn="l">
              <a:buNone/>
              <a:defRPr sz="2400" b="1">
                <a:solidFill>
                  <a:srgbClr val="6650A3"/>
                </a:solidFill>
                <a:latin typeface="Noto Sans CJK SC"/>
                <a:ea typeface="Noto Sans CJK SC"/>
                <a:cs typeface="Noto Sans CJK SC"/>
              </a:defRPr>
            </a:lvl6pPr>
            <a:lvl7pPr algn="l">
              <a:buNone/>
              <a:defRPr sz="2400" b="1">
                <a:solidFill>
                  <a:srgbClr val="6650A3"/>
                </a:solidFill>
                <a:latin typeface="Noto Sans CJK SC"/>
                <a:ea typeface="Noto Sans CJK SC"/>
                <a:cs typeface="Noto Sans CJK SC"/>
              </a:defRPr>
            </a:lvl7pPr>
            <a:lvl8pPr algn="l">
              <a:buNone/>
              <a:defRPr sz="2400" b="1">
                <a:solidFill>
                  <a:srgbClr val="6650A3"/>
                </a:solidFill>
                <a:latin typeface="Noto Sans CJK SC"/>
                <a:ea typeface="Noto Sans CJK SC"/>
                <a:cs typeface="Noto Sans CJK SC"/>
              </a:defRPr>
            </a:lvl8pPr>
            <a:lvl9pPr algn="l">
              <a:buNone/>
              <a:defRPr sz="2400" b="1">
                <a:solidFill>
                  <a:srgbClr val="6650A3"/>
                </a:solidFill>
                <a:latin typeface="Noto Sans CJK SC"/>
                <a:ea typeface="Noto Sans CJK SC"/>
                <a:cs typeface="Noto Sans CJK SC"/>
              </a:defRPr>
            </a:lvl9pPr>
          </a:lstStyle>
          <a:p>
            <a:pPr algn="l">
              <a:buNone/>
              <a:defRPr sz="2250"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Latest run: the QCD gauge difference vanishes</a:t>
            </a:r>
            <a:endParaRPr sz="2250" b="1">
              <a:solidFill>
                <a:srgbClr val="6650A3"/>
              </a:solidFill>
              <a:latin typeface="Noto Sans CJK SC"/>
              <a:ea typeface="Noto Sans CJK SC"/>
              <a:cs typeface="Noto Sans CJK SC"/>
            </a:endParaRPr>
          </a:p>
        </p:txBody>
      </p:sp>
      <p:pic>
        <p:nvPicPr>
          <p:cNvPr id="5" name="Picture 4"/>
          <p:cNvPicPr>
            <a:picLocks noChangeAspect="1"/>
          </p:cNvPicPr>
          <p:nvPr/>
        </p:nvPicPr>
        <p:blipFill>
          <a:blip r:embed="rId2"/>
          <a:srcRect/>
          <a:stretch>
            <a:fillRect/>
          </a:stretch>
        </p:blipFill>
        <p:spPr>
          <a:xfrm>
            <a:off x="685800" y="3837146"/>
            <a:ext cx="6384036" cy="393383"/>
          </a:xfrm>
          <a:prstGeom prst="rect">
            <a:avLst/>
          </a:prstGeom>
        </p:spPr>
      </p:pic>
      <p:sp>
        <p:nvSpPr>
          <p:cNvPr id="6" name="实际 gse 主积分系数须与参考表达式一致。&#10;五"/>
          <p:cNvSpPr>
            <a:spLocks noGrp="1"/>
          </p:cNvSpPr>
          <p:nvPr/>
        </p:nvSpPr>
        <p:spPr>
          <a:xfrm>
            <a:off x="685800" y="4943475"/>
            <a:ext cx="10820400" cy="9144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The program reports a successful QCD cancellation check.</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This calibrates relative signs and normalization in the common zero-mass limit.</a:t>
            </a:r>
            <a:endParaRPr sz="2100" b="0">
              <a:solidFill>
                <a:srgbClr val="25223A"/>
              </a:solidFill>
              <a:latin typeface="Noto Sans CJK SC"/>
              <a:ea typeface="Noto Sans CJK SC"/>
              <a:cs typeface="Noto Sans CJK SC"/>
            </a:endParaRPr>
          </a:p>
        </p:txBody>
      </p:sp>
      <p:sp>
        <p:nvSpPr>
          <p:cNvPr id="7" name="此处 Δα f = f(α) − f(0)"/>
          <p:cNvSpPr>
            <a:spLocks noGrp="1"/>
          </p:cNvSpPr>
          <p:nvPr/>
        </p:nvSpPr>
        <p:spPr>
          <a:xfrm>
            <a:off x="685800" y="5934075"/>
            <a:ext cx="10820400" cy="419100"/>
          </a:xfrm>
          <a:prstGeom prst="rect">
            <a:avLst/>
          </a:prstGeom>
          <a:noFill/>
          <a:ln w="0">
            <a:noFill/>
          </a:ln>
        </p:spPr>
        <p:txBody>
          <a:bodyPr wrap="square" lIns="0" tIns="0" rIns="0" bIns="0" anchor="t">
            <a:noAutofit/>
          </a:bodyPr>
          <a:lstStyle>
            <a:defPPr algn="l">
              <a:defRPr sz="1875" b="0">
                <a:solidFill>
                  <a:srgbClr val="6C6878"/>
                </a:solidFill>
                <a:latin typeface="Noto Sans CJK SC"/>
                <a:ea typeface="Noto Sans CJK SC"/>
                <a:cs typeface="Noto Sans CJK SC"/>
              </a:defRPr>
            </a:defPPr>
            <a:lvl1pPr algn="l">
              <a:buNone/>
              <a:defRPr sz="1875" b="0">
                <a:solidFill>
                  <a:srgbClr val="6C6878"/>
                </a:solidFill>
                <a:latin typeface="Noto Sans CJK SC"/>
                <a:ea typeface="Noto Sans CJK SC"/>
                <a:cs typeface="Noto Sans CJK SC"/>
              </a:defRPr>
            </a:lvl1pPr>
            <a:lvl2pPr algn="l">
              <a:buNone/>
              <a:defRPr sz="1875" b="0">
                <a:solidFill>
                  <a:srgbClr val="6C6878"/>
                </a:solidFill>
                <a:latin typeface="Noto Sans CJK SC"/>
                <a:ea typeface="Noto Sans CJK SC"/>
                <a:cs typeface="Noto Sans CJK SC"/>
              </a:defRPr>
            </a:lvl2pPr>
            <a:lvl3pPr algn="l">
              <a:buNone/>
              <a:defRPr sz="1875" b="0">
                <a:solidFill>
                  <a:srgbClr val="6C6878"/>
                </a:solidFill>
                <a:latin typeface="Noto Sans CJK SC"/>
                <a:ea typeface="Noto Sans CJK SC"/>
                <a:cs typeface="Noto Sans CJK SC"/>
              </a:defRPr>
            </a:lvl3pPr>
            <a:lvl4pPr algn="l">
              <a:buNone/>
              <a:defRPr sz="1875" b="0">
                <a:solidFill>
                  <a:srgbClr val="6C6878"/>
                </a:solidFill>
                <a:latin typeface="Noto Sans CJK SC"/>
                <a:ea typeface="Noto Sans CJK SC"/>
                <a:cs typeface="Noto Sans CJK SC"/>
              </a:defRPr>
            </a:lvl4pPr>
            <a:lvl5pPr algn="l">
              <a:buNone/>
              <a:defRPr sz="1875" b="0">
                <a:solidFill>
                  <a:srgbClr val="6C6878"/>
                </a:solidFill>
                <a:latin typeface="Noto Sans CJK SC"/>
                <a:ea typeface="Noto Sans CJK SC"/>
                <a:cs typeface="Noto Sans CJK SC"/>
              </a:defRPr>
            </a:lvl5pPr>
            <a:lvl6pPr algn="l">
              <a:buNone/>
              <a:defRPr sz="1875" b="0">
                <a:solidFill>
                  <a:srgbClr val="6C6878"/>
                </a:solidFill>
                <a:latin typeface="Noto Sans CJK SC"/>
                <a:ea typeface="Noto Sans CJK SC"/>
                <a:cs typeface="Noto Sans CJK SC"/>
              </a:defRPr>
            </a:lvl6pPr>
            <a:lvl7pPr algn="l">
              <a:buNone/>
              <a:defRPr sz="1875" b="0">
                <a:solidFill>
                  <a:srgbClr val="6C6878"/>
                </a:solidFill>
                <a:latin typeface="Noto Sans CJK SC"/>
                <a:ea typeface="Noto Sans CJK SC"/>
                <a:cs typeface="Noto Sans CJK SC"/>
              </a:defRPr>
            </a:lvl7pPr>
            <a:lvl8pPr algn="l">
              <a:buNone/>
              <a:defRPr sz="1875" b="0">
                <a:solidFill>
                  <a:srgbClr val="6C6878"/>
                </a:solidFill>
                <a:latin typeface="Noto Sans CJK SC"/>
                <a:ea typeface="Noto Sans CJK SC"/>
                <a:cs typeface="Noto Sans CJK SC"/>
              </a:defRPr>
            </a:lvl8pPr>
            <a:lvl9pPr algn="l">
              <a:buNone/>
              <a:defRPr sz="1875" b="0">
                <a:solidFill>
                  <a:srgbClr val="6C6878"/>
                </a:solidFill>
                <a:latin typeface="Noto Sans CJK SC"/>
                <a:ea typeface="Noto Sans CJK SC"/>
                <a:cs typeface="Noto Sans CJK SC"/>
              </a:defRPr>
            </a:lvl9pPr>
          </a:lstStyle>
          <a:p>
            <a:pPr algn="l">
              <a:buNone/>
              <a:defRPr sz="1875" b="0">
                <a:solidFill>
                  <a:srgbClr val="6C6878"/>
                </a:solidFill>
                <a:latin typeface="Noto Sans CJK SC"/>
                <a:ea typeface="Noto Sans CJK SC"/>
                <a:cs typeface="Noto Sans CJK SC"/>
              </a:defRPr>
            </a:pPr>
            <a:endParaRPr sz="1875" b="0">
              <a:solidFill>
                <a:srgbClr val="6C6878"/>
              </a:solidFill>
              <a:latin typeface="Noto Sans CJK SC"/>
              <a:ea typeface="Noto Sans CJK SC"/>
              <a:cs typeface="Noto Sans CJK SC"/>
            </a:endParaRPr>
          </a:p>
        </p:txBody>
      </p:sp>
      <p:sp>
        <p:nvSpPr>
          <p:cNvPr id="9" name="pt-added-5"/>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QCD benchmark: [2] Binosi &amp; Papavassiliou (2009), Sec. 2. Implementation: [3].</a:t>
            </a:r>
            <a:endParaRPr sz="1200" b="0">
              <a:solidFill>
                <a:srgbClr val="6C6878"/>
              </a:solidFill>
              <a:latin typeface="Noto Sans CJK SC"/>
              <a:ea typeface="Noto Sans CJK SC"/>
              <a:cs typeface="Noto Sans CJK SC"/>
            </a:endParaRPr>
          </a:p>
        </p:txBody>
      </p:sp>
      <p:pic>
        <p:nvPicPr>
          <p:cNvPr id="10" name="Picture 9"/>
          <p:cNvPicPr>
            <a:picLocks noChangeAspect="1"/>
          </p:cNvPicPr>
          <p:nvPr/>
        </p:nvPicPr>
        <p:blipFill>
          <a:blip r:embed="rId3"/>
          <a:stretch>
            <a:fillRect/>
          </a:stretch>
        </p:blipFill>
        <p:spPr>
          <a:xfrm>
            <a:off x="685800" y="5906024"/>
            <a:ext cx="2568226" cy="39900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固定主积分基底上的规范残差"/>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Gauge Residuals at Finite Regulator Mass</a:t>
            </a:r>
            <a:endParaRPr sz="3300" b="1">
              <a:solidFill>
                <a:srgbClr val="25223A"/>
              </a:solidFill>
              <a:latin typeface="Noto Sans CJK SC"/>
              <a:ea typeface="Noto Sans CJK SC"/>
              <a:cs typeface="Noto Sans CJK SC"/>
            </a:endParaRPr>
          </a:p>
        </p:txBody>
      </p:sp>
      <p:sp>
        <p:nvSpPr>
          <p:cNvPr id="2" name="12"/>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25</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489615"/>
            <a:ext cx="5299424" cy="887921"/>
          </a:xfrm>
          <a:prstGeom prst="rect">
            <a:avLst/>
          </a:prstGeom>
        </p:spPr>
      </p:pic>
      <p:pic>
        <p:nvPicPr>
          <p:cNvPr id="4" name="Picture 3"/>
          <p:cNvPicPr>
            <a:picLocks noChangeAspect="1"/>
          </p:cNvPicPr>
          <p:nvPr/>
        </p:nvPicPr>
        <p:blipFill>
          <a:blip r:embed="rId2"/>
          <a:srcRect/>
          <a:stretch>
            <a:fillRect/>
          </a:stretch>
        </p:blipFill>
        <p:spPr>
          <a:xfrm>
            <a:off x="685800" y="2809542"/>
            <a:ext cx="5524214" cy="410242"/>
          </a:xfrm>
          <a:prstGeom prst="rect">
            <a:avLst/>
          </a:prstGeom>
        </p:spPr>
      </p:pic>
      <p:sp>
        <p:nvSpPr>
          <p:cNvPr id="5" name="α 改变系数，也可能改变主积分的质量参数。"/>
          <p:cNvSpPr>
            <a:spLocks noGrp="1"/>
          </p:cNvSpPr>
          <p:nvPr/>
        </p:nvSpPr>
        <p:spPr>
          <a:xfrm>
            <a:off x="685800" y="3752850"/>
            <a:ext cx="10820400" cy="476250"/>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250"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α changes both coefficients and integral masses.</a:t>
            </a:r>
            <a:endParaRPr sz="2250" b="1">
              <a:solidFill>
                <a:srgbClr val="6650A3"/>
              </a:solidFill>
              <a:latin typeface="Noto Sans CJK SC"/>
              <a:ea typeface="Noto Sans CJK SC"/>
              <a:cs typeface="Noto Sans CJK SC"/>
            </a:endParaRPr>
          </a:p>
        </p:txBody>
      </p:sp>
      <p:sp>
        <p:nvSpPr>
          <p:cNvPr id="6" name="规范比较先统一积分键，再合并所有部门。&#10;根式化简"/>
          <p:cNvSpPr>
            <a:spLocks noGrp="1"/>
          </p:cNvSpPr>
          <p:nvPr/>
        </p:nvSpPr>
        <p:spPr>
          <a:xfrm>
            <a:off x="685800" y="4371975"/>
            <a:ext cx="10820400" cy="9525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Match the integral keys before summing all sectors.</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Keep the pole branches fixed throughout the simplification.</a:t>
            </a:r>
            <a:endParaRPr sz="2100" b="0">
              <a:solidFill>
                <a:srgbClr val="25223A"/>
              </a:solidFill>
              <a:latin typeface="Noto Sans CJK SC"/>
              <a:ea typeface="Noto Sans CJK SC"/>
              <a:cs typeface="Noto Sans CJK SC"/>
            </a:endParaRPr>
          </a:p>
        </p:txBody>
      </p:sp>
      <p:sp>
        <p:nvSpPr>
          <p:cNvPr id="7" name="39 项是残差导出格式。非零系数与超时须分别记录"/>
          <p:cNvSpPr>
            <a:spLocks noGrp="1"/>
          </p:cNvSpPr>
          <p:nvPr/>
        </p:nvSpPr>
        <p:spPr>
          <a:xfrm>
            <a:off x="685800" y="5638800"/>
            <a:ext cx="10820400" cy="619125"/>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025"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Full check at finite M: 39 entries, 31 zero and 8 nonzero.</a:t>
            </a:r>
            <a:endParaRPr sz="2025" b="0">
              <a:solidFill>
                <a:srgbClr val="25223A"/>
              </a:solidFill>
              <a:latin typeface="Noto Sans CJK SC"/>
              <a:ea typeface="Noto Sans CJK SC"/>
              <a:cs typeface="Noto Sans CJK SC"/>
            </a:endParaRPr>
          </a:p>
        </p:txBody>
      </p:sp>
      <p:sp>
        <p:nvSpPr>
          <p:cNvPr id="9" name="pt-added-5"/>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Latest notebook, Sec. 6: FullMatrixNAVPinch, FullNAVIncluded = True.</a:t>
            </a:r>
            <a:endParaRPr sz="1200" b="0">
              <a:solidFill>
                <a:srgbClr val="6C6878"/>
              </a:solidFill>
              <a:latin typeface="Noto Sans CJK SC"/>
              <a:ea typeface="Noto Sans CJK SC"/>
              <a:cs typeface="Noto Sans CJK S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0" name="title"/>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M → 0: Cancellation of the Current Candidate</a:t>
            </a:r>
            <a:endParaRPr sz="3300" b="1">
              <a:solidFill>
                <a:srgbClr val="25223A"/>
              </a:solidFill>
              <a:latin typeface="Noto Sans CJK SC"/>
              <a:ea typeface="Noto Sans CJK SC"/>
              <a:cs typeface="Noto Sans CJK SC"/>
            </a:endParaRPr>
          </a:p>
        </p:txBody>
      </p:sp>
      <p:sp>
        <p:nvSpPr>
          <p:cNvPr id="2" name="page"/>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l">
              <a:defRPr sz="1350" b="0">
                <a:solidFill>
                  <a:srgbClr val="6650A3"/>
                </a:solidFill>
                <a:latin typeface="Noto Sans CJK SC"/>
                <a:ea typeface="Noto Sans CJK SC"/>
                <a:cs typeface="Noto Sans CJK SC"/>
              </a:defRPr>
            </a:defPPr>
            <a:lvl1pPr algn="l">
              <a:buNone/>
              <a:defRPr sz="1350" b="0">
                <a:solidFill>
                  <a:srgbClr val="6650A3"/>
                </a:solidFill>
                <a:latin typeface="Noto Sans CJK SC"/>
                <a:ea typeface="Noto Sans CJK SC"/>
                <a:cs typeface="Noto Sans CJK SC"/>
              </a:defRPr>
            </a:lvl1pPr>
            <a:lvl2pPr algn="l">
              <a:buNone/>
              <a:defRPr sz="1350" b="0">
                <a:solidFill>
                  <a:srgbClr val="6650A3"/>
                </a:solidFill>
                <a:latin typeface="Noto Sans CJK SC"/>
                <a:ea typeface="Noto Sans CJK SC"/>
                <a:cs typeface="Noto Sans CJK SC"/>
              </a:defRPr>
            </a:lvl2pPr>
            <a:lvl3pPr algn="l">
              <a:buNone/>
              <a:defRPr sz="1350" b="0">
                <a:solidFill>
                  <a:srgbClr val="6650A3"/>
                </a:solidFill>
                <a:latin typeface="Noto Sans CJK SC"/>
                <a:ea typeface="Noto Sans CJK SC"/>
                <a:cs typeface="Noto Sans CJK SC"/>
              </a:defRPr>
            </a:lvl3pPr>
            <a:lvl4pPr algn="l">
              <a:buNone/>
              <a:defRPr sz="1350" b="0">
                <a:solidFill>
                  <a:srgbClr val="6650A3"/>
                </a:solidFill>
                <a:latin typeface="Noto Sans CJK SC"/>
                <a:ea typeface="Noto Sans CJK SC"/>
                <a:cs typeface="Noto Sans CJK SC"/>
              </a:defRPr>
            </a:lvl4pPr>
            <a:lvl5pPr algn="l">
              <a:buNone/>
              <a:defRPr sz="1350" b="0">
                <a:solidFill>
                  <a:srgbClr val="6650A3"/>
                </a:solidFill>
                <a:latin typeface="Noto Sans CJK SC"/>
                <a:ea typeface="Noto Sans CJK SC"/>
                <a:cs typeface="Noto Sans CJK SC"/>
              </a:defRPr>
            </a:lvl5pPr>
            <a:lvl6pPr algn="l">
              <a:buNone/>
              <a:defRPr sz="1350" b="0">
                <a:solidFill>
                  <a:srgbClr val="6650A3"/>
                </a:solidFill>
                <a:latin typeface="Noto Sans CJK SC"/>
                <a:ea typeface="Noto Sans CJK SC"/>
                <a:cs typeface="Noto Sans CJK SC"/>
              </a:defRPr>
            </a:lvl6pPr>
            <a:lvl7pPr algn="l">
              <a:buNone/>
              <a:defRPr sz="1350" b="0">
                <a:solidFill>
                  <a:srgbClr val="6650A3"/>
                </a:solidFill>
                <a:latin typeface="Noto Sans CJK SC"/>
                <a:ea typeface="Noto Sans CJK SC"/>
                <a:cs typeface="Noto Sans CJK SC"/>
              </a:defRPr>
            </a:lvl7pPr>
            <a:lvl8pPr algn="l">
              <a:buNone/>
              <a:defRPr sz="1350" b="0">
                <a:solidFill>
                  <a:srgbClr val="6650A3"/>
                </a:solidFill>
                <a:latin typeface="Noto Sans CJK SC"/>
                <a:ea typeface="Noto Sans CJK SC"/>
                <a:cs typeface="Noto Sans CJK SC"/>
              </a:defRPr>
            </a:lvl8pPr>
            <a:lvl9pPr algn="l">
              <a:buNone/>
              <a:defRPr sz="1350" b="0">
                <a:solidFill>
                  <a:srgbClr val="6650A3"/>
                </a:solidFill>
                <a:latin typeface="Noto Sans CJK SC"/>
                <a:ea typeface="Noto Sans CJK SC"/>
                <a:cs typeface="Noto Sans CJK SC"/>
              </a:defRPr>
            </a:lvl9pPr>
          </a:lstStyle>
          <a:p>
            <a:pPr algn="l">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26</a:t>
            </a:r>
            <a:endParaRPr sz="1350" b="0">
              <a:solidFill>
                <a:srgbClr val="6650A3"/>
              </a:solidFill>
              <a:latin typeface="Noto Sans CJK SC"/>
              <a:ea typeface="Noto Sans CJK SC"/>
              <a:cs typeface="Noto Sans CJK SC"/>
            </a:endParaRPr>
          </a:p>
        </p:txBody>
      </p:sp>
      <p:sp>
        <p:nvSpPr>
          <p:cNvPr id="3" name="scope-heading"/>
          <p:cNvSpPr>
            <a:spLocks noGrp="1"/>
          </p:cNvSpPr>
          <p:nvPr/>
        </p:nvSpPr>
        <p:spPr>
          <a:xfrm>
            <a:off x="685800" y="1457325"/>
            <a:ext cx="10820400" cy="466725"/>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Keep RGZ masses finite and remove the ξ infrared regulator.</a:t>
            </a:r>
            <a:endParaRPr sz="2475" b="1">
              <a:solidFill>
                <a:srgbClr val="6650A3"/>
              </a:solidFill>
              <a:latin typeface="Noto Sans CJK SC"/>
              <a:ea typeface="Noto Sans CJK SC"/>
              <a:cs typeface="Noto Sans CJK SC"/>
            </a:endParaRPr>
          </a:p>
        </p:txBody>
      </p:sp>
      <p:sp>
        <p:nvSpPr>
          <p:cNvPr id="4" name="point-1"/>
          <p:cNvSpPr>
            <a:spLocks noGrp="1"/>
          </p:cNvSpPr>
          <p:nvPr/>
        </p:nvSpPr>
        <p:spPr>
          <a:xfrm>
            <a:off x="685800" y="2152650"/>
            <a:ext cx="10820400" cy="552450"/>
          </a:xfrm>
          <a:prstGeom prst="rect">
            <a:avLst/>
          </a:prstGeom>
          <a:noFill/>
          <a:ln w="0">
            <a:noFill/>
          </a:ln>
        </p:spPr>
        <p:txBody>
          <a:bodyPr wrap="square" lIns="0" tIns="0" rIns="0" bIns="0" anchor="t">
            <a:noAutofit/>
          </a:bodyPr>
          <a:lstStyle>
            <a:defPPr algn="l">
              <a:defRPr sz="2400" b="0">
                <a:solidFill>
                  <a:srgbClr val="25223A"/>
                </a:solidFill>
                <a:latin typeface="Noto Sans CJK SC"/>
                <a:ea typeface="Noto Sans CJK SC"/>
                <a:cs typeface="Noto Sans CJK SC"/>
              </a:defRPr>
            </a:defPPr>
            <a:lvl1pPr algn="l">
              <a:buNone/>
              <a:defRPr sz="2400" b="0">
                <a:solidFill>
                  <a:srgbClr val="25223A"/>
                </a:solidFill>
                <a:latin typeface="Noto Sans CJK SC"/>
                <a:ea typeface="Noto Sans CJK SC"/>
                <a:cs typeface="Noto Sans CJK SC"/>
              </a:defRPr>
            </a:lvl1pPr>
            <a:lvl2pPr algn="l">
              <a:buNone/>
              <a:defRPr sz="2400" b="0">
                <a:solidFill>
                  <a:srgbClr val="25223A"/>
                </a:solidFill>
                <a:latin typeface="Noto Sans CJK SC"/>
                <a:ea typeface="Noto Sans CJK SC"/>
                <a:cs typeface="Noto Sans CJK SC"/>
              </a:defRPr>
            </a:lvl2pPr>
            <a:lvl3pPr algn="l">
              <a:buNone/>
              <a:defRPr sz="2400" b="0">
                <a:solidFill>
                  <a:srgbClr val="25223A"/>
                </a:solidFill>
                <a:latin typeface="Noto Sans CJK SC"/>
                <a:ea typeface="Noto Sans CJK SC"/>
                <a:cs typeface="Noto Sans CJK SC"/>
              </a:defRPr>
            </a:lvl3pPr>
            <a:lvl4pPr algn="l">
              <a:buNone/>
              <a:defRPr sz="2400" b="0">
                <a:solidFill>
                  <a:srgbClr val="25223A"/>
                </a:solidFill>
                <a:latin typeface="Noto Sans CJK SC"/>
                <a:ea typeface="Noto Sans CJK SC"/>
                <a:cs typeface="Noto Sans CJK SC"/>
              </a:defRPr>
            </a:lvl4pPr>
            <a:lvl5pPr algn="l">
              <a:buNone/>
              <a:defRPr sz="2400" b="0">
                <a:solidFill>
                  <a:srgbClr val="25223A"/>
                </a:solidFill>
                <a:latin typeface="Noto Sans CJK SC"/>
                <a:ea typeface="Noto Sans CJK SC"/>
                <a:cs typeface="Noto Sans CJK SC"/>
              </a:defRPr>
            </a:lvl5pPr>
            <a:lvl6pPr algn="l">
              <a:buNone/>
              <a:defRPr sz="2400" b="0">
                <a:solidFill>
                  <a:srgbClr val="25223A"/>
                </a:solidFill>
                <a:latin typeface="Noto Sans CJK SC"/>
                <a:ea typeface="Noto Sans CJK SC"/>
                <a:cs typeface="Noto Sans CJK SC"/>
              </a:defRPr>
            </a:lvl6pPr>
            <a:lvl7pPr algn="l">
              <a:buNone/>
              <a:defRPr sz="2400" b="0">
                <a:solidFill>
                  <a:srgbClr val="25223A"/>
                </a:solidFill>
                <a:latin typeface="Noto Sans CJK SC"/>
                <a:ea typeface="Noto Sans CJK SC"/>
                <a:cs typeface="Noto Sans CJK SC"/>
              </a:defRPr>
            </a:lvl7pPr>
            <a:lvl8pPr algn="l">
              <a:buNone/>
              <a:defRPr sz="2400" b="0">
                <a:solidFill>
                  <a:srgbClr val="25223A"/>
                </a:solidFill>
                <a:latin typeface="Noto Sans CJK SC"/>
                <a:ea typeface="Noto Sans CJK SC"/>
                <a:cs typeface="Noto Sans CJK SC"/>
              </a:defRPr>
            </a:lvl8pPr>
            <a:lvl9pPr algn="l">
              <a:buNone/>
              <a:defRPr sz="2400" b="0">
                <a:solidFill>
                  <a:srgbClr val="25223A"/>
                </a:solidFill>
                <a:latin typeface="Noto Sans CJK SC"/>
                <a:ea typeface="Noto Sans CJK SC"/>
                <a:cs typeface="Noto Sans CJK SC"/>
              </a:defRPr>
            </a:lvl9pPr>
          </a:lstStyle>
          <a:p>
            <a:pPr algn="l">
              <a:buNone/>
              <a:defRPr sz="2400" b="0">
                <a:solidFill>
                  <a:srgbClr val="25223A"/>
                </a:solidFill>
                <a:latin typeface="Noto Sans CJK SC"/>
                <a:ea typeface="Noto Sans CJK SC"/>
                <a:cs typeface="Noto Sans CJK SC"/>
              </a:defRPr>
            </a:pPr>
            <a:endParaRPr sz="2400" b="0">
              <a:solidFill>
                <a:srgbClr val="25223A"/>
              </a:solidFill>
              <a:latin typeface="Noto Sans CJK SC"/>
              <a:ea typeface="Noto Sans CJK SC"/>
              <a:cs typeface="Noto Sans CJK SC"/>
            </a:endParaRPr>
          </a:p>
        </p:txBody>
      </p:sp>
      <p:sp>
        <p:nvSpPr>
          <p:cNvPr id="5" name="point-2"/>
          <p:cNvSpPr>
            <a:spLocks noGrp="1"/>
          </p:cNvSpPr>
          <p:nvPr/>
        </p:nvSpPr>
        <p:spPr>
          <a:xfrm>
            <a:off x="685800" y="2743200"/>
            <a:ext cx="10820400" cy="514350"/>
          </a:xfrm>
          <a:prstGeom prst="rect">
            <a:avLst/>
          </a:prstGeom>
          <a:noFill/>
          <a:ln w="0">
            <a:noFill/>
          </a:ln>
        </p:spPr>
        <p:txBody>
          <a:bodyPr wrap="square" lIns="0" tIns="0" rIns="0" bIns="0" anchor="t">
            <a:noAutofit/>
          </a:bodyPr>
          <a:lstStyle>
            <a:defPPr algn="l">
              <a:defRPr sz="2250" b="0">
                <a:solidFill>
                  <a:srgbClr val="25223A"/>
                </a:solidFill>
                <a:latin typeface="Noto Sans CJK SC"/>
                <a:ea typeface="Noto Sans CJK SC"/>
                <a:cs typeface="Noto Sans CJK SC"/>
              </a:defRPr>
            </a:defPPr>
            <a:lvl1pPr algn="l">
              <a:buNone/>
              <a:defRPr sz="2250" b="0">
                <a:solidFill>
                  <a:srgbClr val="25223A"/>
                </a:solidFill>
                <a:latin typeface="Noto Sans CJK SC"/>
                <a:ea typeface="Noto Sans CJK SC"/>
                <a:cs typeface="Noto Sans CJK SC"/>
              </a:defRPr>
            </a:lvl1pPr>
            <a:lvl2pPr algn="l">
              <a:buNone/>
              <a:defRPr sz="2250" b="0">
                <a:solidFill>
                  <a:srgbClr val="25223A"/>
                </a:solidFill>
                <a:latin typeface="Noto Sans CJK SC"/>
                <a:ea typeface="Noto Sans CJK SC"/>
                <a:cs typeface="Noto Sans CJK SC"/>
              </a:defRPr>
            </a:lvl2pPr>
            <a:lvl3pPr algn="l">
              <a:buNone/>
              <a:defRPr sz="2250" b="0">
                <a:solidFill>
                  <a:srgbClr val="25223A"/>
                </a:solidFill>
                <a:latin typeface="Noto Sans CJK SC"/>
                <a:ea typeface="Noto Sans CJK SC"/>
                <a:cs typeface="Noto Sans CJK SC"/>
              </a:defRPr>
            </a:lvl3pPr>
            <a:lvl4pPr algn="l">
              <a:buNone/>
              <a:defRPr sz="2250" b="0">
                <a:solidFill>
                  <a:srgbClr val="25223A"/>
                </a:solidFill>
                <a:latin typeface="Noto Sans CJK SC"/>
                <a:ea typeface="Noto Sans CJK SC"/>
                <a:cs typeface="Noto Sans CJK SC"/>
              </a:defRPr>
            </a:lvl4pPr>
            <a:lvl5pPr algn="l">
              <a:buNone/>
              <a:defRPr sz="2250" b="0">
                <a:solidFill>
                  <a:srgbClr val="25223A"/>
                </a:solidFill>
                <a:latin typeface="Noto Sans CJK SC"/>
                <a:ea typeface="Noto Sans CJK SC"/>
                <a:cs typeface="Noto Sans CJK SC"/>
              </a:defRPr>
            </a:lvl5pPr>
            <a:lvl6pPr algn="l">
              <a:buNone/>
              <a:defRPr sz="2250" b="0">
                <a:solidFill>
                  <a:srgbClr val="25223A"/>
                </a:solidFill>
                <a:latin typeface="Noto Sans CJK SC"/>
                <a:ea typeface="Noto Sans CJK SC"/>
                <a:cs typeface="Noto Sans CJK SC"/>
              </a:defRPr>
            </a:lvl6pPr>
            <a:lvl7pPr algn="l">
              <a:buNone/>
              <a:defRPr sz="2250" b="0">
                <a:solidFill>
                  <a:srgbClr val="25223A"/>
                </a:solidFill>
                <a:latin typeface="Noto Sans CJK SC"/>
                <a:ea typeface="Noto Sans CJK SC"/>
                <a:cs typeface="Noto Sans CJK SC"/>
              </a:defRPr>
            </a:lvl7pPr>
            <a:lvl8pPr algn="l">
              <a:buNone/>
              <a:defRPr sz="2250" b="0">
                <a:solidFill>
                  <a:srgbClr val="25223A"/>
                </a:solidFill>
                <a:latin typeface="Noto Sans CJK SC"/>
                <a:ea typeface="Noto Sans CJK SC"/>
                <a:cs typeface="Noto Sans CJK SC"/>
              </a:defRPr>
            </a:lvl8pPr>
            <a:lvl9pPr algn="l">
              <a:buNone/>
              <a:defRPr sz="2250" b="0">
                <a:solidFill>
                  <a:srgbClr val="25223A"/>
                </a:solidFill>
                <a:latin typeface="Noto Sans CJK SC"/>
                <a:ea typeface="Noto Sans CJK SC"/>
                <a:cs typeface="Noto Sans CJK SC"/>
              </a:defRPr>
            </a:lvl9pPr>
          </a:lstStyle>
          <a:p>
            <a:pPr algn="l">
              <a:buNone/>
              <a:defRPr sz="2400" b="0">
                <a:solidFill>
                  <a:srgbClr val="25223A"/>
                </a:solidFill>
                <a:latin typeface="Noto Sans CJK SC"/>
                <a:ea typeface="Noto Sans CJK SC"/>
                <a:cs typeface="Noto Sans CJK SC"/>
              </a:defRPr>
            </a:pPr>
            <a:endParaRPr sz="2400" b="0">
              <a:solidFill>
                <a:srgbClr val="25223A"/>
              </a:solidFill>
              <a:latin typeface="Noto Sans CJK SC"/>
              <a:ea typeface="Noto Sans CJK SC"/>
              <a:cs typeface="Noto Sans CJK SC"/>
            </a:endParaRPr>
          </a:p>
        </p:txBody>
      </p:sp>
      <p:sp>
        <p:nvSpPr>
          <p:cNvPr id="6" name="result-heading"/>
          <p:cNvSpPr>
            <a:spLocks noGrp="1"/>
          </p:cNvSpPr>
          <p:nvPr/>
        </p:nvSpPr>
        <p:spPr>
          <a:xfrm>
            <a:off x="685800" y="3752850"/>
            <a:ext cx="10820400" cy="552450"/>
          </a:xfrm>
          <a:prstGeom prst="rect">
            <a:avLst/>
          </a:prstGeom>
          <a:noFill/>
          <a:ln w="0">
            <a:noFill/>
          </a:ln>
        </p:spPr>
        <p:txBody>
          <a:bodyPr wrap="square" lIns="0" tIns="0" rIns="0" bIns="0" anchor="t">
            <a:noAutofit/>
          </a:bodyPr>
          <a:lstStyle>
            <a:defPPr algn="l">
              <a:defRPr sz="2325" b="1">
                <a:solidFill>
                  <a:srgbClr val="6650A3"/>
                </a:solidFill>
                <a:latin typeface="Noto Sans CJK SC"/>
                <a:ea typeface="Noto Sans CJK SC"/>
                <a:cs typeface="Noto Sans CJK SC"/>
              </a:defRPr>
            </a:defPPr>
            <a:lvl1pPr algn="l">
              <a:buNone/>
              <a:defRPr sz="2325" b="1">
                <a:solidFill>
                  <a:srgbClr val="6650A3"/>
                </a:solidFill>
                <a:latin typeface="Noto Sans CJK SC"/>
                <a:ea typeface="Noto Sans CJK SC"/>
                <a:cs typeface="Noto Sans CJK SC"/>
              </a:defRPr>
            </a:lvl1pPr>
            <a:lvl2pPr algn="l">
              <a:buNone/>
              <a:defRPr sz="2325" b="1">
                <a:solidFill>
                  <a:srgbClr val="6650A3"/>
                </a:solidFill>
                <a:latin typeface="Noto Sans CJK SC"/>
                <a:ea typeface="Noto Sans CJK SC"/>
                <a:cs typeface="Noto Sans CJK SC"/>
              </a:defRPr>
            </a:lvl2pPr>
            <a:lvl3pPr algn="l">
              <a:buNone/>
              <a:defRPr sz="2325" b="1">
                <a:solidFill>
                  <a:srgbClr val="6650A3"/>
                </a:solidFill>
                <a:latin typeface="Noto Sans CJK SC"/>
                <a:ea typeface="Noto Sans CJK SC"/>
                <a:cs typeface="Noto Sans CJK SC"/>
              </a:defRPr>
            </a:lvl3pPr>
            <a:lvl4pPr algn="l">
              <a:buNone/>
              <a:defRPr sz="2325" b="1">
                <a:solidFill>
                  <a:srgbClr val="6650A3"/>
                </a:solidFill>
                <a:latin typeface="Noto Sans CJK SC"/>
                <a:ea typeface="Noto Sans CJK SC"/>
                <a:cs typeface="Noto Sans CJK SC"/>
              </a:defRPr>
            </a:lvl4pPr>
            <a:lvl5pPr algn="l">
              <a:buNone/>
              <a:defRPr sz="2325" b="1">
                <a:solidFill>
                  <a:srgbClr val="6650A3"/>
                </a:solidFill>
                <a:latin typeface="Noto Sans CJK SC"/>
                <a:ea typeface="Noto Sans CJK SC"/>
                <a:cs typeface="Noto Sans CJK SC"/>
              </a:defRPr>
            </a:lvl5pPr>
            <a:lvl6pPr algn="l">
              <a:buNone/>
              <a:defRPr sz="2325" b="1">
                <a:solidFill>
                  <a:srgbClr val="6650A3"/>
                </a:solidFill>
                <a:latin typeface="Noto Sans CJK SC"/>
                <a:ea typeface="Noto Sans CJK SC"/>
                <a:cs typeface="Noto Sans CJK SC"/>
              </a:defRPr>
            </a:lvl6pPr>
            <a:lvl7pPr algn="l">
              <a:buNone/>
              <a:defRPr sz="2325" b="1">
                <a:solidFill>
                  <a:srgbClr val="6650A3"/>
                </a:solidFill>
                <a:latin typeface="Noto Sans CJK SC"/>
                <a:ea typeface="Noto Sans CJK SC"/>
                <a:cs typeface="Noto Sans CJK SC"/>
              </a:defRPr>
            </a:lvl7pPr>
            <a:lvl8pPr algn="l">
              <a:buNone/>
              <a:defRPr sz="2325" b="1">
                <a:solidFill>
                  <a:srgbClr val="6650A3"/>
                </a:solidFill>
                <a:latin typeface="Noto Sans CJK SC"/>
                <a:ea typeface="Noto Sans CJK SC"/>
                <a:cs typeface="Noto Sans CJK SC"/>
              </a:defRPr>
            </a:lvl8pPr>
            <a:lvl9pPr algn="l">
              <a:buNone/>
              <a:defRPr sz="232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325" b="1">
                <a:solidFill>
                  <a:srgbClr val="6650A3"/>
                </a:solidFill>
                <a:latin typeface="Noto Sans CJK SC"/>
                <a:ea typeface="Noto Sans CJK SC"/>
                <a:cs typeface="Noto Sans CJK SC"/>
              </a:rPr>
              <a:t>Cancellation extends to general RGZ parameters</a:t>
            </a:r>
            <a:endParaRPr sz="2475" b="1">
              <a:solidFill>
                <a:srgbClr val="6650A3"/>
              </a:solidFill>
              <a:latin typeface="Noto Sans CJK SC"/>
              <a:ea typeface="Noto Sans CJK SC"/>
              <a:cs typeface="Noto Sans CJK SC"/>
            </a:endParaRPr>
          </a:p>
        </p:txBody>
      </p:sp>
      <p:sp>
        <p:nvSpPr>
          <p:cNvPr id="7" name="zeros"/>
          <p:cNvSpPr>
            <a:spLocks noGrp="1"/>
          </p:cNvSpPr>
          <p:nvPr/>
        </p:nvSpPr>
        <p:spPr>
          <a:xfrm>
            <a:off x="685800" y="4391025"/>
            <a:ext cx="10820400" cy="990600"/>
          </a:xfrm>
          <a:prstGeom prst="rect">
            <a:avLst/>
          </a:prstGeom>
          <a:noFill/>
          <a:ln w="0">
            <a:noFill/>
          </a:ln>
        </p:spPr>
        <p:txBody>
          <a:bodyPr wrap="square" lIns="0" tIns="0" rIns="0" bIns="0" anchor="t">
            <a:noAutofit/>
          </a:bodyPr>
          <a:lstStyle>
            <a:defPPr algn="l">
              <a:defRPr sz="2100" b="0">
                <a:solidFill>
                  <a:srgbClr val="25223A"/>
                </a:solidFill>
                <a:latin typeface="Noto Sans CJK SC"/>
                <a:ea typeface="Noto Sans CJK SC"/>
                <a:cs typeface="Noto Sans CJK SC"/>
              </a:defRPr>
            </a:defPPr>
            <a:lvl1pPr algn="l">
              <a:buNone/>
              <a:defRPr sz="2100" b="0">
                <a:solidFill>
                  <a:srgbClr val="25223A"/>
                </a:solidFill>
                <a:latin typeface="Noto Sans CJK SC"/>
                <a:ea typeface="Noto Sans CJK SC"/>
                <a:cs typeface="Noto Sans CJK SC"/>
              </a:defRPr>
            </a:lvl1pPr>
            <a:lvl2pPr algn="l">
              <a:buNone/>
              <a:defRPr sz="2100" b="0">
                <a:solidFill>
                  <a:srgbClr val="25223A"/>
                </a:solidFill>
                <a:latin typeface="Noto Sans CJK SC"/>
                <a:ea typeface="Noto Sans CJK SC"/>
                <a:cs typeface="Noto Sans CJK SC"/>
              </a:defRPr>
            </a:lvl2pPr>
            <a:lvl3pPr algn="l">
              <a:buNone/>
              <a:defRPr sz="2100" b="0">
                <a:solidFill>
                  <a:srgbClr val="25223A"/>
                </a:solidFill>
                <a:latin typeface="Noto Sans CJK SC"/>
                <a:ea typeface="Noto Sans CJK SC"/>
                <a:cs typeface="Noto Sans CJK SC"/>
              </a:defRPr>
            </a:lvl3pPr>
            <a:lvl4pPr algn="l">
              <a:buNone/>
              <a:defRPr sz="2100" b="0">
                <a:solidFill>
                  <a:srgbClr val="25223A"/>
                </a:solidFill>
                <a:latin typeface="Noto Sans CJK SC"/>
                <a:ea typeface="Noto Sans CJK SC"/>
                <a:cs typeface="Noto Sans CJK SC"/>
              </a:defRPr>
            </a:lvl4pPr>
            <a:lvl5pPr algn="l">
              <a:buNone/>
              <a:defRPr sz="2100" b="0">
                <a:solidFill>
                  <a:srgbClr val="25223A"/>
                </a:solidFill>
                <a:latin typeface="Noto Sans CJK SC"/>
                <a:ea typeface="Noto Sans CJK SC"/>
                <a:cs typeface="Noto Sans CJK SC"/>
              </a:defRPr>
            </a:lvl5pPr>
            <a:lvl6pPr algn="l">
              <a:buNone/>
              <a:defRPr sz="2100" b="0">
                <a:solidFill>
                  <a:srgbClr val="25223A"/>
                </a:solidFill>
                <a:latin typeface="Noto Sans CJK SC"/>
                <a:ea typeface="Noto Sans CJK SC"/>
                <a:cs typeface="Noto Sans CJK SC"/>
              </a:defRPr>
            </a:lvl6pPr>
            <a:lvl7pPr algn="l">
              <a:buNone/>
              <a:defRPr sz="2100" b="0">
                <a:solidFill>
                  <a:srgbClr val="25223A"/>
                </a:solidFill>
                <a:latin typeface="Noto Sans CJK SC"/>
                <a:ea typeface="Noto Sans CJK SC"/>
                <a:cs typeface="Noto Sans CJK SC"/>
              </a:defRPr>
            </a:lvl7pPr>
            <a:lvl8pPr algn="l">
              <a:buNone/>
              <a:defRPr sz="2100" b="0">
                <a:solidFill>
                  <a:srgbClr val="25223A"/>
                </a:solidFill>
                <a:latin typeface="Noto Sans CJK SC"/>
                <a:ea typeface="Noto Sans CJK SC"/>
                <a:cs typeface="Noto Sans CJK SC"/>
              </a:defRPr>
            </a:lvl8pPr>
            <a:lvl9pPr algn="l">
              <a:buNone/>
              <a:defRPr sz="2100" b="0">
                <a:solidFill>
                  <a:srgbClr val="25223A"/>
                </a:solidFill>
                <a:latin typeface="Noto Sans CJK SC"/>
                <a:ea typeface="Noto Sans CJK SC"/>
                <a:cs typeface="Noto Sans CJK SC"/>
              </a:defRPr>
            </a:lvl9pPr>
          </a:lstStyle>
          <a:p>
            <a:pPr algn="l">
              <a:buNone/>
              <a:defRPr sz="2400" b="0">
                <a:solidFill>
                  <a:srgbClr val="25223A"/>
                </a:solidFill>
                <a:latin typeface="Noto Sans CJK SC"/>
                <a:ea typeface="Noto Sans CJK SC"/>
                <a:cs typeface="Noto Sans CJK SC"/>
              </a:defRPr>
            </a:pPr>
            <a:endParaRPr sz="2400" b="0">
              <a:solidFill>
                <a:srgbClr val="25223A"/>
              </a:solidFill>
              <a:latin typeface="Noto Sans CJK SC"/>
              <a:ea typeface="Noto Sans CJK SC"/>
              <a:cs typeface="Noto Sans CJK SC"/>
            </a:endParaRPr>
          </a:p>
        </p:txBody>
      </p:sp>
      <p:sp>
        <p:nvSpPr>
          <p:cNvPr id="8" name="limit"/>
          <p:cNvSpPr>
            <a:spLocks noGrp="1"/>
          </p:cNvSpPr>
          <p:nvPr/>
        </p:nvSpPr>
        <p:spPr>
          <a:xfrm>
            <a:off x="685800" y="5562600"/>
            <a:ext cx="10820400" cy="742950"/>
          </a:xfrm>
          <a:prstGeom prst="rect">
            <a:avLst/>
          </a:prstGeom>
          <a:noFill/>
          <a:ln w="0">
            <a:noFill/>
          </a:ln>
        </p:spPr>
        <p:txBody>
          <a:bodyPr wrap="square" lIns="0" tIns="0" rIns="0" bIns="0" anchor="t">
            <a:noAutofit/>
          </a:bodyPr>
          <a:lstStyle>
            <a:defPPr algn="l">
              <a:defRPr sz="1800" b="0">
                <a:solidFill>
                  <a:srgbClr val="25223A"/>
                </a:solidFill>
                <a:latin typeface="Noto Sans CJK SC"/>
                <a:ea typeface="Noto Sans CJK SC"/>
                <a:cs typeface="Noto Sans CJK SC"/>
              </a:defRPr>
            </a:defPPr>
            <a:lvl1pPr algn="l">
              <a:buNone/>
              <a:defRPr sz="1800" b="0">
                <a:solidFill>
                  <a:srgbClr val="25223A"/>
                </a:solidFill>
                <a:latin typeface="Noto Sans CJK SC"/>
                <a:ea typeface="Noto Sans CJK SC"/>
                <a:cs typeface="Noto Sans CJK SC"/>
              </a:defRPr>
            </a:lvl1pPr>
            <a:lvl2pPr algn="l">
              <a:buNone/>
              <a:defRPr sz="1800" b="0">
                <a:solidFill>
                  <a:srgbClr val="25223A"/>
                </a:solidFill>
                <a:latin typeface="Noto Sans CJK SC"/>
                <a:ea typeface="Noto Sans CJK SC"/>
                <a:cs typeface="Noto Sans CJK SC"/>
              </a:defRPr>
            </a:lvl2pPr>
            <a:lvl3pPr algn="l">
              <a:buNone/>
              <a:defRPr sz="1800" b="0">
                <a:solidFill>
                  <a:srgbClr val="25223A"/>
                </a:solidFill>
                <a:latin typeface="Noto Sans CJK SC"/>
                <a:ea typeface="Noto Sans CJK SC"/>
                <a:cs typeface="Noto Sans CJK SC"/>
              </a:defRPr>
            </a:lvl3pPr>
            <a:lvl4pPr algn="l">
              <a:buNone/>
              <a:defRPr sz="1800" b="0">
                <a:solidFill>
                  <a:srgbClr val="25223A"/>
                </a:solidFill>
                <a:latin typeface="Noto Sans CJK SC"/>
                <a:ea typeface="Noto Sans CJK SC"/>
                <a:cs typeface="Noto Sans CJK SC"/>
              </a:defRPr>
            </a:lvl4pPr>
            <a:lvl5pPr algn="l">
              <a:buNone/>
              <a:defRPr sz="1800" b="0">
                <a:solidFill>
                  <a:srgbClr val="25223A"/>
                </a:solidFill>
                <a:latin typeface="Noto Sans CJK SC"/>
                <a:ea typeface="Noto Sans CJK SC"/>
                <a:cs typeface="Noto Sans CJK SC"/>
              </a:defRPr>
            </a:lvl5pPr>
            <a:lvl6pPr algn="l">
              <a:buNone/>
              <a:defRPr sz="1800" b="0">
                <a:solidFill>
                  <a:srgbClr val="25223A"/>
                </a:solidFill>
                <a:latin typeface="Noto Sans CJK SC"/>
                <a:ea typeface="Noto Sans CJK SC"/>
                <a:cs typeface="Noto Sans CJK SC"/>
              </a:defRPr>
            </a:lvl6pPr>
            <a:lvl7pPr algn="l">
              <a:buNone/>
              <a:defRPr sz="1800" b="0">
                <a:solidFill>
                  <a:srgbClr val="25223A"/>
                </a:solidFill>
                <a:latin typeface="Noto Sans CJK SC"/>
                <a:ea typeface="Noto Sans CJK SC"/>
                <a:cs typeface="Noto Sans CJK SC"/>
              </a:defRPr>
            </a:lvl7pPr>
            <a:lvl8pPr algn="l">
              <a:buNone/>
              <a:defRPr sz="1800" b="0">
                <a:solidFill>
                  <a:srgbClr val="25223A"/>
                </a:solidFill>
                <a:latin typeface="Noto Sans CJK SC"/>
                <a:ea typeface="Noto Sans CJK SC"/>
                <a:cs typeface="Noto Sans CJK SC"/>
              </a:defRPr>
            </a:lvl8pPr>
            <a:lvl9pPr algn="l">
              <a:buNone/>
              <a:defRPr sz="1800"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1800" b="0">
                <a:solidFill>
                  <a:srgbClr val="25223A"/>
                </a:solidFill>
                <a:latin typeface="Noto Sans CJK SC"/>
                <a:ea typeface="Noto Sans CJK SC"/>
                <a:cs typeface="Noto Sans CJK SC"/>
              </a:rPr>
              <a:t>α remains symbolic. Section 7.1 reports the general-parameter cancellation</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1800" b="0">
                <a:solidFill>
                  <a:srgbClr val="25223A"/>
                </a:solidFill>
                <a:latin typeface="Noto Sans CJK SC"/>
                <a:ea typeface="Noto Sans CJK SC"/>
                <a:cs typeface="Noto Sans CJK SC"/>
              </a:rPr>
              <a:t>for the current self-energy-like candidate, not a full scattering-amplitude proof.</a:t>
            </a:r>
            <a:endParaRPr sz="2100" b="0">
              <a:solidFill>
                <a:srgbClr val="25223A"/>
              </a:solidFill>
              <a:latin typeface="Noto Sans CJK SC"/>
              <a:ea typeface="Noto Sans CJK SC"/>
              <a:cs typeface="Noto Sans CJK SC"/>
            </a:endParaRPr>
          </a:p>
        </p:txBody>
      </p:sp>
      <p:sp>
        <p:nvSpPr>
          <p:cNvPr id="9" name="cite"/>
          <p:cNvSpPr>
            <a:spLocks noGrp="1"/>
          </p:cNvSpPr>
          <p:nvPr/>
        </p:nvSpPr>
        <p:spPr>
          <a:xfrm>
            <a:off x="685800" y="6429375"/>
            <a:ext cx="9791700" cy="257175"/>
          </a:xfrm>
          <a:prstGeom prst="rect">
            <a:avLst/>
          </a:prstGeom>
          <a:noFill/>
          <a:ln w="0">
            <a:noFill/>
          </a:ln>
        </p:spPr>
        <p:txBody>
          <a:bodyPr wrap="square" lIns="0" tIns="0" rIns="0" bIns="0" anchor="t">
            <a:noAutofit/>
          </a:bodyPr>
          <a:lstStyle>
            <a:defPPr algn="l">
              <a:defRPr sz="1200" b="0">
                <a:solidFill>
                  <a:srgbClr val="6C6878"/>
                </a:solidFill>
                <a:latin typeface="Noto Sans CJK SC"/>
                <a:ea typeface="Noto Sans CJK SC"/>
                <a:cs typeface="Noto Sans CJK SC"/>
              </a:defRPr>
            </a:defPPr>
            <a:lvl1pPr algn="l">
              <a:buNone/>
              <a:defRPr sz="1200" b="0">
                <a:solidFill>
                  <a:srgbClr val="6C6878"/>
                </a:solidFill>
                <a:latin typeface="Noto Sans CJK SC"/>
                <a:ea typeface="Noto Sans CJK SC"/>
                <a:cs typeface="Noto Sans CJK SC"/>
              </a:defRPr>
            </a:lvl1pPr>
            <a:lvl2pPr algn="l">
              <a:buNone/>
              <a:defRPr sz="1200" b="0">
                <a:solidFill>
                  <a:srgbClr val="6C6878"/>
                </a:solidFill>
                <a:latin typeface="Noto Sans CJK SC"/>
                <a:ea typeface="Noto Sans CJK SC"/>
                <a:cs typeface="Noto Sans CJK SC"/>
              </a:defRPr>
            </a:lvl2pPr>
            <a:lvl3pPr algn="l">
              <a:buNone/>
              <a:defRPr sz="1200" b="0">
                <a:solidFill>
                  <a:srgbClr val="6C6878"/>
                </a:solidFill>
                <a:latin typeface="Noto Sans CJK SC"/>
                <a:ea typeface="Noto Sans CJK SC"/>
                <a:cs typeface="Noto Sans CJK SC"/>
              </a:defRPr>
            </a:lvl3pPr>
            <a:lvl4pPr algn="l">
              <a:buNone/>
              <a:defRPr sz="1200" b="0">
                <a:solidFill>
                  <a:srgbClr val="6C6878"/>
                </a:solidFill>
                <a:latin typeface="Noto Sans CJK SC"/>
                <a:ea typeface="Noto Sans CJK SC"/>
                <a:cs typeface="Noto Sans CJK SC"/>
              </a:defRPr>
            </a:lvl4pPr>
            <a:lvl5pPr algn="l">
              <a:buNone/>
              <a:defRPr sz="1200" b="0">
                <a:solidFill>
                  <a:srgbClr val="6C6878"/>
                </a:solidFill>
                <a:latin typeface="Noto Sans CJK SC"/>
                <a:ea typeface="Noto Sans CJK SC"/>
                <a:cs typeface="Noto Sans CJK SC"/>
              </a:defRPr>
            </a:lvl5pPr>
            <a:lvl6pPr algn="l">
              <a:buNone/>
              <a:defRPr sz="1200" b="0">
                <a:solidFill>
                  <a:srgbClr val="6C6878"/>
                </a:solidFill>
                <a:latin typeface="Noto Sans CJK SC"/>
                <a:ea typeface="Noto Sans CJK SC"/>
                <a:cs typeface="Noto Sans CJK SC"/>
              </a:defRPr>
            </a:lvl6pPr>
            <a:lvl7pPr algn="l">
              <a:buNone/>
              <a:defRPr sz="1200" b="0">
                <a:solidFill>
                  <a:srgbClr val="6C6878"/>
                </a:solidFill>
                <a:latin typeface="Noto Sans CJK SC"/>
                <a:ea typeface="Noto Sans CJK SC"/>
                <a:cs typeface="Noto Sans CJK SC"/>
              </a:defRPr>
            </a:lvl7pPr>
            <a:lvl8pPr algn="l">
              <a:buNone/>
              <a:defRPr sz="1200" b="0">
                <a:solidFill>
                  <a:srgbClr val="6C6878"/>
                </a:solidFill>
                <a:latin typeface="Noto Sans CJK SC"/>
                <a:ea typeface="Noto Sans CJK SC"/>
                <a:cs typeface="Noto Sans CJK SC"/>
              </a:defRPr>
            </a:lvl8pPr>
            <a:lvl9pPr algn="l">
              <a:buNone/>
              <a:defRPr sz="1200" b="0">
                <a:solidFill>
                  <a:srgbClr val="6C6878"/>
                </a:solidFill>
                <a:latin typeface="Noto Sans CJK SC"/>
                <a:ea typeface="Noto Sans CJK SC"/>
                <a:cs typeface="Noto Sans CJK SC"/>
              </a:defRPr>
            </a:lvl9pPr>
          </a:lstStyle>
          <a:p>
            <a:pPr algn="l">
              <a:buNone/>
              <a:defRPr sz="1275"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Latest notebook, Secs. 7–7.1: Out[58], Out[61], and GeneralM0-symbolic review.</a:t>
            </a:r>
            <a:endParaRPr sz="1275" b="0">
              <a:solidFill>
                <a:srgbClr val="6C6878"/>
              </a:solidFill>
              <a:latin typeface="Noto Sans CJK SC"/>
              <a:ea typeface="Noto Sans CJK SC"/>
              <a:cs typeface="Noto Sans CJK SC"/>
            </a:endParaRPr>
          </a:p>
        </p:txBody>
      </p:sp>
      <p:pic>
        <p:nvPicPr>
          <p:cNvPr id="11" name="Picture 10"/>
          <p:cNvPicPr>
            <a:picLocks noChangeAspect="1"/>
          </p:cNvPicPr>
          <p:nvPr/>
        </p:nvPicPr>
        <p:blipFill>
          <a:blip r:embed="rId1"/>
          <a:stretch>
            <a:fillRect/>
          </a:stretch>
        </p:blipFill>
        <p:spPr>
          <a:xfrm>
            <a:off x="685800" y="2011013"/>
            <a:ext cx="6159246" cy="1045274"/>
          </a:xfrm>
          <a:prstGeom prst="rect">
            <a:avLst/>
          </a:prstGeom>
        </p:spPr>
      </p:pic>
      <p:pic>
        <p:nvPicPr>
          <p:cNvPr id="12" name="Picture 11"/>
          <p:cNvPicPr>
            <a:picLocks noChangeAspect="1"/>
          </p:cNvPicPr>
          <p:nvPr/>
        </p:nvPicPr>
        <p:blipFill>
          <a:blip r:embed="rId2"/>
          <a:stretch>
            <a:fillRect/>
          </a:stretch>
        </p:blipFill>
        <p:spPr>
          <a:xfrm>
            <a:off x="685800" y="4362450"/>
            <a:ext cx="3866512" cy="100012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 name="Rectangle 37"/>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Program Flow: Full qq → qq Amplitude</a:t>
            </a:r>
            <a:endParaRPr sz="3150" b="1">
              <a:solidFill>
                <a:srgbClr val="25223A"/>
              </a:solidFill>
              <a:latin typeface="Noto Sans CJK SC"/>
              <a:ea typeface="Noto Sans CJK SC"/>
              <a:cs typeface="Noto Sans CJK SC"/>
            </a:endParaRPr>
          </a:p>
        </p:txBody>
      </p:sp>
      <p:sp>
        <p:nvSpPr>
          <p:cNvPr id="2" name="Rounded Rectangle 1"/>
          <p:cNvSpPr>
            <a:spLocks noGrp="1"/>
          </p:cNvSpPr>
          <p:nvPr/>
        </p:nvSpPr>
        <p:spPr>
          <a:xfrm>
            <a:off x="4057650" y="1343025"/>
            <a:ext cx="4076700" cy="923925"/>
          </a:xfrm>
          <a:prstGeom prst="roundRect">
            <a:avLst>
              <a:gd name="adj" fmla="val 8247"/>
            </a:avLst>
          </a:prstGeom>
          <a:solidFill>
            <a:srgbClr val="F2EFF8"/>
          </a:solidFill>
          <a:ln w="19050">
            <a:solidFill>
              <a:srgbClr val="C9C1DC"/>
            </a:solidFill>
            <a:prstDash val="solid"/>
          </a:ln>
        </p:spPr>
      </p:sp>
      <p:sp>
        <p:nvSpPr>
          <p:cNvPr id="3" name="Rectangle 2"/>
          <p:cNvSpPr>
            <a:spLocks noGrp="1"/>
          </p:cNvSpPr>
          <p:nvPr/>
        </p:nvSpPr>
        <p:spPr>
          <a:xfrm>
            <a:off x="4229100" y="1466850"/>
            <a:ext cx="37338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RGZQQStart</a:t>
            </a:r>
            <a:endParaRPr sz="2025" b="1">
              <a:solidFill>
                <a:srgbClr val="6650A3"/>
              </a:solidFill>
              <a:latin typeface="Noto Sans CJK SC"/>
              <a:ea typeface="Noto Sans CJK SC"/>
              <a:cs typeface="Noto Sans CJK SC"/>
            </a:endParaRPr>
          </a:p>
        </p:txBody>
      </p:sp>
      <p:sp>
        <p:nvSpPr>
          <p:cNvPr id="4" name="Rectangle 3"/>
          <p:cNvSpPr>
            <a:spLocks noGrp="1"/>
          </p:cNvSpPr>
          <p:nvPr/>
        </p:nvSpPr>
        <p:spPr>
          <a:xfrm>
            <a:off x="4229100" y="1924050"/>
            <a:ext cx="3733800" cy="28575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Choose kinematics, α and M</a:t>
            </a:r>
            <a:endParaRPr sz="1575" b="0">
              <a:solidFill>
                <a:srgbClr val="25223A"/>
              </a:solidFill>
              <a:latin typeface="Noto Sans CJK SC"/>
              <a:ea typeface="Noto Sans CJK SC"/>
              <a:cs typeface="Noto Sans CJK SC"/>
            </a:endParaRPr>
          </a:p>
        </p:txBody>
      </p:sp>
      <p:sp>
        <p:nvSpPr>
          <p:cNvPr id="5" name="Rectangle 4"/>
          <p:cNvSpPr>
            <a:spLocks noGrp="1"/>
          </p:cNvSpPr>
          <p:nvPr/>
        </p:nvSpPr>
        <p:spPr>
          <a:xfrm>
            <a:off x="2457450" y="2514600"/>
            <a:ext cx="7286625" cy="28575"/>
          </a:xfrm>
          <a:prstGeom prst="rect">
            <a:avLst/>
          </a:prstGeom>
          <a:solidFill>
            <a:srgbClr val="6650A3"/>
          </a:solidFill>
          <a:ln w="0">
            <a:noFill/>
            <a:prstDash val="solid"/>
          </a:ln>
        </p:spPr>
      </p:sp>
      <p:sp>
        <p:nvSpPr>
          <p:cNvPr id="6" name="Down Arrow 5"/>
          <p:cNvSpPr>
            <a:spLocks noGrp="1"/>
          </p:cNvSpPr>
          <p:nvPr/>
        </p:nvSpPr>
        <p:spPr>
          <a:xfrm>
            <a:off x="5981700" y="2276475"/>
            <a:ext cx="238125" cy="228600"/>
          </a:xfrm>
          <a:prstGeom prst="downArrow">
            <a:avLst/>
          </a:prstGeom>
          <a:solidFill>
            <a:srgbClr val="6650A3"/>
          </a:solidFill>
          <a:ln w="0">
            <a:noFill/>
            <a:prstDash val="solid"/>
          </a:ln>
        </p:spPr>
      </p:sp>
      <p:sp>
        <p:nvSpPr>
          <p:cNvPr id="7" name="Down Arrow 6"/>
          <p:cNvSpPr>
            <a:spLocks noGrp="1"/>
          </p:cNvSpPr>
          <p:nvPr/>
        </p:nvSpPr>
        <p:spPr>
          <a:xfrm>
            <a:off x="2257425" y="2571750"/>
            <a:ext cx="228600" cy="266700"/>
          </a:xfrm>
          <a:prstGeom prst="downArrow">
            <a:avLst/>
          </a:prstGeom>
          <a:solidFill>
            <a:srgbClr val="6650A3"/>
          </a:solidFill>
          <a:ln w="0">
            <a:noFill/>
            <a:prstDash val="solid"/>
          </a:ln>
        </p:spPr>
      </p:sp>
      <p:sp>
        <p:nvSpPr>
          <p:cNvPr id="8" name="Rounded Rectangle 7"/>
          <p:cNvSpPr>
            <a:spLocks noGrp="1"/>
          </p:cNvSpPr>
          <p:nvPr/>
        </p:nvSpPr>
        <p:spPr>
          <a:xfrm>
            <a:off x="685800" y="2933700"/>
            <a:ext cx="3352800" cy="1057275"/>
          </a:xfrm>
          <a:prstGeom prst="roundRect">
            <a:avLst>
              <a:gd name="adj" fmla="val 7207"/>
            </a:avLst>
          </a:prstGeom>
          <a:solidFill>
            <a:srgbClr val="F2EFF8"/>
          </a:solidFill>
          <a:ln w="19050">
            <a:solidFill>
              <a:srgbClr val="C9C1DC"/>
            </a:solidFill>
            <a:prstDash val="solid"/>
          </a:ln>
        </p:spPr>
      </p:sp>
      <p:sp>
        <p:nvSpPr>
          <p:cNvPr id="9" name="Rectangle 8"/>
          <p:cNvSpPr>
            <a:spLocks noGrp="1"/>
          </p:cNvSpPr>
          <p:nvPr/>
        </p:nvSpPr>
        <p:spPr>
          <a:xfrm>
            <a:off x="857250" y="3057525"/>
            <a:ext cx="30099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Mixed self-energy</a:t>
            </a:r>
            <a:endParaRPr sz="2025" b="1">
              <a:solidFill>
                <a:srgbClr val="6650A3"/>
              </a:solidFill>
              <a:latin typeface="Noto Sans CJK SC"/>
              <a:ea typeface="Noto Sans CJK SC"/>
              <a:cs typeface="Noto Sans CJK SC"/>
            </a:endParaRPr>
          </a:p>
        </p:txBody>
      </p:sp>
      <p:sp>
        <p:nvSpPr>
          <p:cNvPr id="10" name="Rectangle 9"/>
          <p:cNvSpPr>
            <a:spLocks noGrp="1"/>
          </p:cNvSpPr>
          <p:nvPr/>
        </p:nvSpPr>
        <p:spPr>
          <a:xfrm>
            <a:off x="857250" y="3514725"/>
            <a:ext cx="3009900" cy="41910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RGZQQPrepareSelf</a:t>
            </a:r>
            <a:endParaRPr sz="1575" b="0">
              <a:solidFill>
                <a:srgbClr val="25223A"/>
              </a:solidFill>
              <a:latin typeface="Noto Sans CJK SC"/>
              <a:ea typeface="Noto Sans CJK SC"/>
              <a:cs typeface="Noto Sans CJK SC"/>
            </a:endParaRPr>
          </a:p>
        </p:txBody>
      </p:sp>
      <p:sp>
        <p:nvSpPr>
          <p:cNvPr id="11" name="Down Arrow 10"/>
          <p:cNvSpPr>
            <a:spLocks noGrp="1"/>
          </p:cNvSpPr>
          <p:nvPr/>
        </p:nvSpPr>
        <p:spPr>
          <a:xfrm>
            <a:off x="5991225" y="2571750"/>
            <a:ext cx="228600" cy="266700"/>
          </a:xfrm>
          <a:prstGeom prst="downArrow">
            <a:avLst/>
          </a:prstGeom>
          <a:solidFill>
            <a:srgbClr val="6650A3"/>
          </a:solidFill>
          <a:ln w="0">
            <a:noFill/>
            <a:prstDash val="solid"/>
          </a:ln>
        </p:spPr>
      </p:sp>
      <p:sp>
        <p:nvSpPr>
          <p:cNvPr id="12" name="Rounded Rectangle 11"/>
          <p:cNvSpPr>
            <a:spLocks noGrp="1"/>
          </p:cNvSpPr>
          <p:nvPr/>
        </p:nvSpPr>
        <p:spPr>
          <a:xfrm>
            <a:off x="4419600" y="2933700"/>
            <a:ext cx="3352800" cy="1057275"/>
          </a:xfrm>
          <a:prstGeom prst="roundRect">
            <a:avLst>
              <a:gd name="adj" fmla="val 7207"/>
            </a:avLst>
          </a:prstGeom>
          <a:solidFill>
            <a:srgbClr val="F2EFF8"/>
          </a:solidFill>
          <a:ln w="19050">
            <a:solidFill>
              <a:srgbClr val="C9C1DC"/>
            </a:solidFill>
            <a:prstDash val="solid"/>
          </a:ln>
        </p:spPr>
      </p:sp>
      <p:sp>
        <p:nvSpPr>
          <p:cNvPr id="13" name="Rectangle 12"/>
          <p:cNvSpPr>
            <a:spLocks noGrp="1"/>
          </p:cNvSpPr>
          <p:nvPr/>
        </p:nvSpPr>
        <p:spPr>
          <a:xfrm>
            <a:off x="4591050" y="3057525"/>
            <a:ext cx="356235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AV / NAV on both sides</a:t>
            </a:r>
            <a:endParaRPr sz="2025" b="1">
              <a:solidFill>
                <a:srgbClr val="6650A3"/>
              </a:solidFill>
              <a:latin typeface="Noto Sans CJK SC"/>
              <a:ea typeface="Noto Sans CJK SC"/>
              <a:cs typeface="Noto Sans CJK SC"/>
            </a:endParaRPr>
          </a:p>
        </p:txBody>
      </p:sp>
      <p:sp>
        <p:nvSpPr>
          <p:cNvPr id="14" name="Rectangle 13"/>
          <p:cNvSpPr>
            <a:spLocks noGrp="1"/>
          </p:cNvSpPr>
          <p:nvPr/>
        </p:nvSpPr>
        <p:spPr>
          <a:xfrm>
            <a:off x="4591050" y="3514725"/>
            <a:ext cx="3009900" cy="41910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RGZQQRunPart</a:t>
            </a:r>
            <a:endParaRPr sz="1575" b="0">
              <a:solidFill>
                <a:srgbClr val="25223A"/>
              </a:solidFill>
              <a:latin typeface="Noto Sans CJK SC"/>
              <a:ea typeface="Noto Sans CJK SC"/>
              <a:cs typeface="Noto Sans CJK SC"/>
            </a:endParaRPr>
          </a:p>
        </p:txBody>
      </p:sp>
      <p:sp>
        <p:nvSpPr>
          <p:cNvPr id="15" name="Down Arrow 14"/>
          <p:cNvSpPr>
            <a:spLocks noGrp="1"/>
          </p:cNvSpPr>
          <p:nvPr/>
        </p:nvSpPr>
        <p:spPr>
          <a:xfrm>
            <a:off x="9725025" y="2571750"/>
            <a:ext cx="228600" cy="266700"/>
          </a:xfrm>
          <a:prstGeom prst="downArrow">
            <a:avLst/>
          </a:prstGeom>
          <a:solidFill>
            <a:srgbClr val="6650A3"/>
          </a:solidFill>
          <a:ln w="0">
            <a:noFill/>
            <a:prstDash val="solid"/>
          </a:ln>
        </p:spPr>
      </p:sp>
      <p:sp>
        <p:nvSpPr>
          <p:cNvPr id="16" name="Rounded Rectangle 15"/>
          <p:cNvSpPr>
            <a:spLocks noGrp="1"/>
          </p:cNvSpPr>
          <p:nvPr/>
        </p:nvSpPr>
        <p:spPr>
          <a:xfrm>
            <a:off x="8153400" y="2933700"/>
            <a:ext cx="3352800" cy="1057275"/>
          </a:xfrm>
          <a:prstGeom prst="roundRect">
            <a:avLst>
              <a:gd name="adj" fmla="val 7207"/>
            </a:avLst>
          </a:prstGeom>
          <a:solidFill>
            <a:srgbClr val="F2EFF8"/>
          </a:solidFill>
          <a:ln w="19050">
            <a:solidFill>
              <a:srgbClr val="C9C1DC"/>
            </a:solidFill>
            <a:prstDash val="solid"/>
          </a:ln>
        </p:spPr>
      </p:sp>
      <p:sp>
        <p:nvSpPr>
          <p:cNvPr id="17" name="Rectangle 16"/>
          <p:cNvSpPr>
            <a:spLocks noGrp="1"/>
          </p:cNvSpPr>
          <p:nvPr/>
        </p:nvSpPr>
        <p:spPr>
          <a:xfrm>
            <a:off x="8324850" y="3057525"/>
            <a:ext cx="30099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Direct / crossed boxes</a:t>
            </a:r>
            <a:endParaRPr sz="2025" b="1">
              <a:solidFill>
                <a:srgbClr val="6650A3"/>
              </a:solidFill>
              <a:latin typeface="Noto Sans CJK SC"/>
              <a:ea typeface="Noto Sans CJK SC"/>
              <a:cs typeface="Noto Sans CJK SC"/>
            </a:endParaRPr>
          </a:p>
        </p:txBody>
      </p:sp>
      <p:sp>
        <p:nvSpPr>
          <p:cNvPr id="18" name="Rectangle 17"/>
          <p:cNvSpPr>
            <a:spLocks noGrp="1"/>
          </p:cNvSpPr>
          <p:nvPr/>
        </p:nvSpPr>
        <p:spPr>
          <a:xfrm>
            <a:off x="8324850" y="3514725"/>
            <a:ext cx="3009900" cy="41910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RGZQQRunPart</a:t>
            </a:r>
            <a:endParaRPr sz="1575" b="0">
              <a:solidFill>
                <a:srgbClr val="25223A"/>
              </a:solidFill>
              <a:latin typeface="Noto Sans CJK SC"/>
              <a:ea typeface="Noto Sans CJK SC"/>
              <a:cs typeface="Noto Sans CJK SC"/>
            </a:endParaRPr>
          </a:p>
        </p:txBody>
      </p:sp>
      <p:sp>
        <p:nvSpPr>
          <p:cNvPr id="19" name="Rectangle 18"/>
          <p:cNvSpPr>
            <a:spLocks noGrp="1"/>
          </p:cNvSpPr>
          <p:nvPr/>
        </p:nvSpPr>
        <p:spPr>
          <a:xfrm>
            <a:off x="2362200" y="4038600"/>
            <a:ext cx="28575" cy="209550"/>
          </a:xfrm>
          <a:prstGeom prst="rect">
            <a:avLst/>
          </a:prstGeom>
          <a:solidFill>
            <a:srgbClr val="6650A3"/>
          </a:solidFill>
          <a:ln w="0">
            <a:noFill/>
            <a:prstDash val="solid"/>
          </a:ln>
        </p:spPr>
      </p:sp>
      <p:sp>
        <p:nvSpPr>
          <p:cNvPr id="20" name="Rectangle 19"/>
          <p:cNvSpPr>
            <a:spLocks noGrp="1"/>
          </p:cNvSpPr>
          <p:nvPr/>
        </p:nvSpPr>
        <p:spPr>
          <a:xfrm>
            <a:off x="6096000" y="4038600"/>
            <a:ext cx="28575" cy="209550"/>
          </a:xfrm>
          <a:prstGeom prst="rect">
            <a:avLst/>
          </a:prstGeom>
          <a:solidFill>
            <a:srgbClr val="6650A3"/>
          </a:solidFill>
          <a:ln w="0">
            <a:noFill/>
            <a:prstDash val="solid"/>
          </a:ln>
        </p:spPr>
      </p:sp>
      <p:sp>
        <p:nvSpPr>
          <p:cNvPr id="21" name="Rectangle 20"/>
          <p:cNvSpPr>
            <a:spLocks noGrp="1"/>
          </p:cNvSpPr>
          <p:nvPr/>
        </p:nvSpPr>
        <p:spPr>
          <a:xfrm>
            <a:off x="9829800" y="4038600"/>
            <a:ext cx="28575" cy="209550"/>
          </a:xfrm>
          <a:prstGeom prst="rect">
            <a:avLst/>
          </a:prstGeom>
          <a:solidFill>
            <a:srgbClr val="6650A3"/>
          </a:solidFill>
          <a:ln w="0">
            <a:noFill/>
            <a:prstDash val="solid"/>
          </a:ln>
        </p:spPr>
      </p:sp>
      <p:sp>
        <p:nvSpPr>
          <p:cNvPr id="22" name="Rectangle 21"/>
          <p:cNvSpPr>
            <a:spLocks noGrp="1"/>
          </p:cNvSpPr>
          <p:nvPr/>
        </p:nvSpPr>
        <p:spPr>
          <a:xfrm>
            <a:off x="2362200" y="4257675"/>
            <a:ext cx="7496175" cy="28575"/>
          </a:xfrm>
          <a:prstGeom prst="rect">
            <a:avLst/>
          </a:prstGeom>
          <a:solidFill>
            <a:srgbClr val="6650A3"/>
          </a:solidFill>
          <a:ln w="0">
            <a:noFill/>
            <a:prstDash val="solid"/>
          </a:ln>
        </p:spPr>
      </p:sp>
      <p:sp>
        <p:nvSpPr>
          <p:cNvPr id="23" name="Down Arrow 22"/>
          <p:cNvSpPr>
            <a:spLocks noGrp="1"/>
          </p:cNvSpPr>
          <p:nvPr/>
        </p:nvSpPr>
        <p:spPr>
          <a:xfrm>
            <a:off x="5981700" y="4286250"/>
            <a:ext cx="238125" cy="238125"/>
          </a:xfrm>
          <a:prstGeom prst="downArrow">
            <a:avLst/>
          </a:prstGeom>
          <a:solidFill>
            <a:srgbClr val="6650A3"/>
          </a:solidFill>
          <a:ln w="0">
            <a:noFill/>
            <a:prstDash val="solid"/>
          </a:ln>
        </p:spPr>
      </p:sp>
      <p:sp>
        <p:nvSpPr>
          <p:cNvPr id="24" name="Rounded Rectangle 23"/>
          <p:cNvSpPr>
            <a:spLocks noGrp="1"/>
          </p:cNvSpPr>
          <p:nvPr/>
        </p:nvSpPr>
        <p:spPr>
          <a:xfrm>
            <a:off x="4057650" y="4610100"/>
            <a:ext cx="4076700" cy="962025"/>
          </a:xfrm>
          <a:prstGeom prst="roundRect">
            <a:avLst>
              <a:gd name="adj" fmla="val 7921"/>
            </a:avLst>
          </a:prstGeom>
          <a:solidFill>
            <a:srgbClr val="F2EFF8"/>
          </a:solidFill>
          <a:ln w="19050">
            <a:solidFill>
              <a:srgbClr val="C9C1DC"/>
            </a:solidFill>
            <a:prstDash val="solid"/>
          </a:ln>
        </p:spPr>
      </p:sp>
      <p:sp>
        <p:nvSpPr>
          <p:cNvPr id="25" name="Rectangle 24"/>
          <p:cNvSpPr>
            <a:spLocks noGrp="1"/>
          </p:cNvSpPr>
          <p:nvPr/>
        </p:nvSpPr>
        <p:spPr>
          <a:xfrm>
            <a:off x="4229100" y="4733925"/>
            <a:ext cx="37338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RGZQQAmplitude</a:t>
            </a:r>
            <a:endParaRPr sz="2025" b="1">
              <a:solidFill>
                <a:srgbClr val="6650A3"/>
              </a:solidFill>
              <a:latin typeface="Noto Sans CJK SC"/>
              <a:ea typeface="Noto Sans CJK SC"/>
              <a:cs typeface="Noto Sans CJK SC"/>
            </a:endParaRPr>
          </a:p>
        </p:txBody>
      </p:sp>
      <p:sp>
        <p:nvSpPr>
          <p:cNvPr id="26" name="Rectangle 25"/>
          <p:cNvSpPr>
            <a:spLocks noGrp="1"/>
          </p:cNvSpPr>
          <p:nvPr/>
        </p:nvSpPr>
        <p:spPr>
          <a:xfrm>
            <a:off x="4229100" y="5191125"/>
            <a:ext cx="3733800" cy="32385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Check all parts before assembly</a:t>
            </a:r>
            <a:endParaRPr sz="1575" b="0">
              <a:solidFill>
                <a:srgbClr val="25223A"/>
              </a:solidFill>
              <a:latin typeface="Noto Sans CJK SC"/>
              <a:ea typeface="Noto Sans CJK SC"/>
              <a:cs typeface="Noto Sans CJK SC"/>
            </a:endParaRPr>
          </a:p>
        </p:txBody>
      </p:sp>
      <p:sp>
        <p:nvSpPr>
          <p:cNvPr id="27" name="Rounded Rectangle 26"/>
          <p:cNvSpPr>
            <a:spLocks noGrp="1"/>
          </p:cNvSpPr>
          <p:nvPr/>
        </p:nvSpPr>
        <p:spPr>
          <a:xfrm>
            <a:off x="685800" y="4610100"/>
            <a:ext cx="3067050" cy="962025"/>
          </a:xfrm>
          <a:prstGeom prst="roundRect">
            <a:avLst>
              <a:gd name="adj" fmla="val 7921"/>
            </a:avLst>
          </a:prstGeom>
          <a:solidFill>
            <a:srgbClr val="F2EFF8"/>
          </a:solidFill>
          <a:ln w="19050">
            <a:solidFill>
              <a:srgbClr val="C9C1DC"/>
            </a:solidFill>
            <a:prstDash val="solid"/>
          </a:ln>
        </p:spPr>
      </p:sp>
      <p:sp>
        <p:nvSpPr>
          <p:cNvPr id="28" name="Rectangle 27"/>
          <p:cNvSpPr>
            <a:spLocks noGrp="1"/>
          </p:cNvSpPr>
          <p:nvPr/>
        </p:nvSpPr>
        <p:spPr>
          <a:xfrm>
            <a:off x="857250" y="4733925"/>
            <a:ext cx="272415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Invalid parts</a:t>
            </a:r>
            <a:endParaRPr sz="2025" b="1">
              <a:solidFill>
                <a:srgbClr val="6650A3"/>
              </a:solidFill>
              <a:latin typeface="Noto Sans CJK SC"/>
              <a:ea typeface="Noto Sans CJK SC"/>
              <a:cs typeface="Noto Sans CJK SC"/>
            </a:endParaRPr>
          </a:p>
        </p:txBody>
      </p:sp>
      <p:sp>
        <p:nvSpPr>
          <p:cNvPr id="29" name="Rectangle 28"/>
          <p:cNvSpPr>
            <a:spLocks noGrp="1"/>
          </p:cNvSpPr>
          <p:nvPr/>
        </p:nvSpPr>
        <p:spPr>
          <a:xfrm>
            <a:off x="857250" y="5191125"/>
            <a:ext cx="2724150" cy="32385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RepairIncomplete → rerun</a:t>
            </a:r>
            <a:endParaRPr sz="1575" b="0">
              <a:solidFill>
                <a:srgbClr val="25223A"/>
              </a:solidFill>
              <a:latin typeface="Noto Sans CJK SC"/>
              <a:ea typeface="Noto Sans CJK SC"/>
              <a:cs typeface="Noto Sans CJK SC"/>
            </a:endParaRPr>
          </a:p>
        </p:txBody>
      </p:sp>
      <p:sp>
        <p:nvSpPr>
          <p:cNvPr id="30" name="Left Arrow 29"/>
          <p:cNvSpPr>
            <a:spLocks noGrp="1"/>
          </p:cNvSpPr>
          <p:nvPr/>
        </p:nvSpPr>
        <p:spPr>
          <a:xfrm>
            <a:off x="3762375" y="4953000"/>
            <a:ext cx="238125" cy="209550"/>
          </a:xfrm>
          <a:prstGeom prst="leftArrow">
            <a:avLst/>
          </a:prstGeom>
          <a:solidFill>
            <a:srgbClr val="6650A3"/>
          </a:solidFill>
          <a:ln w="0">
            <a:noFill/>
            <a:prstDash val="solid"/>
          </a:ln>
        </p:spPr>
      </p:sp>
      <p:sp>
        <p:nvSpPr>
          <p:cNvPr id="31" name="Rounded Rectangle 30"/>
          <p:cNvSpPr>
            <a:spLocks noGrp="1"/>
          </p:cNvSpPr>
          <p:nvPr/>
        </p:nvSpPr>
        <p:spPr>
          <a:xfrm>
            <a:off x="8458200" y="4610100"/>
            <a:ext cx="3048000" cy="962025"/>
          </a:xfrm>
          <a:prstGeom prst="roundRect">
            <a:avLst>
              <a:gd name="adj" fmla="val 7921"/>
            </a:avLst>
          </a:prstGeom>
          <a:solidFill>
            <a:srgbClr val="F2EFF8"/>
          </a:solidFill>
          <a:ln w="19050">
            <a:solidFill>
              <a:srgbClr val="C9C1DC"/>
            </a:solidFill>
            <a:prstDash val="solid"/>
          </a:ln>
        </p:spPr>
      </p:sp>
      <p:sp>
        <p:nvSpPr>
          <p:cNvPr id="32" name="Rectangle 31"/>
          <p:cNvSpPr>
            <a:spLocks noGrp="1"/>
          </p:cNvSpPr>
          <p:nvPr/>
        </p:nvSpPr>
        <p:spPr>
          <a:xfrm>
            <a:off x="8629650" y="4733925"/>
            <a:ext cx="2705100" cy="409575"/>
          </a:xfrm>
          <a:prstGeom prst="rect">
            <a:avLst/>
          </a:prstGeom>
          <a:noFill/>
          <a:ln w="0">
            <a:noFill/>
            <a:prstDash val="solid"/>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025"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Color–spin basis</a:t>
            </a:r>
            <a:endParaRPr sz="2025" b="1">
              <a:solidFill>
                <a:srgbClr val="6650A3"/>
              </a:solidFill>
              <a:latin typeface="Noto Sans CJK SC"/>
              <a:ea typeface="Noto Sans CJK SC"/>
              <a:cs typeface="Noto Sans CJK SC"/>
            </a:endParaRPr>
          </a:p>
        </p:txBody>
      </p:sp>
      <p:sp>
        <p:nvSpPr>
          <p:cNvPr id="33" name="Rectangle 32"/>
          <p:cNvSpPr>
            <a:spLocks noGrp="1"/>
          </p:cNvSpPr>
          <p:nvPr/>
        </p:nvSpPr>
        <p:spPr>
          <a:xfrm>
            <a:off x="8629650" y="5191125"/>
            <a:ext cx="2705100" cy="323850"/>
          </a:xfrm>
          <a:prstGeom prst="rect">
            <a:avLst/>
          </a:prstGeom>
          <a:noFill/>
          <a:ln w="0">
            <a:noFill/>
            <a:prstDash val="solid"/>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575"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RGZQQFormFactors</a:t>
            </a:r>
            <a:endParaRPr sz="1575" b="0">
              <a:solidFill>
                <a:srgbClr val="25223A"/>
              </a:solidFill>
              <a:latin typeface="Noto Sans CJK SC"/>
              <a:ea typeface="Noto Sans CJK SC"/>
              <a:cs typeface="Noto Sans CJK SC"/>
            </a:endParaRPr>
          </a:p>
        </p:txBody>
      </p:sp>
      <p:sp>
        <p:nvSpPr>
          <p:cNvPr id="34" name="Right Arrow 33"/>
          <p:cNvSpPr>
            <a:spLocks noGrp="1"/>
          </p:cNvSpPr>
          <p:nvPr/>
        </p:nvSpPr>
        <p:spPr>
          <a:xfrm>
            <a:off x="8162925" y="4953000"/>
            <a:ext cx="266700" cy="209550"/>
          </a:xfrm>
          <a:prstGeom prst="rightArrow">
            <a:avLst/>
          </a:prstGeom>
          <a:solidFill>
            <a:srgbClr val="6650A3"/>
          </a:solidFill>
          <a:ln w="0">
            <a:noFill/>
            <a:prstDash val="solid"/>
          </a:ln>
        </p:spPr>
      </p:sp>
      <p:sp>
        <p:nvSpPr>
          <p:cNvPr id="35" name="Rectangle 34"/>
          <p:cNvSpPr>
            <a:spLocks noGrp="1"/>
          </p:cNvSpPr>
          <p:nvPr/>
        </p:nvSpPr>
        <p:spPr>
          <a:xfrm>
            <a:off x="685800" y="5905500"/>
            <a:ext cx="10820400" cy="447675"/>
          </a:xfrm>
          <a:prstGeom prst="rect">
            <a:avLst/>
          </a:prstGeom>
          <a:noFill/>
          <a:ln w="0">
            <a:noFill/>
            <a:prstDash val="solid"/>
          </a:ln>
        </p:spPr>
        <p:txBody>
          <a:bodyPr wrap="square" lIns="0" tIns="0" rIns="0" bIns="0" anchor="t">
            <a:noAutofit/>
          </a:bodyPr>
          <a:lstStyle>
            <a:defPPr>
              <a:defRPr sz="1875" b="1">
                <a:solidFill>
                  <a:srgbClr val="6650A3"/>
                </a:solidFill>
                <a:latin typeface="Noto Sans CJK SC"/>
                <a:ea typeface="Noto Sans CJK SC"/>
                <a:cs typeface="Noto Sans CJK SC"/>
              </a:defRPr>
            </a:defPPr>
            <a:lvl1pPr>
              <a:buNone/>
              <a:defRPr sz="1875" b="1">
                <a:solidFill>
                  <a:srgbClr val="6650A3"/>
                </a:solidFill>
                <a:latin typeface="Noto Sans CJK SC"/>
                <a:ea typeface="Noto Sans CJK SC"/>
                <a:cs typeface="Noto Sans CJK SC"/>
              </a:defRPr>
            </a:lvl1pPr>
            <a:lvl2pPr>
              <a:buNone/>
              <a:defRPr sz="1875" b="1">
                <a:solidFill>
                  <a:srgbClr val="6650A3"/>
                </a:solidFill>
                <a:latin typeface="Noto Sans CJK SC"/>
                <a:ea typeface="Noto Sans CJK SC"/>
                <a:cs typeface="Noto Sans CJK SC"/>
              </a:defRPr>
            </a:lvl2pPr>
            <a:lvl3pPr>
              <a:buNone/>
              <a:defRPr sz="1875" b="1">
                <a:solidFill>
                  <a:srgbClr val="6650A3"/>
                </a:solidFill>
                <a:latin typeface="Noto Sans CJK SC"/>
                <a:ea typeface="Noto Sans CJK SC"/>
                <a:cs typeface="Noto Sans CJK SC"/>
              </a:defRPr>
            </a:lvl3pPr>
            <a:lvl4pPr>
              <a:buNone/>
              <a:defRPr sz="1875" b="1">
                <a:solidFill>
                  <a:srgbClr val="6650A3"/>
                </a:solidFill>
                <a:latin typeface="Noto Sans CJK SC"/>
                <a:ea typeface="Noto Sans CJK SC"/>
                <a:cs typeface="Noto Sans CJK SC"/>
              </a:defRPr>
            </a:lvl4pPr>
            <a:lvl5pPr>
              <a:buNone/>
              <a:defRPr sz="1875" b="1">
                <a:solidFill>
                  <a:srgbClr val="6650A3"/>
                </a:solidFill>
                <a:latin typeface="Noto Sans CJK SC"/>
                <a:ea typeface="Noto Sans CJK SC"/>
                <a:cs typeface="Noto Sans CJK SC"/>
              </a:defRPr>
            </a:lvl5pPr>
            <a:lvl6pPr>
              <a:buNone/>
              <a:defRPr sz="1875" b="1">
                <a:solidFill>
                  <a:srgbClr val="6650A3"/>
                </a:solidFill>
                <a:latin typeface="Noto Sans CJK SC"/>
                <a:ea typeface="Noto Sans CJK SC"/>
                <a:cs typeface="Noto Sans CJK SC"/>
              </a:defRPr>
            </a:lvl6pPr>
            <a:lvl7pPr>
              <a:buNone/>
              <a:defRPr sz="1875" b="1">
                <a:solidFill>
                  <a:srgbClr val="6650A3"/>
                </a:solidFill>
                <a:latin typeface="Noto Sans CJK SC"/>
                <a:ea typeface="Noto Sans CJK SC"/>
                <a:cs typeface="Noto Sans CJK SC"/>
              </a:defRPr>
            </a:lvl7pPr>
            <a:lvl8pPr>
              <a:buNone/>
              <a:defRPr sz="1875" b="1">
                <a:solidFill>
                  <a:srgbClr val="6650A3"/>
                </a:solidFill>
                <a:latin typeface="Noto Sans CJK SC"/>
                <a:ea typeface="Noto Sans CJK SC"/>
                <a:cs typeface="Noto Sans CJK SC"/>
              </a:defRPr>
            </a:lvl8pPr>
            <a:lvl9pPr>
              <a:buNone/>
              <a:defRPr sz="1875" b="1">
                <a:solidFill>
                  <a:srgbClr val="6650A3"/>
                </a:solidFill>
                <a:latin typeface="Noto Sans CJK SC"/>
                <a:ea typeface="Noto Sans CJK SC"/>
                <a:cs typeface="Noto Sans CJK SC"/>
              </a:defRPr>
            </a:lvl9pPr>
          </a:lstStyle>
          <a:p>
            <a:pPr>
              <a:buNone/>
              <a:defRPr sz="1875" b="1">
                <a:solidFill>
                  <a:srgbClr val="6650A3"/>
                </a:solidFill>
                <a:latin typeface="Noto Sans CJK SC"/>
                <a:ea typeface="Noto Sans CJK SC"/>
                <a:cs typeface="Noto Sans CJK SC"/>
              </a:defRPr>
            </a:pPr>
            <a:r>
              <a:rPr sz="1875" b="1">
                <a:solidFill>
                  <a:srgbClr val="6650A3"/>
                </a:solidFill>
                <a:latin typeface="Noto Sans CJK SC"/>
                <a:ea typeface="Noto Sans CJK SC"/>
                <a:cs typeface="Noto Sans CJK SC"/>
              </a:rPr>
              <a:t>Save valid results. Algebraic reconstruction and S-matrix verification are separate checks.</a:t>
            </a:r>
            <a:endParaRPr sz="1875" b="1">
              <a:solidFill>
                <a:srgbClr val="6650A3"/>
              </a:solidFill>
              <a:latin typeface="Noto Sans CJK SC"/>
              <a:ea typeface="Noto Sans CJK SC"/>
              <a:cs typeface="Noto Sans CJK SC"/>
            </a:endParaRPr>
          </a:p>
        </p:txBody>
      </p:sp>
      <p:sp>
        <p:nvSpPr>
          <p:cNvPr id="36" name="Rectangle 35"/>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Latest notebook, Secs. 8–8.1. The saved run includes QQAmplitudeIncomplete and recovery instructions.</a:t>
            </a:r>
            <a:endParaRPr sz="1200" b="0">
              <a:solidFill>
                <a:srgbClr val="6C6878"/>
              </a:solidFill>
              <a:latin typeface="Noto Sans CJK SC"/>
              <a:ea typeface="Noto Sans CJK SC"/>
              <a:cs typeface="Noto Sans CJK SC"/>
            </a:endParaRPr>
          </a:p>
        </p:txBody>
      </p:sp>
      <p:sp>
        <p:nvSpPr>
          <p:cNvPr id="37" name="Rectangle 36"/>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27</a:t>
            </a:r>
            <a:endParaRPr sz="1350" b="0">
              <a:solidFill>
                <a:srgbClr val="6650A3"/>
              </a:solidFill>
              <a:latin typeface="Noto Sans CJK SC"/>
              <a:ea typeface="Noto Sans CJK SC"/>
              <a:cs typeface="Noto Sans CJK S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Rectangle 5"/>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defRPr sz="3150" b="1">
                <a:solidFill>
                  <a:srgbClr val="25223A"/>
                </a:solidFill>
                <a:latin typeface="Noto Sans CJK SC"/>
                <a:ea typeface="Noto Sans CJK SC"/>
                <a:cs typeface="Noto Sans CJK SC"/>
              </a:defRPr>
            </a:lvl1pPr>
            <a:lvl2pPr>
              <a:defRPr sz="3150" b="1">
                <a:solidFill>
                  <a:srgbClr val="25223A"/>
                </a:solidFill>
                <a:latin typeface="Noto Sans CJK SC"/>
                <a:ea typeface="Noto Sans CJK SC"/>
                <a:cs typeface="Noto Sans CJK SC"/>
              </a:defRPr>
            </a:lvl2pPr>
            <a:lvl3pPr>
              <a:defRPr sz="3150" b="1">
                <a:solidFill>
                  <a:srgbClr val="25223A"/>
                </a:solidFill>
                <a:latin typeface="Noto Sans CJK SC"/>
                <a:ea typeface="Noto Sans CJK SC"/>
                <a:cs typeface="Noto Sans CJK SC"/>
              </a:defRPr>
            </a:lvl3pPr>
            <a:lvl4pPr>
              <a:defRPr sz="3150" b="1">
                <a:solidFill>
                  <a:srgbClr val="25223A"/>
                </a:solidFill>
                <a:latin typeface="Noto Sans CJK SC"/>
                <a:ea typeface="Noto Sans CJK SC"/>
                <a:cs typeface="Noto Sans CJK SC"/>
              </a:defRPr>
            </a:lvl4pPr>
            <a:lvl5pPr>
              <a:defRPr sz="3150" b="1">
                <a:solidFill>
                  <a:srgbClr val="25223A"/>
                </a:solidFill>
                <a:latin typeface="Noto Sans CJK SC"/>
                <a:ea typeface="Noto Sans CJK SC"/>
                <a:cs typeface="Noto Sans CJK SC"/>
              </a:defRPr>
            </a:lvl5pPr>
            <a:lvl6pPr>
              <a:defRPr sz="3150" b="1">
                <a:solidFill>
                  <a:srgbClr val="25223A"/>
                </a:solidFill>
                <a:latin typeface="Noto Sans CJK SC"/>
                <a:ea typeface="Noto Sans CJK SC"/>
                <a:cs typeface="Noto Sans CJK SC"/>
              </a:defRPr>
            </a:lvl6pPr>
            <a:lvl7pPr>
              <a:defRPr sz="3150" b="1">
                <a:solidFill>
                  <a:srgbClr val="25223A"/>
                </a:solidFill>
                <a:latin typeface="Noto Sans CJK SC"/>
                <a:ea typeface="Noto Sans CJK SC"/>
                <a:cs typeface="Noto Sans CJK SC"/>
              </a:defRPr>
            </a:lvl7pPr>
            <a:lvl8pPr>
              <a:defRPr sz="3150" b="1">
                <a:solidFill>
                  <a:srgbClr val="25223A"/>
                </a:solidFill>
                <a:latin typeface="Noto Sans CJK SC"/>
                <a:ea typeface="Noto Sans CJK SC"/>
                <a:cs typeface="Noto Sans CJK SC"/>
              </a:defRPr>
            </a:lvl8pPr>
            <a:lvl9pPr>
              <a:defRPr sz="3150" b="1">
                <a:solidFill>
                  <a:srgbClr val="25223A"/>
                </a:solidFill>
                <a:latin typeface="Noto Sans CJK SC"/>
                <a:ea typeface="Noto Sans CJK SC"/>
                <a:cs typeface="Noto Sans CJK SC"/>
              </a:defRPr>
            </a:lvl9pPr>
          </a:lstStyle>
          <a:p>
            <a:pPr>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Notebook Run: Recovery and Amplitude Assembly</a:t>
            </a:r>
            <a:endParaRPr sz="3150" b="1">
              <a:solidFill>
                <a:srgbClr val="25223A"/>
              </a:solidFill>
              <a:latin typeface="Noto Sans CJK SC"/>
              <a:ea typeface="Noto Sans CJK SC"/>
              <a:cs typeface="Noto Sans CJK SC"/>
            </a:endParaRPr>
          </a:p>
        </p:txBody>
      </p:sp>
      <p:sp>
        <p:nvSpPr>
          <p:cNvPr id="2" name="Rectangle 1"/>
          <p:cNvSpPr>
            <a:spLocks noGrp="1"/>
          </p:cNvSpPr>
          <p:nvPr/>
        </p:nvSpPr>
        <p:spPr>
          <a:xfrm>
            <a:off x="685800" y="1409700"/>
            <a:ext cx="10820400" cy="476250"/>
          </a:xfrm>
          <a:prstGeom prst="rect">
            <a:avLst/>
          </a:prstGeom>
          <a:noFill/>
          <a:ln w="0">
            <a:noFill/>
            <a:prstDash val="solid"/>
          </a:ln>
        </p:spPr>
        <p:txBody>
          <a:bodyPr wrap="square" lIns="0" tIns="0" rIns="0" bIns="0" anchor="t">
            <a:noAutofit/>
          </a:bodyPr>
          <a:lstStyle>
            <a:defPPr>
              <a:defRPr sz="2175" b="1">
                <a:solidFill>
                  <a:srgbClr val="6650A3"/>
                </a:solidFill>
                <a:latin typeface="Noto Sans CJK SC"/>
                <a:ea typeface="Noto Sans CJK SC"/>
                <a:cs typeface="Noto Sans CJK SC"/>
              </a:defRPr>
            </a:defPPr>
            <a:lvl1pPr>
              <a:defRPr sz="2175" b="1">
                <a:solidFill>
                  <a:srgbClr val="6650A3"/>
                </a:solidFill>
                <a:latin typeface="Noto Sans CJK SC"/>
                <a:ea typeface="Noto Sans CJK SC"/>
                <a:cs typeface="Noto Sans CJK SC"/>
              </a:defRPr>
            </a:lvl1pPr>
            <a:lvl2pPr>
              <a:defRPr sz="2175" b="1">
                <a:solidFill>
                  <a:srgbClr val="6650A3"/>
                </a:solidFill>
                <a:latin typeface="Noto Sans CJK SC"/>
                <a:ea typeface="Noto Sans CJK SC"/>
                <a:cs typeface="Noto Sans CJK SC"/>
              </a:defRPr>
            </a:lvl2pPr>
            <a:lvl3pPr>
              <a:defRPr sz="2175" b="1">
                <a:solidFill>
                  <a:srgbClr val="6650A3"/>
                </a:solidFill>
                <a:latin typeface="Noto Sans CJK SC"/>
                <a:ea typeface="Noto Sans CJK SC"/>
                <a:cs typeface="Noto Sans CJK SC"/>
              </a:defRPr>
            </a:lvl3pPr>
            <a:lvl4pPr>
              <a:defRPr sz="2175" b="1">
                <a:solidFill>
                  <a:srgbClr val="6650A3"/>
                </a:solidFill>
                <a:latin typeface="Noto Sans CJK SC"/>
                <a:ea typeface="Noto Sans CJK SC"/>
                <a:cs typeface="Noto Sans CJK SC"/>
              </a:defRPr>
            </a:lvl4pPr>
            <a:lvl5pPr>
              <a:defRPr sz="2175" b="1">
                <a:solidFill>
                  <a:srgbClr val="6650A3"/>
                </a:solidFill>
                <a:latin typeface="Noto Sans CJK SC"/>
                <a:ea typeface="Noto Sans CJK SC"/>
                <a:cs typeface="Noto Sans CJK SC"/>
              </a:defRPr>
            </a:lvl5pPr>
            <a:lvl6pPr>
              <a:defRPr sz="2175" b="1">
                <a:solidFill>
                  <a:srgbClr val="6650A3"/>
                </a:solidFill>
                <a:latin typeface="Noto Sans CJK SC"/>
                <a:ea typeface="Noto Sans CJK SC"/>
                <a:cs typeface="Noto Sans CJK SC"/>
              </a:defRPr>
            </a:lvl6pPr>
            <a:lvl7pPr>
              <a:defRPr sz="2175" b="1">
                <a:solidFill>
                  <a:srgbClr val="6650A3"/>
                </a:solidFill>
                <a:latin typeface="Noto Sans CJK SC"/>
                <a:ea typeface="Noto Sans CJK SC"/>
                <a:cs typeface="Noto Sans CJK SC"/>
              </a:defRPr>
            </a:lvl7pPr>
            <a:lvl8pPr>
              <a:defRPr sz="2175" b="1">
                <a:solidFill>
                  <a:srgbClr val="6650A3"/>
                </a:solidFill>
                <a:latin typeface="Noto Sans CJK SC"/>
                <a:ea typeface="Noto Sans CJK SC"/>
                <a:cs typeface="Noto Sans CJK SC"/>
              </a:defRPr>
            </a:lvl8pPr>
            <a:lvl9pPr>
              <a:defRPr sz="2175" b="1">
                <a:solidFill>
                  <a:srgbClr val="6650A3"/>
                </a:solidFill>
                <a:latin typeface="Noto Sans CJK SC"/>
                <a:ea typeface="Noto Sans CJK SC"/>
                <a:cs typeface="Noto Sans CJK SC"/>
              </a:defRPr>
            </a:lvl9pPr>
          </a:lstStyle>
          <a:p>
            <a:pPr>
              <a:defRPr sz="2175" b="1">
                <a:solidFill>
                  <a:srgbClr val="6650A3"/>
                </a:solidFill>
                <a:latin typeface="Noto Sans CJK SC"/>
                <a:ea typeface="Noto Sans CJK SC"/>
                <a:cs typeface="Noto Sans CJK SC"/>
              </a:defRPr>
            </a:pPr>
            <a:r>
              <a:rPr sz="2175" b="1">
                <a:solidFill>
                  <a:srgbClr val="6650A3"/>
                </a:solidFill>
                <a:latin typeface="Noto Sans CJK SC"/>
                <a:ea typeface="Noto Sans CJK SC"/>
                <a:cs typeface="Noto Sans CJK SC"/>
              </a:rPr>
              <a:t>The saved run assembles the bare amplitude after recovery checks.</a:t>
            </a:r>
            <a:endParaRPr sz="2175" b="1">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tretch>
            <a:fillRect/>
          </a:stretch>
        </p:blipFill>
        <p:spPr>
          <a:xfrm>
            <a:off x="1055077" y="2009775"/>
            <a:ext cx="10081846" cy="4095750"/>
          </a:xfrm>
          <a:prstGeom prst="rect">
            <a:avLst/>
          </a:prstGeom>
        </p:spPr>
      </p:pic>
      <p:sp>
        <p:nvSpPr>
          <p:cNvPr id="4" name="Rectangle 3"/>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defRPr sz="1200" b="0">
                <a:solidFill>
                  <a:srgbClr val="6C6878"/>
                </a:solidFill>
                <a:latin typeface="Noto Sans CJK SC"/>
                <a:ea typeface="Noto Sans CJK SC"/>
                <a:cs typeface="Noto Sans CJK SC"/>
              </a:defRPr>
            </a:lvl1pPr>
            <a:lvl2pPr>
              <a:defRPr sz="1200" b="0">
                <a:solidFill>
                  <a:srgbClr val="6C6878"/>
                </a:solidFill>
                <a:latin typeface="Noto Sans CJK SC"/>
                <a:ea typeface="Noto Sans CJK SC"/>
                <a:cs typeface="Noto Sans CJK SC"/>
              </a:defRPr>
            </a:lvl2pPr>
            <a:lvl3pPr>
              <a:defRPr sz="1200" b="0">
                <a:solidFill>
                  <a:srgbClr val="6C6878"/>
                </a:solidFill>
                <a:latin typeface="Noto Sans CJK SC"/>
                <a:ea typeface="Noto Sans CJK SC"/>
                <a:cs typeface="Noto Sans CJK SC"/>
              </a:defRPr>
            </a:lvl3pPr>
            <a:lvl4pPr>
              <a:defRPr sz="1200" b="0">
                <a:solidFill>
                  <a:srgbClr val="6C6878"/>
                </a:solidFill>
                <a:latin typeface="Noto Sans CJK SC"/>
                <a:ea typeface="Noto Sans CJK SC"/>
                <a:cs typeface="Noto Sans CJK SC"/>
              </a:defRPr>
            </a:lvl4pPr>
            <a:lvl5pPr>
              <a:defRPr sz="1200" b="0">
                <a:solidFill>
                  <a:srgbClr val="6C6878"/>
                </a:solidFill>
                <a:latin typeface="Noto Sans CJK SC"/>
                <a:ea typeface="Noto Sans CJK SC"/>
                <a:cs typeface="Noto Sans CJK SC"/>
              </a:defRPr>
            </a:lvl5pPr>
            <a:lvl6pPr>
              <a:defRPr sz="1200" b="0">
                <a:solidFill>
                  <a:srgbClr val="6C6878"/>
                </a:solidFill>
                <a:latin typeface="Noto Sans CJK SC"/>
                <a:ea typeface="Noto Sans CJK SC"/>
                <a:cs typeface="Noto Sans CJK SC"/>
              </a:defRPr>
            </a:lvl6pPr>
            <a:lvl7pPr>
              <a:defRPr sz="1200" b="0">
                <a:solidFill>
                  <a:srgbClr val="6C6878"/>
                </a:solidFill>
                <a:latin typeface="Noto Sans CJK SC"/>
                <a:ea typeface="Noto Sans CJK SC"/>
                <a:cs typeface="Noto Sans CJK SC"/>
              </a:defRPr>
            </a:lvl7pPr>
            <a:lvl8pPr>
              <a:defRPr sz="1200" b="0">
                <a:solidFill>
                  <a:srgbClr val="6C6878"/>
                </a:solidFill>
                <a:latin typeface="Noto Sans CJK SC"/>
                <a:ea typeface="Noto Sans CJK SC"/>
                <a:cs typeface="Noto Sans CJK SC"/>
              </a:defRPr>
            </a:lvl8pPr>
            <a:lvl9pPr>
              <a:defRPr sz="1200" b="0">
                <a:solidFill>
                  <a:srgbClr val="6C6878"/>
                </a:solidFill>
                <a:latin typeface="Noto Sans CJK SC"/>
                <a:ea typeface="Noto Sans CJK SC"/>
                <a:cs typeface="Noto Sans CJK SC"/>
              </a:defRPr>
            </a:lvl9pPr>
          </a:lstStyle>
          <a:p>
            <a:pPr>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Start Here(5).nb, Sec. 8.1, In[82–83]. Saved-cell rendering, not a new execution.</a:t>
            </a:r>
            <a:endParaRPr sz="1200" b="0">
              <a:solidFill>
                <a:srgbClr val="6C6878"/>
              </a:solidFill>
              <a:latin typeface="Noto Sans CJK SC"/>
              <a:ea typeface="Noto Sans CJK SC"/>
              <a:cs typeface="Noto Sans CJK SC"/>
            </a:endParaRPr>
          </a:p>
        </p:txBody>
      </p:sp>
      <p:sp>
        <p:nvSpPr>
          <p:cNvPr id="5" name="Rectangle 4"/>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defRPr sz="1350" b="0">
                <a:solidFill>
                  <a:srgbClr val="6650A3"/>
                </a:solidFill>
                <a:latin typeface="Noto Sans CJK SC"/>
                <a:ea typeface="Noto Sans CJK SC"/>
                <a:cs typeface="Noto Sans CJK SC"/>
              </a:defRPr>
            </a:lvl1pPr>
            <a:lvl2pPr>
              <a:defRPr sz="1350" b="0">
                <a:solidFill>
                  <a:srgbClr val="6650A3"/>
                </a:solidFill>
                <a:latin typeface="Noto Sans CJK SC"/>
                <a:ea typeface="Noto Sans CJK SC"/>
                <a:cs typeface="Noto Sans CJK SC"/>
              </a:defRPr>
            </a:lvl2pPr>
            <a:lvl3pPr>
              <a:defRPr sz="1350" b="0">
                <a:solidFill>
                  <a:srgbClr val="6650A3"/>
                </a:solidFill>
                <a:latin typeface="Noto Sans CJK SC"/>
                <a:ea typeface="Noto Sans CJK SC"/>
                <a:cs typeface="Noto Sans CJK SC"/>
              </a:defRPr>
            </a:lvl3pPr>
            <a:lvl4pPr>
              <a:defRPr sz="1350" b="0">
                <a:solidFill>
                  <a:srgbClr val="6650A3"/>
                </a:solidFill>
                <a:latin typeface="Noto Sans CJK SC"/>
                <a:ea typeface="Noto Sans CJK SC"/>
                <a:cs typeface="Noto Sans CJK SC"/>
              </a:defRPr>
            </a:lvl4pPr>
            <a:lvl5pPr>
              <a:defRPr sz="1350" b="0">
                <a:solidFill>
                  <a:srgbClr val="6650A3"/>
                </a:solidFill>
                <a:latin typeface="Noto Sans CJK SC"/>
                <a:ea typeface="Noto Sans CJK SC"/>
                <a:cs typeface="Noto Sans CJK SC"/>
              </a:defRPr>
            </a:lvl5pPr>
            <a:lvl6pPr>
              <a:defRPr sz="1350" b="0">
                <a:solidFill>
                  <a:srgbClr val="6650A3"/>
                </a:solidFill>
                <a:latin typeface="Noto Sans CJK SC"/>
                <a:ea typeface="Noto Sans CJK SC"/>
                <a:cs typeface="Noto Sans CJK SC"/>
              </a:defRPr>
            </a:lvl6pPr>
            <a:lvl7pPr>
              <a:defRPr sz="1350" b="0">
                <a:solidFill>
                  <a:srgbClr val="6650A3"/>
                </a:solidFill>
                <a:latin typeface="Noto Sans CJK SC"/>
                <a:ea typeface="Noto Sans CJK SC"/>
                <a:cs typeface="Noto Sans CJK SC"/>
              </a:defRPr>
            </a:lvl7pPr>
            <a:lvl8pPr>
              <a:defRPr sz="1350" b="0">
                <a:solidFill>
                  <a:srgbClr val="6650A3"/>
                </a:solidFill>
                <a:latin typeface="Noto Sans CJK SC"/>
                <a:ea typeface="Noto Sans CJK SC"/>
                <a:cs typeface="Noto Sans CJK SC"/>
              </a:defRPr>
            </a:lvl8pPr>
            <a:lvl9pPr>
              <a:defRPr sz="1350" b="0">
                <a:solidFill>
                  <a:srgbClr val="6650A3"/>
                </a:solidFill>
                <a:latin typeface="Noto Sans CJK SC"/>
                <a:ea typeface="Noto Sans CJK SC"/>
                <a:cs typeface="Noto Sans CJK SC"/>
              </a:defRPr>
            </a:lvl9pPr>
          </a:lstStyle>
          <a:p>
            <a:pPr>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28</a:t>
            </a:r>
            <a:endParaRPr sz="1350" b="0">
              <a:solidFill>
                <a:srgbClr val="6650A3"/>
              </a:solidFill>
              <a:latin typeface="Noto Sans CJK SC"/>
              <a:ea typeface="Noto Sans CJK SC"/>
              <a:cs typeface="Noto Sans CJK SC"/>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ectangle 6"/>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defRPr sz="3150" b="1">
                <a:solidFill>
                  <a:srgbClr val="25223A"/>
                </a:solidFill>
                <a:latin typeface="Noto Sans CJK SC"/>
                <a:ea typeface="Noto Sans CJK SC"/>
                <a:cs typeface="Noto Sans CJK SC"/>
              </a:defRPr>
            </a:lvl1pPr>
            <a:lvl2pPr>
              <a:defRPr sz="3150" b="1">
                <a:solidFill>
                  <a:srgbClr val="25223A"/>
                </a:solidFill>
                <a:latin typeface="Noto Sans CJK SC"/>
                <a:ea typeface="Noto Sans CJK SC"/>
                <a:cs typeface="Noto Sans CJK SC"/>
              </a:defRPr>
            </a:lvl2pPr>
            <a:lvl3pPr>
              <a:defRPr sz="3150" b="1">
                <a:solidFill>
                  <a:srgbClr val="25223A"/>
                </a:solidFill>
                <a:latin typeface="Noto Sans CJK SC"/>
                <a:ea typeface="Noto Sans CJK SC"/>
                <a:cs typeface="Noto Sans CJK SC"/>
              </a:defRPr>
            </a:lvl3pPr>
            <a:lvl4pPr>
              <a:defRPr sz="3150" b="1">
                <a:solidFill>
                  <a:srgbClr val="25223A"/>
                </a:solidFill>
                <a:latin typeface="Noto Sans CJK SC"/>
                <a:ea typeface="Noto Sans CJK SC"/>
                <a:cs typeface="Noto Sans CJK SC"/>
              </a:defRPr>
            </a:lvl4pPr>
            <a:lvl5pPr>
              <a:defRPr sz="3150" b="1">
                <a:solidFill>
                  <a:srgbClr val="25223A"/>
                </a:solidFill>
                <a:latin typeface="Noto Sans CJK SC"/>
                <a:ea typeface="Noto Sans CJK SC"/>
                <a:cs typeface="Noto Sans CJK SC"/>
              </a:defRPr>
            </a:lvl5pPr>
            <a:lvl6pPr>
              <a:defRPr sz="3150" b="1">
                <a:solidFill>
                  <a:srgbClr val="25223A"/>
                </a:solidFill>
                <a:latin typeface="Noto Sans CJK SC"/>
                <a:ea typeface="Noto Sans CJK SC"/>
                <a:cs typeface="Noto Sans CJK SC"/>
              </a:defRPr>
            </a:lvl6pPr>
            <a:lvl7pPr>
              <a:defRPr sz="3150" b="1">
                <a:solidFill>
                  <a:srgbClr val="25223A"/>
                </a:solidFill>
                <a:latin typeface="Noto Sans CJK SC"/>
                <a:ea typeface="Noto Sans CJK SC"/>
                <a:cs typeface="Noto Sans CJK SC"/>
              </a:defRPr>
            </a:lvl7pPr>
            <a:lvl8pPr>
              <a:defRPr sz="3150" b="1">
                <a:solidFill>
                  <a:srgbClr val="25223A"/>
                </a:solidFill>
                <a:latin typeface="Noto Sans CJK SC"/>
                <a:ea typeface="Noto Sans CJK SC"/>
                <a:cs typeface="Noto Sans CJK SC"/>
              </a:defRPr>
            </a:lvl8pPr>
            <a:lvl9pPr>
              <a:defRPr sz="3150" b="1">
                <a:solidFill>
                  <a:srgbClr val="25223A"/>
                </a:solidFill>
                <a:latin typeface="Noto Sans CJK SC"/>
                <a:ea typeface="Noto Sans CJK SC"/>
                <a:cs typeface="Noto Sans CJK SC"/>
              </a:defRPr>
            </a:lvl9pPr>
          </a:lstStyle>
          <a:p>
            <a:pPr>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Notebook Run: Form-Factor Reconstruction</a:t>
            </a:r>
            <a:endParaRPr sz="3150" b="1">
              <a:solidFill>
                <a:srgbClr val="25223A"/>
              </a:solidFill>
              <a:latin typeface="Noto Sans CJK SC"/>
              <a:ea typeface="Noto Sans CJK SC"/>
              <a:cs typeface="Noto Sans CJK SC"/>
            </a:endParaRPr>
          </a:p>
        </p:txBody>
      </p:sp>
      <p:sp>
        <p:nvSpPr>
          <p:cNvPr id="2" name="Rectangle 1"/>
          <p:cNvSpPr>
            <a:spLocks noGrp="1"/>
          </p:cNvSpPr>
          <p:nvPr/>
        </p:nvSpPr>
        <p:spPr>
          <a:xfrm>
            <a:off x="685800" y="1409700"/>
            <a:ext cx="10820400" cy="476250"/>
          </a:xfrm>
          <a:prstGeom prst="rect">
            <a:avLst/>
          </a:prstGeom>
          <a:noFill/>
          <a:ln w="0">
            <a:noFill/>
            <a:prstDash val="solid"/>
          </a:ln>
        </p:spPr>
        <p:txBody>
          <a:bodyPr wrap="square" lIns="0" tIns="0" rIns="0" bIns="0" anchor="t">
            <a:noAutofit/>
          </a:bodyPr>
          <a:lstStyle>
            <a:defPPr>
              <a:defRPr sz="2175" b="1">
                <a:solidFill>
                  <a:srgbClr val="6650A3"/>
                </a:solidFill>
                <a:latin typeface="Noto Sans CJK SC"/>
                <a:ea typeface="Noto Sans CJK SC"/>
                <a:cs typeface="Noto Sans CJK SC"/>
              </a:defRPr>
            </a:defPPr>
            <a:lvl1pPr>
              <a:defRPr sz="2175" b="1">
                <a:solidFill>
                  <a:srgbClr val="6650A3"/>
                </a:solidFill>
                <a:latin typeface="Noto Sans CJK SC"/>
                <a:ea typeface="Noto Sans CJK SC"/>
                <a:cs typeface="Noto Sans CJK SC"/>
              </a:defRPr>
            </a:lvl1pPr>
            <a:lvl2pPr>
              <a:defRPr sz="2175" b="1">
                <a:solidFill>
                  <a:srgbClr val="6650A3"/>
                </a:solidFill>
                <a:latin typeface="Noto Sans CJK SC"/>
                <a:ea typeface="Noto Sans CJK SC"/>
                <a:cs typeface="Noto Sans CJK SC"/>
              </a:defRPr>
            </a:lvl2pPr>
            <a:lvl3pPr>
              <a:defRPr sz="2175" b="1">
                <a:solidFill>
                  <a:srgbClr val="6650A3"/>
                </a:solidFill>
                <a:latin typeface="Noto Sans CJK SC"/>
                <a:ea typeface="Noto Sans CJK SC"/>
                <a:cs typeface="Noto Sans CJK SC"/>
              </a:defRPr>
            </a:lvl3pPr>
            <a:lvl4pPr>
              <a:defRPr sz="2175" b="1">
                <a:solidFill>
                  <a:srgbClr val="6650A3"/>
                </a:solidFill>
                <a:latin typeface="Noto Sans CJK SC"/>
                <a:ea typeface="Noto Sans CJK SC"/>
                <a:cs typeface="Noto Sans CJK SC"/>
              </a:defRPr>
            </a:lvl4pPr>
            <a:lvl5pPr>
              <a:defRPr sz="2175" b="1">
                <a:solidFill>
                  <a:srgbClr val="6650A3"/>
                </a:solidFill>
                <a:latin typeface="Noto Sans CJK SC"/>
                <a:ea typeface="Noto Sans CJK SC"/>
                <a:cs typeface="Noto Sans CJK SC"/>
              </a:defRPr>
            </a:lvl5pPr>
            <a:lvl6pPr>
              <a:defRPr sz="2175" b="1">
                <a:solidFill>
                  <a:srgbClr val="6650A3"/>
                </a:solidFill>
                <a:latin typeface="Noto Sans CJK SC"/>
                <a:ea typeface="Noto Sans CJK SC"/>
                <a:cs typeface="Noto Sans CJK SC"/>
              </a:defRPr>
            </a:lvl6pPr>
            <a:lvl7pPr>
              <a:defRPr sz="2175" b="1">
                <a:solidFill>
                  <a:srgbClr val="6650A3"/>
                </a:solidFill>
                <a:latin typeface="Noto Sans CJK SC"/>
                <a:ea typeface="Noto Sans CJK SC"/>
                <a:cs typeface="Noto Sans CJK SC"/>
              </a:defRPr>
            </a:lvl7pPr>
            <a:lvl8pPr>
              <a:defRPr sz="2175" b="1">
                <a:solidFill>
                  <a:srgbClr val="6650A3"/>
                </a:solidFill>
                <a:latin typeface="Noto Sans CJK SC"/>
                <a:ea typeface="Noto Sans CJK SC"/>
                <a:cs typeface="Noto Sans CJK SC"/>
              </a:defRPr>
            </a:lvl8pPr>
            <a:lvl9pPr>
              <a:defRPr sz="2175" b="1">
                <a:solidFill>
                  <a:srgbClr val="6650A3"/>
                </a:solidFill>
                <a:latin typeface="Noto Sans CJK SC"/>
                <a:ea typeface="Noto Sans CJK SC"/>
                <a:cs typeface="Noto Sans CJK SC"/>
              </a:defRPr>
            </a:lvl9pPr>
          </a:lstStyle>
          <a:p>
            <a:pPr>
              <a:defRPr sz="2175" b="1">
                <a:solidFill>
                  <a:srgbClr val="6650A3"/>
                </a:solidFill>
                <a:latin typeface="Noto Sans CJK SC"/>
                <a:ea typeface="Noto Sans CJK SC"/>
                <a:cs typeface="Noto Sans CJK SC"/>
              </a:defRPr>
            </a:pPr>
            <a:r>
              <a:rPr sz="2175" b="1">
                <a:solidFill>
                  <a:srgbClr val="6650A3"/>
                </a:solidFill>
                <a:latin typeface="Noto Sans CJK SC"/>
                <a:ea typeface="Noto Sans CJK SC"/>
                <a:cs typeface="Noto Sans CJK SC"/>
              </a:rPr>
              <a:t>Two color structures × four spin structures give eight rows.</a:t>
            </a:r>
            <a:endParaRPr sz="2175" b="1">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tretch>
            <a:fillRect/>
          </a:stretch>
        </p:blipFill>
        <p:spPr>
          <a:xfrm>
            <a:off x="685800" y="2177415"/>
            <a:ext cx="10820400" cy="3246120"/>
          </a:xfrm>
          <a:prstGeom prst="rect">
            <a:avLst/>
          </a:prstGeom>
        </p:spPr>
      </p:pic>
      <p:sp>
        <p:nvSpPr>
          <p:cNvPr id="4" name="Rectangle 3"/>
          <p:cNvSpPr>
            <a:spLocks noGrp="1"/>
          </p:cNvSpPr>
          <p:nvPr/>
        </p:nvSpPr>
        <p:spPr>
          <a:xfrm>
            <a:off x="685800" y="5610225"/>
            <a:ext cx="10820400" cy="704850"/>
          </a:xfrm>
          <a:prstGeom prst="rect">
            <a:avLst/>
          </a:prstGeom>
          <a:noFill/>
          <a:ln w="0">
            <a:noFill/>
            <a:prstDash val="solid"/>
          </a:ln>
        </p:spPr>
        <p:txBody>
          <a:bodyPr wrap="square" lIns="0" tIns="0" rIns="0" bIns="0" anchor="t">
            <a:noAutofit/>
          </a:bodyPr>
          <a:lstStyle>
            <a:defPPr>
              <a:defRPr sz="1875" b="0">
                <a:solidFill>
                  <a:srgbClr val="6C6878"/>
                </a:solidFill>
                <a:latin typeface="Noto Sans CJK SC"/>
                <a:ea typeface="Noto Sans CJK SC"/>
                <a:cs typeface="Noto Sans CJK SC"/>
              </a:defRPr>
            </a:defPPr>
            <a:lvl1pPr>
              <a:defRPr sz="1875" b="0">
                <a:solidFill>
                  <a:srgbClr val="6C6878"/>
                </a:solidFill>
                <a:latin typeface="Noto Sans CJK SC"/>
                <a:ea typeface="Noto Sans CJK SC"/>
                <a:cs typeface="Noto Sans CJK SC"/>
              </a:defRPr>
            </a:lvl1pPr>
            <a:lvl2pPr>
              <a:defRPr sz="1875" b="0">
                <a:solidFill>
                  <a:srgbClr val="6C6878"/>
                </a:solidFill>
                <a:latin typeface="Noto Sans CJK SC"/>
                <a:ea typeface="Noto Sans CJK SC"/>
                <a:cs typeface="Noto Sans CJK SC"/>
              </a:defRPr>
            </a:lvl2pPr>
            <a:lvl3pPr>
              <a:defRPr sz="1875" b="0">
                <a:solidFill>
                  <a:srgbClr val="6C6878"/>
                </a:solidFill>
                <a:latin typeface="Noto Sans CJK SC"/>
                <a:ea typeface="Noto Sans CJK SC"/>
                <a:cs typeface="Noto Sans CJK SC"/>
              </a:defRPr>
            </a:lvl3pPr>
            <a:lvl4pPr>
              <a:defRPr sz="1875" b="0">
                <a:solidFill>
                  <a:srgbClr val="6C6878"/>
                </a:solidFill>
                <a:latin typeface="Noto Sans CJK SC"/>
                <a:ea typeface="Noto Sans CJK SC"/>
                <a:cs typeface="Noto Sans CJK SC"/>
              </a:defRPr>
            </a:lvl4pPr>
            <a:lvl5pPr>
              <a:defRPr sz="1875" b="0">
                <a:solidFill>
                  <a:srgbClr val="6C6878"/>
                </a:solidFill>
                <a:latin typeface="Noto Sans CJK SC"/>
                <a:ea typeface="Noto Sans CJK SC"/>
                <a:cs typeface="Noto Sans CJK SC"/>
              </a:defRPr>
            </a:lvl5pPr>
            <a:lvl6pPr>
              <a:defRPr sz="1875" b="0">
                <a:solidFill>
                  <a:srgbClr val="6C6878"/>
                </a:solidFill>
                <a:latin typeface="Noto Sans CJK SC"/>
                <a:ea typeface="Noto Sans CJK SC"/>
                <a:cs typeface="Noto Sans CJK SC"/>
              </a:defRPr>
            </a:lvl6pPr>
            <a:lvl7pPr>
              <a:defRPr sz="1875" b="0">
                <a:solidFill>
                  <a:srgbClr val="6C6878"/>
                </a:solidFill>
                <a:latin typeface="Noto Sans CJK SC"/>
                <a:ea typeface="Noto Sans CJK SC"/>
                <a:cs typeface="Noto Sans CJK SC"/>
              </a:defRPr>
            </a:lvl7pPr>
            <a:lvl8pPr>
              <a:defRPr sz="1875" b="0">
                <a:solidFill>
                  <a:srgbClr val="6C6878"/>
                </a:solidFill>
                <a:latin typeface="Noto Sans CJK SC"/>
                <a:ea typeface="Noto Sans CJK SC"/>
                <a:cs typeface="Noto Sans CJK SC"/>
              </a:defRPr>
            </a:lvl8pPr>
            <a:lvl9pPr>
              <a:defRPr sz="1875" b="0">
                <a:solidFill>
                  <a:srgbClr val="6C6878"/>
                </a:solidFill>
                <a:latin typeface="Noto Sans CJK SC"/>
                <a:ea typeface="Noto Sans CJK SC"/>
                <a:cs typeface="Noto Sans CJK SC"/>
              </a:defRPr>
            </a:lvl9pPr>
          </a:lstStyle>
          <a:p>
            <a:pPr>
              <a:defRPr sz="1875" b="0">
                <a:solidFill>
                  <a:srgbClr val="6C6878"/>
                </a:solidFill>
                <a:latin typeface="Noto Sans CJK SC"/>
                <a:ea typeface="Noto Sans CJK SC"/>
                <a:cs typeface="Noto Sans CJK SC"/>
              </a:defRPr>
            </a:pPr>
            <a:r>
              <a:rPr sz="1875" b="0">
                <a:solidFill>
                  <a:srgbClr val="6C6878"/>
                </a:solidFill>
                <a:latin typeface="Noto Sans CJK SC"/>
                <a:ea typeface="Noto Sans CJK SC"/>
                <a:cs typeface="Noto Sans CJK SC"/>
              </a:rPr>
              <a:t>ReconstructionVerified = True checks the algebraic reconstruction.</a:t>
            </a:r>
            <a:endParaRPr sz="1875" b="0">
              <a:solidFill>
                <a:srgbClr val="6C6878"/>
              </a:solidFill>
              <a:latin typeface="Noto Sans CJK SC"/>
              <a:ea typeface="Noto Sans CJK SC"/>
              <a:cs typeface="Noto Sans CJK SC"/>
            </a:endParaRPr>
          </a:p>
          <a:p>
            <a:pPr>
              <a:defRPr sz="1875" b="0">
                <a:solidFill>
                  <a:srgbClr val="6C6878"/>
                </a:solidFill>
                <a:latin typeface="Noto Sans CJK SC"/>
                <a:ea typeface="Noto Sans CJK SC"/>
                <a:cs typeface="Noto Sans CJK SC"/>
              </a:defRPr>
            </a:pPr>
            <a:r>
              <a:rPr sz="1875" b="0">
                <a:solidFill>
                  <a:srgbClr val="6C6878"/>
                </a:solidFill>
                <a:latin typeface="Noto Sans CJK SC"/>
                <a:ea typeface="Noto Sans CJK SC"/>
                <a:cs typeface="Noto Sans CJK SC"/>
              </a:rPr>
              <a:t>Tensor-integral reduction is disabled in this call.</a:t>
            </a:r>
            <a:endParaRPr sz="1875" b="0">
              <a:solidFill>
                <a:srgbClr val="6C6878"/>
              </a:solidFill>
              <a:latin typeface="Noto Sans CJK SC"/>
              <a:ea typeface="Noto Sans CJK SC"/>
              <a:cs typeface="Noto Sans CJK SC"/>
            </a:endParaRPr>
          </a:p>
        </p:txBody>
      </p:sp>
      <p:sp>
        <p:nvSpPr>
          <p:cNvPr id="5" name="Rectangle 4"/>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defRPr sz="1200" b="0">
                <a:solidFill>
                  <a:srgbClr val="6C6878"/>
                </a:solidFill>
                <a:latin typeface="Noto Sans CJK SC"/>
                <a:ea typeface="Noto Sans CJK SC"/>
                <a:cs typeface="Noto Sans CJK SC"/>
              </a:defRPr>
            </a:lvl1pPr>
            <a:lvl2pPr>
              <a:defRPr sz="1200" b="0">
                <a:solidFill>
                  <a:srgbClr val="6C6878"/>
                </a:solidFill>
                <a:latin typeface="Noto Sans CJK SC"/>
                <a:ea typeface="Noto Sans CJK SC"/>
                <a:cs typeface="Noto Sans CJK SC"/>
              </a:defRPr>
            </a:lvl2pPr>
            <a:lvl3pPr>
              <a:defRPr sz="1200" b="0">
                <a:solidFill>
                  <a:srgbClr val="6C6878"/>
                </a:solidFill>
                <a:latin typeface="Noto Sans CJK SC"/>
                <a:ea typeface="Noto Sans CJK SC"/>
                <a:cs typeface="Noto Sans CJK SC"/>
              </a:defRPr>
            </a:lvl3pPr>
            <a:lvl4pPr>
              <a:defRPr sz="1200" b="0">
                <a:solidFill>
                  <a:srgbClr val="6C6878"/>
                </a:solidFill>
                <a:latin typeface="Noto Sans CJK SC"/>
                <a:ea typeface="Noto Sans CJK SC"/>
                <a:cs typeface="Noto Sans CJK SC"/>
              </a:defRPr>
            </a:lvl4pPr>
            <a:lvl5pPr>
              <a:defRPr sz="1200" b="0">
                <a:solidFill>
                  <a:srgbClr val="6C6878"/>
                </a:solidFill>
                <a:latin typeface="Noto Sans CJK SC"/>
                <a:ea typeface="Noto Sans CJK SC"/>
                <a:cs typeface="Noto Sans CJK SC"/>
              </a:defRPr>
            </a:lvl5pPr>
            <a:lvl6pPr>
              <a:defRPr sz="1200" b="0">
                <a:solidFill>
                  <a:srgbClr val="6C6878"/>
                </a:solidFill>
                <a:latin typeface="Noto Sans CJK SC"/>
                <a:ea typeface="Noto Sans CJK SC"/>
                <a:cs typeface="Noto Sans CJK SC"/>
              </a:defRPr>
            </a:lvl6pPr>
            <a:lvl7pPr>
              <a:defRPr sz="1200" b="0">
                <a:solidFill>
                  <a:srgbClr val="6C6878"/>
                </a:solidFill>
                <a:latin typeface="Noto Sans CJK SC"/>
                <a:ea typeface="Noto Sans CJK SC"/>
                <a:cs typeface="Noto Sans CJK SC"/>
              </a:defRPr>
            </a:lvl7pPr>
            <a:lvl8pPr>
              <a:defRPr sz="1200" b="0">
                <a:solidFill>
                  <a:srgbClr val="6C6878"/>
                </a:solidFill>
                <a:latin typeface="Noto Sans CJK SC"/>
                <a:ea typeface="Noto Sans CJK SC"/>
                <a:cs typeface="Noto Sans CJK SC"/>
              </a:defRPr>
            </a:lvl8pPr>
            <a:lvl9pPr>
              <a:defRPr sz="1200" b="0">
                <a:solidFill>
                  <a:srgbClr val="6C6878"/>
                </a:solidFill>
                <a:latin typeface="Noto Sans CJK SC"/>
                <a:ea typeface="Noto Sans CJK SC"/>
                <a:cs typeface="Noto Sans CJK SC"/>
              </a:defRPr>
            </a:lvl9pPr>
          </a:lstStyle>
          <a:p>
            <a:pPr>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Start Here(5).nb, Sec. 8.1, In[84]. Saved-cell rendering. Cache path omitted.</a:t>
            </a:r>
            <a:endParaRPr sz="1200" b="0">
              <a:solidFill>
                <a:srgbClr val="6C6878"/>
              </a:solidFill>
              <a:latin typeface="Noto Sans CJK SC"/>
              <a:ea typeface="Noto Sans CJK SC"/>
              <a:cs typeface="Noto Sans CJK SC"/>
            </a:endParaRPr>
          </a:p>
        </p:txBody>
      </p:sp>
      <p:sp>
        <p:nvSpPr>
          <p:cNvPr id="6" name="Rectangle 5"/>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defRPr sz="1350" b="0">
                <a:solidFill>
                  <a:srgbClr val="6650A3"/>
                </a:solidFill>
                <a:latin typeface="Noto Sans CJK SC"/>
                <a:ea typeface="Noto Sans CJK SC"/>
                <a:cs typeface="Noto Sans CJK SC"/>
              </a:defRPr>
            </a:lvl1pPr>
            <a:lvl2pPr>
              <a:defRPr sz="1350" b="0">
                <a:solidFill>
                  <a:srgbClr val="6650A3"/>
                </a:solidFill>
                <a:latin typeface="Noto Sans CJK SC"/>
                <a:ea typeface="Noto Sans CJK SC"/>
                <a:cs typeface="Noto Sans CJK SC"/>
              </a:defRPr>
            </a:lvl2pPr>
            <a:lvl3pPr>
              <a:defRPr sz="1350" b="0">
                <a:solidFill>
                  <a:srgbClr val="6650A3"/>
                </a:solidFill>
                <a:latin typeface="Noto Sans CJK SC"/>
                <a:ea typeface="Noto Sans CJK SC"/>
                <a:cs typeface="Noto Sans CJK SC"/>
              </a:defRPr>
            </a:lvl3pPr>
            <a:lvl4pPr>
              <a:defRPr sz="1350" b="0">
                <a:solidFill>
                  <a:srgbClr val="6650A3"/>
                </a:solidFill>
                <a:latin typeface="Noto Sans CJK SC"/>
                <a:ea typeface="Noto Sans CJK SC"/>
                <a:cs typeface="Noto Sans CJK SC"/>
              </a:defRPr>
            </a:lvl4pPr>
            <a:lvl5pPr>
              <a:defRPr sz="1350" b="0">
                <a:solidFill>
                  <a:srgbClr val="6650A3"/>
                </a:solidFill>
                <a:latin typeface="Noto Sans CJK SC"/>
                <a:ea typeface="Noto Sans CJK SC"/>
                <a:cs typeface="Noto Sans CJK SC"/>
              </a:defRPr>
            </a:lvl5pPr>
            <a:lvl6pPr>
              <a:defRPr sz="1350" b="0">
                <a:solidFill>
                  <a:srgbClr val="6650A3"/>
                </a:solidFill>
                <a:latin typeface="Noto Sans CJK SC"/>
                <a:ea typeface="Noto Sans CJK SC"/>
                <a:cs typeface="Noto Sans CJK SC"/>
              </a:defRPr>
            </a:lvl6pPr>
            <a:lvl7pPr>
              <a:defRPr sz="1350" b="0">
                <a:solidFill>
                  <a:srgbClr val="6650A3"/>
                </a:solidFill>
                <a:latin typeface="Noto Sans CJK SC"/>
                <a:ea typeface="Noto Sans CJK SC"/>
                <a:cs typeface="Noto Sans CJK SC"/>
              </a:defRPr>
            </a:lvl7pPr>
            <a:lvl8pPr>
              <a:defRPr sz="1350" b="0">
                <a:solidFill>
                  <a:srgbClr val="6650A3"/>
                </a:solidFill>
                <a:latin typeface="Noto Sans CJK SC"/>
                <a:ea typeface="Noto Sans CJK SC"/>
                <a:cs typeface="Noto Sans CJK SC"/>
              </a:defRPr>
            </a:lvl8pPr>
            <a:lvl9pPr>
              <a:defRPr sz="1350" b="0">
                <a:solidFill>
                  <a:srgbClr val="6650A3"/>
                </a:solidFill>
                <a:latin typeface="Noto Sans CJK SC"/>
                <a:ea typeface="Noto Sans CJK SC"/>
                <a:cs typeface="Noto Sans CJK SC"/>
              </a:defRPr>
            </a:lvl9pPr>
          </a:lstStyle>
          <a:p>
            <a:pPr>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29</a:t>
            </a:r>
            <a:endParaRPr sz="1350" b="0">
              <a:solidFill>
                <a:srgbClr val="6650A3"/>
              </a:solidFill>
              <a:latin typeface="Noto Sans CJK SC"/>
              <a:ea typeface="Noto Sans CJK SC"/>
              <a:cs typeface="Noto Sans CJK S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Rectangle 7"/>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defRPr sz="3150" b="1">
                <a:solidFill>
                  <a:srgbClr val="25223A"/>
                </a:solidFill>
                <a:latin typeface="Noto Sans CJK SC"/>
                <a:ea typeface="Noto Sans CJK SC"/>
                <a:cs typeface="Noto Sans CJK SC"/>
              </a:defRPr>
            </a:lvl1pPr>
            <a:lvl2pPr>
              <a:defRPr sz="3150" b="1">
                <a:solidFill>
                  <a:srgbClr val="25223A"/>
                </a:solidFill>
                <a:latin typeface="Noto Sans CJK SC"/>
                <a:ea typeface="Noto Sans CJK SC"/>
                <a:cs typeface="Noto Sans CJK SC"/>
              </a:defRPr>
            </a:lvl2pPr>
            <a:lvl3pPr>
              <a:defRPr sz="3150" b="1">
                <a:solidFill>
                  <a:srgbClr val="25223A"/>
                </a:solidFill>
                <a:latin typeface="Noto Sans CJK SC"/>
                <a:ea typeface="Noto Sans CJK SC"/>
                <a:cs typeface="Noto Sans CJK SC"/>
              </a:defRPr>
            </a:lvl3pPr>
            <a:lvl4pPr>
              <a:defRPr sz="3150" b="1">
                <a:solidFill>
                  <a:srgbClr val="25223A"/>
                </a:solidFill>
                <a:latin typeface="Noto Sans CJK SC"/>
                <a:ea typeface="Noto Sans CJK SC"/>
                <a:cs typeface="Noto Sans CJK SC"/>
              </a:defRPr>
            </a:lvl4pPr>
            <a:lvl5pPr>
              <a:defRPr sz="3150" b="1">
                <a:solidFill>
                  <a:srgbClr val="25223A"/>
                </a:solidFill>
                <a:latin typeface="Noto Sans CJK SC"/>
                <a:ea typeface="Noto Sans CJK SC"/>
                <a:cs typeface="Noto Sans CJK SC"/>
              </a:defRPr>
            </a:lvl5pPr>
            <a:lvl6pPr>
              <a:defRPr sz="3150" b="1">
                <a:solidFill>
                  <a:srgbClr val="25223A"/>
                </a:solidFill>
                <a:latin typeface="Noto Sans CJK SC"/>
                <a:ea typeface="Noto Sans CJK SC"/>
                <a:cs typeface="Noto Sans CJK SC"/>
              </a:defRPr>
            </a:lvl6pPr>
            <a:lvl7pPr>
              <a:defRPr sz="3150" b="1">
                <a:solidFill>
                  <a:srgbClr val="25223A"/>
                </a:solidFill>
                <a:latin typeface="Noto Sans CJK SC"/>
                <a:ea typeface="Noto Sans CJK SC"/>
                <a:cs typeface="Noto Sans CJK SC"/>
              </a:defRPr>
            </a:lvl7pPr>
            <a:lvl8pPr>
              <a:defRPr sz="3150" b="1">
                <a:solidFill>
                  <a:srgbClr val="25223A"/>
                </a:solidFill>
                <a:latin typeface="Noto Sans CJK SC"/>
                <a:ea typeface="Noto Sans CJK SC"/>
                <a:cs typeface="Noto Sans CJK SC"/>
              </a:defRPr>
            </a:lvl8pPr>
            <a:lvl9pPr>
              <a:defRPr sz="3150" b="1">
                <a:solidFill>
                  <a:srgbClr val="25223A"/>
                </a:solidFill>
                <a:latin typeface="Noto Sans CJK SC"/>
                <a:ea typeface="Noto Sans CJK SC"/>
                <a:cs typeface="Noto Sans CJK SC"/>
              </a:defRPr>
            </a:lvl9pPr>
          </a:lstStyle>
          <a:p>
            <a:pPr>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Notebook Run: Color–Spin Coefficient Table</a:t>
            </a:r>
            <a:endParaRPr sz="3150" b="1">
              <a:solidFill>
                <a:srgbClr val="25223A"/>
              </a:solidFill>
              <a:latin typeface="Noto Sans CJK SC"/>
              <a:ea typeface="Noto Sans CJK SC"/>
              <a:cs typeface="Noto Sans CJK SC"/>
            </a:endParaRPr>
          </a:p>
        </p:txBody>
      </p:sp>
      <p:pic>
        <p:nvPicPr>
          <p:cNvPr id="2" name="Picture 1"/>
          <p:cNvPicPr>
            <a:picLocks noChangeAspect="1"/>
          </p:cNvPicPr>
          <p:nvPr/>
        </p:nvPicPr>
        <p:blipFill>
          <a:blip r:embed="rId1"/>
          <a:stretch>
            <a:fillRect/>
          </a:stretch>
        </p:blipFill>
        <p:spPr>
          <a:xfrm>
            <a:off x="688075" y="1476375"/>
            <a:ext cx="6624851" cy="4438650"/>
          </a:xfrm>
          <a:prstGeom prst="rect">
            <a:avLst/>
          </a:prstGeom>
        </p:spPr>
      </p:pic>
      <p:pic>
        <p:nvPicPr>
          <p:cNvPr id="3" name="Picture 2"/>
          <p:cNvPicPr>
            <a:picLocks noChangeAspect="1"/>
          </p:cNvPicPr>
          <p:nvPr/>
        </p:nvPicPr>
        <p:blipFill>
          <a:blip r:embed="rId2"/>
          <a:stretch>
            <a:fillRect/>
          </a:stretch>
        </p:blipFill>
        <p:spPr>
          <a:xfrm>
            <a:off x="7696200" y="1774337"/>
            <a:ext cx="3810000" cy="1613877"/>
          </a:xfrm>
          <a:prstGeom prst="rect">
            <a:avLst/>
          </a:prstGeom>
        </p:spPr>
      </p:pic>
      <p:sp>
        <p:nvSpPr>
          <p:cNvPr id="4" name="Rectangle 3"/>
          <p:cNvSpPr>
            <a:spLocks noGrp="1"/>
          </p:cNvSpPr>
          <p:nvPr/>
        </p:nvSpPr>
        <p:spPr>
          <a:xfrm>
            <a:off x="7705725" y="3810000"/>
            <a:ext cx="3714750" cy="1000125"/>
          </a:xfrm>
          <a:prstGeom prst="rect">
            <a:avLst/>
          </a:prstGeom>
          <a:noFill/>
          <a:ln w="0">
            <a:noFill/>
            <a:prstDash val="solid"/>
          </a:ln>
        </p:spPr>
        <p:txBody>
          <a:bodyPr wrap="square" lIns="0" tIns="0" rIns="0" bIns="0" anchor="t">
            <a:noAutofit/>
          </a:bodyPr>
          <a:lstStyle>
            <a:defPPr>
              <a:defRPr sz="1875" b="1">
                <a:solidFill>
                  <a:srgbClr val="6650A3"/>
                </a:solidFill>
                <a:latin typeface="Noto Sans CJK SC"/>
                <a:ea typeface="Noto Sans CJK SC"/>
                <a:cs typeface="Noto Sans CJK SC"/>
              </a:defRPr>
            </a:defPPr>
            <a:lvl1pPr>
              <a:defRPr sz="1875" b="1">
                <a:solidFill>
                  <a:srgbClr val="6650A3"/>
                </a:solidFill>
                <a:latin typeface="Noto Sans CJK SC"/>
                <a:ea typeface="Noto Sans CJK SC"/>
                <a:cs typeface="Noto Sans CJK SC"/>
              </a:defRPr>
            </a:lvl1pPr>
            <a:lvl2pPr>
              <a:defRPr sz="1875" b="1">
                <a:solidFill>
                  <a:srgbClr val="6650A3"/>
                </a:solidFill>
                <a:latin typeface="Noto Sans CJK SC"/>
                <a:ea typeface="Noto Sans CJK SC"/>
                <a:cs typeface="Noto Sans CJK SC"/>
              </a:defRPr>
            </a:lvl2pPr>
            <a:lvl3pPr>
              <a:defRPr sz="1875" b="1">
                <a:solidFill>
                  <a:srgbClr val="6650A3"/>
                </a:solidFill>
                <a:latin typeface="Noto Sans CJK SC"/>
                <a:ea typeface="Noto Sans CJK SC"/>
                <a:cs typeface="Noto Sans CJK SC"/>
              </a:defRPr>
            </a:lvl3pPr>
            <a:lvl4pPr>
              <a:defRPr sz="1875" b="1">
                <a:solidFill>
                  <a:srgbClr val="6650A3"/>
                </a:solidFill>
                <a:latin typeface="Noto Sans CJK SC"/>
                <a:ea typeface="Noto Sans CJK SC"/>
                <a:cs typeface="Noto Sans CJK SC"/>
              </a:defRPr>
            </a:lvl4pPr>
            <a:lvl5pPr>
              <a:defRPr sz="1875" b="1">
                <a:solidFill>
                  <a:srgbClr val="6650A3"/>
                </a:solidFill>
                <a:latin typeface="Noto Sans CJK SC"/>
                <a:ea typeface="Noto Sans CJK SC"/>
                <a:cs typeface="Noto Sans CJK SC"/>
              </a:defRPr>
            </a:lvl5pPr>
            <a:lvl6pPr>
              <a:defRPr sz="1875" b="1">
                <a:solidFill>
                  <a:srgbClr val="6650A3"/>
                </a:solidFill>
                <a:latin typeface="Noto Sans CJK SC"/>
                <a:ea typeface="Noto Sans CJK SC"/>
                <a:cs typeface="Noto Sans CJK SC"/>
              </a:defRPr>
            </a:lvl6pPr>
            <a:lvl7pPr>
              <a:defRPr sz="1875" b="1">
                <a:solidFill>
                  <a:srgbClr val="6650A3"/>
                </a:solidFill>
                <a:latin typeface="Noto Sans CJK SC"/>
                <a:ea typeface="Noto Sans CJK SC"/>
                <a:cs typeface="Noto Sans CJK SC"/>
              </a:defRPr>
            </a:lvl7pPr>
            <a:lvl8pPr>
              <a:defRPr sz="1875" b="1">
                <a:solidFill>
                  <a:srgbClr val="6650A3"/>
                </a:solidFill>
                <a:latin typeface="Noto Sans CJK SC"/>
                <a:ea typeface="Noto Sans CJK SC"/>
                <a:cs typeface="Noto Sans CJK SC"/>
              </a:defRPr>
            </a:lvl8pPr>
            <a:lvl9pPr>
              <a:defRPr sz="1875" b="1">
                <a:solidFill>
                  <a:srgbClr val="6650A3"/>
                </a:solidFill>
                <a:latin typeface="Noto Sans CJK SC"/>
                <a:ea typeface="Noto Sans CJK SC"/>
                <a:cs typeface="Noto Sans CJK SC"/>
              </a:defRPr>
            </a:lvl9pPr>
          </a:lstStyle>
          <a:p>
            <a:pPr>
              <a:defRPr sz="1875" b="1">
                <a:solidFill>
                  <a:srgbClr val="6650A3"/>
                </a:solidFill>
                <a:latin typeface="Noto Sans CJK SC"/>
                <a:ea typeface="Noto Sans CJK SC"/>
                <a:cs typeface="Noto Sans CJK SC"/>
              </a:defRPr>
            </a:pPr>
            <a:r>
              <a:rPr sz="1875" b="1">
                <a:solidFill>
                  <a:srgbClr val="6650A3"/>
                </a:solidFill>
                <a:latin typeface="Noto Sans CJK SC"/>
                <a:ea typeface="Noto Sans CJK SC"/>
                <a:cs typeface="Noto Sans CJK SC"/>
              </a:rPr>
              <a:t>PVEntries counts integral-function entries, not a minimal master basis.</a:t>
            </a:r>
            <a:endParaRPr sz="1875" b="1">
              <a:solidFill>
                <a:srgbClr val="6650A3"/>
              </a:solidFill>
              <a:latin typeface="Noto Sans CJK SC"/>
              <a:ea typeface="Noto Sans CJK SC"/>
              <a:cs typeface="Noto Sans CJK SC"/>
            </a:endParaRPr>
          </a:p>
        </p:txBody>
      </p:sp>
      <p:sp>
        <p:nvSpPr>
          <p:cNvPr id="5" name="Rectangle 4"/>
          <p:cNvSpPr>
            <a:spLocks noGrp="1"/>
          </p:cNvSpPr>
          <p:nvPr/>
        </p:nvSpPr>
        <p:spPr>
          <a:xfrm>
            <a:off x="7705725" y="5019675"/>
            <a:ext cx="3714750" cy="847725"/>
          </a:xfrm>
          <a:prstGeom prst="rect">
            <a:avLst/>
          </a:prstGeom>
          <a:noFill/>
          <a:ln w="0">
            <a:noFill/>
            <a:prstDash val="solid"/>
          </a:ln>
        </p:spPr>
        <p:txBody>
          <a:bodyPr wrap="square" lIns="0" tIns="0" rIns="0" bIns="0" anchor="t">
            <a:noAutofit/>
          </a:bodyPr>
          <a:lstStyle>
            <a:defPPr>
              <a:defRPr sz="1875" b="0">
                <a:solidFill>
                  <a:srgbClr val="6C6878"/>
                </a:solidFill>
                <a:latin typeface="Noto Sans CJK SC"/>
                <a:ea typeface="Noto Sans CJK SC"/>
                <a:cs typeface="Noto Sans CJK SC"/>
              </a:defRPr>
            </a:defPPr>
            <a:lvl1pPr>
              <a:defRPr sz="1875" b="0">
                <a:solidFill>
                  <a:srgbClr val="6C6878"/>
                </a:solidFill>
                <a:latin typeface="Noto Sans CJK SC"/>
                <a:ea typeface="Noto Sans CJK SC"/>
                <a:cs typeface="Noto Sans CJK SC"/>
              </a:defRPr>
            </a:lvl1pPr>
            <a:lvl2pPr>
              <a:defRPr sz="1875" b="0">
                <a:solidFill>
                  <a:srgbClr val="6C6878"/>
                </a:solidFill>
                <a:latin typeface="Noto Sans CJK SC"/>
                <a:ea typeface="Noto Sans CJK SC"/>
                <a:cs typeface="Noto Sans CJK SC"/>
              </a:defRPr>
            </a:lvl2pPr>
            <a:lvl3pPr>
              <a:defRPr sz="1875" b="0">
                <a:solidFill>
                  <a:srgbClr val="6C6878"/>
                </a:solidFill>
                <a:latin typeface="Noto Sans CJK SC"/>
                <a:ea typeface="Noto Sans CJK SC"/>
                <a:cs typeface="Noto Sans CJK SC"/>
              </a:defRPr>
            </a:lvl3pPr>
            <a:lvl4pPr>
              <a:defRPr sz="1875" b="0">
                <a:solidFill>
                  <a:srgbClr val="6C6878"/>
                </a:solidFill>
                <a:latin typeface="Noto Sans CJK SC"/>
                <a:ea typeface="Noto Sans CJK SC"/>
                <a:cs typeface="Noto Sans CJK SC"/>
              </a:defRPr>
            </a:lvl4pPr>
            <a:lvl5pPr>
              <a:defRPr sz="1875" b="0">
                <a:solidFill>
                  <a:srgbClr val="6C6878"/>
                </a:solidFill>
                <a:latin typeface="Noto Sans CJK SC"/>
                <a:ea typeface="Noto Sans CJK SC"/>
                <a:cs typeface="Noto Sans CJK SC"/>
              </a:defRPr>
            </a:lvl5pPr>
            <a:lvl6pPr>
              <a:defRPr sz="1875" b="0">
                <a:solidFill>
                  <a:srgbClr val="6C6878"/>
                </a:solidFill>
                <a:latin typeface="Noto Sans CJK SC"/>
                <a:ea typeface="Noto Sans CJK SC"/>
                <a:cs typeface="Noto Sans CJK SC"/>
              </a:defRPr>
            </a:lvl6pPr>
            <a:lvl7pPr>
              <a:defRPr sz="1875" b="0">
                <a:solidFill>
                  <a:srgbClr val="6C6878"/>
                </a:solidFill>
                <a:latin typeface="Noto Sans CJK SC"/>
                <a:ea typeface="Noto Sans CJK SC"/>
                <a:cs typeface="Noto Sans CJK SC"/>
              </a:defRPr>
            </a:lvl7pPr>
            <a:lvl8pPr>
              <a:defRPr sz="1875" b="0">
                <a:solidFill>
                  <a:srgbClr val="6C6878"/>
                </a:solidFill>
                <a:latin typeface="Noto Sans CJK SC"/>
                <a:ea typeface="Noto Sans CJK SC"/>
                <a:cs typeface="Noto Sans CJK SC"/>
              </a:defRPr>
            </a:lvl8pPr>
            <a:lvl9pPr>
              <a:defRPr sz="1875" b="0">
                <a:solidFill>
                  <a:srgbClr val="6C6878"/>
                </a:solidFill>
                <a:latin typeface="Noto Sans CJK SC"/>
                <a:ea typeface="Noto Sans CJK SC"/>
                <a:cs typeface="Noto Sans CJK SC"/>
              </a:defRPr>
            </a:lvl9pPr>
          </a:lstStyle>
          <a:p>
            <a:pPr>
              <a:defRPr sz="1875" b="0">
                <a:solidFill>
                  <a:srgbClr val="6C6878"/>
                </a:solidFill>
                <a:latin typeface="Noto Sans CJK SC"/>
                <a:ea typeface="Noto Sans CJK SC"/>
                <a:cs typeface="Noto Sans CJK SC"/>
              </a:defRPr>
            </a:pPr>
            <a:r>
              <a:rPr sz="1875" b="0">
                <a:solidFill>
                  <a:srgbClr val="6C6878"/>
                </a:solidFill>
                <a:latin typeface="Noto Sans CJK SC"/>
                <a:ea typeface="Noto Sans CJK SC"/>
                <a:cs typeface="Noto Sans CJK SC"/>
              </a:rPr>
              <a:t>The retained spin basis is not certified independent.</a:t>
            </a:r>
            <a:endParaRPr sz="1875" b="0">
              <a:solidFill>
                <a:srgbClr val="6C6878"/>
              </a:solidFill>
              <a:latin typeface="Noto Sans CJK SC"/>
              <a:ea typeface="Noto Sans CJK SC"/>
              <a:cs typeface="Noto Sans CJK SC"/>
            </a:endParaRPr>
          </a:p>
        </p:txBody>
      </p:sp>
      <p:sp>
        <p:nvSpPr>
          <p:cNvPr id="6" name="Rectangle 5"/>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defRPr sz="1200" b="0">
                <a:solidFill>
                  <a:srgbClr val="6C6878"/>
                </a:solidFill>
                <a:latin typeface="Noto Sans CJK SC"/>
                <a:ea typeface="Noto Sans CJK SC"/>
                <a:cs typeface="Noto Sans CJK SC"/>
              </a:defRPr>
            </a:lvl1pPr>
            <a:lvl2pPr>
              <a:defRPr sz="1200" b="0">
                <a:solidFill>
                  <a:srgbClr val="6C6878"/>
                </a:solidFill>
                <a:latin typeface="Noto Sans CJK SC"/>
                <a:ea typeface="Noto Sans CJK SC"/>
                <a:cs typeface="Noto Sans CJK SC"/>
              </a:defRPr>
            </a:lvl2pPr>
            <a:lvl3pPr>
              <a:defRPr sz="1200" b="0">
                <a:solidFill>
                  <a:srgbClr val="6C6878"/>
                </a:solidFill>
                <a:latin typeface="Noto Sans CJK SC"/>
                <a:ea typeface="Noto Sans CJK SC"/>
                <a:cs typeface="Noto Sans CJK SC"/>
              </a:defRPr>
            </a:lvl3pPr>
            <a:lvl4pPr>
              <a:defRPr sz="1200" b="0">
                <a:solidFill>
                  <a:srgbClr val="6C6878"/>
                </a:solidFill>
                <a:latin typeface="Noto Sans CJK SC"/>
                <a:ea typeface="Noto Sans CJK SC"/>
                <a:cs typeface="Noto Sans CJK SC"/>
              </a:defRPr>
            </a:lvl4pPr>
            <a:lvl5pPr>
              <a:defRPr sz="1200" b="0">
                <a:solidFill>
                  <a:srgbClr val="6C6878"/>
                </a:solidFill>
                <a:latin typeface="Noto Sans CJK SC"/>
                <a:ea typeface="Noto Sans CJK SC"/>
                <a:cs typeface="Noto Sans CJK SC"/>
              </a:defRPr>
            </a:lvl5pPr>
            <a:lvl6pPr>
              <a:defRPr sz="1200" b="0">
                <a:solidFill>
                  <a:srgbClr val="6C6878"/>
                </a:solidFill>
                <a:latin typeface="Noto Sans CJK SC"/>
                <a:ea typeface="Noto Sans CJK SC"/>
                <a:cs typeface="Noto Sans CJK SC"/>
              </a:defRPr>
            </a:lvl6pPr>
            <a:lvl7pPr>
              <a:defRPr sz="1200" b="0">
                <a:solidFill>
                  <a:srgbClr val="6C6878"/>
                </a:solidFill>
                <a:latin typeface="Noto Sans CJK SC"/>
                <a:ea typeface="Noto Sans CJK SC"/>
                <a:cs typeface="Noto Sans CJK SC"/>
              </a:defRPr>
            </a:lvl7pPr>
            <a:lvl8pPr>
              <a:defRPr sz="1200" b="0">
                <a:solidFill>
                  <a:srgbClr val="6C6878"/>
                </a:solidFill>
                <a:latin typeface="Noto Sans CJK SC"/>
                <a:ea typeface="Noto Sans CJK SC"/>
                <a:cs typeface="Noto Sans CJK SC"/>
              </a:defRPr>
            </a:lvl8pPr>
            <a:lvl9pPr>
              <a:defRPr sz="1200" b="0">
                <a:solidFill>
                  <a:srgbClr val="6C6878"/>
                </a:solidFill>
                <a:latin typeface="Noto Sans CJK SC"/>
                <a:ea typeface="Noto Sans CJK SC"/>
                <a:cs typeface="Noto Sans CJK SC"/>
              </a:defRPr>
            </a:lvl9pPr>
          </a:lstStyle>
          <a:p>
            <a:pPr>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Start Here(5).nb, Out[86], Out[89]. Saved-cell rendering; selected fields only.</a:t>
            </a:r>
            <a:endParaRPr sz="1200" b="0">
              <a:solidFill>
                <a:srgbClr val="6C6878"/>
              </a:solidFill>
              <a:latin typeface="Noto Sans CJK SC"/>
              <a:ea typeface="Noto Sans CJK SC"/>
              <a:cs typeface="Noto Sans CJK SC"/>
            </a:endParaRPr>
          </a:p>
        </p:txBody>
      </p:sp>
      <p:sp>
        <p:nvSpPr>
          <p:cNvPr id="7" name="Rectangle 6"/>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defRPr sz="1350" b="0">
                <a:solidFill>
                  <a:srgbClr val="6650A3"/>
                </a:solidFill>
                <a:latin typeface="Noto Sans CJK SC"/>
                <a:ea typeface="Noto Sans CJK SC"/>
                <a:cs typeface="Noto Sans CJK SC"/>
              </a:defRPr>
            </a:lvl1pPr>
            <a:lvl2pPr>
              <a:defRPr sz="1350" b="0">
                <a:solidFill>
                  <a:srgbClr val="6650A3"/>
                </a:solidFill>
                <a:latin typeface="Noto Sans CJK SC"/>
                <a:ea typeface="Noto Sans CJK SC"/>
                <a:cs typeface="Noto Sans CJK SC"/>
              </a:defRPr>
            </a:lvl2pPr>
            <a:lvl3pPr>
              <a:defRPr sz="1350" b="0">
                <a:solidFill>
                  <a:srgbClr val="6650A3"/>
                </a:solidFill>
                <a:latin typeface="Noto Sans CJK SC"/>
                <a:ea typeface="Noto Sans CJK SC"/>
                <a:cs typeface="Noto Sans CJK SC"/>
              </a:defRPr>
            </a:lvl3pPr>
            <a:lvl4pPr>
              <a:defRPr sz="1350" b="0">
                <a:solidFill>
                  <a:srgbClr val="6650A3"/>
                </a:solidFill>
                <a:latin typeface="Noto Sans CJK SC"/>
                <a:ea typeface="Noto Sans CJK SC"/>
                <a:cs typeface="Noto Sans CJK SC"/>
              </a:defRPr>
            </a:lvl4pPr>
            <a:lvl5pPr>
              <a:defRPr sz="1350" b="0">
                <a:solidFill>
                  <a:srgbClr val="6650A3"/>
                </a:solidFill>
                <a:latin typeface="Noto Sans CJK SC"/>
                <a:ea typeface="Noto Sans CJK SC"/>
                <a:cs typeface="Noto Sans CJK SC"/>
              </a:defRPr>
            </a:lvl5pPr>
            <a:lvl6pPr>
              <a:defRPr sz="1350" b="0">
                <a:solidFill>
                  <a:srgbClr val="6650A3"/>
                </a:solidFill>
                <a:latin typeface="Noto Sans CJK SC"/>
                <a:ea typeface="Noto Sans CJK SC"/>
                <a:cs typeface="Noto Sans CJK SC"/>
              </a:defRPr>
            </a:lvl6pPr>
            <a:lvl7pPr>
              <a:defRPr sz="1350" b="0">
                <a:solidFill>
                  <a:srgbClr val="6650A3"/>
                </a:solidFill>
                <a:latin typeface="Noto Sans CJK SC"/>
                <a:ea typeface="Noto Sans CJK SC"/>
                <a:cs typeface="Noto Sans CJK SC"/>
              </a:defRPr>
            </a:lvl7pPr>
            <a:lvl8pPr>
              <a:defRPr sz="1350" b="0">
                <a:solidFill>
                  <a:srgbClr val="6650A3"/>
                </a:solidFill>
                <a:latin typeface="Noto Sans CJK SC"/>
                <a:ea typeface="Noto Sans CJK SC"/>
                <a:cs typeface="Noto Sans CJK SC"/>
              </a:defRPr>
            </a:lvl8pPr>
            <a:lvl9pPr>
              <a:defRPr sz="1350" b="0">
                <a:solidFill>
                  <a:srgbClr val="6650A3"/>
                </a:solidFill>
                <a:latin typeface="Noto Sans CJK SC"/>
                <a:ea typeface="Noto Sans CJK SC"/>
                <a:cs typeface="Noto Sans CJK SC"/>
              </a:defRPr>
            </a:lvl9pPr>
          </a:lstStyle>
          <a:p>
            <a:pPr>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30</a:t>
            </a:r>
            <a:endParaRPr sz="1350" b="0">
              <a:solidFill>
                <a:srgbClr val="6650A3"/>
              </a:solidFill>
              <a:latin typeface="Noto Sans CJK SC"/>
              <a:ea typeface="Noto Sans CJK SC"/>
              <a:cs typeface="Noto Sans CJK S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english-0"/>
          <p:cNvSpPr>
            <a:spLocks noGrp="1"/>
          </p:cNvSpPr>
          <p:nvPr/>
        </p:nvSpPr>
        <p:spPr>
          <a:xfrm>
            <a:off x="685800" y="457200"/>
            <a:ext cx="10820400" cy="74295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Quark Scattering: Gauge-Invariant S-Matrix Result</a:t>
            </a:r>
            <a:endParaRPr sz="3150" b="1">
              <a:solidFill>
                <a:srgbClr val="25223A"/>
              </a:solidFill>
              <a:latin typeface="Noto Sans CJK SC"/>
              <a:ea typeface="Noto Sans CJK SC"/>
              <a:cs typeface="Noto Sans CJK SC"/>
            </a:endParaRPr>
          </a:p>
        </p:txBody>
      </p:sp>
      <p:sp>
        <p:nvSpPr>
          <p:cNvPr id="2" name="english-1"/>
          <p:cNvSpPr>
            <a:spLocks noGrp="1"/>
          </p:cNvSpPr>
          <p:nvPr/>
        </p:nvSpPr>
        <p:spPr>
          <a:xfrm>
            <a:off x="685800" y="1457325"/>
            <a:ext cx="10820400" cy="523875"/>
          </a:xfrm>
          <a:prstGeom prst="rect">
            <a:avLst/>
          </a:prstGeom>
          <a:noFill/>
          <a:ln w="0">
            <a:noFill/>
            <a:prstDash val="solid"/>
          </a:ln>
        </p:spPr>
        <p:txBody>
          <a:bodyPr wrap="square" lIns="0" tIns="0" rIns="0" bIns="0" anchor="t">
            <a:noAutofit/>
          </a:bodyPr>
          <a:lstStyle>
            <a:defPPr>
              <a:defRPr sz="2250" b="1">
                <a:solidFill>
                  <a:srgbClr val="6650A3"/>
                </a:solidFill>
                <a:latin typeface="Noto Sans CJK SC"/>
                <a:ea typeface="Noto Sans CJK SC"/>
                <a:cs typeface="Noto Sans CJK SC"/>
              </a:defRPr>
            </a:defPPr>
            <a:lvl1pPr>
              <a:buNone/>
              <a:defRPr sz="2250" b="1">
                <a:solidFill>
                  <a:srgbClr val="6650A3"/>
                </a:solidFill>
                <a:latin typeface="Noto Sans CJK SC"/>
                <a:ea typeface="Noto Sans CJK SC"/>
                <a:cs typeface="Noto Sans CJK SC"/>
              </a:defRPr>
            </a:lvl1pPr>
            <a:lvl2pPr>
              <a:buNone/>
              <a:defRPr sz="2250" b="1">
                <a:solidFill>
                  <a:srgbClr val="6650A3"/>
                </a:solidFill>
                <a:latin typeface="Noto Sans CJK SC"/>
                <a:ea typeface="Noto Sans CJK SC"/>
                <a:cs typeface="Noto Sans CJK SC"/>
              </a:defRPr>
            </a:lvl2pPr>
            <a:lvl3pPr>
              <a:buNone/>
              <a:defRPr sz="2250" b="1">
                <a:solidFill>
                  <a:srgbClr val="6650A3"/>
                </a:solidFill>
                <a:latin typeface="Noto Sans CJK SC"/>
                <a:ea typeface="Noto Sans CJK SC"/>
                <a:cs typeface="Noto Sans CJK SC"/>
              </a:defRPr>
            </a:lvl3pPr>
            <a:lvl4pPr>
              <a:buNone/>
              <a:defRPr sz="2250" b="1">
                <a:solidFill>
                  <a:srgbClr val="6650A3"/>
                </a:solidFill>
                <a:latin typeface="Noto Sans CJK SC"/>
                <a:ea typeface="Noto Sans CJK SC"/>
                <a:cs typeface="Noto Sans CJK SC"/>
              </a:defRPr>
            </a:lvl4pPr>
            <a:lvl5pPr>
              <a:buNone/>
              <a:defRPr sz="2250" b="1">
                <a:solidFill>
                  <a:srgbClr val="6650A3"/>
                </a:solidFill>
                <a:latin typeface="Noto Sans CJK SC"/>
                <a:ea typeface="Noto Sans CJK SC"/>
                <a:cs typeface="Noto Sans CJK SC"/>
              </a:defRPr>
            </a:lvl5pPr>
            <a:lvl6pPr>
              <a:buNone/>
              <a:defRPr sz="2250" b="1">
                <a:solidFill>
                  <a:srgbClr val="6650A3"/>
                </a:solidFill>
                <a:latin typeface="Noto Sans CJK SC"/>
                <a:ea typeface="Noto Sans CJK SC"/>
                <a:cs typeface="Noto Sans CJK SC"/>
              </a:defRPr>
            </a:lvl6pPr>
            <a:lvl7pPr>
              <a:buNone/>
              <a:defRPr sz="2250" b="1">
                <a:solidFill>
                  <a:srgbClr val="6650A3"/>
                </a:solidFill>
                <a:latin typeface="Noto Sans CJK SC"/>
                <a:ea typeface="Noto Sans CJK SC"/>
                <a:cs typeface="Noto Sans CJK SC"/>
              </a:defRPr>
            </a:lvl7pPr>
            <a:lvl8pPr>
              <a:buNone/>
              <a:defRPr sz="2250" b="1">
                <a:solidFill>
                  <a:srgbClr val="6650A3"/>
                </a:solidFill>
                <a:latin typeface="Noto Sans CJK SC"/>
                <a:ea typeface="Noto Sans CJK SC"/>
                <a:cs typeface="Noto Sans CJK SC"/>
              </a:defRPr>
            </a:lvl8pPr>
            <a:lvl9pPr>
              <a:buNone/>
              <a:defRPr sz="2250" b="1">
                <a:solidFill>
                  <a:srgbClr val="6650A3"/>
                </a:solidFill>
                <a:latin typeface="Noto Sans CJK SC"/>
                <a:ea typeface="Noto Sans CJK SC"/>
                <a:cs typeface="Noto Sans CJK SC"/>
              </a:defRPr>
            </a:lvl9pPr>
          </a:lstStyle>
          <a:p>
            <a:pPr>
              <a:buNone/>
              <a:defRPr sz="2250" b="1">
                <a:solidFill>
                  <a:srgbClr val="6650A3"/>
                </a:solidFill>
                <a:latin typeface="Noto Sans CJK SC"/>
                <a:ea typeface="Noto Sans CJK SC"/>
                <a:cs typeface="Noto Sans CJK SC"/>
              </a:defRPr>
            </a:pPr>
            <a:r>
              <a:rPr sz="2250" b="1">
                <a:solidFill>
                  <a:srgbClr val="6650A3"/>
                </a:solidFill>
                <a:latin typeface="Noto Sans CJK SC"/>
                <a:ea typeface="Noto Sans CJK SC"/>
                <a:cs typeface="Noto Sans CJK SC"/>
              </a:rPr>
              <a:t>Complete quark–quark scattering calculation in the RGZ framework</a:t>
            </a:r>
            <a:endParaRPr sz="2250" b="1">
              <a:solidFill>
                <a:srgbClr val="6650A3"/>
              </a:solidFill>
              <a:latin typeface="Noto Sans CJK SC"/>
              <a:ea typeface="Noto Sans CJK SC"/>
              <a:cs typeface="Noto Sans CJK SC"/>
            </a:endParaRPr>
          </a:p>
        </p:txBody>
      </p:sp>
      <p:graphicFrame>
        <p:nvGraphicFramePr>
          <p:cNvPr id="3" name="Table 2"/>
          <p:cNvGraphicFramePr/>
          <p:nvPr/>
        </p:nvGraphicFramePr>
        <p:xfrm>
          <a:off x="685800" y="2219325"/>
          <a:ext cx="10820400" cy="2247900"/>
        </p:xfrm>
        <a:graphic>
          <a:graphicData uri="http://schemas.openxmlformats.org/drawingml/2006/table">
            <a:tbl>
              <a:tblPr/>
              <a:tblGrid>
                <a:gridCol w="5657850"/>
                <a:gridCol w="5162550"/>
              </a:tblGrid>
              <a:tr h="561975">
                <a:tc>
                  <a:txBody>
                    <a:bodyPr/>
                    <a:lstStyle/>
                    <a:p>
                      <a:r>
                        <a:rPr sz="1875" b="1">
                          <a:solidFill>
                            <a:srgbClr val="FFFFFF"/>
                          </a:solidFill>
                          <a:latin typeface="Noto Sans CJK SC"/>
                          <a:ea typeface="Noto Sans CJK SC"/>
                          <a:cs typeface="Noto Sans CJK SC"/>
                        </a:rPr>
                        <a:t>Contribution / operation</a:t>
                      </a:r>
                      <a:endParaRPr sz="1875" b="1">
                        <a:solidFill>
                          <a:srgbClr val="FFFFFF"/>
                        </a:solidFill>
                        <a:latin typeface="Noto Sans CJK SC"/>
                        <a:ea typeface="Noto Sans CJK SC"/>
                        <a:cs typeface="Noto Sans CJK SC"/>
                      </a:endParaRPr>
                    </a:p>
                  </a:txBody>
                  <a:tcPr marL="114300" marR="114300" marT="76200" marB="76200">
                    <a:lnL w="9525">
                      <a:solidFill>
                        <a:srgbClr val="C8C3D5"/>
                      </a:solidFill>
                      <a:prstDash val="solid"/>
                    </a:lnL>
                    <a:lnR w="9525">
                      <a:solidFill>
                        <a:srgbClr val="C8C3D5"/>
                      </a:solidFill>
                      <a:prstDash val="solid"/>
                    </a:lnR>
                    <a:lnT w="9525">
                      <a:solidFill>
                        <a:srgbClr val="C8C3D5"/>
                      </a:solidFill>
                      <a:prstDash val="solid"/>
                    </a:lnT>
                    <a:lnB w="9525">
                      <a:solidFill>
                        <a:srgbClr val="C8C3D5"/>
                      </a:solidFill>
                      <a:prstDash val="solid"/>
                    </a:lnB>
                    <a:solidFill>
                      <a:srgbClr val="6650A3"/>
                    </a:solidFill>
                  </a:tcPr>
                </a:tc>
                <a:tc>
                  <a:txBody>
                    <a:bodyPr/>
                    <a:lstStyle/>
                    <a:p>
                      <a:r>
                        <a:rPr sz="1875" b="1">
                          <a:solidFill>
                            <a:srgbClr val="FFFFFF"/>
                          </a:solidFill>
                          <a:latin typeface="Noto Sans CJK SC"/>
                          <a:ea typeface="Noto Sans CJK SC"/>
                          <a:cs typeface="Noto Sans CJK SC"/>
                        </a:rPr>
                        <a:t>Earlier recorded status</a:t>
                      </a:r>
                      <a:endParaRPr sz="1875" b="1">
                        <a:solidFill>
                          <a:srgbClr val="FFFFFF"/>
                        </a:solidFill>
                        <a:latin typeface="Noto Sans CJK SC"/>
                        <a:ea typeface="Noto Sans CJK SC"/>
                        <a:cs typeface="Noto Sans CJK SC"/>
                      </a:endParaRPr>
                    </a:p>
                  </a:txBody>
                  <a:tcPr marL="114300" marR="114300" marT="76200" marB="76200">
                    <a:lnR w="9525">
                      <a:solidFill>
                        <a:srgbClr val="C8C3D5"/>
                      </a:solidFill>
                      <a:prstDash val="solid"/>
                    </a:lnR>
                    <a:lnT w="9525">
                      <a:solidFill>
                        <a:srgbClr val="C8C3D5"/>
                      </a:solidFill>
                      <a:prstDash val="solid"/>
                    </a:lnT>
                    <a:lnB w="9525">
                      <a:solidFill>
                        <a:srgbClr val="C8C3D5"/>
                      </a:solidFill>
                      <a:prstDash val="solid"/>
                    </a:lnB>
                    <a:solidFill>
                      <a:srgbClr val="6650A3"/>
                    </a:solidFill>
                  </a:tcPr>
                </a:tc>
              </a:tr>
              <a:tr h="561975">
                <a:tc>
                  <a:txBody>
                    <a:bodyPr/>
                    <a:lstStyle/>
                    <a:p>
                      <a:r>
                        <a:rPr sz="1875">
                          <a:solidFill>
                            <a:srgbClr val="25223A"/>
                          </a:solidFill>
                          <a:latin typeface="Noto Sans CJK SC"/>
                          <a:ea typeface="Noto Sans CJK SC"/>
                          <a:cs typeface="Noto Sans CJK SC"/>
                        </a:rPr>
                        <a:t>Mixed self-energy preparation</a:t>
                      </a:r>
                      <a:endParaRPr sz="1875">
                        <a:solidFill>
                          <a:srgbClr val="25223A"/>
                        </a:solidFill>
                        <a:latin typeface="Noto Sans CJK SC"/>
                        <a:ea typeface="Noto Sans CJK SC"/>
                        <a:cs typeface="Noto Sans CJK SC"/>
                      </a:endParaRPr>
                    </a:p>
                  </a:txBody>
                  <a:tcPr marL="114300" marR="114300" marT="76200" marB="76200">
                    <a:lnL w="9525">
                      <a:solidFill>
                        <a:srgbClr val="C8C3D5"/>
                      </a:solidFill>
                      <a:prstDash val="solid"/>
                    </a:lnL>
                    <a:lnR w="9525">
                      <a:solidFill>
                        <a:srgbClr val="C8C3D5"/>
                      </a:solidFill>
                      <a:prstDash val="solid"/>
                    </a:lnR>
                    <a:lnB w="9525">
                      <a:solidFill>
                        <a:srgbClr val="C8C3D5"/>
                      </a:solidFill>
                      <a:prstDash val="solid"/>
                    </a:lnB>
                  </a:tcPr>
                </a:tc>
                <a:tc>
                  <a:txBody>
                    <a:bodyPr/>
                    <a:lstStyle/>
                    <a:p>
                      <a:r>
                        <a:rPr sz="1875">
                          <a:solidFill>
                            <a:srgbClr val="25223A"/>
                          </a:solidFill>
                          <a:latin typeface="Noto Sans CJK SC"/>
                          <a:ea typeface="Noto Sans CJK SC"/>
                          <a:cs typeface="Noto Sans CJK SC"/>
                        </a:rPr>
                        <a:t>Complete</a:t>
                      </a:r>
                      <a:endParaRPr sz="1875">
                        <a:solidFill>
                          <a:srgbClr val="25223A"/>
                        </a:solidFill>
                        <a:latin typeface="Noto Sans CJK SC"/>
                        <a:ea typeface="Noto Sans CJK SC"/>
                        <a:cs typeface="Noto Sans CJK SC"/>
                      </a:endParaRPr>
                    </a:p>
                  </a:txBody>
                  <a:tcPr marL="114300" marR="114300" marT="76200" marB="76200">
                    <a:lnR w="9525">
                      <a:solidFill>
                        <a:srgbClr val="C8C3D5"/>
                      </a:solidFill>
                      <a:prstDash val="solid"/>
                    </a:lnR>
                    <a:lnB w="9525">
                      <a:solidFill>
                        <a:srgbClr val="C8C3D5"/>
                      </a:solidFill>
                      <a:prstDash val="solid"/>
                    </a:lnB>
                  </a:tcPr>
                </a:tc>
              </a:tr>
              <a:tr h="561975">
                <a:tc>
                  <a:txBody>
                    <a:bodyPr/>
                    <a:lstStyle/>
                    <a:p>
                      <a:r>
                        <a:rPr sz="1875">
                          <a:solidFill>
                            <a:srgbClr val="25223A"/>
                          </a:solidFill>
                          <a:latin typeface="Noto Sans CJK SC"/>
                          <a:ea typeface="Noto Sans CJK SC"/>
                          <a:cs typeface="Noto Sans CJK SC"/>
                        </a:rPr>
                        <a:t>AV1, AV2, Box1, Box2, NAV1, NAV2</a:t>
                      </a:r>
                      <a:endParaRPr sz="1875">
                        <a:solidFill>
                          <a:srgbClr val="25223A"/>
                        </a:solidFill>
                        <a:latin typeface="Noto Sans CJK SC"/>
                        <a:ea typeface="Noto Sans CJK SC"/>
                        <a:cs typeface="Noto Sans CJK SC"/>
                      </a:endParaRPr>
                    </a:p>
                  </a:txBody>
                  <a:tcPr marL="114300" marR="114300" marT="76200" marB="76200">
                    <a:lnL w="9525">
                      <a:solidFill>
                        <a:srgbClr val="C8C3D5"/>
                      </a:solidFill>
                      <a:prstDash val="solid"/>
                    </a:lnL>
                    <a:lnR w="9525">
                      <a:solidFill>
                        <a:srgbClr val="C8C3D5"/>
                      </a:solidFill>
                      <a:prstDash val="solid"/>
                    </a:lnR>
                    <a:lnB w="9525">
                      <a:solidFill>
                        <a:srgbClr val="C8C3D5"/>
                      </a:solidFill>
                      <a:prstDash val="solid"/>
                    </a:lnB>
                  </a:tcPr>
                </a:tc>
                <a:tc>
                  <a:txBody>
                    <a:bodyPr/>
                    <a:lstStyle/>
                    <a:p>
                      <a:r>
                        <a:rPr sz="1875">
                          <a:solidFill>
                            <a:srgbClr val="25223A"/>
                          </a:solidFill>
                          <a:latin typeface="Noto Sans CJK SC"/>
                          <a:ea typeface="Noto Sans CJK SC"/>
                          <a:cs typeface="Noto Sans CJK SC"/>
                        </a:rPr>
                        <a:t>All Complete</a:t>
                      </a:r>
                      <a:endParaRPr sz="1875">
                        <a:solidFill>
                          <a:srgbClr val="25223A"/>
                        </a:solidFill>
                        <a:latin typeface="Noto Sans CJK SC"/>
                        <a:ea typeface="Noto Sans CJK SC"/>
                        <a:cs typeface="Noto Sans CJK SC"/>
                      </a:endParaRPr>
                    </a:p>
                  </a:txBody>
                  <a:tcPr marL="114300" marR="114300" marT="76200" marB="76200">
                    <a:lnR w="9525">
                      <a:solidFill>
                        <a:srgbClr val="C8C3D5"/>
                      </a:solidFill>
                      <a:prstDash val="solid"/>
                    </a:lnR>
                    <a:lnB w="9525">
                      <a:solidFill>
                        <a:srgbClr val="C8C3D5"/>
                      </a:solidFill>
                      <a:prstDash val="solid"/>
                    </a:lnB>
                  </a:tcPr>
                </a:tc>
              </a:tr>
              <a:tr h="561975">
                <a:tc>
                  <a:txBody>
                    <a:bodyPr/>
                    <a:lstStyle/>
                    <a:p>
                      <a:r>
                        <a:rPr sz="1875">
                          <a:solidFill>
                            <a:srgbClr val="25223A"/>
                          </a:solidFill>
                          <a:latin typeface="Noto Sans CJK SC"/>
                          <a:ea typeface="Noto Sans CJK SC"/>
                          <a:cs typeface="Noto Sans CJK SC"/>
                        </a:rPr>
                        <a:t>Assembly of the full bare amplitude</a:t>
                      </a:r>
                      <a:endParaRPr sz="1875">
                        <a:solidFill>
                          <a:srgbClr val="25223A"/>
                        </a:solidFill>
                        <a:latin typeface="Noto Sans CJK SC"/>
                        <a:ea typeface="Noto Sans CJK SC"/>
                        <a:cs typeface="Noto Sans CJK SC"/>
                      </a:endParaRPr>
                    </a:p>
                  </a:txBody>
                  <a:tcPr marL="114300" marR="114300" marT="76200" marB="76200">
                    <a:lnL w="9525">
                      <a:solidFill>
                        <a:srgbClr val="C8C3D5"/>
                      </a:solidFill>
                      <a:prstDash val="solid"/>
                    </a:lnL>
                    <a:lnR w="9525">
                      <a:solidFill>
                        <a:srgbClr val="C8C3D5"/>
                      </a:solidFill>
                      <a:prstDash val="solid"/>
                    </a:lnR>
                    <a:lnB w="9525">
                      <a:solidFill>
                        <a:srgbClr val="C8C3D5"/>
                      </a:solidFill>
                      <a:prstDash val="solid"/>
                    </a:lnB>
                  </a:tcPr>
                </a:tc>
                <a:tc>
                  <a:txBody>
                    <a:bodyPr/>
                    <a:lstStyle/>
                    <a:p>
                      <a:r>
                        <a:rPr sz="1875">
                          <a:solidFill>
                            <a:srgbClr val="25223A"/>
                          </a:solidFill>
                          <a:latin typeface="Noto Sans CJK SC"/>
                          <a:ea typeface="Noto Sans CJK SC"/>
                          <a:cs typeface="Noto Sans CJK SC"/>
                        </a:rPr>
                        <a:t>BareAmplitudeAssembled</a:t>
                      </a:r>
                      <a:endParaRPr sz="1875">
                        <a:solidFill>
                          <a:srgbClr val="25223A"/>
                        </a:solidFill>
                        <a:latin typeface="Noto Sans CJK SC"/>
                        <a:ea typeface="Noto Sans CJK SC"/>
                        <a:cs typeface="Noto Sans CJK SC"/>
                      </a:endParaRPr>
                    </a:p>
                  </a:txBody>
                  <a:tcPr marL="114300" marR="114300" marT="76200" marB="76200">
                    <a:lnR w="9525">
                      <a:solidFill>
                        <a:srgbClr val="C8C3D5"/>
                      </a:solidFill>
                      <a:prstDash val="solid"/>
                    </a:lnR>
                    <a:lnB w="9525">
                      <a:solidFill>
                        <a:srgbClr val="C8C3D5"/>
                      </a:solidFill>
                      <a:prstDash val="solid"/>
                    </a:lnB>
                  </a:tcPr>
                </a:tc>
              </a:tr>
            </a:tbl>
          </a:graphicData>
        </a:graphic>
      </p:graphicFrame>
      <p:sp>
        <p:nvSpPr>
          <p:cNvPr id="4" name="english-2"/>
          <p:cNvSpPr>
            <a:spLocks noGrp="1"/>
          </p:cNvSpPr>
          <p:nvPr/>
        </p:nvSpPr>
        <p:spPr>
          <a:xfrm>
            <a:off x="685800" y="4829175"/>
            <a:ext cx="10820400" cy="514350"/>
          </a:xfrm>
          <a:prstGeom prst="rect">
            <a:avLst/>
          </a:prstGeom>
          <a:noFill/>
          <a:ln w="0">
            <a:noFill/>
            <a:prstDash val="solid"/>
          </a:ln>
        </p:spPr>
        <p:txBody>
          <a:bodyPr wrap="square" lIns="0" tIns="0" rIns="0" bIns="0" anchor="t">
            <a:noAutofit/>
          </a:bodyPr>
          <a:lstStyle>
            <a:defPPr>
              <a:defRPr sz="2400" b="1">
                <a:solidFill>
                  <a:srgbClr val="6650A3"/>
                </a:solidFill>
                <a:latin typeface="Noto Sans CJK SC"/>
                <a:ea typeface="Noto Sans CJK SC"/>
                <a:cs typeface="Noto Sans CJK SC"/>
              </a:defRPr>
            </a:defPPr>
            <a:lvl1pPr>
              <a:buNone/>
              <a:defRPr sz="2400" b="1">
                <a:solidFill>
                  <a:srgbClr val="6650A3"/>
                </a:solidFill>
                <a:latin typeface="Noto Sans CJK SC"/>
                <a:ea typeface="Noto Sans CJK SC"/>
                <a:cs typeface="Noto Sans CJK SC"/>
              </a:defRPr>
            </a:lvl1pPr>
            <a:lvl2pPr>
              <a:buNone/>
              <a:defRPr sz="2400" b="1">
                <a:solidFill>
                  <a:srgbClr val="6650A3"/>
                </a:solidFill>
                <a:latin typeface="Noto Sans CJK SC"/>
                <a:ea typeface="Noto Sans CJK SC"/>
                <a:cs typeface="Noto Sans CJK SC"/>
              </a:defRPr>
            </a:lvl2pPr>
            <a:lvl3pPr>
              <a:buNone/>
              <a:defRPr sz="2400" b="1">
                <a:solidFill>
                  <a:srgbClr val="6650A3"/>
                </a:solidFill>
                <a:latin typeface="Noto Sans CJK SC"/>
                <a:ea typeface="Noto Sans CJK SC"/>
                <a:cs typeface="Noto Sans CJK SC"/>
              </a:defRPr>
            </a:lvl3pPr>
            <a:lvl4pPr>
              <a:buNone/>
              <a:defRPr sz="2400" b="1">
                <a:solidFill>
                  <a:srgbClr val="6650A3"/>
                </a:solidFill>
                <a:latin typeface="Noto Sans CJK SC"/>
                <a:ea typeface="Noto Sans CJK SC"/>
                <a:cs typeface="Noto Sans CJK SC"/>
              </a:defRPr>
            </a:lvl4pPr>
            <a:lvl5pPr>
              <a:buNone/>
              <a:defRPr sz="2400" b="1">
                <a:solidFill>
                  <a:srgbClr val="6650A3"/>
                </a:solidFill>
                <a:latin typeface="Noto Sans CJK SC"/>
                <a:ea typeface="Noto Sans CJK SC"/>
                <a:cs typeface="Noto Sans CJK SC"/>
              </a:defRPr>
            </a:lvl5pPr>
            <a:lvl6pPr>
              <a:buNone/>
              <a:defRPr sz="2400" b="1">
                <a:solidFill>
                  <a:srgbClr val="6650A3"/>
                </a:solidFill>
                <a:latin typeface="Noto Sans CJK SC"/>
                <a:ea typeface="Noto Sans CJK SC"/>
                <a:cs typeface="Noto Sans CJK SC"/>
              </a:defRPr>
            </a:lvl6pPr>
            <a:lvl7pPr>
              <a:buNone/>
              <a:defRPr sz="2400" b="1">
                <a:solidFill>
                  <a:srgbClr val="6650A3"/>
                </a:solidFill>
                <a:latin typeface="Noto Sans CJK SC"/>
                <a:ea typeface="Noto Sans CJK SC"/>
                <a:cs typeface="Noto Sans CJK SC"/>
              </a:defRPr>
            </a:lvl7pPr>
            <a:lvl8pPr>
              <a:buNone/>
              <a:defRPr sz="2400" b="1">
                <a:solidFill>
                  <a:srgbClr val="6650A3"/>
                </a:solidFill>
                <a:latin typeface="Noto Sans CJK SC"/>
                <a:ea typeface="Noto Sans CJK SC"/>
                <a:cs typeface="Noto Sans CJK SC"/>
              </a:defRPr>
            </a:lvl8pPr>
            <a:lvl9pPr>
              <a:buNone/>
              <a:defRPr sz="2400" b="1">
                <a:solidFill>
                  <a:srgbClr val="6650A3"/>
                </a:solidFill>
                <a:latin typeface="Noto Sans CJK SC"/>
                <a:ea typeface="Noto Sans CJK SC"/>
                <a:cs typeface="Noto Sans CJK SC"/>
              </a:defRPr>
            </a:lvl9pPr>
          </a:lstStyle>
          <a:p>
            <a:pPr>
              <a:buNone/>
              <a:defRPr sz="2400"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Gauge-invariant qq → qq S matrix obtained</a:t>
            </a:r>
            <a:endParaRPr sz="2400" b="1">
              <a:solidFill>
                <a:srgbClr val="6650A3"/>
              </a:solidFill>
              <a:latin typeface="Noto Sans CJK SC"/>
              <a:ea typeface="Noto Sans CJK SC"/>
              <a:cs typeface="Noto Sans CJK SC"/>
            </a:endParaRPr>
          </a:p>
        </p:txBody>
      </p:sp>
      <p:sp>
        <p:nvSpPr>
          <p:cNvPr id="5" name="english-3"/>
          <p:cNvSpPr>
            <a:spLocks noGrp="1"/>
          </p:cNvSpPr>
          <p:nvPr/>
        </p:nvSpPr>
        <p:spPr>
          <a:xfrm>
            <a:off x="685800" y="5429250"/>
            <a:ext cx="10820400" cy="866775"/>
          </a:xfrm>
          <a:prstGeom prst="rect">
            <a:avLst/>
          </a:prstGeom>
          <a:noFill/>
          <a:ln w="0">
            <a:noFill/>
            <a:prstDash val="solid"/>
          </a:ln>
        </p:spPr>
        <p:txBody>
          <a:bodyPr wrap="square" lIns="0" tIns="0" rIns="0" bIns="0" anchor="t">
            <a:noAutofit/>
          </a:bodyPr>
          <a:lstStyle>
            <a:defPPr>
              <a:defRPr sz="1875" b="0">
                <a:solidFill>
                  <a:srgbClr val="25223A"/>
                </a:solidFill>
                <a:latin typeface="Noto Sans CJK SC"/>
                <a:ea typeface="Noto Sans CJK SC"/>
                <a:cs typeface="Noto Sans CJK SC"/>
              </a:defRPr>
            </a:defPPr>
            <a:lvl1pPr>
              <a:buNone/>
              <a:defRPr sz="1875" b="0">
                <a:solidFill>
                  <a:srgbClr val="25223A"/>
                </a:solidFill>
                <a:latin typeface="Noto Sans CJK SC"/>
                <a:ea typeface="Noto Sans CJK SC"/>
                <a:cs typeface="Noto Sans CJK SC"/>
              </a:defRPr>
            </a:lvl1pPr>
            <a:lvl2pPr>
              <a:buNone/>
              <a:defRPr sz="1875" b="0">
                <a:solidFill>
                  <a:srgbClr val="25223A"/>
                </a:solidFill>
                <a:latin typeface="Noto Sans CJK SC"/>
                <a:ea typeface="Noto Sans CJK SC"/>
                <a:cs typeface="Noto Sans CJK SC"/>
              </a:defRPr>
            </a:lvl2pPr>
            <a:lvl3pPr>
              <a:buNone/>
              <a:defRPr sz="1875" b="0">
                <a:solidFill>
                  <a:srgbClr val="25223A"/>
                </a:solidFill>
                <a:latin typeface="Noto Sans CJK SC"/>
                <a:ea typeface="Noto Sans CJK SC"/>
                <a:cs typeface="Noto Sans CJK SC"/>
              </a:defRPr>
            </a:lvl3pPr>
            <a:lvl4pPr>
              <a:buNone/>
              <a:defRPr sz="1875" b="0">
                <a:solidFill>
                  <a:srgbClr val="25223A"/>
                </a:solidFill>
                <a:latin typeface="Noto Sans CJK SC"/>
                <a:ea typeface="Noto Sans CJK SC"/>
                <a:cs typeface="Noto Sans CJK SC"/>
              </a:defRPr>
            </a:lvl4pPr>
            <a:lvl5pPr>
              <a:buNone/>
              <a:defRPr sz="1875" b="0">
                <a:solidFill>
                  <a:srgbClr val="25223A"/>
                </a:solidFill>
                <a:latin typeface="Noto Sans CJK SC"/>
                <a:ea typeface="Noto Sans CJK SC"/>
                <a:cs typeface="Noto Sans CJK SC"/>
              </a:defRPr>
            </a:lvl5pPr>
            <a:lvl6pPr>
              <a:buNone/>
              <a:defRPr sz="1875" b="0">
                <a:solidFill>
                  <a:srgbClr val="25223A"/>
                </a:solidFill>
                <a:latin typeface="Noto Sans CJK SC"/>
                <a:ea typeface="Noto Sans CJK SC"/>
                <a:cs typeface="Noto Sans CJK SC"/>
              </a:defRPr>
            </a:lvl6pPr>
            <a:lvl7pPr>
              <a:buNone/>
              <a:defRPr sz="1875" b="0">
                <a:solidFill>
                  <a:srgbClr val="25223A"/>
                </a:solidFill>
                <a:latin typeface="Noto Sans CJK SC"/>
                <a:ea typeface="Noto Sans CJK SC"/>
                <a:cs typeface="Noto Sans CJK SC"/>
              </a:defRPr>
            </a:lvl7pPr>
            <a:lvl8pPr>
              <a:buNone/>
              <a:defRPr sz="1875" b="0">
                <a:solidFill>
                  <a:srgbClr val="25223A"/>
                </a:solidFill>
                <a:latin typeface="Noto Sans CJK SC"/>
                <a:ea typeface="Noto Sans CJK SC"/>
                <a:cs typeface="Noto Sans CJK SC"/>
              </a:defRPr>
            </a:lvl8pPr>
            <a:lvl9pPr>
              <a:buNone/>
              <a:defRPr sz="1875" b="0">
                <a:solidFill>
                  <a:srgbClr val="25223A"/>
                </a:solidFill>
                <a:latin typeface="Noto Sans CJK SC"/>
                <a:ea typeface="Noto Sans CJK SC"/>
                <a:cs typeface="Noto Sans CJK SC"/>
              </a:defRPr>
            </a:lvl9pPr>
          </a:lstStyle>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The complete scattering result is gauge invariant.</a:t>
            </a:r>
            <a:endParaRPr sz="1875" b="0">
              <a:solidFill>
                <a:srgbClr val="25223A"/>
              </a:solidFill>
              <a:latin typeface="Noto Sans CJK SC"/>
              <a:ea typeface="Noto Sans CJK SC"/>
              <a:cs typeface="Noto Sans CJK SC"/>
            </a:endParaRPr>
          </a:p>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Next: carry out the PT decomposition and determine the running coupling constant.</a:t>
            </a:r>
            <a:endParaRPr sz="1875" b="0">
              <a:solidFill>
                <a:srgbClr val="25223A"/>
              </a:solidFill>
              <a:latin typeface="Noto Sans CJK SC"/>
              <a:ea typeface="Noto Sans CJK SC"/>
              <a:cs typeface="Noto Sans CJK SC"/>
            </a:endParaRPr>
          </a:p>
        </p:txBody>
      </p:sp>
      <p:sp>
        <p:nvSpPr>
          <p:cNvPr id="6" name="english-4"/>
          <p:cNvSpPr>
            <a:spLocks noGrp="1"/>
          </p:cNvSpPr>
          <p:nvPr/>
        </p:nvSpPr>
        <p:spPr>
          <a:xfrm>
            <a:off x="685800" y="6429375"/>
            <a:ext cx="9791700" cy="257175"/>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Notebook: amplitude assembly. S-matrix result: latest research update from the presenter.</a:t>
            </a:r>
            <a:endParaRPr sz="1200" b="0">
              <a:solidFill>
                <a:srgbClr val="6C6878"/>
              </a:solidFill>
              <a:latin typeface="Noto Sans CJK SC"/>
              <a:ea typeface="Noto Sans CJK SC"/>
              <a:cs typeface="Noto Sans CJK SC"/>
            </a:endParaRPr>
          </a:p>
        </p:txBody>
      </p:sp>
      <p:sp>
        <p:nvSpPr>
          <p:cNvPr id="7" name="english-5"/>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31</a:t>
            </a:r>
            <a:endParaRPr sz="1350" b="0">
              <a:solidFill>
                <a:srgbClr val="6650A3"/>
              </a:solidFill>
              <a:latin typeface="Noto Sans CJK SC"/>
              <a:ea typeface="Noto Sans CJK SC"/>
              <a:cs typeface="Noto Sans CJK S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结论与下一步"/>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Conclusions and Next Steps</a:t>
            </a:r>
            <a:endParaRPr sz="3300" b="1">
              <a:solidFill>
                <a:srgbClr val="25223A"/>
              </a:solidFill>
              <a:latin typeface="Noto Sans CJK SC"/>
              <a:ea typeface="Noto Sans CJK SC"/>
              <a:cs typeface="Noto Sans CJK SC"/>
            </a:endParaRPr>
          </a:p>
        </p:txBody>
      </p:sp>
      <p:sp>
        <p:nvSpPr>
          <p:cNvPr id="2" name="16"/>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32</a:t>
            </a:r>
            <a:endParaRPr sz="1350" b="0">
              <a:solidFill>
                <a:srgbClr val="6650A3"/>
              </a:solidFill>
              <a:latin typeface="Noto Sans CJK SC"/>
              <a:ea typeface="Noto Sans CJK SC"/>
              <a:cs typeface="Noto Sans CJK SC"/>
            </a:endParaRPr>
          </a:p>
        </p:txBody>
      </p:sp>
      <p:sp>
        <p:nvSpPr>
          <p:cNvPr id="3" name="混合传播子是 RGZ 单圈构造的起点"/>
          <p:cNvSpPr>
            <a:spLocks noGrp="1"/>
          </p:cNvSpPr>
          <p:nvPr/>
        </p:nvSpPr>
        <p:spPr>
          <a:xfrm>
            <a:off x="685800" y="1581150"/>
            <a:ext cx="10820400" cy="533400"/>
          </a:xfrm>
          <a:prstGeom prst="rect">
            <a:avLst/>
          </a:prstGeom>
          <a:noFill/>
          <a:ln w="0">
            <a:noFill/>
          </a:ln>
        </p:spPr>
        <p:txBody>
          <a:bodyPr wrap="square" lIns="0" tIns="0" rIns="0" bIns="0" anchor="t">
            <a:noAutofit/>
          </a:bodyPr>
          <a:lstStyle>
            <a:defPPr algn="l">
              <a:defRPr sz="2400" b="1">
                <a:solidFill>
                  <a:srgbClr val="6650A3"/>
                </a:solidFill>
                <a:latin typeface="Noto Sans CJK SC"/>
                <a:ea typeface="Noto Sans CJK SC"/>
                <a:cs typeface="Noto Sans CJK SC"/>
              </a:defRPr>
            </a:defPPr>
            <a:lvl1pPr algn="l">
              <a:buNone/>
              <a:defRPr sz="2400" b="1">
                <a:solidFill>
                  <a:srgbClr val="6650A3"/>
                </a:solidFill>
                <a:latin typeface="Noto Sans CJK SC"/>
                <a:ea typeface="Noto Sans CJK SC"/>
                <a:cs typeface="Noto Sans CJK SC"/>
              </a:defRPr>
            </a:lvl1pPr>
            <a:lvl2pPr algn="l">
              <a:buNone/>
              <a:defRPr sz="2400" b="1">
                <a:solidFill>
                  <a:srgbClr val="6650A3"/>
                </a:solidFill>
                <a:latin typeface="Noto Sans CJK SC"/>
                <a:ea typeface="Noto Sans CJK SC"/>
                <a:cs typeface="Noto Sans CJK SC"/>
              </a:defRPr>
            </a:lvl2pPr>
            <a:lvl3pPr algn="l">
              <a:buNone/>
              <a:defRPr sz="2400" b="1">
                <a:solidFill>
                  <a:srgbClr val="6650A3"/>
                </a:solidFill>
                <a:latin typeface="Noto Sans CJK SC"/>
                <a:ea typeface="Noto Sans CJK SC"/>
                <a:cs typeface="Noto Sans CJK SC"/>
              </a:defRPr>
            </a:lvl3pPr>
            <a:lvl4pPr algn="l">
              <a:buNone/>
              <a:defRPr sz="2400" b="1">
                <a:solidFill>
                  <a:srgbClr val="6650A3"/>
                </a:solidFill>
                <a:latin typeface="Noto Sans CJK SC"/>
                <a:ea typeface="Noto Sans CJK SC"/>
                <a:cs typeface="Noto Sans CJK SC"/>
              </a:defRPr>
            </a:lvl4pPr>
            <a:lvl5pPr algn="l">
              <a:buNone/>
              <a:defRPr sz="2400" b="1">
                <a:solidFill>
                  <a:srgbClr val="6650A3"/>
                </a:solidFill>
                <a:latin typeface="Noto Sans CJK SC"/>
                <a:ea typeface="Noto Sans CJK SC"/>
                <a:cs typeface="Noto Sans CJK SC"/>
              </a:defRPr>
            </a:lvl5pPr>
            <a:lvl6pPr algn="l">
              <a:buNone/>
              <a:defRPr sz="2400" b="1">
                <a:solidFill>
                  <a:srgbClr val="6650A3"/>
                </a:solidFill>
                <a:latin typeface="Noto Sans CJK SC"/>
                <a:ea typeface="Noto Sans CJK SC"/>
                <a:cs typeface="Noto Sans CJK SC"/>
              </a:defRPr>
            </a:lvl6pPr>
            <a:lvl7pPr algn="l">
              <a:buNone/>
              <a:defRPr sz="2400" b="1">
                <a:solidFill>
                  <a:srgbClr val="6650A3"/>
                </a:solidFill>
                <a:latin typeface="Noto Sans CJK SC"/>
                <a:ea typeface="Noto Sans CJK SC"/>
                <a:cs typeface="Noto Sans CJK SC"/>
              </a:defRPr>
            </a:lvl7pPr>
            <a:lvl8pPr algn="l">
              <a:buNone/>
              <a:defRPr sz="2400" b="1">
                <a:solidFill>
                  <a:srgbClr val="6650A3"/>
                </a:solidFill>
                <a:latin typeface="Noto Sans CJK SC"/>
                <a:ea typeface="Noto Sans CJK SC"/>
                <a:cs typeface="Noto Sans CJK SC"/>
              </a:defRPr>
            </a:lvl8pPr>
            <a:lvl9pPr algn="l">
              <a:buNone/>
              <a:defRPr sz="2400" b="1">
                <a:solidFill>
                  <a:srgbClr val="6650A3"/>
                </a:solidFill>
                <a:latin typeface="Noto Sans CJK SC"/>
                <a:ea typeface="Noto Sans CJK SC"/>
                <a:cs typeface="Noto Sans CJK SC"/>
              </a:defRPr>
            </a:lvl9pPr>
          </a:lstStyle>
          <a:p>
            <a:pPr algn="l">
              <a:buNone/>
              <a:defRPr sz="2625"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Native checks and the QCD benchmark pass</a:t>
            </a:r>
            <a:endParaRPr sz="2625" b="1">
              <a:solidFill>
                <a:srgbClr val="6650A3"/>
              </a:solidFill>
              <a:latin typeface="Noto Sans CJK SC"/>
              <a:ea typeface="Noto Sans CJK SC"/>
              <a:cs typeface="Noto Sans CJK SC"/>
            </a:endParaRPr>
          </a:p>
        </p:txBody>
      </p:sp>
      <p:sp>
        <p:nvSpPr>
          <p:cNvPr id="4" name="横向 5 × 5 与纵向 8 × 8 核明确了辅"/>
          <p:cNvSpPr>
            <a:spLocks noGrp="1"/>
          </p:cNvSpPr>
          <p:nvPr/>
        </p:nvSpPr>
        <p:spPr>
          <a:xfrm>
            <a:off x="685800" y="2266950"/>
            <a:ext cx="10820400" cy="971550"/>
          </a:xfrm>
          <a:prstGeom prst="rect">
            <a:avLst/>
          </a:prstGeom>
          <a:noFill/>
          <a:ln w="0">
            <a:noFill/>
          </a:ln>
        </p:spPr>
        <p:txBody>
          <a:bodyPr wrap="square" lIns="0" tIns="0" rIns="0" bIns="0" anchor="t">
            <a:noAutofit/>
          </a:bodyPr>
          <a:lstStyle>
            <a:defPPr algn="l">
              <a:defRPr sz="2100" b="0">
                <a:solidFill>
                  <a:srgbClr val="25223A"/>
                </a:solidFill>
                <a:latin typeface="Noto Sans CJK SC"/>
                <a:ea typeface="Noto Sans CJK SC"/>
                <a:cs typeface="Noto Sans CJK SC"/>
              </a:defRPr>
            </a:defPPr>
            <a:lvl1pPr algn="l">
              <a:buNone/>
              <a:defRPr sz="2100" b="0">
                <a:solidFill>
                  <a:srgbClr val="25223A"/>
                </a:solidFill>
                <a:latin typeface="Noto Sans CJK SC"/>
                <a:ea typeface="Noto Sans CJK SC"/>
                <a:cs typeface="Noto Sans CJK SC"/>
              </a:defRPr>
            </a:lvl1pPr>
            <a:lvl2pPr algn="l">
              <a:buNone/>
              <a:defRPr sz="2100" b="0">
                <a:solidFill>
                  <a:srgbClr val="25223A"/>
                </a:solidFill>
                <a:latin typeface="Noto Sans CJK SC"/>
                <a:ea typeface="Noto Sans CJK SC"/>
                <a:cs typeface="Noto Sans CJK SC"/>
              </a:defRPr>
            </a:lvl2pPr>
            <a:lvl3pPr algn="l">
              <a:buNone/>
              <a:defRPr sz="2100" b="0">
                <a:solidFill>
                  <a:srgbClr val="25223A"/>
                </a:solidFill>
                <a:latin typeface="Noto Sans CJK SC"/>
                <a:ea typeface="Noto Sans CJK SC"/>
                <a:cs typeface="Noto Sans CJK SC"/>
              </a:defRPr>
            </a:lvl3pPr>
            <a:lvl4pPr algn="l">
              <a:buNone/>
              <a:defRPr sz="2100" b="0">
                <a:solidFill>
                  <a:srgbClr val="25223A"/>
                </a:solidFill>
                <a:latin typeface="Noto Sans CJK SC"/>
                <a:ea typeface="Noto Sans CJK SC"/>
                <a:cs typeface="Noto Sans CJK SC"/>
              </a:defRPr>
            </a:lvl4pPr>
            <a:lvl5pPr algn="l">
              <a:buNone/>
              <a:defRPr sz="2100" b="0">
                <a:solidFill>
                  <a:srgbClr val="25223A"/>
                </a:solidFill>
                <a:latin typeface="Noto Sans CJK SC"/>
                <a:ea typeface="Noto Sans CJK SC"/>
                <a:cs typeface="Noto Sans CJK SC"/>
              </a:defRPr>
            </a:lvl5pPr>
            <a:lvl6pPr algn="l">
              <a:buNone/>
              <a:defRPr sz="2100" b="0">
                <a:solidFill>
                  <a:srgbClr val="25223A"/>
                </a:solidFill>
                <a:latin typeface="Noto Sans CJK SC"/>
                <a:ea typeface="Noto Sans CJK SC"/>
                <a:cs typeface="Noto Sans CJK SC"/>
              </a:defRPr>
            </a:lvl6pPr>
            <a:lvl7pPr algn="l">
              <a:buNone/>
              <a:defRPr sz="2100" b="0">
                <a:solidFill>
                  <a:srgbClr val="25223A"/>
                </a:solidFill>
                <a:latin typeface="Noto Sans CJK SC"/>
                <a:ea typeface="Noto Sans CJK SC"/>
                <a:cs typeface="Noto Sans CJK SC"/>
              </a:defRPr>
            </a:lvl7pPr>
            <a:lvl8pPr algn="l">
              <a:buNone/>
              <a:defRPr sz="2100" b="0">
                <a:solidFill>
                  <a:srgbClr val="25223A"/>
                </a:solidFill>
                <a:latin typeface="Noto Sans CJK SC"/>
                <a:ea typeface="Noto Sans CJK SC"/>
                <a:cs typeface="Noto Sans CJK SC"/>
              </a:defRPr>
            </a:lvl8pPr>
            <a:lvl9pPr algn="l">
              <a:buNone/>
              <a:defRPr sz="2100"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100" b="0">
                <a:solidFill>
                  <a:srgbClr val="25223A"/>
                </a:solidFill>
                <a:latin typeface="Noto Sans CJK SC"/>
                <a:ea typeface="Noto Sans CJK SC"/>
                <a:cs typeface="Noto Sans CJK SC"/>
              </a:rPr>
              <a:t>Propagator, vertex and permutation checks agree.</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100" b="0">
                <a:solidFill>
                  <a:srgbClr val="25223A"/>
                </a:solidFill>
                <a:latin typeface="Noto Sans CJK SC"/>
                <a:ea typeface="Noto Sans CJK SC"/>
                <a:cs typeface="Noto Sans CJK SC"/>
              </a:rPr>
              <a:t>The QCD benchmark and the M → 0 candidate cancellation pass.</a:t>
            </a:r>
            <a:endParaRPr sz="2100" b="0">
              <a:solidFill>
                <a:srgbClr val="25223A"/>
              </a:solidFill>
              <a:latin typeface="Noto Sans CJK SC"/>
              <a:ea typeface="Noto Sans CJK SC"/>
              <a:cs typeface="Noto Sans CJK SC"/>
            </a:endParaRPr>
          </a:p>
        </p:txBody>
      </p:sp>
      <p:sp>
        <p:nvSpPr>
          <p:cNvPr id="5" name="质量极限帮助定位候选构造的缺项"/>
          <p:cNvSpPr>
            <a:spLocks noGrp="1"/>
          </p:cNvSpPr>
          <p:nvPr/>
        </p:nvSpPr>
        <p:spPr>
          <a:xfrm>
            <a:off x="685800" y="3476625"/>
            <a:ext cx="10820400" cy="533400"/>
          </a:xfrm>
          <a:prstGeom prst="rect">
            <a:avLst/>
          </a:prstGeom>
          <a:noFill/>
          <a:ln w="0">
            <a:noFill/>
          </a:ln>
        </p:spPr>
        <p:txBody>
          <a:bodyPr wrap="square" lIns="0" tIns="0" rIns="0" bIns="0" anchor="t">
            <a:noAutofit/>
          </a:bodyPr>
          <a:lstStyle>
            <a:defPPr algn="l">
              <a:defRPr sz="2400" b="1">
                <a:solidFill>
                  <a:srgbClr val="6650A3"/>
                </a:solidFill>
                <a:latin typeface="Noto Sans CJK SC"/>
                <a:ea typeface="Noto Sans CJK SC"/>
                <a:cs typeface="Noto Sans CJK SC"/>
              </a:defRPr>
            </a:defPPr>
            <a:lvl1pPr algn="l">
              <a:buNone/>
              <a:defRPr sz="2400" b="1">
                <a:solidFill>
                  <a:srgbClr val="6650A3"/>
                </a:solidFill>
                <a:latin typeface="Noto Sans CJK SC"/>
                <a:ea typeface="Noto Sans CJK SC"/>
                <a:cs typeface="Noto Sans CJK SC"/>
              </a:defRPr>
            </a:lvl1pPr>
            <a:lvl2pPr algn="l">
              <a:buNone/>
              <a:defRPr sz="2400" b="1">
                <a:solidFill>
                  <a:srgbClr val="6650A3"/>
                </a:solidFill>
                <a:latin typeface="Noto Sans CJK SC"/>
                <a:ea typeface="Noto Sans CJK SC"/>
                <a:cs typeface="Noto Sans CJK SC"/>
              </a:defRPr>
            </a:lvl2pPr>
            <a:lvl3pPr algn="l">
              <a:buNone/>
              <a:defRPr sz="2400" b="1">
                <a:solidFill>
                  <a:srgbClr val="6650A3"/>
                </a:solidFill>
                <a:latin typeface="Noto Sans CJK SC"/>
                <a:ea typeface="Noto Sans CJK SC"/>
                <a:cs typeface="Noto Sans CJK SC"/>
              </a:defRPr>
            </a:lvl3pPr>
            <a:lvl4pPr algn="l">
              <a:buNone/>
              <a:defRPr sz="2400" b="1">
                <a:solidFill>
                  <a:srgbClr val="6650A3"/>
                </a:solidFill>
                <a:latin typeface="Noto Sans CJK SC"/>
                <a:ea typeface="Noto Sans CJK SC"/>
                <a:cs typeface="Noto Sans CJK SC"/>
              </a:defRPr>
            </a:lvl4pPr>
            <a:lvl5pPr algn="l">
              <a:buNone/>
              <a:defRPr sz="2400" b="1">
                <a:solidFill>
                  <a:srgbClr val="6650A3"/>
                </a:solidFill>
                <a:latin typeface="Noto Sans CJK SC"/>
                <a:ea typeface="Noto Sans CJK SC"/>
                <a:cs typeface="Noto Sans CJK SC"/>
              </a:defRPr>
            </a:lvl5pPr>
            <a:lvl6pPr algn="l">
              <a:buNone/>
              <a:defRPr sz="2400" b="1">
                <a:solidFill>
                  <a:srgbClr val="6650A3"/>
                </a:solidFill>
                <a:latin typeface="Noto Sans CJK SC"/>
                <a:ea typeface="Noto Sans CJK SC"/>
                <a:cs typeface="Noto Sans CJK SC"/>
              </a:defRPr>
            </a:lvl6pPr>
            <a:lvl7pPr algn="l">
              <a:buNone/>
              <a:defRPr sz="2400" b="1">
                <a:solidFill>
                  <a:srgbClr val="6650A3"/>
                </a:solidFill>
                <a:latin typeface="Noto Sans CJK SC"/>
                <a:ea typeface="Noto Sans CJK SC"/>
                <a:cs typeface="Noto Sans CJK SC"/>
              </a:defRPr>
            </a:lvl7pPr>
            <a:lvl8pPr algn="l">
              <a:buNone/>
              <a:defRPr sz="2400" b="1">
                <a:solidFill>
                  <a:srgbClr val="6650A3"/>
                </a:solidFill>
                <a:latin typeface="Noto Sans CJK SC"/>
                <a:ea typeface="Noto Sans CJK SC"/>
                <a:cs typeface="Noto Sans CJK SC"/>
              </a:defRPr>
            </a:lvl8pPr>
            <a:lvl9pPr algn="l">
              <a:buNone/>
              <a:defRPr sz="2400" b="1">
                <a:solidFill>
                  <a:srgbClr val="6650A3"/>
                </a:solidFill>
                <a:latin typeface="Noto Sans CJK SC"/>
                <a:ea typeface="Noto Sans CJK SC"/>
                <a:cs typeface="Noto Sans CJK SC"/>
              </a:defRPr>
            </a:lvl9pPr>
          </a:lstStyle>
          <a:p>
            <a:pPr algn="l">
              <a:buNone/>
              <a:defRPr sz="2625" b="1">
                <a:solidFill>
                  <a:srgbClr val="6650A3"/>
                </a:solidFill>
                <a:latin typeface="Noto Sans CJK SC"/>
                <a:ea typeface="Noto Sans CJK SC"/>
                <a:cs typeface="Noto Sans CJK SC"/>
              </a:defRPr>
            </a:pPr>
            <a:r>
              <a:rPr sz="2400" b="1">
                <a:solidFill>
                  <a:srgbClr val="6650A3"/>
                </a:solidFill>
                <a:latin typeface="Noto Sans CJK SC"/>
                <a:ea typeface="Noto Sans CJK SC"/>
                <a:cs typeface="Noto Sans CJK SC"/>
              </a:rPr>
              <a:t>A gauge-invariant qq → qq S matrix is obtained</a:t>
            </a:r>
            <a:endParaRPr sz="2625" b="1">
              <a:solidFill>
                <a:srgbClr val="6650A3"/>
              </a:solidFill>
              <a:latin typeface="Noto Sans CJK SC"/>
              <a:ea typeface="Noto Sans CJK SC"/>
              <a:cs typeface="Noto Sans CJK SC"/>
            </a:endParaRPr>
          </a:p>
        </p:txBody>
      </p:sp>
      <p:sp>
        <p:nvSpPr>
          <p:cNvPr id="6" name="先完成原生回归，再由局域 BRST / BV 恒"/>
          <p:cNvSpPr>
            <a:spLocks noGrp="1"/>
          </p:cNvSpPr>
          <p:nvPr/>
        </p:nvSpPr>
        <p:spPr>
          <a:xfrm>
            <a:off x="685800" y="4152900"/>
            <a:ext cx="10820400" cy="962025"/>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We have obtained the gauge-invariant S-matrix result</a:t>
            </a:r>
            <a:endParaRPr sz="2100" b="0">
              <a:solidFill>
                <a:srgbClr val="25223A"/>
              </a:solidFill>
              <a:latin typeface="Noto Sans CJK SC"/>
              <a:ea typeface="Noto Sans CJK SC"/>
              <a:cs typeface="Noto Sans CJK SC"/>
            </a:endParaRPr>
          </a:p>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for quark–quark scattering in the RGZ framework.</a:t>
            </a:r>
            <a:endParaRPr sz="2100" b="0">
              <a:solidFill>
                <a:srgbClr val="25223A"/>
              </a:solidFill>
              <a:latin typeface="Noto Sans CJK SC"/>
              <a:ea typeface="Noto Sans CJK SC"/>
              <a:cs typeface="Noto Sans CJK SC"/>
            </a:endParaRPr>
          </a:p>
        </p:txBody>
      </p:sp>
      <p:sp>
        <p:nvSpPr>
          <p:cNvPr id="7" name="核心问题：有限质量 RGZ 中，怎样补全规范无关"/>
          <p:cNvSpPr>
            <a:spLocks noGrp="1"/>
          </p:cNvSpPr>
          <p:nvPr/>
        </p:nvSpPr>
        <p:spPr>
          <a:xfrm>
            <a:off x="685800" y="5476875"/>
            <a:ext cx="10820400" cy="704850"/>
          </a:xfrm>
          <a:prstGeom prst="rect">
            <a:avLst/>
          </a:prstGeom>
          <a:noFill/>
          <a:ln w="0">
            <a:noFill/>
          </a:ln>
        </p:spPr>
        <p:txBody>
          <a:bodyPr wrap="square" lIns="0" tIns="0" rIns="0" bIns="0" anchor="t">
            <a:noAutofit/>
          </a:bodyPr>
          <a:lstStyle>
            <a:defPPr algn="l">
              <a:defRPr sz="2025" b="1">
                <a:solidFill>
                  <a:srgbClr val="6650A3"/>
                </a:solidFill>
                <a:latin typeface="Noto Sans CJK SC"/>
                <a:ea typeface="Noto Sans CJK SC"/>
                <a:cs typeface="Noto Sans CJK SC"/>
              </a:defRPr>
            </a:defPPr>
            <a:lvl1pPr algn="l">
              <a:buNone/>
              <a:defRPr sz="2025" b="1">
                <a:solidFill>
                  <a:srgbClr val="6650A3"/>
                </a:solidFill>
                <a:latin typeface="Noto Sans CJK SC"/>
                <a:ea typeface="Noto Sans CJK SC"/>
                <a:cs typeface="Noto Sans CJK SC"/>
              </a:defRPr>
            </a:lvl1pPr>
            <a:lvl2pPr algn="l">
              <a:buNone/>
              <a:defRPr sz="2025" b="1">
                <a:solidFill>
                  <a:srgbClr val="6650A3"/>
                </a:solidFill>
                <a:latin typeface="Noto Sans CJK SC"/>
                <a:ea typeface="Noto Sans CJK SC"/>
                <a:cs typeface="Noto Sans CJK SC"/>
              </a:defRPr>
            </a:lvl2pPr>
            <a:lvl3pPr algn="l">
              <a:buNone/>
              <a:defRPr sz="2025" b="1">
                <a:solidFill>
                  <a:srgbClr val="6650A3"/>
                </a:solidFill>
                <a:latin typeface="Noto Sans CJK SC"/>
                <a:ea typeface="Noto Sans CJK SC"/>
                <a:cs typeface="Noto Sans CJK SC"/>
              </a:defRPr>
            </a:lvl3pPr>
            <a:lvl4pPr algn="l">
              <a:buNone/>
              <a:defRPr sz="2025" b="1">
                <a:solidFill>
                  <a:srgbClr val="6650A3"/>
                </a:solidFill>
                <a:latin typeface="Noto Sans CJK SC"/>
                <a:ea typeface="Noto Sans CJK SC"/>
                <a:cs typeface="Noto Sans CJK SC"/>
              </a:defRPr>
            </a:lvl4pPr>
            <a:lvl5pPr algn="l">
              <a:buNone/>
              <a:defRPr sz="2025" b="1">
                <a:solidFill>
                  <a:srgbClr val="6650A3"/>
                </a:solidFill>
                <a:latin typeface="Noto Sans CJK SC"/>
                <a:ea typeface="Noto Sans CJK SC"/>
                <a:cs typeface="Noto Sans CJK SC"/>
              </a:defRPr>
            </a:lvl5pPr>
            <a:lvl6pPr algn="l">
              <a:buNone/>
              <a:defRPr sz="2025" b="1">
                <a:solidFill>
                  <a:srgbClr val="6650A3"/>
                </a:solidFill>
                <a:latin typeface="Noto Sans CJK SC"/>
                <a:ea typeface="Noto Sans CJK SC"/>
                <a:cs typeface="Noto Sans CJK SC"/>
              </a:defRPr>
            </a:lvl6pPr>
            <a:lvl7pPr algn="l">
              <a:buNone/>
              <a:defRPr sz="2025" b="1">
                <a:solidFill>
                  <a:srgbClr val="6650A3"/>
                </a:solidFill>
                <a:latin typeface="Noto Sans CJK SC"/>
                <a:ea typeface="Noto Sans CJK SC"/>
                <a:cs typeface="Noto Sans CJK SC"/>
              </a:defRPr>
            </a:lvl7pPr>
            <a:lvl8pPr algn="l">
              <a:buNone/>
              <a:defRPr sz="2025" b="1">
                <a:solidFill>
                  <a:srgbClr val="6650A3"/>
                </a:solidFill>
                <a:latin typeface="Noto Sans CJK SC"/>
                <a:ea typeface="Noto Sans CJK SC"/>
                <a:cs typeface="Noto Sans CJK SC"/>
              </a:defRPr>
            </a:lvl8pPr>
            <a:lvl9pPr algn="l">
              <a:buNone/>
              <a:defRPr sz="2025" b="1">
                <a:solidFill>
                  <a:srgbClr val="6650A3"/>
                </a:solidFill>
                <a:latin typeface="Noto Sans CJK SC"/>
                <a:ea typeface="Noto Sans CJK SC"/>
                <a:cs typeface="Noto Sans CJK SC"/>
              </a:defRPr>
            </a:lvl9pPr>
          </a:lstStyle>
          <a:p>
            <a:pPr algn="l">
              <a:buNone/>
              <a:defRPr sz="2250" b="1">
                <a:solidFill>
                  <a:srgbClr val="25223A"/>
                </a:solidFill>
                <a:latin typeface="Noto Sans CJK SC"/>
                <a:ea typeface="Noto Sans CJK SC"/>
                <a:cs typeface="Noto Sans CJK SC"/>
              </a:defRPr>
            </a:pPr>
            <a:r>
              <a:rPr sz="2025">
                <a:solidFill>
                  <a:srgbClr val="6650A3"/>
                </a:solidFill>
                <a:latin typeface="Noto Sans CJK SC"/>
                <a:ea typeface="Noto Sans CJK SC"/>
                <a:cs typeface="Noto Sans CJK SC"/>
              </a:rPr>
              <a:t>Next: compute the PT decomposition and the running coupling constant.</a:t>
            </a:r>
            <a:endParaRPr sz="2250" b="1">
              <a:solidFill>
                <a:srgbClr val="25223A"/>
              </a:solidFill>
              <a:latin typeface="Noto Sans CJK SC"/>
              <a:ea typeface="Noto Sans CJK SC"/>
              <a:cs typeface="Noto Sans CJK SC"/>
            </a:endParaRPr>
          </a:p>
        </p:txBody>
      </p:sp>
      <p:sp>
        <p:nvSpPr>
          <p:cNvPr id="9" name="pt-added-7"/>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Results: [3] and the latest research update. PT method: [2], [4], [5].</a:t>
            </a:r>
            <a:endParaRPr sz="1200" b="0">
              <a:solidFill>
                <a:srgbClr val="6C6878"/>
              </a:solidFill>
              <a:latin typeface="Noto Sans CJK SC"/>
              <a:ea typeface="Noto Sans CJK SC"/>
              <a:cs typeface="Noto Sans CJK S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5" name="Rectangle 4"/>
          <p:cNvSpPr>
            <a:spLocks noGrp="1"/>
          </p:cNvSpPr>
          <p:nvPr/>
        </p:nvSpPr>
        <p:spPr>
          <a:xfrm>
            <a:off x="1333500" y="2352675"/>
            <a:ext cx="9525000" cy="1047750"/>
          </a:xfrm>
          <a:prstGeom prst="rect">
            <a:avLst/>
          </a:prstGeom>
          <a:noFill/>
          <a:ln w="0">
            <a:noFill/>
            <a:prstDash val="solid"/>
          </a:ln>
        </p:spPr>
        <p:txBody>
          <a:bodyPr wrap="square" lIns="0" tIns="0" rIns="0" bIns="0" anchor="t">
            <a:noAutofit/>
          </a:bodyPr>
          <a:lstStyle>
            <a:defPPr algn="ctr">
              <a:defRPr sz="5700" b="1">
                <a:solidFill>
                  <a:srgbClr val="6650A3"/>
                </a:solidFill>
                <a:latin typeface="Noto Sans CJK SC"/>
                <a:ea typeface="Noto Sans CJK SC"/>
                <a:cs typeface="Noto Sans CJK SC"/>
              </a:defRPr>
            </a:defPPr>
            <a:lvl1pPr algn="ctr">
              <a:buNone/>
              <a:defRPr sz="5700" b="1">
                <a:solidFill>
                  <a:srgbClr val="6650A3"/>
                </a:solidFill>
                <a:latin typeface="Noto Sans CJK SC"/>
                <a:ea typeface="Noto Sans CJK SC"/>
                <a:cs typeface="Noto Sans CJK SC"/>
              </a:defRPr>
            </a:lvl1pPr>
            <a:lvl2pPr algn="ctr">
              <a:buNone/>
              <a:defRPr sz="5700" b="1">
                <a:solidFill>
                  <a:srgbClr val="6650A3"/>
                </a:solidFill>
                <a:latin typeface="Noto Sans CJK SC"/>
                <a:ea typeface="Noto Sans CJK SC"/>
                <a:cs typeface="Noto Sans CJK SC"/>
              </a:defRPr>
            </a:lvl2pPr>
            <a:lvl3pPr algn="ctr">
              <a:buNone/>
              <a:defRPr sz="5700" b="1">
                <a:solidFill>
                  <a:srgbClr val="6650A3"/>
                </a:solidFill>
                <a:latin typeface="Noto Sans CJK SC"/>
                <a:ea typeface="Noto Sans CJK SC"/>
                <a:cs typeface="Noto Sans CJK SC"/>
              </a:defRPr>
            </a:lvl3pPr>
            <a:lvl4pPr algn="ctr">
              <a:buNone/>
              <a:defRPr sz="5700" b="1">
                <a:solidFill>
                  <a:srgbClr val="6650A3"/>
                </a:solidFill>
                <a:latin typeface="Noto Sans CJK SC"/>
                <a:ea typeface="Noto Sans CJK SC"/>
                <a:cs typeface="Noto Sans CJK SC"/>
              </a:defRPr>
            </a:lvl4pPr>
            <a:lvl5pPr algn="ctr">
              <a:buNone/>
              <a:defRPr sz="5700" b="1">
                <a:solidFill>
                  <a:srgbClr val="6650A3"/>
                </a:solidFill>
                <a:latin typeface="Noto Sans CJK SC"/>
                <a:ea typeface="Noto Sans CJK SC"/>
                <a:cs typeface="Noto Sans CJK SC"/>
              </a:defRPr>
            </a:lvl5pPr>
            <a:lvl6pPr algn="ctr">
              <a:buNone/>
              <a:defRPr sz="5700" b="1">
                <a:solidFill>
                  <a:srgbClr val="6650A3"/>
                </a:solidFill>
                <a:latin typeface="Noto Sans CJK SC"/>
                <a:ea typeface="Noto Sans CJK SC"/>
                <a:cs typeface="Noto Sans CJK SC"/>
              </a:defRPr>
            </a:lvl6pPr>
            <a:lvl7pPr algn="ctr">
              <a:buNone/>
              <a:defRPr sz="5700" b="1">
                <a:solidFill>
                  <a:srgbClr val="6650A3"/>
                </a:solidFill>
                <a:latin typeface="Noto Sans CJK SC"/>
                <a:ea typeface="Noto Sans CJK SC"/>
                <a:cs typeface="Noto Sans CJK SC"/>
              </a:defRPr>
            </a:lvl7pPr>
            <a:lvl8pPr algn="ctr">
              <a:buNone/>
              <a:defRPr sz="5700" b="1">
                <a:solidFill>
                  <a:srgbClr val="6650A3"/>
                </a:solidFill>
                <a:latin typeface="Noto Sans CJK SC"/>
                <a:ea typeface="Noto Sans CJK SC"/>
                <a:cs typeface="Noto Sans CJK SC"/>
              </a:defRPr>
            </a:lvl8pPr>
            <a:lvl9pPr algn="ctr">
              <a:buNone/>
              <a:defRPr sz="5700" b="1">
                <a:solidFill>
                  <a:srgbClr val="6650A3"/>
                </a:solidFill>
                <a:latin typeface="Noto Sans CJK SC"/>
                <a:ea typeface="Noto Sans CJK SC"/>
                <a:cs typeface="Noto Sans CJK SC"/>
              </a:defRPr>
            </a:lvl9pPr>
          </a:lstStyle>
          <a:p>
            <a:pPr algn="ctr">
              <a:buNone/>
              <a:defRPr sz="5700" b="1">
                <a:solidFill>
                  <a:srgbClr val="6650A3"/>
                </a:solidFill>
                <a:latin typeface="Noto Sans CJK SC"/>
                <a:ea typeface="Noto Sans CJK SC"/>
                <a:cs typeface="Noto Sans CJK SC"/>
              </a:defRPr>
            </a:pPr>
            <a:r>
              <a:rPr sz="5700" b="1">
                <a:solidFill>
                  <a:srgbClr val="6650A3"/>
                </a:solidFill>
                <a:latin typeface="Noto Sans CJK SC"/>
                <a:ea typeface="Noto Sans CJK SC"/>
                <a:cs typeface="Noto Sans CJK SC"/>
              </a:rPr>
              <a:t>Thank you!</a:t>
            </a:r>
            <a:endParaRPr sz="5700" b="1">
              <a:solidFill>
                <a:srgbClr val="6650A3"/>
              </a:solidFill>
              <a:latin typeface="Noto Sans CJK SC"/>
              <a:ea typeface="Noto Sans CJK SC"/>
              <a:cs typeface="Noto Sans CJK SC"/>
            </a:endParaRPr>
          </a:p>
        </p:txBody>
      </p:sp>
      <p:sp>
        <p:nvSpPr>
          <p:cNvPr id="2" name="Rectangle 1"/>
          <p:cNvSpPr>
            <a:spLocks noGrp="1"/>
          </p:cNvSpPr>
          <p:nvPr/>
        </p:nvSpPr>
        <p:spPr>
          <a:xfrm>
            <a:off x="1333500" y="3705225"/>
            <a:ext cx="9525000" cy="571500"/>
          </a:xfrm>
          <a:prstGeom prst="rect">
            <a:avLst/>
          </a:prstGeom>
          <a:noFill/>
          <a:ln w="0">
            <a:noFill/>
            <a:prstDash val="solid"/>
          </a:ln>
        </p:spPr>
        <p:txBody>
          <a:bodyPr wrap="square" lIns="0" tIns="0" rIns="0" bIns="0" anchor="t">
            <a:noAutofit/>
          </a:bodyPr>
          <a:lstStyle>
            <a:defPPr algn="ctr">
              <a:defRPr sz="2250" b="0">
                <a:solidFill>
                  <a:srgbClr val="6C6878"/>
                </a:solidFill>
                <a:latin typeface="Noto Sans CJK SC"/>
                <a:ea typeface="Noto Sans CJK SC"/>
                <a:cs typeface="Noto Sans CJK SC"/>
              </a:defRPr>
            </a:defPPr>
            <a:lvl1pPr algn="ctr">
              <a:buNone/>
              <a:defRPr sz="2250" b="0">
                <a:solidFill>
                  <a:srgbClr val="6C6878"/>
                </a:solidFill>
                <a:latin typeface="Noto Sans CJK SC"/>
                <a:ea typeface="Noto Sans CJK SC"/>
                <a:cs typeface="Noto Sans CJK SC"/>
              </a:defRPr>
            </a:lvl1pPr>
            <a:lvl2pPr algn="ctr">
              <a:buNone/>
              <a:defRPr sz="2250" b="0">
                <a:solidFill>
                  <a:srgbClr val="6C6878"/>
                </a:solidFill>
                <a:latin typeface="Noto Sans CJK SC"/>
                <a:ea typeface="Noto Sans CJK SC"/>
                <a:cs typeface="Noto Sans CJK SC"/>
              </a:defRPr>
            </a:lvl2pPr>
            <a:lvl3pPr algn="ctr">
              <a:buNone/>
              <a:defRPr sz="2250" b="0">
                <a:solidFill>
                  <a:srgbClr val="6C6878"/>
                </a:solidFill>
                <a:latin typeface="Noto Sans CJK SC"/>
                <a:ea typeface="Noto Sans CJK SC"/>
                <a:cs typeface="Noto Sans CJK SC"/>
              </a:defRPr>
            </a:lvl3pPr>
            <a:lvl4pPr algn="ctr">
              <a:buNone/>
              <a:defRPr sz="2250" b="0">
                <a:solidFill>
                  <a:srgbClr val="6C6878"/>
                </a:solidFill>
                <a:latin typeface="Noto Sans CJK SC"/>
                <a:ea typeface="Noto Sans CJK SC"/>
                <a:cs typeface="Noto Sans CJK SC"/>
              </a:defRPr>
            </a:lvl4pPr>
            <a:lvl5pPr algn="ctr">
              <a:buNone/>
              <a:defRPr sz="2250" b="0">
                <a:solidFill>
                  <a:srgbClr val="6C6878"/>
                </a:solidFill>
                <a:latin typeface="Noto Sans CJK SC"/>
                <a:ea typeface="Noto Sans CJK SC"/>
                <a:cs typeface="Noto Sans CJK SC"/>
              </a:defRPr>
            </a:lvl5pPr>
            <a:lvl6pPr algn="ctr">
              <a:buNone/>
              <a:defRPr sz="2250" b="0">
                <a:solidFill>
                  <a:srgbClr val="6C6878"/>
                </a:solidFill>
                <a:latin typeface="Noto Sans CJK SC"/>
                <a:ea typeface="Noto Sans CJK SC"/>
                <a:cs typeface="Noto Sans CJK SC"/>
              </a:defRPr>
            </a:lvl6pPr>
            <a:lvl7pPr algn="ctr">
              <a:buNone/>
              <a:defRPr sz="2250" b="0">
                <a:solidFill>
                  <a:srgbClr val="6C6878"/>
                </a:solidFill>
                <a:latin typeface="Noto Sans CJK SC"/>
                <a:ea typeface="Noto Sans CJK SC"/>
                <a:cs typeface="Noto Sans CJK SC"/>
              </a:defRPr>
            </a:lvl7pPr>
            <a:lvl8pPr algn="ctr">
              <a:buNone/>
              <a:defRPr sz="2250" b="0">
                <a:solidFill>
                  <a:srgbClr val="6C6878"/>
                </a:solidFill>
                <a:latin typeface="Noto Sans CJK SC"/>
                <a:ea typeface="Noto Sans CJK SC"/>
                <a:cs typeface="Noto Sans CJK SC"/>
              </a:defRPr>
            </a:lvl8pPr>
            <a:lvl9pPr algn="ctr">
              <a:buNone/>
              <a:defRPr sz="2250" b="0">
                <a:solidFill>
                  <a:srgbClr val="6C6878"/>
                </a:solidFill>
                <a:latin typeface="Noto Sans CJK SC"/>
                <a:ea typeface="Noto Sans CJK SC"/>
                <a:cs typeface="Noto Sans CJK SC"/>
              </a:defRPr>
            </a:lvl9pPr>
          </a:lstStyle>
          <a:p>
            <a:pPr algn="ctr">
              <a:buNone/>
              <a:defRPr sz="2250" b="0">
                <a:solidFill>
                  <a:srgbClr val="6C6878"/>
                </a:solidFill>
                <a:latin typeface="Noto Sans CJK SC"/>
                <a:ea typeface="Noto Sans CJK SC"/>
                <a:cs typeface="Noto Sans CJK SC"/>
              </a:defRPr>
            </a:pPr>
            <a:r>
              <a:rPr sz="2250" b="0">
                <a:solidFill>
                  <a:srgbClr val="6C6878"/>
                </a:solidFill>
                <a:latin typeface="Noto Sans CJK SC"/>
                <a:ea typeface="Noto Sans CJK SC"/>
                <a:cs typeface="Noto Sans CJK SC"/>
              </a:rPr>
              <a:t>Questions and discussion</a:t>
            </a:r>
            <a:endParaRPr sz="2250" b="0">
              <a:solidFill>
                <a:srgbClr val="6C6878"/>
              </a:solidFill>
              <a:latin typeface="Noto Sans CJK SC"/>
              <a:ea typeface="Noto Sans CJK SC"/>
              <a:cs typeface="Noto Sans CJK SC"/>
            </a:endParaRPr>
          </a:p>
        </p:txBody>
      </p:sp>
      <p:sp>
        <p:nvSpPr>
          <p:cNvPr id="3" name="Rectangle 2"/>
          <p:cNvSpPr>
            <a:spLocks noGrp="1"/>
          </p:cNvSpPr>
          <p:nvPr/>
        </p:nvSpPr>
        <p:spPr>
          <a:xfrm>
            <a:off x="4857750" y="3476625"/>
            <a:ext cx="2476500" cy="28575"/>
          </a:xfrm>
          <a:prstGeom prst="rect">
            <a:avLst/>
          </a:prstGeom>
          <a:solidFill>
            <a:srgbClr val="6650A3"/>
          </a:solidFill>
          <a:ln w="0">
            <a:noFill/>
            <a:prstDash val="solid"/>
          </a:ln>
        </p:spPr>
      </p:sp>
      <p:sp>
        <p:nvSpPr>
          <p:cNvPr id="4" name="Rectangle 3"/>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33</a:t>
            </a:r>
            <a:endParaRPr sz="1350" b="0">
              <a:solidFill>
                <a:srgbClr val="6650A3"/>
              </a:solidFill>
              <a:latin typeface="Noto Sans CJK SC"/>
              <a:ea typeface="Noto Sans CJK SC"/>
              <a:cs typeface="Noto Sans CJK S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Rectangle 6"/>
          <p:cNvSpPr>
            <a:spLocks noGrp="1"/>
          </p:cNvSpPr>
          <p:nvPr/>
        </p:nvSpPr>
        <p:spPr>
          <a:xfrm>
            <a:off x="685800" y="457200"/>
            <a:ext cx="10820400" cy="762000"/>
          </a:xfrm>
          <a:prstGeom prst="rect">
            <a:avLst/>
          </a:prstGeom>
          <a:noFill/>
          <a:ln w="0">
            <a:noFill/>
            <a:prstDash val="solid"/>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defRPr sz="3150" b="1">
                <a:solidFill>
                  <a:srgbClr val="25223A"/>
                </a:solidFill>
                <a:latin typeface="Noto Sans CJK SC"/>
                <a:ea typeface="Noto Sans CJK SC"/>
                <a:cs typeface="Noto Sans CJK SC"/>
              </a:defRPr>
            </a:lvl1pPr>
            <a:lvl2pPr>
              <a:defRPr sz="3150" b="1">
                <a:solidFill>
                  <a:srgbClr val="25223A"/>
                </a:solidFill>
                <a:latin typeface="Noto Sans CJK SC"/>
                <a:ea typeface="Noto Sans CJK SC"/>
                <a:cs typeface="Noto Sans CJK SC"/>
              </a:defRPr>
            </a:lvl2pPr>
            <a:lvl3pPr>
              <a:defRPr sz="3150" b="1">
                <a:solidFill>
                  <a:srgbClr val="25223A"/>
                </a:solidFill>
                <a:latin typeface="Noto Sans CJK SC"/>
                <a:ea typeface="Noto Sans CJK SC"/>
                <a:cs typeface="Noto Sans CJK SC"/>
              </a:defRPr>
            </a:lvl3pPr>
            <a:lvl4pPr>
              <a:defRPr sz="3150" b="1">
                <a:solidFill>
                  <a:srgbClr val="25223A"/>
                </a:solidFill>
                <a:latin typeface="Noto Sans CJK SC"/>
                <a:ea typeface="Noto Sans CJK SC"/>
                <a:cs typeface="Noto Sans CJK SC"/>
              </a:defRPr>
            </a:lvl4pPr>
            <a:lvl5pPr>
              <a:defRPr sz="3150" b="1">
                <a:solidFill>
                  <a:srgbClr val="25223A"/>
                </a:solidFill>
                <a:latin typeface="Noto Sans CJK SC"/>
                <a:ea typeface="Noto Sans CJK SC"/>
                <a:cs typeface="Noto Sans CJK SC"/>
              </a:defRPr>
            </a:lvl5pPr>
            <a:lvl6pPr>
              <a:defRPr sz="3150" b="1">
                <a:solidFill>
                  <a:srgbClr val="25223A"/>
                </a:solidFill>
                <a:latin typeface="Noto Sans CJK SC"/>
                <a:ea typeface="Noto Sans CJK SC"/>
                <a:cs typeface="Noto Sans CJK SC"/>
              </a:defRPr>
            </a:lvl6pPr>
            <a:lvl7pPr>
              <a:defRPr sz="3150" b="1">
                <a:solidFill>
                  <a:srgbClr val="25223A"/>
                </a:solidFill>
                <a:latin typeface="Noto Sans CJK SC"/>
                <a:ea typeface="Noto Sans CJK SC"/>
                <a:cs typeface="Noto Sans CJK SC"/>
              </a:defRPr>
            </a:lvl7pPr>
            <a:lvl8pPr>
              <a:defRPr sz="3150" b="1">
                <a:solidFill>
                  <a:srgbClr val="25223A"/>
                </a:solidFill>
                <a:latin typeface="Noto Sans CJK SC"/>
                <a:ea typeface="Noto Sans CJK SC"/>
                <a:cs typeface="Noto Sans CJK SC"/>
              </a:defRPr>
            </a:lvl8pPr>
            <a:lvl9pPr>
              <a:defRPr sz="3150" b="1">
                <a:solidFill>
                  <a:srgbClr val="25223A"/>
                </a:solidFill>
                <a:latin typeface="Noto Sans CJK SC"/>
                <a:ea typeface="Noto Sans CJK SC"/>
                <a:cs typeface="Noto Sans CJK SC"/>
              </a:defRPr>
            </a:lvl9pPr>
          </a:lstStyle>
          <a:p>
            <a:pPr>
              <a:defRPr sz="315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Notebook Run: Recomputed Gauge Residual</a:t>
            </a:r>
            <a:endParaRPr sz="3150" b="1">
              <a:solidFill>
                <a:srgbClr val="25223A"/>
              </a:solidFill>
              <a:latin typeface="Noto Sans CJK SC"/>
              <a:ea typeface="Noto Sans CJK SC"/>
              <a:cs typeface="Noto Sans CJK SC"/>
            </a:endParaRPr>
          </a:p>
        </p:txBody>
      </p:sp>
      <p:pic>
        <p:nvPicPr>
          <p:cNvPr id="2" name="Picture 1"/>
          <p:cNvPicPr>
            <a:picLocks noChangeAspect="1"/>
          </p:cNvPicPr>
          <p:nvPr/>
        </p:nvPicPr>
        <p:blipFill>
          <a:blip r:embed="rId1"/>
          <a:stretch>
            <a:fillRect/>
          </a:stretch>
        </p:blipFill>
        <p:spPr>
          <a:xfrm>
            <a:off x="685800" y="1466850"/>
            <a:ext cx="10820400" cy="4057650"/>
          </a:xfrm>
          <a:prstGeom prst="rect">
            <a:avLst/>
          </a:prstGeom>
        </p:spPr>
      </p:pic>
      <p:sp>
        <p:nvSpPr>
          <p:cNvPr id="3" name="Rectangle 2"/>
          <p:cNvSpPr>
            <a:spLocks noGrp="1"/>
          </p:cNvSpPr>
          <p:nvPr/>
        </p:nvSpPr>
        <p:spPr>
          <a:xfrm>
            <a:off x="685800" y="5619750"/>
            <a:ext cx="10820400" cy="400050"/>
          </a:xfrm>
          <a:prstGeom prst="rect">
            <a:avLst/>
          </a:prstGeom>
          <a:noFill/>
          <a:ln w="0">
            <a:noFill/>
            <a:prstDash val="solid"/>
          </a:ln>
        </p:spPr>
        <p:txBody>
          <a:bodyPr wrap="square" lIns="0" tIns="0" rIns="0" bIns="0" anchor="t">
            <a:noAutofit/>
          </a:bodyPr>
          <a:lstStyle>
            <a:defPPr>
              <a:defRPr sz="2175" b="1">
                <a:solidFill>
                  <a:srgbClr val="6650A3"/>
                </a:solidFill>
                <a:latin typeface="Noto Sans CJK SC"/>
                <a:ea typeface="Noto Sans CJK SC"/>
                <a:cs typeface="Noto Sans CJK SC"/>
              </a:defRPr>
            </a:defPPr>
            <a:lvl1pPr>
              <a:defRPr sz="2175" b="1">
                <a:solidFill>
                  <a:srgbClr val="6650A3"/>
                </a:solidFill>
                <a:latin typeface="Noto Sans CJK SC"/>
                <a:ea typeface="Noto Sans CJK SC"/>
                <a:cs typeface="Noto Sans CJK SC"/>
              </a:defRPr>
            </a:lvl1pPr>
            <a:lvl2pPr>
              <a:defRPr sz="2175" b="1">
                <a:solidFill>
                  <a:srgbClr val="6650A3"/>
                </a:solidFill>
                <a:latin typeface="Noto Sans CJK SC"/>
                <a:ea typeface="Noto Sans CJK SC"/>
                <a:cs typeface="Noto Sans CJK SC"/>
              </a:defRPr>
            </a:lvl2pPr>
            <a:lvl3pPr>
              <a:defRPr sz="2175" b="1">
                <a:solidFill>
                  <a:srgbClr val="6650A3"/>
                </a:solidFill>
                <a:latin typeface="Noto Sans CJK SC"/>
                <a:ea typeface="Noto Sans CJK SC"/>
                <a:cs typeface="Noto Sans CJK SC"/>
              </a:defRPr>
            </a:lvl3pPr>
            <a:lvl4pPr>
              <a:defRPr sz="2175" b="1">
                <a:solidFill>
                  <a:srgbClr val="6650A3"/>
                </a:solidFill>
                <a:latin typeface="Noto Sans CJK SC"/>
                <a:ea typeface="Noto Sans CJK SC"/>
                <a:cs typeface="Noto Sans CJK SC"/>
              </a:defRPr>
            </a:lvl4pPr>
            <a:lvl5pPr>
              <a:defRPr sz="2175" b="1">
                <a:solidFill>
                  <a:srgbClr val="6650A3"/>
                </a:solidFill>
                <a:latin typeface="Noto Sans CJK SC"/>
                <a:ea typeface="Noto Sans CJK SC"/>
                <a:cs typeface="Noto Sans CJK SC"/>
              </a:defRPr>
            </a:lvl5pPr>
            <a:lvl6pPr>
              <a:defRPr sz="2175" b="1">
                <a:solidFill>
                  <a:srgbClr val="6650A3"/>
                </a:solidFill>
                <a:latin typeface="Noto Sans CJK SC"/>
                <a:ea typeface="Noto Sans CJK SC"/>
                <a:cs typeface="Noto Sans CJK SC"/>
              </a:defRPr>
            </a:lvl6pPr>
            <a:lvl7pPr>
              <a:defRPr sz="2175" b="1">
                <a:solidFill>
                  <a:srgbClr val="6650A3"/>
                </a:solidFill>
                <a:latin typeface="Noto Sans CJK SC"/>
                <a:ea typeface="Noto Sans CJK SC"/>
                <a:cs typeface="Noto Sans CJK SC"/>
              </a:defRPr>
            </a:lvl7pPr>
            <a:lvl8pPr>
              <a:defRPr sz="2175" b="1">
                <a:solidFill>
                  <a:srgbClr val="6650A3"/>
                </a:solidFill>
                <a:latin typeface="Noto Sans CJK SC"/>
                <a:ea typeface="Noto Sans CJK SC"/>
                <a:cs typeface="Noto Sans CJK SC"/>
              </a:defRPr>
            </a:lvl8pPr>
            <a:lvl9pPr>
              <a:defRPr sz="2175" b="1">
                <a:solidFill>
                  <a:srgbClr val="6650A3"/>
                </a:solidFill>
                <a:latin typeface="Noto Sans CJK SC"/>
                <a:ea typeface="Noto Sans CJK SC"/>
                <a:cs typeface="Noto Sans CJK SC"/>
              </a:defRPr>
            </a:lvl9pPr>
          </a:lstStyle>
          <a:p>
            <a:pPr>
              <a:defRPr sz="2175" b="1">
                <a:solidFill>
                  <a:srgbClr val="6650A3"/>
                </a:solidFill>
                <a:latin typeface="Noto Sans CJK SC"/>
                <a:ea typeface="Noto Sans CJK SC"/>
                <a:cs typeface="Noto Sans CJK SC"/>
              </a:defRPr>
            </a:pPr>
            <a:r>
              <a:rPr sz="2175" b="1">
                <a:solidFill>
                  <a:srgbClr val="6650A3"/>
                </a:solidFill>
                <a:latin typeface="Noto Sans CJK SC"/>
                <a:ea typeface="Noto Sans CJK SC"/>
                <a:cs typeface="Noto Sans CJK SC"/>
              </a:rPr>
              <a:t>Finite M: 31 coefficients vanish and 8 remain nonzero.</a:t>
            </a:r>
            <a:endParaRPr sz="2175" b="1">
              <a:solidFill>
                <a:srgbClr val="6650A3"/>
              </a:solidFill>
              <a:latin typeface="Noto Sans CJK SC"/>
              <a:ea typeface="Noto Sans CJK SC"/>
              <a:cs typeface="Noto Sans CJK SC"/>
            </a:endParaRPr>
          </a:p>
        </p:txBody>
      </p:sp>
      <p:sp>
        <p:nvSpPr>
          <p:cNvPr id="4" name="Rectangle 3"/>
          <p:cNvSpPr>
            <a:spLocks noGrp="1"/>
          </p:cNvSpPr>
          <p:nvPr/>
        </p:nvSpPr>
        <p:spPr>
          <a:xfrm>
            <a:off x="685800" y="6029325"/>
            <a:ext cx="10820400" cy="333375"/>
          </a:xfrm>
          <a:prstGeom prst="rect">
            <a:avLst/>
          </a:prstGeom>
          <a:noFill/>
          <a:ln w="0">
            <a:noFill/>
            <a:prstDash val="solid"/>
          </a:ln>
        </p:spPr>
        <p:txBody>
          <a:bodyPr wrap="square" lIns="0" tIns="0" rIns="0" bIns="0" anchor="t">
            <a:noAutofit/>
          </a:bodyPr>
          <a:lstStyle>
            <a:defPPr>
              <a:defRPr sz="1800" b="0">
                <a:solidFill>
                  <a:srgbClr val="6C6878"/>
                </a:solidFill>
                <a:latin typeface="Noto Sans CJK SC"/>
                <a:ea typeface="Noto Sans CJK SC"/>
                <a:cs typeface="Noto Sans CJK SC"/>
              </a:defRPr>
            </a:defPPr>
            <a:lvl1pPr>
              <a:defRPr sz="1800" b="0">
                <a:solidFill>
                  <a:srgbClr val="6C6878"/>
                </a:solidFill>
                <a:latin typeface="Noto Sans CJK SC"/>
                <a:ea typeface="Noto Sans CJK SC"/>
                <a:cs typeface="Noto Sans CJK SC"/>
              </a:defRPr>
            </a:lvl1pPr>
            <a:lvl2pPr>
              <a:defRPr sz="1800" b="0">
                <a:solidFill>
                  <a:srgbClr val="6C6878"/>
                </a:solidFill>
                <a:latin typeface="Noto Sans CJK SC"/>
                <a:ea typeface="Noto Sans CJK SC"/>
                <a:cs typeface="Noto Sans CJK SC"/>
              </a:defRPr>
            </a:lvl2pPr>
            <a:lvl3pPr>
              <a:defRPr sz="1800" b="0">
                <a:solidFill>
                  <a:srgbClr val="6C6878"/>
                </a:solidFill>
                <a:latin typeface="Noto Sans CJK SC"/>
                <a:ea typeface="Noto Sans CJK SC"/>
                <a:cs typeface="Noto Sans CJK SC"/>
              </a:defRPr>
            </a:lvl3pPr>
            <a:lvl4pPr>
              <a:defRPr sz="1800" b="0">
                <a:solidFill>
                  <a:srgbClr val="6C6878"/>
                </a:solidFill>
                <a:latin typeface="Noto Sans CJK SC"/>
                <a:ea typeface="Noto Sans CJK SC"/>
                <a:cs typeface="Noto Sans CJK SC"/>
              </a:defRPr>
            </a:lvl4pPr>
            <a:lvl5pPr>
              <a:defRPr sz="1800" b="0">
                <a:solidFill>
                  <a:srgbClr val="6C6878"/>
                </a:solidFill>
                <a:latin typeface="Noto Sans CJK SC"/>
                <a:ea typeface="Noto Sans CJK SC"/>
                <a:cs typeface="Noto Sans CJK SC"/>
              </a:defRPr>
            </a:lvl5pPr>
            <a:lvl6pPr>
              <a:defRPr sz="1800" b="0">
                <a:solidFill>
                  <a:srgbClr val="6C6878"/>
                </a:solidFill>
                <a:latin typeface="Noto Sans CJK SC"/>
                <a:ea typeface="Noto Sans CJK SC"/>
                <a:cs typeface="Noto Sans CJK SC"/>
              </a:defRPr>
            </a:lvl6pPr>
            <a:lvl7pPr>
              <a:defRPr sz="1800" b="0">
                <a:solidFill>
                  <a:srgbClr val="6C6878"/>
                </a:solidFill>
                <a:latin typeface="Noto Sans CJK SC"/>
                <a:ea typeface="Noto Sans CJK SC"/>
                <a:cs typeface="Noto Sans CJK SC"/>
              </a:defRPr>
            </a:lvl7pPr>
            <a:lvl8pPr>
              <a:defRPr sz="1800" b="0">
                <a:solidFill>
                  <a:srgbClr val="6C6878"/>
                </a:solidFill>
                <a:latin typeface="Noto Sans CJK SC"/>
                <a:ea typeface="Noto Sans CJK SC"/>
                <a:cs typeface="Noto Sans CJK SC"/>
              </a:defRPr>
            </a:lvl8pPr>
            <a:lvl9pPr>
              <a:defRPr sz="1800" b="0">
                <a:solidFill>
                  <a:srgbClr val="6C6878"/>
                </a:solidFill>
                <a:latin typeface="Noto Sans CJK SC"/>
                <a:ea typeface="Noto Sans CJK SC"/>
                <a:cs typeface="Noto Sans CJK SC"/>
              </a:defRPr>
            </a:lvl9pPr>
          </a:lstStyle>
          <a:p>
            <a:pPr>
              <a:defRPr sz="1800" b="0">
                <a:solidFill>
                  <a:srgbClr val="6C6878"/>
                </a:solidFill>
                <a:latin typeface="Noto Sans CJK SC"/>
                <a:ea typeface="Noto Sans CJK SC"/>
                <a:cs typeface="Noto Sans CJK SC"/>
              </a:defRPr>
            </a:pPr>
            <a:r>
              <a:rPr sz="1800" b="0">
                <a:solidFill>
                  <a:srgbClr val="6C6878"/>
                </a:solidFill>
                <a:latin typeface="Noto Sans CJK SC"/>
                <a:ea typeface="Noto Sans CJK SC"/>
                <a:cs typeface="Noto Sans CJK SC"/>
              </a:rPr>
              <a:t>The M → 0 cancellation is a separate mass-limit check.</a:t>
            </a:r>
            <a:endParaRPr sz="1800" b="0">
              <a:solidFill>
                <a:srgbClr val="6C6878"/>
              </a:solidFill>
              <a:latin typeface="Noto Sans CJK SC"/>
              <a:ea typeface="Noto Sans CJK SC"/>
              <a:cs typeface="Noto Sans CJK SC"/>
            </a:endParaRPr>
          </a:p>
        </p:txBody>
      </p:sp>
      <p:sp>
        <p:nvSpPr>
          <p:cNvPr id="5" name="Rectangle 4"/>
          <p:cNvSpPr>
            <a:spLocks noGrp="1"/>
          </p:cNvSpPr>
          <p:nvPr/>
        </p:nvSpPr>
        <p:spPr>
          <a:xfrm>
            <a:off x="685800" y="6429375"/>
            <a:ext cx="9810750" cy="266700"/>
          </a:xfrm>
          <a:prstGeom prst="rect">
            <a:avLst/>
          </a:prstGeom>
          <a:noFill/>
          <a:ln w="0">
            <a:noFill/>
            <a:prstDash val="solid"/>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defRPr sz="1200" b="0">
                <a:solidFill>
                  <a:srgbClr val="6C6878"/>
                </a:solidFill>
                <a:latin typeface="Noto Sans CJK SC"/>
                <a:ea typeface="Noto Sans CJK SC"/>
                <a:cs typeface="Noto Sans CJK SC"/>
              </a:defRPr>
            </a:lvl1pPr>
            <a:lvl2pPr>
              <a:defRPr sz="1200" b="0">
                <a:solidFill>
                  <a:srgbClr val="6C6878"/>
                </a:solidFill>
                <a:latin typeface="Noto Sans CJK SC"/>
                <a:ea typeface="Noto Sans CJK SC"/>
                <a:cs typeface="Noto Sans CJK SC"/>
              </a:defRPr>
            </a:lvl2pPr>
            <a:lvl3pPr>
              <a:defRPr sz="1200" b="0">
                <a:solidFill>
                  <a:srgbClr val="6C6878"/>
                </a:solidFill>
                <a:latin typeface="Noto Sans CJK SC"/>
                <a:ea typeface="Noto Sans CJK SC"/>
                <a:cs typeface="Noto Sans CJK SC"/>
              </a:defRPr>
            </a:lvl3pPr>
            <a:lvl4pPr>
              <a:defRPr sz="1200" b="0">
                <a:solidFill>
                  <a:srgbClr val="6C6878"/>
                </a:solidFill>
                <a:latin typeface="Noto Sans CJK SC"/>
                <a:ea typeface="Noto Sans CJK SC"/>
                <a:cs typeface="Noto Sans CJK SC"/>
              </a:defRPr>
            </a:lvl4pPr>
            <a:lvl5pPr>
              <a:defRPr sz="1200" b="0">
                <a:solidFill>
                  <a:srgbClr val="6C6878"/>
                </a:solidFill>
                <a:latin typeface="Noto Sans CJK SC"/>
                <a:ea typeface="Noto Sans CJK SC"/>
                <a:cs typeface="Noto Sans CJK SC"/>
              </a:defRPr>
            </a:lvl5pPr>
            <a:lvl6pPr>
              <a:defRPr sz="1200" b="0">
                <a:solidFill>
                  <a:srgbClr val="6C6878"/>
                </a:solidFill>
                <a:latin typeface="Noto Sans CJK SC"/>
                <a:ea typeface="Noto Sans CJK SC"/>
                <a:cs typeface="Noto Sans CJK SC"/>
              </a:defRPr>
            </a:lvl6pPr>
            <a:lvl7pPr>
              <a:defRPr sz="1200" b="0">
                <a:solidFill>
                  <a:srgbClr val="6C6878"/>
                </a:solidFill>
                <a:latin typeface="Noto Sans CJK SC"/>
                <a:ea typeface="Noto Sans CJK SC"/>
                <a:cs typeface="Noto Sans CJK SC"/>
              </a:defRPr>
            </a:lvl7pPr>
            <a:lvl8pPr>
              <a:defRPr sz="1200" b="0">
                <a:solidFill>
                  <a:srgbClr val="6C6878"/>
                </a:solidFill>
                <a:latin typeface="Noto Sans CJK SC"/>
                <a:ea typeface="Noto Sans CJK SC"/>
                <a:cs typeface="Noto Sans CJK SC"/>
              </a:defRPr>
            </a:lvl8pPr>
            <a:lvl9pPr>
              <a:defRPr sz="1200" b="0">
                <a:solidFill>
                  <a:srgbClr val="6C6878"/>
                </a:solidFill>
                <a:latin typeface="Noto Sans CJK SC"/>
                <a:ea typeface="Noto Sans CJK SC"/>
                <a:cs typeface="Noto Sans CJK SC"/>
              </a:defRPr>
            </a:lvl9pPr>
          </a:lstStyle>
          <a:p>
            <a:pPr>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Start Here(5).nb, Sec. 6, In[51]. Saved-cell rendering; output translated to English.</a:t>
            </a:r>
            <a:endParaRPr sz="1200" b="0">
              <a:solidFill>
                <a:srgbClr val="6C6878"/>
              </a:solidFill>
              <a:latin typeface="Noto Sans CJK SC"/>
              <a:ea typeface="Noto Sans CJK SC"/>
              <a:cs typeface="Noto Sans CJK SC"/>
            </a:endParaRPr>
          </a:p>
        </p:txBody>
      </p:sp>
      <p:sp>
        <p:nvSpPr>
          <p:cNvPr id="6" name="Rectangle 5"/>
          <p:cNvSpPr>
            <a:spLocks noGrp="1"/>
          </p:cNvSpPr>
          <p:nvPr/>
        </p:nvSpPr>
        <p:spPr>
          <a:xfrm>
            <a:off x="10525125" y="6353175"/>
            <a:ext cx="981075" cy="295275"/>
          </a:xfrm>
          <a:prstGeom prst="rect">
            <a:avLst/>
          </a:prstGeom>
          <a:noFill/>
          <a:ln w="0">
            <a:noFill/>
            <a:prstDash val="solid"/>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defRPr sz="1350" b="0">
                <a:solidFill>
                  <a:srgbClr val="6650A3"/>
                </a:solidFill>
                <a:latin typeface="Noto Sans CJK SC"/>
                <a:ea typeface="Noto Sans CJK SC"/>
                <a:cs typeface="Noto Sans CJK SC"/>
              </a:defRPr>
            </a:lvl1pPr>
            <a:lvl2pPr>
              <a:defRPr sz="1350" b="0">
                <a:solidFill>
                  <a:srgbClr val="6650A3"/>
                </a:solidFill>
                <a:latin typeface="Noto Sans CJK SC"/>
                <a:ea typeface="Noto Sans CJK SC"/>
                <a:cs typeface="Noto Sans CJK SC"/>
              </a:defRPr>
            </a:lvl2pPr>
            <a:lvl3pPr>
              <a:defRPr sz="1350" b="0">
                <a:solidFill>
                  <a:srgbClr val="6650A3"/>
                </a:solidFill>
                <a:latin typeface="Noto Sans CJK SC"/>
                <a:ea typeface="Noto Sans CJK SC"/>
                <a:cs typeface="Noto Sans CJK SC"/>
              </a:defRPr>
            </a:lvl3pPr>
            <a:lvl4pPr>
              <a:defRPr sz="1350" b="0">
                <a:solidFill>
                  <a:srgbClr val="6650A3"/>
                </a:solidFill>
                <a:latin typeface="Noto Sans CJK SC"/>
                <a:ea typeface="Noto Sans CJK SC"/>
                <a:cs typeface="Noto Sans CJK SC"/>
              </a:defRPr>
            </a:lvl4pPr>
            <a:lvl5pPr>
              <a:defRPr sz="1350" b="0">
                <a:solidFill>
                  <a:srgbClr val="6650A3"/>
                </a:solidFill>
                <a:latin typeface="Noto Sans CJK SC"/>
                <a:ea typeface="Noto Sans CJK SC"/>
                <a:cs typeface="Noto Sans CJK SC"/>
              </a:defRPr>
            </a:lvl5pPr>
            <a:lvl6pPr>
              <a:defRPr sz="1350" b="0">
                <a:solidFill>
                  <a:srgbClr val="6650A3"/>
                </a:solidFill>
                <a:latin typeface="Noto Sans CJK SC"/>
                <a:ea typeface="Noto Sans CJK SC"/>
                <a:cs typeface="Noto Sans CJK SC"/>
              </a:defRPr>
            </a:lvl6pPr>
            <a:lvl7pPr>
              <a:defRPr sz="1350" b="0">
                <a:solidFill>
                  <a:srgbClr val="6650A3"/>
                </a:solidFill>
                <a:latin typeface="Noto Sans CJK SC"/>
                <a:ea typeface="Noto Sans CJK SC"/>
                <a:cs typeface="Noto Sans CJK SC"/>
              </a:defRPr>
            </a:lvl7pPr>
            <a:lvl8pPr>
              <a:defRPr sz="1350" b="0">
                <a:solidFill>
                  <a:srgbClr val="6650A3"/>
                </a:solidFill>
                <a:latin typeface="Noto Sans CJK SC"/>
                <a:ea typeface="Noto Sans CJK SC"/>
                <a:cs typeface="Noto Sans CJK SC"/>
              </a:defRPr>
            </a:lvl8pPr>
            <a:lvl9pPr>
              <a:defRPr sz="1350" b="0">
                <a:solidFill>
                  <a:srgbClr val="6650A3"/>
                </a:solidFill>
                <a:latin typeface="Noto Sans CJK SC"/>
                <a:ea typeface="Noto Sans CJK SC"/>
                <a:cs typeface="Noto Sans CJK SC"/>
              </a:defRPr>
            </a:lvl9pPr>
          </a:lstStyle>
          <a:p>
            <a:pPr>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34</a:t>
            </a:r>
            <a:endParaRPr sz="1350" b="0">
              <a:solidFill>
                <a:srgbClr val="6650A3"/>
              </a:solidFill>
              <a:latin typeface="Noto Sans CJK SC"/>
              <a:ea typeface="Noto Sans CJK SC"/>
              <a:cs typeface="Noto Sans CJK S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研究问题：RGZ 中的离壳规范依赖"/>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Gauge Consistency of the RGZ Calculation</a:t>
            </a:r>
            <a:endParaRPr sz="3300" b="1">
              <a:solidFill>
                <a:srgbClr val="25223A"/>
              </a:solidFill>
              <a:latin typeface="Noto Sans CJK SC"/>
              <a:ea typeface="Noto Sans CJK SC"/>
              <a:cs typeface="Noto Sans CJK SC"/>
            </a:endParaRPr>
          </a:p>
        </p:txBody>
      </p:sp>
      <p:sp>
        <p:nvSpPr>
          <p:cNvPr id="2" name="02"/>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35</a:t>
            </a:r>
            <a:endParaRPr sz="1350" b="0">
              <a:solidFill>
                <a:srgbClr val="6650A3"/>
              </a:solidFill>
              <a:latin typeface="Noto Sans CJK SC"/>
              <a:ea typeface="Noto Sans CJK SC"/>
              <a:cs typeface="Noto Sans CJK SC"/>
            </a:endParaRPr>
          </a:p>
        </p:txBody>
      </p:sp>
      <p:sp>
        <p:nvSpPr>
          <p:cNvPr id="3" name="Gribov 限制改变红外传播子"/>
          <p:cNvSpPr>
            <a:spLocks noGrp="1"/>
          </p:cNvSpPr>
          <p:nvPr/>
        </p:nvSpPr>
        <p:spPr>
          <a:xfrm>
            <a:off x="685800" y="1504950"/>
            <a:ext cx="10382250" cy="457200"/>
          </a:xfrm>
          <a:prstGeom prst="rect">
            <a:avLst/>
          </a:prstGeom>
          <a:noFill/>
          <a:ln w="0">
            <a:noFill/>
          </a:ln>
        </p:spPr>
        <p:txBody>
          <a:bodyPr wrap="square" lIns="0" tIns="0" rIns="0" bIns="0" anchor="t">
            <a:noAutofit/>
          </a:bodyPr>
          <a:lstStyle>
            <a:defPPr algn="l">
              <a:defRPr sz="2475" b="1">
                <a:solidFill>
                  <a:srgbClr val="6650A3"/>
                </a:solidFill>
                <a:latin typeface="Noto Sans CJK SC"/>
                <a:ea typeface="Noto Sans CJK SC"/>
                <a:cs typeface="Noto Sans CJK SC"/>
              </a:defRPr>
            </a:defPPr>
            <a:lvl1pPr algn="l">
              <a:buNone/>
              <a:defRPr sz="2475" b="1">
                <a:solidFill>
                  <a:srgbClr val="6650A3"/>
                </a:solidFill>
                <a:latin typeface="Noto Sans CJK SC"/>
                <a:ea typeface="Noto Sans CJK SC"/>
                <a:cs typeface="Noto Sans CJK SC"/>
              </a:defRPr>
            </a:lvl1pPr>
            <a:lvl2pPr algn="l">
              <a:buNone/>
              <a:defRPr sz="2475" b="1">
                <a:solidFill>
                  <a:srgbClr val="6650A3"/>
                </a:solidFill>
                <a:latin typeface="Noto Sans CJK SC"/>
                <a:ea typeface="Noto Sans CJK SC"/>
                <a:cs typeface="Noto Sans CJK SC"/>
              </a:defRPr>
            </a:lvl2pPr>
            <a:lvl3pPr algn="l">
              <a:buNone/>
              <a:defRPr sz="2475" b="1">
                <a:solidFill>
                  <a:srgbClr val="6650A3"/>
                </a:solidFill>
                <a:latin typeface="Noto Sans CJK SC"/>
                <a:ea typeface="Noto Sans CJK SC"/>
                <a:cs typeface="Noto Sans CJK SC"/>
              </a:defRPr>
            </a:lvl3pPr>
            <a:lvl4pPr algn="l">
              <a:buNone/>
              <a:defRPr sz="2475" b="1">
                <a:solidFill>
                  <a:srgbClr val="6650A3"/>
                </a:solidFill>
                <a:latin typeface="Noto Sans CJK SC"/>
                <a:ea typeface="Noto Sans CJK SC"/>
                <a:cs typeface="Noto Sans CJK SC"/>
              </a:defRPr>
            </a:lvl4pPr>
            <a:lvl5pPr algn="l">
              <a:buNone/>
              <a:defRPr sz="2475" b="1">
                <a:solidFill>
                  <a:srgbClr val="6650A3"/>
                </a:solidFill>
                <a:latin typeface="Noto Sans CJK SC"/>
                <a:ea typeface="Noto Sans CJK SC"/>
                <a:cs typeface="Noto Sans CJK SC"/>
              </a:defRPr>
            </a:lvl5pPr>
            <a:lvl6pPr algn="l">
              <a:buNone/>
              <a:defRPr sz="2475" b="1">
                <a:solidFill>
                  <a:srgbClr val="6650A3"/>
                </a:solidFill>
                <a:latin typeface="Noto Sans CJK SC"/>
                <a:ea typeface="Noto Sans CJK SC"/>
                <a:cs typeface="Noto Sans CJK SC"/>
              </a:defRPr>
            </a:lvl6pPr>
            <a:lvl7pPr algn="l">
              <a:buNone/>
              <a:defRPr sz="2475" b="1">
                <a:solidFill>
                  <a:srgbClr val="6650A3"/>
                </a:solidFill>
                <a:latin typeface="Noto Sans CJK SC"/>
                <a:ea typeface="Noto Sans CJK SC"/>
                <a:cs typeface="Noto Sans CJK SC"/>
              </a:defRPr>
            </a:lvl7pPr>
            <a:lvl8pPr algn="l">
              <a:buNone/>
              <a:defRPr sz="2475" b="1">
                <a:solidFill>
                  <a:srgbClr val="6650A3"/>
                </a:solidFill>
                <a:latin typeface="Noto Sans CJK SC"/>
                <a:ea typeface="Noto Sans CJK SC"/>
                <a:cs typeface="Noto Sans CJK SC"/>
              </a:defRPr>
            </a:lvl8pPr>
            <a:lvl9pPr algn="l">
              <a:buNone/>
              <a:defRPr sz="247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475" b="1">
                <a:solidFill>
                  <a:srgbClr val="6650A3"/>
                </a:solidFill>
                <a:latin typeface="Noto Sans CJK SC"/>
                <a:ea typeface="Noto Sans CJK SC"/>
                <a:cs typeface="Noto Sans CJK SC"/>
              </a:rPr>
              <a:t>Mixed fields and off-shell Green functions</a:t>
            </a:r>
            <a:endParaRPr sz="2475" b="1">
              <a:solidFill>
                <a:srgbClr val="6650A3"/>
              </a:solidFill>
              <a:latin typeface="Noto Sans CJK SC"/>
              <a:ea typeface="Noto Sans CJK SC"/>
              <a:cs typeface="Noto Sans CJK SC"/>
            </a:endParaRPr>
          </a:p>
        </p:txBody>
      </p:sp>
      <p:sp>
        <p:nvSpPr>
          <p:cNvPr id="4" name="RGZ 引入凝聚质量和局域化场，普通离壳两点函数"/>
          <p:cNvSpPr>
            <a:spLocks noGrp="1"/>
          </p:cNvSpPr>
          <p:nvPr/>
        </p:nvSpPr>
        <p:spPr>
          <a:xfrm>
            <a:off x="685800" y="2133600"/>
            <a:ext cx="10820400" cy="93345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The local model mixes gluons and auxiliary fields. All allowed connections must enter.</a:t>
            </a:r>
            <a:endParaRPr sz="2100" b="0">
              <a:solidFill>
                <a:srgbClr val="25223A"/>
              </a:solidFill>
              <a:latin typeface="Noto Sans CJK SC"/>
              <a:ea typeface="Noto Sans CJK SC"/>
              <a:cs typeface="Noto Sans CJK SC"/>
            </a:endParaRPr>
          </a:p>
        </p:txBody>
      </p:sp>
      <p:sp>
        <p:nvSpPr>
          <p:cNvPr id="5" name="Pinch Technique 的目标"/>
          <p:cNvSpPr>
            <a:spLocks noGrp="1"/>
          </p:cNvSpPr>
          <p:nvPr/>
        </p:nvSpPr>
        <p:spPr>
          <a:xfrm>
            <a:off x="685800" y="3190875"/>
            <a:ext cx="10001250" cy="457200"/>
          </a:xfrm>
          <a:prstGeom prst="rect">
            <a:avLst/>
          </a:prstGeom>
          <a:noFill/>
          <a:ln w="0">
            <a:noFill/>
          </a:ln>
        </p:spPr>
        <p:txBody>
          <a:bodyPr wrap="square" lIns="0" tIns="0" rIns="0" bIns="0" anchor="t">
            <a:noAutofit/>
          </a:bodyPr>
          <a:lstStyle>
            <a:defPPr algn="l">
              <a:defRPr sz="2475" b="1">
                <a:solidFill>
                  <a:srgbClr val="6650A3"/>
                </a:solidFill>
                <a:latin typeface="Noto Sans CJK SC"/>
                <a:ea typeface="Noto Sans CJK SC"/>
                <a:cs typeface="Noto Sans CJK SC"/>
              </a:defRPr>
            </a:defPPr>
            <a:lvl1pPr algn="l">
              <a:buNone/>
              <a:defRPr sz="2475" b="1">
                <a:solidFill>
                  <a:srgbClr val="6650A3"/>
                </a:solidFill>
                <a:latin typeface="Noto Sans CJK SC"/>
                <a:ea typeface="Noto Sans CJK SC"/>
                <a:cs typeface="Noto Sans CJK SC"/>
              </a:defRPr>
            </a:lvl1pPr>
            <a:lvl2pPr algn="l">
              <a:buNone/>
              <a:defRPr sz="2475" b="1">
                <a:solidFill>
                  <a:srgbClr val="6650A3"/>
                </a:solidFill>
                <a:latin typeface="Noto Sans CJK SC"/>
                <a:ea typeface="Noto Sans CJK SC"/>
                <a:cs typeface="Noto Sans CJK SC"/>
              </a:defRPr>
            </a:lvl2pPr>
            <a:lvl3pPr algn="l">
              <a:buNone/>
              <a:defRPr sz="2475" b="1">
                <a:solidFill>
                  <a:srgbClr val="6650A3"/>
                </a:solidFill>
                <a:latin typeface="Noto Sans CJK SC"/>
                <a:ea typeface="Noto Sans CJK SC"/>
                <a:cs typeface="Noto Sans CJK SC"/>
              </a:defRPr>
            </a:lvl3pPr>
            <a:lvl4pPr algn="l">
              <a:buNone/>
              <a:defRPr sz="2475" b="1">
                <a:solidFill>
                  <a:srgbClr val="6650A3"/>
                </a:solidFill>
                <a:latin typeface="Noto Sans CJK SC"/>
                <a:ea typeface="Noto Sans CJK SC"/>
                <a:cs typeface="Noto Sans CJK SC"/>
              </a:defRPr>
            </a:lvl4pPr>
            <a:lvl5pPr algn="l">
              <a:buNone/>
              <a:defRPr sz="2475" b="1">
                <a:solidFill>
                  <a:srgbClr val="6650A3"/>
                </a:solidFill>
                <a:latin typeface="Noto Sans CJK SC"/>
                <a:ea typeface="Noto Sans CJK SC"/>
                <a:cs typeface="Noto Sans CJK SC"/>
              </a:defRPr>
            </a:lvl5pPr>
            <a:lvl6pPr algn="l">
              <a:buNone/>
              <a:defRPr sz="2475" b="1">
                <a:solidFill>
                  <a:srgbClr val="6650A3"/>
                </a:solidFill>
                <a:latin typeface="Noto Sans CJK SC"/>
                <a:ea typeface="Noto Sans CJK SC"/>
                <a:cs typeface="Noto Sans CJK SC"/>
              </a:defRPr>
            </a:lvl6pPr>
            <a:lvl7pPr algn="l">
              <a:buNone/>
              <a:defRPr sz="2475" b="1">
                <a:solidFill>
                  <a:srgbClr val="6650A3"/>
                </a:solidFill>
                <a:latin typeface="Noto Sans CJK SC"/>
                <a:ea typeface="Noto Sans CJK SC"/>
                <a:cs typeface="Noto Sans CJK SC"/>
              </a:defRPr>
            </a:lvl7pPr>
            <a:lvl8pPr algn="l">
              <a:buNone/>
              <a:defRPr sz="2475" b="1">
                <a:solidFill>
                  <a:srgbClr val="6650A3"/>
                </a:solidFill>
                <a:latin typeface="Noto Sans CJK SC"/>
                <a:ea typeface="Noto Sans CJK SC"/>
                <a:cs typeface="Noto Sans CJK SC"/>
              </a:defRPr>
            </a:lvl8pPr>
            <a:lvl9pPr algn="l">
              <a:buNone/>
              <a:defRPr sz="2475" b="1">
                <a:solidFill>
                  <a:srgbClr val="6650A3"/>
                </a:solidFill>
                <a:latin typeface="Noto Sans CJK SC"/>
                <a:ea typeface="Noto Sans CJK SC"/>
                <a:cs typeface="Noto Sans CJK SC"/>
              </a:defRPr>
            </a:lvl9pPr>
          </a:lstStyle>
          <a:p>
            <a:pPr algn="l">
              <a:buNone/>
              <a:defRPr sz="2475" b="1">
                <a:solidFill>
                  <a:srgbClr val="6650A3"/>
                </a:solidFill>
                <a:latin typeface="Noto Sans CJK SC"/>
                <a:ea typeface="Noto Sans CJK SC"/>
                <a:cs typeface="Noto Sans CJK SC"/>
              </a:defRPr>
            </a:pPr>
            <a:r>
              <a:rPr sz="2475" b="1">
                <a:solidFill>
                  <a:srgbClr val="6650A3"/>
                </a:solidFill>
                <a:latin typeface="Noto Sans CJK SC"/>
                <a:ea typeface="Noto Sans CJK SC"/>
                <a:cs typeface="Noto Sans CJK SC"/>
              </a:rPr>
              <a:t>The PT target</a:t>
            </a:r>
            <a:endParaRPr sz="2475" b="1">
              <a:solidFill>
                <a:srgbClr val="6650A3"/>
              </a:solidFill>
              <a:latin typeface="Noto Sans CJK SC"/>
              <a:ea typeface="Noto Sans CJK SC"/>
              <a:cs typeface="Noto Sans CJK SC"/>
            </a:endParaRPr>
          </a:p>
        </p:txBody>
      </p:sp>
      <p:pic>
        <p:nvPicPr>
          <p:cNvPr id="6" name="Picture 5"/>
          <p:cNvPicPr>
            <a:picLocks noChangeAspect="1"/>
          </p:cNvPicPr>
          <p:nvPr/>
        </p:nvPicPr>
        <p:blipFill>
          <a:blip r:embed="rId1"/>
          <a:srcRect/>
          <a:stretch>
            <a:fillRect/>
          </a:stretch>
        </p:blipFill>
        <p:spPr>
          <a:xfrm>
            <a:off x="685800" y="3914775"/>
            <a:ext cx="3144870" cy="809625"/>
          </a:xfrm>
          <a:prstGeom prst="rect">
            <a:avLst/>
          </a:prstGeom>
        </p:spPr>
      </p:pic>
      <p:sp>
        <p:nvSpPr>
          <p:cNvPr id="7" name="本工作考察单圈传播子型组合，并以 QCD 极限校"/>
          <p:cNvSpPr>
            <a:spLocks noGrp="1"/>
          </p:cNvSpPr>
          <p:nvPr/>
        </p:nvSpPr>
        <p:spPr>
          <a:xfrm>
            <a:off x="685800" y="5286375"/>
            <a:ext cx="10820400" cy="876300"/>
          </a:xfrm>
          <a:prstGeom prst="rect">
            <a:avLst/>
          </a:prstGeom>
          <a:noFill/>
          <a:ln w="0">
            <a:noFill/>
          </a:ln>
        </p:spPr>
        <p:txBody>
          <a:bodyPr wrap="square" lIns="0" tIns="0" rIns="0" bIns="0" anchor="t">
            <a:noAutofit/>
          </a:bodyPr>
          <a:lstStyle>
            <a:defPPr algn="l">
              <a:defRPr sz="2025" b="0">
                <a:solidFill>
                  <a:srgbClr val="25223A"/>
                </a:solidFill>
                <a:latin typeface="Noto Sans CJK SC"/>
                <a:ea typeface="Noto Sans CJK SC"/>
                <a:cs typeface="Noto Sans CJK SC"/>
              </a:defRPr>
            </a:defPPr>
            <a:lvl1pPr algn="l">
              <a:buNone/>
              <a:defRPr sz="2025" b="0">
                <a:solidFill>
                  <a:srgbClr val="25223A"/>
                </a:solidFill>
                <a:latin typeface="Noto Sans CJK SC"/>
                <a:ea typeface="Noto Sans CJK SC"/>
                <a:cs typeface="Noto Sans CJK SC"/>
              </a:defRPr>
            </a:lvl1pPr>
            <a:lvl2pPr algn="l">
              <a:buNone/>
              <a:defRPr sz="2025" b="0">
                <a:solidFill>
                  <a:srgbClr val="25223A"/>
                </a:solidFill>
                <a:latin typeface="Noto Sans CJK SC"/>
                <a:ea typeface="Noto Sans CJK SC"/>
                <a:cs typeface="Noto Sans CJK SC"/>
              </a:defRPr>
            </a:lvl2pPr>
            <a:lvl3pPr algn="l">
              <a:buNone/>
              <a:defRPr sz="2025" b="0">
                <a:solidFill>
                  <a:srgbClr val="25223A"/>
                </a:solidFill>
                <a:latin typeface="Noto Sans CJK SC"/>
                <a:ea typeface="Noto Sans CJK SC"/>
                <a:cs typeface="Noto Sans CJK SC"/>
              </a:defRPr>
            </a:lvl3pPr>
            <a:lvl4pPr algn="l">
              <a:buNone/>
              <a:defRPr sz="2025" b="0">
                <a:solidFill>
                  <a:srgbClr val="25223A"/>
                </a:solidFill>
                <a:latin typeface="Noto Sans CJK SC"/>
                <a:ea typeface="Noto Sans CJK SC"/>
                <a:cs typeface="Noto Sans CJK SC"/>
              </a:defRPr>
            </a:lvl4pPr>
            <a:lvl5pPr algn="l">
              <a:buNone/>
              <a:defRPr sz="2025" b="0">
                <a:solidFill>
                  <a:srgbClr val="25223A"/>
                </a:solidFill>
                <a:latin typeface="Noto Sans CJK SC"/>
                <a:ea typeface="Noto Sans CJK SC"/>
                <a:cs typeface="Noto Sans CJK SC"/>
              </a:defRPr>
            </a:lvl5pPr>
            <a:lvl6pPr algn="l">
              <a:buNone/>
              <a:defRPr sz="2025" b="0">
                <a:solidFill>
                  <a:srgbClr val="25223A"/>
                </a:solidFill>
                <a:latin typeface="Noto Sans CJK SC"/>
                <a:ea typeface="Noto Sans CJK SC"/>
                <a:cs typeface="Noto Sans CJK SC"/>
              </a:defRPr>
            </a:lvl6pPr>
            <a:lvl7pPr algn="l">
              <a:buNone/>
              <a:defRPr sz="2025" b="0">
                <a:solidFill>
                  <a:srgbClr val="25223A"/>
                </a:solidFill>
                <a:latin typeface="Noto Sans CJK SC"/>
                <a:ea typeface="Noto Sans CJK SC"/>
                <a:cs typeface="Noto Sans CJK SC"/>
              </a:defRPr>
            </a:lvl7pPr>
            <a:lvl8pPr algn="l">
              <a:buNone/>
              <a:defRPr sz="2025" b="0">
                <a:solidFill>
                  <a:srgbClr val="25223A"/>
                </a:solidFill>
                <a:latin typeface="Noto Sans CJK SC"/>
                <a:ea typeface="Noto Sans CJK SC"/>
                <a:cs typeface="Noto Sans CJK SC"/>
              </a:defRPr>
            </a:lvl8pPr>
            <a:lvl9pPr algn="l">
              <a:buNone/>
              <a:defRPr sz="2025" b="0">
                <a:solidFill>
                  <a:srgbClr val="25223A"/>
                </a:solidFill>
                <a:latin typeface="Noto Sans CJK SC"/>
                <a:ea typeface="Noto Sans CJK SC"/>
                <a:cs typeface="Noto Sans CJK SC"/>
              </a:defRPr>
            </a:lvl9pPr>
          </a:lstStyle>
          <a:p>
            <a:pPr algn="l">
              <a:buNone/>
              <a:defRPr sz="2100" b="0">
                <a:solidFill>
                  <a:srgbClr val="25223A"/>
                </a:solidFill>
                <a:latin typeface="Noto Sans CJK SC"/>
                <a:ea typeface="Noto Sans CJK SC"/>
                <a:cs typeface="Noto Sans CJK SC"/>
              </a:defRPr>
            </a:pPr>
            <a:r>
              <a:rPr sz="2025" b="0">
                <a:solidFill>
                  <a:srgbClr val="25223A"/>
                </a:solidFill>
                <a:latin typeface="Noto Sans CJK SC"/>
                <a:ea typeface="Noto Sans CJK SC"/>
                <a:cs typeface="Noto Sans CJK SC"/>
              </a:rPr>
              <a:t>Construct a propagator-like combination, compare gauges and calibrate the QCD limit.</a:t>
            </a:r>
            <a:endParaRPr sz="2100" b="0">
              <a:solidFill>
                <a:srgbClr val="25223A"/>
              </a:solidFill>
              <a:latin typeface="Noto Sans CJK SC"/>
              <a:ea typeface="Noto Sans CJK SC"/>
              <a:cs typeface="Noto Sans CJK SC"/>
            </a:endParaRPr>
          </a:p>
        </p:txBody>
      </p:sp>
      <p:sp>
        <p:nvSpPr>
          <p:cNvPr id="9" name="pt-added-6"/>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Theory and method: [1] Capri et al. (2016). [2] Binosi &amp; Papavassiliou (2009).</a:t>
            </a:r>
            <a:endParaRPr sz="1200" b="0">
              <a:solidFill>
                <a:srgbClr val="6C6878"/>
              </a:solidFill>
              <a:latin typeface="Noto Sans CJK SC"/>
              <a:ea typeface="Noto Sans CJK SC"/>
              <a:cs typeface="Noto Sans CJK S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6" name="纵向 8 × 8 显式核"/>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The Longitudinal 8 × 8 Kernel</a:t>
            </a:r>
            <a:endParaRPr sz="3300" b="1">
              <a:solidFill>
                <a:srgbClr val="25223A"/>
              </a:solidFill>
              <a:latin typeface="Noto Sans CJK SC"/>
              <a:ea typeface="Noto Sans CJK SC"/>
              <a:cs typeface="Noto Sans CJK SC"/>
            </a:endParaRPr>
          </a:p>
        </p:txBody>
      </p:sp>
      <p:sp>
        <p:nvSpPr>
          <p:cNvPr id="2" name="备用 02"/>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36</a:t>
            </a:r>
            <a:endParaRPr sz="1350" b="0">
              <a:solidFill>
                <a:srgbClr val="6650A3"/>
              </a:solidFill>
              <a:latin typeface="Noto Sans CJK SC"/>
              <a:ea typeface="Noto Sans CJK SC"/>
              <a:cs typeface="Noto Sans CJK SC"/>
            </a:endParaRPr>
          </a:p>
        </p:txBody>
      </p:sp>
      <p:pic>
        <p:nvPicPr>
          <p:cNvPr id="3" name="Picture 2"/>
          <p:cNvPicPr>
            <a:picLocks noChangeAspect="1"/>
          </p:cNvPicPr>
          <p:nvPr/>
        </p:nvPicPr>
        <p:blipFill>
          <a:blip r:embed="rId1"/>
          <a:srcRect/>
          <a:stretch>
            <a:fillRect/>
          </a:stretch>
        </p:blipFill>
        <p:spPr>
          <a:xfrm>
            <a:off x="685800" y="1417177"/>
            <a:ext cx="5945695" cy="432721"/>
          </a:xfrm>
          <a:prstGeom prst="rect">
            <a:avLst/>
          </a:prstGeom>
        </p:spPr>
      </p:pic>
      <p:pic>
        <p:nvPicPr>
          <p:cNvPr id="4" name="Picture 3"/>
          <p:cNvPicPr>
            <a:picLocks noChangeAspect="1"/>
          </p:cNvPicPr>
          <p:nvPr/>
        </p:nvPicPr>
        <p:blipFill>
          <a:blip r:embed="rId2"/>
          <a:srcRect/>
          <a:stretch>
            <a:fillRect/>
          </a:stretch>
        </p:blipFill>
        <p:spPr>
          <a:xfrm>
            <a:off x="685800" y="2114550"/>
            <a:ext cx="8546598" cy="3248025"/>
          </a:xfrm>
          <a:prstGeom prst="rect">
            <a:avLst/>
          </a:prstGeom>
        </p:spPr>
      </p:pic>
      <p:sp>
        <p:nvSpPr>
          <p:cNvPr id="5" name="k = s − μ²，hG = mG² / 2。"/>
          <p:cNvSpPr>
            <a:spLocks noGrp="1"/>
          </p:cNvSpPr>
          <p:nvPr/>
        </p:nvSpPr>
        <p:spPr>
          <a:xfrm>
            <a:off x="685800" y="5734050"/>
            <a:ext cx="10820400" cy="590550"/>
          </a:xfrm>
          <a:prstGeom prst="rect">
            <a:avLst/>
          </a:prstGeom>
          <a:noFill/>
          <a:ln w="0">
            <a:noFill/>
          </a:ln>
        </p:spPr>
        <p:txBody>
          <a:bodyPr wrap="square" lIns="0" tIns="0" rIns="0" bIns="0" anchor="t">
            <a:noAutofit/>
          </a:bodyPr>
          <a:lstStyle>
            <a:defPPr algn="l">
              <a:defRPr sz="1875" b="0">
                <a:solidFill>
                  <a:srgbClr val="6650A3"/>
                </a:solidFill>
                <a:latin typeface="Noto Sans CJK SC"/>
                <a:ea typeface="Noto Sans CJK SC"/>
                <a:cs typeface="Noto Sans CJK SC"/>
              </a:defRPr>
            </a:defPPr>
            <a:lvl1pPr algn="l">
              <a:buNone/>
              <a:defRPr sz="1875" b="0">
                <a:solidFill>
                  <a:srgbClr val="6650A3"/>
                </a:solidFill>
                <a:latin typeface="Noto Sans CJK SC"/>
                <a:ea typeface="Noto Sans CJK SC"/>
                <a:cs typeface="Noto Sans CJK SC"/>
              </a:defRPr>
            </a:lvl1pPr>
            <a:lvl2pPr algn="l">
              <a:buNone/>
              <a:defRPr sz="1875" b="0">
                <a:solidFill>
                  <a:srgbClr val="6650A3"/>
                </a:solidFill>
                <a:latin typeface="Noto Sans CJK SC"/>
                <a:ea typeface="Noto Sans CJK SC"/>
                <a:cs typeface="Noto Sans CJK SC"/>
              </a:defRPr>
            </a:lvl2pPr>
            <a:lvl3pPr algn="l">
              <a:buNone/>
              <a:defRPr sz="1875" b="0">
                <a:solidFill>
                  <a:srgbClr val="6650A3"/>
                </a:solidFill>
                <a:latin typeface="Noto Sans CJK SC"/>
                <a:ea typeface="Noto Sans CJK SC"/>
                <a:cs typeface="Noto Sans CJK SC"/>
              </a:defRPr>
            </a:lvl3pPr>
            <a:lvl4pPr algn="l">
              <a:buNone/>
              <a:defRPr sz="1875" b="0">
                <a:solidFill>
                  <a:srgbClr val="6650A3"/>
                </a:solidFill>
                <a:latin typeface="Noto Sans CJK SC"/>
                <a:ea typeface="Noto Sans CJK SC"/>
                <a:cs typeface="Noto Sans CJK SC"/>
              </a:defRPr>
            </a:lvl4pPr>
            <a:lvl5pPr algn="l">
              <a:buNone/>
              <a:defRPr sz="1875" b="0">
                <a:solidFill>
                  <a:srgbClr val="6650A3"/>
                </a:solidFill>
                <a:latin typeface="Noto Sans CJK SC"/>
                <a:ea typeface="Noto Sans CJK SC"/>
                <a:cs typeface="Noto Sans CJK SC"/>
              </a:defRPr>
            </a:lvl5pPr>
            <a:lvl6pPr algn="l">
              <a:buNone/>
              <a:defRPr sz="1875" b="0">
                <a:solidFill>
                  <a:srgbClr val="6650A3"/>
                </a:solidFill>
                <a:latin typeface="Noto Sans CJK SC"/>
                <a:ea typeface="Noto Sans CJK SC"/>
                <a:cs typeface="Noto Sans CJK SC"/>
              </a:defRPr>
            </a:lvl6pPr>
            <a:lvl7pPr algn="l">
              <a:buNone/>
              <a:defRPr sz="1875" b="0">
                <a:solidFill>
                  <a:srgbClr val="6650A3"/>
                </a:solidFill>
                <a:latin typeface="Noto Sans CJK SC"/>
                <a:ea typeface="Noto Sans CJK SC"/>
                <a:cs typeface="Noto Sans CJK SC"/>
              </a:defRPr>
            </a:lvl7pPr>
            <a:lvl8pPr algn="l">
              <a:buNone/>
              <a:defRPr sz="1875" b="0">
                <a:solidFill>
                  <a:srgbClr val="6650A3"/>
                </a:solidFill>
                <a:latin typeface="Noto Sans CJK SC"/>
                <a:ea typeface="Noto Sans CJK SC"/>
                <a:cs typeface="Noto Sans CJK SC"/>
              </a:defRPr>
            </a:lvl8pPr>
            <a:lvl9pPr algn="l">
              <a:buNone/>
              <a:defRPr sz="1875" b="0">
                <a:solidFill>
                  <a:srgbClr val="6650A3"/>
                </a:solidFill>
                <a:latin typeface="Noto Sans CJK SC"/>
                <a:ea typeface="Noto Sans CJK SC"/>
                <a:cs typeface="Noto Sans CJK SC"/>
              </a:defRPr>
            </a:lvl9pPr>
          </a:lstStyle>
          <a:p>
            <a:pPr algn="l">
              <a:buNone/>
              <a:defRPr sz="1875" b="0">
                <a:solidFill>
                  <a:srgbClr val="6650A3"/>
                </a:solidFill>
                <a:latin typeface="Noto Sans CJK SC"/>
                <a:ea typeface="Noto Sans CJK SC"/>
                <a:cs typeface="Noto Sans CJK SC"/>
              </a:defRPr>
            </a:pPr>
            <a:endParaRPr sz="1875" b="0">
              <a:solidFill>
                <a:srgbClr val="6650A3"/>
              </a:solidFill>
              <a:latin typeface="Noto Sans CJK SC"/>
              <a:ea typeface="Noto Sans CJK SC"/>
              <a:cs typeface="Noto Sans CJK SC"/>
            </a:endParaRPr>
          </a:p>
        </p:txBody>
      </p:sp>
      <p:sp>
        <p:nvSpPr>
          <p:cNvPr id="7" name="pt-added-3"/>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Propagator benchmark: [1] Capri et al. (2016), App. A. Model kernel: [3].</a:t>
            </a:r>
            <a:endParaRPr sz="1200" b="0">
              <a:solidFill>
                <a:srgbClr val="6C6878"/>
              </a:solidFill>
              <a:latin typeface="Noto Sans CJK SC"/>
              <a:ea typeface="Noto Sans CJK SC"/>
              <a:cs typeface="Noto Sans CJK SC"/>
            </a:endParaRPr>
          </a:p>
        </p:txBody>
      </p:sp>
      <p:pic>
        <p:nvPicPr>
          <p:cNvPr id="8" name="Picture 7"/>
          <p:cNvPicPr>
            <a:picLocks noChangeAspect="1"/>
          </p:cNvPicPr>
          <p:nvPr/>
        </p:nvPicPr>
        <p:blipFill>
          <a:blip r:embed="rId3"/>
          <a:stretch>
            <a:fillRect/>
          </a:stretch>
        </p:blipFill>
        <p:spPr>
          <a:xfrm>
            <a:off x="685800" y="5591175"/>
            <a:ext cx="4658565" cy="6572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5" name="逐步计算与可恢复的工作流"/>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The Reproducible Symbolic Workflow</a:t>
            </a:r>
            <a:endParaRPr sz="3300" b="1">
              <a:solidFill>
                <a:srgbClr val="25223A"/>
              </a:solidFill>
              <a:latin typeface="Noto Sans CJK SC"/>
              <a:ea typeface="Noto Sans CJK SC"/>
              <a:cs typeface="Noto Sans CJK SC"/>
            </a:endParaRPr>
          </a:p>
        </p:txBody>
      </p:sp>
      <p:sp>
        <p:nvSpPr>
          <p:cNvPr id="2" name="10"/>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37</a:t>
            </a:r>
            <a:endParaRPr sz="1350" b="0">
              <a:solidFill>
                <a:srgbClr val="6650A3"/>
              </a:solidFill>
              <a:latin typeface="Noto Sans CJK SC"/>
              <a:ea typeface="Noto Sans CJK SC"/>
              <a:cs typeface="Noto Sans CJK SC"/>
            </a:endParaRPr>
          </a:p>
        </p:txBody>
      </p:sp>
      <p:graphicFrame>
        <p:nvGraphicFramePr>
          <p:cNvPr id="3" name="Table 2"/>
          <p:cNvGraphicFramePr/>
          <p:nvPr/>
        </p:nvGraphicFramePr>
        <p:xfrm>
          <a:off x="685800" y="1495425"/>
          <a:ext cx="10820400" cy="3781428"/>
        </p:xfrm>
        <a:graphic>
          <a:graphicData uri="http://schemas.openxmlformats.org/drawingml/2006/table">
            <a:tbl>
              <a:tblPr/>
              <a:tblGrid>
                <a:gridCol w="3095625"/>
                <a:gridCol w="7724775"/>
              </a:tblGrid>
              <a:tr h="609600">
                <a:tc>
                  <a:txBody>
                    <a:bodyPr wrap="square">
                      <a:spAutoFit/>
                    </a:bodyPr>
                    <a:lstStyle/>
                    <a:p>
                      <a:r>
                        <a:rPr sz="1950" b="1">
                          <a:solidFill>
                            <a:srgbClr val="FFFFFF"/>
                          </a:solidFill>
                          <a:latin typeface="Noto Sans CJK SC"/>
                          <a:ea typeface="Noto Sans CJK SC"/>
                          <a:cs typeface="Noto Sans CJK SC"/>
                        </a:rPr>
                        <a:t>Stage</a:t>
                      </a:r>
                      <a:endParaRPr sz="1950" b="1">
                        <a:solidFill>
                          <a:srgbClr val="FFFFFF"/>
                        </a:solidFill>
                        <a:latin typeface="Noto Sans CJK SC"/>
                        <a:ea typeface="Noto Sans CJK SC"/>
                        <a:cs typeface="Noto Sans CJK SC"/>
                      </a:endParaRPr>
                    </a:p>
                  </a:txBody>
                  <a:tcPr marL="95250" marR="95250" marT="38100" marB="38100" anchor="ctr">
                    <a:solidFill>
                      <a:srgbClr val="6650A3"/>
                    </a:solidFill>
                  </a:tcPr>
                </a:tc>
                <a:tc>
                  <a:txBody>
                    <a:bodyPr wrap="square">
                      <a:spAutoFit/>
                    </a:bodyPr>
                    <a:lstStyle/>
                    <a:p>
                      <a:r>
                        <a:rPr sz="1950" b="1">
                          <a:solidFill>
                            <a:srgbClr val="FFFFFF"/>
                          </a:solidFill>
                          <a:latin typeface="Noto Sans CJK SC"/>
                          <a:ea typeface="Noto Sans CJK SC"/>
                          <a:cs typeface="Noto Sans CJK SC"/>
                        </a:rPr>
                        <a:t>Operation</a:t>
                      </a:r>
                      <a:endParaRPr sz="1950" b="1">
                        <a:solidFill>
                          <a:srgbClr val="FFFFFF"/>
                        </a:solidFill>
                        <a:latin typeface="Noto Sans CJK SC"/>
                        <a:ea typeface="Noto Sans CJK SC"/>
                        <a:cs typeface="Noto Sans CJK SC"/>
                      </a:endParaRPr>
                    </a:p>
                  </a:txBody>
                  <a:tcPr marL="95250" marR="95250" marT="38100" marB="38100" anchor="ctr">
                    <a:solidFill>
                      <a:srgbClr val="6650A3"/>
                    </a:solidFill>
                  </a:tcPr>
                </a:tc>
              </a:tr>
              <a:tr h="609600">
                <a:tc>
                  <a:txBody>
                    <a:bodyPr wrap="square">
                      <a:spAutoFit/>
                    </a:bodyPr>
                    <a:lstStyle/>
                    <a:p>
                      <a:r>
                        <a:rPr sz="1950" b="0">
                          <a:solidFill>
                            <a:srgbClr val="25223A"/>
                          </a:solidFill>
                          <a:latin typeface="Noto Sans CJK SC"/>
                          <a:ea typeface="Noto Sans CJK SC"/>
                          <a:cs typeface="Noto Sans CJK SC"/>
                        </a:rPr>
                        <a:t>FeynRules kernel</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950" b="0">
                          <a:solidFill>
                            <a:srgbClr val="25223A"/>
                          </a:solidFill>
                          <a:latin typeface="Noto Sans CJK SC"/>
                          <a:ea typeface="Noto Sans CJK SC"/>
                          <a:cs typeface="Noto Sans CJK SC"/>
                        </a:rPr>
                        <a:t>Load the model, extract quadratic kernels and export raw vertices</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wrap="square">
                      <a:spAutoFit/>
                    </a:bodyPr>
                    <a:lstStyle/>
                    <a:p>
                      <a:r>
                        <a:rPr sz="1950" b="0">
                          <a:solidFill>
                            <a:srgbClr val="25223A"/>
                          </a:solidFill>
                          <a:latin typeface="Noto Sans CJK SC"/>
                          <a:ea typeface="Noto Sans CJK SC"/>
                          <a:cs typeface="Noto Sans CJK SC"/>
                        </a:rPr>
                        <a:t>FeynCalc/FeynArts kernel</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950" b="0">
                          <a:solidFill>
                            <a:srgbClr val="25223A"/>
                          </a:solidFill>
                          <a:latin typeface="Noto Sans CJK SC"/>
                          <a:ea typeface="Noto Sans CJK SC"/>
                          <a:cs typeface="Noto Sans CJK SC"/>
                        </a:rPr>
                        <a:t>Compare propagators and vertices, generate topologies and field pairs</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wrap="square">
                      <a:spAutoFit/>
                    </a:bodyPr>
                    <a:lstStyle/>
                    <a:p>
                      <a:r>
                        <a:rPr sz="1950" b="0">
                          <a:solidFill>
                            <a:srgbClr val="25223A"/>
                          </a:solidFill>
                          <a:latin typeface="Noto Sans CJK SC"/>
                          <a:ea typeface="Noto Sans CJK SC"/>
                          <a:cs typeface="Noto Sans CJK SC"/>
                        </a:rPr>
                        <a:t>Diagram reduction</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950" b="0">
                          <a:solidFill>
                            <a:srgbClr val="25223A"/>
                          </a:solidFill>
                          <a:latin typeface="Noto Sans CJK SC"/>
                          <a:ea typeface="Noto Sans CJK SC"/>
                          <a:cs typeface="Noto Sans CJK SC"/>
                        </a:rPr>
                        <a:t>Convert amplitudes, project T/L, decompose poles and reduce tensor integrals</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wrap="square">
                      <a:spAutoFit/>
                    </a:bodyPr>
                    <a:lstStyle/>
                    <a:p>
                      <a:r>
                        <a:rPr sz="1950" b="0">
                          <a:solidFill>
                            <a:srgbClr val="25223A"/>
                          </a:solidFill>
                          <a:latin typeface="Noto Sans CJK SC"/>
                          <a:ea typeface="Noto Sans CJK SC"/>
                          <a:cs typeface="Noto Sans CJK SC"/>
                        </a:rPr>
                        <a:t>Mixed-matrix assembly</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950" b="0">
                          <a:solidFill>
                            <a:srgbClr val="25223A"/>
                          </a:solidFill>
                          <a:latin typeface="Noto Sans CJK SC"/>
                          <a:ea typeface="Noto Sans CJK SC"/>
                          <a:cs typeface="Noto Sans CJK SC"/>
                        </a:rPr>
                        <a:t>Transverse 5 × 5 and longitudinal 8 × 8, with full color tensors</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wrap="square">
                      <a:spAutoFit/>
                    </a:bodyPr>
                    <a:lstStyle/>
                    <a:p>
                      <a:r>
                        <a:rPr sz="1950" b="0">
                          <a:solidFill>
                            <a:srgbClr val="25223A"/>
                          </a:solidFill>
                          <a:latin typeface="Noto Sans CJK SC"/>
                          <a:ea typeface="Noto Sans CJK SC"/>
                          <a:cs typeface="Noto Sans CJK SC"/>
                        </a:rPr>
                        <a:t>PT and gauge checks</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wrap="square">
                      <a:spAutoFit/>
                    </a:bodyPr>
                    <a:lstStyle/>
                    <a:p>
                      <a:r>
                        <a:rPr sz="1950" b="0">
                          <a:solidFill>
                            <a:srgbClr val="25223A"/>
                          </a:solidFill>
                          <a:latin typeface="Noto Sans CJK SC"/>
                          <a:ea typeface="Noto Sans CJK SC"/>
                          <a:cs typeface="Noto Sans CJK SC"/>
                        </a:rPr>
                        <a:t>QCD benchmark, candidate terms, master-integral coefficients and mass limits</a:t>
                      </a:r>
                      <a:endParaRPr sz="1950" b="0">
                        <a:solidFill>
                          <a:srgbClr val="25223A"/>
                        </a:solidFill>
                        <a:latin typeface="Noto Sans CJK SC"/>
                        <a:ea typeface="Noto Sans CJK SC"/>
                        <a:cs typeface="Noto Sans CJK SC"/>
                      </a:endParaRPr>
                    </a:p>
                  </a:txBody>
                  <a:tcPr marL="95250" marR="95250" marT="38100" marB="38100" anchor="ctr">
                    <a:solidFill>
                      <a:srgbClr val="FFFFFF"/>
                    </a:solidFill>
                  </a:tcPr>
                </a:tc>
              </a:tr>
            </a:tbl>
          </a:graphicData>
        </a:graphic>
      </p:graphicFrame>
      <p:sp>
        <p:nvSpPr>
          <p:cNvPr id="4" name="先检查单图，再组装矩阵。阶段缓存支持中断后恢复。"/>
          <p:cNvSpPr>
            <a:spLocks noGrp="1"/>
          </p:cNvSpPr>
          <p:nvPr/>
        </p:nvSpPr>
        <p:spPr>
          <a:xfrm>
            <a:off x="685800" y="5476875"/>
            <a:ext cx="10820400" cy="800100"/>
          </a:xfrm>
          <a:prstGeom prst="rect">
            <a:avLst/>
          </a:prstGeom>
          <a:noFill/>
          <a:ln w="0">
            <a:noFill/>
          </a:ln>
        </p:spPr>
        <p:txBody>
          <a:bodyPr wrap="square" lIns="0" tIns="0" rIns="0" bIns="0" anchor="t">
            <a:noAutofit/>
          </a:bodyPr>
          <a:lstStyle>
            <a:defPPr algn="l">
              <a:defRPr sz="1800" b="0">
                <a:solidFill>
                  <a:srgbClr val="6650A3"/>
                </a:solidFill>
                <a:latin typeface="Noto Sans CJK SC"/>
                <a:ea typeface="Noto Sans CJK SC"/>
                <a:cs typeface="Noto Sans CJK SC"/>
              </a:defRPr>
            </a:defPPr>
            <a:lvl1pPr algn="l">
              <a:buNone/>
              <a:defRPr sz="1800" b="0">
                <a:solidFill>
                  <a:srgbClr val="6650A3"/>
                </a:solidFill>
                <a:latin typeface="Noto Sans CJK SC"/>
                <a:ea typeface="Noto Sans CJK SC"/>
                <a:cs typeface="Noto Sans CJK SC"/>
              </a:defRPr>
            </a:lvl1pPr>
            <a:lvl2pPr algn="l">
              <a:buNone/>
              <a:defRPr sz="1800" b="0">
                <a:solidFill>
                  <a:srgbClr val="6650A3"/>
                </a:solidFill>
                <a:latin typeface="Noto Sans CJK SC"/>
                <a:ea typeface="Noto Sans CJK SC"/>
                <a:cs typeface="Noto Sans CJK SC"/>
              </a:defRPr>
            </a:lvl2pPr>
            <a:lvl3pPr algn="l">
              <a:buNone/>
              <a:defRPr sz="1800" b="0">
                <a:solidFill>
                  <a:srgbClr val="6650A3"/>
                </a:solidFill>
                <a:latin typeface="Noto Sans CJK SC"/>
                <a:ea typeface="Noto Sans CJK SC"/>
                <a:cs typeface="Noto Sans CJK SC"/>
              </a:defRPr>
            </a:lvl3pPr>
            <a:lvl4pPr algn="l">
              <a:buNone/>
              <a:defRPr sz="1800" b="0">
                <a:solidFill>
                  <a:srgbClr val="6650A3"/>
                </a:solidFill>
                <a:latin typeface="Noto Sans CJK SC"/>
                <a:ea typeface="Noto Sans CJK SC"/>
                <a:cs typeface="Noto Sans CJK SC"/>
              </a:defRPr>
            </a:lvl4pPr>
            <a:lvl5pPr algn="l">
              <a:buNone/>
              <a:defRPr sz="1800" b="0">
                <a:solidFill>
                  <a:srgbClr val="6650A3"/>
                </a:solidFill>
                <a:latin typeface="Noto Sans CJK SC"/>
                <a:ea typeface="Noto Sans CJK SC"/>
                <a:cs typeface="Noto Sans CJK SC"/>
              </a:defRPr>
            </a:lvl5pPr>
            <a:lvl6pPr algn="l">
              <a:buNone/>
              <a:defRPr sz="1800" b="0">
                <a:solidFill>
                  <a:srgbClr val="6650A3"/>
                </a:solidFill>
                <a:latin typeface="Noto Sans CJK SC"/>
                <a:ea typeface="Noto Sans CJK SC"/>
                <a:cs typeface="Noto Sans CJK SC"/>
              </a:defRPr>
            </a:lvl6pPr>
            <a:lvl7pPr algn="l">
              <a:buNone/>
              <a:defRPr sz="1800" b="0">
                <a:solidFill>
                  <a:srgbClr val="6650A3"/>
                </a:solidFill>
                <a:latin typeface="Noto Sans CJK SC"/>
                <a:ea typeface="Noto Sans CJK SC"/>
                <a:cs typeface="Noto Sans CJK SC"/>
              </a:defRPr>
            </a:lvl7pPr>
            <a:lvl8pPr algn="l">
              <a:buNone/>
              <a:defRPr sz="1800" b="0">
                <a:solidFill>
                  <a:srgbClr val="6650A3"/>
                </a:solidFill>
                <a:latin typeface="Noto Sans CJK SC"/>
                <a:ea typeface="Noto Sans CJK SC"/>
                <a:cs typeface="Noto Sans CJK SC"/>
              </a:defRPr>
            </a:lvl8pPr>
            <a:lvl9pPr algn="l">
              <a:buNone/>
              <a:defRPr sz="1800" b="0">
                <a:solidFill>
                  <a:srgbClr val="6650A3"/>
                </a:solidFill>
                <a:latin typeface="Noto Sans CJK SC"/>
                <a:ea typeface="Noto Sans CJK SC"/>
                <a:cs typeface="Noto Sans CJK SC"/>
              </a:defRPr>
            </a:lvl9pPr>
          </a:lstStyle>
          <a:p>
            <a:pPr algn="l">
              <a:buNone/>
              <a:defRPr sz="2100" b="0">
                <a:solidFill>
                  <a:srgbClr val="6650A3"/>
                </a:solidFill>
                <a:latin typeface="Noto Sans CJK SC"/>
                <a:ea typeface="Noto Sans CJK SC"/>
                <a:cs typeface="Noto Sans CJK SC"/>
              </a:defRPr>
            </a:pPr>
            <a:r>
              <a:rPr sz="1800" b="0">
                <a:solidFill>
                  <a:srgbClr val="6650A3"/>
                </a:solidFill>
                <a:latin typeface="Noto Sans CJK SC"/>
                <a:ea typeface="Noto Sans CJK SC"/>
                <a:cs typeface="Noto Sans CJK SC"/>
              </a:rPr>
              <a:t>Tree-level and mixed-matrix checks are complete. The gauge-invariant qq → qq S matrix is obtained.</a:t>
            </a:r>
            <a:endParaRPr sz="2100" b="0">
              <a:solidFill>
                <a:srgbClr val="6650A3"/>
              </a:solidFill>
              <a:latin typeface="Noto Sans CJK SC"/>
              <a:ea typeface="Noto Sans CJK SC"/>
              <a:cs typeface="Noto Sans CJK SC"/>
            </a:endParaRPr>
          </a:p>
          <a:p>
            <a:pPr algn="l">
              <a:buNone/>
              <a:defRPr sz="2100" b="0">
                <a:solidFill>
                  <a:srgbClr val="6650A3"/>
                </a:solidFill>
                <a:latin typeface="Noto Sans CJK SC"/>
                <a:ea typeface="Noto Sans CJK SC"/>
                <a:cs typeface="Noto Sans CJK SC"/>
              </a:defRPr>
            </a:pPr>
            <a:r>
              <a:rPr sz="1800" b="0">
                <a:solidFill>
                  <a:srgbClr val="6650A3"/>
                </a:solidFill>
                <a:latin typeface="Noto Sans CJK SC"/>
                <a:ea typeface="Noto Sans CJK SC"/>
                <a:cs typeface="Noto Sans CJK SC"/>
              </a:rPr>
              <a:t>Next: compute the PT decomposition and the running coupling constant.</a:t>
            </a:r>
            <a:endParaRPr sz="2100" b="0">
              <a:solidFill>
                <a:srgbClr val="6650A3"/>
              </a:solidFill>
              <a:latin typeface="Noto Sans CJK SC"/>
              <a:ea typeface="Noto Sans CJK SC"/>
              <a:cs typeface="Noto Sans CJK SC"/>
            </a:endParaRPr>
          </a:p>
        </p:txBody>
      </p:sp>
      <p:sp>
        <p:nvSpPr>
          <p:cNvPr id="6" name="pt-added-3"/>
          <p:cNvSpPr>
            <a:spLocks noGrp="1"/>
          </p:cNvSpPr>
          <p:nvPr/>
        </p:nvSpPr>
        <p:spPr>
          <a:xfrm>
            <a:off x="685800" y="6429375"/>
            <a:ext cx="9791700" cy="257175"/>
          </a:xfrm>
          <a:prstGeom prst="rect">
            <a:avLst/>
          </a:prstGeom>
          <a:noFill/>
          <a:ln w="0">
            <a:noFill/>
          </a:ln>
        </p:spPr>
        <p:txBody>
          <a:bodyPr wrap="square" lIns="0" tIns="0" rIns="0" bIns="0" anchor="t">
            <a:noAutofit/>
          </a:bodyPr>
          <a:lstStyle>
            <a:defPPr>
              <a:defRPr sz="1200" b="0">
                <a:solidFill>
                  <a:srgbClr val="6C6878"/>
                </a:solidFill>
                <a:latin typeface="Noto Sans CJK SC"/>
                <a:ea typeface="Noto Sans CJK SC"/>
                <a:cs typeface="Noto Sans CJK SC"/>
              </a:defRPr>
            </a:defPPr>
            <a:lvl1pPr>
              <a:buNone/>
              <a:defRPr sz="1200" b="0">
                <a:solidFill>
                  <a:srgbClr val="6C6878"/>
                </a:solidFill>
                <a:latin typeface="Noto Sans CJK SC"/>
                <a:ea typeface="Noto Sans CJK SC"/>
                <a:cs typeface="Noto Sans CJK SC"/>
              </a:defRPr>
            </a:lvl1pPr>
            <a:lvl2pPr>
              <a:buNone/>
              <a:defRPr sz="1200" b="0">
                <a:solidFill>
                  <a:srgbClr val="6C6878"/>
                </a:solidFill>
                <a:latin typeface="Noto Sans CJK SC"/>
                <a:ea typeface="Noto Sans CJK SC"/>
                <a:cs typeface="Noto Sans CJK SC"/>
              </a:defRPr>
            </a:lvl2pPr>
            <a:lvl3pPr>
              <a:buNone/>
              <a:defRPr sz="1200" b="0">
                <a:solidFill>
                  <a:srgbClr val="6C6878"/>
                </a:solidFill>
                <a:latin typeface="Noto Sans CJK SC"/>
                <a:ea typeface="Noto Sans CJK SC"/>
                <a:cs typeface="Noto Sans CJK SC"/>
              </a:defRPr>
            </a:lvl3pPr>
            <a:lvl4pPr>
              <a:buNone/>
              <a:defRPr sz="1200" b="0">
                <a:solidFill>
                  <a:srgbClr val="6C6878"/>
                </a:solidFill>
                <a:latin typeface="Noto Sans CJK SC"/>
                <a:ea typeface="Noto Sans CJK SC"/>
                <a:cs typeface="Noto Sans CJK SC"/>
              </a:defRPr>
            </a:lvl4pPr>
            <a:lvl5pPr>
              <a:buNone/>
              <a:defRPr sz="1200" b="0">
                <a:solidFill>
                  <a:srgbClr val="6C6878"/>
                </a:solidFill>
                <a:latin typeface="Noto Sans CJK SC"/>
                <a:ea typeface="Noto Sans CJK SC"/>
                <a:cs typeface="Noto Sans CJK SC"/>
              </a:defRPr>
            </a:lvl5pPr>
            <a:lvl6pPr>
              <a:buNone/>
              <a:defRPr sz="1200" b="0">
                <a:solidFill>
                  <a:srgbClr val="6C6878"/>
                </a:solidFill>
                <a:latin typeface="Noto Sans CJK SC"/>
                <a:ea typeface="Noto Sans CJK SC"/>
                <a:cs typeface="Noto Sans CJK SC"/>
              </a:defRPr>
            </a:lvl6pPr>
            <a:lvl7pPr>
              <a:buNone/>
              <a:defRPr sz="1200" b="0">
                <a:solidFill>
                  <a:srgbClr val="6C6878"/>
                </a:solidFill>
                <a:latin typeface="Noto Sans CJK SC"/>
                <a:ea typeface="Noto Sans CJK SC"/>
                <a:cs typeface="Noto Sans CJK SC"/>
              </a:defRPr>
            </a:lvl7pPr>
            <a:lvl8pPr>
              <a:buNone/>
              <a:defRPr sz="1200" b="0">
                <a:solidFill>
                  <a:srgbClr val="6C6878"/>
                </a:solidFill>
                <a:latin typeface="Noto Sans CJK SC"/>
                <a:ea typeface="Noto Sans CJK SC"/>
                <a:cs typeface="Noto Sans CJK SC"/>
              </a:defRPr>
            </a:lvl8pPr>
            <a:lvl9pPr>
              <a:buNone/>
              <a:defRPr sz="1200" b="0">
                <a:solidFill>
                  <a:srgbClr val="6C6878"/>
                </a:solidFill>
                <a:latin typeface="Noto Sans CJK SC"/>
                <a:ea typeface="Noto Sans CJK SC"/>
                <a:cs typeface="Noto Sans CJK SC"/>
              </a:defRPr>
            </a:lvl9pPr>
          </a:lstStyle>
          <a:p>
            <a:pPr>
              <a:buNone/>
              <a:defRPr sz="1200"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Latest notebook: native FR/FC output, matrix assembly and staged pinch calculations.</a:t>
            </a:r>
            <a:endParaRPr sz="1200" b="0">
              <a:solidFill>
                <a:srgbClr val="6C6878"/>
              </a:solidFill>
              <a:latin typeface="Noto Sans CJK SC"/>
              <a:ea typeface="Noto Sans CJK SC"/>
              <a:cs typeface="Noto Sans CJK S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6" name="title"/>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Latest Checks and Their Verification Scope</a:t>
            </a:r>
            <a:endParaRPr sz="3300" b="1">
              <a:solidFill>
                <a:srgbClr val="25223A"/>
              </a:solidFill>
              <a:latin typeface="Noto Sans CJK SC"/>
              <a:ea typeface="Noto Sans CJK SC"/>
              <a:cs typeface="Noto Sans CJK SC"/>
            </a:endParaRPr>
          </a:p>
        </p:txBody>
      </p:sp>
      <p:sp>
        <p:nvSpPr>
          <p:cNvPr id="2" name="page"/>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l">
              <a:defRPr sz="1350" b="0">
                <a:solidFill>
                  <a:srgbClr val="6650A3"/>
                </a:solidFill>
                <a:latin typeface="Noto Sans CJK SC"/>
                <a:ea typeface="Noto Sans CJK SC"/>
                <a:cs typeface="Noto Sans CJK SC"/>
              </a:defRPr>
            </a:defPPr>
            <a:lvl1pPr algn="l">
              <a:buNone/>
              <a:defRPr sz="1350" b="0">
                <a:solidFill>
                  <a:srgbClr val="6650A3"/>
                </a:solidFill>
                <a:latin typeface="Noto Sans CJK SC"/>
                <a:ea typeface="Noto Sans CJK SC"/>
                <a:cs typeface="Noto Sans CJK SC"/>
              </a:defRPr>
            </a:lvl1pPr>
            <a:lvl2pPr algn="l">
              <a:buNone/>
              <a:defRPr sz="1350" b="0">
                <a:solidFill>
                  <a:srgbClr val="6650A3"/>
                </a:solidFill>
                <a:latin typeface="Noto Sans CJK SC"/>
                <a:ea typeface="Noto Sans CJK SC"/>
                <a:cs typeface="Noto Sans CJK SC"/>
              </a:defRPr>
            </a:lvl2pPr>
            <a:lvl3pPr algn="l">
              <a:buNone/>
              <a:defRPr sz="1350" b="0">
                <a:solidFill>
                  <a:srgbClr val="6650A3"/>
                </a:solidFill>
                <a:latin typeface="Noto Sans CJK SC"/>
                <a:ea typeface="Noto Sans CJK SC"/>
                <a:cs typeface="Noto Sans CJK SC"/>
              </a:defRPr>
            </a:lvl3pPr>
            <a:lvl4pPr algn="l">
              <a:buNone/>
              <a:defRPr sz="1350" b="0">
                <a:solidFill>
                  <a:srgbClr val="6650A3"/>
                </a:solidFill>
                <a:latin typeface="Noto Sans CJK SC"/>
                <a:ea typeface="Noto Sans CJK SC"/>
                <a:cs typeface="Noto Sans CJK SC"/>
              </a:defRPr>
            </a:lvl4pPr>
            <a:lvl5pPr algn="l">
              <a:buNone/>
              <a:defRPr sz="1350" b="0">
                <a:solidFill>
                  <a:srgbClr val="6650A3"/>
                </a:solidFill>
                <a:latin typeface="Noto Sans CJK SC"/>
                <a:ea typeface="Noto Sans CJK SC"/>
                <a:cs typeface="Noto Sans CJK SC"/>
              </a:defRPr>
            </a:lvl5pPr>
            <a:lvl6pPr algn="l">
              <a:buNone/>
              <a:defRPr sz="1350" b="0">
                <a:solidFill>
                  <a:srgbClr val="6650A3"/>
                </a:solidFill>
                <a:latin typeface="Noto Sans CJK SC"/>
                <a:ea typeface="Noto Sans CJK SC"/>
                <a:cs typeface="Noto Sans CJK SC"/>
              </a:defRPr>
            </a:lvl6pPr>
            <a:lvl7pPr algn="l">
              <a:buNone/>
              <a:defRPr sz="1350" b="0">
                <a:solidFill>
                  <a:srgbClr val="6650A3"/>
                </a:solidFill>
                <a:latin typeface="Noto Sans CJK SC"/>
                <a:ea typeface="Noto Sans CJK SC"/>
                <a:cs typeface="Noto Sans CJK SC"/>
              </a:defRPr>
            </a:lvl7pPr>
            <a:lvl8pPr algn="l">
              <a:buNone/>
              <a:defRPr sz="1350" b="0">
                <a:solidFill>
                  <a:srgbClr val="6650A3"/>
                </a:solidFill>
                <a:latin typeface="Noto Sans CJK SC"/>
                <a:ea typeface="Noto Sans CJK SC"/>
                <a:cs typeface="Noto Sans CJK SC"/>
              </a:defRPr>
            </a:lvl8pPr>
            <a:lvl9pPr algn="l">
              <a:buNone/>
              <a:defRPr sz="1350" b="0">
                <a:solidFill>
                  <a:srgbClr val="6650A3"/>
                </a:solidFill>
                <a:latin typeface="Noto Sans CJK SC"/>
                <a:ea typeface="Noto Sans CJK SC"/>
                <a:cs typeface="Noto Sans CJK SC"/>
              </a:defRPr>
            </a:lvl9pPr>
          </a:lstStyle>
          <a:p>
            <a:pPr algn="l">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38</a:t>
            </a:r>
            <a:endParaRPr sz="1350" b="0">
              <a:solidFill>
                <a:srgbClr val="6650A3"/>
              </a:solidFill>
              <a:latin typeface="Noto Sans CJK SC"/>
              <a:ea typeface="Noto Sans CJK SC"/>
              <a:cs typeface="Noto Sans CJK SC"/>
            </a:endParaRPr>
          </a:p>
        </p:txBody>
      </p:sp>
      <p:graphicFrame>
        <p:nvGraphicFramePr>
          <p:cNvPr id="3" name="Table 2"/>
          <p:cNvGraphicFramePr/>
          <p:nvPr/>
        </p:nvGraphicFramePr>
        <p:xfrm>
          <a:off x="685800" y="1438275"/>
          <a:ext cx="10820400" cy="4267200"/>
        </p:xfrm>
        <a:graphic>
          <a:graphicData uri="http://schemas.openxmlformats.org/drawingml/2006/table">
            <a:tbl>
              <a:tblPr firstRow="1"/>
              <a:tblGrid>
                <a:gridCol w="2857500"/>
                <a:gridCol w="7962900"/>
              </a:tblGrid>
              <a:tr h="609600">
                <a:tc>
                  <a:txBody>
                    <a:bodyPr/>
                    <a:lstStyle/>
                    <a:p>
                      <a:r>
                        <a:rPr sz="1950" b="1">
                          <a:solidFill>
                            <a:srgbClr val="FFFFFF"/>
                          </a:solidFill>
                          <a:latin typeface="Noto Sans CJK SC"/>
                          <a:ea typeface="Noto Sans CJK SC"/>
                          <a:cs typeface="Noto Sans CJK SC"/>
                        </a:rPr>
                        <a:t>Check</a:t>
                      </a:r>
                      <a:endParaRPr sz="1950" b="1">
                        <a:solidFill>
                          <a:srgbClr val="FFFFFF"/>
                        </a:solidFill>
                        <a:latin typeface="Noto Sans CJK SC"/>
                        <a:ea typeface="Noto Sans CJK SC"/>
                        <a:cs typeface="Noto Sans CJK SC"/>
                      </a:endParaRPr>
                    </a:p>
                  </a:txBody>
                  <a:tcPr marL="95250" marR="95250" marT="38100" marB="38100" anchor="ctr">
                    <a:solidFill>
                      <a:srgbClr val="6650A3"/>
                    </a:solidFill>
                  </a:tcPr>
                </a:tc>
                <a:tc>
                  <a:txBody>
                    <a:bodyPr/>
                    <a:lstStyle/>
                    <a:p>
                      <a:r>
                        <a:rPr sz="1950" b="1">
                          <a:solidFill>
                            <a:srgbClr val="FFFFFF"/>
                          </a:solidFill>
                          <a:latin typeface="Noto Sans CJK SC"/>
                          <a:ea typeface="Noto Sans CJK SC"/>
                          <a:cs typeface="Noto Sans CJK SC"/>
                        </a:rPr>
                        <a:t>Latest result and scope</a:t>
                      </a:r>
                      <a:endParaRPr sz="1950" b="1">
                        <a:solidFill>
                          <a:srgbClr val="FFFFFF"/>
                        </a:solidFill>
                        <a:latin typeface="Noto Sans CJK SC"/>
                        <a:ea typeface="Noto Sans CJK SC"/>
                        <a:cs typeface="Noto Sans CJK SC"/>
                      </a:endParaRPr>
                    </a:p>
                  </a:txBody>
                  <a:tcPr marL="95250" marR="95250" marT="38100" marB="38100" anchor="ctr">
                    <a:solidFill>
                      <a:srgbClr val="6650A3"/>
                    </a:solidFill>
                  </a:tcPr>
                </a:tc>
              </a:tr>
              <a:tr h="609600">
                <a:tc>
                  <a:txBody>
                    <a:bodyPr/>
                    <a:lstStyle/>
                    <a:p>
                      <a:r>
                        <a:rPr sz="1725">
                          <a:solidFill>
                            <a:srgbClr val="25223A"/>
                          </a:solidFill>
                          <a:latin typeface="Noto Sans CJK SC"/>
                          <a:ea typeface="Noto Sans CJK SC"/>
                          <a:cs typeface="Noto Sans CJK SC"/>
                        </a:rPr>
                        <a:t>Tree-level propagators</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a:lstStyle/>
                    <a:p>
                      <a:r>
                        <a:rPr sz="1725">
                          <a:solidFill>
                            <a:srgbClr val="25223A"/>
                          </a:solidFill>
                          <a:latin typeface="Noto Sans CJK SC"/>
                          <a:ea typeface="Noto Sans CJK SC"/>
                          <a:cs typeface="Noto Sans CJK SC"/>
                        </a:rPr>
                        <a:t>69 comparisons pass, including Minkowski forms and quadratic kernels</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a:lstStyle/>
                    <a:p>
                      <a:r>
                        <a:rPr sz="1725">
                          <a:solidFill>
                            <a:srgbClr val="25223A"/>
                          </a:solidFill>
                          <a:latin typeface="Noto Sans CJK SC"/>
                          <a:ea typeface="Noto Sans CJK SC"/>
                          <a:cs typeface="Noto Sans CJK SC"/>
                        </a:rPr>
                        <a:t>Vertices / permutations</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a:lstStyle/>
                    <a:p>
                      <a:r>
                        <a:rPr sz="1725">
                          <a:solidFill>
                            <a:srgbClr val="25223A"/>
                          </a:solidFill>
                          <a:latin typeface="Noto Sans CJK SC"/>
                          <a:ea typeface="Noto Sans CJK SC"/>
                          <a:cs typeface="Noto Sans CJK SC"/>
                        </a:rPr>
                        <a:t>42 vertices: 40 FA=FR, 2 three-way matches. 630 permutations pass</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a:lstStyle/>
                    <a:p>
                      <a:r>
                        <a:rPr sz="1725">
                          <a:solidFill>
                            <a:srgbClr val="25223A"/>
                          </a:solidFill>
                          <a:latin typeface="Noto Sans CJK SC"/>
                          <a:ea typeface="Noto Sans CJK SC"/>
                          <a:cs typeface="Noto Sans CJK SC"/>
                        </a:rPr>
                        <a:t>Mixed matrix / NAV</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a:lstStyle/>
                    <a:p>
                      <a:r>
                        <a:rPr sz="1725">
                          <a:solidFill>
                            <a:srgbClr val="25223A"/>
                          </a:solidFill>
                          <a:latin typeface="Noto Sans CJK SC"/>
                          <a:ea typeface="Noto Sans CJK SC"/>
                          <a:cs typeface="Noto Sans CJK SC"/>
                        </a:rPr>
                        <a:t>64 ordered field pairs. 73 NAV connections, 44 retained by conserved currents</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a:lstStyle/>
                    <a:p>
                      <a:r>
                        <a:rPr sz="1725">
                          <a:solidFill>
                            <a:srgbClr val="25223A"/>
                          </a:solidFill>
                          <a:latin typeface="Noto Sans CJK SC"/>
                          <a:ea typeface="Noto Sans CJK SC"/>
                          <a:cs typeface="Noto Sans CJK SC"/>
                        </a:rPr>
                        <a:t>Residual at finite M</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a:lstStyle/>
                    <a:p>
                      <a:r>
                        <a:rPr sz="1725">
                          <a:solidFill>
                            <a:srgbClr val="25223A"/>
                          </a:solidFill>
                          <a:latin typeface="Noto Sans CJK SC"/>
                          <a:ea typeface="Noto Sans CJK SC"/>
                          <a:cs typeface="Noto Sans CJK SC"/>
                        </a:rPr>
                        <a:t>Full 39-entry check: 31 zero, 8 nonzero</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a:lstStyle/>
                    <a:p>
                      <a:r>
                        <a:rPr sz="1725">
                          <a:solidFill>
                            <a:srgbClr val="25223A"/>
                          </a:solidFill>
                          <a:latin typeface="Noto Sans CJK SC"/>
                          <a:ea typeface="Noto Sans CJK SC"/>
                          <a:cs typeface="Noto Sans CJK SC"/>
                        </a:rPr>
                        <a:t>Mass-limit checks</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a:lstStyle/>
                    <a:p>
                      <a:r>
                        <a:rPr sz="1725">
                          <a:solidFill>
                            <a:srgbClr val="25223A"/>
                          </a:solidFill>
                          <a:latin typeface="Noto Sans CJK SC"/>
                          <a:ea typeface="Noto Sans CJK SC"/>
                          <a:cs typeface="Noto Sans CJK SC"/>
                        </a:rPr>
                        <a:t>Current candidate: general-parameter M→0 cancellation. Joint QCD limit passes</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r>
              <a:tr h="609600">
                <a:tc>
                  <a:txBody>
                    <a:bodyPr/>
                    <a:lstStyle/>
                    <a:p>
                      <a:r>
                        <a:rPr sz="1725">
                          <a:solidFill>
                            <a:srgbClr val="25223A"/>
                          </a:solidFill>
                          <a:latin typeface="Noto Sans CJK SC"/>
                          <a:ea typeface="Noto Sans CJK SC"/>
                          <a:cs typeface="Noto Sans CJK SC"/>
                        </a:rPr>
                        <a:t>BRST / ST identities</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c>
                  <a:txBody>
                    <a:bodyPr/>
                    <a:lstStyle/>
                    <a:p>
                      <a:r>
                        <a:rPr sz="1725">
                          <a:solidFill>
                            <a:srgbClr val="25223A"/>
                          </a:solidFill>
                          <a:latin typeface="Noto Sans CJK SC"/>
                          <a:ea typeface="Noto Sans CJK SC"/>
                          <a:cs typeface="Noto Sans CJK SC"/>
                        </a:rPr>
                        <a:t>4 partial checks pass. Source kernels for 5 full identity classes remain unimplemented</a:t>
                      </a:r>
                      <a:endParaRPr sz="1725">
                        <a:solidFill>
                          <a:srgbClr val="25223A"/>
                        </a:solidFill>
                        <a:latin typeface="Noto Sans CJK SC"/>
                        <a:ea typeface="Noto Sans CJK SC"/>
                        <a:cs typeface="Noto Sans CJK SC"/>
                      </a:endParaRPr>
                    </a:p>
                  </a:txBody>
                  <a:tcPr marL="95250" marR="95250" marT="38100" marB="38100" anchor="ctr">
                    <a:solidFill>
                      <a:srgbClr val="FFFFFF"/>
                    </a:solidFill>
                  </a:tcPr>
                </a:tc>
              </a:tr>
            </a:tbl>
          </a:graphicData>
        </a:graphic>
      </p:graphicFrame>
      <p:sp>
        <p:nvSpPr>
          <p:cNvPr id="4" name="limit"/>
          <p:cNvSpPr>
            <a:spLocks noGrp="1"/>
          </p:cNvSpPr>
          <p:nvPr/>
        </p:nvSpPr>
        <p:spPr>
          <a:xfrm>
            <a:off x="685800" y="6115050"/>
            <a:ext cx="10820400" cy="257175"/>
          </a:xfrm>
          <a:prstGeom prst="rect">
            <a:avLst/>
          </a:prstGeom>
          <a:noFill/>
          <a:ln w="0">
            <a:noFill/>
          </a:ln>
        </p:spPr>
        <p:txBody>
          <a:bodyPr wrap="square" lIns="0" tIns="0" rIns="0" bIns="0" anchor="t">
            <a:noAutofit/>
          </a:bodyPr>
          <a:lstStyle>
            <a:defPPr algn="l">
              <a:defRPr sz="1650" b="0">
                <a:solidFill>
                  <a:srgbClr val="6650A3"/>
                </a:solidFill>
                <a:latin typeface="Noto Sans CJK SC"/>
                <a:ea typeface="Noto Sans CJK SC"/>
                <a:cs typeface="Noto Sans CJK SC"/>
              </a:defRPr>
            </a:defPPr>
            <a:lvl1pPr algn="l">
              <a:buNone/>
              <a:defRPr sz="1650" b="0">
                <a:solidFill>
                  <a:srgbClr val="6650A3"/>
                </a:solidFill>
                <a:latin typeface="Noto Sans CJK SC"/>
                <a:ea typeface="Noto Sans CJK SC"/>
                <a:cs typeface="Noto Sans CJK SC"/>
              </a:defRPr>
            </a:lvl1pPr>
            <a:lvl2pPr algn="l">
              <a:buNone/>
              <a:defRPr sz="1650" b="0">
                <a:solidFill>
                  <a:srgbClr val="6650A3"/>
                </a:solidFill>
                <a:latin typeface="Noto Sans CJK SC"/>
                <a:ea typeface="Noto Sans CJK SC"/>
                <a:cs typeface="Noto Sans CJK SC"/>
              </a:defRPr>
            </a:lvl2pPr>
            <a:lvl3pPr algn="l">
              <a:buNone/>
              <a:defRPr sz="1650" b="0">
                <a:solidFill>
                  <a:srgbClr val="6650A3"/>
                </a:solidFill>
                <a:latin typeface="Noto Sans CJK SC"/>
                <a:ea typeface="Noto Sans CJK SC"/>
                <a:cs typeface="Noto Sans CJK SC"/>
              </a:defRPr>
            </a:lvl3pPr>
            <a:lvl4pPr algn="l">
              <a:buNone/>
              <a:defRPr sz="1650" b="0">
                <a:solidFill>
                  <a:srgbClr val="6650A3"/>
                </a:solidFill>
                <a:latin typeface="Noto Sans CJK SC"/>
                <a:ea typeface="Noto Sans CJK SC"/>
                <a:cs typeface="Noto Sans CJK SC"/>
              </a:defRPr>
            </a:lvl4pPr>
            <a:lvl5pPr algn="l">
              <a:buNone/>
              <a:defRPr sz="1650" b="0">
                <a:solidFill>
                  <a:srgbClr val="6650A3"/>
                </a:solidFill>
                <a:latin typeface="Noto Sans CJK SC"/>
                <a:ea typeface="Noto Sans CJK SC"/>
                <a:cs typeface="Noto Sans CJK SC"/>
              </a:defRPr>
            </a:lvl5pPr>
            <a:lvl6pPr algn="l">
              <a:buNone/>
              <a:defRPr sz="1650" b="0">
                <a:solidFill>
                  <a:srgbClr val="6650A3"/>
                </a:solidFill>
                <a:latin typeface="Noto Sans CJK SC"/>
                <a:ea typeface="Noto Sans CJK SC"/>
                <a:cs typeface="Noto Sans CJK SC"/>
              </a:defRPr>
            </a:lvl6pPr>
            <a:lvl7pPr algn="l">
              <a:buNone/>
              <a:defRPr sz="1650" b="0">
                <a:solidFill>
                  <a:srgbClr val="6650A3"/>
                </a:solidFill>
                <a:latin typeface="Noto Sans CJK SC"/>
                <a:ea typeface="Noto Sans CJK SC"/>
                <a:cs typeface="Noto Sans CJK SC"/>
              </a:defRPr>
            </a:lvl7pPr>
            <a:lvl8pPr algn="l">
              <a:buNone/>
              <a:defRPr sz="1650" b="0">
                <a:solidFill>
                  <a:srgbClr val="6650A3"/>
                </a:solidFill>
                <a:latin typeface="Noto Sans CJK SC"/>
                <a:ea typeface="Noto Sans CJK SC"/>
                <a:cs typeface="Noto Sans CJK SC"/>
              </a:defRPr>
            </a:lvl8pPr>
            <a:lvl9pPr algn="l">
              <a:buNone/>
              <a:defRPr sz="1650" b="0">
                <a:solidFill>
                  <a:srgbClr val="6650A3"/>
                </a:solidFill>
                <a:latin typeface="Noto Sans CJK SC"/>
                <a:ea typeface="Noto Sans CJK SC"/>
                <a:cs typeface="Noto Sans CJK SC"/>
              </a:defRPr>
            </a:lvl9pPr>
          </a:lstStyle>
          <a:p>
            <a:pPr algn="l">
              <a:buNone/>
              <a:defRPr sz="1950" b="0">
                <a:solidFill>
                  <a:srgbClr val="6650A3"/>
                </a:solidFill>
                <a:latin typeface="Noto Sans CJK SC"/>
                <a:ea typeface="Noto Sans CJK SC"/>
                <a:cs typeface="Noto Sans CJK SC"/>
              </a:defRPr>
            </a:pPr>
            <a:r>
              <a:rPr sz="1650" b="0">
                <a:solidFill>
                  <a:srgbClr val="6650A3"/>
                </a:solidFill>
                <a:latin typeface="Noto Sans CJK SC"/>
                <a:ea typeface="Noto Sans CJK SC"/>
                <a:cs typeface="Noto Sans CJK SC"/>
              </a:rPr>
              <a:t>Full ST/Nielsen proof is pending; raw NAV sums and pinch reduction are tracked separately.</a:t>
            </a:r>
            <a:endParaRPr sz="1950" b="0">
              <a:solidFill>
                <a:srgbClr val="6650A3"/>
              </a:solidFill>
              <a:latin typeface="Noto Sans CJK SC"/>
              <a:ea typeface="Noto Sans CJK SC"/>
              <a:cs typeface="Noto Sans CJK SC"/>
            </a:endParaRPr>
          </a:p>
        </p:txBody>
      </p:sp>
      <p:sp>
        <p:nvSpPr>
          <p:cNvPr id="5" name="cite"/>
          <p:cNvSpPr>
            <a:spLocks noGrp="1"/>
          </p:cNvSpPr>
          <p:nvPr/>
        </p:nvSpPr>
        <p:spPr>
          <a:xfrm>
            <a:off x="685800" y="6429375"/>
            <a:ext cx="9791700" cy="257175"/>
          </a:xfrm>
          <a:prstGeom prst="rect">
            <a:avLst/>
          </a:prstGeom>
          <a:noFill/>
          <a:ln w="0">
            <a:noFill/>
          </a:ln>
        </p:spPr>
        <p:txBody>
          <a:bodyPr wrap="square" lIns="0" tIns="0" rIns="0" bIns="0" anchor="t">
            <a:noAutofit/>
          </a:bodyPr>
          <a:lstStyle>
            <a:defPPr algn="l">
              <a:defRPr sz="1200" b="0">
                <a:solidFill>
                  <a:srgbClr val="6C6878"/>
                </a:solidFill>
                <a:latin typeface="Noto Sans CJK SC"/>
                <a:ea typeface="Noto Sans CJK SC"/>
                <a:cs typeface="Noto Sans CJK SC"/>
              </a:defRPr>
            </a:defPPr>
            <a:lvl1pPr algn="l">
              <a:buNone/>
              <a:defRPr sz="1200" b="0">
                <a:solidFill>
                  <a:srgbClr val="6C6878"/>
                </a:solidFill>
                <a:latin typeface="Noto Sans CJK SC"/>
                <a:ea typeface="Noto Sans CJK SC"/>
                <a:cs typeface="Noto Sans CJK SC"/>
              </a:defRPr>
            </a:lvl1pPr>
            <a:lvl2pPr algn="l">
              <a:buNone/>
              <a:defRPr sz="1200" b="0">
                <a:solidFill>
                  <a:srgbClr val="6C6878"/>
                </a:solidFill>
                <a:latin typeface="Noto Sans CJK SC"/>
                <a:ea typeface="Noto Sans CJK SC"/>
                <a:cs typeface="Noto Sans CJK SC"/>
              </a:defRPr>
            </a:lvl2pPr>
            <a:lvl3pPr algn="l">
              <a:buNone/>
              <a:defRPr sz="1200" b="0">
                <a:solidFill>
                  <a:srgbClr val="6C6878"/>
                </a:solidFill>
                <a:latin typeface="Noto Sans CJK SC"/>
                <a:ea typeface="Noto Sans CJK SC"/>
                <a:cs typeface="Noto Sans CJK SC"/>
              </a:defRPr>
            </a:lvl3pPr>
            <a:lvl4pPr algn="l">
              <a:buNone/>
              <a:defRPr sz="1200" b="0">
                <a:solidFill>
                  <a:srgbClr val="6C6878"/>
                </a:solidFill>
                <a:latin typeface="Noto Sans CJK SC"/>
                <a:ea typeface="Noto Sans CJK SC"/>
                <a:cs typeface="Noto Sans CJK SC"/>
              </a:defRPr>
            </a:lvl4pPr>
            <a:lvl5pPr algn="l">
              <a:buNone/>
              <a:defRPr sz="1200" b="0">
                <a:solidFill>
                  <a:srgbClr val="6C6878"/>
                </a:solidFill>
                <a:latin typeface="Noto Sans CJK SC"/>
                <a:ea typeface="Noto Sans CJK SC"/>
                <a:cs typeface="Noto Sans CJK SC"/>
              </a:defRPr>
            </a:lvl5pPr>
            <a:lvl6pPr algn="l">
              <a:buNone/>
              <a:defRPr sz="1200" b="0">
                <a:solidFill>
                  <a:srgbClr val="6C6878"/>
                </a:solidFill>
                <a:latin typeface="Noto Sans CJK SC"/>
                <a:ea typeface="Noto Sans CJK SC"/>
                <a:cs typeface="Noto Sans CJK SC"/>
              </a:defRPr>
            </a:lvl6pPr>
            <a:lvl7pPr algn="l">
              <a:buNone/>
              <a:defRPr sz="1200" b="0">
                <a:solidFill>
                  <a:srgbClr val="6C6878"/>
                </a:solidFill>
                <a:latin typeface="Noto Sans CJK SC"/>
                <a:ea typeface="Noto Sans CJK SC"/>
                <a:cs typeface="Noto Sans CJK SC"/>
              </a:defRPr>
            </a:lvl7pPr>
            <a:lvl8pPr algn="l">
              <a:buNone/>
              <a:defRPr sz="1200" b="0">
                <a:solidFill>
                  <a:srgbClr val="6C6878"/>
                </a:solidFill>
                <a:latin typeface="Noto Sans CJK SC"/>
                <a:ea typeface="Noto Sans CJK SC"/>
                <a:cs typeface="Noto Sans CJK SC"/>
              </a:defRPr>
            </a:lvl8pPr>
            <a:lvl9pPr algn="l">
              <a:buNone/>
              <a:defRPr sz="1200" b="0">
                <a:solidFill>
                  <a:srgbClr val="6C6878"/>
                </a:solidFill>
                <a:latin typeface="Noto Sans CJK SC"/>
                <a:ea typeface="Noto Sans CJK SC"/>
                <a:cs typeface="Noto Sans CJK SC"/>
              </a:defRPr>
            </a:lvl9pPr>
          </a:lstStyle>
          <a:p>
            <a:pPr algn="l">
              <a:buNone/>
              <a:defRPr sz="1275" b="0">
                <a:solidFill>
                  <a:srgbClr val="6C6878"/>
                </a:solidFill>
                <a:latin typeface="Noto Sans CJK SC"/>
                <a:ea typeface="Noto Sans CJK SC"/>
                <a:cs typeface="Noto Sans CJK SC"/>
              </a:defRPr>
            </a:pPr>
            <a:r>
              <a:rPr sz="1200" b="0">
                <a:solidFill>
                  <a:srgbClr val="6C6878"/>
                </a:solidFill>
                <a:latin typeface="Noto Sans CJK SC"/>
                <a:ea typeface="Noto Sans CJK SC"/>
                <a:cs typeface="Noto Sans CJK SC"/>
              </a:rPr>
              <a:t>[3] Latest notebook, Secs. 2, 4.5, 5, 5.1, 6, 7 and 8.</a:t>
            </a:r>
            <a:endParaRPr sz="1275" b="0">
              <a:solidFill>
                <a:srgbClr val="6C6878"/>
              </a:solidFill>
              <a:latin typeface="Noto Sans CJK SC"/>
              <a:ea typeface="Noto Sans CJK SC"/>
              <a:cs typeface="Noto Sans CJK S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8" name="参考文献与代码来源"/>
          <p:cNvSpPr>
            <a:spLocks noGrp="1"/>
          </p:cNvSpPr>
          <p:nvPr/>
        </p:nvSpPr>
        <p:spPr>
          <a:xfrm>
            <a:off x="685800" y="457200"/>
            <a:ext cx="10820400" cy="742950"/>
          </a:xfrm>
          <a:prstGeom prst="rect">
            <a:avLst/>
          </a:prstGeom>
          <a:noFill/>
          <a:ln w="0">
            <a:noFill/>
          </a:ln>
        </p:spPr>
        <p:txBody>
          <a:bodyPr wrap="square" lIns="0" tIns="0" rIns="0" bIns="0" anchor="t">
            <a:noAutofit/>
          </a:bodyPr>
          <a:lstStyle>
            <a:defPPr algn="l">
              <a:defRPr sz="3150" b="1">
                <a:solidFill>
                  <a:srgbClr val="25223A"/>
                </a:solidFill>
                <a:latin typeface="Noto Sans CJK SC"/>
                <a:ea typeface="Noto Sans CJK SC"/>
                <a:cs typeface="Noto Sans CJK SC"/>
              </a:defRPr>
            </a:defPPr>
            <a:lvl1pPr algn="l">
              <a:buNone/>
              <a:defRPr sz="3150" b="1">
                <a:solidFill>
                  <a:srgbClr val="25223A"/>
                </a:solidFill>
                <a:latin typeface="Noto Sans CJK SC"/>
                <a:ea typeface="Noto Sans CJK SC"/>
                <a:cs typeface="Noto Sans CJK SC"/>
              </a:defRPr>
            </a:lvl1pPr>
            <a:lvl2pPr algn="l">
              <a:buNone/>
              <a:defRPr sz="3150" b="1">
                <a:solidFill>
                  <a:srgbClr val="25223A"/>
                </a:solidFill>
                <a:latin typeface="Noto Sans CJK SC"/>
                <a:ea typeface="Noto Sans CJK SC"/>
                <a:cs typeface="Noto Sans CJK SC"/>
              </a:defRPr>
            </a:lvl2pPr>
            <a:lvl3pPr algn="l">
              <a:buNone/>
              <a:defRPr sz="3150" b="1">
                <a:solidFill>
                  <a:srgbClr val="25223A"/>
                </a:solidFill>
                <a:latin typeface="Noto Sans CJK SC"/>
                <a:ea typeface="Noto Sans CJK SC"/>
                <a:cs typeface="Noto Sans CJK SC"/>
              </a:defRPr>
            </a:lvl3pPr>
            <a:lvl4pPr algn="l">
              <a:buNone/>
              <a:defRPr sz="3150" b="1">
                <a:solidFill>
                  <a:srgbClr val="25223A"/>
                </a:solidFill>
                <a:latin typeface="Noto Sans CJK SC"/>
                <a:ea typeface="Noto Sans CJK SC"/>
                <a:cs typeface="Noto Sans CJK SC"/>
              </a:defRPr>
            </a:lvl4pPr>
            <a:lvl5pPr algn="l">
              <a:buNone/>
              <a:defRPr sz="3150" b="1">
                <a:solidFill>
                  <a:srgbClr val="25223A"/>
                </a:solidFill>
                <a:latin typeface="Noto Sans CJK SC"/>
                <a:ea typeface="Noto Sans CJK SC"/>
                <a:cs typeface="Noto Sans CJK SC"/>
              </a:defRPr>
            </a:lvl5pPr>
            <a:lvl6pPr algn="l">
              <a:buNone/>
              <a:defRPr sz="3150" b="1">
                <a:solidFill>
                  <a:srgbClr val="25223A"/>
                </a:solidFill>
                <a:latin typeface="Noto Sans CJK SC"/>
                <a:ea typeface="Noto Sans CJK SC"/>
                <a:cs typeface="Noto Sans CJK SC"/>
              </a:defRPr>
            </a:lvl6pPr>
            <a:lvl7pPr algn="l">
              <a:buNone/>
              <a:defRPr sz="3150" b="1">
                <a:solidFill>
                  <a:srgbClr val="25223A"/>
                </a:solidFill>
                <a:latin typeface="Noto Sans CJK SC"/>
                <a:ea typeface="Noto Sans CJK SC"/>
                <a:cs typeface="Noto Sans CJK SC"/>
              </a:defRPr>
            </a:lvl7pPr>
            <a:lvl8pPr algn="l">
              <a:buNone/>
              <a:defRPr sz="3150" b="1">
                <a:solidFill>
                  <a:srgbClr val="25223A"/>
                </a:solidFill>
                <a:latin typeface="Noto Sans CJK SC"/>
                <a:ea typeface="Noto Sans CJK SC"/>
                <a:cs typeface="Noto Sans CJK SC"/>
              </a:defRPr>
            </a:lvl8pPr>
            <a:lvl9pPr algn="l">
              <a:buNone/>
              <a:defRPr sz="3150" b="1">
                <a:solidFill>
                  <a:srgbClr val="25223A"/>
                </a:solidFill>
                <a:latin typeface="Noto Sans CJK SC"/>
                <a:ea typeface="Noto Sans CJK SC"/>
                <a:cs typeface="Noto Sans CJK SC"/>
              </a:defRPr>
            </a:lvl9pPr>
          </a:lstStyle>
          <a:p>
            <a:pPr algn="l">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References and Computational Sources</a:t>
            </a:r>
            <a:endParaRPr sz="3300" b="1">
              <a:solidFill>
                <a:srgbClr val="25223A"/>
              </a:solidFill>
              <a:latin typeface="Noto Sans CJK SC"/>
              <a:ea typeface="Noto Sans CJK SC"/>
              <a:cs typeface="Noto Sans CJK SC"/>
            </a:endParaRPr>
          </a:p>
        </p:txBody>
      </p:sp>
      <p:sp>
        <p:nvSpPr>
          <p:cNvPr id="2" name="备用 05"/>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lgn="r">
              <a:defRPr sz="1350" b="0">
                <a:solidFill>
                  <a:srgbClr val="6650A3"/>
                </a:solidFill>
                <a:latin typeface="Noto Sans CJK SC"/>
                <a:ea typeface="Noto Sans CJK SC"/>
                <a:cs typeface="Noto Sans CJK SC"/>
              </a:defRPr>
            </a:defPPr>
            <a:lvl1pPr algn="r">
              <a:buNone/>
              <a:defRPr sz="1350" b="0">
                <a:solidFill>
                  <a:srgbClr val="6650A3"/>
                </a:solidFill>
                <a:latin typeface="Noto Sans CJK SC"/>
                <a:ea typeface="Noto Sans CJK SC"/>
                <a:cs typeface="Noto Sans CJK SC"/>
              </a:defRPr>
            </a:lvl1pPr>
            <a:lvl2pPr algn="r">
              <a:buNone/>
              <a:defRPr sz="1350" b="0">
                <a:solidFill>
                  <a:srgbClr val="6650A3"/>
                </a:solidFill>
                <a:latin typeface="Noto Sans CJK SC"/>
                <a:ea typeface="Noto Sans CJK SC"/>
                <a:cs typeface="Noto Sans CJK SC"/>
              </a:defRPr>
            </a:lvl2pPr>
            <a:lvl3pPr algn="r">
              <a:buNone/>
              <a:defRPr sz="1350" b="0">
                <a:solidFill>
                  <a:srgbClr val="6650A3"/>
                </a:solidFill>
                <a:latin typeface="Noto Sans CJK SC"/>
                <a:ea typeface="Noto Sans CJK SC"/>
                <a:cs typeface="Noto Sans CJK SC"/>
              </a:defRPr>
            </a:lvl3pPr>
            <a:lvl4pPr algn="r">
              <a:buNone/>
              <a:defRPr sz="1350" b="0">
                <a:solidFill>
                  <a:srgbClr val="6650A3"/>
                </a:solidFill>
                <a:latin typeface="Noto Sans CJK SC"/>
                <a:ea typeface="Noto Sans CJK SC"/>
                <a:cs typeface="Noto Sans CJK SC"/>
              </a:defRPr>
            </a:lvl4pPr>
            <a:lvl5pPr algn="r">
              <a:buNone/>
              <a:defRPr sz="1350" b="0">
                <a:solidFill>
                  <a:srgbClr val="6650A3"/>
                </a:solidFill>
                <a:latin typeface="Noto Sans CJK SC"/>
                <a:ea typeface="Noto Sans CJK SC"/>
                <a:cs typeface="Noto Sans CJK SC"/>
              </a:defRPr>
            </a:lvl5pPr>
            <a:lvl6pPr algn="r">
              <a:buNone/>
              <a:defRPr sz="1350" b="0">
                <a:solidFill>
                  <a:srgbClr val="6650A3"/>
                </a:solidFill>
                <a:latin typeface="Noto Sans CJK SC"/>
                <a:ea typeface="Noto Sans CJK SC"/>
                <a:cs typeface="Noto Sans CJK SC"/>
              </a:defRPr>
            </a:lvl6pPr>
            <a:lvl7pPr algn="r">
              <a:buNone/>
              <a:defRPr sz="1350" b="0">
                <a:solidFill>
                  <a:srgbClr val="6650A3"/>
                </a:solidFill>
                <a:latin typeface="Noto Sans CJK SC"/>
                <a:ea typeface="Noto Sans CJK SC"/>
                <a:cs typeface="Noto Sans CJK SC"/>
              </a:defRPr>
            </a:lvl7pPr>
            <a:lvl8pPr algn="r">
              <a:buNone/>
              <a:defRPr sz="1350" b="0">
                <a:solidFill>
                  <a:srgbClr val="6650A3"/>
                </a:solidFill>
                <a:latin typeface="Noto Sans CJK SC"/>
                <a:ea typeface="Noto Sans CJK SC"/>
                <a:cs typeface="Noto Sans CJK SC"/>
              </a:defRPr>
            </a:lvl8pPr>
            <a:lvl9pPr algn="r">
              <a:buNone/>
              <a:defRPr sz="1350" b="0">
                <a:solidFill>
                  <a:srgbClr val="6650A3"/>
                </a:solidFill>
                <a:latin typeface="Noto Sans CJK SC"/>
                <a:ea typeface="Noto Sans CJK SC"/>
                <a:cs typeface="Noto Sans CJK SC"/>
              </a:defRPr>
            </a:lvl9pPr>
          </a:lstStyle>
          <a:p>
            <a:pPr algn="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39</a:t>
            </a:r>
            <a:endParaRPr sz="1350" b="0">
              <a:solidFill>
                <a:srgbClr val="6650A3"/>
              </a:solidFill>
              <a:latin typeface="Noto Sans CJK SC"/>
              <a:ea typeface="Noto Sans CJK SC"/>
              <a:cs typeface="Noto Sans CJK SC"/>
            </a:endParaRPr>
          </a:p>
        </p:txBody>
      </p:sp>
      <p:sp>
        <p:nvSpPr>
          <p:cNvPr id="3" name="[1] M. A. L. Capri et al"/>
          <p:cNvSpPr>
            <a:spLocks noGrp="1"/>
          </p:cNvSpPr>
          <p:nvPr/>
        </p:nvSpPr>
        <p:spPr>
          <a:xfrm>
            <a:off x="685800" y="1552575"/>
            <a:ext cx="10477500" cy="381000"/>
          </a:xfrm>
          <a:prstGeom prst="rect">
            <a:avLst/>
          </a:prstGeom>
          <a:noFill/>
          <a:ln w="0">
            <a:noFill/>
          </a:ln>
        </p:spPr>
        <p:txBody>
          <a:bodyPr wrap="square" lIns="0" tIns="0" rIns="0" bIns="0" anchor="t">
            <a:noAutofit/>
          </a:bodyPr>
          <a:lstStyle>
            <a:defPPr algn="l">
              <a:defRPr sz="2250" b="1">
                <a:solidFill>
                  <a:srgbClr val="6650A3"/>
                </a:solidFill>
                <a:latin typeface="Noto Sans CJK SC"/>
                <a:ea typeface="Noto Sans CJK SC"/>
                <a:cs typeface="Noto Sans CJK SC"/>
              </a:defRPr>
            </a:defPPr>
            <a:lvl1pPr algn="l">
              <a:buNone/>
              <a:defRPr sz="2250" b="1">
                <a:solidFill>
                  <a:srgbClr val="6650A3"/>
                </a:solidFill>
                <a:latin typeface="Noto Sans CJK SC"/>
                <a:ea typeface="Noto Sans CJK SC"/>
                <a:cs typeface="Noto Sans CJK SC"/>
              </a:defRPr>
            </a:lvl1pPr>
            <a:lvl2pPr algn="l">
              <a:buNone/>
              <a:defRPr sz="2250" b="1">
                <a:solidFill>
                  <a:srgbClr val="6650A3"/>
                </a:solidFill>
                <a:latin typeface="Noto Sans CJK SC"/>
                <a:ea typeface="Noto Sans CJK SC"/>
                <a:cs typeface="Noto Sans CJK SC"/>
              </a:defRPr>
            </a:lvl2pPr>
            <a:lvl3pPr algn="l">
              <a:buNone/>
              <a:defRPr sz="2250" b="1">
                <a:solidFill>
                  <a:srgbClr val="6650A3"/>
                </a:solidFill>
                <a:latin typeface="Noto Sans CJK SC"/>
                <a:ea typeface="Noto Sans CJK SC"/>
                <a:cs typeface="Noto Sans CJK SC"/>
              </a:defRPr>
            </a:lvl3pPr>
            <a:lvl4pPr algn="l">
              <a:buNone/>
              <a:defRPr sz="2250" b="1">
                <a:solidFill>
                  <a:srgbClr val="6650A3"/>
                </a:solidFill>
                <a:latin typeface="Noto Sans CJK SC"/>
                <a:ea typeface="Noto Sans CJK SC"/>
                <a:cs typeface="Noto Sans CJK SC"/>
              </a:defRPr>
            </a:lvl4pPr>
            <a:lvl5pPr algn="l">
              <a:buNone/>
              <a:defRPr sz="2250" b="1">
                <a:solidFill>
                  <a:srgbClr val="6650A3"/>
                </a:solidFill>
                <a:latin typeface="Noto Sans CJK SC"/>
                <a:ea typeface="Noto Sans CJK SC"/>
                <a:cs typeface="Noto Sans CJK SC"/>
              </a:defRPr>
            </a:lvl5pPr>
            <a:lvl6pPr algn="l">
              <a:buNone/>
              <a:defRPr sz="2250" b="1">
                <a:solidFill>
                  <a:srgbClr val="6650A3"/>
                </a:solidFill>
                <a:latin typeface="Noto Sans CJK SC"/>
                <a:ea typeface="Noto Sans CJK SC"/>
                <a:cs typeface="Noto Sans CJK SC"/>
              </a:defRPr>
            </a:lvl6pPr>
            <a:lvl7pPr algn="l">
              <a:buNone/>
              <a:defRPr sz="2250" b="1">
                <a:solidFill>
                  <a:srgbClr val="6650A3"/>
                </a:solidFill>
                <a:latin typeface="Noto Sans CJK SC"/>
                <a:ea typeface="Noto Sans CJK SC"/>
                <a:cs typeface="Noto Sans CJK SC"/>
              </a:defRPr>
            </a:lvl7pPr>
            <a:lvl8pPr algn="l">
              <a:buNone/>
              <a:defRPr sz="2250" b="1">
                <a:solidFill>
                  <a:srgbClr val="6650A3"/>
                </a:solidFill>
                <a:latin typeface="Noto Sans CJK SC"/>
                <a:ea typeface="Noto Sans CJK SC"/>
                <a:cs typeface="Noto Sans CJK SC"/>
              </a:defRPr>
            </a:lvl8pPr>
            <a:lvl9pPr algn="l">
              <a:buNone/>
              <a:defRPr sz="2250" b="1">
                <a:solidFill>
                  <a:srgbClr val="6650A3"/>
                </a:solidFill>
                <a:latin typeface="Noto Sans CJK SC"/>
                <a:ea typeface="Noto Sans CJK SC"/>
                <a:cs typeface="Noto Sans CJK SC"/>
              </a:defRPr>
            </a:lvl9pPr>
          </a:lstStyle>
          <a:p>
            <a:pPr algn="l">
              <a:buNone/>
              <a:defRPr sz="2250" b="1">
                <a:solidFill>
                  <a:srgbClr val="6650A3"/>
                </a:solidFill>
                <a:latin typeface="Noto Sans CJK SC"/>
                <a:ea typeface="Noto Sans CJK SC"/>
                <a:cs typeface="Noto Sans CJK SC"/>
              </a:defRPr>
            </a:pPr>
            <a:r>
              <a:rPr sz="2250" b="1">
                <a:solidFill>
                  <a:srgbClr val="6650A3"/>
                </a:solidFill>
                <a:latin typeface="Noto Sans CJK SC"/>
                <a:ea typeface="Noto Sans CJK SC"/>
                <a:cs typeface="Noto Sans CJK SC"/>
              </a:rPr>
              <a:t>[1] M. A. L. Capri et al.</a:t>
            </a:r>
            <a:endParaRPr sz="2250" b="1">
              <a:solidFill>
                <a:srgbClr val="6650A3"/>
              </a:solidFill>
              <a:latin typeface="Noto Sans CJK SC"/>
              <a:ea typeface="Noto Sans CJK SC"/>
              <a:cs typeface="Noto Sans CJK SC"/>
            </a:endParaRPr>
          </a:p>
        </p:txBody>
      </p:sp>
      <p:sp>
        <p:nvSpPr>
          <p:cNvPr id="4" name="A local and BRST-invaria"/>
          <p:cNvSpPr>
            <a:spLocks noGrp="1"/>
          </p:cNvSpPr>
          <p:nvPr/>
        </p:nvSpPr>
        <p:spPr>
          <a:xfrm>
            <a:off x="685800" y="2076450"/>
            <a:ext cx="10763250" cy="1257300"/>
          </a:xfrm>
          <a:prstGeom prst="rect">
            <a:avLst/>
          </a:prstGeom>
          <a:noFill/>
          <a:ln w="0">
            <a:noFill/>
          </a:ln>
        </p:spPr>
        <p:txBody>
          <a:bodyPr wrap="square" lIns="0" tIns="0" rIns="0" bIns="0" anchor="t">
            <a:noAutofit/>
          </a:bodyPr>
          <a:lstStyle>
            <a:defPPr algn="l">
              <a:defRPr sz="1875" b="0">
                <a:solidFill>
                  <a:srgbClr val="25223A"/>
                </a:solidFill>
                <a:latin typeface="Noto Sans CJK SC"/>
                <a:ea typeface="Noto Sans CJK SC"/>
                <a:cs typeface="Noto Sans CJK SC"/>
              </a:defRPr>
            </a:defPPr>
            <a:lvl1pPr algn="l">
              <a:buNone/>
              <a:defRPr sz="1875" b="0">
                <a:solidFill>
                  <a:srgbClr val="25223A"/>
                </a:solidFill>
                <a:latin typeface="Noto Sans CJK SC"/>
                <a:ea typeface="Noto Sans CJK SC"/>
                <a:cs typeface="Noto Sans CJK SC"/>
              </a:defRPr>
            </a:lvl1pPr>
            <a:lvl2pPr algn="l">
              <a:buNone/>
              <a:defRPr sz="1875" b="0">
                <a:solidFill>
                  <a:srgbClr val="25223A"/>
                </a:solidFill>
                <a:latin typeface="Noto Sans CJK SC"/>
                <a:ea typeface="Noto Sans CJK SC"/>
                <a:cs typeface="Noto Sans CJK SC"/>
              </a:defRPr>
            </a:lvl2pPr>
            <a:lvl3pPr algn="l">
              <a:buNone/>
              <a:defRPr sz="1875" b="0">
                <a:solidFill>
                  <a:srgbClr val="25223A"/>
                </a:solidFill>
                <a:latin typeface="Noto Sans CJK SC"/>
                <a:ea typeface="Noto Sans CJK SC"/>
                <a:cs typeface="Noto Sans CJK SC"/>
              </a:defRPr>
            </a:lvl3pPr>
            <a:lvl4pPr algn="l">
              <a:buNone/>
              <a:defRPr sz="1875" b="0">
                <a:solidFill>
                  <a:srgbClr val="25223A"/>
                </a:solidFill>
                <a:latin typeface="Noto Sans CJK SC"/>
                <a:ea typeface="Noto Sans CJK SC"/>
                <a:cs typeface="Noto Sans CJK SC"/>
              </a:defRPr>
            </a:lvl4pPr>
            <a:lvl5pPr algn="l">
              <a:buNone/>
              <a:defRPr sz="1875" b="0">
                <a:solidFill>
                  <a:srgbClr val="25223A"/>
                </a:solidFill>
                <a:latin typeface="Noto Sans CJK SC"/>
                <a:ea typeface="Noto Sans CJK SC"/>
                <a:cs typeface="Noto Sans CJK SC"/>
              </a:defRPr>
            </a:lvl5pPr>
            <a:lvl6pPr algn="l">
              <a:buNone/>
              <a:defRPr sz="1875" b="0">
                <a:solidFill>
                  <a:srgbClr val="25223A"/>
                </a:solidFill>
                <a:latin typeface="Noto Sans CJK SC"/>
                <a:ea typeface="Noto Sans CJK SC"/>
                <a:cs typeface="Noto Sans CJK SC"/>
              </a:defRPr>
            </a:lvl6pPr>
            <a:lvl7pPr algn="l">
              <a:buNone/>
              <a:defRPr sz="1875" b="0">
                <a:solidFill>
                  <a:srgbClr val="25223A"/>
                </a:solidFill>
                <a:latin typeface="Noto Sans CJK SC"/>
                <a:ea typeface="Noto Sans CJK SC"/>
                <a:cs typeface="Noto Sans CJK SC"/>
              </a:defRPr>
            </a:lvl7pPr>
            <a:lvl8pPr algn="l">
              <a:buNone/>
              <a:defRPr sz="1875" b="0">
                <a:solidFill>
                  <a:srgbClr val="25223A"/>
                </a:solidFill>
                <a:latin typeface="Noto Sans CJK SC"/>
                <a:ea typeface="Noto Sans CJK SC"/>
                <a:cs typeface="Noto Sans CJK SC"/>
              </a:defRPr>
            </a:lvl8pPr>
            <a:lvl9pPr algn="l">
              <a:buNone/>
              <a:defRPr sz="1875" b="0">
                <a:solidFill>
                  <a:srgbClr val="25223A"/>
                </a:solidFill>
                <a:latin typeface="Noto Sans CJK SC"/>
                <a:ea typeface="Noto Sans CJK SC"/>
                <a:cs typeface="Noto Sans CJK SC"/>
              </a:defRPr>
            </a:lvl9pPr>
          </a:lstStyle>
          <a:p>
            <a:pPr algn="l">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A local and BRST-invariant Yang-Mills theory within the Gribov horizon</a:t>
            </a:r>
            <a:endParaRPr sz="1875" b="0">
              <a:solidFill>
                <a:srgbClr val="25223A"/>
              </a:solidFill>
              <a:latin typeface="Noto Sans CJK SC"/>
              <a:ea typeface="Noto Sans CJK SC"/>
              <a:cs typeface="Noto Sans CJK SC"/>
            </a:endParaRPr>
          </a:p>
          <a:p>
            <a:pPr algn="l">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Phys. Rev. D 94 (2016) 025035, arXiv:1605.02610</a:t>
            </a:r>
            <a:endParaRPr sz="1875" b="0">
              <a:solidFill>
                <a:srgbClr val="25223A"/>
              </a:solidFill>
              <a:latin typeface="Noto Sans CJK SC"/>
              <a:ea typeface="Noto Sans CJK SC"/>
              <a:cs typeface="Noto Sans CJK SC"/>
            </a:endParaRPr>
          </a:p>
          <a:p>
            <a:pPr algn="l">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Local BRST construction, gauge independence and propagators.</a:t>
            </a:r>
            <a:endParaRPr sz="1875" b="0">
              <a:solidFill>
                <a:srgbClr val="25223A"/>
              </a:solidFill>
              <a:latin typeface="Noto Sans CJK SC"/>
              <a:ea typeface="Noto Sans CJK SC"/>
              <a:cs typeface="Noto Sans CJK SC"/>
            </a:endParaRPr>
          </a:p>
        </p:txBody>
      </p:sp>
      <p:sp>
        <p:nvSpPr>
          <p:cNvPr id="5" name="[2] D. Binosi and J. Pap"/>
          <p:cNvSpPr>
            <a:spLocks noGrp="1"/>
          </p:cNvSpPr>
          <p:nvPr/>
        </p:nvSpPr>
        <p:spPr>
          <a:xfrm>
            <a:off x="685800" y="3581400"/>
            <a:ext cx="10668000" cy="381000"/>
          </a:xfrm>
          <a:prstGeom prst="rect">
            <a:avLst/>
          </a:prstGeom>
          <a:noFill/>
          <a:ln w="0">
            <a:noFill/>
          </a:ln>
        </p:spPr>
        <p:txBody>
          <a:bodyPr wrap="square" lIns="0" tIns="0" rIns="0" bIns="0" anchor="t">
            <a:noAutofit/>
          </a:bodyPr>
          <a:lstStyle>
            <a:defPPr algn="l">
              <a:defRPr sz="2250" b="1">
                <a:solidFill>
                  <a:srgbClr val="6650A3"/>
                </a:solidFill>
                <a:latin typeface="Noto Sans CJK SC"/>
                <a:ea typeface="Noto Sans CJK SC"/>
                <a:cs typeface="Noto Sans CJK SC"/>
              </a:defRPr>
            </a:defPPr>
            <a:lvl1pPr algn="l">
              <a:buNone/>
              <a:defRPr sz="2250" b="1">
                <a:solidFill>
                  <a:srgbClr val="6650A3"/>
                </a:solidFill>
                <a:latin typeface="Noto Sans CJK SC"/>
                <a:ea typeface="Noto Sans CJK SC"/>
                <a:cs typeface="Noto Sans CJK SC"/>
              </a:defRPr>
            </a:lvl1pPr>
            <a:lvl2pPr algn="l">
              <a:buNone/>
              <a:defRPr sz="2250" b="1">
                <a:solidFill>
                  <a:srgbClr val="6650A3"/>
                </a:solidFill>
                <a:latin typeface="Noto Sans CJK SC"/>
                <a:ea typeface="Noto Sans CJK SC"/>
                <a:cs typeface="Noto Sans CJK SC"/>
              </a:defRPr>
            </a:lvl2pPr>
            <a:lvl3pPr algn="l">
              <a:buNone/>
              <a:defRPr sz="2250" b="1">
                <a:solidFill>
                  <a:srgbClr val="6650A3"/>
                </a:solidFill>
                <a:latin typeface="Noto Sans CJK SC"/>
                <a:ea typeface="Noto Sans CJK SC"/>
                <a:cs typeface="Noto Sans CJK SC"/>
              </a:defRPr>
            </a:lvl3pPr>
            <a:lvl4pPr algn="l">
              <a:buNone/>
              <a:defRPr sz="2250" b="1">
                <a:solidFill>
                  <a:srgbClr val="6650A3"/>
                </a:solidFill>
                <a:latin typeface="Noto Sans CJK SC"/>
                <a:ea typeface="Noto Sans CJK SC"/>
                <a:cs typeface="Noto Sans CJK SC"/>
              </a:defRPr>
            </a:lvl4pPr>
            <a:lvl5pPr algn="l">
              <a:buNone/>
              <a:defRPr sz="2250" b="1">
                <a:solidFill>
                  <a:srgbClr val="6650A3"/>
                </a:solidFill>
                <a:latin typeface="Noto Sans CJK SC"/>
                <a:ea typeface="Noto Sans CJK SC"/>
                <a:cs typeface="Noto Sans CJK SC"/>
              </a:defRPr>
            </a:lvl5pPr>
            <a:lvl6pPr algn="l">
              <a:buNone/>
              <a:defRPr sz="2250" b="1">
                <a:solidFill>
                  <a:srgbClr val="6650A3"/>
                </a:solidFill>
                <a:latin typeface="Noto Sans CJK SC"/>
                <a:ea typeface="Noto Sans CJK SC"/>
                <a:cs typeface="Noto Sans CJK SC"/>
              </a:defRPr>
            </a:lvl6pPr>
            <a:lvl7pPr algn="l">
              <a:buNone/>
              <a:defRPr sz="2250" b="1">
                <a:solidFill>
                  <a:srgbClr val="6650A3"/>
                </a:solidFill>
                <a:latin typeface="Noto Sans CJK SC"/>
                <a:ea typeface="Noto Sans CJK SC"/>
                <a:cs typeface="Noto Sans CJK SC"/>
              </a:defRPr>
            </a:lvl7pPr>
            <a:lvl8pPr algn="l">
              <a:buNone/>
              <a:defRPr sz="2250" b="1">
                <a:solidFill>
                  <a:srgbClr val="6650A3"/>
                </a:solidFill>
                <a:latin typeface="Noto Sans CJK SC"/>
                <a:ea typeface="Noto Sans CJK SC"/>
                <a:cs typeface="Noto Sans CJK SC"/>
              </a:defRPr>
            </a:lvl8pPr>
            <a:lvl9pPr algn="l">
              <a:buNone/>
              <a:defRPr sz="2250" b="1">
                <a:solidFill>
                  <a:srgbClr val="6650A3"/>
                </a:solidFill>
                <a:latin typeface="Noto Sans CJK SC"/>
                <a:ea typeface="Noto Sans CJK SC"/>
                <a:cs typeface="Noto Sans CJK SC"/>
              </a:defRPr>
            </a:lvl9pPr>
          </a:lstStyle>
          <a:p>
            <a:pPr algn="l">
              <a:buNone/>
              <a:defRPr sz="2250" b="1">
                <a:solidFill>
                  <a:srgbClr val="6650A3"/>
                </a:solidFill>
                <a:latin typeface="Noto Sans CJK SC"/>
                <a:ea typeface="Noto Sans CJK SC"/>
                <a:cs typeface="Noto Sans CJK SC"/>
              </a:defRPr>
            </a:pPr>
            <a:r>
              <a:rPr sz="2250" b="1">
                <a:solidFill>
                  <a:srgbClr val="6650A3"/>
                </a:solidFill>
                <a:latin typeface="Noto Sans CJK SC"/>
                <a:ea typeface="Noto Sans CJK SC"/>
                <a:cs typeface="Noto Sans CJK SC"/>
              </a:rPr>
              <a:t>[2] D. Binosi and J. Papavassiliou</a:t>
            </a:r>
            <a:endParaRPr sz="2250" b="1">
              <a:solidFill>
                <a:srgbClr val="6650A3"/>
              </a:solidFill>
              <a:latin typeface="Noto Sans CJK SC"/>
              <a:ea typeface="Noto Sans CJK SC"/>
              <a:cs typeface="Noto Sans CJK SC"/>
            </a:endParaRPr>
          </a:p>
        </p:txBody>
      </p:sp>
      <p:sp>
        <p:nvSpPr>
          <p:cNvPr id="6" name="Pinch Technique: Theory "/>
          <p:cNvSpPr>
            <a:spLocks noGrp="1"/>
          </p:cNvSpPr>
          <p:nvPr/>
        </p:nvSpPr>
        <p:spPr>
          <a:xfrm>
            <a:off x="685800" y="4105275"/>
            <a:ext cx="10668000" cy="1190625"/>
          </a:xfrm>
          <a:prstGeom prst="rect">
            <a:avLst/>
          </a:prstGeom>
          <a:noFill/>
          <a:ln w="0">
            <a:noFill/>
          </a:ln>
        </p:spPr>
        <p:txBody>
          <a:bodyPr wrap="square" lIns="0" tIns="0" rIns="0" bIns="0" anchor="t">
            <a:noAutofit/>
          </a:bodyPr>
          <a:lstStyle>
            <a:defPPr algn="l">
              <a:defRPr sz="1875" b="0">
                <a:solidFill>
                  <a:srgbClr val="25223A"/>
                </a:solidFill>
                <a:latin typeface="Noto Sans CJK SC"/>
                <a:ea typeface="Noto Sans CJK SC"/>
                <a:cs typeface="Noto Sans CJK SC"/>
              </a:defRPr>
            </a:defPPr>
            <a:lvl1pPr algn="l">
              <a:buNone/>
              <a:defRPr sz="1875" b="0">
                <a:solidFill>
                  <a:srgbClr val="25223A"/>
                </a:solidFill>
                <a:latin typeface="Noto Sans CJK SC"/>
                <a:ea typeface="Noto Sans CJK SC"/>
                <a:cs typeface="Noto Sans CJK SC"/>
              </a:defRPr>
            </a:lvl1pPr>
            <a:lvl2pPr algn="l">
              <a:buNone/>
              <a:defRPr sz="1875" b="0">
                <a:solidFill>
                  <a:srgbClr val="25223A"/>
                </a:solidFill>
                <a:latin typeface="Noto Sans CJK SC"/>
                <a:ea typeface="Noto Sans CJK SC"/>
                <a:cs typeface="Noto Sans CJK SC"/>
              </a:defRPr>
            </a:lvl2pPr>
            <a:lvl3pPr algn="l">
              <a:buNone/>
              <a:defRPr sz="1875" b="0">
                <a:solidFill>
                  <a:srgbClr val="25223A"/>
                </a:solidFill>
                <a:latin typeface="Noto Sans CJK SC"/>
                <a:ea typeface="Noto Sans CJK SC"/>
                <a:cs typeface="Noto Sans CJK SC"/>
              </a:defRPr>
            </a:lvl3pPr>
            <a:lvl4pPr algn="l">
              <a:buNone/>
              <a:defRPr sz="1875" b="0">
                <a:solidFill>
                  <a:srgbClr val="25223A"/>
                </a:solidFill>
                <a:latin typeface="Noto Sans CJK SC"/>
                <a:ea typeface="Noto Sans CJK SC"/>
                <a:cs typeface="Noto Sans CJK SC"/>
              </a:defRPr>
            </a:lvl4pPr>
            <a:lvl5pPr algn="l">
              <a:buNone/>
              <a:defRPr sz="1875" b="0">
                <a:solidFill>
                  <a:srgbClr val="25223A"/>
                </a:solidFill>
                <a:latin typeface="Noto Sans CJK SC"/>
                <a:ea typeface="Noto Sans CJK SC"/>
                <a:cs typeface="Noto Sans CJK SC"/>
              </a:defRPr>
            </a:lvl5pPr>
            <a:lvl6pPr algn="l">
              <a:buNone/>
              <a:defRPr sz="1875" b="0">
                <a:solidFill>
                  <a:srgbClr val="25223A"/>
                </a:solidFill>
                <a:latin typeface="Noto Sans CJK SC"/>
                <a:ea typeface="Noto Sans CJK SC"/>
                <a:cs typeface="Noto Sans CJK SC"/>
              </a:defRPr>
            </a:lvl6pPr>
            <a:lvl7pPr algn="l">
              <a:buNone/>
              <a:defRPr sz="1875" b="0">
                <a:solidFill>
                  <a:srgbClr val="25223A"/>
                </a:solidFill>
                <a:latin typeface="Noto Sans CJK SC"/>
                <a:ea typeface="Noto Sans CJK SC"/>
                <a:cs typeface="Noto Sans CJK SC"/>
              </a:defRPr>
            </a:lvl7pPr>
            <a:lvl8pPr algn="l">
              <a:buNone/>
              <a:defRPr sz="1875" b="0">
                <a:solidFill>
                  <a:srgbClr val="25223A"/>
                </a:solidFill>
                <a:latin typeface="Noto Sans CJK SC"/>
                <a:ea typeface="Noto Sans CJK SC"/>
                <a:cs typeface="Noto Sans CJK SC"/>
              </a:defRPr>
            </a:lvl8pPr>
            <a:lvl9pPr algn="l">
              <a:buNone/>
              <a:defRPr sz="1875" b="0">
                <a:solidFill>
                  <a:srgbClr val="25223A"/>
                </a:solidFill>
                <a:latin typeface="Noto Sans CJK SC"/>
                <a:ea typeface="Noto Sans CJK SC"/>
                <a:cs typeface="Noto Sans CJK SC"/>
              </a:defRPr>
            </a:lvl9pPr>
          </a:lstStyle>
          <a:p>
            <a:pPr algn="l">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Pinch Technique: Theory and Applications</a:t>
            </a:r>
            <a:endParaRPr sz="1875" b="0">
              <a:solidFill>
                <a:srgbClr val="25223A"/>
              </a:solidFill>
              <a:latin typeface="Noto Sans CJK SC"/>
              <a:ea typeface="Noto Sans CJK SC"/>
              <a:cs typeface="Noto Sans CJK SC"/>
            </a:endParaRPr>
          </a:p>
          <a:p>
            <a:pPr algn="l">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Phys. Rept. 479 (2009) 1–152, arXiv:0909.2536</a:t>
            </a:r>
            <a:endParaRPr sz="1875" b="0">
              <a:solidFill>
                <a:srgbClr val="25223A"/>
              </a:solidFill>
              <a:latin typeface="Noto Sans CJK SC"/>
              <a:ea typeface="Noto Sans CJK SC"/>
              <a:cs typeface="Noto Sans CJK SC"/>
            </a:endParaRPr>
          </a:p>
          <a:p>
            <a:pPr algn="l">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One-loop QCD, the BV formalism and intrinsic PT.</a:t>
            </a:r>
            <a:endParaRPr sz="1875" b="0">
              <a:solidFill>
                <a:srgbClr val="25223A"/>
              </a:solidFill>
              <a:latin typeface="Noto Sans CJK SC"/>
              <a:ea typeface="Noto Sans CJK SC"/>
              <a:cs typeface="Noto Sans CJK SC"/>
            </a:endParaRPr>
          </a:p>
        </p:txBody>
      </p:sp>
      <p:sp>
        <p:nvSpPr>
          <p:cNvPr id="7" name="[3] RGZWorkflow 0.1.0&#10;RG"/>
          <p:cNvSpPr>
            <a:spLocks noGrp="1"/>
          </p:cNvSpPr>
          <p:nvPr/>
        </p:nvSpPr>
        <p:spPr>
          <a:xfrm>
            <a:off x="685800" y="5572125"/>
            <a:ext cx="10668000" cy="619125"/>
          </a:xfrm>
          <a:prstGeom prst="rect">
            <a:avLst/>
          </a:prstGeom>
          <a:noFill/>
          <a:ln w="0">
            <a:noFill/>
          </a:ln>
        </p:spPr>
        <p:txBody>
          <a:bodyPr wrap="square" lIns="0" tIns="0" rIns="0" bIns="0" anchor="t">
            <a:noAutofit/>
          </a:bodyPr>
          <a:lstStyle>
            <a:defPPr algn="l">
              <a:defRPr sz="1875" b="0">
                <a:solidFill>
                  <a:srgbClr val="25223A"/>
                </a:solidFill>
                <a:latin typeface="Noto Sans CJK SC"/>
                <a:ea typeface="Noto Sans CJK SC"/>
                <a:cs typeface="Noto Sans CJK SC"/>
              </a:defRPr>
            </a:defPPr>
            <a:lvl1pPr algn="l">
              <a:buNone/>
              <a:defRPr sz="1875" b="0">
                <a:solidFill>
                  <a:srgbClr val="25223A"/>
                </a:solidFill>
                <a:latin typeface="Noto Sans CJK SC"/>
                <a:ea typeface="Noto Sans CJK SC"/>
                <a:cs typeface="Noto Sans CJK SC"/>
              </a:defRPr>
            </a:lvl1pPr>
            <a:lvl2pPr algn="l">
              <a:buNone/>
              <a:defRPr sz="1875" b="0">
                <a:solidFill>
                  <a:srgbClr val="25223A"/>
                </a:solidFill>
                <a:latin typeface="Noto Sans CJK SC"/>
                <a:ea typeface="Noto Sans CJK SC"/>
                <a:cs typeface="Noto Sans CJK SC"/>
              </a:defRPr>
            </a:lvl2pPr>
            <a:lvl3pPr algn="l">
              <a:buNone/>
              <a:defRPr sz="1875" b="0">
                <a:solidFill>
                  <a:srgbClr val="25223A"/>
                </a:solidFill>
                <a:latin typeface="Noto Sans CJK SC"/>
                <a:ea typeface="Noto Sans CJK SC"/>
                <a:cs typeface="Noto Sans CJK SC"/>
              </a:defRPr>
            </a:lvl3pPr>
            <a:lvl4pPr algn="l">
              <a:buNone/>
              <a:defRPr sz="1875" b="0">
                <a:solidFill>
                  <a:srgbClr val="25223A"/>
                </a:solidFill>
                <a:latin typeface="Noto Sans CJK SC"/>
                <a:ea typeface="Noto Sans CJK SC"/>
                <a:cs typeface="Noto Sans CJK SC"/>
              </a:defRPr>
            </a:lvl4pPr>
            <a:lvl5pPr algn="l">
              <a:buNone/>
              <a:defRPr sz="1875" b="0">
                <a:solidFill>
                  <a:srgbClr val="25223A"/>
                </a:solidFill>
                <a:latin typeface="Noto Sans CJK SC"/>
                <a:ea typeface="Noto Sans CJK SC"/>
                <a:cs typeface="Noto Sans CJK SC"/>
              </a:defRPr>
            </a:lvl5pPr>
            <a:lvl6pPr algn="l">
              <a:buNone/>
              <a:defRPr sz="1875" b="0">
                <a:solidFill>
                  <a:srgbClr val="25223A"/>
                </a:solidFill>
                <a:latin typeface="Noto Sans CJK SC"/>
                <a:ea typeface="Noto Sans CJK SC"/>
                <a:cs typeface="Noto Sans CJK SC"/>
              </a:defRPr>
            </a:lvl6pPr>
            <a:lvl7pPr algn="l">
              <a:buNone/>
              <a:defRPr sz="1875" b="0">
                <a:solidFill>
                  <a:srgbClr val="25223A"/>
                </a:solidFill>
                <a:latin typeface="Noto Sans CJK SC"/>
                <a:ea typeface="Noto Sans CJK SC"/>
                <a:cs typeface="Noto Sans CJK SC"/>
              </a:defRPr>
            </a:lvl7pPr>
            <a:lvl8pPr algn="l">
              <a:buNone/>
              <a:defRPr sz="1875" b="0">
                <a:solidFill>
                  <a:srgbClr val="25223A"/>
                </a:solidFill>
                <a:latin typeface="Noto Sans CJK SC"/>
                <a:ea typeface="Noto Sans CJK SC"/>
                <a:cs typeface="Noto Sans CJK SC"/>
              </a:defRPr>
            </a:lvl8pPr>
            <a:lvl9pPr algn="l">
              <a:buNone/>
              <a:defRPr sz="1875" b="0">
                <a:solidFill>
                  <a:srgbClr val="25223A"/>
                </a:solidFill>
                <a:latin typeface="Noto Sans CJK SC"/>
                <a:ea typeface="Noto Sans CJK SC"/>
                <a:cs typeface="Noto Sans CJK SC"/>
              </a:defRPr>
            </a:lvl9pPr>
          </a:lstStyle>
          <a:p>
            <a:pPr algn="l">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[3] RGZWorkflow: 0.1.0 source and 0.2.0 development notebooks</a:t>
            </a:r>
            <a:endParaRPr sz="1875" b="0">
              <a:solidFill>
                <a:srgbClr val="25223A"/>
              </a:solidFill>
              <a:latin typeface="Noto Sans CJK SC"/>
              <a:ea typeface="Noto Sans CJK SC"/>
              <a:cs typeface="Noto Sans CJK SC"/>
            </a:endParaRPr>
          </a:p>
          <a:p>
            <a:pPr algn="l">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Native runs, gauge residuals and the M → 0 / QCD limits.</a:t>
            </a:r>
            <a:endParaRPr sz="1875" b="0">
              <a:solidFill>
                <a:srgbClr val="25223A"/>
              </a:solidFill>
              <a:latin typeface="Noto Sans CJK SC"/>
              <a:ea typeface="Noto Sans CJK SC"/>
              <a:cs typeface="Noto Sans CJK SC"/>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9" name="pt-added-0"/>
          <p:cNvSpPr>
            <a:spLocks noGrp="1"/>
          </p:cNvSpPr>
          <p:nvPr/>
        </p:nvSpPr>
        <p:spPr>
          <a:xfrm>
            <a:off x="685800" y="457200"/>
            <a:ext cx="10820400" cy="742950"/>
          </a:xfrm>
          <a:prstGeom prst="rect">
            <a:avLst/>
          </a:prstGeom>
          <a:noFill/>
          <a:ln w="0">
            <a:noFill/>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References: PT and Thermal QCD</a:t>
            </a:r>
            <a:endParaRPr sz="3300" b="1">
              <a:solidFill>
                <a:srgbClr val="25223A"/>
              </a:solidFill>
              <a:latin typeface="Noto Sans CJK SC"/>
              <a:ea typeface="Noto Sans CJK SC"/>
              <a:cs typeface="Noto Sans CJK SC"/>
            </a:endParaRPr>
          </a:p>
        </p:txBody>
      </p:sp>
      <p:sp>
        <p:nvSpPr>
          <p:cNvPr id="2" name="pt-added-1"/>
          <p:cNvSpPr>
            <a:spLocks noGrp="1"/>
          </p:cNvSpPr>
          <p:nvPr/>
        </p:nvSpPr>
        <p:spPr>
          <a:xfrm>
            <a:off x="685800" y="1533525"/>
            <a:ext cx="10572750" cy="419100"/>
          </a:xfrm>
          <a:prstGeom prst="rect">
            <a:avLst/>
          </a:prstGeom>
          <a:noFill/>
          <a:ln w="0">
            <a:noFill/>
          </a:ln>
        </p:spPr>
        <p:txBody>
          <a:bodyPr wrap="square" lIns="0" tIns="0" rIns="0" bIns="0" anchor="t">
            <a:noAutofit/>
          </a:bodyPr>
          <a:lstStyle>
            <a:defPPr>
              <a:defRPr sz="2175" b="1">
                <a:solidFill>
                  <a:srgbClr val="6650A3"/>
                </a:solidFill>
                <a:latin typeface="Noto Sans CJK SC"/>
                <a:ea typeface="Noto Sans CJK SC"/>
                <a:cs typeface="Noto Sans CJK SC"/>
              </a:defRPr>
            </a:defPPr>
            <a:lvl1pPr>
              <a:buNone/>
              <a:defRPr sz="2175" b="1">
                <a:solidFill>
                  <a:srgbClr val="6650A3"/>
                </a:solidFill>
                <a:latin typeface="Noto Sans CJK SC"/>
                <a:ea typeface="Noto Sans CJK SC"/>
                <a:cs typeface="Noto Sans CJK SC"/>
              </a:defRPr>
            </a:lvl1pPr>
            <a:lvl2pPr>
              <a:buNone/>
              <a:defRPr sz="2175" b="1">
                <a:solidFill>
                  <a:srgbClr val="6650A3"/>
                </a:solidFill>
                <a:latin typeface="Noto Sans CJK SC"/>
                <a:ea typeface="Noto Sans CJK SC"/>
                <a:cs typeface="Noto Sans CJK SC"/>
              </a:defRPr>
            </a:lvl2pPr>
            <a:lvl3pPr>
              <a:buNone/>
              <a:defRPr sz="2175" b="1">
                <a:solidFill>
                  <a:srgbClr val="6650A3"/>
                </a:solidFill>
                <a:latin typeface="Noto Sans CJK SC"/>
                <a:ea typeface="Noto Sans CJK SC"/>
                <a:cs typeface="Noto Sans CJK SC"/>
              </a:defRPr>
            </a:lvl3pPr>
            <a:lvl4pPr>
              <a:buNone/>
              <a:defRPr sz="2175" b="1">
                <a:solidFill>
                  <a:srgbClr val="6650A3"/>
                </a:solidFill>
                <a:latin typeface="Noto Sans CJK SC"/>
                <a:ea typeface="Noto Sans CJK SC"/>
                <a:cs typeface="Noto Sans CJK SC"/>
              </a:defRPr>
            </a:lvl4pPr>
            <a:lvl5pPr>
              <a:buNone/>
              <a:defRPr sz="2175" b="1">
                <a:solidFill>
                  <a:srgbClr val="6650A3"/>
                </a:solidFill>
                <a:latin typeface="Noto Sans CJK SC"/>
                <a:ea typeface="Noto Sans CJK SC"/>
                <a:cs typeface="Noto Sans CJK SC"/>
              </a:defRPr>
            </a:lvl5pPr>
            <a:lvl6pPr>
              <a:buNone/>
              <a:defRPr sz="2175" b="1">
                <a:solidFill>
                  <a:srgbClr val="6650A3"/>
                </a:solidFill>
                <a:latin typeface="Noto Sans CJK SC"/>
                <a:ea typeface="Noto Sans CJK SC"/>
                <a:cs typeface="Noto Sans CJK SC"/>
              </a:defRPr>
            </a:lvl6pPr>
            <a:lvl7pPr>
              <a:buNone/>
              <a:defRPr sz="2175" b="1">
                <a:solidFill>
                  <a:srgbClr val="6650A3"/>
                </a:solidFill>
                <a:latin typeface="Noto Sans CJK SC"/>
                <a:ea typeface="Noto Sans CJK SC"/>
                <a:cs typeface="Noto Sans CJK SC"/>
              </a:defRPr>
            </a:lvl7pPr>
            <a:lvl8pPr>
              <a:buNone/>
              <a:defRPr sz="2175" b="1">
                <a:solidFill>
                  <a:srgbClr val="6650A3"/>
                </a:solidFill>
                <a:latin typeface="Noto Sans CJK SC"/>
                <a:ea typeface="Noto Sans CJK SC"/>
                <a:cs typeface="Noto Sans CJK SC"/>
              </a:defRPr>
            </a:lvl8pPr>
            <a:lvl9pPr>
              <a:buNone/>
              <a:defRPr sz="2175" b="1">
                <a:solidFill>
                  <a:srgbClr val="6650A3"/>
                </a:solidFill>
                <a:latin typeface="Noto Sans CJK SC"/>
                <a:ea typeface="Noto Sans CJK SC"/>
                <a:cs typeface="Noto Sans CJK SC"/>
              </a:defRPr>
            </a:lvl9pPr>
          </a:lstStyle>
          <a:p>
            <a:pPr>
              <a:buNone/>
              <a:defRPr sz="2175" b="1">
                <a:solidFill>
                  <a:srgbClr val="6650A3"/>
                </a:solidFill>
                <a:latin typeface="Noto Sans CJK SC"/>
                <a:ea typeface="Noto Sans CJK SC"/>
                <a:cs typeface="Noto Sans CJK SC"/>
              </a:defRPr>
            </a:pPr>
            <a:r>
              <a:rPr sz="2175" b="1">
                <a:solidFill>
                  <a:srgbClr val="6650A3"/>
                </a:solidFill>
                <a:latin typeface="Noto Sans CJK SC"/>
                <a:ea typeface="Noto Sans CJK SC"/>
                <a:cs typeface="Noto Sans CJK SC"/>
              </a:rPr>
              <a:t>[4] J. M. Cornwall</a:t>
            </a:r>
            <a:endParaRPr sz="2175" b="1">
              <a:solidFill>
                <a:srgbClr val="6650A3"/>
              </a:solidFill>
              <a:latin typeface="Noto Sans CJK SC"/>
              <a:ea typeface="Noto Sans CJK SC"/>
              <a:cs typeface="Noto Sans CJK SC"/>
            </a:endParaRPr>
          </a:p>
        </p:txBody>
      </p:sp>
      <p:sp>
        <p:nvSpPr>
          <p:cNvPr id="3" name="pt-added-2"/>
          <p:cNvSpPr>
            <a:spLocks noGrp="1"/>
          </p:cNvSpPr>
          <p:nvPr/>
        </p:nvSpPr>
        <p:spPr>
          <a:xfrm>
            <a:off x="685800" y="2085975"/>
            <a:ext cx="10572750" cy="847725"/>
          </a:xfrm>
          <a:prstGeom prst="rect">
            <a:avLst/>
          </a:prstGeom>
          <a:noFill/>
          <a:ln w="0">
            <a:noFill/>
          </a:ln>
        </p:spPr>
        <p:txBody>
          <a:bodyPr wrap="square" lIns="0" tIns="0" rIns="0" bIns="0" anchor="t">
            <a:noAutofit/>
          </a:bodyPr>
          <a:lstStyle>
            <a:defPPr>
              <a:defRPr sz="1875" b="0">
                <a:solidFill>
                  <a:srgbClr val="25223A"/>
                </a:solidFill>
                <a:latin typeface="Noto Sans CJK SC"/>
                <a:ea typeface="Noto Sans CJK SC"/>
                <a:cs typeface="Noto Sans CJK SC"/>
              </a:defRPr>
            </a:defPPr>
            <a:lvl1pPr>
              <a:buNone/>
              <a:defRPr sz="1875" b="0">
                <a:solidFill>
                  <a:srgbClr val="25223A"/>
                </a:solidFill>
                <a:latin typeface="Noto Sans CJK SC"/>
                <a:ea typeface="Noto Sans CJK SC"/>
                <a:cs typeface="Noto Sans CJK SC"/>
              </a:defRPr>
            </a:lvl1pPr>
            <a:lvl2pPr>
              <a:buNone/>
              <a:defRPr sz="1875" b="0">
                <a:solidFill>
                  <a:srgbClr val="25223A"/>
                </a:solidFill>
                <a:latin typeface="Noto Sans CJK SC"/>
                <a:ea typeface="Noto Sans CJK SC"/>
                <a:cs typeface="Noto Sans CJK SC"/>
              </a:defRPr>
            </a:lvl2pPr>
            <a:lvl3pPr>
              <a:buNone/>
              <a:defRPr sz="1875" b="0">
                <a:solidFill>
                  <a:srgbClr val="25223A"/>
                </a:solidFill>
                <a:latin typeface="Noto Sans CJK SC"/>
                <a:ea typeface="Noto Sans CJK SC"/>
                <a:cs typeface="Noto Sans CJK SC"/>
              </a:defRPr>
            </a:lvl3pPr>
            <a:lvl4pPr>
              <a:buNone/>
              <a:defRPr sz="1875" b="0">
                <a:solidFill>
                  <a:srgbClr val="25223A"/>
                </a:solidFill>
                <a:latin typeface="Noto Sans CJK SC"/>
                <a:ea typeface="Noto Sans CJK SC"/>
                <a:cs typeface="Noto Sans CJK SC"/>
              </a:defRPr>
            </a:lvl4pPr>
            <a:lvl5pPr>
              <a:buNone/>
              <a:defRPr sz="1875" b="0">
                <a:solidFill>
                  <a:srgbClr val="25223A"/>
                </a:solidFill>
                <a:latin typeface="Noto Sans CJK SC"/>
                <a:ea typeface="Noto Sans CJK SC"/>
                <a:cs typeface="Noto Sans CJK SC"/>
              </a:defRPr>
            </a:lvl5pPr>
            <a:lvl6pPr>
              <a:buNone/>
              <a:defRPr sz="1875" b="0">
                <a:solidFill>
                  <a:srgbClr val="25223A"/>
                </a:solidFill>
                <a:latin typeface="Noto Sans CJK SC"/>
                <a:ea typeface="Noto Sans CJK SC"/>
                <a:cs typeface="Noto Sans CJK SC"/>
              </a:defRPr>
            </a:lvl6pPr>
            <a:lvl7pPr>
              <a:buNone/>
              <a:defRPr sz="1875" b="0">
                <a:solidFill>
                  <a:srgbClr val="25223A"/>
                </a:solidFill>
                <a:latin typeface="Noto Sans CJK SC"/>
                <a:ea typeface="Noto Sans CJK SC"/>
                <a:cs typeface="Noto Sans CJK SC"/>
              </a:defRPr>
            </a:lvl7pPr>
            <a:lvl8pPr>
              <a:buNone/>
              <a:defRPr sz="1875" b="0">
                <a:solidFill>
                  <a:srgbClr val="25223A"/>
                </a:solidFill>
                <a:latin typeface="Noto Sans CJK SC"/>
                <a:ea typeface="Noto Sans CJK SC"/>
                <a:cs typeface="Noto Sans CJK SC"/>
              </a:defRPr>
            </a:lvl8pPr>
            <a:lvl9pPr>
              <a:buNone/>
              <a:defRPr sz="1875" b="0">
                <a:solidFill>
                  <a:srgbClr val="25223A"/>
                </a:solidFill>
                <a:latin typeface="Noto Sans CJK SC"/>
                <a:ea typeface="Noto Sans CJK SC"/>
                <a:cs typeface="Noto Sans CJK SC"/>
              </a:defRPr>
            </a:lvl9pPr>
          </a:lstStyle>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Dynamical mass generation in continuum quantum chromodynamics</a:t>
            </a:r>
            <a:endParaRPr sz="1875" b="0">
              <a:solidFill>
                <a:srgbClr val="25223A"/>
              </a:solidFill>
              <a:latin typeface="Noto Sans CJK SC"/>
              <a:ea typeface="Noto Sans CJK SC"/>
              <a:cs typeface="Noto Sans CJK SC"/>
            </a:endParaRPr>
          </a:p>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Phys. Rev. D 26 (1982) 1453–1478</a:t>
            </a:r>
            <a:endParaRPr sz="1875" b="0">
              <a:solidFill>
                <a:srgbClr val="25223A"/>
              </a:solidFill>
              <a:latin typeface="Noto Sans CJK SC"/>
              <a:ea typeface="Noto Sans CJK SC"/>
              <a:cs typeface="Noto Sans CJK SC"/>
            </a:endParaRPr>
          </a:p>
        </p:txBody>
      </p:sp>
      <p:sp>
        <p:nvSpPr>
          <p:cNvPr id="4" name="pt-added-3"/>
          <p:cNvSpPr>
            <a:spLocks noGrp="1"/>
          </p:cNvSpPr>
          <p:nvPr/>
        </p:nvSpPr>
        <p:spPr>
          <a:xfrm>
            <a:off x="685800" y="3162300"/>
            <a:ext cx="10572750" cy="419100"/>
          </a:xfrm>
          <a:prstGeom prst="rect">
            <a:avLst/>
          </a:prstGeom>
          <a:noFill/>
          <a:ln w="0">
            <a:noFill/>
          </a:ln>
        </p:spPr>
        <p:txBody>
          <a:bodyPr wrap="square" lIns="0" tIns="0" rIns="0" bIns="0" anchor="t">
            <a:noAutofit/>
          </a:bodyPr>
          <a:lstStyle>
            <a:defPPr>
              <a:defRPr sz="2175" b="1">
                <a:solidFill>
                  <a:srgbClr val="6650A3"/>
                </a:solidFill>
                <a:latin typeface="Noto Sans CJK SC"/>
                <a:ea typeface="Noto Sans CJK SC"/>
                <a:cs typeface="Noto Sans CJK SC"/>
              </a:defRPr>
            </a:defPPr>
            <a:lvl1pPr>
              <a:buNone/>
              <a:defRPr sz="2175" b="1">
                <a:solidFill>
                  <a:srgbClr val="6650A3"/>
                </a:solidFill>
                <a:latin typeface="Noto Sans CJK SC"/>
                <a:ea typeface="Noto Sans CJK SC"/>
                <a:cs typeface="Noto Sans CJK SC"/>
              </a:defRPr>
            </a:lvl1pPr>
            <a:lvl2pPr>
              <a:buNone/>
              <a:defRPr sz="2175" b="1">
                <a:solidFill>
                  <a:srgbClr val="6650A3"/>
                </a:solidFill>
                <a:latin typeface="Noto Sans CJK SC"/>
                <a:ea typeface="Noto Sans CJK SC"/>
                <a:cs typeface="Noto Sans CJK SC"/>
              </a:defRPr>
            </a:lvl2pPr>
            <a:lvl3pPr>
              <a:buNone/>
              <a:defRPr sz="2175" b="1">
                <a:solidFill>
                  <a:srgbClr val="6650A3"/>
                </a:solidFill>
                <a:latin typeface="Noto Sans CJK SC"/>
                <a:ea typeface="Noto Sans CJK SC"/>
                <a:cs typeface="Noto Sans CJK SC"/>
              </a:defRPr>
            </a:lvl3pPr>
            <a:lvl4pPr>
              <a:buNone/>
              <a:defRPr sz="2175" b="1">
                <a:solidFill>
                  <a:srgbClr val="6650A3"/>
                </a:solidFill>
                <a:latin typeface="Noto Sans CJK SC"/>
                <a:ea typeface="Noto Sans CJK SC"/>
                <a:cs typeface="Noto Sans CJK SC"/>
              </a:defRPr>
            </a:lvl4pPr>
            <a:lvl5pPr>
              <a:buNone/>
              <a:defRPr sz="2175" b="1">
                <a:solidFill>
                  <a:srgbClr val="6650A3"/>
                </a:solidFill>
                <a:latin typeface="Noto Sans CJK SC"/>
                <a:ea typeface="Noto Sans CJK SC"/>
                <a:cs typeface="Noto Sans CJK SC"/>
              </a:defRPr>
            </a:lvl5pPr>
            <a:lvl6pPr>
              <a:buNone/>
              <a:defRPr sz="2175" b="1">
                <a:solidFill>
                  <a:srgbClr val="6650A3"/>
                </a:solidFill>
                <a:latin typeface="Noto Sans CJK SC"/>
                <a:ea typeface="Noto Sans CJK SC"/>
                <a:cs typeface="Noto Sans CJK SC"/>
              </a:defRPr>
            </a:lvl6pPr>
            <a:lvl7pPr>
              <a:buNone/>
              <a:defRPr sz="2175" b="1">
                <a:solidFill>
                  <a:srgbClr val="6650A3"/>
                </a:solidFill>
                <a:latin typeface="Noto Sans CJK SC"/>
                <a:ea typeface="Noto Sans CJK SC"/>
                <a:cs typeface="Noto Sans CJK SC"/>
              </a:defRPr>
            </a:lvl7pPr>
            <a:lvl8pPr>
              <a:buNone/>
              <a:defRPr sz="2175" b="1">
                <a:solidFill>
                  <a:srgbClr val="6650A3"/>
                </a:solidFill>
                <a:latin typeface="Noto Sans CJK SC"/>
                <a:ea typeface="Noto Sans CJK SC"/>
                <a:cs typeface="Noto Sans CJK SC"/>
              </a:defRPr>
            </a:lvl8pPr>
            <a:lvl9pPr>
              <a:buNone/>
              <a:defRPr sz="2175" b="1">
                <a:solidFill>
                  <a:srgbClr val="6650A3"/>
                </a:solidFill>
                <a:latin typeface="Noto Sans CJK SC"/>
                <a:ea typeface="Noto Sans CJK SC"/>
                <a:cs typeface="Noto Sans CJK SC"/>
              </a:defRPr>
            </a:lvl9pPr>
          </a:lstStyle>
          <a:p>
            <a:pPr>
              <a:buNone/>
              <a:defRPr sz="2175" b="1">
                <a:solidFill>
                  <a:srgbClr val="6650A3"/>
                </a:solidFill>
                <a:latin typeface="Noto Sans CJK SC"/>
                <a:ea typeface="Noto Sans CJK SC"/>
                <a:cs typeface="Noto Sans CJK SC"/>
              </a:defRPr>
            </a:pPr>
            <a:r>
              <a:rPr sz="2175" b="1">
                <a:solidFill>
                  <a:srgbClr val="6650A3"/>
                </a:solidFill>
                <a:latin typeface="Noto Sans CJK SC"/>
                <a:ea typeface="Noto Sans CJK SC"/>
                <a:cs typeface="Noto Sans CJK SC"/>
              </a:rPr>
              <a:t>[5] D. Binosi and J. Papavassiliou</a:t>
            </a:r>
            <a:endParaRPr sz="2175" b="1">
              <a:solidFill>
                <a:srgbClr val="6650A3"/>
              </a:solidFill>
              <a:latin typeface="Noto Sans CJK SC"/>
              <a:ea typeface="Noto Sans CJK SC"/>
              <a:cs typeface="Noto Sans CJK SC"/>
            </a:endParaRPr>
          </a:p>
        </p:txBody>
      </p:sp>
      <p:sp>
        <p:nvSpPr>
          <p:cNvPr id="5" name="pt-added-4"/>
          <p:cNvSpPr>
            <a:spLocks noGrp="1"/>
          </p:cNvSpPr>
          <p:nvPr/>
        </p:nvSpPr>
        <p:spPr>
          <a:xfrm>
            <a:off x="685800" y="3714750"/>
            <a:ext cx="10572750" cy="847725"/>
          </a:xfrm>
          <a:prstGeom prst="rect">
            <a:avLst/>
          </a:prstGeom>
          <a:noFill/>
          <a:ln w="0">
            <a:noFill/>
          </a:ln>
        </p:spPr>
        <p:txBody>
          <a:bodyPr wrap="square" lIns="0" tIns="0" rIns="0" bIns="0" anchor="t">
            <a:noAutofit/>
          </a:bodyPr>
          <a:lstStyle>
            <a:defPPr>
              <a:defRPr sz="1875" b="0">
                <a:solidFill>
                  <a:srgbClr val="25223A"/>
                </a:solidFill>
                <a:latin typeface="Noto Sans CJK SC"/>
                <a:ea typeface="Noto Sans CJK SC"/>
                <a:cs typeface="Noto Sans CJK SC"/>
              </a:defRPr>
            </a:defPPr>
            <a:lvl1pPr>
              <a:buNone/>
              <a:defRPr sz="1875" b="0">
                <a:solidFill>
                  <a:srgbClr val="25223A"/>
                </a:solidFill>
                <a:latin typeface="Noto Sans CJK SC"/>
                <a:ea typeface="Noto Sans CJK SC"/>
                <a:cs typeface="Noto Sans CJK SC"/>
              </a:defRPr>
            </a:lvl1pPr>
            <a:lvl2pPr>
              <a:buNone/>
              <a:defRPr sz="1875" b="0">
                <a:solidFill>
                  <a:srgbClr val="25223A"/>
                </a:solidFill>
                <a:latin typeface="Noto Sans CJK SC"/>
                <a:ea typeface="Noto Sans CJK SC"/>
                <a:cs typeface="Noto Sans CJK SC"/>
              </a:defRPr>
            </a:lvl2pPr>
            <a:lvl3pPr>
              <a:buNone/>
              <a:defRPr sz="1875" b="0">
                <a:solidFill>
                  <a:srgbClr val="25223A"/>
                </a:solidFill>
                <a:latin typeface="Noto Sans CJK SC"/>
                <a:ea typeface="Noto Sans CJK SC"/>
                <a:cs typeface="Noto Sans CJK SC"/>
              </a:defRPr>
            </a:lvl3pPr>
            <a:lvl4pPr>
              <a:buNone/>
              <a:defRPr sz="1875" b="0">
                <a:solidFill>
                  <a:srgbClr val="25223A"/>
                </a:solidFill>
                <a:latin typeface="Noto Sans CJK SC"/>
                <a:ea typeface="Noto Sans CJK SC"/>
                <a:cs typeface="Noto Sans CJK SC"/>
              </a:defRPr>
            </a:lvl4pPr>
            <a:lvl5pPr>
              <a:buNone/>
              <a:defRPr sz="1875" b="0">
                <a:solidFill>
                  <a:srgbClr val="25223A"/>
                </a:solidFill>
                <a:latin typeface="Noto Sans CJK SC"/>
                <a:ea typeface="Noto Sans CJK SC"/>
                <a:cs typeface="Noto Sans CJK SC"/>
              </a:defRPr>
            </a:lvl5pPr>
            <a:lvl6pPr>
              <a:buNone/>
              <a:defRPr sz="1875" b="0">
                <a:solidFill>
                  <a:srgbClr val="25223A"/>
                </a:solidFill>
                <a:latin typeface="Noto Sans CJK SC"/>
                <a:ea typeface="Noto Sans CJK SC"/>
                <a:cs typeface="Noto Sans CJK SC"/>
              </a:defRPr>
            </a:lvl6pPr>
            <a:lvl7pPr>
              <a:buNone/>
              <a:defRPr sz="1875" b="0">
                <a:solidFill>
                  <a:srgbClr val="25223A"/>
                </a:solidFill>
                <a:latin typeface="Noto Sans CJK SC"/>
                <a:ea typeface="Noto Sans CJK SC"/>
                <a:cs typeface="Noto Sans CJK SC"/>
              </a:defRPr>
            </a:lvl7pPr>
            <a:lvl8pPr>
              <a:buNone/>
              <a:defRPr sz="1875" b="0">
                <a:solidFill>
                  <a:srgbClr val="25223A"/>
                </a:solidFill>
                <a:latin typeface="Noto Sans CJK SC"/>
                <a:ea typeface="Noto Sans CJK SC"/>
                <a:cs typeface="Noto Sans CJK SC"/>
              </a:defRPr>
            </a:lvl8pPr>
            <a:lvl9pPr>
              <a:buNone/>
              <a:defRPr sz="1875" b="0">
                <a:solidFill>
                  <a:srgbClr val="25223A"/>
                </a:solidFill>
                <a:latin typeface="Noto Sans CJK SC"/>
                <a:ea typeface="Noto Sans CJK SC"/>
                <a:cs typeface="Noto Sans CJK SC"/>
              </a:defRPr>
            </a:lvl9pPr>
          </a:lstStyle>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Pinch technique and the Batalin-Vilkovisky formalism</a:t>
            </a:r>
            <a:endParaRPr sz="1875" b="0">
              <a:solidFill>
                <a:srgbClr val="25223A"/>
              </a:solidFill>
              <a:latin typeface="Noto Sans CJK SC"/>
              <a:ea typeface="Noto Sans CJK SC"/>
              <a:cs typeface="Noto Sans CJK SC"/>
            </a:endParaRPr>
          </a:p>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Phys. Rev. D 66 (2002) 025024, arXiv:hep-ph/0204128</a:t>
            </a:r>
            <a:endParaRPr sz="1875" b="0">
              <a:solidFill>
                <a:srgbClr val="25223A"/>
              </a:solidFill>
              <a:latin typeface="Noto Sans CJK SC"/>
              <a:ea typeface="Noto Sans CJK SC"/>
              <a:cs typeface="Noto Sans CJK SC"/>
            </a:endParaRPr>
          </a:p>
        </p:txBody>
      </p:sp>
      <p:sp>
        <p:nvSpPr>
          <p:cNvPr id="6" name="pt-added-5"/>
          <p:cNvSpPr>
            <a:spLocks noGrp="1"/>
          </p:cNvSpPr>
          <p:nvPr/>
        </p:nvSpPr>
        <p:spPr>
          <a:xfrm>
            <a:off x="685800" y="4791075"/>
            <a:ext cx="10572750" cy="419100"/>
          </a:xfrm>
          <a:prstGeom prst="rect">
            <a:avLst/>
          </a:prstGeom>
          <a:noFill/>
          <a:ln w="0">
            <a:noFill/>
          </a:ln>
        </p:spPr>
        <p:txBody>
          <a:bodyPr wrap="square" lIns="0" tIns="0" rIns="0" bIns="0" anchor="t">
            <a:noAutofit/>
          </a:bodyPr>
          <a:lstStyle>
            <a:defPPr>
              <a:defRPr sz="2175" b="1">
                <a:solidFill>
                  <a:srgbClr val="6650A3"/>
                </a:solidFill>
                <a:latin typeface="Noto Sans CJK SC"/>
                <a:ea typeface="Noto Sans CJK SC"/>
                <a:cs typeface="Noto Sans CJK SC"/>
              </a:defRPr>
            </a:defPPr>
            <a:lvl1pPr>
              <a:buNone/>
              <a:defRPr sz="2175" b="1">
                <a:solidFill>
                  <a:srgbClr val="6650A3"/>
                </a:solidFill>
                <a:latin typeface="Noto Sans CJK SC"/>
                <a:ea typeface="Noto Sans CJK SC"/>
                <a:cs typeface="Noto Sans CJK SC"/>
              </a:defRPr>
            </a:lvl1pPr>
            <a:lvl2pPr>
              <a:buNone/>
              <a:defRPr sz="2175" b="1">
                <a:solidFill>
                  <a:srgbClr val="6650A3"/>
                </a:solidFill>
                <a:latin typeface="Noto Sans CJK SC"/>
                <a:ea typeface="Noto Sans CJK SC"/>
                <a:cs typeface="Noto Sans CJK SC"/>
              </a:defRPr>
            </a:lvl2pPr>
            <a:lvl3pPr>
              <a:buNone/>
              <a:defRPr sz="2175" b="1">
                <a:solidFill>
                  <a:srgbClr val="6650A3"/>
                </a:solidFill>
                <a:latin typeface="Noto Sans CJK SC"/>
                <a:ea typeface="Noto Sans CJK SC"/>
                <a:cs typeface="Noto Sans CJK SC"/>
              </a:defRPr>
            </a:lvl3pPr>
            <a:lvl4pPr>
              <a:buNone/>
              <a:defRPr sz="2175" b="1">
                <a:solidFill>
                  <a:srgbClr val="6650A3"/>
                </a:solidFill>
                <a:latin typeface="Noto Sans CJK SC"/>
                <a:ea typeface="Noto Sans CJK SC"/>
                <a:cs typeface="Noto Sans CJK SC"/>
              </a:defRPr>
            </a:lvl4pPr>
            <a:lvl5pPr>
              <a:buNone/>
              <a:defRPr sz="2175" b="1">
                <a:solidFill>
                  <a:srgbClr val="6650A3"/>
                </a:solidFill>
                <a:latin typeface="Noto Sans CJK SC"/>
                <a:ea typeface="Noto Sans CJK SC"/>
                <a:cs typeface="Noto Sans CJK SC"/>
              </a:defRPr>
            </a:lvl5pPr>
            <a:lvl6pPr>
              <a:buNone/>
              <a:defRPr sz="2175" b="1">
                <a:solidFill>
                  <a:srgbClr val="6650A3"/>
                </a:solidFill>
                <a:latin typeface="Noto Sans CJK SC"/>
                <a:ea typeface="Noto Sans CJK SC"/>
                <a:cs typeface="Noto Sans CJK SC"/>
              </a:defRPr>
            </a:lvl6pPr>
            <a:lvl7pPr>
              <a:buNone/>
              <a:defRPr sz="2175" b="1">
                <a:solidFill>
                  <a:srgbClr val="6650A3"/>
                </a:solidFill>
                <a:latin typeface="Noto Sans CJK SC"/>
                <a:ea typeface="Noto Sans CJK SC"/>
                <a:cs typeface="Noto Sans CJK SC"/>
              </a:defRPr>
            </a:lvl7pPr>
            <a:lvl8pPr>
              <a:buNone/>
              <a:defRPr sz="2175" b="1">
                <a:solidFill>
                  <a:srgbClr val="6650A3"/>
                </a:solidFill>
                <a:latin typeface="Noto Sans CJK SC"/>
                <a:ea typeface="Noto Sans CJK SC"/>
                <a:cs typeface="Noto Sans CJK SC"/>
              </a:defRPr>
            </a:lvl8pPr>
            <a:lvl9pPr>
              <a:buNone/>
              <a:defRPr sz="2175" b="1">
                <a:solidFill>
                  <a:srgbClr val="6650A3"/>
                </a:solidFill>
                <a:latin typeface="Noto Sans CJK SC"/>
                <a:ea typeface="Noto Sans CJK SC"/>
                <a:cs typeface="Noto Sans CJK SC"/>
              </a:defRPr>
            </a:lvl9pPr>
          </a:lstStyle>
          <a:p>
            <a:pPr>
              <a:buNone/>
              <a:defRPr sz="2175" b="1">
                <a:solidFill>
                  <a:srgbClr val="6650A3"/>
                </a:solidFill>
                <a:latin typeface="Noto Sans CJK SC"/>
                <a:ea typeface="Noto Sans CJK SC"/>
                <a:cs typeface="Noto Sans CJK SC"/>
              </a:defRPr>
            </a:pPr>
            <a:r>
              <a:rPr sz="2175" b="1">
                <a:solidFill>
                  <a:srgbClr val="6650A3"/>
                </a:solidFill>
                <a:latin typeface="Noto Sans CJK SC"/>
                <a:ea typeface="Noto Sans CJK SC"/>
                <a:cs typeface="Noto Sans CJK SC"/>
              </a:rPr>
              <a:t>[10] R. Baier, B. Pire and D. Schiff</a:t>
            </a:r>
            <a:endParaRPr sz="2175" b="1">
              <a:solidFill>
                <a:srgbClr val="6650A3"/>
              </a:solidFill>
              <a:latin typeface="Noto Sans CJK SC"/>
              <a:ea typeface="Noto Sans CJK SC"/>
              <a:cs typeface="Noto Sans CJK SC"/>
            </a:endParaRPr>
          </a:p>
        </p:txBody>
      </p:sp>
      <p:sp>
        <p:nvSpPr>
          <p:cNvPr id="7" name="pt-added-6"/>
          <p:cNvSpPr>
            <a:spLocks noGrp="1"/>
          </p:cNvSpPr>
          <p:nvPr/>
        </p:nvSpPr>
        <p:spPr>
          <a:xfrm>
            <a:off x="685800" y="5343525"/>
            <a:ext cx="10572750" cy="847725"/>
          </a:xfrm>
          <a:prstGeom prst="rect">
            <a:avLst/>
          </a:prstGeom>
          <a:noFill/>
          <a:ln w="0">
            <a:noFill/>
          </a:ln>
        </p:spPr>
        <p:txBody>
          <a:bodyPr wrap="square" lIns="0" tIns="0" rIns="0" bIns="0" anchor="t">
            <a:noAutofit/>
          </a:bodyPr>
          <a:lstStyle>
            <a:defPPr>
              <a:defRPr sz="1875" b="0">
                <a:solidFill>
                  <a:srgbClr val="25223A"/>
                </a:solidFill>
                <a:latin typeface="Noto Sans CJK SC"/>
                <a:ea typeface="Noto Sans CJK SC"/>
                <a:cs typeface="Noto Sans CJK SC"/>
              </a:defRPr>
            </a:defPPr>
            <a:lvl1pPr>
              <a:buNone/>
              <a:defRPr sz="1875" b="0">
                <a:solidFill>
                  <a:srgbClr val="25223A"/>
                </a:solidFill>
                <a:latin typeface="Noto Sans CJK SC"/>
                <a:ea typeface="Noto Sans CJK SC"/>
                <a:cs typeface="Noto Sans CJK SC"/>
              </a:defRPr>
            </a:lvl1pPr>
            <a:lvl2pPr>
              <a:buNone/>
              <a:defRPr sz="1875" b="0">
                <a:solidFill>
                  <a:srgbClr val="25223A"/>
                </a:solidFill>
                <a:latin typeface="Noto Sans CJK SC"/>
                <a:ea typeface="Noto Sans CJK SC"/>
                <a:cs typeface="Noto Sans CJK SC"/>
              </a:defRPr>
            </a:lvl2pPr>
            <a:lvl3pPr>
              <a:buNone/>
              <a:defRPr sz="1875" b="0">
                <a:solidFill>
                  <a:srgbClr val="25223A"/>
                </a:solidFill>
                <a:latin typeface="Noto Sans CJK SC"/>
                <a:ea typeface="Noto Sans CJK SC"/>
                <a:cs typeface="Noto Sans CJK SC"/>
              </a:defRPr>
            </a:lvl3pPr>
            <a:lvl4pPr>
              <a:buNone/>
              <a:defRPr sz="1875" b="0">
                <a:solidFill>
                  <a:srgbClr val="25223A"/>
                </a:solidFill>
                <a:latin typeface="Noto Sans CJK SC"/>
                <a:ea typeface="Noto Sans CJK SC"/>
                <a:cs typeface="Noto Sans CJK SC"/>
              </a:defRPr>
            </a:lvl4pPr>
            <a:lvl5pPr>
              <a:buNone/>
              <a:defRPr sz="1875" b="0">
                <a:solidFill>
                  <a:srgbClr val="25223A"/>
                </a:solidFill>
                <a:latin typeface="Noto Sans CJK SC"/>
                <a:ea typeface="Noto Sans CJK SC"/>
                <a:cs typeface="Noto Sans CJK SC"/>
              </a:defRPr>
            </a:lvl5pPr>
            <a:lvl6pPr>
              <a:buNone/>
              <a:defRPr sz="1875" b="0">
                <a:solidFill>
                  <a:srgbClr val="25223A"/>
                </a:solidFill>
                <a:latin typeface="Noto Sans CJK SC"/>
                <a:ea typeface="Noto Sans CJK SC"/>
                <a:cs typeface="Noto Sans CJK SC"/>
              </a:defRPr>
            </a:lvl6pPr>
            <a:lvl7pPr>
              <a:buNone/>
              <a:defRPr sz="1875" b="0">
                <a:solidFill>
                  <a:srgbClr val="25223A"/>
                </a:solidFill>
                <a:latin typeface="Noto Sans CJK SC"/>
                <a:ea typeface="Noto Sans CJK SC"/>
                <a:cs typeface="Noto Sans CJK SC"/>
              </a:defRPr>
            </a:lvl7pPr>
            <a:lvl8pPr>
              <a:buNone/>
              <a:defRPr sz="1875" b="0">
                <a:solidFill>
                  <a:srgbClr val="25223A"/>
                </a:solidFill>
                <a:latin typeface="Noto Sans CJK SC"/>
                <a:ea typeface="Noto Sans CJK SC"/>
                <a:cs typeface="Noto Sans CJK SC"/>
              </a:defRPr>
            </a:lvl8pPr>
            <a:lvl9pPr>
              <a:buNone/>
              <a:defRPr sz="1875" b="0">
                <a:solidFill>
                  <a:srgbClr val="25223A"/>
                </a:solidFill>
                <a:latin typeface="Noto Sans CJK SC"/>
                <a:ea typeface="Noto Sans CJK SC"/>
                <a:cs typeface="Noto Sans CJK SC"/>
              </a:defRPr>
            </a:lvl9pPr>
          </a:lstStyle>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High temperature behaviour of the QCD coupling constant</a:t>
            </a:r>
            <a:endParaRPr sz="1875" b="0">
              <a:solidFill>
                <a:srgbClr val="25223A"/>
              </a:solidFill>
              <a:latin typeface="Noto Sans CJK SC"/>
              <a:ea typeface="Noto Sans CJK SC"/>
              <a:cs typeface="Noto Sans CJK SC"/>
            </a:endParaRPr>
          </a:p>
          <a:p>
            <a:pPr>
              <a:buNone/>
              <a:defRPr sz="1875" b="0">
                <a:solidFill>
                  <a:srgbClr val="25223A"/>
                </a:solidFill>
                <a:latin typeface="Noto Sans CJK SC"/>
                <a:ea typeface="Noto Sans CJK SC"/>
                <a:cs typeface="Noto Sans CJK SC"/>
              </a:defRPr>
            </a:pPr>
            <a:r>
              <a:rPr sz="1875" b="0">
                <a:solidFill>
                  <a:srgbClr val="25223A"/>
                </a:solidFill>
                <a:latin typeface="Noto Sans CJK SC"/>
                <a:ea typeface="Noto Sans CJK SC"/>
                <a:cs typeface="Noto Sans CJK SC"/>
              </a:rPr>
              <a:t>Phys. Lett. B 238 (1990) 367–372</a:t>
            </a:r>
            <a:endParaRPr sz="1875" b="0">
              <a:solidFill>
                <a:srgbClr val="25223A"/>
              </a:solidFill>
              <a:latin typeface="Noto Sans CJK SC"/>
              <a:ea typeface="Noto Sans CJK SC"/>
              <a:cs typeface="Noto Sans CJK SC"/>
            </a:endParaRPr>
          </a:p>
        </p:txBody>
      </p:sp>
      <p:sp>
        <p:nvSpPr>
          <p:cNvPr id="8" name="pt-added-7"/>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40</a:t>
            </a:r>
            <a:endParaRPr sz="1350" b="0">
              <a:solidFill>
                <a:srgbClr val="6650A3"/>
              </a:solidFill>
              <a:latin typeface="Noto Sans CJK SC"/>
              <a:ea typeface="Noto Sans CJK SC"/>
              <a:cs typeface="Noto Sans CJK SC"/>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9" name="pt-added-0"/>
          <p:cNvSpPr>
            <a:spLocks noGrp="1"/>
          </p:cNvSpPr>
          <p:nvPr/>
        </p:nvSpPr>
        <p:spPr>
          <a:xfrm>
            <a:off x="685800" y="457200"/>
            <a:ext cx="10820400" cy="742950"/>
          </a:xfrm>
          <a:prstGeom prst="rect">
            <a:avLst/>
          </a:prstGeom>
          <a:noFill/>
          <a:ln w="0">
            <a:noFill/>
          </a:ln>
        </p:spPr>
        <p:txBody>
          <a:bodyPr wrap="square" lIns="0" tIns="0" rIns="0" bIns="0" anchor="t">
            <a:noAutofit/>
          </a:bodyPr>
          <a:lstStyle>
            <a:defPPr>
              <a:defRPr sz="3150" b="1">
                <a:solidFill>
                  <a:srgbClr val="25223A"/>
                </a:solidFill>
                <a:latin typeface="Noto Sans CJK SC"/>
                <a:ea typeface="Noto Sans CJK SC"/>
                <a:cs typeface="Noto Sans CJK SC"/>
              </a:defRPr>
            </a:defPPr>
            <a:lvl1pPr>
              <a:buNone/>
              <a:defRPr sz="3150" b="1">
                <a:solidFill>
                  <a:srgbClr val="25223A"/>
                </a:solidFill>
                <a:latin typeface="Noto Sans CJK SC"/>
                <a:ea typeface="Noto Sans CJK SC"/>
                <a:cs typeface="Noto Sans CJK SC"/>
              </a:defRPr>
            </a:lvl1pPr>
            <a:lvl2pPr>
              <a:buNone/>
              <a:defRPr sz="3150" b="1">
                <a:solidFill>
                  <a:srgbClr val="25223A"/>
                </a:solidFill>
                <a:latin typeface="Noto Sans CJK SC"/>
                <a:ea typeface="Noto Sans CJK SC"/>
                <a:cs typeface="Noto Sans CJK SC"/>
              </a:defRPr>
            </a:lvl2pPr>
            <a:lvl3pPr>
              <a:buNone/>
              <a:defRPr sz="3150" b="1">
                <a:solidFill>
                  <a:srgbClr val="25223A"/>
                </a:solidFill>
                <a:latin typeface="Noto Sans CJK SC"/>
                <a:ea typeface="Noto Sans CJK SC"/>
                <a:cs typeface="Noto Sans CJK SC"/>
              </a:defRPr>
            </a:lvl3pPr>
            <a:lvl4pPr>
              <a:buNone/>
              <a:defRPr sz="3150" b="1">
                <a:solidFill>
                  <a:srgbClr val="25223A"/>
                </a:solidFill>
                <a:latin typeface="Noto Sans CJK SC"/>
                <a:ea typeface="Noto Sans CJK SC"/>
                <a:cs typeface="Noto Sans CJK SC"/>
              </a:defRPr>
            </a:lvl4pPr>
            <a:lvl5pPr>
              <a:buNone/>
              <a:defRPr sz="3150" b="1">
                <a:solidFill>
                  <a:srgbClr val="25223A"/>
                </a:solidFill>
                <a:latin typeface="Noto Sans CJK SC"/>
                <a:ea typeface="Noto Sans CJK SC"/>
                <a:cs typeface="Noto Sans CJK SC"/>
              </a:defRPr>
            </a:lvl5pPr>
            <a:lvl6pPr>
              <a:buNone/>
              <a:defRPr sz="3150" b="1">
                <a:solidFill>
                  <a:srgbClr val="25223A"/>
                </a:solidFill>
                <a:latin typeface="Noto Sans CJK SC"/>
                <a:ea typeface="Noto Sans CJK SC"/>
                <a:cs typeface="Noto Sans CJK SC"/>
              </a:defRPr>
            </a:lvl6pPr>
            <a:lvl7pPr>
              <a:buNone/>
              <a:defRPr sz="3150" b="1">
                <a:solidFill>
                  <a:srgbClr val="25223A"/>
                </a:solidFill>
                <a:latin typeface="Noto Sans CJK SC"/>
                <a:ea typeface="Noto Sans CJK SC"/>
                <a:cs typeface="Noto Sans CJK SC"/>
              </a:defRPr>
            </a:lvl7pPr>
            <a:lvl8pPr>
              <a:buNone/>
              <a:defRPr sz="3150" b="1">
                <a:solidFill>
                  <a:srgbClr val="25223A"/>
                </a:solidFill>
                <a:latin typeface="Noto Sans CJK SC"/>
                <a:ea typeface="Noto Sans CJK SC"/>
                <a:cs typeface="Noto Sans CJK SC"/>
              </a:defRPr>
            </a:lvl8pPr>
            <a:lvl9pPr>
              <a:buNone/>
              <a:defRPr sz="3150" b="1">
                <a:solidFill>
                  <a:srgbClr val="25223A"/>
                </a:solidFill>
                <a:latin typeface="Noto Sans CJK SC"/>
                <a:ea typeface="Noto Sans CJK SC"/>
                <a:cs typeface="Noto Sans CJK SC"/>
              </a:defRPr>
            </a:lvl9pPr>
          </a:lstStyle>
          <a:p>
            <a:pPr>
              <a:buNone/>
              <a:defRPr sz="3300" b="1">
                <a:solidFill>
                  <a:srgbClr val="25223A"/>
                </a:solidFill>
                <a:latin typeface="Noto Sans CJK SC"/>
                <a:ea typeface="Noto Sans CJK SC"/>
                <a:cs typeface="Noto Sans CJK SC"/>
              </a:defRPr>
            </a:pPr>
            <a:r>
              <a:rPr sz="3150" b="1">
                <a:solidFill>
                  <a:srgbClr val="25223A"/>
                </a:solidFill>
                <a:latin typeface="Noto Sans CJK SC"/>
                <a:ea typeface="Noto Sans CJK SC"/>
                <a:cs typeface="Noto Sans CJK SC"/>
              </a:rPr>
              <a:t>References: Gribov, RGZ and Infrared QCD</a:t>
            </a:r>
            <a:endParaRPr sz="3300" b="1">
              <a:solidFill>
                <a:srgbClr val="25223A"/>
              </a:solidFill>
              <a:latin typeface="Noto Sans CJK SC"/>
              <a:ea typeface="Noto Sans CJK SC"/>
              <a:cs typeface="Noto Sans CJK SC"/>
            </a:endParaRPr>
          </a:p>
        </p:txBody>
      </p:sp>
      <p:sp>
        <p:nvSpPr>
          <p:cNvPr id="2" name="pt-added-1"/>
          <p:cNvSpPr>
            <a:spLocks noGrp="1"/>
          </p:cNvSpPr>
          <p:nvPr/>
        </p:nvSpPr>
        <p:spPr>
          <a:xfrm>
            <a:off x="685800" y="2647950"/>
            <a:ext cx="10820400" cy="381000"/>
          </a:xfrm>
          <a:prstGeom prst="rect">
            <a:avLst/>
          </a:prstGeom>
          <a:noFill/>
          <a:ln w="0">
            <a:noFill/>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100"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[7] D. Dudal et al.</a:t>
            </a:r>
            <a:endParaRPr sz="2100" b="1">
              <a:solidFill>
                <a:srgbClr val="6650A3"/>
              </a:solidFill>
              <a:latin typeface="Noto Sans CJK SC"/>
              <a:ea typeface="Noto Sans CJK SC"/>
              <a:cs typeface="Noto Sans CJK SC"/>
            </a:endParaRPr>
          </a:p>
        </p:txBody>
      </p:sp>
      <p:sp>
        <p:nvSpPr>
          <p:cNvPr id="3" name="pt-added-2"/>
          <p:cNvSpPr>
            <a:spLocks noGrp="1"/>
          </p:cNvSpPr>
          <p:nvPr/>
        </p:nvSpPr>
        <p:spPr>
          <a:xfrm>
            <a:off x="685800" y="3057525"/>
            <a:ext cx="10820400" cy="762000"/>
          </a:xfrm>
          <a:prstGeom prst="rect">
            <a:avLst/>
          </a:prstGeom>
          <a:noFill/>
          <a:ln w="0">
            <a:noFill/>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800"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A refinement of the Gribov-Zwanziger approach in the Landau gauge:</a:t>
            </a:r>
            <a:endParaRPr sz="1800" b="0">
              <a:solidFill>
                <a:srgbClr val="25223A"/>
              </a:solidFill>
              <a:latin typeface="Noto Sans CJK SC"/>
              <a:ea typeface="Noto Sans CJK SC"/>
              <a:cs typeface="Noto Sans CJK SC"/>
            </a:endParaRPr>
          </a:p>
          <a:p>
            <a:pPr>
              <a:buNone/>
              <a:defRPr sz="1800"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infrared propagators in harmony with the lattice results</a:t>
            </a:r>
            <a:endParaRPr sz="1800" b="0">
              <a:solidFill>
                <a:srgbClr val="25223A"/>
              </a:solidFill>
              <a:latin typeface="Noto Sans CJK SC"/>
              <a:ea typeface="Noto Sans CJK SC"/>
              <a:cs typeface="Noto Sans CJK SC"/>
            </a:endParaRPr>
          </a:p>
          <a:p>
            <a:pPr>
              <a:buNone/>
              <a:defRPr sz="1800"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Phys. Rev. D 78 (2008) 065047, arXiv:0806.4348</a:t>
            </a:r>
            <a:endParaRPr sz="1800" b="0">
              <a:solidFill>
                <a:srgbClr val="25223A"/>
              </a:solidFill>
              <a:latin typeface="Noto Sans CJK SC"/>
              <a:ea typeface="Noto Sans CJK SC"/>
              <a:cs typeface="Noto Sans CJK SC"/>
            </a:endParaRPr>
          </a:p>
        </p:txBody>
      </p:sp>
      <p:sp>
        <p:nvSpPr>
          <p:cNvPr id="4" name="pt-added-3"/>
          <p:cNvSpPr>
            <a:spLocks noGrp="1"/>
          </p:cNvSpPr>
          <p:nvPr/>
        </p:nvSpPr>
        <p:spPr>
          <a:xfrm>
            <a:off x="685800" y="3905250"/>
            <a:ext cx="10820400" cy="381000"/>
          </a:xfrm>
          <a:prstGeom prst="rect">
            <a:avLst/>
          </a:prstGeom>
          <a:noFill/>
          <a:ln w="0">
            <a:noFill/>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100"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[8] D. Dudal, O. Oliveira and P. J. Silva</a:t>
            </a:r>
            <a:endParaRPr sz="2100" b="1">
              <a:solidFill>
                <a:srgbClr val="6650A3"/>
              </a:solidFill>
              <a:latin typeface="Noto Sans CJK SC"/>
              <a:ea typeface="Noto Sans CJK SC"/>
              <a:cs typeface="Noto Sans CJK SC"/>
            </a:endParaRPr>
          </a:p>
        </p:txBody>
      </p:sp>
      <p:sp>
        <p:nvSpPr>
          <p:cNvPr id="5" name="pt-added-4"/>
          <p:cNvSpPr>
            <a:spLocks noGrp="1"/>
          </p:cNvSpPr>
          <p:nvPr/>
        </p:nvSpPr>
        <p:spPr>
          <a:xfrm>
            <a:off x="685800" y="4314825"/>
            <a:ext cx="10820400" cy="762000"/>
          </a:xfrm>
          <a:prstGeom prst="rect">
            <a:avLst/>
          </a:prstGeom>
          <a:noFill/>
          <a:ln w="0">
            <a:noFill/>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800"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High Precision Statistical Landau Gauge Lattice Gluon Propagator</a:t>
            </a:r>
            <a:endParaRPr sz="1800" b="0">
              <a:solidFill>
                <a:srgbClr val="25223A"/>
              </a:solidFill>
              <a:latin typeface="Noto Sans CJK SC"/>
              <a:ea typeface="Noto Sans CJK SC"/>
              <a:cs typeface="Noto Sans CJK SC"/>
            </a:endParaRPr>
          </a:p>
          <a:p>
            <a:pPr>
              <a:buNone/>
              <a:defRPr sz="1800"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Computation vs. the Gribov-Zwanziger approach</a:t>
            </a:r>
            <a:endParaRPr sz="1800" b="0">
              <a:solidFill>
                <a:srgbClr val="25223A"/>
              </a:solidFill>
              <a:latin typeface="Noto Sans CJK SC"/>
              <a:ea typeface="Noto Sans CJK SC"/>
              <a:cs typeface="Noto Sans CJK SC"/>
            </a:endParaRPr>
          </a:p>
          <a:p>
            <a:pPr>
              <a:buNone/>
              <a:defRPr sz="1800"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arXiv:1803.02281 (2018)</a:t>
            </a:r>
            <a:endParaRPr sz="1800" b="0">
              <a:solidFill>
                <a:srgbClr val="25223A"/>
              </a:solidFill>
              <a:latin typeface="Noto Sans CJK SC"/>
              <a:ea typeface="Noto Sans CJK SC"/>
              <a:cs typeface="Noto Sans CJK SC"/>
            </a:endParaRPr>
          </a:p>
        </p:txBody>
      </p:sp>
      <p:sp>
        <p:nvSpPr>
          <p:cNvPr id="6" name="pt-added-5"/>
          <p:cNvSpPr>
            <a:spLocks noGrp="1"/>
          </p:cNvSpPr>
          <p:nvPr/>
        </p:nvSpPr>
        <p:spPr>
          <a:xfrm>
            <a:off x="685800" y="5162550"/>
            <a:ext cx="10820400" cy="381000"/>
          </a:xfrm>
          <a:prstGeom prst="rect">
            <a:avLst/>
          </a:prstGeom>
          <a:noFill/>
          <a:ln w="0">
            <a:noFill/>
          </a:ln>
        </p:spPr>
        <p:txBody>
          <a:bodyPr wrap="square" lIns="0" tIns="0" rIns="0" bIns="0" anchor="t">
            <a:noAutofit/>
          </a:bodyPr>
          <a:lstStyle>
            <a:defPPr>
              <a:defRPr sz="2025" b="1">
                <a:solidFill>
                  <a:srgbClr val="6650A3"/>
                </a:solidFill>
                <a:latin typeface="Noto Sans CJK SC"/>
                <a:ea typeface="Noto Sans CJK SC"/>
                <a:cs typeface="Noto Sans CJK SC"/>
              </a:defRPr>
            </a:defPPr>
            <a:lvl1pPr>
              <a:buNone/>
              <a:defRPr sz="2025" b="1">
                <a:solidFill>
                  <a:srgbClr val="6650A3"/>
                </a:solidFill>
                <a:latin typeface="Noto Sans CJK SC"/>
                <a:ea typeface="Noto Sans CJK SC"/>
                <a:cs typeface="Noto Sans CJK SC"/>
              </a:defRPr>
            </a:lvl1pPr>
            <a:lvl2pPr>
              <a:buNone/>
              <a:defRPr sz="2025" b="1">
                <a:solidFill>
                  <a:srgbClr val="6650A3"/>
                </a:solidFill>
                <a:latin typeface="Noto Sans CJK SC"/>
                <a:ea typeface="Noto Sans CJK SC"/>
                <a:cs typeface="Noto Sans CJK SC"/>
              </a:defRPr>
            </a:lvl2pPr>
            <a:lvl3pPr>
              <a:buNone/>
              <a:defRPr sz="2025" b="1">
                <a:solidFill>
                  <a:srgbClr val="6650A3"/>
                </a:solidFill>
                <a:latin typeface="Noto Sans CJK SC"/>
                <a:ea typeface="Noto Sans CJK SC"/>
                <a:cs typeface="Noto Sans CJK SC"/>
              </a:defRPr>
            </a:lvl3pPr>
            <a:lvl4pPr>
              <a:buNone/>
              <a:defRPr sz="2025" b="1">
                <a:solidFill>
                  <a:srgbClr val="6650A3"/>
                </a:solidFill>
                <a:latin typeface="Noto Sans CJK SC"/>
                <a:ea typeface="Noto Sans CJK SC"/>
                <a:cs typeface="Noto Sans CJK SC"/>
              </a:defRPr>
            </a:lvl4pPr>
            <a:lvl5pPr>
              <a:buNone/>
              <a:defRPr sz="2025" b="1">
                <a:solidFill>
                  <a:srgbClr val="6650A3"/>
                </a:solidFill>
                <a:latin typeface="Noto Sans CJK SC"/>
                <a:ea typeface="Noto Sans CJK SC"/>
                <a:cs typeface="Noto Sans CJK SC"/>
              </a:defRPr>
            </a:lvl5pPr>
            <a:lvl6pPr>
              <a:buNone/>
              <a:defRPr sz="2025" b="1">
                <a:solidFill>
                  <a:srgbClr val="6650A3"/>
                </a:solidFill>
                <a:latin typeface="Noto Sans CJK SC"/>
                <a:ea typeface="Noto Sans CJK SC"/>
                <a:cs typeface="Noto Sans CJK SC"/>
              </a:defRPr>
            </a:lvl6pPr>
            <a:lvl7pPr>
              <a:buNone/>
              <a:defRPr sz="2025" b="1">
                <a:solidFill>
                  <a:srgbClr val="6650A3"/>
                </a:solidFill>
                <a:latin typeface="Noto Sans CJK SC"/>
                <a:ea typeface="Noto Sans CJK SC"/>
                <a:cs typeface="Noto Sans CJK SC"/>
              </a:defRPr>
            </a:lvl7pPr>
            <a:lvl8pPr>
              <a:buNone/>
              <a:defRPr sz="2025" b="1">
                <a:solidFill>
                  <a:srgbClr val="6650A3"/>
                </a:solidFill>
                <a:latin typeface="Noto Sans CJK SC"/>
                <a:ea typeface="Noto Sans CJK SC"/>
                <a:cs typeface="Noto Sans CJK SC"/>
              </a:defRPr>
            </a:lvl8pPr>
            <a:lvl9pPr>
              <a:buNone/>
              <a:defRPr sz="2025" b="1">
                <a:solidFill>
                  <a:srgbClr val="6650A3"/>
                </a:solidFill>
                <a:latin typeface="Noto Sans CJK SC"/>
                <a:ea typeface="Noto Sans CJK SC"/>
                <a:cs typeface="Noto Sans CJK SC"/>
              </a:defRPr>
            </a:lvl9pPr>
          </a:lstStyle>
          <a:p>
            <a:pPr>
              <a:buNone/>
              <a:defRPr sz="2100" b="1">
                <a:solidFill>
                  <a:srgbClr val="6650A3"/>
                </a:solidFill>
                <a:latin typeface="Noto Sans CJK SC"/>
                <a:ea typeface="Noto Sans CJK SC"/>
                <a:cs typeface="Noto Sans CJK SC"/>
              </a:defRPr>
            </a:pPr>
            <a:r>
              <a:rPr sz="2025" b="1">
                <a:solidFill>
                  <a:srgbClr val="6650A3"/>
                </a:solidFill>
                <a:latin typeface="Noto Sans CJK SC"/>
                <a:ea typeface="Noto Sans CJK SC"/>
                <a:cs typeface="Noto Sans CJK SC"/>
              </a:rPr>
              <a:t>[9] D. J. Gross and F. Wilczek</a:t>
            </a:r>
            <a:endParaRPr sz="2100" b="1">
              <a:solidFill>
                <a:srgbClr val="6650A3"/>
              </a:solidFill>
              <a:latin typeface="Noto Sans CJK SC"/>
              <a:ea typeface="Noto Sans CJK SC"/>
              <a:cs typeface="Noto Sans CJK SC"/>
            </a:endParaRPr>
          </a:p>
        </p:txBody>
      </p:sp>
      <p:sp>
        <p:nvSpPr>
          <p:cNvPr id="7" name="pt-added-6"/>
          <p:cNvSpPr>
            <a:spLocks noGrp="1"/>
          </p:cNvSpPr>
          <p:nvPr/>
        </p:nvSpPr>
        <p:spPr>
          <a:xfrm>
            <a:off x="685800" y="5572125"/>
            <a:ext cx="10820400" cy="762000"/>
          </a:xfrm>
          <a:prstGeom prst="rect">
            <a:avLst/>
          </a:prstGeom>
          <a:noFill/>
          <a:ln w="0">
            <a:noFill/>
          </a:ln>
        </p:spPr>
        <p:txBody>
          <a:bodyPr wrap="square" lIns="0" tIns="0" rIns="0" bIns="0" anchor="t">
            <a:noAutofit/>
          </a:bodyPr>
          <a:lstStyle>
            <a:defPPr>
              <a:defRPr sz="1575" b="0">
                <a:solidFill>
                  <a:srgbClr val="25223A"/>
                </a:solidFill>
                <a:latin typeface="Noto Sans CJK SC"/>
                <a:ea typeface="Noto Sans CJK SC"/>
                <a:cs typeface="Noto Sans CJK SC"/>
              </a:defRPr>
            </a:defPPr>
            <a:lvl1pPr>
              <a:buNone/>
              <a:defRPr sz="1575" b="0">
                <a:solidFill>
                  <a:srgbClr val="25223A"/>
                </a:solidFill>
                <a:latin typeface="Noto Sans CJK SC"/>
                <a:ea typeface="Noto Sans CJK SC"/>
                <a:cs typeface="Noto Sans CJK SC"/>
              </a:defRPr>
            </a:lvl1pPr>
            <a:lvl2pPr>
              <a:buNone/>
              <a:defRPr sz="1575" b="0">
                <a:solidFill>
                  <a:srgbClr val="25223A"/>
                </a:solidFill>
                <a:latin typeface="Noto Sans CJK SC"/>
                <a:ea typeface="Noto Sans CJK SC"/>
                <a:cs typeface="Noto Sans CJK SC"/>
              </a:defRPr>
            </a:lvl2pPr>
            <a:lvl3pPr>
              <a:buNone/>
              <a:defRPr sz="1575" b="0">
                <a:solidFill>
                  <a:srgbClr val="25223A"/>
                </a:solidFill>
                <a:latin typeface="Noto Sans CJK SC"/>
                <a:ea typeface="Noto Sans CJK SC"/>
                <a:cs typeface="Noto Sans CJK SC"/>
              </a:defRPr>
            </a:lvl3pPr>
            <a:lvl4pPr>
              <a:buNone/>
              <a:defRPr sz="1575" b="0">
                <a:solidFill>
                  <a:srgbClr val="25223A"/>
                </a:solidFill>
                <a:latin typeface="Noto Sans CJK SC"/>
                <a:ea typeface="Noto Sans CJK SC"/>
                <a:cs typeface="Noto Sans CJK SC"/>
              </a:defRPr>
            </a:lvl4pPr>
            <a:lvl5pPr>
              <a:buNone/>
              <a:defRPr sz="1575" b="0">
                <a:solidFill>
                  <a:srgbClr val="25223A"/>
                </a:solidFill>
                <a:latin typeface="Noto Sans CJK SC"/>
                <a:ea typeface="Noto Sans CJK SC"/>
                <a:cs typeface="Noto Sans CJK SC"/>
              </a:defRPr>
            </a:lvl5pPr>
            <a:lvl6pPr>
              <a:buNone/>
              <a:defRPr sz="1575" b="0">
                <a:solidFill>
                  <a:srgbClr val="25223A"/>
                </a:solidFill>
                <a:latin typeface="Noto Sans CJK SC"/>
                <a:ea typeface="Noto Sans CJK SC"/>
                <a:cs typeface="Noto Sans CJK SC"/>
              </a:defRPr>
            </a:lvl6pPr>
            <a:lvl7pPr>
              <a:buNone/>
              <a:defRPr sz="1575" b="0">
                <a:solidFill>
                  <a:srgbClr val="25223A"/>
                </a:solidFill>
                <a:latin typeface="Noto Sans CJK SC"/>
                <a:ea typeface="Noto Sans CJK SC"/>
                <a:cs typeface="Noto Sans CJK SC"/>
              </a:defRPr>
            </a:lvl7pPr>
            <a:lvl8pPr>
              <a:buNone/>
              <a:defRPr sz="1575" b="0">
                <a:solidFill>
                  <a:srgbClr val="25223A"/>
                </a:solidFill>
                <a:latin typeface="Noto Sans CJK SC"/>
                <a:ea typeface="Noto Sans CJK SC"/>
                <a:cs typeface="Noto Sans CJK SC"/>
              </a:defRPr>
            </a:lvl8pPr>
            <a:lvl9pPr>
              <a:buNone/>
              <a:defRPr sz="1575" b="0">
                <a:solidFill>
                  <a:srgbClr val="25223A"/>
                </a:solidFill>
                <a:latin typeface="Noto Sans CJK SC"/>
                <a:ea typeface="Noto Sans CJK SC"/>
                <a:cs typeface="Noto Sans CJK SC"/>
              </a:defRPr>
            </a:lvl9pPr>
          </a:lstStyle>
          <a:p>
            <a:pPr>
              <a:buNone/>
              <a:defRPr sz="1800"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Ultraviolet Behavior of Non-Abelian Gauge Theories</a:t>
            </a:r>
            <a:endParaRPr sz="1800" b="0">
              <a:solidFill>
                <a:srgbClr val="25223A"/>
              </a:solidFill>
              <a:latin typeface="Noto Sans CJK SC"/>
              <a:ea typeface="Noto Sans CJK SC"/>
              <a:cs typeface="Noto Sans CJK SC"/>
            </a:endParaRPr>
          </a:p>
          <a:p>
            <a:pPr>
              <a:buNone/>
              <a:defRPr sz="1800" b="0">
                <a:solidFill>
                  <a:srgbClr val="25223A"/>
                </a:solidFill>
                <a:latin typeface="Noto Sans CJK SC"/>
                <a:ea typeface="Noto Sans CJK SC"/>
                <a:cs typeface="Noto Sans CJK SC"/>
              </a:defRPr>
            </a:pPr>
            <a:r>
              <a:rPr sz="1575" b="0">
                <a:solidFill>
                  <a:srgbClr val="25223A"/>
                </a:solidFill>
                <a:latin typeface="Noto Sans CJK SC"/>
                <a:ea typeface="Noto Sans CJK SC"/>
                <a:cs typeface="Noto Sans CJK SC"/>
              </a:rPr>
              <a:t>Phys. Rev. Lett. 30 (1973) 1343–1346</a:t>
            </a:r>
            <a:endParaRPr sz="1800" b="0">
              <a:solidFill>
                <a:srgbClr val="25223A"/>
              </a:solidFill>
              <a:latin typeface="Noto Sans CJK SC"/>
              <a:ea typeface="Noto Sans CJK SC"/>
              <a:cs typeface="Noto Sans CJK SC"/>
            </a:endParaRPr>
          </a:p>
        </p:txBody>
      </p:sp>
      <p:sp>
        <p:nvSpPr>
          <p:cNvPr id="8" name="pt-added-7"/>
          <p:cNvSpPr>
            <a:spLocks noGrp="1"/>
          </p:cNvSpPr>
          <p:nvPr/>
        </p:nvSpPr>
        <p:spPr>
          <a:xfrm>
            <a:off x="10525125" y="6353175"/>
            <a:ext cx="981075" cy="295275"/>
          </a:xfrm>
          <a:prstGeom prst="rect">
            <a:avLst/>
          </a:prstGeom>
          <a:noFill/>
          <a:ln w="0">
            <a:noFill/>
          </a:ln>
        </p:spPr>
        <p:txBody>
          <a:bodyPr wrap="square" lIns="0" tIns="0" rIns="0" bIns="0" anchor="t">
            <a:noAutofit/>
          </a:bodyPr>
          <a:lstStyle>
            <a:defPPr>
              <a:defRPr sz="1350" b="0">
                <a:solidFill>
                  <a:srgbClr val="6650A3"/>
                </a:solidFill>
                <a:latin typeface="Noto Sans CJK SC"/>
                <a:ea typeface="Noto Sans CJK SC"/>
                <a:cs typeface="Noto Sans CJK SC"/>
              </a:defRPr>
            </a:defPPr>
            <a:lvl1pPr>
              <a:buNone/>
              <a:defRPr sz="1350" b="0">
                <a:solidFill>
                  <a:srgbClr val="6650A3"/>
                </a:solidFill>
                <a:latin typeface="Noto Sans CJK SC"/>
                <a:ea typeface="Noto Sans CJK SC"/>
                <a:cs typeface="Noto Sans CJK SC"/>
              </a:defRPr>
            </a:lvl1pPr>
            <a:lvl2pPr>
              <a:buNone/>
              <a:defRPr sz="1350" b="0">
                <a:solidFill>
                  <a:srgbClr val="6650A3"/>
                </a:solidFill>
                <a:latin typeface="Noto Sans CJK SC"/>
                <a:ea typeface="Noto Sans CJK SC"/>
                <a:cs typeface="Noto Sans CJK SC"/>
              </a:defRPr>
            </a:lvl2pPr>
            <a:lvl3pPr>
              <a:buNone/>
              <a:defRPr sz="1350" b="0">
                <a:solidFill>
                  <a:srgbClr val="6650A3"/>
                </a:solidFill>
                <a:latin typeface="Noto Sans CJK SC"/>
                <a:ea typeface="Noto Sans CJK SC"/>
                <a:cs typeface="Noto Sans CJK SC"/>
              </a:defRPr>
            </a:lvl3pPr>
            <a:lvl4pPr>
              <a:buNone/>
              <a:defRPr sz="1350" b="0">
                <a:solidFill>
                  <a:srgbClr val="6650A3"/>
                </a:solidFill>
                <a:latin typeface="Noto Sans CJK SC"/>
                <a:ea typeface="Noto Sans CJK SC"/>
                <a:cs typeface="Noto Sans CJK SC"/>
              </a:defRPr>
            </a:lvl4pPr>
            <a:lvl5pPr>
              <a:buNone/>
              <a:defRPr sz="1350" b="0">
                <a:solidFill>
                  <a:srgbClr val="6650A3"/>
                </a:solidFill>
                <a:latin typeface="Noto Sans CJK SC"/>
                <a:ea typeface="Noto Sans CJK SC"/>
                <a:cs typeface="Noto Sans CJK SC"/>
              </a:defRPr>
            </a:lvl5pPr>
            <a:lvl6pPr>
              <a:buNone/>
              <a:defRPr sz="1350" b="0">
                <a:solidFill>
                  <a:srgbClr val="6650A3"/>
                </a:solidFill>
                <a:latin typeface="Noto Sans CJK SC"/>
                <a:ea typeface="Noto Sans CJK SC"/>
                <a:cs typeface="Noto Sans CJK SC"/>
              </a:defRPr>
            </a:lvl6pPr>
            <a:lvl7pPr>
              <a:buNone/>
              <a:defRPr sz="1350" b="0">
                <a:solidFill>
                  <a:srgbClr val="6650A3"/>
                </a:solidFill>
                <a:latin typeface="Noto Sans CJK SC"/>
                <a:ea typeface="Noto Sans CJK SC"/>
                <a:cs typeface="Noto Sans CJK SC"/>
              </a:defRPr>
            </a:lvl7pPr>
            <a:lvl8pPr>
              <a:buNone/>
              <a:defRPr sz="1350" b="0">
                <a:solidFill>
                  <a:srgbClr val="6650A3"/>
                </a:solidFill>
                <a:latin typeface="Noto Sans CJK SC"/>
                <a:ea typeface="Noto Sans CJK SC"/>
                <a:cs typeface="Noto Sans CJK SC"/>
              </a:defRPr>
            </a:lvl8pPr>
            <a:lvl9pPr>
              <a:buNone/>
              <a:defRPr sz="1350" b="0">
                <a:solidFill>
                  <a:srgbClr val="6650A3"/>
                </a:solidFill>
                <a:latin typeface="Noto Sans CJK SC"/>
                <a:ea typeface="Noto Sans CJK SC"/>
                <a:cs typeface="Noto Sans CJK SC"/>
              </a:defRPr>
            </a:lvl9pPr>
          </a:lstStyle>
          <a:p>
            <a:pPr>
              <a:buNone/>
              <a:defRPr sz="1350" b="0">
                <a:solidFill>
                  <a:srgbClr val="6650A3"/>
                </a:solidFill>
                <a:latin typeface="Noto Sans CJK SC"/>
                <a:ea typeface="Noto Sans CJK SC"/>
                <a:cs typeface="Noto Sans CJK SC"/>
              </a:defRPr>
            </a:pPr>
            <a:r>
              <a:rPr sz="1350" b="0">
                <a:solidFill>
                  <a:srgbClr val="6650A3"/>
                </a:solidFill>
                <a:latin typeface="Noto Sans CJK SC"/>
                <a:ea typeface="Noto Sans CJK SC"/>
                <a:cs typeface="Noto Sans CJK SC"/>
              </a:rPr>
              <a:t>41</a:t>
            </a:r>
            <a:endParaRPr sz="1350" b="0">
              <a:solidFill>
                <a:srgbClr val="6650A3"/>
              </a:solidFill>
              <a:latin typeface="Noto Sans CJK SC"/>
              <a:ea typeface="Noto Sans CJK SC"/>
              <a:cs typeface="Noto Sans CJK SC"/>
            </a:endParaRPr>
          </a:p>
        </p:txBody>
      </p:sp>
      <p:sp>
        <p:nvSpPr>
          <p:cNvPr id="10" name="english-8"/>
          <p:cNvSpPr>
            <a:spLocks noGrp="1"/>
          </p:cNvSpPr>
          <p:nvPr/>
        </p:nvSpPr>
        <p:spPr>
          <a:xfrm>
            <a:off x="685800" y="1400175"/>
            <a:ext cx="10820400" cy="381000"/>
          </a:xfrm>
          <a:prstGeom prst="rect">
            <a:avLst/>
          </a:prstGeom>
          <a:noFill/>
          <a:ln w="0">
            <a:noFill/>
            <a:prstDash val="solid"/>
          </a:ln>
        </p:spPr>
        <p:txBody>
          <a:bodyPr wrap="square" lIns="0" tIns="0" rIns="0" bIns="0" anchor="t">
            <a:noAutofit/>
          </a:bodyPr>
          <a:lstStyle>
            <a:defPPr>
              <a:defRPr sz="2100" b="1">
                <a:solidFill>
                  <a:srgbClr val="6650A3"/>
                </a:solidFill>
                <a:latin typeface="Noto Sans CJK SC"/>
                <a:ea typeface="Noto Sans CJK SC"/>
                <a:cs typeface="Noto Sans CJK SC"/>
              </a:defRPr>
            </a:defPPr>
            <a:lvl1pPr>
              <a:buNone/>
              <a:defRPr sz="2100" b="1">
                <a:solidFill>
                  <a:srgbClr val="6650A3"/>
                </a:solidFill>
                <a:latin typeface="Noto Sans CJK SC"/>
                <a:ea typeface="Noto Sans CJK SC"/>
                <a:cs typeface="Noto Sans CJK SC"/>
              </a:defRPr>
            </a:lvl1pPr>
            <a:lvl2pPr>
              <a:buNone/>
              <a:defRPr sz="2100" b="1">
                <a:solidFill>
                  <a:srgbClr val="6650A3"/>
                </a:solidFill>
                <a:latin typeface="Noto Sans CJK SC"/>
                <a:ea typeface="Noto Sans CJK SC"/>
                <a:cs typeface="Noto Sans CJK SC"/>
              </a:defRPr>
            </a:lvl2pPr>
            <a:lvl3pPr>
              <a:buNone/>
              <a:defRPr sz="2100" b="1">
                <a:solidFill>
                  <a:srgbClr val="6650A3"/>
                </a:solidFill>
                <a:latin typeface="Noto Sans CJK SC"/>
                <a:ea typeface="Noto Sans CJK SC"/>
                <a:cs typeface="Noto Sans CJK SC"/>
              </a:defRPr>
            </a:lvl3pPr>
            <a:lvl4pPr>
              <a:buNone/>
              <a:defRPr sz="2100" b="1">
                <a:solidFill>
                  <a:srgbClr val="6650A3"/>
                </a:solidFill>
                <a:latin typeface="Noto Sans CJK SC"/>
                <a:ea typeface="Noto Sans CJK SC"/>
                <a:cs typeface="Noto Sans CJK SC"/>
              </a:defRPr>
            </a:lvl4pPr>
            <a:lvl5pPr>
              <a:buNone/>
              <a:defRPr sz="2100" b="1">
                <a:solidFill>
                  <a:srgbClr val="6650A3"/>
                </a:solidFill>
                <a:latin typeface="Noto Sans CJK SC"/>
                <a:ea typeface="Noto Sans CJK SC"/>
                <a:cs typeface="Noto Sans CJK SC"/>
              </a:defRPr>
            </a:lvl5pPr>
            <a:lvl6pPr>
              <a:buNone/>
              <a:defRPr sz="2100" b="1">
                <a:solidFill>
                  <a:srgbClr val="6650A3"/>
                </a:solidFill>
                <a:latin typeface="Noto Sans CJK SC"/>
                <a:ea typeface="Noto Sans CJK SC"/>
                <a:cs typeface="Noto Sans CJK SC"/>
              </a:defRPr>
            </a:lvl6pPr>
            <a:lvl7pPr>
              <a:buNone/>
              <a:defRPr sz="2100" b="1">
                <a:solidFill>
                  <a:srgbClr val="6650A3"/>
                </a:solidFill>
                <a:latin typeface="Noto Sans CJK SC"/>
                <a:ea typeface="Noto Sans CJK SC"/>
                <a:cs typeface="Noto Sans CJK SC"/>
              </a:defRPr>
            </a:lvl7pPr>
            <a:lvl8pPr>
              <a:buNone/>
              <a:defRPr sz="2100" b="1">
                <a:solidFill>
                  <a:srgbClr val="6650A3"/>
                </a:solidFill>
                <a:latin typeface="Noto Sans CJK SC"/>
                <a:ea typeface="Noto Sans CJK SC"/>
                <a:cs typeface="Noto Sans CJK SC"/>
              </a:defRPr>
            </a:lvl8pPr>
            <a:lvl9pPr>
              <a:buNone/>
              <a:defRPr sz="2100" b="1">
                <a:solidFill>
                  <a:srgbClr val="6650A3"/>
                </a:solidFill>
                <a:latin typeface="Noto Sans CJK SC"/>
                <a:ea typeface="Noto Sans CJK SC"/>
                <a:cs typeface="Noto Sans CJK SC"/>
              </a:defRPr>
            </a:lvl9pPr>
          </a:lstStyle>
          <a:p>
            <a:pPr>
              <a:buNone/>
              <a:defRPr sz="2100" b="1">
                <a:solidFill>
                  <a:srgbClr val="6650A3"/>
                </a:solidFill>
                <a:latin typeface="Noto Sans CJK SC"/>
                <a:ea typeface="Noto Sans CJK SC"/>
                <a:cs typeface="Noto Sans CJK SC"/>
              </a:defRPr>
            </a:pPr>
            <a:r>
              <a:rPr sz="2100" b="1">
                <a:solidFill>
                  <a:srgbClr val="6650A3"/>
                </a:solidFill>
                <a:latin typeface="Noto Sans CJK SC"/>
                <a:ea typeface="Noto Sans CJK SC"/>
                <a:cs typeface="Noto Sans CJK SC"/>
              </a:rPr>
              <a:t>[6] V. N. Gribov</a:t>
            </a:r>
            <a:endParaRPr sz="2100" b="1">
              <a:solidFill>
                <a:srgbClr val="6650A3"/>
              </a:solidFill>
              <a:latin typeface="Noto Sans CJK SC"/>
              <a:ea typeface="Noto Sans CJK SC"/>
              <a:cs typeface="Noto Sans CJK SC"/>
            </a:endParaRPr>
          </a:p>
        </p:txBody>
      </p:sp>
      <p:sp>
        <p:nvSpPr>
          <p:cNvPr id="11" name="english-9"/>
          <p:cNvSpPr>
            <a:spLocks noGrp="1"/>
          </p:cNvSpPr>
          <p:nvPr/>
        </p:nvSpPr>
        <p:spPr>
          <a:xfrm>
            <a:off x="685800" y="1819275"/>
            <a:ext cx="10820400" cy="723900"/>
          </a:xfrm>
          <a:prstGeom prst="rect">
            <a:avLst/>
          </a:prstGeom>
          <a:noFill/>
          <a:ln w="0">
            <a:noFill/>
            <a:prstDash val="solid"/>
          </a:ln>
        </p:spPr>
        <p:txBody>
          <a:bodyPr wrap="square" lIns="0" tIns="0" rIns="0" bIns="0" anchor="t">
            <a:noAutofit/>
          </a:bodyPr>
          <a:lstStyle>
            <a:defPPr>
              <a:defRPr sz="1650" b="0">
                <a:solidFill>
                  <a:srgbClr val="25223A"/>
                </a:solidFill>
                <a:latin typeface="Noto Sans CJK SC"/>
                <a:ea typeface="Noto Sans CJK SC"/>
                <a:cs typeface="Noto Sans CJK SC"/>
              </a:defRPr>
            </a:defPPr>
            <a:lvl1pPr>
              <a:buNone/>
              <a:defRPr sz="1650" b="0">
                <a:solidFill>
                  <a:srgbClr val="25223A"/>
                </a:solidFill>
                <a:latin typeface="Noto Sans CJK SC"/>
                <a:ea typeface="Noto Sans CJK SC"/>
                <a:cs typeface="Noto Sans CJK SC"/>
              </a:defRPr>
            </a:lvl1pPr>
            <a:lvl2pPr>
              <a:buNone/>
              <a:defRPr sz="1650" b="0">
                <a:solidFill>
                  <a:srgbClr val="25223A"/>
                </a:solidFill>
                <a:latin typeface="Noto Sans CJK SC"/>
                <a:ea typeface="Noto Sans CJK SC"/>
                <a:cs typeface="Noto Sans CJK SC"/>
              </a:defRPr>
            </a:lvl2pPr>
            <a:lvl3pPr>
              <a:buNone/>
              <a:defRPr sz="1650" b="0">
                <a:solidFill>
                  <a:srgbClr val="25223A"/>
                </a:solidFill>
                <a:latin typeface="Noto Sans CJK SC"/>
                <a:ea typeface="Noto Sans CJK SC"/>
                <a:cs typeface="Noto Sans CJK SC"/>
              </a:defRPr>
            </a:lvl3pPr>
            <a:lvl4pPr>
              <a:buNone/>
              <a:defRPr sz="1650" b="0">
                <a:solidFill>
                  <a:srgbClr val="25223A"/>
                </a:solidFill>
                <a:latin typeface="Noto Sans CJK SC"/>
                <a:ea typeface="Noto Sans CJK SC"/>
                <a:cs typeface="Noto Sans CJK SC"/>
              </a:defRPr>
            </a:lvl4pPr>
            <a:lvl5pPr>
              <a:buNone/>
              <a:defRPr sz="1650" b="0">
                <a:solidFill>
                  <a:srgbClr val="25223A"/>
                </a:solidFill>
                <a:latin typeface="Noto Sans CJK SC"/>
                <a:ea typeface="Noto Sans CJK SC"/>
                <a:cs typeface="Noto Sans CJK SC"/>
              </a:defRPr>
            </a:lvl5pPr>
            <a:lvl6pPr>
              <a:buNone/>
              <a:defRPr sz="1650" b="0">
                <a:solidFill>
                  <a:srgbClr val="25223A"/>
                </a:solidFill>
                <a:latin typeface="Noto Sans CJK SC"/>
                <a:ea typeface="Noto Sans CJK SC"/>
                <a:cs typeface="Noto Sans CJK SC"/>
              </a:defRPr>
            </a:lvl6pPr>
            <a:lvl7pPr>
              <a:buNone/>
              <a:defRPr sz="1650" b="0">
                <a:solidFill>
                  <a:srgbClr val="25223A"/>
                </a:solidFill>
                <a:latin typeface="Noto Sans CJK SC"/>
                <a:ea typeface="Noto Sans CJK SC"/>
                <a:cs typeface="Noto Sans CJK SC"/>
              </a:defRPr>
            </a:lvl7pPr>
            <a:lvl8pPr>
              <a:buNone/>
              <a:defRPr sz="1650" b="0">
                <a:solidFill>
                  <a:srgbClr val="25223A"/>
                </a:solidFill>
                <a:latin typeface="Noto Sans CJK SC"/>
                <a:ea typeface="Noto Sans CJK SC"/>
                <a:cs typeface="Noto Sans CJK SC"/>
              </a:defRPr>
            </a:lvl8pPr>
            <a:lvl9pPr>
              <a:buNone/>
              <a:defRPr sz="1650" b="0">
                <a:solidFill>
                  <a:srgbClr val="25223A"/>
                </a:solidFill>
                <a:latin typeface="Noto Sans CJK SC"/>
                <a:ea typeface="Noto Sans CJK SC"/>
                <a:cs typeface="Noto Sans CJK SC"/>
              </a:defRPr>
            </a:lvl9pPr>
          </a:lstStyle>
          <a:p>
            <a:pPr>
              <a:buNone/>
              <a:defRPr sz="1650" b="0">
                <a:solidFill>
                  <a:srgbClr val="25223A"/>
                </a:solidFill>
                <a:latin typeface="Noto Sans CJK SC"/>
                <a:ea typeface="Noto Sans CJK SC"/>
                <a:cs typeface="Noto Sans CJK SC"/>
              </a:defRPr>
            </a:pPr>
            <a:r>
              <a:rPr sz="1650" b="0">
                <a:solidFill>
                  <a:srgbClr val="25223A"/>
                </a:solidFill>
                <a:latin typeface="Noto Sans CJK SC"/>
                <a:ea typeface="Noto Sans CJK SC"/>
                <a:cs typeface="Noto Sans CJK SC"/>
              </a:rPr>
              <a:t>Quantization of non-Abelian gauge theories</a:t>
            </a:r>
            <a:endParaRPr sz="1650" b="0">
              <a:solidFill>
                <a:srgbClr val="25223A"/>
              </a:solidFill>
              <a:latin typeface="Noto Sans CJK SC"/>
              <a:ea typeface="Noto Sans CJK SC"/>
              <a:cs typeface="Noto Sans CJK SC"/>
            </a:endParaRPr>
          </a:p>
          <a:p>
            <a:pPr>
              <a:buNone/>
              <a:defRPr sz="1650" b="0">
                <a:solidFill>
                  <a:srgbClr val="25223A"/>
                </a:solidFill>
                <a:latin typeface="Noto Sans CJK SC"/>
                <a:ea typeface="Noto Sans CJK SC"/>
                <a:cs typeface="Noto Sans CJK SC"/>
              </a:defRPr>
            </a:pPr>
            <a:r>
              <a:rPr sz="1650" b="0">
                <a:solidFill>
                  <a:srgbClr val="25223A"/>
                </a:solidFill>
                <a:latin typeface="Noto Sans CJK SC"/>
                <a:ea typeface="Noto Sans CJK SC"/>
                <a:cs typeface="Noto Sans CJK SC"/>
              </a:rPr>
              <a:t>Nucl. Phys. B 139 (1978) 1–19</a:t>
            </a:r>
            <a:endParaRPr sz="1650" b="0">
              <a:solidFill>
                <a:srgbClr val="25223A"/>
              </a:solidFill>
              <a:latin typeface="Noto Sans CJK SC"/>
              <a:ea typeface="Noto Sans CJK SC"/>
              <a:cs typeface="Noto Sans CJK SC"/>
            </a:endParaRP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14049</Words>
  <Application>WPS Presentation</Application>
  <PresentationFormat>Converted Presentation</PresentationFormat>
  <Paragraphs>710</Paragraphs>
  <Slides>41</Slides>
  <Notes>0</Notes>
  <HiddenSlides>0</HiddenSlides>
  <MMClips>0</MMClips>
  <ScaleCrop>false</ScaleCrop>
  <HeadingPairs>
    <vt:vector size="6" baseType="variant">
      <vt:variant>
        <vt:lpstr>已用的字体</vt:lpstr>
      </vt:variant>
      <vt:variant>
        <vt:i4>17</vt:i4>
      </vt:variant>
      <vt:variant>
        <vt:lpstr>主题</vt:lpstr>
      </vt:variant>
      <vt:variant>
        <vt:i4>4</vt:i4>
      </vt:variant>
      <vt:variant>
        <vt:lpstr>幻灯片标题</vt:lpstr>
      </vt:variant>
      <vt:variant>
        <vt:i4>41</vt:i4>
      </vt:variant>
    </vt:vector>
  </HeadingPairs>
  <TitlesOfParts>
    <vt:vector size="62" baseType="lpstr">
      <vt:lpstr>Arial</vt:lpstr>
      <vt:lpstr>SimSun</vt:lpstr>
      <vt:lpstr>Wingdings</vt:lpstr>
      <vt:lpstr>Noto Sans CJK SC</vt:lpstr>
      <vt:lpstr>Thonburi</vt:lpstr>
      <vt:lpstr>Microsoft YaHei</vt:lpstr>
      <vt:lpstr>汉仪旗黑</vt:lpstr>
      <vt:lpstr>Arial Unicode MS</vt:lpstr>
      <vt:lpstr>Aptos</vt:lpstr>
      <vt:lpstr>Helvetica Neue</vt:lpstr>
      <vt:lpstr>Calibri</vt:lpstr>
      <vt:lpstr>Noto Sans CJK SC</vt:lpstr>
      <vt:lpstr>汉仪书宋二KW</vt:lpstr>
      <vt:lpstr>苹方-简</vt:lpstr>
      <vt:lpstr>MS PGothic</vt:lpstr>
      <vt:lpstr>宋体-简</vt:lpstr>
      <vt:lpstr>DejaVuMathTeXGyre</vt:lpstr>
      <vt:lpstr>ChatGPT</vt:lpstr>
      <vt:lpstr>ChatGPT</vt:lpstr>
      <vt:lpstr>ChatGPT</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吴绾</cp:lastModifiedBy>
  <cp:revision>1</cp:revision>
  <dcterms:created xsi:type="dcterms:W3CDTF">2026-10-17T13:46:17Z</dcterms:created>
  <dcterms:modified xsi:type="dcterms:W3CDTF">2026-10-17T13:46:17Z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3DF5647513518588297CD36A823CE358_42</vt:lpwstr>
  </property>
  <property fmtid="{D5CDD505-2E9C-101B-9397-08002B2CF9AE}" pid="3" name="KSOProductBuildVer">
    <vt:lpwstr>1033-12.1.25869.25869</vt:lpwstr>
  </property>
</Properties>
</file>