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02" r:id="rId2"/>
    <p:sldId id="303" r:id="rId3"/>
    <p:sldId id="304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a Godinho" initials="AG" lastIdx="1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2F2F"/>
    <a:srgbClr val="3030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EC20E35-A176-4012-BC5E-935CFFF8708E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42"/>
    <p:restoredTop sz="94686"/>
  </p:normalViewPr>
  <p:slideViewPr>
    <p:cSldViewPr snapToObjects="1">
      <p:cViewPr varScale="1">
        <p:scale>
          <a:sx n="122" d="100"/>
          <a:sy n="122" d="100"/>
        </p:scale>
        <p:origin x="872" y="2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 showGuides="1">
      <p:cViewPr varScale="1">
        <p:scale>
          <a:sx n="145" d="100"/>
          <a:sy n="145" d="100"/>
        </p:scale>
        <p:origin x="3872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4CB0CAB-A528-CD45-8F12-922B94DEC18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7AD8C8-453F-104C-B81F-526301CF402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B72EAA-2733-D14F-950A-8F4240385864}" type="datetimeFigureOut">
              <a:rPr lang="en-US" smtClean="0"/>
              <a:t>4/14/26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EBBD38-63DF-604F-9396-6BB85612513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D48731-E0D0-B242-9967-4E9E135D8D3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59750F-00B8-E148-9878-D197EE9CB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3004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DD062E-52F7-A14D-A443-1F3854784447}" type="datetimeFigureOut">
              <a:rPr lang="en-US" smtClean="0"/>
              <a:t>4/14/26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B0EE9E-52B8-AA4F-8DD5-ED0FB4E5CB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294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8" y="4135438"/>
            <a:ext cx="9144000" cy="1655762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2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5" name="Footer Placeholder 11">
            <a:extLst>
              <a:ext uri="{FF2B5EF4-FFF2-40B4-BE49-F238E27FC236}">
                <a16:creationId xmlns:a16="http://schemas.microsoft.com/office/drawing/2014/main" id="{4BE5D865-4251-F17F-799D-FDD8FF961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09888" y="6492875"/>
            <a:ext cx="6572221" cy="365125"/>
          </a:xfrm>
        </p:spPr>
        <p:txBody>
          <a:bodyPr/>
          <a:lstStyle/>
          <a:p>
            <a:r>
              <a:rPr lang="en-US"/>
              <a:t>Presenter | Presentation Title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E6AF3BC-90E1-1032-B5C0-50C08C7695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376" y="1046163"/>
            <a:ext cx="11089232" cy="23876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GB" sz="4800"/>
              <a:t>Click to edit Master title style</a:t>
            </a:r>
            <a:endParaRPr lang="en-CH" sz="4800" dirty="0"/>
          </a:p>
        </p:txBody>
      </p:sp>
    </p:spTree>
    <p:extLst>
      <p:ext uri="{BB962C8B-B14F-4D97-AF65-F5344CB8AC3E}">
        <p14:creationId xmlns:p14="http://schemas.microsoft.com/office/powerpoint/2010/main" val="744425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763763-5414-8544-AF6D-F8D5C9B11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B46AD-AE35-A04A-BBC1-316D1F62DB10}" type="datetime1">
              <a:rPr lang="de-CH" smtClean="0"/>
              <a:t>14.04.26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18A5D0-906E-0046-B0F3-96283308C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Presenter | Presentation Title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4B140E-F283-BD43-9D8C-905BDA421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5EA5A-BC32-A742-B11B-8E7414D5B53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43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5873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hapter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987" y="1709738"/>
            <a:ext cx="11376025" cy="2852737"/>
          </a:xfrm>
        </p:spPr>
        <p:txBody>
          <a:bodyPr anchor="b"/>
          <a:lstStyle>
            <a:lvl1pPr>
              <a:defRPr sz="5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7" y="4589463"/>
            <a:ext cx="11376026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FFEBF6-CE90-CC4E-8695-4D9E4AF1C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BFAC2-1082-0349-931A-E17E3D1FD5EA}" type="datetime1">
              <a:rPr lang="de-CH" smtClean="0"/>
              <a:t>14.04.26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6BCDCA-F2B2-9249-AB85-06169E64A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Presenter | Presentation Title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B4A1B0-EF49-4F43-ACA9-496419739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5EA5A-BC32-A742-B11B-8E7414D5B53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323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90000"/>
              </a:lnSpc>
              <a:spcBef>
                <a:spcPts val="500"/>
              </a:spcBef>
              <a:spcAft>
                <a:spcPts val="200"/>
              </a:spcAft>
              <a:defRPr>
                <a:solidFill>
                  <a:schemeClr val="tx2"/>
                </a:solidFill>
              </a:defRPr>
            </a:lvl1pPr>
            <a:lvl2pPr marL="252000" indent="-252000">
              <a:spcAft>
                <a:spcPts val="200"/>
              </a:spcAft>
              <a:buFont typeface="Arial" charset="0"/>
              <a:buChar char="•"/>
              <a:tabLst/>
              <a:defRPr sz="1800">
                <a:solidFill>
                  <a:schemeClr val="tx2"/>
                </a:solidFill>
              </a:defRPr>
            </a:lvl2pPr>
            <a:lvl3pPr marL="504000" indent="-252000"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  <a:tabLst/>
              <a:defRPr>
                <a:solidFill>
                  <a:schemeClr val="tx2"/>
                </a:solidFill>
              </a:defRPr>
            </a:lvl3pPr>
            <a:lvl4pPr marL="756000" indent="-252000">
              <a:spcAft>
                <a:spcPts val="200"/>
              </a:spcAft>
              <a:buSzPct val="100000"/>
              <a:buFont typeface="Arial" charset="0"/>
              <a:buChar char="•"/>
              <a:tabLst/>
              <a:defRPr>
                <a:solidFill>
                  <a:schemeClr val="tx2"/>
                </a:solidFill>
              </a:defRPr>
            </a:lvl4pPr>
            <a:lvl5pPr marL="2057400" indent="-228600">
              <a:buSzPct val="100000"/>
              <a:buFont typeface="Arial" charset="0"/>
              <a:buChar char="•"/>
              <a:defRPr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ED6D585-D452-F44C-919B-4BD50B663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1B478EFE-6141-4244-92ED-79EEE9222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BD44C-4E47-7641-9144-60BC1FFF9E40}" type="datetime1">
              <a:rPr lang="de-CH" smtClean="0"/>
              <a:t>14.04.26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8FF044A7-6055-B744-AD25-E9D675BBE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Presenter | Presentation Title</a:t>
            </a:r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372E3875-F7E3-A247-8E75-A4EC4E794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5EA5A-BC32-A742-B11B-8E7414D5B53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367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288000" indent="-288000">
              <a:lnSpc>
                <a:spcPct val="90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>
                <a:solidFill>
                  <a:schemeClr val="tx2">
                    <a:lumMod val="50000"/>
                  </a:schemeClr>
                </a:solidFill>
              </a:defRPr>
            </a:lvl1pPr>
            <a:lvl2pPr marL="540000" indent="-252000">
              <a:spcAft>
                <a:spcPts val="200"/>
              </a:spcAft>
              <a:buFont typeface="Arial" panose="020B0604020202020204" pitchFamily="34" charset="0"/>
              <a:buChar char="•"/>
              <a:tabLst/>
              <a:defRPr sz="1800">
                <a:solidFill>
                  <a:schemeClr val="tx2">
                    <a:lumMod val="50000"/>
                  </a:schemeClr>
                </a:solidFill>
              </a:defRPr>
            </a:lvl2pPr>
            <a:lvl3pPr marL="828000" indent="-252000"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  <a:tabLst/>
              <a:defRPr sz="1800">
                <a:solidFill>
                  <a:schemeClr val="tx2">
                    <a:lumMod val="50000"/>
                  </a:schemeClr>
                </a:solidFill>
              </a:defRPr>
            </a:lvl3pPr>
            <a:lvl4pPr marL="1080000" indent="-252000"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  <a:tabLst/>
              <a:defRPr sz="1600">
                <a:solidFill>
                  <a:schemeClr val="tx2">
                    <a:lumMod val="50000"/>
                  </a:schemeClr>
                </a:solidFill>
              </a:defRPr>
            </a:lvl4pPr>
            <a:lvl5pPr marL="2057400" indent="-228600">
              <a:buSzPct val="100000"/>
              <a:buFont typeface="Arial" charset="0"/>
              <a:buChar char="•"/>
              <a:defRPr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0"/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ED6D585-D452-F44C-919B-4BD50B663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1B478EFE-6141-4244-92ED-79EEE9222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59C3C-3539-0F4E-8F5B-F97EBD723FC3}" type="datetime1">
              <a:rPr lang="de-CH" smtClean="0"/>
              <a:t>14.04.26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8FF044A7-6055-B744-AD25-E9D675BBE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Presenter | Presentation Title</a:t>
            </a:r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372E3875-F7E3-A247-8E75-A4EC4E794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5EA5A-BC32-A742-B11B-8E7414D5B53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5122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7" y="1268760"/>
            <a:ext cx="5616575" cy="4932016"/>
          </a:xfrm>
        </p:spPr>
        <p:txBody>
          <a:bodyPr/>
          <a:lstStyle>
            <a:lvl1pPr>
              <a:lnSpc>
                <a:spcPct val="90000"/>
              </a:lnSpc>
              <a:spcBef>
                <a:spcPts val="500"/>
              </a:spcBef>
              <a:spcAft>
                <a:spcPts val="200"/>
              </a:spcAft>
              <a:defRPr/>
            </a:lvl1pPr>
            <a:lvl2pPr>
              <a:spcAft>
                <a:spcPts val="200"/>
              </a:spcAft>
              <a:defRPr/>
            </a:lvl2pPr>
            <a:lvl3pPr>
              <a:spcAft>
                <a:spcPts val="200"/>
              </a:spcAft>
              <a:defRPr/>
            </a:lvl3pPr>
            <a:lvl4pPr>
              <a:spcAft>
                <a:spcPts val="200"/>
              </a:spcAft>
              <a:defRPr/>
            </a:lvl4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E3A8A69A-7619-C44B-A930-6AC38A3F8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29319-06AA-7F42-ADF7-19DBBD11312C}" type="datetime1">
              <a:rPr lang="de-CH" smtClean="0"/>
              <a:t>14.04.26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9B55D6E3-4871-704B-B795-99BD30EAB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Presenter | Presentation Title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BEE4B464-E744-A34F-B223-6B554979B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5EA5A-BC32-A742-B11B-8E7414D5B53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222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title and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200" y="-2737"/>
            <a:ext cx="11380812" cy="10842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200" y="1373626"/>
            <a:ext cx="5616575" cy="668337"/>
          </a:xfrm>
        </p:spPr>
        <p:txBody>
          <a:bodyPr anchor="t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07987" y="2276872"/>
            <a:ext cx="5616575" cy="3923903"/>
          </a:xfrm>
        </p:spPr>
        <p:txBody>
          <a:bodyPr/>
          <a:lstStyle>
            <a:lvl1pPr marL="324000" indent="-324000"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/>
            </a:lvl1pPr>
            <a:lvl2pPr>
              <a:spcAft>
                <a:spcPts val="200"/>
              </a:spcAft>
              <a:defRPr/>
            </a:lvl2pPr>
            <a:lvl3pPr>
              <a:spcAft>
                <a:spcPts val="200"/>
              </a:spcAft>
              <a:defRPr/>
            </a:lvl3pPr>
            <a:lvl4pPr>
              <a:spcAft>
                <a:spcPts val="200"/>
              </a:spcAft>
              <a:defRPr/>
            </a:lvl4pPr>
          </a:lstStyle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359928"/>
            <a:ext cx="5616600" cy="655634"/>
          </a:xfrm>
        </p:spPr>
        <p:txBody>
          <a:bodyPr anchor="t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0" y="2276872"/>
            <a:ext cx="5611813" cy="3923903"/>
          </a:xfrm>
        </p:spPr>
        <p:txBody>
          <a:bodyPr/>
          <a:lstStyle>
            <a:lvl1pPr marL="324000" indent="-324000"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/>
            </a:lvl1pPr>
            <a:lvl2pPr>
              <a:spcAft>
                <a:spcPts val="200"/>
              </a:spcAft>
              <a:defRPr/>
            </a:lvl2pPr>
            <a:lvl3pPr>
              <a:spcAft>
                <a:spcPts val="200"/>
              </a:spcAft>
              <a:defRPr/>
            </a:lvl3pPr>
            <a:lvl4pPr>
              <a:spcAft>
                <a:spcPts val="200"/>
              </a:spcAft>
              <a:defRPr/>
            </a:lvl4pPr>
          </a:lstStyle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0B511762-E0C9-6C4A-9015-D9D3D4FF9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A1718-5652-6746-87EA-2129C5FBB0DE}" type="datetime1">
              <a:rPr lang="de-CH" smtClean="0"/>
              <a:t>14.04.26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E2689900-D127-9840-8E06-B694B9FE1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Presenter | Presentation Title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7B398DFD-572D-D549-8BBF-A86A1DFF0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5EA5A-BC32-A742-B11B-8E7414D5B53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0861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34" userDrawn="1">
          <p15:clr>
            <a:srgbClr val="FBAE40"/>
          </p15:clr>
        </p15:guide>
        <p15:guide id="2" orient="horz" pos="1525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987" y="13699"/>
            <a:ext cx="5616574" cy="106574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7" y="1268760"/>
            <a:ext cx="5616575" cy="4932015"/>
          </a:xfrm>
        </p:spPr>
        <p:txBody>
          <a:bodyPr/>
          <a:lstStyle>
            <a:lvl1pPr>
              <a:lnSpc>
                <a:spcPct val="90000"/>
              </a:lnSpc>
              <a:spcBef>
                <a:spcPts val="500"/>
              </a:spcBef>
              <a:spcAft>
                <a:spcPts val="200"/>
              </a:spcAft>
              <a:defRPr>
                <a:solidFill>
                  <a:schemeClr val="tx2">
                    <a:lumMod val="50000"/>
                  </a:schemeClr>
                </a:solidFill>
              </a:defRPr>
            </a:lvl1pPr>
            <a:lvl2pPr>
              <a:lnSpc>
                <a:spcPct val="100000"/>
              </a:lnSpc>
              <a:spcAft>
                <a:spcPts val="200"/>
              </a:spcAft>
              <a:defRPr/>
            </a:lvl2pPr>
            <a:lvl3pPr>
              <a:spcAft>
                <a:spcPts val="200"/>
              </a:spcAft>
              <a:defRPr/>
            </a:lvl3pPr>
            <a:lvl4pPr>
              <a:spcAft>
                <a:spcPts val="200"/>
              </a:spcAft>
              <a:defRPr/>
            </a:lvl4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2981A2-06D5-5F4B-9504-4CD77560E60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D329237-9A28-7F47-B6F4-ED5E1F4D6B14}" type="datetime1">
              <a:rPr lang="de-CH" smtClean="0"/>
              <a:t>14.04.26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F37B2A-B53F-3C4D-BD2B-2DAF3F47C07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Presenter | Presentation Title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8DD1311B-199C-CA4B-81C4-F7ADC1D9977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6B5EA5A-BC32-A742-B11B-8E7414D5B53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71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Horizontal and tex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987" y="0"/>
            <a:ext cx="11380812" cy="10842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B7AFC8C-E604-7447-B130-D845972B5A8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07989" y="4204972"/>
            <a:ext cx="3708400" cy="1995804"/>
          </a:xfrm>
        </p:spPr>
        <p:txBody>
          <a:bodyPr/>
          <a:lstStyle>
            <a:lvl1pPr>
              <a:lnSpc>
                <a:spcPct val="90000"/>
              </a:lnSpc>
              <a:spcBef>
                <a:spcPts val="500"/>
              </a:spcBef>
              <a:spcAft>
                <a:spcPts val="200"/>
              </a:spcAft>
              <a:defRPr/>
            </a:lvl1pPr>
            <a:lvl2pPr>
              <a:spcAft>
                <a:spcPts val="200"/>
              </a:spcAft>
              <a:defRPr/>
            </a:lvl2pPr>
            <a:lvl3pPr>
              <a:spcAft>
                <a:spcPts val="200"/>
              </a:spcAft>
              <a:defRPr/>
            </a:lvl3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3933DD4F-F84F-4A45-A378-099F8963A57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267201" y="4204972"/>
            <a:ext cx="3665537" cy="1995804"/>
          </a:xfrm>
        </p:spPr>
        <p:txBody>
          <a:bodyPr/>
          <a:lstStyle>
            <a:lvl1pPr>
              <a:lnSpc>
                <a:spcPct val="90000"/>
              </a:lnSpc>
              <a:spcBef>
                <a:spcPts val="500"/>
              </a:spcBef>
              <a:spcAft>
                <a:spcPts val="200"/>
              </a:spcAft>
              <a:defRPr/>
            </a:lvl1pPr>
            <a:lvl2pPr>
              <a:spcAft>
                <a:spcPts val="200"/>
              </a:spcAft>
              <a:defRPr/>
            </a:lvl2pPr>
            <a:lvl3pPr>
              <a:spcAft>
                <a:spcPts val="200"/>
              </a:spcAft>
              <a:defRPr/>
            </a:lvl3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23D880-B3D6-7548-AFF1-D644AAD7B366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CF864767-D034-6F4D-A79A-403E389348E4}" type="datetime1">
              <a:rPr lang="de-CH" smtClean="0"/>
              <a:t>14.04.26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487D45-A6BD-6040-8ECE-F9608F53134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Presenter | Presentation Title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1D3D89-638E-6949-858F-F83F83B33D2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36B5EA5A-BC32-A742-B11B-8E7414D5B53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6A3085A2-8BF3-9742-B023-7524E7B1C8E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085668" y="4204972"/>
            <a:ext cx="3703132" cy="1995804"/>
          </a:xfrm>
        </p:spPr>
        <p:txBody>
          <a:bodyPr/>
          <a:lstStyle>
            <a:lvl1pPr>
              <a:spcBef>
                <a:spcPts val="500"/>
              </a:spcBef>
              <a:spcAft>
                <a:spcPts val="200"/>
              </a:spcAft>
              <a:defRPr/>
            </a:lvl1pPr>
            <a:lvl2pPr>
              <a:spcAft>
                <a:spcPts val="200"/>
              </a:spcAft>
              <a:defRPr/>
            </a:lvl2pPr>
            <a:lvl3pPr>
              <a:spcAft>
                <a:spcPts val="200"/>
              </a:spcAft>
              <a:defRPr/>
            </a:lvl3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656855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34">
          <p15:clr>
            <a:srgbClr val="FBAE40"/>
          </p15:clr>
        </p15:guide>
        <p15:guide id="2" orient="horz" pos="1525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F8F7083-D188-D543-8008-F25F138E9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7E494-8AEE-344E-B8BB-A4B2E261658F}" type="datetime1">
              <a:rPr lang="de-CH" smtClean="0"/>
              <a:t>14.04.26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DA980EB7-C2CB-9D4D-8C5E-3EB093178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Presenter | Presentation Title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F74050C-1801-2345-9DC3-F06B163A2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5EA5A-BC32-A742-B11B-8E7414D5B53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708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9723" y="0"/>
            <a:ext cx="11376025" cy="106574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9" y="1268761"/>
            <a:ext cx="11376024" cy="503523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7987" y="6479176"/>
            <a:ext cx="162078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fld id="{7EFCF37F-0624-3A4F-A6BC-24980A3E6108}" type="datetime1">
              <a:rPr lang="en-GB" smtClean="0"/>
              <a:pPr/>
              <a:t>14/04/2026</a:t>
            </a:fld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102758" y="6479177"/>
            <a:ext cx="681254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fld id="{36B5EA5A-BC32-A742-B11B-8E7414D5B53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AB22024-69B4-1F4F-8860-CB954517F6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09888" y="6492875"/>
            <a:ext cx="65722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Presenter | Presentation Title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D9C6532-AEDE-354E-83AD-7F67D706DF38}"/>
              </a:ext>
            </a:extLst>
          </p:cNvPr>
          <p:cNvCxnSpPr/>
          <p:nvPr userDrawn="1"/>
        </p:nvCxnSpPr>
        <p:spPr>
          <a:xfrm>
            <a:off x="407987" y="6453336"/>
            <a:ext cx="11376025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B966C392-612E-387F-DCFA-B7BDA127D5D0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437804" y="149338"/>
            <a:ext cx="1329908" cy="767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869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65" r:id="rId4"/>
    <p:sldLayoutId id="2147483652" r:id="rId5"/>
    <p:sldLayoutId id="2147483653" r:id="rId6"/>
    <p:sldLayoutId id="2147483661" r:id="rId7"/>
    <p:sldLayoutId id="2147483660" r:id="rId8"/>
    <p:sldLayoutId id="2147483654" r:id="rId9"/>
    <p:sldLayoutId id="2147483669" r:id="rId10"/>
    <p:sldLayoutId id="2147483655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500"/>
        </a:spcBef>
        <a:spcAft>
          <a:spcPts val="200"/>
        </a:spcAft>
        <a:buFont typeface="Arial"/>
        <a:buNone/>
        <a:tabLst/>
        <a:defRPr sz="2100" b="1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1pPr>
      <a:lvl2pPr marL="252000" indent="-252000" algn="l" defTabSz="914400" rtl="0" eaLnBrk="1" latinLnBrk="0" hangingPunct="1">
        <a:lnSpc>
          <a:spcPct val="100000"/>
        </a:lnSpc>
        <a:spcBef>
          <a:spcPts val="500"/>
        </a:spcBef>
        <a:spcAft>
          <a:spcPts val="200"/>
        </a:spcAft>
        <a:buFont typeface="Arial" charset="0"/>
        <a:buChar char="•"/>
        <a:tabLst/>
        <a:defRPr sz="18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2pPr>
      <a:lvl3pPr marL="504000" indent="-252000" algn="l" defTabSz="914400" rtl="0" eaLnBrk="1" latinLnBrk="0" hangingPunct="1">
        <a:lnSpc>
          <a:spcPct val="100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tabLst/>
        <a:defRPr sz="17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3pPr>
      <a:lvl4pPr marL="756000" indent="-252000" algn="l" defTabSz="914400" rtl="0" eaLnBrk="1" latinLnBrk="0" hangingPunct="1">
        <a:lnSpc>
          <a:spcPct val="100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tabLst/>
        <a:defRPr sz="16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600" kern="1200">
          <a:solidFill>
            <a:schemeClr val="accent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2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7423" userDrawn="1">
          <p15:clr>
            <a:srgbClr val="F26B43"/>
          </p15:clr>
        </p15:guide>
        <p15:guide id="4" pos="257" userDrawn="1">
          <p15:clr>
            <a:srgbClr val="F26B43"/>
          </p15:clr>
        </p15:guide>
        <p15:guide id="6" pos="3795" userDrawn="1">
          <p15:clr>
            <a:srgbClr val="F26B43"/>
          </p15:clr>
        </p15:guide>
        <p15:guide id="7" pos="3885" userDrawn="1">
          <p15:clr>
            <a:srgbClr val="F26B43"/>
          </p15:clr>
        </p15:guide>
        <p15:guide id="8" pos="5087" userDrawn="1">
          <p15:clr>
            <a:srgbClr val="F26B43"/>
          </p15:clr>
        </p15:guide>
        <p15:guide id="9" pos="4997" userDrawn="1">
          <p15:clr>
            <a:srgbClr val="F26B43"/>
          </p15:clr>
        </p15:guide>
        <p15:guide id="10" pos="2683" userDrawn="1">
          <p15:clr>
            <a:srgbClr val="F26B43"/>
          </p15:clr>
        </p15:guide>
        <p15:guide id="11" pos="2593" userDrawn="1">
          <p15:clr>
            <a:srgbClr val="F26B43"/>
          </p15:clr>
        </p15:guide>
        <p15:guide id="12" orient="horz" pos="3906" userDrawn="1">
          <p15:clr>
            <a:srgbClr val="F26B43"/>
          </p15:clr>
        </p15:guide>
        <p15:guide id="13" orient="horz" pos="2409" userDrawn="1">
          <p15:clr>
            <a:srgbClr val="F26B43"/>
          </p15:clr>
        </p15:guide>
        <p15:guide id="14" orient="horz" pos="913" userDrawn="1">
          <p15:clr>
            <a:srgbClr val="F26B43"/>
          </p15:clr>
        </p15:guide>
        <p15:guide id="15" orient="horz" pos="1003" userDrawn="1">
          <p15:clr>
            <a:srgbClr val="F26B43"/>
          </p15:clr>
        </p15:guide>
        <p15:guide id="16" orient="horz" pos="2500" userDrawn="1">
          <p15:clr>
            <a:srgbClr val="F26B43"/>
          </p15:clr>
        </p15:guide>
        <p15:guide id="17" pos="6312" userDrawn="1">
          <p15:clr>
            <a:srgbClr val="F26B43"/>
          </p15:clr>
        </p15:guide>
        <p15:guide id="18" pos="622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CC6A62C-06DE-85DE-2E1F-AF46DC15070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/>
              <a:t>R.</a:t>
            </a:r>
            <a:r>
              <a:rPr lang="zh-CN" altLang="en-US" dirty="0"/>
              <a:t> </a:t>
            </a:r>
            <a:r>
              <a:rPr lang="en-US" altLang="zh-CN"/>
              <a:t>Yang</a:t>
            </a:r>
            <a:endParaRPr lang="en-CH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069192-B0ED-4787-A401-3F169353A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Presenter | Presentation Title</a:t>
            </a: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7CA69C2-C9A8-E499-C1A0-CD19A3FA8F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err="1"/>
              <a:t>nMWS</a:t>
            </a:r>
            <a:r>
              <a:rPr lang="zh-CN" altLang="en-US" dirty="0"/>
              <a:t> </a:t>
            </a:r>
            <a:r>
              <a:rPr lang="en-US" altLang="zh-CN" dirty="0"/>
              <a:t>signal</a:t>
            </a:r>
            <a:r>
              <a:rPr lang="zh-CN" altLang="en-US" dirty="0"/>
              <a:t> </a:t>
            </a:r>
            <a:r>
              <a:rPr lang="en-US" altLang="zh-CN" dirty="0"/>
              <a:t>cure</a:t>
            </a:r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2050832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5A47A9A-D5BB-BA81-24AA-7CD100A478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200</a:t>
            </a:r>
            <a:r>
              <a:rPr lang="zh-CN" altLang="en-US" dirty="0"/>
              <a:t> </a:t>
            </a:r>
            <a:r>
              <a:rPr lang="en-US" altLang="zh-CN" dirty="0"/>
              <a:t>kW</a:t>
            </a:r>
            <a:r>
              <a:rPr lang="zh-CN" altLang="en-US" dirty="0"/>
              <a:t>打靶讨论会</a:t>
            </a:r>
            <a:endParaRPr lang="en-CH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3C340A-0C76-0307-20E2-B3E0AB189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BD44C-4E47-7641-9144-60BC1FFF9E40}" type="datetime1">
              <a:rPr lang="de-CH" smtClean="0"/>
              <a:t>14.04.26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65F97A-51E3-5038-9246-33DAE8EC0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Presenter | 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B22C23-1AF6-2FA5-8710-2D4570269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5EA5A-BC32-A742-B11B-8E7414D5B535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35EF04A-F00E-C848-682D-46BC4AA2B6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5564" y="1065743"/>
            <a:ext cx="9552962" cy="539704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70644D0-5D42-64F3-CE05-6DE352DE73CB}"/>
              </a:ext>
            </a:extLst>
          </p:cNvPr>
          <p:cNvSpPr txBox="1"/>
          <p:nvPr/>
        </p:nvSpPr>
        <p:spPr>
          <a:xfrm>
            <a:off x="8337993" y="773701"/>
            <a:ext cx="2088232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zh-CN" dirty="0"/>
              <a:t>14/04/2026</a:t>
            </a:r>
            <a:endParaRPr lang="en-CH" dirty="0"/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313D9011-5B5F-671E-4E4E-AB734426F166}"/>
              </a:ext>
            </a:extLst>
          </p:cNvPr>
          <p:cNvSpPr/>
          <p:nvPr/>
        </p:nvSpPr>
        <p:spPr>
          <a:xfrm>
            <a:off x="1631504" y="5013176"/>
            <a:ext cx="5184576" cy="360040"/>
          </a:xfrm>
          <a:prstGeom prst="round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330939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3B62F15-DFAC-14F9-275B-064C2D6EBC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989" y="1268761"/>
            <a:ext cx="11376024" cy="4032447"/>
          </a:xfrm>
        </p:spPr>
        <p:txBody>
          <a:bodyPr/>
          <a:lstStyle/>
          <a:p>
            <a:r>
              <a:rPr lang="en-US" altLang="zh-CN" sz="2000" dirty="0"/>
              <a:t>Possible</a:t>
            </a:r>
            <a:r>
              <a:rPr lang="zh-CN" altLang="en-US" sz="2000" dirty="0"/>
              <a:t> </a:t>
            </a:r>
            <a:r>
              <a:rPr lang="en-US" altLang="zh-CN" sz="2000" dirty="0"/>
              <a:t>solution</a:t>
            </a:r>
            <a:r>
              <a:rPr lang="zh-CN" altLang="en-US" sz="2000" dirty="0"/>
              <a:t> </a:t>
            </a:r>
            <a:r>
              <a:rPr lang="en-US" altLang="zh-CN" sz="2000" dirty="0"/>
              <a:t>1#</a:t>
            </a:r>
            <a:endParaRPr lang="en-CH" altLang="zh-CN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1800" b="0" dirty="0"/>
              <a:t>Keep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beam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power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and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shape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at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the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n-MWS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1800" b="0" dirty="0"/>
              <a:t>Move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the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p+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beam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vertically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(+y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direction)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by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~10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mm,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locating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the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weird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wire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around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beam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center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(flat-top)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1800" b="0" dirty="0"/>
              <a:t>Acquire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50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shots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p+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beam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signals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(at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least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3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wires,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around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the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weird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wire)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1800" b="0" dirty="0"/>
              <a:t>Displace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p+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beam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by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another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+2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mm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&amp;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-2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mm,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repeat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step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3#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1800" b="0" dirty="0"/>
              <a:t>determine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the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rescaling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factor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by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comparing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the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aver.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signal</a:t>
            </a:r>
            <a:r>
              <a:rPr lang="zh-CN" altLang="en-US" sz="1800" b="0" dirty="0"/>
              <a:t> </a:t>
            </a:r>
            <a:br>
              <a:rPr lang="en-US" altLang="zh-CN" sz="1800" b="0" dirty="0"/>
            </a:br>
            <a:r>
              <a:rPr lang="en-US" altLang="zh-CN" sz="1800" b="0" dirty="0"/>
              <a:t>intensity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of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the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3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wires</a:t>
            </a:r>
            <a:br>
              <a:rPr lang="en-US" altLang="zh-CN" sz="1800" b="0" dirty="0"/>
            </a:br>
            <a:endParaRPr lang="en-US" altLang="zh-CN" sz="1800" b="0" dirty="0"/>
          </a:p>
          <a:p>
            <a:r>
              <a:rPr lang="en-US" altLang="zh-CN" sz="2000" dirty="0"/>
              <a:t>Possible</a:t>
            </a:r>
            <a:r>
              <a:rPr lang="zh-CN" altLang="en-US" sz="2000" dirty="0"/>
              <a:t> </a:t>
            </a:r>
            <a:r>
              <a:rPr lang="en-US" altLang="zh-CN" sz="2000" dirty="0"/>
              <a:t>solution</a:t>
            </a:r>
            <a:r>
              <a:rPr lang="zh-CN" altLang="en-US" sz="2000" dirty="0"/>
              <a:t> </a:t>
            </a:r>
            <a:r>
              <a:rPr lang="en-US" altLang="zh-CN" sz="2000" dirty="0"/>
              <a:t>2#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800" b="0" dirty="0"/>
              <a:t>Systematic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calibration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of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the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all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wire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signal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gain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(SEM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+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analog)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800" b="0" dirty="0"/>
              <a:t>Gaussian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beam</a:t>
            </a:r>
            <a:r>
              <a:rPr lang="zh-CN" altLang="en-US" sz="1800" b="0" dirty="0"/>
              <a:t> </a:t>
            </a:r>
            <a:r>
              <a:rPr lang="en-US" altLang="zh-CN" sz="1800" b="0" dirty="0"/>
              <a:t>profile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E453110-3FA5-0A22-2AD0-A0D290249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H</a:t>
            </a:r>
            <a:r>
              <a:rPr lang="en-US" altLang="zh-CN" dirty="0"/>
              <a:t>ow</a:t>
            </a:r>
            <a:r>
              <a:rPr lang="zh-CN" altLang="en-US" dirty="0"/>
              <a:t> </a:t>
            </a:r>
            <a:r>
              <a:rPr lang="en-US" altLang="zh-CN" dirty="0"/>
              <a:t>to</a:t>
            </a:r>
            <a:r>
              <a:rPr lang="zh-CN" altLang="en-US" dirty="0"/>
              <a:t> </a:t>
            </a:r>
            <a:r>
              <a:rPr lang="en-US" altLang="zh-CN" dirty="0"/>
              <a:t>calibrate</a:t>
            </a:r>
            <a:r>
              <a:rPr lang="zh-CN" altLang="en-US" dirty="0"/>
              <a:t> </a:t>
            </a:r>
            <a:r>
              <a:rPr lang="en-US" altLang="zh-CN" dirty="0"/>
              <a:t>and</a:t>
            </a:r>
            <a:r>
              <a:rPr lang="zh-CN" altLang="en-US" dirty="0"/>
              <a:t> </a:t>
            </a:r>
            <a:r>
              <a:rPr lang="en-US" altLang="zh-CN" dirty="0"/>
              <a:t>rescale</a:t>
            </a:r>
            <a:r>
              <a:rPr lang="zh-CN" altLang="en-US" dirty="0"/>
              <a:t> </a:t>
            </a:r>
            <a:r>
              <a:rPr lang="en-US" altLang="zh-CN" dirty="0"/>
              <a:t>the</a:t>
            </a:r>
            <a:r>
              <a:rPr lang="zh-CN" altLang="en-US" dirty="0"/>
              <a:t> </a:t>
            </a:r>
            <a:r>
              <a:rPr lang="en-US" altLang="zh-CN" dirty="0"/>
              <a:t>wire</a:t>
            </a:r>
            <a:r>
              <a:rPr lang="zh-CN" altLang="en-US" dirty="0"/>
              <a:t> </a:t>
            </a:r>
            <a:r>
              <a:rPr lang="en-US" altLang="zh-CN" dirty="0"/>
              <a:t>signal?</a:t>
            </a:r>
            <a:endParaRPr lang="en-CH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F3F8E7-DD04-CDC5-5148-2C06D7238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BD44C-4E47-7641-9144-60BC1FFF9E40}" type="datetime1">
              <a:rPr lang="de-CH" smtClean="0"/>
              <a:t>15.04.26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846CB2-8669-459F-F360-712E57BAF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Presenter | 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8AFEA-5B21-E9E0-9F72-F210F3392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5EA5A-BC32-A742-B11B-8E7414D5B535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2528B77-8E14-190D-A0AF-722759A942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2266" y="2780928"/>
            <a:ext cx="4299685" cy="3470126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032A85EB-D0E3-794F-79EF-997FCF8BA8D7}"/>
              </a:ext>
            </a:extLst>
          </p:cNvPr>
          <p:cNvCxnSpPr/>
          <p:nvPr/>
        </p:nvCxnSpPr>
        <p:spPr>
          <a:xfrm>
            <a:off x="9536522" y="3212976"/>
            <a:ext cx="648072" cy="0"/>
          </a:xfrm>
          <a:prstGeom prst="straightConnector1">
            <a:avLst/>
          </a:prstGeom>
          <a:ln w="190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A58EDA89-BD79-66CE-C8C5-6E3363AAC4B4}"/>
              </a:ext>
            </a:extLst>
          </p:cNvPr>
          <p:cNvSpPr txBox="1"/>
          <p:nvPr/>
        </p:nvSpPr>
        <p:spPr>
          <a:xfrm>
            <a:off x="9248490" y="2918388"/>
            <a:ext cx="2167563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altLang="zh-CN" b="1" dirty="0">
                <a:solidFill>
                  <a:srgbClr val="00B050"/>
                </a:solidFill>
              </a:rPr>
              <a:t>+Y</a:t>
            </a:r>
            <a:r>
              <a:rPr lang="zh-CN" altLang="en-US" b="1" dirty="0">
                <a:solidFill>
                  <a:srgbClr val="00B050"/>
                </a:solidFill>
              </a:rPr>
              <a:t> </a:t>
            </a:r>
            <a:r>
              <a:rPr lang="en-US" altLang="zh-CN" b="1" dirty="0">
                <a:solidFill>
                  <a:srgbClr val="00B050"/>
                </a:solidFill>
              </a:rPr>
              <a:t>offset</a:t>
            </a:r>
            <a:r>
              <a:rPr lang="zh-CN" altLang="en-US" b="1" dirty="0">
                <a:solidFill>
                  <a:srgbClr val="00B050"/>
                </a:solidFill>
              </a:rPr>
              <a:t> </a:t>
            </a:r>
            <a:r>
              <a:rPr lang="en-US" altLang="zh-CN" b="1" dirty="0">
                <a:solidFill>
                  <a:srgbClr val="00B050"/>
                </a:solidFill>
              </a:rPr>
              <a:t>by</a:t>
            </a:r>
            <a:r>
              <a:rPr lang="zh-CN" altLang="en-US" b="1" dirty="0">
                <a:solidFill>
                  <a:srgbClr val="00B050"/>
                </a:solidFill>
              </a:rPr>
              <a:t> </a:t>
            </a:r>
            <a:r>
              <a:rPr lang="en-US" altLang="zh-CN" b="1" dirty="0">
                <a:solidFill>
                  <a:srgbClr val="00B050"/>
                </a:solidFill>
              </a:rPr>
              <a:t>10</a:t>
            </a:r>
            <a:r>
              <a:rPr lang="zh-CN" altLang="en-US" b="1" dirty="0">
                <a:solidFill>
                  <a:srgbClr val="00B050"/>
                </a:solidFill>
              </a:rPr>
              <a:t> </a:t>
            </a:r>
            <a:r>
              <a:rPr lang="en-US" altLang="zh-CN" b="1" dirty="0">
                <a:solidFill>
                  <a:srgbClr val="00B050"/>
                </a:solidFill>
              </a:rPr>
              <a:t>mm?</a:t>
            </a:r>
            <a:endParaRPr lang="en-CH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54167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ERN">
      <a:dk1>
        <a:srgbClr val="0033A0"/>
      </a:dk1>
      <a:lt1>
        <a:srgbClr val="FFFFFF"/>
      </a:lt1>
      <a:dk2>
        <a:srgbClr val="2F2F2F"/>
      </a:dk2>
      <a:lt2>
        <a:srgbClr val="F8F8F8"/>
      </a:lt2>
      <a:accent1>
        <a:srgbClr val="0033A0"/>
      </a:accent1>
      <a:accent2>
        <a:srgbClr val="61C4D3"/>
      </a:accent2>
      <a:accent3>
        <a:srgbClr val="E15E32"/>
      </a:accent3>
      <a:accent4>
        <a:srgbClr val="BEBECB"/>
      </a:accent4>
      <a:accent5>
        <a:srgbClr val="6E2466"/>
      </a:accent5>
      <a:accent6>
        <a:srgbClr val="1C446A"/>
      </a:accent6>
      <a:hlink>
        <a:srgbClr val="6D2466"/>
      </a:hlink>
      <a:folHlink>
        <a:srgbClr val="61C4D3"/>
      </a:folHlink>
    </a:clrScheme>
    <a:fontScheme name="CER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 algn="l"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mimic_CERN_16-9" id="{B9393490-C2B8-7D4F-B234-671AD63CF1C6}" vid="{2AEFECBA-DAED-F243-AAB0-827E549752C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1754</TotalTime>
  <Words>154</Words>
  <Application>Microsoft Macintosh PowerPoint</Application>
  <PresentationFormat>Widescreen</PresentationFormat>
  <Paragraphs>22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nMWS signal cure</vt:lpstr>
      <vt:lpstr>200 kW打靶讨论会</vt:lpstr>
      <vt:lpstr>How to calibrate and rescale the wire signal?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14</cp:revision>
  <cp:lastPrinted>2020-01-30T13:49:18Z</cp:lastPrinted>
  <dcterms:created xsi:type="dcterms:W3CDTF">2026-04-14T01:57:55Z</dcterms:created>
  <dcterms:modified xsi:type="dcterms:W3CDTF">2026-04-15T07:12:38Z</dcterms:modified>
</cp:coreProperties>
</file>