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E2A2B-2C96-703F-E9CA-E7731F7E1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C9DF075-FB7F-491B-68EC-9A12CAF85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F68865-1A6F-F619-1418-E31F2213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8141-4137-413B-B450-37EB72CC440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8C6941-4588-7081-D1DF-70D903C2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7FF8A3-6BD3-F510-E546-F1AF7213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B43-DCBB-45AF-A3C5-2859BC507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33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C68068-075A-8DAB-89AA-1126CCE5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232A2A-5BC0-8635-78F2-D2E08D48F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C861E2-64D0-1469-E865-A6A91B4B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8141-4137-413B-B450-37EB72CC440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4B15C-63AB-1BED-8309-57AB7454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DE85FE-2C12-8343-6987-EC72713E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B43-DCBB-45AF-A3C5-2859BC507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78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8841B4-EFA4-FD57-404D-0C068E9CE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1A4D46-2D4D-6228-E409-0373E397E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91AE9-D05A-9676-4FDC-82A803E8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8141-4137-413B-B450-37EB72CC440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50CDD9-38F0-5A08-B67D-6AA820995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EC129B-D784-CB89-3681-BD21EEB0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B43-DCBB-45AF-A3C5-2859BC507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0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E1276-C4E1-FD78-82EF-49F7CAD63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FB5A49-5C7B-F058-B4B2-907B918BF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31CBF3-F57A-A422-90BC-7C49343D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8141-4137-413B-B450-37EB72CC440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FB8F75-886A-8575-FDCE-119F5130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80E6D-16C3-B983-A3E9-BD333C73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B43-DCBB-45AF-A3C5-2859BC507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61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C5EC00-5E37-A55D-1A88-D1381921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CA6336-1A39-462D-93F9-A0B8C067C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5E33E7-9089-899C-55C6-A20EF92F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8141-4137-413B-B450-37EB72CC440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226DD2-208B-29D1-1027-F084F016F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A72FF0-A422-B618-2012-80AF705B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B43-DCBB-45AF-A3C5-2859BC507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38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ECF9F6-D81E-D9F7-ED11-59FB25107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11A609-2D8C-6027-43E3-E9D656693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351588-4220-819C-01A1-244AE74D9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53BB6B-2D77-3571-9AF3-B9E9FFDB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8141-4137-413B-B450-37EB72CC440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103797-A61E-80DC-0495-C1DE0922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38B231-CB4A-13E6-3C24-DB6060E9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B43-DCBB-45AF-A3C5-2859BC507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55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4719A-AD68-6AAF-9B3F-CF17DB9B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FB2F14-EFA8-E811-1270-6F1B64AEC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A74638-74F6-A551-3613-AE8DA0DBC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35298A-A876-3E6E-ED40-A5C8F3D89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6B2223-75C6-0EC1-1944-E873D8FBC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55EBC8-FE1C-4BE3-B433-CFE4AEB9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8141-4137-413B-B450-37EB72CC440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4A0D5BC-29B8-F2C1-DF05-2A0C6225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1CADD22-1E4B-FFC5-93BA-B0FF7889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B43-DCBB-45AF-A3C5-2859BC507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5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D587A9-4B70-CE12-3EEF-8640C810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88D2FE-14D6-2A1F-F9D3-D31BDC7F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8141-4137-413B-B450-37EB72CC440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11A5CA-DABF-9786-DD34-C60984D5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F9FA71-0F6C-FA7F-B306-FE5D7368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B43-DCBB-45AF-A3C5-2859BC507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75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8CFB224-E858-FC8F-7FDF-9802EB4D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8141-4137-413B-B450-37EB72CC440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4D4D3A3-FA63-80F6-5DD5-B3070E17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660605-685F-F31B-5655-D0EB88CE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B43-DCBB-45AF-A3C5-2859BC507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6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0D40E-7AD7-7928-3F61-E9C1BE28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B0C70D-B294-FDB5-B757-FA27EA7A0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8AC7EF-5B05-8B9C-CF6E-BECE57ECB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720696-A094-D0D2-0AE0-9A7D8F1C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8141-4137-413B-B450-37EB72CC440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9F6E7A-EB9B-FE6F-7069-39D2EBDB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60E194-9833-45A7-19E5-85BDD1DE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B43-DCBB-45AF-A3C5-2859BC507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13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0946FA-4759-FB2E-DC04-74B5EC1B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4D845D-B6EE-ADE7-C8AB-9D8D7DF44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A6BDED-E02A-C6A8-FF65-88B96E6B7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F9FC04-3E59-C23C-6FE2-2FED2931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8141-4137-413B-B450-37EB72CC440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012911-05CC-782E-04CE-B404D379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914DE9-3903-CF03-0DE5-B0AC7C8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B43-DCBB-45AF-A3C5-2859BC507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17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F185C1D-12CD-ECBC-6ABE-8638898C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902999-7D18-4602-A346-5B17DD456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FAA74C-C83C-A22F-F637-173578F50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F8141-4137-413B-B450-37EB72CC440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80972B-17F1-5D6F-3D53-DA1672180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2440DE-293A-6473-5F76-A53F69043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98B43-DCBB-45AF-A3C5-2859BC507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07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A68240-24FA-7E61-562B-2AE8CB4CA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6DC96F-A3A2-144D-A0CD-C7F15642D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8614"/>
            <a:ext cx="9144000" cy="1655762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2026/04/17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3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BD748C-EBCF-8388-3ADF-EC4F26BC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Amp test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6ED9EB-2DBA-C216-BD13-6EF69A64D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0" y="2801563"/>
            <a:ext cx="5021146" cy="30126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4AD040-55C2-57FD-BC6F-A37E99D22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7424"/>
            <a:ext cx="5166741" cy="31000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B2E60A-A3F8-3A7D-4D91-13328F843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52" y="3147065"/>
            <a:ext cx="5653669" cy="33922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37805C4-3E1A-173F-859F-06082160C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3" t="30163" r="40754" b="23225"/>
          <a:stretch>
            <a:fillRect/>
          </a:stretch>
        </p:blipFill>
        <p:spPr>
          <a:xfrm rot="16200000">
            <a:off x="2555170" y="-219550"/>
            <a:ext cx="1070518" cy="319668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5D0592B-B27C-B5BE-8F9E-F149C3B45066}"/>
              </a:ext>
            </a:extLst>
          </p:cNvPr>
          <p:cNvSpPr txBox="1"/>
          <p:nvPr/>
        </p:nvSpPr>
        <p:spPr>
          <a:xfrm>
            <a:off x="1425500" y="2076545"/>
            <a:ext cx="319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MICROFJ-40035 (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Sensl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0DD0D09-5519-9064-E48D-13D953953D9C}"/>
              </a:ext>
            </a:extLst>
          </p:cNvPr>
          <p:cNvSpPr txBox="1"/>
          <p:nvPr/>
        </p:nvSpPr>
        <p:spPr>
          <a:xfrm>
            <a:off x="1124097" y="6169937"/>
            <a:ext cx="3932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暗计数测试，平均半高宽约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1.3 ns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2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FE04A97-2E73-0232-3B0A-721C0E37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Amp test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1949EB-9501-C4EE-7D31-1FD0ECC31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" y="3212251"/>
            <a:ext cx="3848432" cy="24711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77871AB-C23F-BE5A-F611-4D5EF6264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" y="698547"/>
            <a:ext cx="3788950" cy="22733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FCF47D-B16B-1109-7B33-C3D6D43D4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90" y="3212251"/>
            <a:ext cx="3848432" cy="24711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14853A4-2D25-DE08-7412-BD7D2B4DA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72" y="681038"/>
            <a:ext cx="3788950" cy="22733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CDB167-C6EF-AB0C-1220-330F6E559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85" y="698548"/>
            <a:ext cx="3788948" cy="22733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8E5AEED-5146-851F-C47B-B3D2FF3A37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01" y="3212251"/>
            <a:ext cx="3848432" cy="2471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14CE714-422E-B3A3-6877-F08DAF6EA5D0}"/>
                  </a:ext>
                </a:extLst>
              </p:cNvPr>
              <p:cNvSpPr txBox="1"/>
              <p:nvPr/>
            </p:nvSpPr>
            <p:spPr>
              <a:xfrm>
                <a:off x="505514" y="5683367"/>
                <a:ext cx="32041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中检维康塑闪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拟合：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𝟖𝟓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𝟎𝟒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𝐧𝐬</m:t>
                    </m:r>
                  </m:oMath>
                </a14:m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14CE714-422E-B3A3-6877-F08DAF6EA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14" y="5683367"/>
                <a:ext cx="3204125" cy="707886"/>
              </a:xfrm>
              <a:prstGeom prst="rect">
                <a:avLst/>
              </a:prstGeom>
              <a:blipFill>
                <a:blip r:embed="rId8"/>
                <a:stretch>
                  <a:fillRect l="-2091" t="-6034" b="-12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D75365C-4431-9D8C-687D-E7C3FAA6DC12}"/>
                  </a:ext>
                </a:extLst>
              </p:cNvPr>
              <p:cNvSpPr txBox="1"/>
              <p:nvPr/>
            </p:nvSpPr>
            <p:spPr>
              <a:xfrm>
                <a:off x="4731826" y="5683367"/>
                <a:ext cx="32041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交大紫外激光：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拟合：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𝟒𝟕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𝐧𝐬</m:t>
                    </m:r>
                  </m:oMath>
                </a14:m>
                <a:endPara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（理论脉宽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&lt; 1.3 ns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D75365C-4431-9D8C-687D-E7C3FAA6D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826" y="5683367"/>
                <a:ext cx="3204125" cy="1015663"/>
              </a:xfrm>
              <a:prstGeom prst="rect">
                <a:avLst/>
              </a:prstGeom>
              <a:blipFill>
                <a:blip r:embed="rId9"/>
                <a:stretch>
                  <a:fillRect l="-1901" t="-4192" b="-10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49B64C0-FD1D-BCCB-154D-DDFF268B50E2}"/>
                  </a:ext>
                </a:extLst>
              </p:cNvPr>
              <p:cNvSpPr txBox="1"/>
              <p:nvPr/>
            </p:nvSpPr>
            <p:spPr>
              <a:xfrm>
                <a:off x="8658301" y="5683366"/>
                <a:ext cx="32041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交大绿光激光：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拟合：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𝟕𝟐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𝟎𝟕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𝐧𝐬</m:t>
                    </m:r>
                  </m:oMath>
                </a14:m>
                <a:endPara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（理论脉宽：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0.65 ns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49B64C0-FD1D-BCCB-154D-DDFF268B5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301" y="5683366"/>
                <a:ext cx="3204125" cy="1015663"/>
              </a:xfrm>
              <a:prstGeom prst="rect">
                <a:avLst/>
              </a:prstGeom>
              <a:blipFill>
                <a:blip r:embed="rId10"/>
                <a:stretch>
                  <a:fillRect l="-1901" t="-4192" b="-10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94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F4721C4-8229-73BB-8EE1-A398BF7F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PSS-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0E5A246-7EF8-B3EE-322B-25F6A8AF1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19" y="614329"/>
            <a:ext cx="3451232" cy="25874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107F03-E67B-74FF-9337-C93E43A5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591" y="613318"/>
            <a:ext cx="3451232" cy="25884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C0E85A-2065-0201-F1DC-45B12FCF2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19" y="3850887"/>
            <a:ext cx="3451232" cy="258741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B52CC44-1D18-A32F-D97E-B45602B15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591" y="3849874"/>
            <a:ext cx="3452583" cy="258842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D23227E-641F-0942-AF6A-54BF558FF1E0}"/>
              </a:ext>
            </a:extLst>
          </p:cNvPr>
          <p:cNvSpPr txBox="1"/>
          <p:nvPr/>
        </p:nvSpPr>
        <p:spPr>
          <a:xfrm>
            <a:off x="2512741" y="3345366"/>
            <a:ext cx="165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无胶无闪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35E5952-4AEC-BEDC-A9A3-15E28D8C7149}"/>
              </a:ext>
            </a:extLst>
          </p:cNvPr>
          <p:cNvSpPr txBox="1"/>
          <p:nvPr/>
        </p:nvSpPr>
        <p:spPr>
          <a:xfrm>
            <a:off x="2467244" y="6470412"/>
            <a:ext cx="165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有胶无闪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E50158F-ECB4-F10A-1036-C2665C16088D}"/>
              </a:ext>
            </a:extLst>
          </p:cNvPr>
          <p:cNvSpPr txBox="1"/>
          <p:nvPr/>
        </p:nvSpPr>
        <p:spPr>
          <a:xfrm>
            <a:off x="8493511" y="3345366"/>
            <a:ext cx="165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有胶有闪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579B2A1-92E8-CE2A-B976-A1C550834E7B}"/>
              </a:ext>
            </a:extLst>
          </p:cNvPr>
          <p:cNvSpPr txBox="1"/>
          <p:nvPr/>
        </p:nvSpPr>
        <p:spPr>
          <a:xfrm>
            <a:off x="8493511" y="6470412"/>
            <a:ext cx="165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无胶有闪</a:t>
            </a:r>
          </a:p>
        </p:txBody>
      </p:sp>
    </p:spTree>
    <p:extLst>
      <p:ext uri="{BB962C8B-B14F-4D97-AF65-F5344CB8AC3E}">
        <p14:creationId xmlns:p14="http://schemas.microsoft.com/office/powerpoint/2010/main" val="364415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29C328A-05CB-0A7D-A4C5-12048BA409E0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105156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 distributions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2A1ECC-5326-98E8-D214-DB7EF4522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65" y="681038"/>
            <a:ext cx="4593314" cy="27977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9F3698A-7C44-DE3C-37F2-114B14953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79" y="3478823"/>
            <a:ext cx="4563800" cy="28170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DA27460-F65F-D6EF-928E-E4D6F7B0D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81038"/>
            <a:ext cx="4508221" cy="279778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7B06384-6AB7-B713-3CF0-3BECF9974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8" y="3498046"/>
            <a:ext cx="4503453" cy="279778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D7270B7-FCD9-9A7F-D9F0-30D23A0D6257}"/>
              </a:ext>
            </a:extLst>
          </p:cNvPr>
          <p:cNvSpPr txBox="1"/>
          <p:nvPr/>
        </p:nvSpPr>
        <p:spPr>
          <a:xfrm>
            <a:off x="2319455" y="6393366"/>
            <a:ext cx="266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SiPM1, SiPM2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无胶无闪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23BA6F6-FCF3-D0D7-58F6-9731A2384B84}"/>
              </a:ext>
            </a:extLst>
          </p:cNvPr>
          <p:cNvSpPr txBox="1"/>
          <p:nvPr/>
        </p:nvSpPr>
        <p:spPr>
          <a:xfrm>
            <a:off x="7422997" y="6393366"/>
            <a:ext cx="266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SiPM3, SiPM4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有胶有闪</a:t>
            </a:r>
          </a:p>
        </p:txBody>
      </p:sp>
    </p:spTree>
    <p:extLst>
      <p:ext uri="{BB962C8B-B14F-4D97-AF65-F5344CB8AC3E}">
        <p14:creationId xmlns:p14="http://schemas.microsoft.com/office/powerpoint/2010/main" val="145822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宽屏</PresentationFormat>
  <Paragraphs>23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等线 Light</vt:lpstr>
      <vt:lpstr>宋体</vt:lpstr>
      <vt:lpstr>Arial</vt:lpstr>
      <vt:lpstr>Cambria Math</vt:lpstr>
      <vt:lpstr>Times New Roman</vt:lpstr>
      <vt:lpstr>Office 主题​​</vt:lpstr>
      <vt:lpstr>Group Meeting</vt:lpstr>
      <vt:lpstr>Fast Amp test</vt:lpstr>
      <vt:lpstr>Fast Amp test</vt:lpstr>
      <vt:lpstr>New PSS-SiPMs test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1</cp:revision>
  <dcterms:created xsi:type="dcterms:W3CDTF">2026-04-17T06:28:55Z</dcterms:created>
  <dcterms:modified xsi:type="dcterms:W3CDTF">2026-04-17T06:28:55Z</dcterms:modified>
</cp:coreProperties>
</file>