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6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76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Relationship Id="rId3" Type="http://schemas.openxmlformats.org/officeDocument/2006/relationships/image" Target="../media/image6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9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10590" y="516890"/>
            <a:ext cx="10469245" cy="2570480"/>
          </a:xfrm>
        </p:spPr>
        <p:txBody>
          <a:bodyPr>
            <a:noAutofit/>
          </a:bodyPr>
          <a:lstStyle/>
          <a:p>
            <a:r>
              <a:rPr lang="zh-CN" altLang="en-US" sz="4400"/>
              <a:t>偏压片压胶厚度的复测，以及</a:t>
            </a:r>
            <a:r>
              <a:rPr lang="zh-CN" altLang="en-US" sz="4400">
                <a:sym typeface="+mn-ea"/>
              </a:rPr>
              <a:t>真空</a:t>
            </a:r>
            <a:r>
              <a:rPr lang="zh-CN" altLang="en-US" sz="4400">
                <a:sym typeface="+mn-ea"/>
              </a:rPr>
              <a:t>试验</a:t>
            </a:r>
            <a:endParaRPr lang="zh-CN" altLang="en-US" sz="440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巩克云、</a:t>
            </a:r>
            <a:r>
              <a:rPr lang="zh-CN" altLang="en-US" dirty="0">
                <a:sym typeface="+mn-ea"/>
              </a:rPr>
              <a:t>王昊洋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试验内容：</a:t>
            </a:r>
            <a:endParaRPr lang="zh-CN" altLang="en-US" dirty="0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754380" y="2202815"/>
            <a:ext cx="61950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、点胶机在偏压片</a:t>
            </a:r>
            <a:r>
              <a:rPr lang="zh-CN" altLang="en-US" dirty="0"/>
              <a:t>上点胶、</a:t>
            </a:r>
            <a:r>
              <a:rPr lang="en-US" altLang="zh-CN" dirty="0"/>
              <a:t>4</a:t>
            </a:r>
            <a:r>
              <a:rPr lang="zh-CN" altLang="en-US" dirty="0"/>
              <a:t>个</a:t>
            </a:r>
            <a:r>
              <a:rPr lang="en-US" altLang="zh-CN" dirty="0"/>
              <a:t>0.45mm</a:t>
            </a:r>
            <a:r>
              <a:rPr lang="zh-CN" altLang="en-US" dirty="0"/>
              <a:t>的</a:t>
            </a:r>
            <a:r>
              <a:rPr lang="zh-CN" altLang="en-US" dirty="0"/>
              <a:t>塞尺控制总厚度</a:t>
            </a:r>
            <a:endParaRPr lang="zh-CN" altLang="en-US" dirty="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54450" y="4285540"/>
            <a:ext cx="1032235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、将机械加工的</a:t>
            </a:r>
            <a:r>
              <a:rPr lang="en-US" altLang="zh-CN" dirty="0"/>
              <a:t>AIREX</a:t>
            </a:r>
            <a:r>
              <a:rPr lang="zh-CN" altLang="en-US" dirty="0"/>
              <a:t>片、</a:t>
            </a:r>
            <a:r>
              <a:rPr lang="en-US" altLang="zh-CN" dirty="0"/>
              <a:t>AIREX-</a:t>
            </a:r>
            <a:r>
              <a:rPr lang="zh-CN" altLang="en-US" dirty="0"/>
              <a:t>胶水试验件放入</a:t>
            </a:r>
            <a:r>
              <a:rPr lang="zh-CN" altLang="en-US" dirty="0"/>
              <a:t>真空箱</a:t>
            </a:r>
            <a:endParaRPr lang="zh-CN" altLang="en-US" dirty="0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7544993" y="2201739"/>
            <a:ext cx="188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压胶</a:t>
            </a:r>
            <a:r>
              <a:rPr lang="en-US" altLang="zh-CN" dirty="0"/>
              <a:t>1</a:t>
            </a:r>
            <a:r>
              <a:rPr lang="zh-CN" altLang="en-US" dirty="0"/>
              <a:t>天</a:t>
            </a:r>
            <a:endParaRPr lang="zh-CN" altLang="en-US" dirty="0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545719" y="4285855"/>
            <a:ext cx="1884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真空</a:t>
            </a:r>
            <a:r>
              <a:rPr lang="en-US" altLang="zh-CN" dirty="0"/>
              <a:t>2</a:t>
            </a:r>
            <a:r>
              <a:rPr lang="zh-CN" altLang="en-US" dirty="0"/>
              <a:t>天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一、偏压片压胶厚度复测（</a:t>
            </a:r>
            <a:r>
              <a:rPr lang="en-US" altLang="zh-CN"/>
              <a:t>0.45mm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保证四个角都是用塞尺头部控制高度，</a:t>
            </a:r>
            <a:r>
              <a:rPr lang="zh-CN" altLang="en-US">
                <a:solidFill>
                  <a:schemeClr val="accent1">
                    <a:lumMod val="75000"/>
                  </a:schemeClr>
                </a:solidFill>
              </a:rPr>
              <a:t>避免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塞尺尾部孔周边有突起导致胶线宽度不均匀。</a:t>
            </a:r>
            <a:endParaRPr lang="zh-CN" altLang="en-US" dirty="0">
              <a:solidFill>
                <a:srgbClr val="1105AB"/>
              </a:solidFill>
            </a:endParaRPr>
          </a:p>
          <a:p>
            <a:r>
              <a:rPr lang="zh-CN" altLang="en-US"/>
              <a:t>游标卡尺测量</a:t>
            </a:r>
            <a:r>
              <a:rPr lang="en-US" altLang="zh-CN"/>
              <a:t>4</a:t>
            </a:r>
            <a:r>
              <a:rPr lang="zh-CN" altLang="en-US"/>
              <a:t>个塞尺厚度，</a:t>
            </a:r>
            <a:r>
              <a:rPr lang="zh-CN" altLang="en-US"/>
              <a:t>如图</a:t>
            </a:r>
            <a:endParaRPr lang="zh-CN" altLang="en-US"/>
          </a:p>
          <a:p>
            <a:r>
              <a:rPr lang="zh-CN" altLang="en-US"/>
              <a:t>压胶一天</a:t>
            </a:r>
            <a:endParaRPr lang="zh-CN" altLang="en-US"/>
          </a:p>
        </p:txBody>
      </p:sp>
      <p:pic>
        <p:nvPicPr>
          <p:cNvPr id="4" name="图片 3" descr="b3822da4e814cdd0c4b1171f0e00144"/>
          <p:cNvPicPr>
            <a:picLocks noChangeAspect="1"/>
          </p:cNvPicPr>
          <p:nvPr/>
        </p:nvPicPr>
        <p:blipFill>
          <a:blip r:embed="rId3"/>
          <a:srcRect t="21361" b="30361"/>
          <a:stretch>
            <a:fillRect/>
          </a:stretch>
        </p:blipFill>
        <p:spPr>
          <a:xfrm>
            <a:off x="1164590" y="3612515"/>
            <a:ext cx="3864610" cy="2489200"/>
          </a:xfrm>
          <a:prstGeom prst="rect">
            <a:avLst/>
          </a:prstGeom>
        </p:spPr>
      </p:pic>
      <p:pic>
        <p:nvPicPr>
          <p:cNvPr id="5" name="图片 4" descr="8f5bc1162e8085e1ff1dbae53d79d18"/>
          <p:cNvPicPr>
            <a:picLocks noChangeAspect="1"/>
          </p:cNvPicPr>
          <p:nvPr/>
        </p:nvPicPr>
        <p:blipFill>
          <a:blip r:embed="rId4"/>
          <a:srcRect l="13613" b="20019"/>
          <a:stretch>
            <a:fillRect/>
          </a:stretch>
        </p:blipFill>
        <p:spPr>
          <a:xfrm>
            <a:off x="6562090" y="3612515"/>
            <a:ext cx="3606165" cy="250380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764030" y="3750310"/>
            <a:ext cx="481330" cy="54800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9760" y="5421630"/>
            <a:ext cx="481330" cy="54800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020820" y="5185410"/>
            <a:ext cx="481330" cy="54800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3921125" y="3750310"/>
            <a:ext cx="481330" cy="54800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164590" y="5822315"/>
            <a:ext cx="945515" cy="427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0.451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27830" y="5733415"/>
            <a:ext cx="945515" cy="427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0.448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28160" y="3612515"/>
            <a:ext cx="945515" cy="427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0.447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90930" y="3612515"/>
            <a:ext cx="945515" cy="427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0.455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压胶厚度实测（千分尺）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rcRect r="25680"/>
          <a:stretch>
            <a:fillRect/>
          </a:stretch>
        </p:blipFill>
        <p:spPr>
          <a:xfrm>
            <a:off x="7610475" y="2387600"/>
            <a:ext cx="3905885" cy="2929890"/>
          </a:xfrm>
          <a:prstGeom prst="rect">
            <a:avLst/>
          </a:prstGeom>
        </p:spPr>
      </p:pic>
      <p:pic>
        <p:nvPicPr>
          <p:cNvPr id="3" name="图片 2" descr="48040d6fb222ddfb624bc321cf3eff1d"/>
          <p:cNvPicPr>
            <a:picLocks noChangeAspect="1"/>
          </p:cNvPicPr>
          <p:nvPr/>
        </p:nvPicPr>
        <p:blipFill>
          <a:blip r:embed="rId4"/>
          <a:srcRect l="20204" t="-3941" r="14573" b="13143"/>
          <a:stretch>
            <a:fillRect/>
          </a:stretch>
        </p:blipFill>
        <p:spPr>
          <a:xfrm rot="5400000">
            <a:off x="854710" y="2270125"/>
            <a:ext cx="2917190" cy="3151505"/>
          </a:xfrm>
          <a:prstGeom prst="rect">
            <a:avLst/>
          </a:prstGeom>
        </p:spPr>
      </p:pic>
      <p:pic>
        <p:nvPicPr>
          <p:cNvPr id="5" name="图片 4" descr="dc3b21dc74b821aa95d7bd299729aa79"/>
          <p:cNvPicPr>
            <a:picLocks noChangeAspect="1"/>
          </p:cNvPicPr>
          <p:nvPr/>
        </p:nvPicPr>
        <p:blipFill>
          <a:blip r:embed="rId5"/>
          <a:srcRect l="10337" r="10000"/>
          <a:stretch>
            <a:fillRect/>
          </a:stretch>
        </p:blipFill>
        <p:spPr>
          <a:xfrm rot="5400000">
            <a:off x="4274185" y="2473960"/>
            <a:ext cx="2951480" cy="2778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6925" y="15373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胶线</a:t>
            </a:r>
            <a:r>
              <a:rPr lang="zh-CN" altLang="en-US"/>
              <a:t>宽度较</a:t>
            </a:r>
            <a:r>
              <a:rPr lang="zh-CN" altLang="en-US"/>
              <a:t>均匀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363925"/>
            <a:ext cx="10969200" cy="705600"/>
          </a:xfrm>
        </p:spPr>
        <p:txBody>
          <a:bodyPr/>
          <a:p>
            <a:r>
              <a:rPr lang="zh-CN" altLang="en-US" dirty="0">
                <a:sym typeface="+mn-ea"/>
              </a:rPr>
              <a:t>偏压片点胶压胶结论：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7905" y="1398270"/>
            <a:ext cx="3749675" cy="44570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76620" y="1720850"/>
            <a:ext cx="4790440" cy="38119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342900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/>
              <a:t>测量整体厚度比塞尺</a:t>
            </a:r>
            <a:r>
              <a:rPr lang="zh-CN" altLang="en-US" sz="2000">
                <a:solidFill>
                  <a:srgbClr val="FF0000"/>
                </a:solidFill>
              </a:rPr>
              <a:t>薄了几微米</a:t>
            </a:r>
            <a:r>
              <a:rPr lang="zh-CN" altLang="en-US" sz="2000"/>
              <a:t>，可能是千分尺挤压的原因，千分尺测量也伴随有误差。</a:t>
            </a:r>
            <a:endParaRPr lang="zh-CN" altLang="en-US" sz="2000"/>
          </a:p>
          <a:p>
            <a:pPr marL="342900" indent="-342900" fontAlgn="auto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/>
              <a:t>理想状况下胶水厚度变化可以控制在</a:t>
            </a:r>
            <a:r>
              <a:rPr lang="en-US" altLang="zh-CN" sz="2000">
                <a:solidFill>
                  <a:srgbClr val="FF0000"/>
                </a:solidFill>
              </a:rPr>
              <a:t>10μm</a:t>
            </a:r>
            <a:r>
              <a:rPr lang="zh-CN" altLang="en-US" sz="2000"/>
              <a:t>内。</a:t>
            </a:r>
            <a:endParaRPr lang="zh-CN" altLang="en-US" sz="2000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二、</a:t>
            </a:r>
            <a:r>
              <a:rPr lang="zh-CN" altLang="en-US">
                <a:sym typeface="+mn-ea"/>
              </a:rPr>
              <a:t>胶水和</a:t>
            </a:r>
            <a:r>
              <a:rPr lang="en-US" altLang="zh-CN">
                <a:sym typeface="+mn-ea"/>
              </a:rPr>
              <a:t>AIREX</a:t>
            </a:r>
            <a:r>
              <a:rPr lang="zh-CN" altLang="en-US">
                <a:sym typeface="+mn-ea"/>
              </a:rPr>
              <a:t>在真空前后的</a:t>
            </a:r>
            <a:r>
              <a:rPr lang="zh-CN" altLang="en-US">
                <a:sym typeface="+mn-ea"/>
              </a:rPr>
              <a:t>状态对比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实验设备</a:t>
            </a:r>
            <a:endParaRPr lang="zh-CN" altLang="en-US"/>
          </a:p>
        </p:txBody>
      </p:sp>
      <p:pic>
        <p:nvPicPr>
          <p:cNvPr id="4" name="图片 3" descr="b0e93c1794ecad0990df6a0027c5b5e2"/>
          <p:cNvPicPr>
            <a:picLocks noChangeAspect="1"/>
          </p:cNvPicPr>
          <p:nvPr/>
        </p:nvPicPr>
        <p:blipFill>
          <a:blip r:embed="rId3"/>
          <a:srcRect l="12265" r="8807" b="13843"/>
          <a:stretch>
            <a:fillRect/>
          </a:stretch>
        </p:blipFill>
        <p:spPr>
          <a:xfrm>
            <a:off x="1601470" y="2201545"/>
            <a:ext cx="2078990" cy="3022600"/>
          </a:xfrm>
          <a:prstGeom prst="rect">
            <a:avLst/>
          </a:prstGeom>
        </p:spPr>
      </p:pic>
      <p:pic>
        <p:nvPicPr>
          <p:cNvPr id="6" name="图片 5" descr="0c639e3c01f5b14f683947f74ef61b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02815"/>
            <a:ext cx="4029075" cy="30213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1300" y="5557520"/>
            <a:ext cx="2416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2XZ-4</a:t>
            </a:r>
            <a:r>
              <a:rPr lang="zh-CN" altLang="en-US"/>
              <a:t>型旋片式</a:t>
            </a:r>
            <a:r>
              <a:rPr lang="zh-CN" altLang="en-US"/>
              <a:t>真空泵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605905" y="5557520"/>
            <a:ext cx="2095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DZF</a:t>
            </a:r>
            <a:r>
              <a:rPr lang="zh-CN" altLang="en-US"/>
              <a:t>型</a:t>
            </a:r>
            <a:r>
              <a:rPr lang="zh-CN" altLang="en-US"/>
              <a:t>真空干燥箱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目的与</a:t>
            </a:r>
            <a:r>
              <a:rPr lang="zh-CN" altLang="en-US"/>
              <a:t>准备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将机械加工过的</a:t>
            </a:r>
            <a:r>
              <a:rPr lang="en-US" altLang="zh-CN">
                <a:sym typeface="+mn-ea"/>
              </a:rPr>
              <a:t>AIREX</a:t>
            </a:r>
            <a:r>
              <a:rPr lang="zh-CN" altLang="en-US">
                <a:sym typeface="+mn-ea"/>
              </a:rPr>
              <a:t>片放入剪口的袋子里，看真空后是否会出现掉渣现象（粉末）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观察压胶试验件和涂满胶的</a:t>
            </a:r>
            <a:r>
              <a:rPr lang="zh-CN" altLang="en-US">
                <a:sym typeface="+mn-ea"/>
              </a:rPr>
              <a:t>试验件在真空后是否会出现开裂，脱胶等现象</a:t>
            </a:r>
            <a:endParaRPr lang="zh-CN" altLang="en-US"/>
          </a:p>
        </p:txBody>
      </p:sp>
      <p:pic>
        <p:nvPicPr>
          <p:cNvPr id="4" name="图片 3" descr="04206126cecb21c160be4e2f0c290e01"/>
          <p:cNvPicPr>
            <a:picLocks noChangeAspect="1"/>
          </p:cNvPicPr>
          <p:nvPr/>
        </p:nvPicPr>
        <p:blipFill>
          <a:blip r:embed="rId3"/>
          <a:srcRect l="10938" t="10427" r="5793" b="10859"/>
          <a:stretch>
            <a:fillRect/>
          </a:stretch>
        </p:blipFill>
        <p:spPr>
          <a:xfrm>
            <a:off x="685165" y="2901315"/>
            <a:ext cx="2646680" cy="1876425"/>
          </a:xfrm>
          <a:prstGeom prst="rect">
            <a:avLst/>
          </a:prstGeom>
        </p:spPr>
      </p:pic>
      <p:pic>
        <p:nvPicPr>
          <p:cNvPr id="6" name="图片 5" descr="47ce343f0ab09226c52f23f3e5bd49df"/>
          <p:cNvPicPr>
            <a:picLocks noChangeAspect="1"/>
          </p:cNvPicPr>
          <p:nvPr/>
        </p:nvPicPr>
        <p:blipFill>
          <a:blip r:embed="rId4"/>
          <a:srcRect l="4346" r="19039"/>
          <a:stretch>
            <a:fillRect/>
          </a:stretch>
        </p:blipFill>
        <p:spPr>
          <a:xfrm rot="16200000">
            <a:off x="4037330" y="2920365"/>
            <a:ext cx="1877060" cy="1837055"/>
          </a:xfrm>
          <a:prstGeom prst="rect">
            <a:avLst/>
          </a:prstGeom>
        </p:spPr>
      </p:pic>
      <p:pic>
        <p:nvPicPr>
          <p:cNvPr id="7" name="图片 6" descr="9c3eed6108cc117cff99871e7b54417b"/>
          <p:cNvPicPr>
            <a:picLocks noChangeAspect="1"/>
          </p:cNvPicPr>
          <p:nvPr/>
        </p:nvPicPr>
        <p:blipFill>
          <a:blip r:embed="rId5"/>
          <a:srcRect l="7831" t="13065" b="18861"/>
          <a:stretch>
            <a:fillRect/>
          </a:stretch>
        </p:blipFill>
        <p:spPr>
          <a:xfrm>
            <a:off x="6741795" y="2900680"/>
            <a:ext cx="1905000" cy="1877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1465" y="5227955"/>
            <a:ext cx="35509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机械加工过的</a:t>
            </a:r>
            <a:r>
              <a:rPr lang="en-US" altLang="zh-CN"/>
              <a:t>AIREX</a:t>
            </a:r>
            <a:r>
              <a:rPr lang="zh-CN" altLang="en-US"/>
              <a:t>片放入剪口的袋子</a:t>
            </a:r>
            <a:r>
              <a:rPr lang="zh-CN" altLang="en-US"/>
              <a:t>里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496050" y="5227955"/>
            <a:ext cx="2397125" cy="368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压胶试验件（压胶</a:t>
            </a:r>
            <a:r>
              <a:rPr lang="en-US" altLang="zh-CN"/>
              <a:t>1</a:t>
            </a:r>
            <a:r>
              <a:rPr lang="zh-CN" altLang="en-US"/>
              <a:t>天）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842385" y="5227955"/>
            <a:ext cx="2397125" cy="3689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压胶试验件（压胶</a:t>
            </a:r>
            <a:r>
              <a:rPr lang="en-US" altLang="zh-CN"/>
              <a:t>5</a:t>
            </a:r>
            <a:r>
              <a:rPr lang="zh-CN" altLang="en-US"/>
              <a:t>天）</a:t>
            </a:r>
            <a:endParaRPr lang="zh-CN" altLang="en-US"/>
          </a:p>
        </p:txBody>
      </p:sp>
      <p:pic>
        <p:nvPicPr>
          <p:cNvPr id="5" name="图片 4" descr="4d9fb4f174f59342ab0a124cef351d9d"/>
          <p:cNvPicPr>
            <a:picLocks noChangeAspect="1"/>
          </p:cNvPicPr>
          <p:nvPr/>
        </p:nvPicPr>
        <p:blipFill>
          <a:blip r:embed="rId6"/>
          <a:srcRect l="17612" t="6806" r="16772" b="6519"/>
          <a:stretch>
            <a:fillRect/>
          </a:stretch>
        </p:blipFill>
        <p:spPr>
          <a:xfrm>
            <a:off x="9213215" y="2901315"/>
            <a:ext cx="1894840" cy="18770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370060" y="5227955"/>
            <a:ext cx="1581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涂满胶</a:t>
            </a:r>
            <a:r>
              <a:rPr lang="zh-CN" altLang="en-US"/>
              <a:t>试验件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放入</a:t>
            </a:r>
            <a:r>
              <a:rPr lang="zh-CN" altLang="en-US"/>
              <a:t>真空箱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表压：</a:t>
            </a:r>
            <a:r>
              <a:rPr lang="en-US" altLang="zh-CN"/>
              <a:t>-0.1MP</a:t>
            </a:r>
            <a:r>
              <a:rPr lang="en-US" altLang="zh-CN"/>
              <a:t>a</a:t>
            </a:r>
            <a:endParaRPr lang="en-US" altLang="zh-CN"/>
          </a:p>
        </p:txBody>
      </p:sp>
      <p:pic>
        <p:nvPicPr>
          <p:cNvPr id="4" name="图片 3" descr="f40df7617e8a71b81a5541d75fc938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765" y="1490345"/>
            <a:ext cx="4468495" cy="3350260"/>
          </a:xfrm>
          <a:prstGeom prst="rect">
            <a:avLst/>
          </a:prstGeom>
        </p:spPr>
      </p:pic>
      <p:pic>
        <p:nvPicPr>
          <p:cNvPr id="5" name="图片 4" descr="686ed59027f86d52ceeb76ec07ff1af5"/>
          <p:cNvPicPr>
            <a:picLocks noChangeAspect="1"/>
          </p:cNvPicPr>
          <p:nvPr/>
        </p:nvPicPr>
        <p:blipFill>
          <a:blip r:embed="rId4"/>
          <a:srcRect l="1201" t="24102" r="-1201"/>
          <a:stretch>
            <a:fillRect/>
          </a:stretch>
        </p:blipFill>
        <p:spPr>
          <a:xfrm>
            <a:off x="708660" y="1490345"/>
            <a:ext cx="2496185" cy="33667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29120" y="5017135"/>
            <a:ext cx="15817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已放入真空箱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真空两天后状态及</a:t>
            </a:r>
            <a:r>
              <a:rPr lang="zh-CN" altLang="en-US"/>
              <a:t>结论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zh-CN" altLang="en-US"/>
              <a:t>结论</a:t>
            </a:r>
            <a:endParaRPr lang="en-US" altLang="zh-CN"/>
          </a:p>
          <a:p>
            <a:r>
              <a:rPr lang="zh-CN" altLang="en-US"/>
              <a:t>机械加工过的</a:t>
            </a:r>
            <a:r>
              <a:rPr lang="en-US" altLang="zh-CN"/>
              <a:t>AIREX</a:t>
            </a:r>
            <a:r>
              <a:rPr lang="zh-CN" altLang="en-US"/>
              <a:t>片在真空后无明显变化</a:t>
            </a:r>
            <a:r>
              <a:rPr lang="zh-CN" altLang="en-US">
                <a:solidFill>
                  <a:srgbClr val="FF0000"/>
                </a:solidFill>
              </a:rPr>
              <a:t>未发现粉尘</a:t>
            </a:r>
            <a:endParaRPr lang="zh-CN" altLang="en-US">
              <a:solidFill>
                <a:srgbClr val="00B050"/>
              </a:solidFill>
            </a:endParaRPr>
          </a:p>
          <a:p>
            <a:r>
              <a:rPr lang="zh-CN" altLang="en-US"/>
              <a:t>压胶和涂满胶的试验件在真空后并</a:t>
            </a:r>
            <a:r>
              <a:rPr lang="zh-CN" altLang="en-US">
                <a:solidFill>
                  <a:srgbClr val="FF0000"/>
                </a:solidFill>
              </a:rPr>
              <a:t>未发现有开裂，脱胶等现象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4" name="图片 3" descr="80d7fe007ca497d440cedbc4af5f1857"/>
          <p:cNvPicPr>
            <a:picLocks noChangeAspect="1"/>
          </p:cNvPicPr>
          <p:nvPr/>
        </p:nvPicPr>
        <p:blipFill>
          <a:blip r:embed="rId3"/>
          <a:srcRect l="9091" t="13463" b="10685"/>
          <a:stretch>
            <a:fillRect/>
          </a:stretch>
        </p:blipFill>
        <p:spPr>
          <a:xfrm rot="16200000">
            <a:off x="724535" y="1732280"/>
            <a:ext cx="2052320" cy="2284730"/>
          </a:xfrm>
          <a:prstGeom prst="rect">
            <a:avLst/>
          </a:prstGeom>
        </p:spPr>
      </p:pic>
      <p:pic>
        <p:nvPicPr>
          <p:cNvPr id="5" name="图片 4" descr="e9e321e86c51e35e725df951c1fbb582"/>
          <p:cNvPicPr>
            <a:picLocks noChangeAspect="1"/>
          </p:cNvPicPr>
          <p:nvPr/>
        </p:nvPicPr>
        <p:blipFill>
          <a:blip r:embed="rId4"/>
          <a:srcRect l="8918" t="30991" r="7028" b="14194"/>
          <a:stretch>
            <a:fillRect/>
          </a:stretch>
        </p:blipFill>
        <p:spPr>
          <a:xfrm>
            <a:off x="3482340" y="1848485"/>
            <a:ext cx="2399030" cy="2087245"/>
          </a:xfrm>
          <a:prstGeom prst="rect">
            <a:avLst/>
          </a:prstGeom>
        </p:spPr>
      </p:pic>
      <p:pic>
        <p:nvPicPr>
          <p:cNvPr id="6" name="图片 5" descr="0b5e9a274cb6d43e2cd9b176e43e2f88"/>
          <p:cNvPicPr>
            <a:picLocks noChangeAspect="1"/>
          </p:cNvPicPr>
          <p:nvPr/>
        </p:nvPicPr>
        <p:blipFill>
          <a:blip r:embed="rId5"/>
          <a:srcRect l="9823" t="-407" r="16647" b="407"/>
          <a:stretch>
            <a:fillRect/>
          </a:stretch>
        </p:blipFill>
        <p:spPr>
          <a:xfrm rot="5400000">
            <a:off x="6491605" y="1827530"/>
            <a:ext cx="2127250" cy="2169160"/>
          </a:xfrm>
          <a:prstGeom prst="rect">
            <a:avLst/>
          </a:prstGeom>
        </p:spPr>
      </p:pic>
      <p:pic>
        <p:nvPicPr>
          <p:cNvPr id="7" name="图片 6" descr="142bb2ea70f04c967ae6247c29058948"/>
          <p:cNvPicPr>
            <a:picLocks noChangeAspect="1"/>
          </p:cNvPicPr>
          <p:nvPr/>
        </p:nvPicPr>
        <p:blipFill>
          <a:blip r:embed="rId6"/>
          <a:srcRect l="15304" t="25389" r="11302" b="20463"/>
          <a:stretch>
            <a:fillRect/>
          </a:stretch>
        </p:blipFill>
        <p:spPr>
          <a:xfrm>
            <a:off x="9229090" y="1848485"/>
            <a:ext cx="2177415" cy="21437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DIAGRAM_VIRTUALLY_FRAME" val="{&quot;height&quot;:197.5536220472441,&quot;left&quot;:59.4,&quot;top&quot;:173.3652755905512,&quot;width&quot;:812.7890551181102}"/>
</p:tagLst>
</file>

<file path=ppt/tags/tag67.xml><?xml version="1.0" encoding="utf-8"?>
<p:tagLst xmlns:p="http://schemas.openxmlformats.org/presentationml/2006/main">
  <p:tag name="KSO_WM_DIAGRAM_VIRTUALLY_FRAME" val="{&quot;height&quot;:197.5536220472441,&quot;left&quot;:59.4,&quot;top&quot;:173.3652755905512,&quot;width&quot;:812.7890551181102}"/>
</p:tagLst>
</file>

<file path=ppt/tags/tag68.xml><?xml version="1.0" encoding="utf-8"?>
<p:tagLst xmlns:p="http://schemas.openxmlformats.org/presentationml/2006/main">
  <p:tag name="KSO_WM_DIAGRAM_VIRTUALLY_FRAME" val="{&quot;height&quot;:197.5536220472441,&quot;left&quot;:59.4,&quot;top&quot;:173.3652755905512,&quot;width&quot;:812.7890551181102}"/>
</p:tagLst>
</file>

<file path=ppt/tags/tag69.xml><?xml version="1.0" encoding="utf-8"?>
<p:tagLst xmlns:p="http://schemas.openxmlformats.org/presentationml/2006/main">
  <p:tag name="KSO_WM_DIAGRAM_VIRTUALLY_FRAME" val="{&quot;height&quot;:197.5536220472441,&quot;left&quot;:59.4,&quot;top&quot;:173.3652755905512,&quot;width&quot;:812.7890551181102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WPS 演示</Application>
  <PresentationFormat>宽屏</PresentationFormat>
  <Paragraphs>81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偏压片压胶厚度的复测，以及真空试验</vt:lpstr>
      <vt:lpstr>试验内容：</vt:lpstr>
      <vt:lpstr>一、偏压片压胶厚度复测（0.45mm）</vt:lpstr>
      <vt:lpstr>压胶厚度实测（千分尺）</vt:lpstr>
      <vt:lpstr>偏压片点胶压胶结论：</vt:lpstr>
      <vt:lpstr>二、胶水和AIREX在真空前后的状态对比</vt:lpstr>
      <vt:lpstr>目的与准备</vt:lpstr>
      <vt:lpstr>放入真空箱</vt:lpstr>
      <vt:lpstr>真空两天后状态及结论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十七</cp:lastModifiedBy>
  <cp:revision>162</cp:revision>
  <dcterms:created xsi:type="dcterms:W3CDTF">2019-06-19T02:08:00Z</dcterms:created>
  <dcterms:modified xsi:type="dcterms:W3CDTF">2026-04-24T01:01:53Z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D7D59AA6E8104B6A8F27055CF800B26A_13</vt:lpwstr>
  </property>
</Properties>
</file>