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67"/>
  </p:normalViewPr>
  <p:slideViewPr>
    <p:cSldViewPr snapToGrid="0">
      <p:cViewPr varScale="1">
        <p:scale>
          <a:sx n="91" d="100"/>
          <a:sy n="91" d="100"/>
        </p:scale>
        <p:origin x="1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FA391-3C86-BA62-474E-ECE6CFF8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44C0A1-03FD-5663-691E-4E74732FC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496850-BE44-D24E-7440-4F95E529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3F1D1-0719-B658-0A1F-D6CB7225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690238-FB40-C645-8720-D9D63FB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810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394E7-3D11-184C-695E-3E23D68D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5F208E-1BC8-C2E8-3A02-E0575AD2B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7495DE-CD1C-B6EF-6882-603AB91D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372DDC-6CC8-4B52-E4B9-CB61CF28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7CAF0-1196-CC9D-C762-D82385B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31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F7DCF4-6A26-153F-3C67-394DDB4FE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AA91B1-F899-1216-522A-94A9F1B6A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47571A-5FC6-A7E3-98C4-9A02BE94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9BDA39-2B2C-812C-ECC1-EDF03FFA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7FB4-16C3-3D73-A708-074D0E47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7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14CD9-60EB-E026-8D0A-658BD186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A96304-E119-950D-9DB6-F1AEF58E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91E92E-D449-955D-684C-0CEBC60B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7EC43-FD9D-2803-5666-610C8522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D20AA-4A2A-FFB5-CFFD-69882426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95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10BB4D-1380-B2A2-26BE-27D40439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5FA4B4-AF3B-639A-9CBE-B71DEE60D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6BDD7-B084-9C33-9033-36B2C695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070C1-0499-72E0-5D47-0F6A8DC9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B61DAF-4EA0-51A4-D2D8-81CB729F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438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ACA10-B14F-90DB-E975-71580E9C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58CDC4-952A-0D7F-8059-58570C666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23E6BC-F415-9719-ACD6-6D17ED670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41D4F3-A49D-9F35-AB4F-EE6679FE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82D263-9397-0E8B-4D9A-3FEC8F25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FF007-5609-22FC-4FEF-6B8BE3FA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02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CB4EB-62DD-CB9A-47DB-AF6C37B5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CAE82E-57A6-FA06-8982-686A7D6CF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DD7E9D-2F41-2C28-F46A-E3D4AF80F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2D89BE-D80A-BFD4-CD80-33058D93F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8EED5E-84FB-6DE2-9696-F65EA4B94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BA8036-9DD9-6EA3-D462-7A5C1981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F01350-75A2-553D-84CA-FAD3AD7C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B30C21-5E7B-2129-9AA2-B2DB57F3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32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25E84-DDCC-EF2F-DFAD-9F0E20CF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BC43E5-5B32-00A9-6FBE-96F3DBED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C9F03C-625D-FE6F-1E06-5484F91A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D20FB1-1A83-C278-CFE0-6EA827AC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039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74A3AE-6130-DBC0-6D2F-85E5FE77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0FD485-83DA-3845-D6F2-D96322A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05F985-D026-D1A5-1D24-F6CD185F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38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13516-9E0A-8CC9-67B3-4249DEA4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1D9ABC-DE3C-95C2-A23E-9DE940E0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CB952B-1154-7DAD-886B-F257A51A7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7EB619-1C4E-8648-FFB8-E9E13741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ED6DDA-A271-C22C-6829-52690A7F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72887C-3421-159B-A9B1-9A4EF8B6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36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A40E7-4832-064B-C3AC-A3E9B71C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4FF4BB-425C-B00C-3291-6433A5020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1B6EC7-34C7-E8C8-50D7-BBA08D8C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3E1861-91E2-4FC9-E220-3C335AC5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E07009-DDE2-B585-F2B4-EF45BE59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920992-ED90-BCE6-1B69-2AF5041B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44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4A7B03-E29B-3BD0-73A3-C0695873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609E-0E90-228E-7039-CDDC76B5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0FDFF7-1915-543E-D093-52ABB6C58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CE8CF-EA93-7A4E-9FD2-0C53B0791D02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04C10-3A2C-FB94-A4D1-A1B3A5D8B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DF0142-4C6F-3A6E-A627-DFA094C86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37A922-3F4B-284D-9EE2-8B51FF459A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36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E985550A-C423-6C26-14C9-CA9231DB2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691098"/>
                  </p:ext>
                </p:extLst>
              </p:nvPr>
            </p:nvGraphicFramePr>
            <p:xfrm>
              <a:off x="731135" y="1527858"/>
              <a:ext cx="10729730" cy="35331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849953">
                      <a:extLst>
                        <a:ext uri="{9D8B030D-6E8A-4147-A177-3AD203B41FA5}">
                          <a16:colId xmlns:a16="http://schemas.microsoft.com/office/drawing/2014/main" val="3790930158"/>
                        </a:ext>
                      </a:extLst>
                    </a:gridCol>
                    <a:gridCol w="1797097">
                      <a:extLst>
                        <a:ext uri="{9D8B030D-6E8A-4147-A177-3AD203B41FA5}">
                          <a16:colId xmlns:a16="http://schemas.microsoft.com/office/drawing/2014/main" val="2199067597"/>
                        </a:ext>
                      </a:extLst>
                    </a:gridCol>
                    <a:gridCol w="3541340">
                      <a:extLst>
                        <a:ext uri="{9D8B030D-6E8A-4147-A177-3AD203B41FA5}">
                          <a16:colId xmlns:a16="http://schemas.microsoft.com/office/drawing/2014/main" val="4061922226"/>
                        </a:ext>
                      </a:extLst>
                    </a:gridCol>
                    <a:gridCol w="3541340">
                      <a:extLst>
                        <a:ext uri="{9D8B030D-6E8A-4147-A177-3AD203B41FA5}">
                          <a16:colId xmlns:a16="http://schemas.microsoft.com/office/drawing/2014/main" val="819275849"/>
                        </a:ext>
                      </a:extLst>
                    </a:gridCol>
                  </a:tblGrid>
                  <a:tr h="706619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𝐨𝐯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i="0" dirty="0"/>
                            <a:t> </a:t>
                          </a:r>
                          <a:r>
                            <a:rPr lang="en-US" altLang="zh-CN" dirty="0"/>
                            <a:t>under test(V)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𝐨𝐯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i="0" dirty="0"/>
                            <a:t>  </a:t>
                          </a:r>
                          <a:r>
                            <a:rPr lang="en-US" altLang="zh-CN" dirty="0"/>
                            <a:t>from datasheet(V)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82786"/>
                      </a:ext>
                    </a:extLst>
                  </a:tr>
                  <a:tr h="403783">
                    <a:tc rowSpan="3"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NDL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EQR3030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157980"/>
                      </a:ext>
                    </a:extLst>
                  </a:tr>
                  <a:tr h="40378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EQR6060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3.25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381089"/>
                      </a:ext>
                    </a:extLst>
                  </a:tr>
                  <a:tr h="40378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PSS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647169"/>
                      </a:ext>
                    </a:extLst>
                  </a:tr>
                  <a:tr h="403783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Huawei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HiSilicon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5402560"/>
                      </a:ext>
                    </a:extLst>
                  </a:tr>
                  <a:tr h="403783"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Hamamatsu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S13360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754193"/>
                      </a:ext>
                    </a:extLst>
                  </a:tr>
                  <a:tr h="40378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S14160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4853931"/>
                      </a:ext>
                    </a:extLst>
                  </a:tr>
                  <a:tr h="403783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Onsenmei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MicroJ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3.77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1-6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184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E985550A-C423-6C26-14C9-CA9231DB2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691098"/>
                  </p:ext>
                </p:extLst>
              </p:nvPr>
            </p:nvGraphicFramePr>
            <p:xfrm>
              <a:off x="731135" y="1527858"/>
              <a:ext cx="10729730" cy="35331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849953">
                      <a:extLst>
                        <a:ext uri="{9D8B030D-6E8A-4147-A177-3AD203B41FA5}">
                          <a16:colId xmlns:a16="http://schemas.microsoft.com/office/drawing/2014/main" val="3790930158"/>
                        </a:ext>
                      </a:extLst>
                    </a:gridCol>
                    <a:gridCol w="1797097">
                      <a:extLst>
                        <a:ext uri="{9D8B030D-6E8A-4147-A177-3AD203B41FA5}">
                          <a16:colId xmlns:a16="http://schemas.microsoft.com/office/drawing/2014/main" val="2199067597"/>
                        </a:ext>
                      </a:extLst>
                    </a:gridCol>
                    <a:gridCol w="3541340">
                      <a:extLst>
                        <a:ext uri="{9D8B030D-6E8A-4147-A177-3AD203B41FA5}">
                          <a16:colId xmlns:a16="http://schemas.microsoft.com/office/drawing/2014/main" val="4061922226"/>
                        </a:ext>
                      </a:extLst>
                    </a:gridCol>
                    <a:gridCol w="3541340">
                      <a:extLst>
                        <a:ext uri="{9D8B030D-6E8A-4147-A177-3AD203B41FA5}">
                          <a16:colId xmlns:a16="http://schemas.microsoft.com/office/drawing/2014/main" val="819275849"/>
                        </a:ext>
                      </a:extLst>
                    </a:gridCol>
                  </a:tblGrid>
                  <a:tr h="706619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3226" t="-3571" r="-100358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3226" t="-3571" r="-358" b="-4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82786"/>
                      </a:ext>
                    </a:extLst>
                  </a:tr>
                  <a:tr h="403783">
                    <a:tc rowSpan="3"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NDL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EQR3030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157980"/>
                      </a:ext>
                    </a:extLst>
                  </a:tr>
                  <a:tr h="40378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EQR6060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3.25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381089"/>
                      </a:ext>
                    </a:extLst>
                  </a:tr>
                  <a:tr h="40378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PSS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647169"/>
                      </a:ext>
                    </a:extLst>
                  </a:tr>
                  <a:tr h="403783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Huawei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HiSilicon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5402560"/>
                      </a:ext>
                    </a:extLst>
                  </a:tr>
                  <a:tr h="403783"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Hamamatsu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S13360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754193"/>
                      </a:ext>
                    </a:extLst>
                  </a:tr>
                  <a:tr h="40378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S14160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4853931"/>
                      </a:ext>
                    </a:extLst>
                  </a:tr>
                  <a:tr h="403783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Onsenmei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MicroJ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3.77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1-6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184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62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F6C1D42-416E-98BC-85F1-181A807B3A55}"/>
              </a:ext>
            </a:extLst>
          </p:cNvPr>
          <p:cNvSpPr txBox="1"/>
          <p:nvPr/>
        </p:nvSpPr>
        <p:spPr>
          <a:xfrm>
            <a:off x="1626243" y="423004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EQR20-3030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4A83E1-CD82-8CA2-02B7-65D9C3AC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43" y="878020"/>
            <a:ext cx="6667500" cy="20701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03CDEB-BF95-4B78-6909-38BF3513B56A}"/>
              </a:ext>
            </a:extLst>
          </p:cNvPr>
          <p:cNvSpPr txBox="1"/>
          <p:nvPr/>
        </p:nvSpPr>
        <p:spPr>
          <a:xfrm>
            <a:off x="1626243" y="3681280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EQR20-</a:t>
            </a:r>
            <a:r>
              <a:rPr lang="en-US" altLang="zh-CN" dirty="0"/>
              <a:t>6</a:t>
            </a:r>
            <a:r>
              <a:rPr lang="zh-CN" altLang="en-US" dirty="0"/>
              <a:t>0</a:t>
            </a:r>
            <a:r>
              <a:rPr lang="en-US" altLang="zh-CN" dirty="0"/>
              <a:t>6</a:t>
            </a:r>
            <a:r>
              <a:rPr lang="zh-CN" altLang="en-US" dirty="0"/>
              <a:t>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A3B7C4-5E84-C045-E94A-6835B278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43" y="4136296"/>
            <a:ext cx="6743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16D6C22-451D-A05D-305D-B034657336DC}"/>
              </a:ext>
            </a:extLst>
          </p:cNvPr>
          <p:cNvSpPr txBox="1"/>
          <p:nvPr/>
        </p:nvSpPr>
        <p:spPr>
          <a:xfrm>
            <a:off x="1660967" y="295683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S14160-6050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EC4367-5F65-0F7E-8986-73E91A2A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67" y="897037"/>
            <a:ext cx="6616700" cy="2286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7815195-7C6F-7561-D21B-BB570778B22E}"/>
              </a:ext>
            </a:extLst>
          </p:cNvPr>
          <p:cNvSpPr txBox="1"/>
          <p:nvPr/>
        </p:nvSpPr>
        <p:spPr>
          <a:xfrm>
            <a:off x="1660967" y="3779662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S13360-6025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E1058E-A550-01CC-5546-1EFEF9C06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67" y="4263617"/>
            <a:ext cx="66929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E3A3222-939E-6E40-9C38-2C0FD81E8006}"/>
              </a:ext>
            </a:extLst>
          </p:cNvPr>
          <p:cNvSpPr txBox="1"/>
          <p:nvPr/>
        </p:nvSpPr>
        <p:spPr>
          <a:xfrm>
            <a:off x="1082233" y="122062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HiSilicon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0F8D49-1887-FB63-AF74-0F8C3EB3C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33" y="665544"/>
            <a:ext cx="6654800" cy="2286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B8DE01-1DAF-36FE-95BF-9078795AB8E7}"/>
              </a:ext>
            </a:extLst>
          </p:cNvPr>
          <p:cNvSpPr txBox="1"/>
          <p:nvPr/>
        </p:nvSpPr>
        <p:spPr>
          <a:xfrm>
            <a:off x="1082233" y="3429000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PSS 11-6060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9A4A68-0C08-4377-2793-D8051A799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31" y="3931971"/>
            <a:ext cx="5753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E9219B-93A4-C538-1EB4-5E4557B0615A}"/>
              </a:ext>
            </a:extLst>
          </p:cNvPr>
          <p:cNvSpPr txBox="1"/>
          <p:nvPr/>
        </p:nvSpPr>
        <p:spPr>
          <a:xfrm>
            <a:off x="1400537" y="19677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EQR3030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CBBBF2-BFFA-17C4-6C32-A48E0712D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05" y="45000"/>
            <a:ext cx="4505121" cy="338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D32CA0A-5DBD-EFEC-0196-7D6EFEAC7445}"/>
              </a:ext>
            </a:extLst>
          </p:cNvPr>
          <p:cNvSpPr txBox="1"/>
          <p:nvPr/>
        </p:nvSpPr>
        <p:spPr>
          <a:xfrm>
            <a:off x="1400537" y="379677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EQR6060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1F0323-2D86-81E4-AC4D-EC37C4AF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105" y="3429000"/>
            <a:ext cx="4452634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9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62060AC-1EF3-2AB3-AB0A-B62ABED24F52}"/>
              </a:ext>
            </a:extLst>
          </p:cNvPr>
          <p:cNvSpPr txBox="1"/>
          <p:nvPr/>
        </p:nvSpPr>
        <p:spPr>
          <a:xfrm>
            <a:off x="1660967" y="295683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S14160-6050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0BE2C8-7FC6-27D0-9107-F5DF721D0A88}"/>
              </a:ext>
            </a:extLst>
          </p:cNvPr>
          <p:cNvSpPr txBox="1"/>
          <p:nvPr/>
        </p:nvSpPr>
        <p:spPr>
          <a:xfrm>
            <a:off x="1660967" y="3779662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S13360-6025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7105D5-49AF-19D9-2E16-28456EA9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98" y="18000"/>
            <a:ext cx="4502540" cy="342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61CF6A-DB92-BC83-3516-808EBF736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298" y="3438000"/>
            <a:ext cx="452994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B919375-A400-164B-84A6-69C8FFC21846}"/>
              </a:ext>
            </a:extLst>
          </p:cNvPr>
          <p:cNvSpPr txBox="1"/>
          <p:nvPr/>
        </p:nvSpPr>
        <p:spPr>
          <a:xfrm>
            <a:off x="1082233" y="122062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HiSilicon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22C0A6-3BCC-0114-2267-285564BEDE0C}"/>
              </a:ext>
            </a:extLst>
          </p:cNvPr>
          <p:cNvSpPr txBox="1"/>
          <p:nvPr/>
        </p:nvSpPr>
        <p:spPr>
          <a:xfrm>
            <a:off x="1082233" y="3429000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PSS 11-6060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DFB782-795E-F7E0-49C7-BF7C4B25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86" y="122062"/>
            <a:ext cx="4530998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68</Words>
  <Application>Microsoft Macintosh PowerPoint</Application>
  <PresentationFormat>宽屏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wyzhuang23@m.fudan.edu.cn</dc:creator>
  <cp:lastModifiedBy>wyzhuang23@m.fudan.edu.cn</cp:lastModifiedBy>
  <cp:revision>3</cp:revision>
  <dcterms:created xsi:type="dcterms:W3CDTF">2026-04-24T05:30:17Z</dcterms:created>
  <dcterms:modified xsi:type="dcterms:W3CDTF">2026-04-24T07:40:44Z</dcterms:modified>
</cp:coreProperties>
</file>