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4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EC5563-6B46-E562-037E-7C1EB08F2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18DAD96-8825-CF12-05E6-9F79EBCAD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E78BDC-AD27-C6F4-7B5D-DE67AE83F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8441-F00D-46C6-8271-955EBD090F9A}" type="datetimeFigureOut">
              <a:rPr lang="zh-CN" altLang="en-US" smtClean="0"/>
              <a:t>2026/4/24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1C08A1-D148-6A3F-8F6F-E9031A92A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1D4368-C58B-0C9D-7E4B-78158C4C1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7709-59F0-43B0-8AA6-BD82D5BE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729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27DE8B-197B-0723-F3D3-6A036EE2B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52FC177-5422-55D4-8E8B-6B9D62815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BA7C68-69BF-9944-25D3-8519D115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8441-F00D-46C6-8271-955EBD090F9A}" type="datetimeFigureOut">
              <a:rPr lang="zh-CN" altLang="en-US" smtClean="0"/>
              <a:t>2026/4/24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FB9D4C-68AA-8374-EBD1-574C1200E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51613A-9D6F-38A2-9620-D454576F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7709-59F0-43B0-8AA6-BD82D5BE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651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01BE4D7-21FF-4399-69A3-C2628A852F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715E5A5-B508-973B-D6D6-4AD8A3933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C18472-8586-70DE-98DC-CC061FED6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8441-F00D-46C6-8271-955EBD090F9A}" type="datetimeFigureOut">
              <a:rPr lang="zh-CN" altLang="en-US" smtClean="0"/>
              <a:t>2026/4/24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407EA1-76DC-C265-EDF1-401BFC627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F6579E-CA45-DE95-1A21-4579B4CD5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7709-59F0-43B0-8AA6-BD82D5BE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95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047092-9655-B10D-1C68-B3CEFC224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723225-B947-579C-BC38-58E9972B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33828F-353C-100B-8A26-0D18D981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8441-F00D-46C6-8271-955EBD090F9A}" type="datetimeFigureOut">
              <a:rPr lang="zh-CN" altLang="en-US" smtClean="0"/>
              <a:t>2026/4/24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437A7E-26F6-A9CB-4616-C3BF69753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351918-0DF4-1C10-D5C4-5E62C9850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7709-59F0-43B0-8AA6-BD82D5BE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333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10299D-0E57-8617-9C0C-4BBC05E85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4B60EB-E4A5-E098-006F-BA3E8C88F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BC22FE-DA17-D582-C2C2-BFE93F0A7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8441-F00D-46C6-8271-955EBD090F9A}" type="datetimeFigureOut">
              <a:rPr lang="zh-CN" altLang="en-US" smtClean="0"/>
              <a:t>2026/4/24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0AE3D9-7ED8-9067-BF0E-ECFF440B2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623864-68DB-1C44-7511-C26BD6D30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7709-59F0-43B0-8AA6-BD82D5BE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47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052A36-C254-46AB-BBD2-3E7C23D71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8C0F4E-B72F-8DC9-B0F8-A8731A22E2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9EC93AB-4BE8-E409-31FB-59CF8C94C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DE617E-79C4-73A3-3E73-6B78E52ED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8441-F00D-46C6-8271-955EBD090F9A}" type="datetimeFigureOut">
              <a:rPr lang="zh-CN" altLang="en-US" smtClean="0"/>
              <a:t>2026/4/24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4DC4139-69F6-1BC1-8311-0EA5E7880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A6049F3-FEF0-97DD-7E14-5A67388C2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7709-59F0-43B0-8AA6-BD82D5BE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05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972F4C-813E-E4F9-D925-9EE4A62A7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17C1E6-8204-3286-3E0A-50CB3F633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C4F497C-95A8-5AB3-F686-455981280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CDF2F51-7B7D-126F-0398-63A88A710A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149F8FC-3B3F-829D-B888-CBBE0C4B5D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7902A68-EC90-FCF7-F94E-A8FFBAA1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8441-F00D-46C6-8271-955EBD090F9A}" type="datetimeFigureOut">
              <a:rPr lang="zh-CN" altLang="en-US" smtClean="0"/>
              <a:t>2026/4/24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067039C-1682-3E76-A504-DDE2DEABE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D1CB591-AC54-1817-C8B4-EE1D566B9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7709-59F0-43B0-8AA6-BD82D5BE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163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AFBEBC-D105-F8E4-E955-FDE672CC5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163A21E-99C4-01DF-0D07-9372813A3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8441-F00D-46C6-8271-955EBD090F9A}" type="datetimeFigureOut">
              <a:rPr lang="zh-CN" altLang="en-US" smtClean="0"/>
              <a:t>2026/4/24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1C6B9F6-6674-564E-F700-6EFFCE21E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7430FA5-23B0-CC75-9DE5-BCBF442B9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7709-59F0-43B0-8AA6-BD82D5BE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864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405DDAE-C441-BD1F-A964-77F8D625D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8441-F00D-46C6-8271-955EBD090F9A}" type="datetimeFigureOut">
              <a:rPr lang="zh-CN" altLang="en-US" smtClean="0"/>
              <a:t>2026/4/24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361E85F-EC5A-6F47-8C24-18EF8787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DCA5D0-1C35-4C89-73C9-5ABD71FA9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7709-59F0-43B0-8AA6-BD82D5BE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50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E5B8A2-E489-5BD1-7595-2487ADE6A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B22560-6698-4C06-8809-026C08468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D2EBBAC-CC97-051A-8746-FEDB7D711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0B36345-3F43-1624-FF51-4D70835D4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8441-F00D-46C6-8271-955EBD090F9A}" type="datetimeFigureOut">
              <a:rPr lang="zh-CN" altLang="en-US" smtClean="0"/>
              <a:t>2026/4/24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BB8BA7-B4BF-21A0-825F-FAFB438A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950D19-4F9F-CC7A-3F51-FB77DF3DE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7709-59F0-43B0-8AA6-BD82D5BE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43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5DAD46-2399-745C-D544-81D39D910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1003E19-228F-D095-9BCA-FA866B7AC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A669572-D4BB-A7D6-EBDB-5B323C4D8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FE6E7D-372B-243B-FAF3-C1642E8A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8441-F00D-46C6-8271-955EBD090F9A}" type="datetimeFigureOut">
              <a:rPr lang="zh-CN" altLang="en-US" smtClean="0"/>
              <a:t>2026/4/24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2582A15-617B-F468-DF9D-ADAE93A39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21AF745-DF29-9727-EECF-089BEEBAB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7709-59F0-43B0-8AA6-BD82D5BE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50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8577A5F-8516-7F2C-E0C6-2049C83E2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68F6CCF-1D33-2F09-7F48-34DD9D557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FED56F-917A-8311-10CB-168E30E88F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28441-F00D-46C6-8271-955EBD090F9A}" type="datetimeFigureOut">
              <a:rPr lang="zh-CN" altLang="en-US" smtClean="0"/>
              <a:t>2026/4/24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D24396-65AA-30B2-E3A7-C5523AA7B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0D6F03-7658-1071-E1D4-1485A0A78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F7709-59F0-43B0-8AA6-BD82D5BE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55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02E8AD-AF54-8DEC-3BC4-C70A4781E9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Group Meeting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46B124B-1FCB-D3D7-CD76-7491FB7E65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邹世明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2026/04/24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543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DA76C1-D31B-0469-49FB-FE6DAC75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81037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PSS issue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D99D4C1-6D74-C90F-6949-63FE9DACB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902" y="681037"/>
            <a:ext cx="3451232" cy="258741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52B2201-580C-D961-5A50-77373AA1A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47" y="681037"/>
            <a:ext cx="4795024" cy="290749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2B7B4B1-0DBE-022E-7746-B06A00EBF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347" y="3632513"/>
            <a:ext cx="4795024" cy="306493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643484C-C211-208D-72B2-B1569BD9A0D0}"/>
              </a:ext>
            </a:extLst>
          </p:cNvPr>
          <p:cNvSpPr txBox="1"/>
          <p:nvPr/>
        </p:nvSpPr>
        <p:spPr>
          <a:xfrm>
            <a:off x="7008614" y="3868385"/>
            <a:ext cx="3897278" cy="2532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两块无胶无闪的</a:t>
            </a:r>
            <a:r>
              <a:rPr lang="en-US" altLang="zh-CN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SiPM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均有暗电流过高的问题。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其中：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SiPM1~8 </a:t>
            </a:r>
            <a:r>
              <a:rPr lang="en-US" altLang="zh-CN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uA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@ 31.0V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SiPM2~50uA @ 31.0V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SiPM2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ADC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分布明显偏低。</a:t>
            </a:r>
          </a:p>
        </p:txBody>
      </p:sp>
    </p:spTree>
    <p:extLst>
      <p:ext uri="{BB962C8B-B14F-4D97-AF65-F5344CB8AC3E}">
        <p14:creationId xmlns:p14="http://schemas.microsoft.com/office/powerpoint/2010/main" val="1585196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AFA7EA-989B-DE53-FA45-2B8C182FA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769765"/>
          </a:xfrm>
        </p:spPr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四通道前放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F18EC1A-9259-3487-AA43-62AD77C71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90" y="3755230"/>
            <a:ext cx="3135630" cy="209042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8D0A927-E58C-7022-23E3-BCB93452E493}"/>
              </a:ext>
            </a:extLst>
          </p:cNvPr>
          <p:cNvSpPr txBox="1"/>
          <p:nvPr/>
        </p:nvSpPr>
        <p:spPr>
          <a:xfrm>
            <a:off x="134243" y="6004165"/>
            <a:ext cx="3598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Size: about 20mm * 20mm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E70787A-1C64-4DDB-09FB-81364C2BB6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315" b="35985"/>
          <a:stretch>
            <a:fillRect/>
          </a:stretch>
        </p:blipFill>
        <p:spPr>
          <a:xfrm>
            <a:off x="529407" y="1102116"/>
            <a:ext cx="2982044" cy="164981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45CE7FB-3035-7D2B-589B-7197004490E5}"/>
              </a:ext>
            </a:extLst>
          </p:cNvPr>
          <p:cNvSpPr txBox="1"/>
          <p:nvPr/>
        </p:nvSpPr>
        <p:spPr>
          <a:xfrm>
            <a:off x="134243" y="2836531"/>
            <a:ext cx="392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低功耗、带宽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130 MHz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四通道放大器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BC577BA-C2BB-8BA1-FB95-CB4958F5D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1" t="24026" r="18083" b="25567"/>
          <a:stretch>
            <a:fillRect/>
          </a:stretch>
        </p:blipFill>
        <p:spPr>
          <a:xfrm>
            <a:off x="4791307" y="1112314"/>
            <a:ext cx="2683729" cy="173406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C044041-8FF1-DE76-AD8B-A5BFAFD376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3" t="25199" r="17400" b="21226"/>
          <a:stretch>
            <a:fillRect/>
          </a:stretch>
        </p:blipFill>
        <p:spPr>
          <a:xfrm>
            <a:off x="8131802" y="1112314"/>
            <a:ext cx="2880308" cy="173406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B60415A-58C4-7D60-D2CF-7F67B2B01E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636" y="3486615"/>
            <a:ext cx="3996763" cy="245894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31981F2-FE54-4E15-FD73-44282ADA04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894" y="3486615"/>
            <a:ext cx="3996764" cy="245894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6AB3B93E-54E1-64E7-0248-7CA7E66F428A}"/>
              </a:ext>
            </a:extLst>
          </p:cNvPr>
          <p:cNvSpPr txBox="1"/>
          <p:nvPr/>
        </p:nvSpPr>
        <p:spPr>
          <a:xfrm>
            <a:off x="5040351" y="6226313"/>
            <a:ext cx="5917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目前噪声偏大，放大倍数偏小，单光子湮灭在基线噪声内</a:t>
            </a:r>
          </a:p>
        </p:txBody>
      </p:sp>
    </p:spTree>
    <p:extLst>
      <p:ext uri="{BB962C8B-B14F-4D97-AF65-F5344CB8AC3E}">
        <p14:creationId xmlns:p14="http://schemas.microsoft.com/office/powerpoint/2010/main" val="3179960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CD3191DD-DAEE-9E55-C073-DF794027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769765"/>
          </a:xfrm>
        </p:spPr>
        <p:txBody>
          <a:bodyPr/>
          <a:lstStyle/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5m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长光纤测试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34EB0B5-8865-1D59-F696-8B866FF29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05" y="819860"/>
            <a:ext cx="3729382" cy="265191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846B4B2-298E-C628-2EF7-945FC40DD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429" y="756425"/>
            <a:ext cx="3729382" cy="271733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5B714DD-A659-3F33-28C3-02BF6C9A9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546" y="710100"/>
            <a:ext cx="3863358" cy="27189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EA398F7-7E3C-77DA-006F-979CA2340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315" y="3639427"/>
            <a:ext cx="3729382" cy="26312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06BCD86-1A08-DD0A-7808-A2D4DB1FF8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945" y="3635142"/>
            <a:ext cx="3836109" cy="271733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4A1C93E-E756-ED0F-B6D0-DA9FE9DEA2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8546" y="3635142"/>
            <a:ext cx="3790578" cy="2737155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7F4C8D5E-0F6C-ABE9-FA11-3D775527EDD4}"/>
              </a:ext>
            </a:extLst>
          </p:cNvPr>
          <p:cNvSpPr txBox="1"/>
          <p:nvPr/>
        </p:nvSpPr>
        <p:spPr>
          <a:xfrm>
            <a:off x="2787804" y="1769327"/>
            <a:ext cx="87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40381F2-37D3-E6C1-30E6-8EE9B769FA4D}"/>
              </a:ext>
            </a:extLst>
          </p:cNvPr>
          <p:cNvSpPr txBox="1"/>
          <p:nvPr/>
        </p:nvSpPr>
        <p:spPr>
          <a:xfrm>
            <a:off x="6776224" y="1749915"/>
            <a:ext cx="87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20cm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77312D8-C15D-CCA1-CD31-68821B6DD966}"/>
              </a:ext>
            </a:extLst>
          </p:cNvPr>
          <p:cNvSpPr txBox="1"/>
          <p:nvPr/>
        </p:nvSpPr>
        <p:spPr>
          <a:xfrm>
            <a:off x="2787803" y="4620734"/>
            <a:ext cx="87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40cm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FC13582-83E2-6D70-2EB0-78403A33C0BD}"/>
              </a:ext>
            </a:extLst>
          </p:cNvPr>
          <p:cNvSpPr txBox="1"/>
          <p:nvPr/>
        </p:nvSpPr>
        <p:spPr>
          <a:xfrm>
            <a:off x="10827834" y="1684151"/>
            <a:ext cx="87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30cm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330596F-0527-1544-66DE-CD819EA10D2E}"/>
              </a:ext>
            </a:extLst>
          </p:cNvPr>
          <p:cNvSpPr txBox="1"/>
          <p:nvPr/>
        </p:nvSpPr>
        <p:spPr>
          <a:xfrm>
            <a:off x="6776224" y="4620733"/>
            <a:ext cx="87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50cm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4345844-9F4B-3C35-2BDE-CA3D599982C1}"/>
              </a:ext>
            </a:extLst>
          </p:cNvPr>
          <p:cNvSpPr txBox="1"/>
          <p:nvPr/>
        </p:nvSpPr>
        <p:spPr>
          <a:xfrm>
            <a:off x="10827833" y="4620732"/>
            <a:ext cx="87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55cm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07F60B6-B36F-B14F-24E4-5836190AB53C}"/>
              </a:ext>
            </a:extLst>
          </p:cNvPr>
          <p:cNvSpPr txBox="1"/>
          <p:nvPr/>
        </p:nvSpPr>
        <p:spPr>
          <a:xfrm>
            <a:off x="4319238" y="6433518"/>
            <a:ext cx="355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单根光纤塞入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5m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长塑闪测试结果</a:t>
            </a:r>
          </a:p>
        </p:txBody>
      </p:sp>
    </p:spTree>
    <p:extLst>
      <p:ext uri="{BB962C8B-B14F-4D97-AF65-F5344CB8AC3E}">
        <p14:creationId xmlns:p14="http://schemas.microsoft.com/office/powerpoint/2010/main" val="3978259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1F585057-5F6F-CFC6-006A-E1DE3C653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769765"/>
          </a:xfrm>
        </p:spPr>
        <p:txBody>
          <a:bodyPr/>
          <a:lstStyle/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5m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长光纤信号波形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104881C-266F-57BC-B5E2-3A0B99BCB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92" y="1010714"/>
            <a:ext cx="3540397" cy="252017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6782AE-AC29-A0E3-442A-20909F8B2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803" y="1010714"/>
            <a:ext cx="3605525" cy="257964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3C131B5-C937-02F3-A85D-C3CC9332B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947" y="1024212"/>
            <a:ext cx="3605525" cy="259314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F1616ED-9345-3FEF-9FE4-8C27069B8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290" y="3869472"/>
            <a:ext cx="3562171" cy="257965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8406832-487B-2BCE-70E0-A548F25AA8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7802" y="3869472"/>
            <a:ext cx="3661715" cy="257964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1C76966-DA06-6AA9-447F-0A6B3F78D83D}"/>
              </a:ext>
            </a:extLst>
          </p:cNvPr>
          <p:cNvSpPr txBox="1"/>
          <p:nvPr/>
        </p:nvSpPr>
        <p:spPr>
          <a:xfrm>
            <a:off x="8204858" y="4041200"/>
            <a:ext cx="3931106" cy="2117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在距离大于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30cm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时，已经看不出太明显宇宙线信号；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可能是因为孔直径太大，多数光打不到光纤上；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后续将光纤分割成多根进行测试。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47C28FA-963C-725A-EDA9-A434B41F325E}"/>
              </a:ext>
            </a:extLst>
          </p:cNvPr>
          <p:cNvSpPr txBox="1"/>
          <p:nvPr/>
        </p:nvSpPr>
        <p:spPr>
          <a:xfrm>
            <a:off x="2787804" y="1769327"/>
            <a:ext cx="87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2E2933F-CAC1-FEEE-E1DF-296BCD85D653}"/>
              </a:ext>
            </a:extLst>
          </p:cNvPr>
          <p:cNvSpPr txBox="1"/>
          <p:nvPr/>
        </p:nvSpPr>
        <p:spPr>
          <a:xfrm>
            <a:off x="6776224" y="1749915"/>
            <a:ext cx="87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20cm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2931C4E-113D-33DF-DF2C-36F2D9FEC4E1}"/>
              </a:ext>
            </a:extLst>
          </p:cNvPr>
          <p:cNvSpPr txBox="1"/>
          <p:nvPr/>
        </p:nvSpPr>
        <p:spPr>
          <a:xfrm>
            <a:off x="2787803" y="5293031"/>
            <a:ext cx="87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40cm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7DB5329-18EE-49F4-D21B-8359B0296F03}"/>
              </a:ext>
            </a:extLst>
          </p:cNvPr>
          <p:cNvSpPr txBox="1"/>
          <p:nvPr/>
        </p:nvSpPr>
        <p:spPr>
          <a:xfrm>
            <a:off x="10827834" y="1684151"/>
            <a:ext cx="87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30cm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E49AE36-57E9-706C-A95B-2174F85E9AD3}"/>
              </a:ext>
            </a:extLst>
          </p:cNvPr>
          <p:cNvSpPr txBox="1"/>
          <p:nvPr/>
        </p:nvSpPr>
        <p:spPr>
          <a:xfrm>
            <a:off x="6711344" y="5293032"/>
            <a:ext cx="87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50cm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045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143</Words>
  <Application>Microsoft Office PowerPoint</Application>
  <PresentationFormat>宽屏</PresentationFormat>
  <Paragraphs>30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等线</vt:lpstr>
      <vt:lpstr>等线 Light</vt:lpstr>
      <vt:lpstr>宋体</vt:lpstr>
      <vt:lpstr>Arial</vt:lpstr>
      <vt:lpstr>Times New Roman</vt:lpstr>
      <vt:lpstr>Wingdings</vt:lpstr>
      <vt:lpstr>Office 主题​​</vt:lpstr>
      <vt:lpstr>Group Meeting</vt:lpstr>
      <vt:lpstr>PSS issue</vt:lpstr>
      <vt:lpstr>四通道前放</vt:lpstr>
      <vt:lpstr>5m长光纤测试</vt:lpstr>
      <vt:lpstr>5m长光纤信号波形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邹 世明</dc:creator>
  <cp:lastModifiedBy>邹 世明</cp:lastModifiedBy>
  <cp:revision>1</cp:revision>
  <dcterms:created xsi:type="dcterms:W3CDTF">2026-04-24T06:22:30Z</dcterms:created>
  <dcterms:modified xsi:type="dcterms:W3CDTF">2026-04-24T06:27:06Z</dcterms:modified>
</cp:coreProperties>
</file>