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8D909A-7B10-44BE-960B-D7CA68F23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BCB686-D67E-4CD1-9040-56F41FCCB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3EFCD-47CE-46E2-9E17-11AA5E56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86475-9AAA-4BC1-8141-0C70490B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5DECF-9748-4481-8D92-2802A3AE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3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555D3-8A22-45D5-88FD-83E6F00A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ED1520-1641-4F98-B00D-690FC91B1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A1FBE9-E17B-484E-96A7-2EEF894E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EEBCB-AD4A-4514-B8FB-0E51BD8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11871D-B9F6-4882-B979-AB0987B4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2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5EE065-B500-4C15-BCF7-CD51EFE77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3928FB-53DF-4281-9A0E-8257E8D85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DE82EA-3ED9-4DDF-A8FA-743D3665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CE0A4D-AB92-41F1-8D4E-318D980C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79965D-812D-4A9E-A140-CFDC130E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5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FE749-3FDE-410A-B6D7-A5E7C114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10708C-7B62-4236-AF5D-0473F0CAE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D41B2-2651-46AD-93C6-674EA3AA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85A68D-522D-46E5-B719-03AAA02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BDEB17-BEA8-4283-BC6E-8B3B39AF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20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8063D-C5AA-44AA-B954-9ADB4C76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689BA8-6489-4810-B2DE-996A18E5B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BA7AA6-4B50-43A4-919C-3A896931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19C00B-91E1-4365-A68F-479A5657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9C47D-89C4-4D48-853E-29AF3474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48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D8BEF-3291-4B4B-8AB7-BDBA7966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B58BB5-1682-47CC-8A01-A6BF06CE4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5FEEDF-7A98-4BE0-AF93-895D3FC9D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AB5C32-E46C-415F-BECA-1AD2C50E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77B639-A549-42BB-857B-04EE7AE9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8694E2-8968-4608-A301-D85C2D65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9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4FA7E-D15C-45EC-8571-4A267852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57F6CE-AB10-40EA-BD21-FF1B3959F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C8F875-6C0C-4677-97BB-426200FF5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787C87-9FBF-4B0D-B4DB-CD7A92F2F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7041BDE-311E-4012-87F1-4BB789FE6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A51B07-958D-4265-8263-1861FDC9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E526A9-0EA5-4E84-9A44-0D70132F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CC87D8-CB6B-4BD1-9171-9E000D50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2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B6659C-9704-498D-8145-EF5A70C7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4D7DDB-5897-4C93-B577-FC871598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BD5E68-0A87-486C-B1A9-6983DA34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386EC2-7A9A-4844-BB89-ECCAEDFE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5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129F24-871A-41D3-BE78-FBD36D45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3F645E-CD85-40BA-A7E0-082A79C2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EEAC3F-1888-4FBB-8B7F-436CE21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95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AF616-B4F5-45D9-8B56-6DE98184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30D1D7-BC03-436A-B2EA-009269F9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2861E-8CE8-4724-870B-396E8B760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7A5F14-3F67-401E-BA83-7C7925F6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ED1FD0-3F60-483E-B647-93CDB994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2E60D1-45D3-4C89-AE1F-4E18E3F7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F728B-4ECC-45C6-8ECA-DB5AE83D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E709F3-1283-46EB-A1EA-644C4019C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D3C827-B268-4D7E-A297-72B08BED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3F6D78-09BE-4F59-BDAC-5441D2AA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98F540-68A7-488D-B800-80F3BABB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1946D9-9236-4E02-BECF-527CBB89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7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EB187C-1195-437F-B902-E3450998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7A4B43-4388-4379-B6FF-596A3307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7FBD29-7E83-40D3-A934-AC2010C21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A1F-8AC7-4056-B80C-BB12084A6FFD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B2F35-6BBF-449B-899E-A9CE59B8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C0C352-2135-4D28-9F08-449AEE7A6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1063-C1A2-4E31-9F78-A10E8D877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54BAA-BA53-4046-912F-26CE02764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ATLASPix3 </a:t>
            </a:r>
            <a:r>
              <a:rPr lang="zh-CN" altLang="en-US" dirty="0"/>
              <a:t>裸片测试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F8F17A-B40A-4A8B-B433-257739ED9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1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385AE-A860-4717-B09A-4F840925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A73E06-E436-43AB-B834-65C250062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</a:t>
            </a:r>
            <a:r>
              <a:rPr lang="zh-CN" altLang="en-US" dirty="0">
                <a:solidFill>
                  <a:srgbClr val="FF0000"/>
                </a:solidFill>
              </a:rPr>
              <a:t>个芯片全部工作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供电电流范围差别大</a:t>
            </a:r>
            <a:endParaRPr lang="en-US" altLang="zh-CN" dirty="0"/>
          </a:p>
          <a:p>
            <a:pPr lvl="1"/>
            <a:r>
              <a:rPr lang="zh-CN" altLang="en-US" dirty="0"/>
              <a:t>起始电流</a:t>
            </a:r>
            <a:r>
              <a:rPr lang="en-US" altLang="zh-CN" dirty="0"/>
              <a:t>[0.1mA – 2mA]</a:t>
            </a:r>
          </a:p>
          <a:p>
            <a:pPr lvl="1"/>
            <a:r>
              <a:rPr lang="zh-CN" altLang="en-US" dirty="0"/>
              <a:t>截止电流</a:t>
            </a:r>
            <a:r>
              <a:rPr lang="en-US" altLang="zh-CN" dirty="0"/>
              <a:t>[0.38mA – 50mA]</a:t>
            </a:r>
          </a:p>
          <a:p>
            <a:r>
              <a:rPr lang="zh-CN" altLang="en-US" dirty="0"/>
              <a:t>不是每个芯片都能看到饱和电压</a:t>
            </a:r>
            <a:endParaRPr lang="en-US" altLang="zh-CN" dirty="0"/>
          </a:p>
          <a:p>
            <a:pPr lvl="1"/>
            <a:r>
              <a:rPr lang="zh-CN" altLang="en-US" dirty="0"/>
              <a:t>饱和电压在</a:t>
            </a:r>
            <a:r>
              <a:rPr lang="en-US" altLang="zh-CN" dirty="0"/>
              <a:t>2.5—2.7 V</a:t>
            </a:r>
          </a:p>
          <a:p>
            <a:pPr lvl="1"/>
            <a:r>
              <a:rPr lang="zh-CN" altLang="en-US" dirty="0"/>
              <a:t>非饱和情况，最高测量到</a:t>
            </a:r>
            <a:r>
              <a:rPr lang="en-US" altLang="zh-CN" dirty="0"/>
              <a:t>3V</a:t>
            </a:r>
          </a:p>
          <a:p>
            <a:endParaRPr lang="en-US" altLang="zh-CN" dirty="0"/>
          </a:p>
          <a:p>
            <a:r>
              <a:rPr lang="zh-CN" altLang="en-US" dirty="0"/>
              <a:t>探针卡扎针后是否影响芯片的后续使用？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56FEB0-C28E-44CB-8E89-95922EE29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91" y="1825625"/>
            <a:ext cx="3508609" cy="46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宽屏</PresentationFormat>
  <Paragraphs>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ATLASPix3 裸片测试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ATLASPix3 裸片测试</dc:title>
  <dc:creator>ADMIN</dc:creator>
  <cp:lastModifiedBy>ADMIN</cp:lastModifiedBy>
  <cp:revision>1</cp:revision>
  <dcterms:created xsi:type="dcterms:W3CDTF">2026-04-27T14:02:08Z</dcterms:created>
  <dcterms:modified xsi:type="dcterms:W3CDTF">2026-04-27T14:03:02Z</dcterms:modified>
</cp:coreProperties>
</file>