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3"/>
    <p:sldId id="266" r:id="rId4"/>
    <p:sldId id="267" r:id="rId5"/>
    <p:sldId id="268" r:id="rId6"/>
    <p:sldId id="269" r:id="rId7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2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4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45" name="日期占位符 2"/>
          <p:cNvSpPr/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EC56-8E46-498C-9F82-A1E67B001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6" name="页脚占位符 3"/>
          <p:cNvSpPr/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47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617E-3889-48F8-A988-C1F6B731C0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39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0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641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42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43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582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48583" name="日期占位符 3"/>
          <p:cNvSpPr/>
          <p:nvPr>
            <p:ph type="dt" sz="half" idx="10"/>
          </p:nvPr>
        </p:nvSpPr>
        <p:spPr/>
        <p:txBody>
          <a:bodyPr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/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/>
          <p:nvPr>
            <p:ph type="sldNum" sz="quarter" idx="12"/>
          </p:nvPr>
        </p:nvSpPr>
        <p:spPr/>
        <p:txBody>
          <a:bodyPr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标题 1"/>
          <p:cNvSpPr/>
          <p:nvPr>
            <p:ph type="title"/>
          </p:nvPr>
        </p:nvSpPr>
        <p:spPr/>
        <p:txBody>
          <a:bodyPr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589" name="内容占位符 2"/>
          <p:cNvSpPr/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0" name="日期占位符 3"/>
          <p:cNvSpPr/>
          <p:nvPr>
            <p:ph type="dt" sz="half" idx="10"/>
          </p:nvPr>
        </p:nvSpPr>
        <p:spPr/>
        <p:txBody>
          <a:bodyPr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1048591" name="页脚占位符 4"/>
          <p:cNvSpPr/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2" name="灯片编号占位符 5"/>
          <p:cNvSpPr/>
          <p:nvPr>
            <p:ph type="sldNum" sz="quarter" idx="12"/>
          </p:nvPr>
        </p:nvSpPr>
        <p:spPr/>
        <p:txBody>
          <a:bodyPr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1" name="文本占位符 2"/>
          <p:cNvSpPr/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2" name="日期占位符 3"/>
          <p:cNvSpPr/>
          <p:nvPr>
            <p:ph type="dt" sz="half" idx="10"/>
          </p:nvPr>
        </p:nvSpPr>
        <p:spPr/>
        <p:txBody>
          <a:bodyPr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1048613" name="页脚占位符 4"/>
          <p:cNvSpPr/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4" name="灯片编号占位符 5"/>
          <p:cNvSpPr/>
          <p:nvPr>
            <p:ph type="sldNum" sz="quarter" idx="12"/>
          </p:nvPr>
        </p:nvSpPr>
        <p:spPr/>
        <p:txBody>
          <a:bodyPr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/>
          <p:nvPr>
            <p:ph type="title"/>
          </p:nvPr>
        </p:nvSpPr>
        <p:spPr/>
        <p:txBody>
          <a:bodyPr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616" name="内容占位符 2"/>
          <p:cNvSpPr/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7" name="内容占位符 3"/>
          <p:cNvSpPr/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8" name="日期占位符 4"/>
          <p:cNvSpPr/>
          <p:nvPr>
            <p:ph type="dt" sz="half" idx="10"/>
          </p:nvPr>
        </p:nvSpPr>
        <p:spPr/>
        <p:txBody>
          <a:bodyPr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1048619" name="页脚占位符 5"/>
          <p:cNvSpPr/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0" name="灯片编号占位符 6"/>
          <p:cNvSpPr/>
          <p:nvPr>
            <p:ph type="sldNum" sz="quarter" idx="12"/>
          </p:nvPr>
        </p:nvSpPr>
        <p:spPr/>
        <p:txBody>
          <a:bodyPr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/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l"/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622" name="文本占位符 2"/>
          <p:cNvSpPr/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048623" name="内容占位符 3"/>
          <p:cNvSpPr/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624" name="文本占位符 4"/>
          <p:cNvSpPr/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5" name="内容占位符 5"/>
          <p:cNvSpPr/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日期占位符 6"/>
          <p:cNvSpPr/>
          <p:nvPr>
            <p:ph type="dt" sz="half" idx="10"/>
          </p:nvPr>
        </p:nvSpPr>
        <p:spPr/>
        <p:txBody>
          <a:bodyPr/>
          <a:p>
            <a:fld id="{0D4851DC-CD24-4E20-AC43-84D4817493CE}" type="datetime1">
              <a:rPr lang="zh-CN" altLang="en-US" smtClean="0"/>
            </a:fld>
            <a:endParaRPr lang="zh-CN" altLang="en-US"/>
          </a:p>
        </p:txBody>
      </p:sp>
      <p:sp>
        <p:nvSpPr>
          <p:cNvPr id="1048627" name="页脚占位符 7"/>
          <p:cNvSpPr/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8" name="灯片编号占位符 8"/>
          <p:cNvSpPr/>
          <p:nvPr>
            <p:ph type="sldNum" sz="quarter" idx="12"/>
          </p:nvPr>
        </p:nvSpPr>
        <p:spPr/>
        <p:txBody>
          <a:bodyPr/>
          <a:p>
            <a:fld id="{75F1D1A5-9DB9-47CE-AB47-B90B00FE3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/>
          <p:nvPr>
            <p:ph type="title"/>
          </p:nvPr>
        </p:nvSpPr>
        <p:spPr/>
        <p:txBody>
          <a:bodyPr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602" name="日期占位符 2"/>
          <p:cNvSpPr/>
          <p:nvPr>
            <p:ph type="dt" sz="half" idx="10"/>
          </p:nvPr>
        </p:nvSpPr>
        <p:spPr/>
        <p:txBody>
          <a:bodyPr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1048603" name="页脚占位符 3"/>
          <p:cNvSpPr/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4" name="灯片编号占位符 4"/>
          <p:cNvSpPr/>
          <p:nvPr>
            <p:ph type="sldNum" sz="quarter" idx="12"/>
          </p:nvPr>
        </p:nvSpPr>
        <p:spPr/>
        <p:txBody>
          <a:bodyPr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日期占位符 1"/>
          <p:cNvSpPr/>
          <p:nvPr>
            <p:ph type="dt" sz="half" idx="10"/>
          </p:nvPr>
        </p:nvSpPr>
        <p:spPr/>
        <p:txBody>
          <a:bodyPr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1048630" name="页脚占位符 2"/>
          <p:cNvSpPr/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1" name="灯片编号占位符 3"/>
          <p:cNvSpPr/>
          <p:nvPr>
            <p:ph type="sldNum" sz="quarter" idx="12"/>
          </p:nvPr>
        </p:nvSpPr>
        <p:spPr/>
        <p:txBody>
          <a:bodyPr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标题 1"/>
          <p:cNvSpPr/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3" name="图片占位符 2"/>
          <p:cNvSpPr/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34" name="文本占位符 3"/>
          <p:cNvSpPr/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5" name="日期占位符 4"/>
          <p:cNvSpPr/>
          <p:nvPr>
            <p:ph type="dt" sz="half" idx="10"/>
          </p:nvPr>
        </p:nvSpPr>
        <p:spPr/>
        <p:txBody>
          <a:bodyPr/>
          <a:p>
            <a:fld id="{EB018836-6699-441E-9BAB-C61FC75AFD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页脚占位符 5"/>
          <p:cNvSpPr/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7" name="灯片编号占位符 6"/>
          <p:cNvSpPr/>
          <p:nvPr>
            <p:ph type="sldNum" sz="quarter" idx="12"/>
          </p:nvPr>
        </p:nvSpPr>
        <p:spPr/>
        <p:txBody>
          <a:bodyPr/>
          <a:p>
            <a:fld id="{3040BF0B-87F8-415C-BAC5-F65F41346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606" name="竖排文字占位符 2"/>
          <p:cNvSpPr/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607" name="日期占位符 3"/>
          <p:cNvSpPr/>
          <p:nvPr>
            <p:ph type="dt" sz="half" idx="10"/>
          </p:nvPr>
        </p:nvSpPr>
        <p:spPr/>
        <p:txBody>
          <a:bodyPr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1048608" name="页脚占位符 4"/>
          <p:cNvSpPr/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9" name="灯片编号占位符 5"/>
          <p:cNvSpPr/>
          <p:nvPr>
            <p:ph type="sldNum" sz="quarter" idx="12"/>
          </p:nvPr>
        </p:nvSpPr>
        <p:spPr/>
        <p:txBody>
          <a:bodyPr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3"/>
          <p:cNvSpPr/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dirty="0"/>
              <a:t>工装测试进展</a:t>
            </a:r>
            <a:endParaRPr lang="zh-CN" altLang="en-US" dirty="0"/>
          </a:p>
        </p:txBody>
      </p:sp>
      <p:sp>
        <p:nvSpPr>
          <p:cNvPr id="1048587" name="副标题 4"/>
          <p:cNvSpPr/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dirty="0"/>
              <a:t>王昊洋、</a:t>
            </a:r>
            <a:r>
              <a:rPr lang="zh-CN" altLang="en-US" dirty="0">
                <a:sym typeface="+mn-ea"/>
              </a:rPr>
              <a:t>唐远平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>
                <a:sym typeface="+mn-ea"/>
              </a:rPr>
              <a:t>巩克云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标题 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 smtClean="0">
                <a:solidFill>
                  <a:schemeClr val="tx1"/>
                </a:solidFill>
              </a:rPr>
              <a:t>P ladder工装</a:t>
            </a:r>
            <a:endParaRPr lang="en-US" altLang="zh-CN" smtClean="0">
              <a:solidFill>
                <a:schemeClr val="tx1"/>
              </a:solidFill>
            </a:endParaRPr>
          </a:p>
        </p:txBody>
      </p:sp>
      <p:sp>
        <p:nvSpPr>
          <p:cNvPr id="1048594" name="内容占位符 4"/>
          <p:cNvSpPr/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mtClean="0">
                <a:solidFill>
                  <a:schemeClr val="tx1"/>
                </a:solidFill>
              </a:rPr>
              <a:t>观察到工装放置在测试台上尾部有些许翘曲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pic>
        <p:nvPicPr>
          <p:cNvPr id="2097152" name="图片 2" descr="/private/var/mobile/Containers/Data/Application/98C00294-3B27-4DF8-9401-78869AF19D18/tmp/insert_image_tmp_dir/2026-05-07 17:31:30.123000.png2026-05-07 17:31:30.1230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" y="2690495"/>
            <a:ext cx="4311015" cy="3151505"/>
          </a:xfrm>
          <a:prstGeom prst="rect">
            <a:avLst/>
          </a:prstGeom>
        </p:spPr>
      </p:pic>
      <p:pic>
        <p:nvPicPr>
          <p:cNvPr id="2097153" name="图片 5" descr="/private/var/mobile/Containers/Data/Application/98C00294-3B27-4DF8-9401-78869AF19D18/tmp/insert_image_tmp_dir/2026-05-07 17:31:16.235000.png2026-05-07 17:31:16.23500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09945" y="2690495"/>
            <a:ext cx="5992495" cy="30435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 smtClean="0">
                <a:solidFill>
                  <a:schemeClr val="tx1"/>
                </a:solidFill>
              </a:rPr>
              <a:t>P ladder</a:t>
            </a:r>
            <a:r>
              <a:rPr lang="zh-CN" altLang="en-US" smtClean="0">
                <a:solidFill>
                  <a:schemeClr val="tx1"/>
                </a:solidFill>
              </a:rPr>
              <a:t>工装</a:t>
            </a:r>
            <a:r>
              <a:rPr lang="en-US" altLang="zh-CN" smtClean="0">
                <a:solidFill>
                  <a:schemeClr val="tx1"/>
                </a:solidFill>
              </a:rPr>
              <a:t>两端高度差</a:t>
            </a:r>
            <a:r>
              <a:rPr lang="zh-CN" altLang="en-US" smtClean="0">
                <a:solidFill>
                  <a:schemeClr val="tx1"/>
                </a:solidFill>
              </a:rPr>
              <a:t>，轴承孔直径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1048596" name="内容占位符 4"/>
          <p:cNvSpPr/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mtClean="0">
                <a:solidFill>
                  <a:schemeClr val="tx1"/>
                </a:solidFill>
              </a:rPr>
              <a:t>选取两端各建立一个平面，计算出两平面取正后高度相差</a:t>
            </a:r>
            <a:r>
              <a:rPr lang="en-US" altLang="zh-CN" smtClean="0">
                <a:solidFill>
                  <a:schemeClr val="tx1"/>
                </a:solidFill>
              </a:rPr>
              <a:t>150μm</a:t>
            </a:r>
            <a:endParaRPr lang="en-US" altLang="zh-CN" smtClean="0">
              <a:solidFill>
                <a:schemeClr val="tx1"/>
              </a:solidFill>
            </a:endParaRPr>
          </a:p>
          <a:p>
            <a:r>
              <a:rPr lang="en-US" altLang="zh-CN" smtClean="0">
                <a:solidFill>
                  <a:schemeClr val="tx1"/>
                </a:solidFill>
              </a:rPr>
              <a:t>轴承</a:t>
            </a:r>
            <a:r>
              <a:rPr lang="zh-CN" altLang="en-US" smtClean="0">
                <a:solidFill>
                  <a:schemeClr val="tx1"/>
                </a:solidFill>
              </a:rPr>
              <a:t>孔直径测量结果为</a:t>
            </a:r>
            <a:r>
              <a:rPr lang="en-US" altLang="zh-CN" smtClean="0">
                <a:solidFill>
                  <a:schemeClr val="tx1"/>
                </a:solidFill>
              </a:rPr>
              <a:t>8</a:t>
            </a:r>
            <a:r>
              <a:rPr lang="zh-CN" altLang="en-US" smtClean="0">
                <a:solidFill>
                  <a:schemeClr val="tx1"/>
                </a:solidFill>
              </a:rPr>
              <a:t>㎜，各孔相差</a:t>
            </a:r>
            <a:r>
              <a:rPr lang="en-US" altLang="zh-CN" smtClean="0">
                <a:solidFill>
                  <a:schemeClr val="tx1"/>
                </a:solidFill>
              </a:rPr>
              <a:t>5μm以内</a:t>
            </a:r>
            <a:r>
              <a:rPr lang="zh-CN" altLang="en-US" smtClean="0">
                <a:solidFill>
                  <a:schemeClr val="tx1"/>
                </a:solidFill>
              </a:rPr>
              <a:t>。。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pic>
        <p:nvPicPr>
          <p:cNvPr id="2097154" name="图片 2" descr="/private/var/mobile/Containers/Data/Application/98C00294-3B27-4DF8-9401-78869AF19D18/tmp/insert_image_tmp_dir/2026-05-07 17:34:43.279000.png2026-05-07 17:34:43.2790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" y="2947670"/>
            <a:ext cx="7558405" cy="3079750"/>
          </a:xfrm>
          <a:prstGeom prst="rect">
            <a:avLst/>
          </a:prstGeom>
        </p:spPr>
      </p:pic>
      <p:pic>
        <p:nvPicPr>
          <p:cNvPr id="1" name="图片 0" descr="4f6748fabc083425e964443eeebc2658"/>
          <p:cNvPicPr>
            <a:picLocks noChangeAspect="1"/>
          </p:cNvPicPr>
          <p:nvPr/>
        </p:nvPicPr>
        <p:blipFill>
          <a:blip r:embed="rId4"/>
          <a:srcRect b="13083"/>
          <a:stretch>
            <a:fillRect/>
          </a:stretch>
        </p:blipFill>
        <p:spPr>
          <a:xfrm>
            <a:off x="8844280" y="2939415"/>
            <a:ext cx="2713990" cy="314706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0063480" y="5627370"/>
            <a:ext cx="275590" cy="28448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37050" y="4057015"/>
            <a:ext cx="588010" cy="121221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 smtClean="0">
                <a:solidFill>
                  <a:schemeClr val="tx1"/>
                </a:solidFill>
              </a:rPr>
              <a:t>Z ladder 工装测</a:t>
            </a:r>
            <a:r>
              <a:rPr lang="zh-CN" altLang="en-US" smtClean="0">
                <a:solidFill>
                  <a:schemeClr val="tx1"/>
                </a:solidFill>
              </a:rPr>
              <a:t>量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1048598" name="内容占位符 4"/>
          <p:cNvSpPr/>
          <p:nvPr>
            <p:ph idx="1"/>
            <p:custDataLst>
              <p:tags r:id="rId2"/>
            </p:custDataLst>
          </p:nvPr>
        </p:nvSpPr>
        <p:spPr/>
        <p:txBody>
          <a:bodyPr/>
          <a:p>
            <a:pPr marL="0" indent="0"/>
            <a:r>
              <a:rPr lang="zh-CN" altLang="en-US" smtClean="0">
                <a:solidFill>
                  <a:schemeClr val="tx1"/>
                </a:solidFill>
              </a:rPr>
              <a:t>选取平面测量高度差以及平面度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pic>
        <p:nvPicPr>
          <p:cNvPr id="2097155" name="图片 2" descr="2026-05-07 17:48:22.256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336165"/>
            <a:ext cx="8010525" cy="38411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标题 1"/>
          <p:cNvSpPr/>
          <p:nvPr>
            <p:ph type="title"/>
            <p:custDataLst>
              <p:tags r:id="rId1"/>
            </p:custDataLst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zh-CN" altLang="en-US" smtClean="0">
                <a:solidFill>
                  <a:schemeClr val="tx1"/>
                </a:solidFill>
              </a:rPr>
              <a:t>测量结果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pic>
        <p:nvPicPr>
          <p:cNvPr id="2097156" name="内容占位符 3" descr="2026-05-07 17:48:22.256000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rcRect t="7862" b="4601"/>
          <a:stretch>
            <a:fillRect/>
          </a:stretch>
        </p:blipFill>
        <p:spPr>
          <a:xfrm>
            <a:off x="4792345" y="1056640"/>
            <a:ext cx="6619240" cy="2778760"/>
          </a:xfrm>
          <a:prstGeom prst="rect">
            <a:avLst/>
          </a:prstGeom>
        </p:spPr>
      </p:pic>
      <p:pic>
        <p:nvPicPr>
          <p:cNvPr id="2097157" name="图片 2" descr="/private/var/mobile/Containers/Data/Application/98C00294-3B27-4DF8-9401-78869AF19D18/tmp/insert_image_tmp_dir/2026-05-07 17:57:05.646000.png2026-05-07 17:57:05.64600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34110" y="1112520"/>
            <a:ext cx="2991485" cy="2667635"/>
          </a:xfrm>
          <a:prstGeom prst="rect">
            <a:avLst/>
          </a:prstGeom>
        </p:spPr>
      </p:pic>
      <p:graphicFrame>
        <p:nvGraphicFramePr>
          <p:cNvPr id="4194304" name="表格 7"/>
          <p:cNvGraphicFramePr/>
          <p:nvPr/>
        </p:nvGraphicFramePr>
        <p:xfrm>
          <a:off x="1134110" y="4016375"/>
          <a:ext cx="496252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160"/>
                <a:gridCol w="2412365"/>
              </a:tblGrid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以</a:t>
                      </a:r>
                      <a:r>
                        <a:rPr lang="en-US" altLang="zh-CN" sz="1800">
                          <a:sym typeface="+mn-ea"/>
                        </a:rPr>
                        <a:t>H2</a:t>
                      </a:r>
                      <a:r>
                        <a:rPr lang="zh-CN" altLang="en-US" sz="1800">
                          <a:sym typeface="+mn-ea"/>
                        </a:rPr>
                        <a:t>面为基准，各面与</a:t>
                      </a:r>
                      <a:r>
                        <a:rPr lang="en-US" altLang="zh-CN" sz="1800">
                          <a:sym typeface="+mn-ea"/>
                        </a:rPr>
                        <a:t>H2</a:t>
                      </a:r>
                      <a:r>
                        <a:rPr lang="zh-CN" altLang="en-US" sz="1800">
                          <a:sym typeface="+mn-ea"/>
                        </a:rPr>
                        <a:t>高度差（</a:t>
                      </a:r>
                      <a:r>
                        <a:rPr lang="en-US" altLang="zh-CN" sz="1800">
                          <a:sym typeface="+mn-ea"/>
                        </a:rPr>
                        <a:t>mm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cP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H1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0.980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H3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-3.021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H4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-1.017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H5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0.977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H6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0.773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H7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-1.224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48600" name="文本框 8"/>
          <p:cNvSpPr txBox="1"/>
          <p:nvPr/>
        </p:nvSpPr>
        <p:spPr>
          <a:xfrm>
            <a:off x="6568440" y="4017010"/>
            <a:ext cx="4953000" cy="2479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结论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同一平面的</a:t>
            </a:r>
            <a:r>
              <a:rPr lang="en-US" altLang="zh-CN"/>
              <a:t>H5-H6</a:t>
            </a:r>
            <a:r>
              <a:rPr lang="zh-CN" altLang="en-US"/>
              <a:t>、</a:t>
            </a:r>
            <a:r>
              <a:rPr lang="en-US" altLang="zh-CN"/>
              <a:t>H4-H7</a:t>
            </a:r>
            <a:r>
              <a:rPr lang="zh-CN" altLang="en-US"/>
              <a:t>高度相差约</a:t>
            </a:r>
            <a:r>
              <a:rPr lang="en-US" altLang="zh-CN"/>
              <a:t>200μm</a:t>
            </a:r>
            <a:r>
              <a:rPr lang="zh-CN" altLang="en-US"/>
              <a:t>。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可能选取区域较小导致有误差，平面度测量方式可能需要</a:t>
            </a:r>
            <a:r>
              <a:rPr lang="zh-CN" altLang="en-US"/>
              <a:t>优化。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工装存在一些</a:t>
            </a:r>
            <a:r>
              <a:rPr lang="zh-CN" altLang="en-US"/>
              <a:t>翘曲。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10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9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11.xml><?xml version="1.0" encoding="utf-8"?>
<p:tagLst xmlns:p="http://schemas.openxmlformats.org/presentationml/2006/main">
  <p:tag name="KSO_WM_TEMPLATE_CATEGORY" val="preset"/>
  <p:tag name="KSO_WM_TEMPLATE_INDEX" val="11"/>
  <p:tag name="KSO_WM_UNIT_TYPE" val="f"/>
  <p:tag name="KSO_WM_UNIT_INDEX" val="1"/>
  <p:tag name="KSO_WM_UNIT_ID" val="259*f*1"/>
  <p:tag name="KSO_WM_UNIT_CLEAR" val="1"/>
  <p:tag name="KSO_WM_UNIT_LAYERLEVEL" val="1"/>
  <p:tag name="KSO_WM_UNIT_VALUE" val="319"/>
  <p:tag name="KSO_WM_UNIT_HIGHLIGHT" val="0"/>
  <p:tag name="KSO_WM_UNIT_COMPATIBLE" val="0"/>
  <p:tag name="KSO_WM_UNIT_PRESET_TEXT" val="请在此处添加文本"/>
  <p:tag name="KSO_WM_BEAUTIFY_FLAG" val="#wm#"/>
  <p:tag name="KSO_WM_TAG_VERSION" val="1.0"/>
</p:tagLst>
</file>

<file path=ppt/tags/tag12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3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9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14.xml><?xml version="1.0" encoding="utf-8"?>
<p:tagLst xmlns:p="http://schemas.openxmlformats.org/presentationml/2006/main">
  <p:tag name="KSO_WM_TEMPLATE_CATEGORY" val="preset"/>
  <p:tag name="KSO_WM_TEMPLATE_INDEX" val="11"/>
  <p:tag name="KSO_WM_UNIT_TYPE" val="f"/>
  <p:tag name="KSO_WM_UNIT_INDEX" val="1"/>
  <p:tag name="KSO_WM_UNIT_ID" val="259*f*1"/>
  <p:tag name="KSO_WM_UNIT_CLEAR" val="1"/>
  <p:tag name="KSO_WM_UNIT_LAYERLEVEL" val="1"/>
  <p:tag name="KSO_WM_UNIT_VALUE" val="319"/>
  <p:tag name="KSO_WM_UNIT_HIGHLIGHT" val="0"/>
  <p:tag name="KSO_WM_UNIT_COMPATIBLE" val="0"/>
  <p:tag name="KSO_WM_UNIT_PRESET_TEXT" val="请在此处添加文本"/>
  <p:tag name="KSO_WM_BEAUTIFY_FLAG" val="#wm#"/>
  <p:tag name="KSO_WM_TAG_VERSION" val="1.0"/>
</p:tagLst>
</file>

<file path=ppt/tags/tag15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.xml><?xml version="1.0" encoding="utf-8"?>
<p:tagLst xmlns:p="http://schemas.openxmlformats.org/presentationml/2006/main">
  <p:tag name="KSO_WM_TEMPLATE_CATEGORY" val="preset"/>
  <p:tag name="KSO_WM_TEMPLATE_INDEX" val="11"/>
  <p:tag name="KSO_WM_UNIT_TYPE" val="b"/>
  <p:tag name="KSO_WM_UNIT_INDEX" val="1"/>
  <p:tag name="KSO_WM_UNIT_ID" val="256*b*1"/>
  <p:tag name="KSO_WM_UNIT_CLEAR" val="1"/>
  <p:tag name="KSO_WM_UNIT_LAYERLEVEL" val="1"/>
  <p:tag name="KSO_WM_UNIT_VALUE" val="140"/>
  <p:tag name="KSO_WM_UNIT_ISCONTENTSTITLE" val="0"/>
  <p:tag name="KSO_WM_UNIT_HIGHLIGHT" val="0"/>
  <p:tag name="KSO_WM_UNIT_COMPATIBLE" val="0"/>
  <p:tag name="KSO_WM_UNIT_PRESET_TEXT" val="请在此处添加副标题"/>
  <p:tag name="KSO_WM_BEAUTIFY_FLAG" val="#wm#"/>
  <p:tag name="KSO_WM_TAG_VERSION" val="1.0"/>
</p:tagLst>
</file>

<file path=ppt/tags/tag3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9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5.xml><?xml version="1.0" encoding="utf-8"?>
<p:tagLst xmlns:p="http://schemas.openxmlformats.org/presentationml/2006/main">
  <p:tag name="KSO_WM_TEMPLATE_CATEGORY" val="preset"/>
  <p:tag name="KSO_WM_TEMPLATE_INDEX" val="11"/>
  <p:tag name="KSO_WM_UNIT_TYPE" val="f"/>
  <p:tag name="KSO_WM_UNIT_INDEX" val="1"/>
  <p:tag name="KSO_WM_UNIT_ID" val="259*f*1"/>
  <p:tag name="KSO_WM_UNIT_CLEAR" val="1"/>
  <p:tag name="KSO_WM_UNIT_LAYERLEVEL" val="1"/>
  <p:tag name="KSO_WM_UNIT_VALUE" val="319"/>
  <p:tag name="KSO_WM_UNIT_HIGHLIGHT" val="0"/>
  <p:tag name="KSO_WM_UNIT_COMPATIBLE" val="0"/>
  <p:tag name="KSO_WM_UNIT_PRESET_TEXT" val="请在此处添加文本"/>
  <p:tag name="KSO_WM_BEAUTIFY_FLAG" val="#wm#"/>
  <p:tag name="KSO_WM_TAG_VERSION" val="1.0"/>
</p:tagLst>
</file>

<file path=ppt/tags/tag6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7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9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8.xml><?xml version="1.0" encoding="utf-8"?>
<p:tagLst xmlns:p="http://schemas.openxmlformats.org/presentationml/2006/main">
  <p:tag name="KSO_WM_TEMPLATE_CATEGORY" val="preset"/>
  <p:tag name="KSO_WM_TEMPLATE_INDEX" val="11"/>
  <p:tag name="KSO_WM_UNIT_TYPE" val="f"/>
  <p:tag name="KSO_WM_UNIT_INDEX" val="1"/>
  <p:tag name="KSO_WM_UNIT_ID" val="259*f*1"/>
  <p:tag name="KSO_WM_UNIT_CLEAR" val="1"/>
  <p:tag name="KSO_WM_UNIT_LAYERLEVEL" val="1"/>
  <p:tag name="KSO_WM_UNIT_VALUE" val="319"/>
  <p:tag name="KSO_WM_UNIT_HIGHLIGHT" val="0"/>
  <p:tag name="KSO_WM_UNIT_COMPATIBLE" val="0"/>
  <p:tag name="KSO_WM_UNIT_PRESET_TEXT" val="请在此处添加文本"/>
  <p:tag name="KSO_WM_BEAUTIFY_FLAG" val="#wm#"/>
  <p:tag name="KSO_WM_TAG_VERSION" val="1.0"/>
</p:tagLst>
</file>

<file path=ppt/tags/tag9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WPS 演示</Application>
  <PresentationFormat/>
  <Paragraphs>53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工装测试进展</vt:lpstr>
      <vt:lpstr>P ladder工装</vt:lpstr>
      <vt:lpstr>P ladder工装两端高度差，轴承孔直径</vt:lpstr>
      <vt:lpstr>Z ladder 工装测量</vt:lpstr>
      <vt:lpstr>测量结果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工装测试进展</dc:title>
  <dc:creator>十七</dc:creator>
  <cp:lastModifiedBy>十七</cp:lastModifiedBy>
  <cp:revision>2</cp:revision>
  <dcterms:created xsi:type="dcterms:W3CDTF">2026-05-08T00:54:30Z</dcterms:created>
  <dcterms:modified xsi:type="dcterms:W3CDTF">2026-05-08T00:54:40Z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98ABE3E143EB452DA7104E7947282E04_13</vt:lpwstr>
  </property>
</Properties>
</file>