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32" r:id="rId1"/>
    <p:sldMasterId id="2147483733" r:id="rId2"/>
  </p:sldMasterIdLst>
  <p:notesMasterIdLst>
    <p:notesMasterId r:id="rId2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embeddedFontLst>
    <p:embeddedFont>
      <p:font typeface="Alfa Slab One" pitchFamily="2" charset="77"/>
      <p:regular r:id="rId27"/>
    </p:embeddedFont>
    <p:embeddedFont>
      <p:font typeface="Century Gothic" panose="020B0502020202020204" pitchFamily="34" charset="0"/>
      <p:regular r:id="rId28"/>
      <p:bold r:id="rId29"/>
      <p:italic r:id="rId30"/>
      <p:boldItalic r:id="rId31"/>
    </p:embeddedFont>
    <p:embeddedFont>
      <p:font typeface="Lato" panose="020F0502020204030203" pitchFamily="34" charset="0"/>
      <p:regular r:id="rId32"/>
      <p:bold r:id="rId33"/>
      <p:italic r:id="rId34"/>
      <p:boldItalic r:id="rId35"/>
    </p:embeddedFont>
    <p:embeddedFont>
      <p:font typeface="Lexend" pitchFamily="2" charset="77"/>
      <p:regular r:id="rId36"/>
      <p:bold r:id="rId37"/>
    </p:embeddedFont>
    <p:embeddedFont>
      <p:font typeface="Lexend Light" pitchFamily="2" charset="77"/>
      <p:regular r:id="rId38"/>
      <p:bold r:id="rId39"/>
    </p:embeddedFont>
    <p:embeddedFont>
      <p:font typeface="Lexend SemiBold" pitchFamily="2" charset="77"/>
      <p:regular r:id="rId40"/>
      <p:bold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3" d="100"/>
          <a:sy n="123" d="100"/>
        </p:scale>
        <p:origin x="584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9.xml"/><Relationship Id="rId34" Type="http://schemas.openxmlformats.org/officeDocument/2006/relationships/font" Target="fonts/font8.fntdata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5.fntdata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0" Type="http://schemas.openxmlformats.org/officeDocument/2006/relationships/slide" Target="slides/slide18.xml"/><Relationship Id="rId41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3ef9bf8913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9" name="Google Shape;969;g3ef9bf8913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g3f994c18ebd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7" name="Google Shape;1087;g3f994c18ebd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3f994c18ebd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3f994c18ebd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3f994c18ebd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4" name="Google Shape;1114;g3f994c18ebd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g3f73f66b632_0_1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1" name="Google Shape;1121;g3f73f66b632_0_1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g3f994c18eb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0" name="Google Shape;1130;g3f994c18eb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3f994c18ebd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3f994c18ebd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g3f994c18ebd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3" name="Google Shape;1163;g3f994c18ebd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g3f994c18ebd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9" name="Google Shape;1179;g3f994c18ebd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g3f994c18ebd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8" name="Google Shape;1188;g3f994c18ebd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g3f73f66b632_0_4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4" name="Google Shape;1194;g3f73f66b632_0_4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3f994c18ebd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3f994c18ebd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g3f73f66b632_0_1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8" name="Google Shape;1208;g3f73f66b632_0_15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g3ef9bf89139_0_9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2" name="Google Shape;1222;g3ef9bf89139_0_9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g3ef9bf89139_0_8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1" name="Google Shape;1231;g3ef9bf89139_0_8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3f73f66b632_0_9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3f73f66b632_0_9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g3f73f66b632_0_2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5" name="Google Shape;985;g3f73f66b632_0_2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3ef9bf89139_0_2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3" name="Google Shape;1003;g3ef9bf89139_0_2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g3f994c18eb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9" name="Google Shape;1029;g3f994c18eb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g3f994c18ebd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2" name="Google Shape;1042;g3f994c18ebd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g3f73f66b632_0_14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" name="Google Shape;1049;g3f73f66b632_0_14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g3f822e21f2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1" name="Google Shape;1061;g3f822e21f2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g3f994c18ebd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4" name="Google Shape;1074;g3f994c18ebd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3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643200" y="659425"/>
            <a:ext cx="3146400" cy="10914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671825" y="727744"/>
            <a:ext cx="3117600" cy="12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216400" y="1750725"/>
            <a:ext cx="4711200" cy="21879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686400" y="1750825"/>
            <a:ext cx="528900" cy="5289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6927600" y="2843900"/>
            <a:ext cx="528900" cy="1091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title" idx="2"/>
          </p:nvPr>
        </p:nvSpPr>
        <p:spPr>
          <a:xfrm>
            <a:off x="2258050" y="1800075"/>
            <a:ext cx="4623900" cy="22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ideas">
  <p:cSld name="TITLE_3_1_1_1_1_1_1_1_1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1"/>
          <p:cNvSpPr/>
          <p:nvPr/>
        </p:nvSpPr>
        <p:spPr>
          <a:xfrm>
            <a:off x="3263350" y="1223800"/>
            <a:ext cx="2617200" cy="27255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0" name="Google Shape;140;p11"/>
          <p:cNvSpPr txBox="1">
            <a:spLocks noGrp="1"/>
          </p:cNvSpPr>
          <p:nvPr>
            <p:ph type="subTitle" idx="1"/>
          </p:nvPr>
        </p:nvSpPr>
        <p:spPr>
          <a:xfrm>
            <a:off x="3263400" y="1216529"/>
            <a:ext cx="26172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1"/>
          <p:cNvSpPr/>
          <p:nvPr/>
        </p:nvSpPr>
        <p:spPr>
          <a:xfrm>
            <a:off x="643300" y="1223800"/>
            <a:ext cx="2617200" cy="27255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2" name="Google Shape;142;p11"/>
          <p:cNvSpPr txBox="1">
            <a:spLocks noGrp="1"/>
          </p:cNvSpPr>
          <p:nvPr>
            <p:ph type="body" idx="2"/>
          </p:nvPr>
        </p:nvSpPr>
        <p:spPr>
          <a:xfrm>
            <a:off x="650150" y="1553646"/>
            <a:ext cx="26172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43" name="Google Shape;143;p11"/>
          <p:cNvSpPr/>
          <p:nvPr/>
        </p:nvSpPr>
        <p:spPr>
          <a:xfrm>
            <a:off x="5883400" y="1223800"/>
            <a:ext cx="2617200" cy="2725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4" name="Google Shape;144;p11"/>
          <p:cNvSpPr txBox="1">
            <a:spLocks noGrp="1"/>
          </p:cNvSpPr>
          <p:nvPr>
            <p:ph type="subTitle" idx="3"/>
          </p:nvPr>
        </p:nvSpPr>
        <p:spPr>
          <a:xfrm>
            <a:off x="5883500" y="1216529"/>
            <a:ext cx="26172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1"/>
          <p:cNvSpPr txBox="1">
            <a:spLocks noGrp="1"/>
          </p:cNvSpPr>
          <p:nvPr>
            <p:ph type="body" idx="4"/>
          </p:nvPr>
        </p:nvSpPr>
        <p:spPr>
          <a:xfrm>
            <a:off x="546686" y="3949300"/>
            <a:ext cx="2404800" cy="3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46" name="Google Shape;146;p11"/>
          <p:cNvSpPr txBox="1">
            <a:spLocks noGrp="1"/>
          </p:cNvSpPr>
          <p:nvPr>
            <p:ph type="subTitle" idx="5"/>
          </p:nvPr>
        </p:nvSpPr>
        <p:spPr>
          <a:xfrm>
            <a:off x="646300" y="1216529"/>
            <a:ext cx="26172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1"/>
          <p:cNvSpPr txBox="1">
            <a:spLocks noGrp="1"/>
          </p:cNvSpPr>
          <p:nvPr>
            <p:ph type="body" idx="6"/>
          </p:nvPr>
        </p:nvSpPr>
        <p:spPr>
          <a:xfrm>
            <a:off x="3264850" y="1553646"/>
            <a:ext cx="26172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48" name="Google Shape;148;p11"/>
          <p:cNvSpPr txBox="1">
            <a:spLocks noGrp="1"/>
          </p:cNvSpPr>
          <p:nvPr>
            <p:ph type="body" idx="7"/>
          </p:nvPr>
        </p:nvSpPr>
        <p:spPr>
          <a:xfrm>
            <a:off x="5883400" y="1553646"/>
            <a:ext cx="26172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49" name="Google Shape;149;p11"/>
          <p:cNvSpPr txBox="1">
            <a:spLocks noGrp="1"/>
          </p:cNvSpPr>
          <p:nvPr>
            <p:ph type="body" idx="8"/>
          </p:nvPr>
        </p:nvSpPr>
        <p:spPr>
          <a:xfrm>
            <a:off x="650150" y="2160175"/>
            <a:ext cx="1287900" cy="1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50" name="Google Shape;150;p11"/>
          <p:cNvSpPr txBox="1">
            <a:spLocks noGrp="1"/>
          </p:cNvSpPr>
          <p:nvPr>
            <p:ph type="body" idx="9"/>
          </p:nvPr>
        </p:nvSpPr>
        <p:spPr>
          <a:xfrm>
            <a:off x="1880475" y="2160175"/>
            <a:ext cx="1287900" cy="1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51" name="Google Shape;151;p11"/>
          <p:cNvSpPr txBox="1">
            <a:spLocks noGrp="1"/>
          </p:cNvSpPr>
          <p:nvPr>
            <p:ph type="body" idx="13"/>
          </p:nvPr>
        </p:nvSpPr>
        <p:spPr>
          <a:xfrm>
            <a:off x="3266775" y="2160175"/>
            <a:ext cx="1287900" cy="1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52" name="Google Shape;152;p11"/>
          <p:cNvSpPr txBox="1">
            <a:spLocks noGrp="1"/>
          </p:cNvSpPr>
          <p:nvPr>
            <p:ph type="body" idx="14"/>
          </p:nvPr>
        </p:nvSpPr>
        <p:spPr>
          <a:xfrm>
            <a:off x="4497100" y="2160175"/>
            <a:ext cx="1287900" cy="1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53" name="Google Shape;153;p11"/>
          <p:cNvSpPr txBox="1">
            <a:spLocks noGrp="1"/>
          </p:cNvSpPr>
          <p:nvPr>
            <p:ph type="body" idx="15"/>
          </p:nvPr>
        </p:nvSpPr>
        <p:spPr>
          <a:xfrm>
            <a:off x="5883400" y="2160175"/>
            <a:ext cx="1287900" cy="1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54" name="Google Shape;154;p11"/>
          <p:cNvSpPr txBox="1">
            <a:spLocks noGrp="1"/>
          </p:cNvSpPr>
          <p:nvPr>
            <p:ph type="body" idx="16"/>
          </p:nvPr>
        </p:nvSpPr>
        <p:spPr>
          <a:xfrm>
            <a:off x="7113725" y="2160175"/>
            <a:ext cx="1287900" cy="1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55" name="Google Shape;155;p11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6" name="Google Shape;156;p11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7" name="Google Shape;157;p11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8" name="Google Shape;158;p11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tions Pros and Cons">
  <p:cSld name="TITLE_3_1_1_1_1_1_1_1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"/>
          <p:cNvSpPr/>
          <p:nvPr/>
        </p:nvSpPr>
        <p:spPr>
          <a:xfrm>
            <a:off x="298286" y="2469752"/>
            <a:ext cx="2849400" cy="23673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1" name="Google Shape;161;p12"/>
          <p:cNvSpPr/>
          <p:nvPr/>
        </p:nvSpPr>
        <p:spPr>
          <a:xfrm>
            <a:off x="3148000" y="2469752"/>
            <a:ext cx="2849400" cy="2367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2" name="Google Shape;162;p12"/>
          <p:cNvSpPr/>
          <p:nvPr/>
        </p:nvSpPr>
        <p:spPr>
          <a:xfrm>
            <a:off x="5984943" y="2469752"/>
            <a:ext cx="2849400" cy="23673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3" name="Google Shape;163;p12"/>
          <p:cNvSpPr>
            <a:spLocks noGrp="1"/>
          </p:cNvSpPr>
          <p:nvPr>
            <p:ph type="pic" idx="2"/>
          </p:nvPr>
        </p:nvSpPr>
        <p:spPr>
          <a:xfrm>
            <a:off x="299192" y="1071125"/>
            <a:ext cx="2861400" cy="14016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2"/>
          <p:cNvSpPr>
            <a:spLocks noGrp="1"/>
          </p:cNvSpPr>
          <p:nvPr>
            <p:ph type="pic" idx="3"/>
          </p:nvPr>
        </p:nvSpPr>
        <p:spPr>
          <a:xfrm>
            <a:off x="3147675" y="1071125"/>
            <a:ext cx="2837100" cy="14016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12"/>
          <p:cNvSpPr>
            <a:spLocks noGrp="1"/>
          </p:cNvSpPr>
          <p:nvPr>
            <p:ph type="pic" idx="4"/>
          </p:nvPr>
        </p:nvSpPr>
        <p:spPr>
          <a:xfrm>
            <a:off x="5984750" y="1071125"/>
            <a:ext cx="2849400" cy="14016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12"/>
          <p:cNvSpPr txBox="1">
            <a:spLocks noGrp="1"/>
          </p:cNvSpPr>
          <p:nvPr>
            <p:ph type="subTitle" idx="1"/>
          </p:nvPr>
        </p:nvSpPr>
        <p:spPr>
          <a:xfrm>
            <a:off x="313140" y="2454080"/>
            <a:ext cx="2815500" cy="4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2"/>
          <p:cNvSpPr txBox="1">
            <a:spLocks noGrp="1"/>
          </p:cNvSpPr>
          <p:nvPr>
            <p:ph type="body" idx="5"/>
          </p:nvPr>
        </p:nvSpPr>
        <p:spPr>
          <a:xfrm>
            <a:off x="3157834" y="2811042"/>
            <a:ext cx="2815500" cy="4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68" name="Google Shape;168;p12"/>
          <p:cNvSpPr txBox="1">
            <a:spLocks noGrp="1"/>
          </p:cNvSpPr>
          <p:nvPr>
            <p:ph type="body" idx="6"/>
          </p:nvPr>
        </p:nvSpPr>
        <p:spPr>
          <a:xfrm>
            <a:off x="6001839" y="2811042"/>
            <a:ext cx="2815500" cy="4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69" name="Google Shape;169;p12"/>
          <p:cNvSpPr txBox="1">
            <a:spLocks noGrp="1"/>
          </p:cNvSpPr>
          <p:nvPr>
            <p:ph type="body" idx="7"/>
          </p:nvPr>
        </p:nvSpPr>
        <p:spPr>
          <a:xfrm>
            <a:off x="317282" y="2811042"/>
            <a:ext cx="2815500" cy="4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70" name="Google Shape;170;p12"/>
          <p:cNvSpPr txBox="1">
            <a:spLocks noGrp="1"/>
          </p:cNvSpPr>
          <p:nvPr>
            <p:ph type="subTitle" idx="8"/>
          </p:nvPr>
        </p:nvSpPr>
        <p:spPr>
          <a:xfrm>
            <a:off x="3153692" y="2454080"/>
            <a:ext cx="2815500" cy="4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12"/>
          <p:cNvSpPr txBox="1">
            <a:spLocks noGrp="1"/>
          </p:cNvSpPr>
          <p:nvPr>
            <p:ph type="subTitle" idx="9"/>
          </p:nvPr>
        </p:nvSpPr>
        <p:spPr>
          <a:xfrm>
            <a:off x="5997697" y="2454080"/>
            <a:ext cx="2815500" cy="4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12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3" name="Google Shape;173;p12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4" name="Google Shape;174;p12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5" name="Google Shape;175;p12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dditional Points">
  <p:cSld name="TITLE_3_1_1_1_1_1_1_1_1_1_1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3"/>
          <p:cNvSpPr/>
          <p:nvPr/>
        </p:nvSpPr>
        <p:spPr>
          <a:xfrm>
            <a:off x="298300" y="1216800"/>
            <a:ext cx="3491400" cy="32604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8" name="Google Shape;178;p13"/>
          <p:cNvSpPr txBox="1">
            <a:spLocks noGrp="1"/>
          </p:cNvSpPr>
          <p:nvPr>
            <p:ph type="subTitle" idx="1"/>
          </p:nvPr>
        </p:nvSpPr>
        <p:spPr>
          <a:xfrm>
            <a:off x="323945" y="1242931"/>
            <a:ext cx="3314400" cy="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3"/>
          <p:cNvSpPr>
            <a:spLocks noGrp="1"/>
          </p:cNvSpPr>
          <p:nvPr>
            <p:ph type="pic" idx="2"/>
          </p:nvPr>
        </p:nvSpPr>
        <p:spPr>
          <a:xfrm>
            <a:off x="3789350" y="1216800"/>
            <a:ext cx="5062200" cy="3622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p13"/>
          <p:cNvSpPr txBox="1">
            <a:spLocks noGrp="1"/>
          </p:cNvSpPr>
          <p:nvPr>
            <p:ph type="body" idx="3"/>
          </p:nvPr>
        </p:nvSpPr>
        <p:spPr>
          <a:xfrm>
            <a:off x="336530" y="1554822"/>
            <a:ext cx="3314400" cy="7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81" name="Google Shape;181;p13"/>
          <p:cNvSpPr txBox="1">
            <a:spLocks noGrp="1"/>
          </p:cNvSpPr>
          <p:nvPr>
            <p:ph type="subTitle" idx="4"/>
          </p:nvPr>
        </p:nvSpPr>
        <p:spPr>
          <a:xfrm>
            <a:off x="336530" y="2289922"/>
            <a:ext cx="3301500" cy="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13"/>
          <p:cNvSpPr txBox="1">
            <a:spLocks noGrp="1"/>
          </p:cNvSpPr>
          <p:nvPr>
            <p:ph type="body" idx="5"/>
          </p:nvPr>
        </p:nvSpPr>
        <p:spPr>
          <a:xfrm>
            <a:off x="349106" y="2601813"/>
            <a:ext cx="3301500" cy="7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83" name="Google Shape;183;p13"/>
          <p:cNvSpPr txBox="1">
            <a:spLocks noGrp="1"/>
          </p:cNvSpPr>
          <p:nvPr>
            <p:ph type="subTitle" idx="6"/>
          </p:nvPr>
        </p:nvSpPr>
        <p:spPr>
          <a:xfrm>
            <a:off x="323945" y="3346542"/>
            <a:ext cx="3314400" cy="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3"/>
          <p:cNvSpPr txBox="1">
            <a:spLocks noGrp="1"/>
          </p:cNvSpPr>
          <p:nvPr>
            <p:ph type="body" idx="7"/>
          </p:nvPr>
        </p:nvSpPr>
        <p:spPr>
          <a:xfrm>
            <a:off x="336569" y="3658433"/>
            <a:ext cx="3314400" cy="7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85" name="Google Shape;185;p13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6" name="Google Shape;186;p13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7" name="Google Shape;187;p13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8" name="Google Shape;188;p13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_3_1_1_1_1_1_1_1_1_1_1_2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4"/>
          <p:cNvSpPr/>
          <p:nvPr/>
        </p:nvSpPr>
        <p:spPr>
          <a:xfrm>
            <a:off x="298300" y="1213300"/>
            <a:ext cx="5646900" cy="32604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1" name="Google Shape;191;p14"/>
          <p:cNvSpPr txBox="1">
            <a:spLocks noGrp="1"/>
          </p:cNvSpPr>
          <p:nvPr>
            <p:ph type="body" idx="1"/>
          </p:nvPr>
        </p:nvSpPr>
        <p:spPr>
          <a:xfrm>
            <a:off x="298300" y="1370375"/>
            <a:ext cx="5646900" cy="29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92" name="Google Shape;192;p14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3" name="Google Shape;193;p14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4" name="Google Shape;194;p14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5" name="Google Shape;195;p14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TITLE_3_1_1_1_1_1_1_1_1_1_1_2_2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5"/>
          <p:cNvSpPr/>
          <p:nvPr/>
        </p:nvSpPr>
        <p:spPr>
          <a:xfrm>
            <a:off x="298300" y="1213300"/>
            <a:ext cx="5646900" cy="32604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8" name="Google Shape;198;p15"/>
          <p:cNvSpPr txBox="1">
            <a:spLocks noGrp="1"/>
          </p:cNvSpPr>
          <p:nvPr>
            <p:ph type="body" idx="1"/>
          </p:nvPr>
        </p:nvSpPr>
        <p:spPr>
          <a:xfrm>
            <a:off x="298300" y="1370375"/>
            <a:ext cx="5646900" cy="29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99" name="Google Shape;199;p15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0" name="Google Shape;200;p15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1" name="Google Shape;201;p15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2" name="Google Shape;202;p15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_3_1_1_1_1_1_1_1_1_1_1_2_1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6"/>
          <p:cNvSpPr/>
          <p:nvPr/>
        </p:nvSpPr>
        <p:spPr>
          <a:xfrm>
            <a:off x="298300" y="1213300"/>
            <a:ext cx="4078800" cy="32604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5" name="Google Shape;205;p16"/>
          <p:cNvSpPr txBox="1">
            <a:spLocks noGrp="1"/>
          </p:cNvSpPr>
          <p:nvPr>
            <p:ph type="body" idx="1"/>
          </p:nvPr>
        </p:nvSpPr>
        <p:spPr>
          <a:xfrm>
            <a:off x="298300" y="1370375"/>
            <a:ext cx="4036200" cy="29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16"/>
          <p:cNvSpPr/>
          <p:nvPr/>
        </p:nvSpPr>
        <p:spPr>
          <a:xfrm>
            <a:off x="4377100" y="1213300"/>
            <a:ext cx="4078800" cy="32604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7" name="Google Shape;207;p16"/>
          <p:cNvSpPr txBox="1">
            <a:spLocks noGrp="1"/>
          </p:cNvSpPr>
          <p:nvPr>
            <p:ph type="body" idx="2"/>
          </p:nvPr>
        </p:nvSpPr>
        <p:spPr>
          <a:xfrm>
            <a:off x="4377100" y="1370375"/>
            <a:ext cx="4036200" cy="29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08" name="Google Shape;208;p16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9" name="Google Shape;209;p16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0" name="Google Shape;210;p16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11" name="Google Shape;211;p16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lth and Safety">
  <p:cSld name="TITLE_3_1_1_1_1_1_1_1_1_1_1_1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7"/>
          <p:cNvSpPr>
            <a:spLocks noGrp="1"/>
          </p:cNvSpPr>
          <p:nvPr>
            <p:ph type="pic" idx="2"/>
          </p:nvPr>
        </p:nvSpPr>
        <p:spPr>
          <a:xfrm>
            <a:off x="3789500" y="1216033"/>
            <a:ext cx="2512800" cy="2711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p17"/>
          <p:cNvSpPr/>
          <p:nvPr/>
        </p:nvSpPr>
        <p:spPr>
          <a:xfrm>
            <a:off x="6300850" y="1795700"/>
            <a:ext cx="991200" cy="504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15" name="Google Shape;215;p17"/>
          <p:cNvSpPr>
            <a:spLocks noGrp="1"/>
          </p:cNvSpPr>
          <p:nvPr>
            <p:ph type="pic" idx="3"/>
          </p:nvPr>
        </p:nvSpPr>
        <p:spPr>
          <a:xfrm>
            <a:off x="6302375" y="2298975"/>
            <a:ext cx="2476800" cy="25398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17"/>
          <p:cNvSpPr/>
          <p:nvPr/>
        </p:nvSpPr>
        <p:spPr>
          <a:xfrm>
            <a:off x="298300" y="1216800"/>
            <a:ext cx="3491400" cy="32604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17" name="Google Shape;217;p17"/>
          <p:cNvSpPr txBox="1">
            <a:spLocks noGrp="1"/>
          </p:cNvSpPr>
          <p:nvPr>
            <p:ph type="subTitle" idx="1"/>
          </p:nvPr>
        </p:nvSpPr>
        <p:spPr>
          <a:xfrm>
            <a:off x="323945" y="1242931"/>
            <a:ext cx="3314400" cy="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7"/>
          <p:cNvSpPr txBox="1">
            <a:spLocks noGrp="1"/>
          </p:cNvSpPr>
          <p:nvPr>
            <p:ph type="body" idx="4"/>
          </p:nvPr>
        </p:nvSpPr>
        <p:spPr>
          <a:xfrm>
            <a:off x="336530" y="1554822"/>
            <a:ext cx="3314400" cy="7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19" name="Google Shape;219;p17"/>
          <p:cNvSpPr txBox="1">
            <a:spLocks noGrp="1"/>
          </p:cNvSpPr>
          <p:nvPr>
            <p:ph type="subTitle" idx="5"/>
          </p:nvPr>
        </p:nvSpPr>
        <p:spPr>
          <a:xfrm>
            <a:off x="336530" y="2289922"/>
            <a:ext cx="3301500" cy="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7"/>
          <p:cNvSpPr txBox="1">
            <a:spLocks noGrp="1"/>
          </p:cNvSpPr>
          <p:nvPr>
            <p:ph type="body" idx="6"/>
          </p:nvPr>
        </p:nvSpPr>
        <p:spPr>
          <a:xfrm>
            <a:off x="349106" y="2601813"/>
            <a:ext cx="3301500" cy="7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21" name="Google Shape;221;p17"/>
          <p:cNvSpPr txBox="1">
            <a:spLocks noGrp="1"/>
          </p:cNvSpPr>
          <p:nvPr>
            <p:ph type="subTitle" idx="7"/>
          </p:nvPr>
        </p:nvSpPr>
        <p:spPr>
          <a:xfrm>
            <a:off x="323945" y="3346542"/>
            <a:ext cx="3314400" cy="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7"/>
          <p:cNvSpPr txBox="1">
            <a:spLocks noGrp="1"/>
          </p:cNvSpPr>
          <p:nvPr>
            <p:ph type="body" idx="8"/>
          </p:nvPr>
        </p:nvSpPr>
        <p:spPr>
          <a:xfrm>
            <a:off x="336569" y="3658433"/>
            <a:ext cx="3314400" cy="7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23" name="Google Shape;223;p17"/>
          <p:cNvSpPr/>
          <p:nvPr/>
        </p:nvSpPr>
        <p:spPr>
          <a:xfrm>
            <a:off x="3789500" y="3927425"/>
            <a:ext cx="2512800" cy="5496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24" name="Google Shape;224;p17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25" name="Google Shape;225;p17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6" name="Google Shape;226;p17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27" name="Google Shape;227;p17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commendations">
  <p:cSld name="TITLE_3_1_1_1_1_1_1_1_1_1_1_1_1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8"/>
          <p:cNvSpPr/>
          <p:nvPr/>
        </p:nvSpPr>
        <p:spPr>
          <a:xfrm>
            <a:off x="1694350" y="1223800"/>
            <a:ext cx="5755200" cy="35343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30" name="Google Shape;230;p18"/>
          <p:cNvSpPr txBox="1">
            <a:spLocks noGrp="1"/>
          </p:cNvSpPr>
          <p:nvPr>
            <p:ph type="body" idx="1"/>
          </p:nvPr>
        </p:nvSpPr>
        <p:spPr>
          <a:xfrm>
            <a:off x="1705750" y="1223400"/>
            <a:ext cx="5755200" cy="35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31" name="Google Shape;231;p18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32" name="Google Shape;232;p18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3" name="Google Shape;233;p18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34" name="Google Shape;234;p18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cision Making Timelines">
  <p:cSld name="TITLE_3_1_1_1_1_1_1_1_1_1_1_1_1_1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9"/>
          <p:cNvSpPr txBox="1">
            <a:spLocks noGrp="1"/>
          </p:cNvSpPr>
          <p:nvPr>
            <p:ph type="subTitle" idx="1"/>
          </p:nvPr>
        </p:nvSpPr>
        <p:spPr>
          <a:xfrm>
            <a:off x="974626" y="1502023"/>
            <a:ext cx="978600" cy="3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19"/>
          <p:cNvSpPr txBox="1">
            <a:spLocks noGrp="1"/>
          </p:cNvSpPr>
          <p:nvPr>
            <p:ph type="subTitle" idx="2"/>
          </p:nvPr>
        </p:nvSpPr>
        <p:spPr>
          <a:xfrm>
            <a:off x="1947538" y="1502023"/>
            <a:ext cx="978600" cy="3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19"/>
          <p:cNvSpPr txBox="1">
            <a:spLocks noGrp="1"/>
          </p:cNvSpPr>
          <p:nvPr>
            <p:ph type="subTitle" idx="3"/>
          </p:nvPr>
        </p:nvSpPr>
        <p:spPr>
          <a:xfrm>
            <a:off x="2920451" y="1502023"/>
            <a:ext cx="978600" cy="3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9"/>
          <p:cNvSpPr txBox="1">
            <a:spLocks noGrp="1"/>
          </p:cNvSpPr>
          <p:nvPr>
            <p:ph type="subTitle" idx="4"/>
          </p:nvPr>
        </p:nvSpPr>
        <p:spPr>
          <a:xfrm>
            <a:off x="3893363" y="1502023"/>
            <a:ext cx="978600" cy="3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9"/>
          <p:cNvSpPr txBox="1">
            <a:spLocks noGrp="1"/>
          </p:cNvSpPr>
          <p:nvPr>
            <p:ph type="subTitle" idx="5"/>
          </p:nvPr>
        </p:nvSpPr>
        <p:spPr>
          <a:xfrm>
            <a:off x="4866276" y="1502023"/>
            <a:ext cx="978600" cy="3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19"/>
          <p:cNvSpPr txBox="1">
            <a:spLocks noGrp="1"/>
          </p:cNvSpPr>
          <p:nvPr>
            <p:ph type="subTitle" idx="6"/>
          </p:nvPr>
        </p:nvSpPr>
        <p:spPr>
          <a:xfrm>
            <a:off x="5839189" y="1502023"/>
            <a:ext cx="978600" cy="3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9"/>
          <p:cNvSpPr txBox="1">
            <a:spLocks noGrp="1"/>
          </p:cNvSpPr>
          <p:nvPr>
            <p:ph type="subTitle" idx="7"/>
          </p:nvPr>
        </p:nvSpPr>
        <p:spPr>
          <a:xfrm>
            <a:off x="6812101" y="1502023"/>
            <a:ext cx="978600" cy="3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19"/>
          <p:cNvSpPr txBox="1">
            <a:spLocks noGrp="1"/>
          </p:cNvSpPr>
          <p:nvPr>
            <p:ph type="subTitle" idx="8"/>
          </p:nvPr>
        </p:nvSpPr>
        <p:spPr>
          <a:xfrm>
            <a:off x="7785014" y="1502023"/>
            <a:ext cx="978600" cy="3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44" name="Google Shape;244;p19"/>
          <p:cNvCxnSpPr/>
          <p:nvPr/>
        </p:nvCxnSpPr>
        <p:spPr>
          <a:xfrm>
            <a:off x="326031" y="3827919"/>
            <a:ext cx="8309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5" name="Google Shape;245;p19"/>
          <p:cNvCxnSpPr/>
          <p:nvPr/>
        </p:nvCxnSpPr>
        <p:spPr>
          <a:xfrm>
            <a:off x="1060840" y="1799599"/>
            <a:ext cx="0" cy="2037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6" name="Google Shape;246;p19"/>
          <p:cNvCxnSpPr/>
          <p:nvPr/>
        </p:nvCxnSpPr>
        <p:spPr>
          <a:xfrm>
            <a:off x="2039296" y="1799599"/>
            <a:ext cx="0" cy="2037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9"/>
          <p:cNvCxnSpPr/>
          <p:nvPr/>
        </p:nvCxnSpPr>
        <p:spPr>
          <a:xfrm>
            <a:off x="3011282" y="1799599"/>
            <a:ext cx="0" cy="2037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9"/>
          <p:cNvCxnSpPr/>
          <p:nvPr/>
        </p:nvCxnSpPr>
        <p:spPr>
          <a:xfrm>
            <a:off x="3989739" y="1799599"/>
            <a:ext cx="0" cy="2037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9"/>
          <p:cNvCxnSpPr/>
          <p:nvPr/>
        </p:nvCxnSpPr>
        <p:spPr>
          <a:xfrm>
            <a:off x="4968195" y="1799599"/>
            <a:ext cx="0" cy="2037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9"/>
          <p:cNvCxnSpPr/>
          <p:nvPr/>
        </p:nvCxnSpPr>
        <p:spPr>
          <a:xfrm>
            <a:off x="5939111" y="1799599"/>
            <a:ext cx="0" cy="2037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9"/>
          <p:cNvCxnSpPr/>
          <p:nvPr/>
        </p:nvCxnSpPr>
        <p:spPr>
          <a:xfrm>
            <a:off x="6911098" y="1799599"/>
            <a:ext cx="0" cy="2037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9"/>
          <p:cNvCxnSpPr/>
          <p:nvPr/>
        </p:nvCxnSpPr>
        <p:spPr>
          <a:xfrm>
            <a:off x="7888483" y="1799599"/>
            <a:ext cx="0" cy="2037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9"/>
          <p:cNvCxnSpPr/>
          <p:nvPr/>
        </p:nvCxnSpPr>
        <p:spPr>
          <a:xfrm>
            <a:off x="1554373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4" name="Google Shape;254;p19"/>
          <p:cNvCxnSpPr/>
          <p:nvPr/>
        </p:nvCxnSpPr>
        <p:spPr>
          <a:xfrm>
            <a:off x="2532830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5" name="Google Shape;255;p19"/>
          <p:cNvCxnSpPr/>
          <p:nvPr/>
        </p:nvCxnSpPr>
        <p:spPr>
          <a:xfrm>
            <a:off x="3504816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6" name="Google Shape;256;p19"/>
          <p:cNvCxnSpPr/>
          <p:nvPr/>
        </p:nvCxnSpPr>
        <p:spPr>
          <a:xfrm>
            <a:off x="4483273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7" name="Google Shape;257;p19"/>
          <p:cNvCxnSpPr/>
          <p:nvPr/>
        </p:nvCxnSpPr>
        <p:spPr>
          <a:xfrm>
            <a:off x="5461729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8" name="Google Shape;258;p19"/>
          <p:cNvCxnSpPr/>
          <p:nvPr/>
        </p:nvCxnSpPr>
        <p:spPr>
          <a:xfrm>
            <a:off x="6432645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9" name="Google Shape;259;p19"/>
          <p:cNvCxnSpPr/>
          <p:nvPr/>
        </p:nvCxnSpPr>
        <p:spPr>
          <a:xfrm>
            <a:off x="7404631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0" name="Google Shape;260;p19"/>
          <p:cNvCxnSpPr/>
          <p:nvPr/>
        </p:nvCxnSpPr>
        <p:spPr>
          <a:xfrm>
            <a:off x="8382017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1" name="Google Shape;261;p19"/>
          <p:cNvCxnSpPr/>
          <p:nvPr/>
        </p:nvCxnSpPr>
        <p:spPr>
          <a:xfrm>
            <a:off x="567306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2" name="Google Shape;262;p19"/>
          <p:cNvSpPr txBox="1">
            <a:spLocks noGrp="1"/>
          </p:cNvSpPr>
          <p:nvPr>
            <p:ph type="body" idx="9"/>
          </p:nvPr>
        </p:nvSpPr>
        <p:spPr>
          <a:xfrm>
            <a:off x="219725" y="4031189"/>
            <a:ext cx="1489800" cy="3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263" name="Google Shape;263;p19"/>
          <p:cNvSpPr txBox="1">
            <a:spLocks noGrp="1"/>
          </p:cNvSpPr>
          <p:nvPr>
            <p:ph type="body" idx="13"/>
          </p:nvPr>
        </p:nvSpPr>
        <p:spPr>
          <a:xfrm>
            <a:off x="1676863" y="4031189"/>
            <a:ext cx="1489800" cy="3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264" name="Google Shape;264;p19"/>
          <p:cNvSpPr txBox="1">
            <a:spLocks noGrp="1"/>
          </p:cNvSpPr>
          <p:nvPr>
            <p:ph type="body" idx="14"/>
          </p:nvPr>
        </p:nvSpPr>
        <p:spPr>
          <a:xfrm>
            <a:off x="3156254" y="4379255"/>
            <a:ext cx="1489800" cy="3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265" name="Google Shape;265;p19"/>
          <p:cNvSpPr txBox="1">
            <a:spLocks noGrp="1"/>
          </p:cNvSpPr>
          <p:nvPr>
            <p:ph type="body" idx="15"/>
          </p:nvPr>
        </p:nvSpPr>
        <p:spPr>
          <a:xfrm>
            <a:off x="3879515" y="4031189"/>
            <a:ext cx="1489800" cy="3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266" name="Google Shape;266;p19"/>
          <p:cNvSpPr txBox="1">
            <a:spLocks noGrp="1"/>
          </p:cNvSpPr>
          <p:nvPr>
            <p:ph type="body" idx="16"/>
          </p:nvPr>
        </p:nvSpPr>
        <p:spPr>
          <a:xfrm>
            <a:off x="5835342" y="4031189"/>
            <a:ext cx="1489800" cy="3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267" name="Google Shape;267;p19"/>
          <p:cNvSpPr txBox="1">
            <a:spLocks noGrp="1"/>
          </p:cNvSpPr>
          <p:nvPr>
            <p:ph type="body" idx="17"/>
          </p:nvPr>
        </p:nvSpPr>
        <p:spPr>
          <a:xfrm>
            <a:off x="7300272" y="4031189"/>
            <a:ext cx="1489800" cy="3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268" name="Google Shape;268;p19"/>
          <p:cNvSpPr txBox="1">
            <a:spLocks noGrp="1"/>
          </p:cNvSpPr>
          <p:nvPr>
            <p:ph type="body" idx="18"/>
          </p:nvPr>
        </p:nvSpPr>
        <p:spPr>
          <a:xfrm>
            <a:off x="5213426" y="4379255"/>
            <a:ext cx="1489800" cy="3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269" name="Google Shape;269;p19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70" name="Google Shape;270;p19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1" name="Google Shape;271;p19"/>
          <p:cNvSpPr/>
          <p:nvPr/>
        </p:nvSpPr>
        <p:spPr>
          <a:xfrm>
            <a:off x="301794" y="301050"/>
            <a:ext cx="6609300" cy="6066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72" name="Google Shape;272;p19"/>
          <p:cNvSpPr txBox="1">
            <a:spLocks noGrp="1"/>
          </p:cNvSpPr>
          <p:nvPr>
            <p:ph type="title"/>
          </p:nvPr>
        </p:nvSpPr>
        <p:spPr>
          <a:xfrm>
            <a:off x="279173" y="338025"/>
            <a:ext cx="658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&amp;A/Outro Slide">
  <p:cSld name="TITLE_3_1_1_1_1_1_1_1_1_1_1_1_1_1_1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0"/>
          <p:cNvSpPr/>
          <p:nvPr/>
        </p:nvSpPr>
        <p:spPr>
          <a:xfrm>
            <a:off x="4316871" y="2841579"/>
            <a:ext cx="1052100" cy="1086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75" name="Google Shape;275;p20"/>
          <p:cNvSpPr/>
          <p:nvPr/>
        </p:nvSpPr>
        <p:spPr>
          <a:xfrm>
            <a:off x="2213760" y="2848150"/>
            <a:ext cx="2101800" cy="543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76" name="Google Shape;276;p20"/>
          <p:cNvSpPr/>
          <p:nvPr/>
        </p:nvSpPr>
        <p:spPr>
          <a:xfrm>
            <a:off x="1172300" y="1208200"/>
            <a:ext cx="3146100" cy="16398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77" name="Google Shape;277;p20"/>
          <p:cNvSpPr txBox="1">
            <a:spLocks noGrp="1"/>
          </p:cNvSpPr>
          <p:nvPr>
            <p:ph type="title"/>
          </p:nvPr>
        </p:nvSpPr>
        <p:spPr>
          <a:xfrm>
            <a:off x="1172300" y="1208200"/>
            <a:ext cx="3146100" cy="163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20"/>
          <p:cNvSpPr/>
          <p:nvPr/>
        </p:nvSpPr>
        <p:spPr>
          <a:xfrm>
            <a:off x="4316873" y="2300152"/>
            <a:ext cx="528900" cy="543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79" name="Google Shape;279;p20"/>
          <p:cNvSpPr txBox="1">
            <a:spLocks noGrp="1"/>
          </p:cNvSpPr>
          <p:nvPr>
            <p:ph type="title" idx="2"/>
          </p:nvPr>
        </p:nvSpPr>
        <p:spPr>
          <a:xfrm>
            <a:off x="4316875" y="2841575"/>
            <a:ext cx="1052100" cy="108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20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81" name="Google Shape;281;p20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storyboards">
  <p:cSld name="TITLE_3_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304800" y="3161075"/>
            <a:ext cx="2851500" cy="1679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5999150" y="3161050"/>
            <a:ext cx="2840100" cy="1679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3156175" y="3161150"/>
            <a:ext cx="2851500" cy="1679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1"/>
          </p:nvPr>
        </p:nvSpPr>
        <p:spPr>
          <a:xfrm>
            <a:off x="314208" y="3134376"/>
            <a:ext cx="2816100" cy="5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>
            <a:spLocks noGrp="1"/>
          </p:cNvSpPr>
          <p:nvPr>
            <p:ph type="pic" idx="2"/>
          </p:nvPr>
        </p:nvSpPr>
        <p:spPr>
          <a:xfrm>
            <a:off x="307625" y="1316450"/>
            <a:ext cx="2851500" cy="1844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" name="Google Shape;24;p3"/>
          <p:cNvSpPr txBox="1">
            <a:spLocks noGrp="1"/>
          </p:cNvSpPr>
          <p:nvPr>
            <p:ph type="body" idx="3"/>
          </p:nvPr>
        </p:nvSpPr>
        <p:spPr>
          <a:xfrm>
            <a:off x="316485" y="3761317"/>
            <a:ext cx="2688600" cy="10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>
            <a:spLocks noGrp="1"/>
          </p:cNvSpPr>
          <p:nvPr>
            <p:ph type="pic" idx="4"/>
          </p:nvPr>
        </p:nvSpPr>
        <p:spPr>
          <a:xfrm>
            <a:off x="3159125" y="1316450"/>
            <a:ext cx="2851500" cy="1844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" name="Google Shape;26;p3"/>
          <p:cNvSpPr>
            <a:spLocks noGrp="1"/>
          </p:cNvSpPr>
          <p:nvPr>
            <p:ph type="pic" idx="5"/>
          </p:nvPr>
        </p:nvSpPr>
        <p:spPr>
          <a:xfrm>
            <a:off x="6010625" y="1316450"/>
            <a:ext cx="2828700" cy="1844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" name="Google Shape;27;p3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304800" y="305325"/>
            <a:ext cx="2851500" cy="10092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3159125" y="811350"/>
            <a:ext cx="1159500" cy="5025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>
          <a:xfrm>
            <a:off x="328518" y="361238"/>
            <a:ext cx="2720700" cy="11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subTitle" idx="6"/>
          </p:nvPr>
        </p:nvSpPr>
        <p:spPr>
          <a:xfrm>
            <a:off x="3156683" y="3134376"/>
            <a:ext cx="2816100" cy="5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body" idx="7"/>
          </p:nvPr>
        </p:nvSpPr>
        <p:spPr>
          <a:xfrm>
            <a:off x="3158960" y="3761317"/>
            <a:ext cx="2688600" cy="10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subTitle" idx="8"/>
          </p:nvPr>
        </p:nvSpPr>
        <p:spPr>
          <a:xfrm>
            <a:off x="6007809" y="3134376"/>
            <a:ext cx="2816100" cy="5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body" idx="9"/>
          </p:nvPr>
        </p:nvSpPr>
        <p:spPr>
          <a:xfrm>
            <a:off x="6010085" y="3761317"/>
            <a:ext cx="2688600" cy="10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_20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CUSTOM_2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2"/>
          <p:cNvSpPr/>
          <p:nvPr/>
        </p:nvSpPr>
        <p:spPr>
          <a:xfrm>
            <a:off x="1822200" y="1536600"/>
            <a:ext cx="4986900" cy="10812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85" name="Google Shape;285;p22"/>
          <p:cNvSpPr txBox="1">
            <a:spLocks noGrp="1"/>
          </p:cNvSpPr>
          <p:nvPr>
            <p:ph type="title"/>
          </p:nvPr>
        </p:nvSpPr>
        <p:spPr>
          <a:xfrm>
            <a:off x="1822300" y="1548425"/>
            <a:ext cx="4986900" cy="7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22"/>
          <p:cNvSpPr/>
          <p:nvPr/>
        </p:nvSpPr>
        <p:spPr>
          <a:xfrm>
            <a:off x="4655406" y="2617800"/>
            <a:ext cx="2159400" cy="989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87" name="Google Shape;287;p22"/>
          <p:cNvSpPr txBox="1">
            <a:spLocks noGrp="1"/>
          </p:cNvSpPr>
          <p:nvPr>
            <p:ph type="subTitle" idx="1"/>
          </p:nvPr>
        </p:nvSpPr>
        <p:spPr>
          <a:xfrm>
            <a:off x="4649825" y="2625603"/>
            <a:ext cx="2159400" cy="48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22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89" name="Google Shape;289;p22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CUSTOM_3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3"/>
          <p:cNvSpPr/>
          <p:nvPr/>
        </p:nvSpPr>
        <p:spPr>
          <a:xfrm>
            <a:off x="1172300" y="1667975"/>
            <a:ext cx="5841600" cy="16398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92" name="Google Shape;292;p23"/>
          <p:cNvSpPr/>
          <p:nvPr/>
        </p:nvSpPr>
        <p:spPr>
          <a:xfrm>
            <a:off x="7013875" y="2761675"/>
            <a:ext cx="594000" cy="543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93" name="Google Shape;293;p23"/>
          <p:cNvSpPr txBox="1">
            <a:spLocks noGrp="1"/>
          </p:cNvSpPr>
          <p:nvPr>
            <p:ph type="title"/>
          </p:nvPr>
        </p:nvSpPr>
        <p:spPr>
          <a:xfrm>
            <a:off x="1195425" y="1741825"/>
            <a:ext cx="5616600" cy="17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23"/>
          <p:cNvSpPr/>
          <p:nvPr/>
        </p:nvSpPr>
        <p:spPr>
          <a:xfrm>
            <a:off x="643300" y="1667975"/>
            <a:ext cx="528900" cy="528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95" name="Google Shape;295;p23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96" name="Google Shape;296;p23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CUSTOM_4_1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4"/>
          <p:cNvSpPr/>
          <p:nvPr/>
        </p:nvSpPr>
        <p:spPr>
          <a:xfrm>
            <a:off x="298300" y="1213300"/>
            <a:ext cx="3455100" cy="32604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99" name="Google Shape;299;p24"/>
          <p:cNvSpPr txBox="1">
            <a:spLocks noGrp="1"/>
          </p:cNvSpPr>
          <p:nvPr>
            <p:ph type="body" idx="1"/>
          </p:nvPr>
        </p:nvSpPr>
        <p:spPr>
          <a:xfrm>
            <a:off x="377800" y="1370375"/>
            <a:ext cx="3296100" cy="29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00" name="Google Shape;300;p24"/>
          <p:cNvSpPr/>
          <p:nvPr/>
        </p:nvSpPr>
        <p:spPr>
          <a:xfrm>
            <a:off x="3753400" y="1213300"/>
            <a:ext cx="3455100" cy="32604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01" name="Google Shape;301;p24"/>
          <p:cNvSpPr txBox="1">
            <a:spLocks noGrp="1"/>
          </p:cNvSpPr>
          <p:nvPr>
            <p:ph type="body" idx="2"/>
          </p:nvPr>
        </p:nvSpPr>
        <p:spPr>
          <a:xfrm>
            <a:off x="3832900" y="1370375"/>
            <a:ext cx="3296100" cy="29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02" name="Google Shape;302;p24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03" name="Google Shape;303;p24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4" name="Google Shape;304;p24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05" name="Google Shape;305;p24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CUSTOM_4_1_1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5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08" name="Google Shape;308;p25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9" name="Google Shape;309;p25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10" name="Google Shape;310;p25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CUSTOM_5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6"/>
          <p:cNvSpPr/>
          <p:nvPr/>
        </p:nvSpPr>
        <p:spPr>
          <a:xfrm>
            <a:off x="298862" y="1213300"/>
            <a:ext cx="4204200" cy="32604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13" name="Google Shape;313;p26"/>
          <p:cNvSpPr txBox="1">
            <a:spLocks noGrp="1"/>
          </p:cNvSpPr>
          <p:nvPr>
            <p:ph type="body" idx="1"/>
          </p:nvPr>
        </p:nvSpPr>
        <p:spPr>
          <a:xfrm>
            <a:off x="370550" y="1290925"/>
            <a:ext cx="4060800" cy="307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14" name="Google Shape;314;p26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15" name="Google Shape;315;p26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6" name="Google Shape;316;p26"/>
          <p:cNvSpPr/>
          <p:nvPr/>
        </p:nvSpPr>
        <p:spPr>
          <a:xfrm>
            <a:off x="298300" y="301050"/>
            <a:ext cx="42363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17" name="Google Shape;317;p26"/>
          <p:cNvSpPr txBox="1">
            <a:spLocks noGrp="1"/>
          </p:cNvSpPr>
          <p:nvPr>
            <p:ph type="title"/>
          </p:nvPr>
        </p:nvSpPr>
        <p:spPr>
          <a:xfrm>
            <a:off x="279177" y="338025"/>
            <a:ext cx="42042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CUSTOM_6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7"/>
          <p:cNvSpPr/>
          <p:nvPr/>
        </p:nvSpPr>
        <p:spPr>
          <a:xfrm>
            <a:off x="1172300" y="1667975"/>
            <a:ext cx="5841600" cy="1639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20" name="Google Shape;320;p27"/>
          <p:cNvSpPr/>
          <p:nvPr/>
        </p:nvSpPr>
        <p:spPr>
          <a:xfrm>
            <a:off x="7013875" y="2761675"/>
            <a:ext cx="594000" cy="543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21" name="Google Shape;321;p27"/>
          <p:cNvSpPr txBox="1">
            <a:spLocks noGrp="1"/>
          </p:cNvSpPr>
          <p:nvPr>
            <p:ph type="title"/>
          </p:nvPr>
        </p:nvSpPr>
        <p:spPr>
          <a:xfrm>
            <a:off x="1195425" y="1741825"/>
            <a:ext cx="5616600" cy="17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27"/>
          <p:cNvSpPr/>
          <p:nvPr/>
        </p:nvSpPr>
        <p:spPr>
          <a:xfrm>
            <a:off x="643300" y="1667975"/>
            <a:ext cx="528900" cy="5289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23" name="Google Shape;323;p27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24" name="Google Shape;324;p27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CUSTOM_7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8"/>
          <p:cNvSpPr/>
          <p:nvPr/>
        </p:nvSpPr>
        <p:spPr>
          <a:xfrm>
            <a:off x="1172300" y="2775600"/>
            <a:ext cx="2953200" cy="890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27" name="Google Shape;327;p28"/>
          <p:cNvSpPr/>
          <p:nvPr/>
        </p:nvSpPr>
        <p:spPr>
          <a:xfrm>
            <a:off x="1172300" y="1477197"/>
            <a:ext cx="5841600" cy="12984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28" name="Google Shape;328;p28"/>
          <p:cNvSpPr/>
          <p:nvPr/>
        </p:nvSpPr>
        <p:spPr>
          <a:xfrm>
            <a:off x="4125500" y="2775588"/>
            <a:ext cx="594000" cy="543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29" name="Google Shape;329;p28"/>
          <p:cNvSpPr txBox="1">
            <a:spLocks noGrp="1"/>
          </p:cNvSpPr>
          <p:nvPr>
            <p:ph type="title"/>
          </p:nvPr>
        </p:nvSpPr>
        <p:spPr>
          <a:xfrm>
            <a:off x="1227050" y="1551048"/>
            <a:ext cx="5732100" cy="11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28"/>
          <p:cNvSpPr txBox="1">
            <a:spLocks noGrp="1"/>
          </p:cNvSpPr>
          <p:nvPr>
            <p:ph type="subTitle" idx="1"/>
          </p:nvPr>
        </p:nvSpPr>
        <p:spPr>
          <a:xfrm>
            <a:off x="1240100" y="2837775"/>
            <a:ext cx="2832300" cy="7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28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32" name="Google Shape;332;p28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3" name="Google Shape;333;p28"/>
          <p:cNvSpPr txBox="1">
            <a:spLocks noGrp="1"/>
          </p:cNvSpPr>
          <p:nvPr>
            <p:ph type="body" idx="2"/>
          </p:nvPr>
        </p:nvSpPr>
        <p:spPr>
          <a:xfrm>
            <a:off x="1187325" y="3840875"/>
            <a:ext cx="6892800" cy="10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USTOM_8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9"/>
          <p:cNvSpPr txBox="1">
            <a:spLocks noGrp="1"/>
          </p:cNvSpPr>
          <p:nvPr>
            <p:ph type="body" idx="1"/>
          </p:nvPr>
        </p:nvSpPr>
        <p:spPr>
          <a:xfrm>
            <a:off x="333900" y="1202400"/>
            <a:ext cx="4060800" cy="27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36" name="Google Shape;336;p29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37" name="Google Shape;337;p29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CUSTOM_9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0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40" name="Google Shape;340;p30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1" name="Google Shape;341;p30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42" name="Google Shape;342;p30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30"/>
          <p:cNvSpPr txBox="1">
            <a:spLocks noGrp="1"/>
          </p:cNvSpPr>
          <p:nvPr>
            <p:ph type="body" idx="1"/>
          </p:nvPr>
        </p:nvSpPr>
        <p:spPr>
          <a:xfrm>
            <a:off x="333900" y="1202400"/>
            <a:ext cx="4060800" cy="27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tions 1 Overview">
  <p:cSld name="TITLE_3_1_1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/>
          <p:nvPr/>
        </p:nvSpPr>
        <p:spPr>
          <a:xfrm>
            <a:off x="1172300" y="660200"/>
            <a:ext cx="4711200" cy="16398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5883500" y="1756696"/>
            <a:ext cx="1224900" cy="543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9" name="Google Shape;39;p4"/>
          <p:cNvSpPr txBox="1">
            <a:spLocks noGrp="1"/>
          </p:cNvSpPr>
          <p:nvPr>
            <p:ph type="title"/>
          </p:nvPr>
        </p:nvSpPr>
        <p:spPr>
          <a:xfrm>
            <a:off x="1195425" y="734045"/>
            <a:ext cx="4648800" cy="17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"/>
          <p:cNvSpPr>
            <a:spLocks noGrp="1"/>
          </p:cNvSpPr>
          <p:nvPr>
            <p:ph type="pic" idx="2"/>
          </p:nvPr>
        </p:nvSpPr>
        <p:spPr>
          <a:xfrm>
            <a:off x="3260500" y="2309850"/>
            <a:ext cx="1569000" cy="1625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" name="Google Shape;41;p4"/>
          <p:cNvSpPr>
            <a:spLocks noGrp="1"/>
          </p:cNvSpPr>
          <p:nvPr>
            <p:ph type="pic" idx="3"/>
          </p:nvPr>
        </p:nvSpPr>
        <p:spPr>
          <a:xfrm>
            <a:off x="4849525" y="2309850"/>
            <a:ext cx="3128100" cy="2174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4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" name="Google Shape;43;p4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CUSTOM_10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1"/>
          <p:cNvSpPr txBox="1">
            <a:spLocks noGrp="1"/>
          </p:cNvSpPr>
          <p:nvPr>
            <p:ph type="subTitle" idx="1"/>
          </p:nvPr>
        </p:nvSpPr>
        <p:spPr>
          <a:xfrm>
            <a:off x="317500" y="1251400"/>
            <a:ext cx="4011000" cy="8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31"/>
          <p:cNvSpPr txBox="1">
            <a:spLocks noGrp="1"/>
          </p:cNvSpPr>
          <p:nvPr>
            <p:ph type="subTitle" idx="2"/>
          </p:nvPr>
        </p:nvSpPr>
        <p:spPr>
          <a:xfrm>
            <a:off x="4421675" y="1251400"/>
            <a:ext cx="4011000" cy="8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31"/>
          <p:cNvSpPr txBox="1">
            <a:spLocks noGrp="1"/>
          </p:cNvSpPr>
          <p:nvPr>
            <p:ph type="subTitle" idx="3"/>
          </p:nvPr>
        </p:nvSpPr>
        <p:spPr>
          <a:xfrm>
            <a:off x="317500" y="2300000"/>
            <a:ext cx="4011000" cy="8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31"/>
          <p:cNvSpPr txBox="1">
            <a:spLocks noGrp="1"/>
          </p:cNvSpPr>
          <p:nvPr>
            <p:ph type="subTitle" idx="4"/>
          </p:nvPr>
        </p:nvSpPr>
        <p:spPr>
          <a:xfrm>
            <a:off x="4421675" y="2300000"/>
            <a:ext cx="4011000" cy="8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31"/>
          <p:cNvSpPr txBox="1">
            <a:spLocks noGrp="1"/>
          </p:cNvSpPr>
          <p:nvPr>
            <p:ph type="subTitle" idx="5"/>
          </p:nvPr>
        </p:nvSpPr>
        <p:spPr>
          <a:xfrm>
            <a:off x="317500" y="3348600"/>
            <a:ext cx="4011000" cy="8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31"/>
          <p:cNvSpPr txBox="1">
            <a:spLocks noGrp="1"/>
          </p:cNvSpPr>
          <p:nvPr>
            <p:ph type="subTitle" idx="6"/>
          </p:nvPr>
        </p:nvSpPr>
        <p:spPr>
          <a:xfrm>
            <a:off x="4421675" y="3348600"/>
            <a:ext cx="4011000" cy="8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31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52" name="Google Shape;352;p31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3" name="Google Shape;353;p31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54" name="Google Shape;354;p31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">
  <p:cSld name="CUSTOM_11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2"/>
          <p:cNvSpPr/>
          <p:nvPr/>
        </p:nvSpPr>
        <p:spPr>
          <a:xfrm>
            <a:off x="292600" y="1214724"/>
            <a:ext cx="4239000" cy="2501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57" name="Google Shape;357;p32"/>
          <p:cNvSpPr>
            <a:spLocks noGrp="1"/>
          </p:cNvSpPr>
          <p:nvPr>
            <p:ph type="pic" idx="2"/>
          </p:nvPr>
        </p:nvSpPr>
        <p:spPr>
          <a:xfrm>
            <a:off x="4531775" y="1221524"/>
            <a:ext cx="4302600" cy="3635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8" name="Google Shape;358;p32"/>
          <p:cNvSpPr txBox="1">
            <a:spLocks noGrp="1"/>
          </p:cNvSpPr>
          <p:nvPr>
            <p:ph type="body" idx="1"/>
          </p:nvPr>
        </p:nvSpPr>
        <p:spPr>
          <a:xfrm>
            <a:off x="340319" y="1261074"/>
            <a:ext cx="4061400" cy="24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59" name="Google Shape;359;p32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60" name="Google Shape;360;p32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1" name="Google Shape;361;p32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62" name="Google Shape;362;p32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big ideas">
  <p:cSld name="CUSTOM_12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3"/>
          <p:cNvSpPr/>
          <p:nvPr/>
        </p:nvSpPr>
        <p:spPr>
          <a:xfrm>
            <a:off x="290556" y="1213300"/>
            <a:ext cx="4017600" cy="32604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65" name="Google Shape;365;p33"/>
          <p:cNvSpPr txBox="1">
            <a:spLocks noGrp="1"/>
          </p:cNvSpPr>
          <p:nvPr>
            <p:ph type="body" idx="1"/>
          </p:nvPr>
        </p:nvSpPr>
        <p:spPr>
          <a:xfrm>
            <a:off x="416145" y="2078725"/>
            <a:ext cx="37665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66" name="Google Shape;366;p33"/>
          <p:cNvSpPr/>
          <p:nvPr/>
        </p:nvSpPr>
        <p:spPr>
          <a:xfrm>
            <a:off x="4308218" y="1213300"/>
            <a:ext cx="4017600" cy="32604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67" name="Google Shape;367;p33"/>
          <p:cNvSpPr txBox="1">
            <a:spLocks noGrp="1"/>
          </p:cNvSpPr>
          <p:nvPr>
            <p:ph type="body" idx="2"/>
          </p:nvPr>
        </p:nvSpPr>
        <p:spPr>
          <a:xfrm>
            <a:off x="4433807" y="2078725"/>
            <a:ext cx="37665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68" name="Google Shape;368;p33"/>
          <p:cNvSpPr txBox="1">
            <a:spLocks noGrp="1"/>
          </p:cNvSpPr>
          <p:nvPr>
            <p:ph type="subTitle" idx="3"/>
          </p:nvPr>
        </p:nvSpPr>
        <p:spPr>
          <a:xfrm>
            <a:off x="416145" y="1328375"/>
            <a:ext cx="37665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33"/>
          <p:cNvSpPr txBox="1">
            <a:spLocks noGrp="1"/>
          </p:cNvSpPr>
          <p:nvPr>
            <p:ph type="subTitle" idx="4"/>
          </p:nvPr>
        </p:nvSpPr>
        <p:spPr>
          <a:xfrm>
            <a:off x="4433807" y="1328375"/>
            <a:ext cx="37665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33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71" name="Google Shape;371;p33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2" name="Google Shape;372;p33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73" name="Google Shape;373;p33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ideas">
  <p:cSld name="CUSTOM_13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4"/>
          <p:cNvSpPr/>
          <p:nvPr/>
        </p:nvSpPr>
        <p:spPr>
          <a:xfrm>
            <a:off x="290556" y="1213300"/>
            <a:ext cx="2845500" cy="32604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76" name="Google Shape;376;p34"/>
          <p:cNvSpPr txBox="1">
            <a:spLocks noGrp="1"/>
          </p:cNvSpPr>
          <p:nvPr>
            <p:ph type="body" idx="1"/>
          </p:nvPr>
        </p:nvSpPr>
        <p:spPr>
          <a:xfrm>
            <a:off x="379498" y="2078725"/>
            <a:ext cx="26673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77" name="Google Shape;377;p34"/>
          <p:cNvSpPr/>
          <p:nvPr/>
        </p:nvSpPr>
        <p:spPr>
          <a:xfrm>
            <a:off x="3135874" y="1213300"/>
            <a:ext cx="2845500" cy="32604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78" name="Google Shape;378;p34"/>
          <p:cNvSpPr txBox="1">
            <a:spLocks noGrp="1"/>
          </p:cNvSpPr>
          <p:nvPr>
            <p:ph type="body" idx="2"/>
          </p:nvPr>
        </p:nvSpPr>
        <p:spPr>
          <a:xfrm>
            <a:off x="3224816" y="2078725"/>
            <a:ext cx="26673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79" name="Google Shape;379;p34"/>
          <p:cNvSpPr txBox="1">
            <a:spLocks noGrp="1"/>
          </p:cNvSpPr>
          <p:nvPr>
            <p:ph type="subTitle" idx="3"/>
          </p:nvPr>
        </p:nvSpPr>
        <p:spPr>
          <a:xfrm>
            <a:off x="379498" y="1328375"/>
            <a:ext cx="26673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34"/>
          <p:cNvSpPr txBox="1">
            <a:spLocks noGrp="1"/>
          </p:cNvSpPr>
          <p:nvPr>
            <p:ph type="subTitle" idx="4"/>
          </p:nvPr>
        </p:nvSpPr>
        <p:spPr>
          <a:xfrm>
            <a:off x="3224816" y="1328375"/>
            <a:ext cx="26673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34"/>
          <p:cNvSpPr/>
          <p:nvPr/>
        </p:nvSpPr>
        <p:spPr>
          <a:xfrm>
            <a:off x="5981304" y="1213300"/>
            <a:ext cx="2845500" cy="32604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82" name="Google Shape;382;p34"/>
          <p:cNvSpPr txBox="1">
            <a:spLocks noGrp="1"/>
          </p:cNvSpPr>
          <p:nvPr>
            <p:ph type="body" idx="5"/>
          </p:nvPr>
        </p:nvSpPr>
        <p:spPr>
          <a:xfrm>
            <a:off x="6070247" y="2078725"/>
            <a:ext cx="26673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83" name="Google Shape;383;p34"/>
          <p:cNvSpPr txBox="1">
            <a:spLocks noGrp="1"/>
          </p:cNvSpPr>
          <p:nvPr>
            <p:ph type="subTitle" idx="6"/>
          </p:nvPr>
        </p:nvSpPr>
        <p:spPr>
          <a:xfrm>
            <a:off x="6070247" y="1328375"/>
            <a:ext cx="26673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34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85" name="Google Shape;385;p34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6" name="Google Shape;386;p34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87" name="Google Shape;387;p34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big ideas">
  <p:cSld name="CUSTOM_14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5"/>
          <p:cNvSpPr/>
          <p:nvPr/>
        </p:nvSpPr>
        <p:spPr>
          <a:xfrm>
            <a:off x="292600" y="1213300"/>
            <a:ext cx="2132700" cy="32604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90" name="Google Shape;390;p35"/>
          <p:cNvSpPr txBox="1">
            <a:spLocks noGrp="1"/>
          </p:cNvSpPr>
          <p:nvPr>
            <p:ph type="body" idx="1"/>
          </p:nvPr>
        </p:nvSpPr>
        <p:spPr>
          <a:xfrm>
            <a:off x="388220" y="2064025"/>
            <a:ext cx="19338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91" name="Google Shape;391;p35"/>
          <p:cNvSpPr/>
          <p:nvPr/>
        </p:nvSpPr>
        <p:spPr>
          <a:xfrm>
            <a:off x="2425130" y="1213300"/>
            <a:ext cx="2132700" cy="32604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92" name="Google Shape;392;p35"/>
          <p:cNvSpPr txBox="1">
            <a:spLocks noGrp="1"/>
          </p:cNvSpPr>
          <p:nvPr>
            <p:ph type="body" idx="2"/>
          </p:nvPr>
        </p:nvSpPr>
        <p:spPr>
          <a:xfrm>
            <a:off x="2524606" y="2073825"/>
            <a:ext cx="19338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93" name="Google Shape;393;p35"/>
          <p:cNvSpPr txBox="1">
            <a:spLocks noGrp="1"/>
          </p:cNvSpPr>
          <p:nvPr>
            <p:ph type="subTitle" idx="3"/>
          </p:nvPr>
        </p:nvSpPr>
        <p:spPr>
          <a:xfrm>
            <a:off x="395987" y="1313675"/>
            <a:ext cx="19338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35"/>
          <p:cNvSpPr txBox="1">
            <a:spLocks noGrp="1"/>
          </p:cNvSpPr>
          <p:nvPr>
            <p:ph type="subTitle" idx="4"/>
          </p:nvPr>
        </p:nvSpPr>
        <p:spPr>
          <a:xfrm>
            <a:off x="2524607" y="1323475"/>
            <a:ext cx="19338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35"/>
          <p:cNvSpPr/>
          <p:nvPr/>
        </p:nvSpPr>
        <p:spPr>
          <a:xfrm>
            <a:off x="4557594" y="1213300"/>
            <a:ext cx="2132700" cy="32604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96" name="Google Shape;396;p35"/>
          <p:cNvSpPr txBox="1">
            <a:spLocks noGrp="1"/>
          </p:cNvSpPr>
          <p:nvPr>
            <p:ph type="body" idx="5"/>
          </p:nvPr>
        </p:nvSpPr>
        <p:spPr>
          <a:xfrm>
            <a:off x="4657139" y="2073825"/>
            <a:ext cx="19338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97" name="Google Shape;397;p35"/>
          <p:cNvSpPr/>
          <p:nvPr/>
        </p:nvSpPr>
        <p:spPr>
          <a:xfrm>
            <a:off x="6690125" y="1213300"/>
            <a:ext cx="2132700" cy="32604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98" name="Google Shape;398;p35"/>
          <p:cNvSpPr txBox="1">
            <a:spLocks noGrp="1"/>
          </p:cNvSpPr>
          <p:nvPr>
            <p:ph type="body" idx="6"/>
          </p:nvPr>
        </p:nvSpPr>
        <p:spPr>
          <a:xfrm>
            <a:off x="6789589" y="2073825"/>
            <a:ext cx="19338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99" name="Google Shape;399;p35"/>
          <p:cNvSpPr txBox="1">
            <a:spLocks noGrp="1"/>
          </p:cNvSpPr>
          <p:nvPr>
            <p:ph type="subTitle" idx="7"/>
          </p:nvPr>
        </p:nvSpPr>
        <p:spPr>
          <a:xfrm>
            <a:off x="4657140" y="1323475"/>
            <a:ext cx="19338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35"/>
          <p:cNvSpPr txBox="1">
            <a:spLocks noGrp="1"/>
          </p:cNvSpPr>
          <p:nvPr>
            <p:ph type="subTitle" idx="8"/>
          </p:nvPr>
        </p:nvSpPr>
        <p:spPr>
          <a:xfrm>
            <a:off x="6789588" y="1323475"/>
            <a:ext cx="19338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35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02" name="Google Shape;402;p35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3" name="Google Shape;403;p35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04" name="Google Shape;404;p35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">
  <p:cSld name="CUSTOM_15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6"/>
          <p:cNvSpPr>
            <a:spLocks noGrp="1"/>
          </p:cNvSpPr>
          <p:nvPr>
            <p:ph type="pic" idx="2"/>
          </p:nvPr>
        </p:nvSpPr>
        <p:spPr>
          <a:xfrm>
            <a:off x="332000" y="1102925"/>
            <a:ext cx="6915000" cy="3725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7" name="Google Shape;407;p36"/>
          <p:cNvSpPr/>
          <p:nvPr/>
        </p:nvSpPr>
        <p:spPr>
          <a:xfrm>
            <a:off x="7236337" y="1102925"/>
            <a:ext cx="10974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08" name="Google Shape;408;p36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09" name="Google Shape;409;p36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0" name="Google Shape;410;p36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11" name="Google Shape;411;p36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storyboards">
  <p:cSld name="CUSTOM_16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37"/>
          <p:cNvSpPr/>
          <p:nvPr/>
        </p:nvSpPr>
        <p:spPr>
          <a:xfrm>
            <a:off x="299641" y="301944"/>
            <a:ext cx="2757300" cy="10122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14" name="Google Shape;414;p37"/>
          <p:cNvSpPr/>
          <p:nvPr/>
        </p:nvSpPr>
        <p:spPr>
          <a:xfrm>
            <a:off x="298987" y="3164944"/>
            <a:ext cx="2763300" cy="16836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15" name="Google Shape;415;p37"/>
          <p:cNvSpPr txBox="1">
            <a:spLocks noGrp="1"/>
          </p:cNvSpPr>
          <p:nvPr>
            <p:ph type="title"/>
          </p:nvPr>
        </p:nvSpPr>
        <p:spPr>
          <a:xfrm>
            <a:off x="276860" y="334005"/>
            <a:ext cx="2729700" cy="11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37"/>
          <p:cNvSpPr txBox="1">
            <a:spLocks noGrp="1"/>
          </p:cNvSpPr>
          <p:nvPr>
            <p:ph type="subTitle" idx="1"/>
          </p:nvPr>
        </p:nvSpPr>
        <p:spPr>
          <a:xfrm>
            <a:off x="335627" y="3143713"/>
            <a:ext cx="2723100" cy="5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37"/>
          <p:cNvSpPr/>
          <p:nvPr/>
        </p:nvSpPr>
        <p:spPr>
          <a:xfrm>
            <a:off x="3055339" y="3164944"/>
            <a:ext cx="2757300" cy="16836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18" name="Google Shape;418;p37"/>
          <p:cNvSpPr>
            <a:spLocks noGrp="1"/>
          </p:cNvSpPr>
          <p:nvPr>
            <p:ph type="pic" idx="2"/>
          </p:nvPr>
        </p:nvSpPr>
        <p:spPr>
          <a:xfrm>
            <a:off x="305510" y="1313560"/>
            <a:ext cx="2746200" cy="1841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9" name="Google Shape;419;p37"/>
          <p:cNvSpPr txBox="1">
            <a:spLocks noGrp="1"/>
          </p:cNvSpPr>
          <p:nvPr>
            <p:ph type="subTitle" idx="3"/>
          </p:nvPr>
        </p:nvSpPr>
        <p:spPr>
          <a:xfrm>
            <a:off x="3085572" y="3143713"/>
            <a:ext cx="2723100" cy="5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37"/>
          <p:cNvSpPr txBox="1">
            <a:spLocks noGrp="1"/>
          </p:cNvSpPr>
          <p:nvPr>
            <p:ph type="body" idx="4"/>
          </p:nvPr>
        </p:nvSpPr>
        <p:spPr>
          <a:xfrm>
            <a:off x="329783" y="3743746"/>
            <a:ext cx="2697000" cy="10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21" name="Google Shape;421;p37"/>
          <p:cNvSpPr txBox="1">
            <a:spLocks noGrp="1"/>
          </p:cNvSpPr>
          <p:nvPr>
            <p:ph type="body" idx="5"/>
          </p:nvPr>
        </p:nvSpPr>
        <p:spPr>
          <a:xfrm>
            <a:off x="3088466" y="3743746"/>
            <a:ext cx="2697000" cy="10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22" name="Google Shape;422;p37"/>
          <p:cNvSpPr/>
          <p:nvPr/>
        </p:nvSpPr>
        <p:spPr>
          <a:xfrm>
            <a:off x="3062463" y="809593"/>
            <a:ext cx="1136400" cy="5037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3" name="Google Shape;423;p37"/>
          <p:cNvSpPr>
            <a:spLocks noGrp="1"/>
          </p:cNvSpPr>
          <p:nvPr>
            <p:ph type="pic" idx="6"/>
          </p:nvPr>
        </p:nvSpPr>
        <p:spPr>
          <a:xfrm>
            <a:off x="3063994" y="1313560"/>
            <a:ext cx="2746200" cy="1841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4" name="Google Shape;424;p37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5" name="Google Shape;425;p37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storyboards">
  <p:cSld name="CUSTOM_17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8"/>
          <p:cNvSpPr/>
          <p:nvPr/>
        </p:nvSpPr>
        <p:spPr>
          <a:xfrm>
            <a:off x="298192" y="301228"/>
            <a:ext cx="2757300" cy="10122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8" name="Google Shape;428;p38"/>
          <p:cNvSpPr/>
          <p:nvPr/>
        </p:nvSpPr>
        <p:spPr>
          <a:xfrm>
            <a:off x="297538" y="3164228"/>
            <a:ext cx="2763300" cy="16836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9" name="Google Shape;429;p38"/>
          <p:cNvSpPr txBox="1">
            <a:spLocks noGrp="1"/>
          </p:cNvSpPr>
          <p:nvPr>
            <p:ph type="subTitle" idx="1"/>
          </p:nvPr>
        </p:nvSpPr>
        <p:spPr>
          <a:xfrm>
            <a:off x="334178" y="3142997"/>
            <a:ext cx="2723100" cy="5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38"/>
          <p:cNvSpPr/>
          <p:nvPr/>
        </p:nvSpPr>
        <p:spPr>
          <a:xfrm>
            <a:off x="3053889" y="3164228"/>
            <a:ext cx="2757300" cy="16836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1" name="Google Shape;431;p38"/>
          <p:cNvSpPr txBox="1">
            <a:spLocks noGrp="1"/>
          </p:cNvSpPr>
          <p:nvPr>
            <p:ph type="title"/>
          </p:nvPr>
        </p:nvSpPr>
        <p:spPr>
          <a:xfrm>
            <a:off x="276860" y="334005"/>
            <a:ext cx="2729700" cy="11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p38"/>
          <p:cNvSpPr>
            <a:spLocks noGrp="1"/>
          </p:cNvSpPr>
          <p:nvPr>
            <p:ph type="pic" idx="2"/>
          </p:nvPr>
        </p:nvSpPr>
        <p:spPr>
          <a:xfrm>
            <a:off x="304061" y="1312844"/>
            <a:ext cx="2746200" cy="1841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3" name="Google Shape;433;p38"/>
          <p:cNvSpPr txBox="1">
            <a:spLocks noGrp="1"/>
          </p:cNvSpPr>
          <p:nvPr>
            <p:ph type="subTitle" idx="3"/>
          </p:nvPr>
        </p:nvSpPr>
        <p:spPr>
          <a:xfrm>
            <a:off x="3084123" y="3142997"/>
            <a:ext cx="2723100" cy="5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38"/>
          <p:cNvSpPr txBox="1">
            <a:spLocks noGrp="1"/>
          </p:cNvSpPr>
          <p:nvPr>
            <p:ph type="body" idx="4"/>
          </p:nvPr>
        </p:nvSpPr>
        <p:spPr>
          <a:xfrm>
            <a:off x="328334" y="3743030"/>
            <a:ext cx="2697000" cy="10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35" name="Google Shape;435;p38"/>
          <p:cNvSpPr txBox="1">
            <a:spLocks noGrp="1"/>
          </p:cNvSpPr>
          <p:nvPr>
            <p:ph type="body" idx="5"/>
          </p:nvPr>
        </p:nvSpPr>
        <p:spPr>
          <a:xfrm>
            <a:off x="3087016" y="3743030"/>
            <a:ext cx="2697000" cy="10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36" name="Google Shape;436;p38"/>
          <p:cNvSpPr/>
          <p:nvPr/>
        </p:nvSpPr>
        <p:spPr>
          <a:xfrm>
            <a:off x="3061014" y="808877"/>
            <a:ext cx="1136400" cy="5037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7" name="Google Shape;437;p38"/>
          <p:cNvSpPr>
            <a:spLocks noGrp="1"/>
          </p:cNvSpPr>
          <p:nvPr>
            <p:ph type="pic" idx="6"/>
          </p:nvPr>
        </p:nvSpPr>
        <p:spPr>
          <a:xfrm>
            <a:off x="3062545" y="1312844"/>
            <a:ext cx="2746200" cy="1841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8" name="Google Shape;438;p38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9" name="Google Shape;439;p38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0" name="Google Shape;440;p38"/>
          <p:cNvSpPr/>
          <p:nvPr/>
        </p:nvSpPr>
        <p:spPr>
          <a:xfrm>
            <a:off x="5811189" y="3164228"/>
            <a:ext cx="2757300" cy="16836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41" name="Google Shape;441;p38"/>
          <p:cNvSpPr txBox="1">
            <a:spLocks noGrp="1"/>
          </p:cNvSpPr>
          <p:nvPr>
            <p:ph type="subTitle" idx="7"/>
          </p:nvPr>
        </p:nvSpPr>
        <p:spPr>
          <a:xfrm>
            <a:off x="5841423" y="3142997"/>
            <a:ext cx="2723100" cy="5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38"/>
          <p:cNvSpPr txBox="1">
            <a:spLocks noGrp="1"/>
          </p:cNvSpPr>
          <p:nvPr>
            <p:ph type="body" idx="8"/>
          </p:nvPr>
        </p:nvSpPr>
        <p:spPr>
          <a:xfrm>
            <a:off x="5844316" y="3743030"/>
            <a:ext cx="2697000" cy="10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43" name="Google Shape;443;p38"/>
          <p:cNvSpPr>
            <a:spLocks noGrp="1"/>
          </p:cNvSpPr>
          <p:nvPr>
            <p:ph type="pic" idx="9"/>
          </p:nvPr>
        </p:nvSpPr>
        <p:spPr>
          <a:xfrm>
            <a:off x="5819845" y="1312844"/>
            <a:ext cx="2746200" cy="1841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only">
  <p:cSld name="CUSTOM_18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9"/>
          <p:cNvSpPr>
            <a:spLocks noGrp="1"/>
          </p:cNvSpPr>
          <p:nvPr>
            <p:ph type="pic" idx="2"/>
          </p:nvPr>
        </p:nvSpPr>
        <p:spPr>
          <a:xfrm>
            <a:off x="317500" y="1104900"/>
            <a:ext cx="8521800" cy="37338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6" name="Google Shape;446;p39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47" name="Google Shape;447;p39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grid">
  <p:cSld name="CUSTOM_19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40"/>
          <p:cNvSpPr>
            <a:spLocks noGrp="1"/>
          </p:cNvSpPr>
          <p:nvPr>
            <p:ph type="pic" idx="2"/>
          </p:nvPr>
        </p:nvSpPr>
        <p:spPr>
          <a:xfrm>
            <a:off x="340412" y="3044150"/>
            <a:ext cx="2087400" cy="1769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0" name="Google Shape;450;p40"/>
          <p:cNvSpPr>
            <a:spLocks noGrp="1"/>
          </p:cNvSpPr>
          <p:nvPr>
            <p:ph type="pic" idx="3"/>
          </p:nvPr>
        </p:nvSpPr>
        <p:spPr>
          <a:xfrm>
            <a:off x="5649300" y="3044303"/>
            <a:ext cx="1190100" cy="1769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1" name="Google Shape;451;p40"/>
          <p:cNvSpPr>
            <a:spLocks noGrp="1"/>
          </p:cNvSpPr>
          <p:nvPr>
            <p:ph type="pic" idx="4"/>
          </p:nvPr>
        </p:nvSpPr>
        <p:spPr>
          <a:xfrm>
            <a:off x="340400" y="1690778"/>
            <a:ext cx="1416300" cy="13380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2" name="Google Shape;452;p40"/>
          <p:cNvSpPr>
            <a:spLocks noGrp="1"/>
          </p:cNvSpPr>
          <p:nvPr>
            <p:ph type="pic" idx="5"/>
          </p:nvPr>
        </p:nvSpPr>
        <p:spPr>
          <a:xfrm>
            <a:off x="2443047" y="3044052"/>
            <a:ext cx="1190100" cy="1322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3" name="Google Shape;453;p40"/>
          <p:cNvSpPr>
            <a:spLocks noGrp="1"/>
          </p:cNvSpPr>
          <p:nvPr>
            <p:ph type="pic" idx="6"/>
          </p:nvPr>
        </p:nvSpPr>
        <p:spPr>
          <a:xfrm>
            <a:off x="3648504" y="3044048"/>
            <a:ext cx="1991100" cy="1769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4" name="Google Shape;454;p40"/>
          <p:cNvSpPr>
            <a:spLocks noGrp="1"/>
          </p:cNvSpPr>
          <p:nvPr>
            <p:ph type="pic" idx="7"/>
          </p:nvPr>
        </p:nvSpPr>
        <p:spPr>
          <a:xfrm>
            <a:off x="1767376" y="1263050"/>
            <a:ext cx="1881300" cy="1769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5" name="Google Shape;455;p40"/>
          <p:cNvSpPr>
            <a:spLocks noGrp="1"/>
          </p:cNvSpPr>
          <p:nvPr>
            <p:ph type="pic" idx="8"/>
          </p:nvPr>
        </p:nvSpPr>
        <p:spPr>
          <a:xfrm>
            <a:off x="3648523" y="1263050"/>
            <a:ext cx="1592400" cy="1769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6" name="Google Shape;456;p40"/>
          <p:cNvSpPr>
            <a:spLocks noGrp="1"/>
          </p:cNvSpPr>
          <p:nvPr>
            <p:ph type="pic" idx="9"/>
          </p:nvPr>
        </p:nvSpPr>
        <p:spPr>
          <a:xfrm>
            <a:off x="5240654" y="1263050"/>
            <a:ext cx="1598700" cy="1769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7" name="Google Shape;457;p40"/>
          <p:cNvSpPr>
            <a:spLocks noGrp="1"/>
          </p:cNvSpPr>
          <p:nvPr>
            <p:ph type="pic" idx="13"/>
          </p:nvPr>
        </p:nvSpPr>
        <p:spPr>
          <a:xfrm>
            <a:off x="6860149" y="1263050"/>
            <a:ext cx="1962600" cy="355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8" name="Google Shape;458;p40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9" name="Google Shape;459;p40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0" name="Google Shape;460;p40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1" name="Google Shape;461;p40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CUSTOM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"/>
          <p:cNvSpPr/>
          <p:nvPr/>
        </p:nvSpPr>
        <p:spPr>
          <a:xfrm>
            <a:off x="3523325" y="2195625"/>
            <a:ext cx="4990200" cy="23856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" name="Google Shape;46;p5"/>
          <p:cNvSpPr/>
          <p:nvPr/>
        </p:nvSpPr>
        <p:spPr>
          <a:xfrm>
            <a:off x="1420210" y="2202200"/>
            <a:ext cx="2101800" cy="543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7" name="Google Shape;47;p5"/>
          <p:cNvSpPr/>
          <p:nvPr/>
        </p:nvSpPr>
        <p:spPr>
          <a:xfrm>
            <a:off x="378750" y="562250"/>
            <a:ext cx="3146100" cy="16398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8" name="Google Shape;48;p5"/>
          <p:cNvSpPr txBox="1">
            <a:spLocks noGrp="1"/>
          </p:cNvSpPr>
          <p:nvPr>
            <p:ph type="title"/>
          </p:nvPr>
        </p:nvSpPr>
        <p:spPr>
          <a:xfrm>
            <a:off x="378750" y="562250"/>
            <a:ext cx="3146100" cy="163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"/>
          <p:cNvSpPr/>
          <p:nvPr/>
        </p:nvSpPr>
        <p:spPr>
          <a:xfrm>
            <a:off x="3523323" y="1654202"/>
            <a:ext cx="528900" cy="543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" name="Google Shape;50;p5"/>
          <p:cNvSpPr txBox="1">
            <a:spLocks noGrp="1"/>
          </p:cNvSpPr>
          <p:nvPr>
            <p:ph type="body" idx="1"/>
          </p:nvPr>
        </p:nvSpPr>
        <p:spPr>
          <a:xfrm>
            <a:off x="3623075" y="2300000"/>
            <a:ext cx="4790700" cy="21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5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2" name="Google Shape;52;p5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Slide - 2 Images">
  <p:cSld name="Photo Slide - 2 Images">
    <p:bg>
      <p:bgPr>
        <a:solidFill>
          <a:schemeClr val="lt1"/>
        </a:solidFill>
        <a:effectLst/>
      </p:bgPr>
    </p:bg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1"/>
          <p:cNvSpPr>
            <a:spLocks noGrp="1"/>
          </p:cNvSpPr>
          <p:nvPr>
            <p:ph type="pic" idx="2"/>
          </p:nvPr>
        </p:nvSpPr>
        <p:spPr>
          <a:xfrm>
            <a:off x="600075" y="830717"/>
            <a:ext cx="3857400" cy="2392500"/>
          </a:xfrm>
          <a:prstGeom prst="rect">
            <a:avLst/>
          </a:prstGeom>
          <a:noFill/>
          <a:ln>
            <a:noFill/>
          </a:ln>
        </p:spPr>
      </p:sp>
      <p:sp>
        <p:nvSpPr>
          <p:cNvPr id="464" name="Google Shape;464;p41"/>
          <p:cNvSpPr>
            <a:spLocks noGrp="1"/>
          </p:cNvSpPr>
          <p:nvPr>
            <p:ph type="pic" idx="3"/>
          </p:nvPr>
        </p:nvSpPr>
        <p:spPr>
          <a:xfrm>
            <a:off x="4672454" y="830715"/>
            <a:ext cx="3843000" cy="2392500"/>
          </a:xfrm>
          <a:prstGeom prst="rect">
            <a:avLst/>
          </a:prstGeom>
          <a:noFill/>
          <a:ln>
            <a:noFill/>
          </a:ln>
        </p:spPr>
      </p:sp>
      <p:sp>
        <p:nvSpPr>
          <p:cNvPr id="465" name="Google Shape;465;p41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0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6" name="Google Shape;466;p41"/>
          <p:cNvSpPr txBox="1">
            <a:spLocks noGrp="1"/>
          </p:cNvSpPr>
          <p:nvPr>
            <p:ph type="title"/>
          </p:nvPr>
        </p:nvSpPr>
        <p:spPr>
          <a:xfrm>
            <a:off x="600074" y="200026"/>
            <a:ext cx="79476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2400"/>
              <a:buFont typeface="Lato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467" name="Google Shape;467;p41"/>
          <p:cNvCxnSpPr/>
          <p:nvPr/>
        </p:nvCxnSpPr>
        <p:spPr>
          <a:xfrm>
            <a:off x="600075" y="695351"/>
            <a:ext cx="7915200" cy="0"/>
          </a:xfrm>
          <a:prstGeom prst="straightConnector1">
            <a:avLst/>
          </a:prstGeom>
          <a:noFill/>
          <a:ln w="7150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68" name="Google Shape;468;p41"/>
          <p:cNvSpPr txBox="1">
            <a:spLocks noGrp="1"/>
          </p:cNvSpPr>
          <p:nvPr>
            <p:ph type="subTitle" idx="1"/>
          </p:nvPr>
        </p:nvSpPr>
        <p:spPr>
          <a:xfrm>
            <a:off x="592662" y="3358653"/>
            <a:ext cx="38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B83A4B"/>
              </a:buClr>
              <a:buSzPts val="1500"/>
              <a:buNone/>
              <a:defRPr sz="1500">
                <a:solidFill>
                  <a:srgbClr val="B83A4B"/>
                </a:solidFill>
              </a:defRPr>
            </a:lvl1pPr>
            <a:lvl2pPr lvl="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41"/>
          <p:cNvSpPr txBox="1">
            <a:spLocks noGrp="1"/>
          </p:cNvSpPr>
          <p:nvPr>
            <p:ph type="subTitle" idx="4"/>
          </p:nvPr>
        </p:nvSpPr>
        <p:spPr>
          <a:xfrm>
            <a:off x="4665206" y="3358653"/>
            <a:ext cx="38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B83A4B"/>
              </a:buClr>
              <a:buSzPts val="1500"/>
              <a:buNone/>
              <a:defRPr sz="1500">
                <a:solidFill>
                  <a:srgbClr val="B83A4B"/>
                </a:solidFill>
              </a:defRPr>
            </a:lvl1pPr>
            <a:lvl2pPr lvl="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0" name="Google Shape;470;p41"/>
          <p:cNvSpPr txBox="1">
            <a:spLocks noGrp="1"/>
          </p:cNvSpPr>
          <p:nvPr>
            <p:ph type="subTitle" idx="5"/>
          </p:nvPr>
        </p:nvSpPr>
        <p:spPr>
          <a:xfrm>
            <a:off x="592658" y="3719663"/>
            <a:ext cx="3857400" cy="13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1pPr>
            <a:lvl2pPr lvl="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Lato"/>
              <a:buNone/>
              <a:defRPr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Lato"/>
              <a:buNone/>
              <a:defRPr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1" name="Google Shape;471;p41"/>
          <p:cNvSpPr txBox="1">
            <a:spLocks noGrp="1"/>
          </p:cNvSpPr>
          <p:nvPr>
            <p:ph type="subTitle" idx="6"/>
          </p:nvPr>
        </p:nvSpPr>
        <p:spPr>
          <a:xfrm>
            <a:off x="4662995" y="3719663"/>
            <a:ext cx="3885000" cy="13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1pPr>
            <a:lvl2pPr lvl="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Lato"/>
              <a:buNone/>
              <a:defRPr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Lato"/>
              <a:buNone/>
              <a:defRPr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2" name="Google Shape;472;p41"/>
          <p:cNvSpPr txBox="1">
            <a:spLocks noGrp="1"/>
          </p:cNvSpPr>
          <p:nvPr>
            <p:ph type="subTitle" idx="7"/>
          </p:nvPr>
        </p:nvSpPr>
        <p:spPr>
          <a:xfrm>
            <a:off x="1225753" y="4767591"/>
            <a:ext cx="3157500" cy="1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1pPr>
            <a:lvl2pPr lvl="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6pPr>
            <a:lvl7pPr lvl="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7pPr>
            <a:lvl8pPr lvl="7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8pPr>
            <a:lvl9pPr lvl="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3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3"/>
          <p:cNvSpPr/>
          <p:nvPr/>
        </p:nvSpPr>
        <p:spPr>
          <a:xfrm>
            <a:off x="643200" y="659425"/>
            <a:ext cx="3146400" cy="10914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79" name="Google Shape;479;p43"/>
          <p:cNvSpPr txBox="1">
            <a:spLocks noGrp="1"/>
          </p:cNvSpPr>
          <p:nvPr>
            <p:ph type="title"/>
          </p:nvPr>
        </p:nvSpPr>
        <p:spPr>
          <a:xfrm>
            <a:off x="671825" y="727744"/>
            <a:ext cx="3117600" cy="12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43"/>
          <p:cNvSpPr/>
          <p:nvPr/>
        </p:nvSpPr>
        <p:spPr>
          <a:xfrm>
            <a:off x="2216400" y="1750725"/>
            <a:ext cx="4711200" cy="21879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81" name="Google Shape;481;p43"/>
          <p:cNvSpPr/>
          <p:nvPr/>
        </p:nvSpPr>
        <p:spPr>
          <a:xfrm>
            <a:off x="1686400" y="1750825"/>
            <a:ext cx="528900" cy="5289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82" name="Google Shape;482;p43"/>
          <p:cNvSpPr/>
          <p:nvPr/>
        </p:nvSpPr>
        <p:spPr>
          <a:xfrm>
            <a:off x="6927600" y="2843900"/>
            <a:ext cx="528900" cy="1091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83" name="Google Shape;483;p43"/>
          <p:cNvSpPr txBox="1">
            <a:spLocks noGrp="1"/>
          </p:cNvSpPr>
          <p:nvPr>
            <p:ph type="title" idx="2"/>
          </p:nvPr>
        </p:nvSpPr>
        <p:spPr>
          <a:xfrm>
            <a:off x="2258050" y="1800075"/>
            <a:ext cx="4623900" cy="22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84" name="Google Shape;484;p43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85" name="Google Shape;485;p43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storyboards">
  <p:cSld name="TITLE_3_1"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44"/>
          <p:cNvSpPr/>
          <p:nvPr/>
        </p:nvSpPr>
        <p:spPr>
          <a:xfrm>
            <a:off x="304800" y="3161075"/>
            <a:ext cx="2851500" cy="1679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88" name="Google Shape;488;p44"/>
          <p:cNvSpPr/>
          <p:nvPr/>
        </p:nvSpPr>
        <p:spPr>
          <a:xfrm>
            <a:off x="5999150" y="3161050"/>
            <a:ext cx="2840100" cy="1679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89" name="Google Shape;489;p44"/>
          <p:cNvSpPr/>
          <p:nvPr/>
        </p:nvSpPr>
        <p:spPr>
          <a:xfrm>
            <a:off x="3156175" y="3161150"/>
            <a:ext cx="2851500" cy="1679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90" name="Google Shape;490;p44"/>
          <p:cNvSpPr txBox="1">
            <a:spLocks noGrp="1"/>
          </p:cNvSpPr>
          <p:nvPr>
            <p:ph type="subTitle" idx="1"/>
          </p:nvPr>
        </p:nvSpPr>
        <p:spPr>
          <a:xfrm>
            <a:off x="314208" y="3134376"/>
            <a:ext cx="2816100" cy="5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44"/>
          <p:cNvSpPr>
            <a:spLocks noGrp="1"/>
          </p:cNvSpPr>
          <p:nvPr>
            <p:ph type="pic" idx="2"/>
          </p:nvPr>
        </p:nvSpPr>
        <p:spPr>
          <a:xfrm>
            <a:off x="307625" y="1316450"/>
            <a:ext cx="2851500" cy="1844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2" name="Google Shape;492;p44"/>
          <p:cNvSpPr txBox="1">
            <a:spLocks noGrp="1"/>
          </p:cNvSpPr>
          <p:nvPr>
            <p:ph type="body" idx="3"/>
          </p:nvPr>
        </p:nvSpPr>
        <p:spPr>
          <a:xfrm>
            <a:off x="316485" y="3761317"/>
            <a:ext cx="2688600" cy="10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93" name="Google Shape;493;p44"/>
          <p:cNvSpPr>
            <a:spLocks noGrp="1"/>
          </p:cNvSpPr>
          <p:nvPr>
            <p:ph type="pic" idx="4"/>
          </p:nvPr>
        </p:nvSpPr>
        <p:spPr>
          <a:xfrm>
            <a:off x="3159125" y="1316450"/>
            <a:ext cx="2851500" cy="1844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4" name="Google Shape;494;p44"/>
          <p:cNvSpPr>
            <a:spLocks noGrp="1"/>
          </p:cNvSpPr>
          <p:nvPr>
            <p:ph type="pic" idx="5"/>
          </p:nvPr>
        </p:nvSpPr>
        <p:spPr>
          <a:xfrm>
            <a:off x="6010625" y="1316450"/>
            <a:ext cx="2828700" cy="1844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5" name="Google Shape;495;p44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96" name="Google Shape;496;p44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7" name="Google Shape;497;p44"/>
          <p:cNvSpPr/>
          <p:nvPr/>
        </p:nvSpPr>
        <p:spPr>
          <a:xfrm>
            <a:off x="304800" y="305325"/>
            <a:ext cx="2851500" cy="10092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98" name="Google Shape;498;p44"/>
          <p:cNvSpPr/>
          <p:nvPr/>
        </p:nvSpPr>
        <p:spPr>
          <a:xfrm>
            <a:off x="3159125" y="811350"/>
            <a:ext cx="1159500" cy="5025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99" name="Google Shape;499;p44"/>
          <p:cNvSpPr txBox="1">
            <a:spLocks noGrp="1"/>
          </p:cNvSpPr>
          <p:nvPr>
            <p:ph type="title"/>
          </p:nvPr>
        </p:nvSpPr>
        <p:spPr>
          <a:xfrm>
            <a:off x="328518" y="361238"/>
            <a:ext cx="2720700" cy="11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44"/>
          <p:cNvSpPr txBox="1">
            <a:spLocks noGrp="1"/>
          </p:cNvSpPr>
          <p:nvPr>
            <p:ph type="subTitle" idx="6"/>
          </p:nvPr>
        </p:nvSpPr>
        <p:spPr>
          <a:xfrm>
            <a:off x="3156683" y="3134376"/>
            <a:ext cx="2816100" cy="5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1" name="Google Shape;501;p44"/>
          <p:cNvSpPr txBox="1">
            <a:spLocks noGrp="1"/>
          </p:cNvSpPr>
          <p:nvPr>
            <p:ph type="body" idx="7"/>
          </p:nvPr>
        </p:nvSpPr>
        <p:spPr>
          <a:xfrm>
            <a:off x="3158960" y="3761317"/>
            <a:ext cx="2688600" cy="10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02" name="Google Shape;502;p44"/>
          <p:cNvSpPr txBox="1">
            <a:spLocks noGrp="1"/>
          </p:cNvSpPr>
          <p:nvPr>
            <p:ph type="subTitle" idx="8"/>
          </p:nvPr>
        </p:nvSpPr>
        <p:spPr>
          <a:xfrm>
            <a:off x="6007809" y="3134376"/>
            <a:ext cx="2816100" cy="5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44"/>
          <p:cNvSpPr txBox="1">
            <a:spLocks noGrp="1"/>
          </p:cNvSpPr>
          <p:nvPr>
            <p:ph type="body" idx="9"/>
          </p:nvPr>
        </p:nvSpPr>
        <p:spPr>
          <a:xfrm>
            <a:off x="6010085" y="3761317"/>
            <a:ext cx="2688600" cy="10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tions 1 Overview">
  <p:cSld name="TITLE_3_1_1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5"/>
          <p:cNvSpPr/>
          <p:nvPr/>
        </p:nvSpPr>
        <p:spPr>
          <a:xfrm>
            <a:off x="1172300" y="660200"/>
            <a:ext cx="4711200" cy="16398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6" name="Google Shape;506;p45"/>
          <p:cNvSpPr/>
          <p:nvPr/>
        </p:nvSpPr>
        <p:spPr>
          <a:xfrm>
            <a:off x="5883500" y="1756696"/>
            <a:ext cx="1224900" cy="543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7" name="Google Shape;507;p45"/>
          <p:cNvSpPr txBox="1">
            <a:spLocks noGrp="1"/>
          </p:cNvSpPr>
          <p:nvPr>
            <p:ph type="title"/>
          </p:nvPr>
        </p:nvSpPr>
        <p:spPr>
          <a:xfrm>
            <a:off x="1195425" y="734045"/>
            <a:ext cx="4648800" cy="17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8" name="Google Shape;508;p45"/>
          <p:cNvSpPr>
            <a:spLocks noGrp="1"/>
          </p:cNvSpPr>
          <p:nvPr>
            <p:ph type="pic" idx="2"/>
          </p:nvPr>
        </p:nvSpPr>
        <p:spPr>
          <a:xfrm>
            <a:off x="3260500" y="2309850"/>
            <a:ext cx="1569000" cy="1625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9" name="Google Shape;509;p45"/>
          <p:cNvSpPr>
            <a:spLocks noGrp="1"/>
          </p:cNvSpPr>
          <p:nvPr>
            <p:ph type="pic" idx="3"/>
          </p:nvPr>
        </p:nvSpPr>
        <p:spPr>
          <a:xfrm>
            <a:off x="4849525" y="2309850"/>
            <a:ext cx="3128100" cy="2174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0" name="Google Shape;510;p45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11" name="Google Shape;511;p45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CUSTOM"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46"/>
          <p:cNvSpPr/>
          <p:nvPr/>
        </p:nvSpPr>
        <p:spPr>
          <a:xfrm>
            <a:off x="3523325" y="2195625"/>
            <a:ext cx="4990200" cy="23856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14" name="Google Shape;514;p46"/>
          <p:cNvSpPr/>
          <p:nvPr/>
        </p:nvSpPr>
        <p:spPr>
          <a:xfrm>
            <a:off x="1420210" y="2202200"/>
            <a:ext cx="2101800" cy="543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15" name="Google Shape;515;p46"/>
          <p:cNvSpPr/>
          <p:nvPr/>
        </p:nvSpPr>
        <p:spPr>
          <a:xfrm>
            <a:off x="378750" y="562250"/>
            <a:ext cx="3146100" cy="16398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16" name="Google Shape;516;p46"/>
          <p:cNvSpPr txBox="1">
            <a:spLocks noGrp="1"/>
          </p:cNvSpPr>
          <p:nvPr>
            <p:ph type="title"/>
          </p:nvPr>
        </p:nvSpPr>
        <p:spPr>
          <a:xfrm>
            <a:off x="378750" y="562250"/>
            <a:ext cx="3146100" cy="163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7" name="Google Shape;517;p46"/>
          <p:cNvSpPr/>
          <p:nvPr/>
        </p:nvSpPr>
        <p:spPr>
          <a:xfrm>
            <a:off x="3523323" y="1654202"/>
            <a:ext cx="528900" cy="543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18" name="Google Shape;518;p46"/>
          <p:cNvSpPr txBox="1">
            <a:spLocks noGrp="1"/>
          </p:cNvSpPr>
          <p:nvPr>
            <p:ph type="body" idx="1"/>
          </p:nvPr>
        </p:nvSpPr>
        <p:spPr>
          <a:xfrm>
            <a:off x="3623075" y="2300000"/>
            <a:ext cx="4790700" cy="21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19" name="Google Shape;519;p46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20" name="Google Shape;520;p46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tions 2 Overview">
  <p:cSld name="TITLE_3_1_1_1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47"/>
          <p:cNvSpPr>
            <a:spLocks noGrp="1"/>
          </p:cNvSpPr>
          <p:nvPr>
            <p:ph type="pic" idx="2"/>
          </p:nvPr>
        </p:nvSpPr>
        <p:spPr>
          <a:xfrm>
            <a:off x="3793600" y="2297107"/>
            <a:ext cx="1569000" cy="1625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3" name="Google Shape;523;p47"/>
          <p:cNvSpPr>
            <a:spLocks noGrp="1"/>
          </p:cNvSpPr>
          <p:nvPr>
            <p:ph type="pic" idx="3"/>
          </p:nvPr>
        </p:nvSpPr>
        <p:spPr>
          <a:xfrm>
            <a:off x="663400" y="2297107"/>
            <a:ext cx="3128100" cy="2174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4" name="Google Shape;524;p47"/>
          <p:cNvSpPr/>
          <p:nvPr/>
        </p:nvSpPr>
        <p:spPr>
          <a:xfrm>
            <a:off x="1689800" y="660200"/>
            <a:ext cx="4711200" cy="1639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25" name="Google Shape;525;p47"/>
          <p:cNvSpPr/>
          <p:nvPr/>
        </p:nvSpPr>
        <p:spPr>
          <a:xfrm>
            <a:off x="1160900" y="1757477"/>
            <a:ext cx="528900" cy="543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26" name="Google Shape;526;p47"/>
          <p:cNvSpPr txBox="1">
            <a:spLocks noGrp="1"/>
          </p:cNvSpPr>
          <p:nvPr>
            <p:ph type="title"/>
          </p:nvPr>
        </p:nvSpPr>
        <p:spPr>
          <a:xfrm>
            <a:off x="1721834" y="727054"/>
            <a:ext cx="4648800" cy="17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7" name="Google Shape;527;p47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28" name="Google Shape;528;p47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tions Overview (5)">
  <p:cSld name="TITLE_3_1_1_1_1"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48"/>
          <p:cNvSpPr/>
          <p:nvPr/>
        </p:nvSpPr>
        <p:spPr>
          <a:xfrm>
            <a:off x="298300" y="1431975"/>
            <a:ext cx="1713600" cy="18903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31" name="Google Shape;531;p48"/>
          <p:cNvSpPr/>
          <p:nvPr/>
        </p:nvSpPr>
        <p:spPr>
          <a:xfrm>
            <a:off x="5431665" y="1431975"/>
            <a:ext cx="1713600" cy="18903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32" name="Google Shape;532;p48"/>
          <p:cNvSpPr/>
          <p:nvPr/>
        </p:nvSpPr>
        <p:spPr>
          <a:xfrm>
            <a:off x="7137667" y="1431975"/>
            <a:ext cx="1713600" cy="1890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33" name="Google Shape;533;p48"/>
          <p:cNvSpPr/>
          <p:nvPr/>
        </p:nvSpPr>
        <p:spPr>
          <a:xfrm>
            <a:off x="2011981" y="1431975"/>
            <a:ext cx="1713600" cy="1890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34" name="Google Shape;534;p48"/>
          <p:cNvSpPr/>
          <p:nvPr/>
        </p:nvSpPr>
        <p:spPr>
          <a:xfrm>
            <a:off x="3717983" y="1431975"/>
            <a:ext cx="1713600" cy="18903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35" name="Google Shape;535;p48"/>
          <p:cNvSpPr txBox="1">
            <a:spLocks noGrp="1"/>
          </p:cNvSpPr>
          <p:nvPr>
            <p:ph type="body" idx="1"/>
          </p:nvPr>
        </p:nvSpPr>
        <p:spPr>
          <a:xfrm>
            <a:off x="310891" y="1431975"/>
            <a:ext cx="1688400" cy="18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36" name="Google Shape;536;p48"/>
          <p:cNvSpPr txBox="1">
            <a:spLocks noGrp="1"/>
          </p:cNvSpPr>
          <p:nvPr>
            <p:ph type="body" idx="2"/>
          </p:nvPr>
        </p:nvSpPr>
        <p:spPr>
          <a:xfrm>
            <a:off x="5444268" y="1431975"/>
            <a:ext cx="1688400" cy="18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37" name="Google Shape;537;p48"/>
          <p:cNvSpPr txBox="1">
            <a:spLocks noGrp="1"/>
          </p:cNvSpPr>
          <p:nvPr>
            <p:ph type="body" idx="3"/>
          </p:nvPr>
        </p:nvSpPr>
        <p:spPr>
          <a:xfrm>
            <a:off x="7105524" y="1431975"/>
            <a:ext cx="1688400" cy="18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38" name="Google Shape;538;p48"/>
          <p:cNvSpPr txBox="1">
            <a:spLocks noGrp="1"/>
          </p:cNvSpPr>
          <p:nvPr>
            <p:ph type="body" idx="4"/>
          </p:nvPr>
        </p:nvSpPr>
        <p:spPr>
          <a:xfrm>
            <a:off x="2037027" y="1431975"/>
            <a:ext cx="1688400" cy="18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39" name="Google Shape;539;p48"/>
          <p:cNvSpPr txBox="1">
            <a:spLocks noGrp="1"/>
          </p:cNvSpPr>
          <p:nvPr>
            <p:ph type="body" idx="5"/>
          </p:nvPr>
        </p:nvSpPr>
        <p:spPr>
          <a:xfrm>
            <a:off x="3727958" y="1431975"/>
            <a:ext cx="1688400" cy="18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40" name="Google Shape;540;p48"/>
          <p:cNvSpPr>
            <a:spLocks noGrp="1"/>
          </p:cNvSpPr>
          <p:nvPr>
            <p:ph type="pic" idx="6"/>
          </p:nvPr>
        </p:nvSpPr>
        <p:spPr>
          <a:xfrm>
            <a:off x="7137800" y="3322275"/>
            <a:ext cx="1713600" cy="151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1" name="Google Shape;541;p48"/>
          <p:cNvSpPr>
            <a:spLocks noGrp="1"/>
          </p:cNvSpPr>
          <p:nvPr>
            <p:ph type="pic" idx="7"/>
          </p:nvPr>
        </p:nvSpPr>
        <p:spPr>
          <a:xfrm>
            <a:off x="5427747" y="3322276"/>
            <a:ext cx="1708200" cy="151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2" name="Google Shape;542;p48"/>
          <p:cNvSpPr>
            <a:spLocks noGrp="1"/>
          </p:cNvSpPr>
          <p:nvPr>
            <p:ph type="pic" idx="8"/>
          </p:nvPr>
        </p:nvSpPr>
        <p:spPr>
          <a:xfrm>
            <a:off x="3723042" y="3322276"/>
            <a:ext cx="1708200" cy="151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3" name="Google Shape;543;p48"/>
          <p:cNvSpPr>
            <a:spLocks noGrp="1"/>
          </p:cNvSpPr>
          <p:nvPr>
            <p:ph type="pic" idx="9"/>
          </p:nvPr>
        </p:nvSpPr>
        <p:spPr>
          <a:xfrm>
            <a:off x="2011891" y="3322275"/>
            <a:ext cx="1728000" cy="151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4" name="Google Shape;544;p48"/>
          <p:cNvSpPr>
            <a:spLocks noGrp="1"/>
          </p:cNvSpPr>
          <p:nvPr>
            <p:ph type="pic" idx="13"/>
          </p:nvPr>
        </p:nvSpPr>
        <p:spPr>
          <a:xfrm>
            <a:off x="298300" y="3322275"/>
            <a:ext cx="1716000" cy="151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5" name="Google Shape;545;p48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46" name="Google Shape;546;p48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7" name="Google Shape;547;p48"/>
          <p:cNvSpPr/>
          <p:nvPr/>
        </p:nvSpPr>
        <p:spPr>
          <a:xfrm>
            <a:off x="298300" y="301050"/>
            <a:ext cx="4020300" cy="6066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48" name="Google Shape;548;p48"/>
          <p:cNvSpPr txBox="1">
            <a:spLocks noGrp="1"/>
          </p:cNvSpPr>
          <p:nvPr>
            <p:ph type="title"/>
          </p:nvPr>
        </p:nvSpPr>
        <p:spPr>
          <a:xfrm>
            <a:off x="279178" y="338025"/>
            <a:ext cx="40395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sentation Goal">
  <p:cSld name="TITLE_3_1_1_1_1_1"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49"/>
          <p:cNvSpPr/>
          <p:nvPr/>
        </p:nvSpPr>
        <p:spPr>
          <a:xfrm>
            <a:off x="298312" y="301050"/>
            <a:ext cx="5646900" cy="5310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51" name="Google Shape;551;p49"/>
          <p:cNvSpPr txBox="1">
            <a:spLocks noGrp="1"/>
          </p:cNvSpPr>
          <p:nvPr>
            <p:ph type="title"/>
          </p:nvPr>
        </p:nvSpPr>
        <p:spPr>
          <a:xfrm>
            <a:off x="279185" y="31227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2" name="Google Shape;552;p49"/>
          <p:cNvSpPr/>
          <p:nvPr/>
        </p:nvSpPr>
        <p:spPr>
          <a:xfrm>
            <a:off x="4463246" y="3362570"/>
            <a:ext cx="1190400" cy="97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53" name="Google Shape;553;p49"/>
          <p:cNvSpPr/>
          <p:nvPr/>
        </p:nvSpPr>
        <p:spPr>
          <a:xfrm>
            <a:off x="5653655" y="3362561"/>
            <a:ext cx="487500" cy="4785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54" name="Google Shape;554;p49"/>
          <p:cNvSpPr/>
          <p:nvPr/>
        </p:nvSpPr>
        <p:spPr>
          <a:xfrm>
            <a:off x="4463250" y="1056975"/>
            <a:ext cx="4371300" cy="23055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55" name="Google Shape;555;p49"/>
          <p:cNvSpPr txBox="1">
            <a:spLocks noGrp="1"/>
          </p:cNvSpPr>
          <p:nvPr>
            <p:ph type="subTitle" idx="1"/>
          </p:nvPr>
        </p:nvSpPr>
        <p:spPr>
          <a:xfrm>
            <a:off x="4481951" y="1068225"/>
            <a:ext cx="43386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6" name="Google Shape;556;p49"/>
          <p:cNvSpPr>
            <a:spLocks noGrp="1"/>
          </p:cNvSpPr>
          <p:nvPr>
            <p:ph type="pic" idx="2"/>
          </p:nvPr>
        </p:nvSpPr>
        <p:spPr>
          <a:xfrm>
            <a:off x="298300" y="1055350"/>
            <a:ext cx="4165800" cy="37833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7" name="Google Shape;557;p49"/>
          <p:cNvSpPr txBox="1">
            <a:spLocks noGrp="1"/>
          </p:cNvSpPr>
          <p:nvPr>
            <p:ph type="body" idx="3"/>
          </p:nvPr>
        </p:nvSpPr>
        <p:spPr>
          <a:xfrm>
            <a:off x="4484120" y="1667497"/>
            <a:ext cx="4338600" cy="16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58" name="Google Shape;558;p49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59" name="Google Shape;559;p49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0" name="Google Shape;560;p49"/>
          <p:cNvSpPr/>
          <p:nvPr/>
        </p:nvSpPr>
        <p:spPr>
          <a:xfrm>
            <a:off x="298300" y="301050"/>
            <a:ext cx="5670900" cy="6066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61" name="Google Shape;561;p49"/>
          <p:cNvSpPr txBox="1">
            <a:spLocks noGrp="1"/>
          </p:cNvSpPr>
          <p:nvPr>
            <p:ph type="title" idx="4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tion Detailed Outline + Key Features">
  <p:cSld name="TITLE_3_1_1_1_1_1_1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50"/>
          <p:cNvSpPr txBox="1">
            <a:spLocks noGrp="1"/>
          </p:cNvSpPr>
          <p:nvPr>
            <p:ph type="subTitle" idx="1"/>
          </p:nvPr>
        </p:nvSpPr>
        <p:spPr>
          <a:xfrm>
            <a:off x="6076827" y="986538"/>
            <a:ext cx="2515200" cy="3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50"/>
          <p:cNvSpPr txBox="1">
            <a:spLocks noGrp="1"/>
          </p:cNvSpPr>
          <p:nvPr>
            <p:ph type="subTitle" idx="2"/>
          </p:nvPr>
        </p:nvSpPr>
        <p:spPr>
          <a:xfrm>
            <a:off x="194675" y="999467"/>
            <a:ext cx="972300" cy="3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50"/>
          <p:cNvSpPr txBox="1">
            <a:spLocks noGrp="1"/>
          </p:cNvSpPr>
          <p:nvPr>
            <p:ph type="subTitle" idx="3"/>
          </p:nvPr>
        </p:nvSpPr>
        <p:spPr>
          <a:xfrm>
            <a:off x="1178298" y="999467"/>
            <a:ext cx="972300" cy="3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50"/>
          <p:cNvSpPr txBox="1">
            <a:spLocks noGrp="1"/>
          </p:cNvSpPr>
          <p:nvPr>
            <p:ph type="subTitle" idx="4"/>
          </p:nvPr>
        </p:nvSpPr>
        <p:spPr>
          <a:xfrm>
            <a:off x="2161921" y="999467"/>
            <a:ext cx="972300" cy="3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7" name="Google Shape;567;p50"/>
          <p:cNvSpPr txBox="1">
            <a:spLocks noGrp="1"/>
          </p:cNvSpPr>
          <p:nvPr>
            <p:ph type="subTitle" idx="5"/>
          </p:nvPr>
        </p:nvSpPr>
        <p:spPr>
          <a:xfrm>
            <a:off x="3139107" y="999467"/>
            <a:ext cx="972300" cy="3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8" name="Google Shape;568;p50"/>
          <p:cNvSpPr txBox="1">
            <a:spLocks noGrp="1"/>
          </p:cNvSpPr>
          <p:nvPr>
            <p:ph type="subTitle" idx="6"/>
          </p:nvPr>
        </p:nvSpPr>
        <p:spPr>
          <a:xfrm>
            <a:off x="4108806" y="999467"/>
            <a:ext cx="972300" cy="3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9" name="Google Shape;569;p50"/>
          <p:cNvSpPr txBox="1">
            <a:spLocks noGrp="1"/>
          </p:cNvSpPr>
          <p:nvPr>
            <p:ph type="subTitle" idx="7"/>
          </p:nvPr>
        </p:nvSpPr>
        <p:spPr>
          <a:xfrm>
            <a:off x="5092429" y="999467"/>
            <a:ext cx="972300" cy="3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p50"/>
          <p:cNvSpPr/>
          <p:nvPr/>
        </p:nvSpPr>
        <p:spPr>
          <a:xfrm>
            <a:off x="298300" y="1301925"/>
            <a:ext cx="982800" cy="35304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71" name="Google Shape;571;p50"/>
          <p:cNvSpPr/>
          <p:nvPr/>
        </p:nvSpPr>
        <p:spPr>
          <a:xfrm>
            <a:off x="5197656" y="1301925"/>
            <a:ext cx="982800" cy="35304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72" name="Google Shape;572;p50"/>
          <p:cNvSpPr txBox="1">
            <a:spLocks noGrp="1"/>
          </p:cNvSpPr>
          <p:nvPr>
            <p:ph type="body" idx="8"/>
          </p:nvPr>
        </p:nvSpPr>
        <p:spPr>
          <a:xfrm>
            <a:off x="302687" y="1309508"/>
            <a:ext cx="965100" cy="3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573" name="Google Shape;573;p50"/>
          <p:cNvSpPr txBox="1">
            <a:spLocks noGrp="1"/>
          </p:cNvSpPr>
          <p:nvPr>
            <p:ph type="body" idx="9"/>
          </p:nvPr>
        </p:nvSpPr>
        <p:spPr>
          <a:xfrm>
            <a:off x="5210863" y="1309508"/>
            <a:ext cx="965100" cy="3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574" name="Google Shape;574;p50"/>
          <p:cNvSpPr/>
          <p:nvPr/>
        </p:nvSpPr>
        <p:spPr>
          <a:xfrm>
            <a:off x="3239217" y="1301925"/>
            <a:ext cx="982800" cy="35304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75" name="Google Shape;575;p50"/>
          <p:cNvSpPr txBox="1">
            <a:spLocks noGrp="1"/>
          </p:cNvSpPr>
          <p:nvPr>
            <p:ph type="body" idx="13"/>
          </p:nvPr>
        </p:nvSpPr>
        <p:spPr>
          <a:xfrm>
            <a:off x="3251210" y="1309508"/>
            <a:ext cx="965100" cy="3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576" name="Google Shape;576;p50"/>
          <p:cNvSpPr/>
          <p:nvPr/>
        </p:nvSpPr>
        <p:spPr>
          <a:xfrm>
            <a:off x="4215083" y="1301925"/>
            <a:ext cx="982800" cy="3530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77" name="Google Shape;577;p50"/>
          <p:cNvSpPr txBox="1">
            <a:spLocks noGrp="1"/>
          </p:cNvSpPr>
          <p:nvPr>
            <p:ph type="body" idx="14"/>
          </p:nvPr>
        </p:nvSpPr>
        <p:spPr>
          <a:xfrm>
            <a:off x="4233736" y="1309508"/>
            <a:ext cx="965100" cy="3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578" name="Google Shape;578;p50"/>
          <p:cNvSpPr/>
          <p:nvPr/>
        </p:nvSpPr>
        <p:spPr>
          <a:xfrm>
            <a:off x="1280779" y="1301925"/>
            <a:ext cx="982800" cy="35304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79" name="Google Shape;579;p50"/>
          <p:cNvSpPr txBox="1">
            <a:spLocks noGrp="1"/>
          </p:cNvSpPr>
          <p:nvPr>
            <p:ph type="body" idx="15"/>
          </p:nvPr>
        </p:nvSpPr>
        <p:spPr>
          <a:xfrm>
            <a:off x="1286147" y="1309508"/>
            <a:ext cx="965100" cy="3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580" name="Google Shape;580;p50"/>
          <p:cNvSpPr/>
          <p:nvPr/>
        </p:nvSpPr>
        <p:spPr>
          <a:xfrm>
            <a:off x="2256692" y="1301925"/>
            <a:ext cx="982800" cy="35304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81" name="Google Shape;581;p50"/>
          <p:cNvSpPr txBox="1">
            <a:spLocks noGrp="1"/>
          </p:cNvSpPr>
          <p:nvPr>
            <p:ph type="body" idx="16"/>
          </p:nvPr>
        </p:nvSpPr>
        <p:spPr>
          <a:xfrm>
            <a:off x="2268684" y="1309508"/>
            <a:ext cx="965100" cy="3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582" name="Google Shape;582;p50"/>
          <p:cNvSpPr/>
          <p:nvPr/>
        </p:nvSpPr>
        <p:spPr>
          <a:xfrm>
            <a:off x="6182130" y="1301927"/>
            <a:ext cx="2656500" cy="1376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83" name="Google Shape;583;p50"/>
          <p:cNvSpPr/>
          <p:nvPr/>
        </p:nvSpPr>
        <p:spPr>
          <a:xfrm>
            <a:off x="6182130" y="2680069"/>
            <a:ext cx="2656500" cy="1376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84" name="Google Shape;584;p50"/>
          <p:cNvSpPr txBox="1">
            <a:spLocks noGrp="1"/>
          </p:cNvSpPr>
          <p:nvPr>
            <p:ph type="subTitle" idx="17"/>
          </p:nvPr>
        </p:nvSpPr>
        <p:spPr>
          <a:xfrm>
            <a:off x="6164355" y="1264050"/>
            <a:ext cx="2472600" cy="5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5" name="Google Shape;585;p50"/>
          <p:cNvSpPr txBox="1">
            <a:spLocks noGrp="1"/>
          </p:cNvSpPr>
          <p:nvPr>
            <p:ph type="body" idx="18"/>
          </p:nvPr>
        </p:nvSpPr>
        <p:spPr>
          <a:xfrm>
            <a:off x="6160825" y="1743763"/>
            <a:ext cx="2686800" cy="112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86" name="Google Shape;586;p50"/>
          <p:cNvSpPr txBox="1">
            <a:spLocks noGrp="1"/>
          </p:cNvSpPr>
          <p:nvPr>
            <p:ph type="subTitle" idx="19"/>
          </p:nvPr>
        </p:nvSpPr>
        <p:spPr>
          <a:xfrm>
            <a:off x="6164657" y="2640406"/>
            <a:ext cx="2686800" cy="5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7" name="Google Shape;587;p50"/>
          <p:cNvSpPr txBox="1">
            <a:spLocks noGrp="1"/>
          </p:cNvSpPr>
          <p:nvPr>
            <p:ph type="body" idx="20"/>
          </p:nvPr>
        </p:nvSpPr>
        <p:spPr>
          <a:xfrm>
            <a:off x="6160825" y="2978547"/>
            <a:ext cx="2686800" cy="112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88" name="Google Shape;588;p50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89" name="Google Shape;589;p50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90" name="Google Shape;590;p50"/>
          <p:cNvSpPr/>
          <p:nvPr/>
        </p:nvSpPr>
        <p:spPr>
          <a:xfrm>
            <a:off x="298300" y="301050"/>
            <a:ext cx="56709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91" name="Google Shape;591;p50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avel Details">
  <p:cSld name="TITLE_3_1_1_1_1_1_1_1"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51"/>
          <p:cNvSpPr/>
          <p:nvPr/>
        </p:nvSpPr>
        <p:spPr>
          <a:xfrm>
            <a:off x="298300" y="301050"/>
            <a:ext cx="35340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94" name="Google Shape;594;p51"/>
          <p:cNvSpPr txBox="1">
            <a:spLocks noGrp="1"/>
          </p:cNvSpPr>
          <p:nvPr>
            <p:ph type="title"/>
          </p:nvPr>
        </p:nvSpPr>
        <p:spPr>
          <a:xfrm>
            <a:off x="279178" y="338025"/>
            <a:ext cx="35379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5" name="Google Shape;595;p51"/>
          <p:cNvSpPr>
            <a:spLocks noGrp="1"/>
          </p:cNvSpPr>
          <p:nvPr>
            <p:ph type="pic" idx="2"/>
          </p:nvPr>
        </p:nvSpPr>
        <p:spPr>
          <a:xfrm>
            <a:off x="3836145" y="1334531"/>
            <a:ext cx="1488300" cy="15579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6" name="Google Shape;596;p51"/>
          <p:cNvSpPr>
            <a:spLocks noGrp="1"/>
          </p:cNvSpPr>
          <p:nvPr>
            <p:ph type="pic" idx="3"/>
          </p:nvPr>
        </p:nvSpPr>
        <p:spPr>
          <a:xfrm>
            <a:off x="3836145" y="2892484"/>
            <a:ext cx="1488300" cy="15579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7" name="Google Shape;597;p51"/>
          <p:cNvSpPr/>
          <p:nvPr/>
        </p:nvSpPr>
        <p:spPr>
          <a:xfrm>
            <a:off x="5324404" y="2374069"/>
            <a:ext cx="2480100" cy="20862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98" name="Google Shape;598;p51"/>
          <p:cNvSpPr txBox="1">
            <a:spLocks noGrp="1"/>
          </p:cNvSpPr>
          <p:nvPr>
            <p:ph type="body" idx="1"/>
          </p:nvPr>
        </p:nvSpPr>
        <p:spPr>
          <a:xfrm>
            <a:off x="5321031" y="2388890"/>
            <a:ext cx="2480100" cy="20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99" name="Google Shape;599;p51"/>
          <p:cNvSpPr/>
          <p:nvPr/>
        </p:nvSpPr>
        <p:spPr>
          <a:xfrm>
            <a:off x="5324434" y="790425"/>
            <a:ext cx="3021000" cy="15846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00" name="Google Shape;600;p51"/>
          <p:cNvSpPr/>
          <p:nvPr/>
        </p:nvSpPr>
        <p:spPr>
          <a:xfrm>
            <a:off x="842990" y="908254"/>
            <a:ext cx="2989200" cy="25896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01" name="Google Shape;601;p51"/>
          <p:cNvSpPr txBox="1">
            <a:spLocks noGrp="1"/>
          </p:cNvSpPr>
          <p:nvPr>
            <p:ph type="body" idx="4"/>
          </p:nvPr>
        </p:nvSpPr>
        <p:spPr>
          <a:xfrm>
            <a:off x="866096" y="1255168"/>
            <a:ext cx="2951100" cy="22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02" name="Google Shape;602;p51"/>
          <p:cNvSpPr txBox="1">
            <a:spLocks noGrp="1"/>
          </p:cNvSpPr>
          <p:nvPr>
            <p:ph type="body" idx="5"/>
          </p:nvPr>
        </p:nvSpPr>
        <p:spPr>
          <a:xfrm>
            <a:off x="5321025" y="801853"/>
            <a:ext cx="3016500" cy="15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03" name="Google Shape;603;p51"/>
          <p:cNvSpPr txBox="1">
            <a:spLocks noGrp="1"/>
          </p:cNvSpPr>
          <p:nvPr>
            <p:ph type="subTitle" idx="6"/>
          </p:nvPr>
        </p:nvSpPr>
        <p:spPr>
          <a:xfrm>
            <a:off x="854800" y="922100"/>
            <a:ext cx="2951100" cy="5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4" name="Google Shape;604;p51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05" name="Google Shape;605;p51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tions 2 Overview">
  <p:cSld name="TITLE_3_1_1_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"/>
          <p:cNvSpPr>
            <a:spLocks noGrp="1"/>
          </p:cNvSpPr>
          <p:nvPr>
            <p:ph type="pic" idx="2"/>
          </p:nvPr>
        </p:nvSpPr>
        <p:spPr>
          <a:xfrm>
            <a:off x="3793600" y="2297107"/>
            <a:ext cx="1569000" cy="1625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" name="Google Shape;55;p6"/>
          <p:cNvSpPr>
            <a:spLocks noGrp="1"/>
          </p:cNvSpPr>
          <p:nvPr>
            <p:ph type="pic" idx="3"/>
          </p:nvPr>
        </p:nvSpPr>
        <p:spPr>
          <a:xfrm>
            <a:off x="663400" y="2297107"/>
            <a:ext cx="3128100" cy="2174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" name="Google Shape;56;p6"/>
          <p:cNvSpPr/>
          <p:nvPr/>
        </p:nvSpPr>
        <p:spPr>
          <a:xfrm>
            <a:off x="1689800" y="660200"/>
            <a:ext cx="4711200" cy="1639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7" name="Google Shape;57;p6"/>
          <p:cNvSpPr/>
          <p:nvPr/>
        </p:nvSpPr>
        <p:spPr>
          <a:xfrm>
            <a:off x="1160900" y="1757477"/>
            <a:ext cx="528900" cy="543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8" name="Google Shape;58;p6"/>
          <p:cNvSpPr txBox="1">
            <a:spLocks noGrp="1"/>
          </p:cNvSpPr>
          <p:nvPr>
            <p:ph type="title"/>
          </p:nvPr>
        </p:nvSpPr>
        <p:spPr>
          <a:xfrm>
            <a:off x="1721834" y="727054"/>
            <a:ext cx="4648800" cy="17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0" name="Google Shape;60;p6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ideas">
  <p:cSld name="TITLE_3_1_1_1_1_1_1_1_1"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52"/>
          <p:cNvSpPr/>
          <p:nvPr/>
        </p:nvSpPr>
        <p:spPr>
          <a:xfrm>
            <a:off x="3263350" y="1223800"/>
            <a:ext cx="2617200" cy="27255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08" name="Google Shape;608;p52"/>
          <p:cNvSpPr txBox="1">
            <a:spLocks noGrp="1"/>
          </p:cNvSpPr>
          <p:nvPr>
            <p:ph type="subTitle" idx="1"/>
          </p:nvPr>
        </p:nvSpPr>
        <p:spPr>
          <a:xfrm>
            <a:off x="3263400" y="1216529"/>
            <a:ext cx="26172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9" name="Google Shape;609;p52"/>
          <p:cNvSpPr/>
          <p:nvPr/>
        </p:nvSpPr>
        <p:spPr>
          <a:xfrm>
            <a:off x="643300" y="1223800"/>
            <a:ext cx="2617200" cy="27255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10" name="Google Shape;610;p52"/>
          <p:cNvSpPr txBox="1">
            <a:spLocks noGrp="1"/>
          </p:cNvSpPr>
          <p:nvPr>
            <p:ph type="body" idx="2"/>
          </p:nvPr>
        </p:nvSpPr>
        <p:spPr>
          <a:xfrm>
            <a:off x="650150" y="1553646"/>
            <a:ext cx="26172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11" name="Google Shape;611;p52"/>
          <p:cNvSpPr/>
          <p:nvPr/>
        </p:nvSpPr>
        <p:spPr>
          <a:xfrm>
            <a:off x="5883400" y="1223800"/>
            <a:ext cx="2617200" cy="2725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12" name="Google Shape;612;p52"/>
          <p:cNvSpPr txBox="1">
            <a:spLocks noGrp="1"/>
          </p:cNvSpPr>
          <p:nvPr>
            <p:ph type="subTitle" idx="3"/>
          </p:nvPr>
        </p:nvSpPr>
        <p:spPr>
          <a:xfrm>
            <a:off x="5883500" y="1216529"/>
            <a:ext cx="26172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3" name="Google Shape;613;p52"/>
          <p:cNvSpPr txBox="1">
            <a:spLocks noGrp="1"/>
          </p:cNvSpPr>
          <p:nvPr>
            <p:ph type="body" idx="4"/>
          </p:nvPr>
        </p:nvSpPr>
        <p:spPr>
          <a:xfrm>
            <a:off x="546686" y="3949300"/>
            <a:ext cx="2404800" cy="3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614" name="Google Shape;614;p52"/>
          <p:cNvSpPr txBox="1">
            <a:spLocks noGrp="1"/>
          </p:cNvSpPr>
          <p:nvPr>
            <p:ph type="subTitle" idx="5"/>
          </p:nvPr>
        </p:nvSpPr>
        <p:spPr>
          <a:xfrm>
            <a:off x="646300" y="1216529"/>
            <a:ext cx="26172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p52"/>
          <p:cNvSpPr txBox="1">
            <a:spLocks noGrp="1"/>
          </p:cNvSpPr>
          <p:nvPr>
            <p:ph type="body" idx="6"/>
          </p:nvPr>
        </p:nvSpPr>
        <p:spPr>
          <a:xfrm>
            <a:off x="3264850" y="1553646"/>
            <a:ext cx="26172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16" name="Google Shape;616;p52"/>
          <p:cNvSpPr txBox="1">
            <a:spLocks noGrp="1"/>
          </p:cNvSpPr>
          <p:nvPr>
            <p:ph type="body" idx="7"/>
          </p:nvPr>
        </p:nvSpPr>
        <p:spPr>
          <a:xfrm>
            <a:off x="5883400" y="1553646"/>
            <a:ext cx="26172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17" name="Google Shape;617;p52"/>
          <p:cNvSpPr txBox="1">
            <a:spLocks noGrp="1"/>
          </p:cNvSpPr>
          <p:nvPr>
            <p:ph type="body" idx="8"/>
          </p:nvPr>
        </p:nvSpPr>
        <p:spPr>
          <a:xfrm>
            <a:off x="650150" y="2160175"/>
            <a:ext cx="1287900" cy="1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618" name="Google Shape;618;p52"/>
          <p:cNvSpPr txBox="1">
            <a:spLocks noGrp="1"/>
          </p:cNvSpPr>
          <p:nvPr>
            <p:ph type="body" idx="9"/>
          </p:nvPr>
        </p:nvSpPr>
        <p:spPr>
          <a:xfrm>
            <a:off x="1880475" y="2160175"/>
            <a:ext cx="1287900" cy="1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619" name="Google Shape;619;p52"/>
          <p:cNvSpPr txBox="1">
            <a:spLocks noGrp="1"/>
          </p:cNvSpPr>
          <p:nvPr>
            <p:ph type="body" idx="13"/>
          </p:nvPr>
        </p:nvSpPr>
        <p:spPr>
          <a:xfrm>
            <a:off x="3266775" y="2160175"/>
            <a:ext cx="1287900" cy="1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620" name="Google Shape;620;p52"/>
          <p:cNvSpPr txBox="1">
            <a:spLocks noGrp="1"/>
          </p:cNvSpPr>
          <p:nvPr>
            <p:ph type="body" idx="14"/>
          </p:nvPr>
        </p:nvSpPr>
        <p:spPr>
          <a:xfrm>
            <a:off x="4497100" y="2160175"/>
            <a:ext cx="1287900" cy="1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621" name="Google Shape;621;p52"/>
          <p:cNvSpPr txBox="1">
            <a:spLocks noGrp="1"/>
          </p:cNvSpPr>
          <p:nvPr>
            <p:ph type="body" idx="15"/>
          </p:nvPr>
        </p:nvSpPr>
        <p:spPr>
          <a:xfrm>
            <a:off x="5883400" y="2160175"/>
            <a:ext cx="1287900" cy="1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622" name="Google Shape;622;p52"/>
          <p:cNvSpPr txBox="1">
            <a:spLocks noGrp="1"/>
          </p:cNvSpPr>
          <p:nvPr>
            <p:ph type="body" idx="16"/>
          </p:nvPr>
        </p:nvSpPr>
        <p:spPr>
          <a:xfrm>
            <a:off x="7113725" y="2160175"/>
            <a:ext cx="1287900" cy="1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623" name="Google Shape;623;p52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24" name="Google Shape;624;p52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5" name="Google Shape;625;p52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26" name="Google Shape;626;p52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tions Pros and Cons">
  <p:cSld name="TITLE_3_1_1_1_1_1_1_1_1_1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53"/>
          <p:cNvSpPr/>
          <p:nvPr/>
        </p:nvSpPr>
        <p:spPr>
          <a:xfrm>
            <a:off x="298286" y="2469752"/>
            <a:ext cx="2849400" cy="23673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29" name="Google Shape;629;p53"/>
          <p:cNvSpPr/>
          <p:nvPr/>
        </p:nvSpPr>
        <p:spPr>
          <a:xfrm>
            <a:off x="3148000" y="2469752"/>
            <a:ext cx="2849400" cy="2367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30" name="Google Shape;630;p53"/>
          <p:cNvSpPr/>
          <p:nvPr/>
        </p:nvSpPr>
        <p:spPr>
          <a:xfrm>
            <a:off x="5984943" y="2469752"/>
            <a:ext cx="2849400" cy="23673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31" name="Google Shape;631;p53"/>
          <p:cNvSpPr>
            <a:spLocks noGrp="1"/>
          </p:cNvSpPr>
          <p:nvPr>
            <p:ph type="pic" idx="2"/>
          </p:nvPr>
        </p:nvSpPr>
        <p:spPr>
          <a:xfrm>
            <a:off x="299192" y="1071125"/>
            <a:ext cx="2861400" cy="14016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2" name="Google Shape;632;p53"/>
          <p:cNvSpPr>
            <a:spLocks noGrp="1"/>
          </p:cNvSpPr>
          <p:nvPr>
            <p:ph type="pic" idx="3"/>
          </p:nvPr>
        </p:nvSpPr>
        <p:spPr>
          <a:xfrm>
            <a:off x="3147675" y="1071125"/>
            <a:ext cx="2837100" cy="14016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3" name="Google Shape;633;p53"/>
          <p:cNvSpPr>
            <a:spLocks noGrp="1"/>
          </p:cNvSpPr>
          <p:nvPr>
            <p:ph type="pic" idx="4"/>
          </p:nvPr>
        </p:nvSpPr>
        <p:spPr>
          <a:xfrm>
            <a:off x="5984750" y="1071125"/>
            <a:ext cx="2849400" cy="14016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4" name="Google Shape;634;p53"/>
          <p:cNvSpPr txBox="1">
            <a:spLocks noGrp="1"/>
          </p:cNvSpPr>
          <p:nvPr>
            <p:ph type="subTitle" idx="1"/>
          </p:nvPr>
        </p:nvSpPr>
        <p:spPr>
          <a:xfrm>
            <a:off x="313140" y="2454080"/>
            <a:ext cx="2815500" cy="4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53"/>
          <p:cNvSpPr txBox="1">
            <a:spLocks noGrp="1"/>
          </p:cNvSpPr>
          <p:nvPr>
            <p:ph type="body" idx="5"/>
          </p:nvPr>
        </p:nvSpPr>
        <p:spPr>
          <a:xfrm>
            <a:off x="3157834" y="2811042"/>
            <a:ext cx="2815500" cy="4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36" name="Google Shape;636;p53"/>
          <p:cNvSpPr txBox="1">
            <a:spLocks noGrp="1"/>
          </p:cNvSpPr>
          <p:nvPr>
            <p:ph type="body" idx="6"/>
          </p:nvPr>
        </p:nvSpPr>
        <p:spPr>
          <a:xfrm>
            <a:off x="6001839" y="2811042"/>
            <a:ext cx="2815500" cy="4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37" name="Google Shape;637;p53"/>
          <p:cNvSpPr txBox="1">
            <a:spLocks noGrp="1"/>
          </p:cNvSpPr>
          <p:nvPr>
            <p:ph type="body" idx="7"/>
          </p:nvPr>
        </p:nvSpPr>
        <p:spPr>
          <a:xfrm>
            <a:off x="317282" y="2811042"/>
            <a:ext cx="2815500" cy="4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38" name="Google Shape;638;p53"/>
          <p:cNvSpPr txBox="1">
            <a:spLocks noGrp="1"/>
          </p:cNvSpPr>
          <p:nvPr>
            <p:ph type="subTitle" idx="8"/>
          </p:nvPr>
        </p:nvSpPr>
        <p:spPr>
          <a:xfrm>
            <a:off x="3153692" y="2454080"/>
            <a:ext cx="2815500" cy="4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53"/>
          <p:cNvSpPr txBox="1">
            <a:spLocks noGrp="1"/>
          </p:cNvSpPr>
          <p:nvPr>
            <p:ph type="subTitle" idx="9"/>
          </p:nvPr>
        </p:nvSpPr>
        <p:spPr>
          <a:xfrm>
            <a:off x="5997697" y="2454080"/>
            <a:ext cx="2815500" cy="4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53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41" name="Google Shape;641;p53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2" name="Google Shape;642;p53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43" name="Google Shape;643;p53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dditional Points">
  <p:cSld name="TITLE_3_1_1_1_1_1_1_1_1_1_1"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54"/>
          <p:cNvSpPr/>
          <p:nvPr/>
        </p:nvSpPr>
        <p:spPr>
          <a:xfrm>
            <a:off x="298300" y="1216800"/>
            <a:ext cx="3491400" cy="32604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46" name="Google Shape;646;p54"/>
          <p:cNvSpPr txBox="1">
            <a:spLocks noGrp="1"/>
          </p:cNvSpPr>
          <p:nvPr>
            <p:ph type="subTitle" idx="1"/>
          </p:nvPr>
        </p:nvSpPr>
        <p:spPr>
          <a:xfrm>
            <a:off x="323945" y="1242931"/>
            <a:ext cx="3314400" cy="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7" name="Google Shape;647;p54"/>
          <p:cNvSpPr>
            <a:spLocks noGrp="1"/>
          </p:cNvSpPr>
          <p:nvPr>
            <p:ph type="pic" idx="2"/>
          </p:nvPr>
        </p:nvSpPr>
        <p:spPr>
          <a:xfrm>
            <a:off x="3789350" y="1216800"/>
            <a:ext cx="5062200" cy="3622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8" name="Google Shape;648;p54"/>
          <p:cNvSpPr txBox="1">
            <a:spLocks noGrp="1"/>
          </p:cNvSpPr>
          <p:nvPr>
            <p:ph type="body" idx="3"/>
          </p:nvPr>
        </p:nvSpPr>
        <p:spPr>
          <a:xfrm>
            <a:off x="336530" y="1554822"/>
            <a:ext cx="3314400" cy="7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49" name="Google Shape;649;p54"/>
          <p:cNvSpPr txBox="1">
            <a:spLocks noGrp="1"/>
          </p:cNvSpPr>
          <p:nvPr>
            <p:ph type="subTitle" idx="4"/>
          </p:nvPr>
        </p:nvSpPr>
        <p:spPr>
          <a:xfrm>
            <a:off x="336530" y="2289922"/>
            <a:ext cx="3301500" cy="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0" name="Google Shape;650;p54"/>
          <p:cNvSpPr txBox="1">
            <a:spLocks noGrp="1"/>
          </p:cNvSpPr>
          <p:nvPr>
            <p:ph type="body" idx="5"/>
          </p:nvPr>
        </p:nvSpPr>
        <p:spPr>
          <a:xfrm>
            <a:off x="349106" y="2601813"/>
            <a:ext cx="3301500" cy="7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51" name="Google Shape;651;p54"/>
          <p:cNvSpPr txBox="1">
            <a:spLocks noGrp="1"/>
          </p:cNvSpPr>
          <p:nvPr>
            <p:ph type="subTitle" idx="6"/>
          </p:nvPr>
        </p:nvSpPr>
        <p:spPr>
          <a:xfrm>
            <a:off x="323945" y="3346542"/>
            <a:ext cx="3314400" cy="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2" name="Google Shape;652;p54"/>
          <p:cNvSpPr txBox="1">
            <a:spLocks noGrp="1"/>
          </p:cNvSpPr>
          <p:nvPr>
            <p:ph type="body" idx="7"/>
          </p:nvPr>
        </p:nvSpPr>
        <p:spPr>
          <a:xfrm>
            <a:off x="336569" y="3658433"/>
            <a:ext cx="3314400" cy="7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53" name="Google Shape;653;p54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54" name="Google Shape;654;p54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55" name="Google Shape;655;p54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56" name="Google Shape;656;p54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_3_1_1_1_1_1_1_1_1_1_1_2"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55"/>
          <p:cNvSpPr/>
          <p:nvPr/>
        </p:nvSpPr>
        <p:spPr>
          <a:xfrm>
            <a:off x="298300" y="1213300"/>
            <a:ext cx="5646900" cy="32604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59" name="Google Shape;659;p55"/>
          <p:cNvSpPr txBox="1">
            <a:spLocks noGrp="1"/>
          </p:cNvSpPr>
          <p:nvPr>
            <p:ph type="body" idx="1"/>
          </p:nvPr>
        </p:nvSpPr>
        <p:spPr>
          <a:xfrm>
            <a:off x="298300" y="1370375"/>
            <a:ext cx="5646900" cy="29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60" name="Google Shape;660;p55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61" name="Google Shape;661;p55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2" name="Google Shape;662;p55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63" name="Google Shape;663;p55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TITLE_3_1_1_1_1_1_1_1_1_1_1_2_2"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56"/>
          <p:cNvSpPr/>
          <p:nvPr/>
        </p:nvSpPr>
        <p:spPr>
          <a:xfrm>
            <a:off x="298300" y="1213300"/>
            <a:ext cx="5646900" cy="32604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66" name="Google Shape;666;p56"/>
          <p:cNvSpPr txBox="1">
            <a:spLocks noGrp="1"/>
          </p:cNvSpPr>
          <p:nvPr>
            <p:ph type="body" idx="1"/>
          </p:nvPr>
        </p:nvSpPr>
        <p:spPr>
          <a:xfrm>
            <a:off x="298300" y="1370375"/>
            <a:ext cx="5646900" cy="29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67" name="Google Shape;667;p56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68" name="Google Shape;668;p56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9" name="Google Shape;669;p56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70" name="Google Shape;670;p56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_3_1_1_1_1_1_1_1_1_1_1_2_1"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57"/>
          <p:cNvSpPr/>
          <p:nvPr/>
        </p:nvSpPr>
        <p:spPr>
          <a:xfrm>
            <a:off x="298300" y="1213300"/>
            <a:ext cx="4078800" cy="32604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73" name="Google Shape;673;p57"/>
          <p:cNvSpPr txBox="1">
            <a:spLocks noGrp="1"/>
          </p:cNvSpPr>
          <p:nvPr>
            <p:ph type="body" idx="1"/>
          </p:nvPr>
        </p:nvSpPr>
        <p:spPr>
          <a:xfrm>
            <a:off x="298300" y="1370375"/>
            <a:ext cx="4036200" cy="29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74" name="Google Shape;674;p57"/>
          <p:cNvSpPr/>
          <p:nvPr/>
        </p:nvSpPr>
        <p:spPr>
          <a:xfrm>
            <a:off x="4377100" y="1213300"/>
            <a:ext cx="4078800" cy="32604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75" name="Google Shape;675;p57"/>
          <p:cNvSpPr txBox="1">
            <a:spLocks noGrp="1"/>
          </p:cNvSpPr>
          <p:nvPr>
            <p:ph type="body" idx="2"/>
          </p:nvPr>
        </p:nvSpPr>
        <p:spPr>
          <a:xfrm>
            <a:off x="4377100" y="1370375"/>
            <a:ext cx="4036200" cy="29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76" name="Google Shape;676;p57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77" name="Google Shape;677;p57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8" name="Google Shape;678;p57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79" name="Google Shape;679;p57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lth and Safety">
  <p:cSld name="TITLE_3_1_1_1_1_1_1_1_1_1_1_1"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58"/>
          <p:cNvSpPr>
            <a:spLocks noGrp="1"/>
          </p:cNvSpPr>
          <p:nvPr>
            <p:ph type="pic" idx="2"/>
          </p:nvPr>
        </p:nvSpPr>
        <p:spPr>
          <a:xfrm>
            <a:off x="3789500" y="1216033"/>
            <a:ext cx="2512800" cy="2711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2" name="Google Shape;682;p58"/>
          <p:cNvSpPr/>
          <p:nvPr/>
        </p:nvSpPr>
        <p:spPr>
          <a:xfrm>
            <a:off x="6300850" y="1795700"/>
            <a:ext cx="991200" cy="504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83" name="Google Shape;683;p58"/>
          <p:cNvSpPr>
            <a:spLocks noGrp="1"/>
          </p:cNvSpPr>
          <p:nvPr>
            <p:ph type="pic" idx="3"/>
          </p:nvPr>
        </p:nvSpPr>
        <p:spPr>
          <a:xfrm>
            <a:off x="6302375" y="2298975"/>
            <a:ext cx="2476800" cy="25398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4" name="Google Shape;684;p58"/>
          <p:cNvSpPr/>
          <p:nvPr/>
        </p:nvSpPr>
        <p:spPr>
          <a:xfrm>
            <a:off x="298300" y="1216800"/>
            <a:ext cx="3491400" cy="32604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85" name="Google Shape;685;p58"/>
          <p:cNvSpPr txBox="1">
            <a:spLocks noGrp="1"/>
          </p:cNvSpPr>
          <p:nvPr>
            <p:ph type="subTitle" idx="1"/>
          </p:nvPr>
        </p:nvSpPr>
        <p:spPr>
          <a:xfrm>
            <a:off x="323945" y="1242931"/>
            <a:ext cx="3314400" cy="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6" name="Google Shape;686;p58"/>
          <p:cNvSpPr txBox="1">
            <a:spLocks noGrp="1"/>
          </p:cNvSpPr>
          <p:nvPr>
            <p:ph type="body" idx="4"/>
          </p:nvPr>
        </p:nvSpPr>
        <p:spPr>
          <a:xfrm>
            <a:off x="336530" y="1554822"/>
            <a:ext cx="3314400" cy="7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87" name="Google Shape;687;p58"/>
          <p:cNvSpPr txBox="1">
            <a:spLocks noGrp="1"/>
          </p:cNvSpPr>
          <p:nvPr>
            <p:ph type="subTitle" idx="5"/>
          </p:nvPr>
        </p:nvSpPr>
        <p:spPr>
          <a:xfrm>
            <a:off x="336530" y="2289922"/>
            <a:ext cx="3301500" cy="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8" name="Google Shape;688;p58"/>
          <p:cNvSpPr txBox="1">
            <a:spLocks noGrp="1"/>
          </p:cNvSpPr>
          <p:nvPr>
            <p:ph type="body" idx="6"/>
          </p:nvPr>
        </p:nvSpPr>
        <p:spPr>
          <a:xfrm>
            <a:off x="349106" y="2601813"/>
            <a:ext cx="3301500" cy="7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89" name="Google Shape;689;p58"/>
          <p:cNvSpPr txBox="1">
            <a:spLocks noGrp="1"/>
          </p:cNvSpPr>
          <p:nvPr>
            <p:ph type="subTitle" idx="7"/>
          </p:nvPr>
        </p:nvSpPr>
        <p:spPr>
          <a:xfrm>
            <a:off x="323945" y="3346542"/>
            <a:ext cx="3314400" cy="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0" name="Google Shape;690;p58"/>
          <p:cNvSpPr txBox="1">
            <a:spLocks noGrp="1"/>
          </p:cNvSpPr>
          <p:nvPr>
            <p:ph type="body" idx="8"/>
          </p:nvPr>
        </p:nvSpPr>
        <p:spPr>
          <a:xfrm>
            <a:off x="336569" y="3658433"/>
            <a:ext cx="3314400" cy="7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91" name="Google Shape;691;p58"/>
          <p:cNvSpPr/>
          <p:nvPr/>
        </p:nvSpPr>
        <p:spPr>
          <a:xfrm>
            <a:off x="3789500" y="3927425"/>
            <a:ext cx="2512800" cy="5496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92" name="Google Shape;692;p58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93" name="Google Shape;693;p58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94" name="Google Shape;694;p58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95" name="Google Shape;695;p58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commendations">
  <p:cSld name="TITLE_3_1_1_1_1_1_1_1_1_1_1_1_1"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59"/>
          <p:cNvSpPr/>
          <p:nvPr/>
        </p:nvSpPr>
        <p:spPr>
          <a:xfrm>
            <a:off x="1694350" y="1223800"/>
            <a:ext cx="5755200" cy="35343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98" name="Google Shape;698;p59"/>
          <p:cNvSpPr txBox="1">
            <a:spLocks noGrp="1"/>
          </p:cNvSpPr>
          <p:nvPr>
            <p:ph type="body" idx="1"/>
          </p:nvPr>
        </p:nvSpPr>
        <p:spPr>
          <a:xfrm>
            <a:off x="1705750" y="1223400"/>
            <a:ext cx="5755200" cy="35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99" name="Google Shape;699;p59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00" name="Google Shape;700;p59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1" name="Google Shape;701;p59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02" name="Google Shape;702;p59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cision Making Timelines">
  <p:cSld name="TITLE_3_1_1_1_1_1_1_1_1_1_1_1_1_1"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60"/>
          <p:cNvSpPr txBox="1">
            <a:spLocks noGrp="1"/>
          </p:cNvSpPr>
          <p:nvPr>
            <p:ph type="subTitle" idx="1"/>
          </p:nvPr>
        </p:nvSpPr>
        <p:spPr>
          <a:xfrm>
            <a:off x="974626" y="1502023"/>
            <a:ext cx="978600" cy="3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5" name="Google Shape;705;p60"/>
          <p:cNvSpPr txBox="1">
            <a:spLocks noGrp="1"/>
          </p:cNvSpPr>
          <p:nvPr>
            <p:ph type="subTitle" idx="2"/>
          </p:nvPr>
        </p:nvSpPr>
        <p:spPr>
          <a:xfrm>
            <a:off x="1947538" y="1502023"/>
            <a:ext cx="978600" cy="3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6" name="Google Shape;706;p60"/>
          <p:cNvSpPr txBox="1">
            <a:spLocks noGrp="1"/>
          </p:cNvSpPr>
          <p:nvPr>
            <p:ph type="subTitle" idx="3"/>
          </p:nvPr>
        </p:nvSpPr>
        <p:spPr>
          <a:xfrm>
            <a:off x="2920451" y="1502023"/>
            <a:ext cx="978600" cy="3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7" name="Google Shape;707;p60"/>
          <p:cNvSpPr txBox="1">
            <a:spLocks noGrp="1"/>
          </p:cNvSpPr>
          <p:nvPr>
            <p:ph type="subTitle" idx="4"/>
          </p:nvPr>
        </p:nvSpPr>
        <p:spPr>
          <a:xfrm>
            <a:off x="3893363" y="1502023"/>
            <a:ext cx="978600" cy="3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8" name="Google Shape;708;p60"/>
          <p:cNvSpPr txBox="1">
            <a:spLocks noGrp="1"/>
          </p:cNvSpPr>
          <p:nvPr>
            <p:ph type="subTitle" idx="5"/>
          </p:nvPr>
        </p:nvSpPr>
        <p:spPr>
          <a:xfrm>
            <a:off x="4866276" y="1502023"/>
            <a:ext cx="978600" cy="3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9" name="Google Shape;709;p60"/>
          <p:cNvSpPr txBox="1">
            <a:spLocks noGrp="1"/>
          </p:cNvSpPr>
          <p:nvPr>
            <p:ph type="subTitle" idx="6"/>
          </p:nvPr>
        </p:nvSpPr>
        <p:spPr>
          <a:xfrm>
            <a:off x="5839189" y="1502023"/>
            <a:ext cx="978600" cy="3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0" name="Google Shape;710;p60"/>
          <p:cNvSpPr txBox="1">
            <a:spLocks noGrp="1"/>
          </p:cNvSpPr>
          <p:nvPr>
            <p:ph type="subTitle" idx="7"/>
          </p:nvPr>
        </p:nvSpPr>
        <p:spPr>
          <a:xfrm>
            <a:off x="6812101" y="1502023"/>
            <a:ext cx="978600" cy="3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1" name="Google Shape;711;p60"/>
          <p:cNvSpPr txBox="1">
            <a:spLocks noGrp="1"/>
          </p:cNvSpPr>
          <p:nvPr>
            <p:ph type="subTitle" idx="8"/>
          </p:nvPr>
        </p:nvSpPr>
        <p:spPr>
          <a:xfrm>
            <a:off x="7785014" y="1502023"/>
            <a:ext cx="978600" cy="3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12" name="Google Shape;712;p60"/>
          <p:cNvCxnSpPr/>
          <p:nvPr/>
        </p:nvCxnSpPr>
        <p:spPr>
          <a:xfrm>
            <a:off x="326031" y="3827919"/>
            <a:ext cx="8309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3" name="Google Shape;713;p60"/>
          <p:cNvCxnSpPr/>
          <p:nvPr/>
        </p:nvCxnSpPr>
        <p:spPr>
          <a:xfrm>
            <a:off x="1060840" y="1799599"/>
            <a:ext cx="0" cy="2037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4" name="Google Shape;714;p60"/>
          <p:cNvCxnSpPr/>
          <p:nvPr/>
        </p:nvCxnSpPr>
        <p:spPr>
          <a:xfrm>
            <a:off x="2039296" y="1799599"/>
            <a:ext cx="0" cy="2037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5" name="Google Shape;715;p60"/>
          <p:cNvCxnSpPr/>
          <p:nvPr/>
        </p:nvCxnSpPr>
        <p:spPr>
          <a:xfrm>
            <a:off x="3011282" y="1799599"/>
            <a:ext cx="0" cy="2037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6" name="Google Shape;716;p60"/>
          <p:cNvCxnSpPr/>
          <p:nvPr/>
        </p:nvCxnSpPr>
        <p:spPr>
          <a:xfrm>
            <a:off x="3989739" y="1799599"/>
            <a:ext cx="0" cy="2037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7" name="Google Shape;717;p60"/>
          <p:cNvCxnSpPr/>
          <p:nvPr/>
        </p:nvCxnSpPr>
        <p:spPr>
          <a:xfrm>
            <a:off x="4968195" y="1799599"/>
            <a:ext cx="0" cy="2037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8" name="Google Shape;718;p60"/>
          <p:cNvCxnSpPr/>
          <p:nvPr/>
        </p:nvCxnSpPr>
        <p:spPr>
          <a:xfrm>
            <a:off x="5939111" y="1799599"/>
            <a:ext cx="0" cy="2037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9" name="Google Shape;719;p60"/>
          <p:cNvCxnSpPr/>
          <p:nvPr/>
        </p:nvCxnSpPr>
        <p:spPr>
          <a:xfrm>
            <a:off x="6911098" y="1799599"/>
            <a:ext cx="0" cy="2037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0" name="Google Shape;720;p60"/>
          <p:cNvCxnSpPr/>
          <p:nvPr/>
        </p:nvCxnSpPr>
        <p:spPr>
          <a:xfrm>
            <a:off x="7888483" y="1799599"/>
            <a:ext cx="0" cy="2037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1" name="Google Shape;721;p60"/>
          <p:cNvCxnSpPr/>
          <p:nvPr/>
        </p:nvCxnSpPr>
        <p:spPr>
          <a:xfrm>
            <a:off x="1554373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2" name="Google Shape;722;p60"/>
          <p:cNvCxnSpPr/>
          <p:nvPr/>
        </p:nvCxnSpPr>
        <p:spPr>
          <a:xfrm>
            <a:off x="2532830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3" name="Google Shape;723;p60"/>
          <p:cNvCxnSpPr/>
          <p:nvPr/>
        </p:nvCxnSpPr>
        <p:spPr>
          <a:xfrm>
            <a:off x="3504816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4" name="Google Shape;724;p60"/>
          <p:cNvCxnSpPr/>
          <p:nvPr/>
        </p:nvCxnSpPr>
        <p:spPr>
          <a:xfrm>
            <a:off x="4483273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5" name="Google Shape;725;p60"/>
          <p:cNvCxnSpPr/>
          <p:nvPr/>
        </p:nvCxnSpPr>
        <p:spPr>
          <a:xfrm>
            <a:off x="5461729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6" name="Google Shape;726;p60"/>
          <p:cNvCxnSpPr/>
          <p:nvPr/>
        </p:nvCxnSpPr>
        <p:spPr>
          <a:xfrm>
            <a:off x="6432645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7" name="Google Shape;727;p60"/>
          <p:cNvCxnSpPr/>
          <p:nvPr/>
        </p:nvCxnSpPr>
        <p:spPr>
          <a:xfrm>
            <a:off x="7404631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8" name="Google Shape;728;p60"/>
          <p:cNvCxnSpPr/>
          <p:nvPr/>
        </p:nvCxnSpPr>
        <p:spPr>
          <a:xfrm>
            <a:off x="8382017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9" name="Google Shape;729;p60"/>
          <p:cNvCxnSpPr/>
          <p:nvPr/>
        </p:nvCxnSpPr>
        <p:spPr>
          <a:xfrm>
            <a:off x="567306" y="3331452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0" name="Google Shape;730;p60"/>
          <p:cNvSpPr txBox="1">
            <a:spLocks noGrp="1"/>
          </p:cNvSpPr>
          <p:nvPr>
            <p:ph type="body" idx="9"/>
          </p:nvPr>
        </p:nvSpPr>
        <p:spPr>
          <a:xfrm>
            <a:off x="219725" y="4031189"/>
            <a:ext cx="1489800" cy="3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731" name="Google Shape;731;p60"/>
          <p:cNvSpPr txBox="1">
            <a:spLocks noGrp="1"/>
          </p:cNvSpPr>
          <p:nvPr>
            <p:ph type="body" idx="13"/>
          </p:nvPr>
        </p:nvSpPr>
        <p:spPr>
          <a:xfrm>
            <a:off x="1676863" y="4031189"/>
            <a:ext cx="1489800" cy="3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732" name="Google Shape;732;p60"/>
          <p:cNvSpPr txBox="1">
            <a:spLocks noGrp="1"/>
          </p:cNvSpPr>
          <p:nvPr>
            <p:ph type="body" idx="14"/>
          </p:nvPr>
        </p:nvSpPr>
        <p:spPr>
          <a:xfrm>
            <a:off x="3156254" y="4379255"/>
            <a:ext cx="1489800" cy="3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733" name="Google Shape;733;p60"/>
          <p:cNvSpPr txBox="1">
            <a:spLocks noGrp="1"/>
          </p:cNvSpPr>
          <p:nvPr>
            <p:ph type="body" idx="15"/>
          </p:nvPr>
        </p:nvSpPr>
        <p:spPr>
          <a:xfrm>
            <a:off x="3879515" y="4031189"/>
            <a:ext cx="1489800" cy="3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734" name="Google Shape;734;p60"/>
          <p:cNvSpPr txBox="1">
            <a:spLocks noGrp="1"/>
          </p:cNvSpPr>
          <p:nvPr>
            <p:ph type="body" idx="16"/>
          </p:nvPr>
        </p:nvSpPr>
        <p:spPr>
          <a:xfrm>
            <a:off x="5835342" y="4031189"/>
            <a:ext cx="1489800" cy="3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735" name="Google Shape;735;p60"/>
          <p:cNvSpPr txBox="1">
            <a:spLocks noGrp="1"/>
          </p:cNvSpPr>
          <p:nvPr>
            <p:ph type="body" idx="17"/>
          </p:nvPr>
        </p:nvSpPr>
        <p:spPr>
          <a:xfrm>
            <a:off x="7300272" y="4031189"/>
            <a:ext cx="1489800" cy="3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736" name="Google Shape;736;p60"/>
          <p:cNvSpPr txBox="1">
            <a:spLocks noGrp="1"/>
          </p:cNvSpPr>
          <p:nvPr>
            <p:ph type="body" idx="18"/>
          </p:nvPr>
        </p:nvSpPr>
        <p:spPr>
          <a:xfrm>
            <a:off x="5213426" y="4379255"/>
            <a:ext cx="1489800" cy="3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737" name="Google Shape;737;p60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38" name="Google Shape;738;p60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9" name="Google Shape;739;p60"/>
          <p:cNvSpPr/>
          <p:nvPr/>
        </p:nvSpPr>
        <p:spPr>
          <a:xfrm>
            <a:off x="301794" y="301050"/>
            <a:ext cx="6609300" cy="6066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40" name="Google Shape;740;p60"/>
          <p:cNvSpPr txBox="1">
            <a:spLocks noGrp="1"/>
          </p:cNvSpPr>
          <p:nvPr>
            <p:ph type="title"/>
          </p:nvPr>
        </p:nvSpPr>
        <p:spPr>
          <a:xfrm>
            <a:off x="279173" y="338025"/>
            <a:ext cx="658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&amp;A/Outro Slide">
  <p:cSld name="TITLE_3_1_1_1_1_1_1_1_1_1_1_1_1_1_1"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61"/>
          <p:cNvSpPr/>
          <p:nvPr/>
        </p:nvSpPr>
        <p:spPr>
          <a:xfrm>
            <a:off x="4316871" y="2841579"/>
            <a:ext cx="1052100" cy="1086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43" name="Google Shape;743;p61"/>
          <p:cNvSpPr/>
          <p:nvPr/>
        </p:nvSpPr>
        <p:spPr>
          <a:xfrm>
            <a:off x="2213760" y="2848150"/>
            <a:ext cx="2101800" cy="543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44" name="Google Shape;744;p61"/>
          <p:cNvSpPr/>
          <p:nvPr/>
        </p:nvSpPr>
        <p:spPr>
          <a:xfrm>
            <a:off x="1172300" y="1208200"/>
            <a:ext cx="3146100" cy="16398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45" name="Google Shape;745;p61"/>
          <p:cNvSpPr txBox="1">
            <a:spLocks noGrp="1"/>
          </p:cNvSpPr>
          <p:nvPr>
            <p:ph type="title"/>
          </p:nvPr>
        </p:nvSpPr>
        <p:spPr>
          <a:xfrm>
            <a:off x="1172300" y="1208200"/>
            <a:ext cx="3146100" cy="163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46" name="Google Shape;746;p61"/>
          <p:cNvSpPr/>
          <p:nvPr/>
        </p:nvSpPr>
        <p:spPr>
          <a:xfrm>
            <a:off x="4316873" y="2300152"/>
            <a:ext cx="528900" cy="543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47" name="Google Shape;747;p61"/>
          <p:cNvSpPr txBox="1">
            <a:spLocks noGrp="1"/>
          </p:cNvSpPr>
          <p:nvPr>
            <p:ph type="title" idx="2"/>
          </p:nvPr>
        </p:nvSpPr>
        <p:spPr>
          <a:xfrm>
            <a:off x="4316875" y="2841575"/>
            <a:ext cx="1052100" cy="108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48" name="Google Shape;748;p61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49" name="Google Shape;749;p61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tions Overview (5)">
  <p:cSld name="TITLE_3_1_1_1_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"/>
          <p:cNvSpPr/>
          <p:nvPr/>
        </p:nvSpPr>
        <p:spPr>
          <a:xfrm>
            <a:off x="298300" y="1431975"/>
            <a:ext cx="1713600" cy="18903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3" name="Google Shape;63;p7"/>
          <p:cNvSpPr/>
          <p:nvPr/>
        </p:nvSpPr>
        <p:spPr>
          <a:xfrm>
            <a:off x="5431665" y="1431975"/>
            <a:ext cx="1713600" cy="18903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4" name="Google Shape;64;p7"/>
          <p:cNvSpPr/>
          <p:nvPr/>
        </p:nvSpPr>
        <p:spPr>
          <a:xfrm>
            <a:off x="7137667" y="1431975"/>
            <a:ext cx="1713600" cy="1890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5" name="Google Shape;65;p7"/>
          <p:cNvSpPr/>
          <p:nvPr/>
        </p:nvSpPr>
        <p:spPr>
          <a:xfrm>
            <a:off x="2011981" y="1431975"/>
            <a:ext cx="1713600" cy="1890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6" name="Google Shape;66;p7"/>
          <p:cNvSpPr/>
          <p:nvPr/>
        </p:nvSpPr>
        <p:spPr>
          <a:xfrm>
            <a:off x="3717983" y="1431975"/>
            <a:ext cx="1713600" cy="18903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1"/>
          </p:nvPr>
        </p:nvSpPr>
        <p:spPr>
          <a:xfrm>
            <a:off x="310891" y="1431975"/>
            <a:ext cx="1688400" cy="18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body" idx="2"/>
          </p:nvPr>
        </p:nvSpPr>
        <p:spPr>
          <a:xfrm>
            <a:off x="5444268" y="1431975"/>
            <a:ext cx="1688400" cy="18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7"/>
          <p:cNvSpPr txBox="1">
            <a:spLocks noGrp="1"/>
          </p:cNvSpPr>
          <p:nvPr>
            <p:ph type="body" idx="3"/>
          </p:nvPr>
        </p:nvSpPr>
        <p:spPr>
          <a:xfrm>
            <a:off x="7105524" y="1431975"/>
            <a:ext cx="1688400" cy="18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7"/>
          <p:cNvSpPr txBox="1">
            <a:spLocks noGrp="1"/>
          </p:cNvSpPr>
          <p:nvPr>
            <p:ph type="body" idx="4"/>
          </p:nvPr>
        </p:nvSpPr>
        <p:spPr>
          <a:xfrm>
            <a:off x="2037027" y="1431975"/>
            <a:ext cx="1688400" cy="18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71" name="Google Shape;71;p7"/>
          <p:cNvSpPr txBox="1">
            <a:spLocks noGrp="1"/>
          </p:cNvSpPr>
          <p:nvPr>
            <p:ph type="body" idx="5"/>
          </p:nvPr>
        </p:nvSpPr>
        <p:spPr>
          <a:xfrm>
            <a:off x="3727958" y="1431975"/>
            <a:ext cx="1688400" cy="18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7"/>
          <p:cNvSpPr>
            <a:spLocks noGrp="1"/>
          </p:cNvSpPr>
          <p:nvPr>
            <p:ph type="pic" idx="6"/>
          </p:nvPr>
        </p:nvSpPr>
        <p:spPr>
          <a:xfrm>
            <a:off x="7137800" y="3322275"/>
            <a:ext cx="1713600" cy="151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7"/>
          <p:cNvSpPr>
            <a:spLocks noGrp="1"/>
          </p:cNvSpPr>
          <p:nvPr>
            <p:ph type="pic" idx="7"/>
          </p:nvPr>
        </p:nvSpPr>
        <p:spPr>
          <a:xfrm>
            <a:off x="5427747" y="3322276"/>
            <a:ext cx="1708200" cy="151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7"/>
          <p:cNvSpPr>
            <a:spLocks noGrp="1"/>
          </p:cNvSpPr>
          <p:nvPr>
            <p:ph type="pic" idx="8"/>
          </p:nvPr>
        </p:nvSpPr>
        <p:spPr>
          <a:xfrm>
            <a:off x="3723042" y="3322276"/>
            <a:ext cx="1708200" cy="151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7"/>
          <p:cNvSpPr>
            <a:spLocks noGrp="1"/>
          </p:cNvSpPr>
          <p:nvPr>
            <p:ph type="pic" idx="9"/>
          </p:nvPr>
        </p:nvSpPr>
        <p:spPr>
          <a:xfrm>
            <a:off x="2011891" y="3322275"/>
            <a:ext cx="1728000" cy="151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p7"/>
          <p:cNvSpPr>
            <a:spLocks noGrp="1"/>
          </p:cNvSpPr>
          <p:nvPr>
            <p:ph type="pic" idx="13"/>
          </p:nvPr>
        </p:nvSpPr>
        <p:spPr>
          <a:xfrm>
            <a:off x="298300" y="3322275"/>
            <a:ext cx="1716000" cy="151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7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8" name="Google Shape;78;p7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7"/>
          <p:cNvSpPr/>
          <p:nvPr/>
        </p:nvSpPr>
        <p:spPr>
          <a:xfrm>
            <a:off x="298300" y="301050"/>
            <a:ext cx="4020300" cy="6066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0" name="Google Shape;80;p7"/>
          <p:cNvSpPr txBox="1">
            <a:spLocks noGrp="1"/>
          </p:cNvSpPr>
          <p:nvPr>
            <p:ph type="title"/>
          </p:nvPr>
        </p:nvSpPr>
        <p:spPr>
          <a:xfrm>
            <a:off x="279178" y="338025"/>
            <a:ext cx="40395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_20"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CUSTOM_2"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63"/>
          <p:cNvSpPr/>
          <p:nvPr/>
        </p:nvSpPr>
        <p:spPr>
          <a:xfrm>
            <a:off x="1822200" y="1536600"/>
            <a:ext cx="4986900" cy="10812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53" name="Google Shape;753;p63"/>
          <p:cNvSpPr txBox="1">
            <a:spLocks noGrp="1"/>
          </p:cNvSpPr>
          <p:nvPr>
            <p:ph type="title"/>
          </p:nvPr>
        </p:nvSpPr>
        <p:spPr>
          <a:xfrm>
            <a:off x="1822300" y="1548425"/>
            <a:ext cx="4986900" cy="7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63"/>
          <p:cNvSpPr/>
          <p:nvPr/>
        </p:nvSpPr>
        <p:spPr>
          <a:xfrm>
            <a:off x="4655406" y="2617800"/>
            <a:ext cx="2159400" cy="989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55" name="Google Shape;755;p63"/>
          <p:cNvSpPr txBox="1">
            <a:spLocks noGrp="1"/>
          </p:cNvSpPr>
          <p:nvPr>
            <p:ph type="subTitle" idx="1"/>
          </p:nvPr>
        </p:nvSpPr>
        <p:spPr>
          <a:xfrm>
            <a:off x="4649825" y="2625603"/>
            <a:ext cx="2159400" cy="48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6" name="Google Shape;756;p63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57" name="Google Shape;757;p63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CUSTOM_3"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64"/>
          <p:cNvSpPr/>
          <p:nvPr/>
        </p:nvSpPr>
        <p:spPr>
          <a:xfrm>
            <a:off x="1172300" y="1667975"/>
            <a:ext cx="5841600" cy="1639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60" name="Google Shape;760;p64"/>
          <p:cNvSpPr/>
          <p:nvPr/>
        </p:nvSpPr>
        <p:spPr>
          <a:xfrm>
            <a:off x="7013875" y="2761675"/>
            <a:ext cx="594000" cy="5433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61" name="Google Shape;761;p64"/>
          <p:cNvSpPr txBox="1">
            <a:spLocks noGrp="1"/>
          </p:cNvSpPr>
          <p:nvPr>
            <p:ph type="title"/>
          </p:nvPr>
        </p:nvSpPr>
        <p:spPr>
          <a:xfrm>
            <a:off x="1195425" y="1741825"/>
            <a:ext cx="5616600" cy="17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2" name="Google Shape;762;p64"/>
          <p:cNvSpPr/>
          <p:nvPr/>
        </p:nvSpPr>
        <p:spPr>
          <a:xfrm>
            <a:off x="643300" y="1667975"/>
            <a:ext cx="528900" cy="528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63" name="Google Shape;763;p64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64" name="Google Shape;764;p64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3_1"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65"/>
          <p:cNvSpPr/>
          <p:nvPr/>
        </p:nvSpPr>
        <p:spPr>
          <a:xfrm>
            <a:off x="1172300" y="1667975"/>
            <a:ext cx="5841600" cy="1639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67" name="Google Shape;767;p65"/>
          <p:cNvSpPr/>
          <p:nvPr/>
        </p:nvSpPr>
        <p:spPr>
          <a:xfrm>
            <a:off x="7013875" y="2761675"/>
            <a:ext cx="594000" cy="5433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68" name="Google Shape;768;p65"/>
          <p:cNvSpPr txBox="1">
            <a:spLocks noGrp="1"/>
          </p:cNvSpPr>
          <p:nvPr>
            <p:ph type="title"/>
          </p:nvPr>
        </p:nvSpPr>
        <p:spPr>
          <a:xfrm>
            <a:off x="1195425" y="1741825"/>
            <a:ext cx="5616600" cy="17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65"/>
          <p:cNvSpPr/>
          <p:nvPr/>
        </p:nvSpPr>
        <p:spPr>
          <a:xfrm>
            <a:off x="643300" y="1667975"/>
            <a:ext cx="528900" cy="5289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70" name="Google Shape;770;p65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71" name="Google Shape;771;p65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1">
  <p:cSld name="CUSTOM_3_1_1"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66"/>
          <p:cNvSpPr/>
          <p:nvPr/>
        </p:nvSpPr>
        <p:spPr>
          <a:xfrm>
            <a:off x="1172300" y="1667975"/>
            <a:ext cx="5841600" cy="16398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74" name="Google Shape;774;p66"/>
          <p:cNvSpPr/>
          <p:nvPr/>
        </p:nvSpPr>
        <p:spPr>
          <a:xfrm>
            <a:off x="7013875" y="2761675"/>
            <a:ext cx="594000" cy="543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75" name="Google Shape;775;p66"/>
          <p:cNvSpPr txBox="1">
            <a:spLocks noGrp="1"/>
          </p:cNvSpPr>
          <p:nvPr>
            <p:ph type="title"/>
          </p:nvPr>
        </p:nvSpPr>
        <p:spPr>
          <a:xfrm>
            <a:off x="1195425" y="1741825"/>
            <a:ext cx="5616600" cy="17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76" name="Google Shape;776;p66"/>
          <p:cNvSpPr/>
          <p:nvPr/>
        </p:nvSpPr>
        <p:spPr>
          <a:xfrm>
            <a:off x="643300" y="1667975"/>
            <a:ext cx="528900" cy="5289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77" name="Google Shape;777;p66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78" name="Google Shape;778;p66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1 1">
  <p:cSld name="CUSTOM_3_1_1_1"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67"/>
          <p:cNvSpPr/>
          <p:nvPr/>
        </p:nvSpPr>
        <p:spPr>
          <a:xfrm>
            <a:off x="1172300" y="1667975"/>
            <a:ext cx="5841600" cy="16398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81" name="Google Shape;781;p67"/>
          <p:cNvSpPr/>
          <p:nvPr/>
        </p:nvSpPr>
        <p:spPr>
          <a:xfrm>
            <a:off x="7013875" y="2761675"/>
            <a:ext cx="594000" cy="5433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82" name="Google Shape;782;p67"/>
          <p:cNvSpPr txBox="1">
            <a:spLocks noGrp="1"/>
          </p:cNvSpPr>
          <p:nvPr>
            <p:ph type="title"/>
          </p:nvPr>
        </p:nvSpPr>
        <p:spPr>
          <a:xfrm>
            <a:off x="1195425" y="1741825"/>
            <a:ext cx="5616600" cy="17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3" name="Google Shape;783;p67"/>
          <p:cNvSpPr/>
          <p:nvPr/>
        </p:nvSpPr>
        <p:spPr>
          <a:xfrm>
            <a:off x="643300" y="1667975"/>
            <a:ext cx="528900" cy="5289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84" name="Google Shape;784;p67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85" name="Google Shape;785;p67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CUSTOM_4_1"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68"/>
          <p:cNvSpPr/>
          <p:nvPr/>
        </p:nvSpPr>
        <p:spPr>
          <a:xfrm>
            <a:off x="298300" y="1213300"/>
            <a:ext cx="3455100" cy="32604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88" name="Google Shape;788;p68"/>
          <p:cNvSpPr txBox="1">
            <a:spLocks noGrp="1"/>
          </p:cNvSpPr>
          <p:nvPr>
            <p:ph type="body" idx="1"/>
          </p:nvPr>
        </p:nvSpPr>
        <p:spPr>
          <a:xfrm>
            <a:off x="377800" y="1370375"/>
            <a:ext cx="3296100" cy="29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789" name="Google Shape;789;p68"/>
          <p:cNvSpPr/>
          <p:nvPr/>
        </p:nvSpPr>
        <p:spPr>
          <a:xfrm>
            <a:off x="3753400" y="1213300"/>
            <a:ext cx="3455100" cy="32604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90" name="Google Shape;790;p68"/>
          <p:cNvSpPr txBox="1">
            <a:spLocks noGrp="1"/>
          </p:cNvSpPr>
          <p:nvPr>
            <p:ph type="body" idx="2"/>
          </p:nvPr>
        </p:nvSpPr>
        <p:spPr>
          <a:xfrm>
            <a:off x="3832900" y="1370375"/>
            <a:ext cx="3296100" cy="29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791" name="Google Shape;791;p68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92" name="Google Shape;792;p68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3" name="Google Shape;793;p68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94" name="Google Shape;794;p68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CUSTOM_4_1_1"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69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97" name="Google Shape;797;p69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8" name="Google Shape;798;p69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99" name="Google Shape;799;p69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CUSTOM_5"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70"/>
          <p:cNvSpPr/>
          <p:nvPr/>
        </p:nvSpPr>
        <p:spPr>
          <a:xfrm>
            <a:off x="298862" y="1213300"/>
            <a:ext cx="4204200" cy="32604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02" name="Google Shape;802;p70"/>
          <p:cNvSpPr txBox="1">
            <a:spLocks noGrp="1"/>
          </p:cNvSpPr>
          <p:nvPr>
            <p:ph type="body" idx="1"/>
          </p:nvPr>
        </p:nvSpPr>
        <p:spPr>
          <a:xfrm>
            <a:off x="370550" y="1290925"/>
            <a:ext cx="4060800" cy="307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803" name="Google Shape;803;p70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04" name="Google Shape;804;p70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05" name="Google Shape;805;p70"/>
          <p:cNvSpPr/>
          <p:nvPr/>
        </p:nvSpPr>
        <p:spPr>
          <a:xfrm>
            <a:off x="298300" y="301050"/>
            <a:ext cx="42363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06" name="Google Shape;806;p70"/>
          <p:cNvSpPr txBox="1">
            <a:spLocks noGrp="1"/>
          </p:cNvSpPr>
          <p:nvPr>
            <p:ph type="title"/>
          </p:nvPr>
        </p:nvSpPr>
        <p:spPr>
          <a:xfrm>
            <a:off x="279177" y="338025"/>
            <a:ext cx="42042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CUSTOM_6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71"/>
          <p:cNvSpPr/>
          <p:nvPr/>
        </p:nvSpPr>
        <p:spPr>
          <a:xfrm>
            <a:off x="1172300" y="1667975"/>
            <a:ext cx="5841600" cy="1639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09" name="Google Shape;809;p71"/>
          <p:cNvSpPr/>
          <p:nvPr/>
        </p:nvSpPr>
        <p:spPr>
          <a:xfrm>
            <a:off x="7013875" y="2761675"/>
            <a:ext cx="594000" cy="543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10" name="Google Shape;810;p71"/>
          <p:cNvSpPr txBox="1">
            <a:spLocks noGrp="1"/>
          </p:cNvSpPr>
          <p:nvPr>
            <p:ph type="title"/>
          </p:nvPr>
        </p:nvSpPr>
        <p:spPr>
          <a:xfrm>
            <a:off x="1195425" y="1741825"/>
            <a:ext cx="5616600" cy="17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1" name="Google Shape;811;p71"/>
          <p:cNvSpPr/>
          <p:nvPr/>
        </p:nvSpPr>
        <p:spPr>
          <a:xfrm>
            <a:off x="643300" y="1667975"/>
            <a:ext cx="528900" cy="5289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12" name="Google Shape;812;p71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13" name="Google Shape;813;p71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sentation Goal">
  <p:cSld name="TITLE_3_1_1_1_1_1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8"/>
          <p:cNvSpPr/>
          <p:nvPr/>
        </p:nvSpPr>
        <p:spPr>
          <a:xfrm>
            <a:off x="298312" y="301050"/>
            <a:ext cx="5646900" cy="5310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3" name="Google Shape;83;p8"/>
          <p:cNvSpPr txBox="1">
            <a:spLocks noGrp="1"/>
          </p:cNvSpPr>
          <p:nvPr>
            <p:ph type="title"/>
          </p:nvPr>
        </p:nvSpPr>
        <p:spPr>
          <a:xfrm>
            <a:off x="279185" y="31227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8"/>
          <p:cNvSpPr/>
          <p:nvPr/>
        </p:nvSpPr>
        <p:spPr>
          <a:xfrm>
            <a:off x="4463246" y="3362570"/>
            <a:ext cx="1190400" cy="97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5" name="Google Shape;85;p8"/>
          <p:cNvSpPr/>
          <p:nvPr/>
        </p:nvSpPr>
        <p:spPr>
          <a:xfrm>
            <a:off x="5653655" y="3362561"/>
            <a:ext cx="487500" cy="4785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6" name="Google Shape;86;p8"/>
          <p:cNvSpPr/>
          <p:nvPr/>
        </p:nvSpPr>
        <p:spPr>
          <a:xfrm>
            <a:off x="4463250" y="1056975"/>
            <a:ext cx="4371300" cy="23055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7" name="Google Shape;87;p8"/>
          <p:cNvSpPr txBox="1">
            <a:spLocks noGrp="1"/>
          </p:cNvSpPr>
          <p:nvPr>
            <p:ph type="subTitle" idx="1"/>
          </p:nvPr>
        </p:nvSpPr>
        <p:spPr>
          <a:xfrm>
            <a:off x="4481951" y="1068225"/>
            <a:ext cx="43386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8"/>
          <p:cNvSpPr>
            <a:spLocks noGrp="1"/>
          </p:cNvSpPr>
          <p:nvPr>
            <p:ph type="pic" idx="2"/>
          </p:nvPr>
        </p:nvSpPr>
        <p:spPr>
          <a:xfrm>
            <a:off x="298300" y="1055350"/>
            <a:ext cx="4165800" cy="37833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8"/>
          <p:cNvSpPr txBox="1">
            <a:spLocks noGrp="1"/>
          </p:cNvSpPr>
          <p:nvPr>
            <p:ph type="body" idx="3"/>
          </p:nvPr>
        </p:nvSpPr>
        <p:spPr>
          <a:xfrm>
            <a:off x="4484120" y="1667497"/>
            <a:ext cx="4338600" cy="16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8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" name="Google Shape;91;p8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2" name="Google Shape;92;p8"/>
          <p:cNvSpPr/>
          <p:nvPr/>
        </p:nvSpPr>
        <p:spPr>
          <a:xfrm>
            <a:off x="298300" y="301050"/>
            <a:ext cx="5670900" cy="6066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3" name="Google Shape;93;p8"/>
          <p:cNvSpPr txBox="1">
            <a:spLocks noGrp="1"/>
          </p:cNvSpPr>
          <p:nvPr>
            <p:ph type="title" idx="4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CUSTOM_7"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72"/>
          <p:cNvSpPr/>
          <p:nvPr/>
        </p:nvSpPr>
        <p:spPr>
          <a:xfrm>
            <a:off x="1172300" y="2775600"/>
            <a:ext cx="2953200" cy="890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16" name="Google Shape;816;p72"/>
          <p:cNvSpPr/>
          <p:nvPr/>
        </p:nvSpPr>
        <p:spPr>
          <a:xfrm>
            <a:off x="1172300" y="1477197"/>
            <a:ext cx="5841600" cy="12984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17" name="Google Shape;817;p72"/>
          <p:cNvSpPr/>
          <p:nvPr/>
        </p:nvSpPr>
        <p:spPr>
          <a:xfrm>
            <a:off x="4125500" y="2775588"/>
            <a:ext cx="594000" cy="5433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18" name="Google Shape;818;p72"/>
          <p:cNvSpPr txBox="1">
            <a:spLocks noGrp="1"/>
          </p:cNvSpPr>
          <p:nvPr>
            <p:ph type="title"/>
          </p:nvPr>
        </p:nvSpPr>
        <p:spPr>
          <a:xfrm>
            <a:off x="1227050" y="1551048"/>
            <a:ext cx="5732100" cy="11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9" name="Google Shape;819;p72"/>
          <p:cNvSpPr txBox="1">
            <a:spLocks noGrp="1"/>
          </p:cNvSpPr>
          <p:nvPr>
            <p:ph type="subTitle" idx="1"/>
          </p:nvPr>
        </p:nvSpPr>
        <p:spPr>
          <a:xfrm>
            <a:off x="1240100" y="2837775"/>
            <a:ext cx="2832300" cy="7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0" name="Google Shape;820;p72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21" name="Google Shape;821;p72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2" name="Google Shape;822;p72"/>
          <p:cNvSpPr txBox="1">
            <a:spLocks noGrp="1"/>
          </p:cNvSpPr>
          <p:nvPr>
            <p:ph type="body" idx="2"/>
          </p:nvPr>
        </p:nvSpPr>
        <p:spPr>
          <a:xfrm>
            <a:off x="1187325" y="3840875"/>
            <a:ext cx="6892800" cy="10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USTOM_8"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73"/>
          <p:cNvSpPr txBox="1">
            <a:spLocks noGrp="1"/>
          </p:cNvSpPr>
          <p:nvPr>
            <p:ph type="body" idx="1"/>
          </p:nvPr>
        </p:nvSpPr>
        <p:spPr>
          <a:xfrm>
            <a:off x="333900" y="1202400"/>
            <a:ext cx="4060800" cy="27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825" name="Google Shape;825;p73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26" name="Google Shape;826;p73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CUSTOM_9"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74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29" name="Google Shape;829;p74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30" name="Google Shape;830;p74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31" name="Google Shape;831;p74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32" name="Google Shape;832;p74"/>
          <p:cNvSpPr txBox="1">
            <a:spLocks noGrp="1"/>
          </p:cNvSpPr>
          <p:nvPr>
            <p:ph type="body" idx="1"/>
          </p:nvPr>
        </p:nvSpPr>
        <p:spPr>
          <a:xfrm>
            <a:off x="333900" y="1202400"/>
            <a:ext cx="4060800" cy="27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CUSTOM_10"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75"/>
          <p:cNvSpPr txBox="1">
            <a:spLocks noGrp="1"/>
          </p:cNvSpPr>
          <p:nvPr>
            <p:ph type="subTitle" idx="1"/>
          </p:nvPr>
        </p:nvSpPr>
        <p:spPr>
          <a:xfrm>
            <a:off x="317500" y="1251400"/>
            <a:ext cx="4011000" cy="8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5" name="Google Shape;835;p75"/>
          <p:cNvSpPr txBox="1">
            <a:spLocks noGrp="1"/>
          </p:cNvSpPr>
          <p:nvPr>
            <p:ph type="subTitle" idx="2"/>
          </p:nvPr>
        </p:nvSpPr>
        <p:spPr>
          <a:xfrm>
            <a:off x="4421675" y="1251400"/>
            <a:ext cx="4011000" cy="8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75"/>
          <p:cNvSpPr txBox="1">
            <a:spLocks noGrp="1"/>
          </p:cNvSpPr>
          <p:nvPr>
            <p:ph type="subTitle" idx="3"/>
          </p:nvPr>
        </p:nvSpPr>
        <p:spPr>
          <a:xfrm>
            <a:off x="317500" y="2300000"/>
            <a:ext cx="4011000" cy="8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7" name="Google Shape;837;p75"/>
          <p:cNvSpPr txBox="1">
            <a:spLocks noGrp="1"/>
          </p:cNvSpPr>
          <p:nvPr>
            <p:ph type="subTitle" idx="4"/>
          </p:nvPr>
        </p:nvSpPr>
        <p:spPr>
          <a:xfrm>
            <a:off x="4421675" y="2300000"/>
            <a:ext cx="4011000" cy="8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8" name="Google Shape;838;p75"/>
          <p:cNvSpPr txBox="1">
            <a:spLocks noGrp="1"/>
          </p:cNvSpPr>
          <p:nvPr>
            <p:ph type="subTitle" idx="5"/>
          </p:nvPr>
        </p:nvSpPr>
        <p:spPr>
          <a:xfrm>
            <a:off x="317500" y="3348600"/>
            <a:ext cx="4011000" cy="8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9" name="Google Shape;839;p75"/>
          <p:cNvSpPr txBox="1">
            <a:spLocks noGrp="1"/>
          </p:cNvSpPr>
          <p:nvPr>
            <p:ph type="subTitle" idx="6"/>
          </p:nvPr>
        </p:nvSpPr>
        <p:spPr>
          <a:xfrm>
            <a:off x="4421675" y="3348600"/>
            <a:ext cx="4011000" cy="8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0" name="Google Shape;840;p75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1" name="Google Shape;841;p75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42" name="Google Shape;842;p75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3" name="Google Shape;843;p75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">
  <p:cSld name="CUSTOM_11"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76"/>
          <p:cNvSpPr/>
          <p:nvPr/>
        </p:nvSpPr>
        <p:spPr>
          <a:xfrm>
            <a:off x="292600" y="1214724"/>
            <a:ext cx="4239000" cy="2501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6" name="Google Shape;846;p76"/>
          <p:cNvSpPr>
            <a:spLocks noGrp="1"/>
          </p:cNvSpPr>
          <p:nvPr>
            <p:ph type="pic" idx="2"/>
          </p:nvPr>
        </p:nvSpPr>
        <p:spPr>
          <a:xfrm>
            <a:off x="4531775" y="1221524"/>
            <a:ext cx="4302600" cy="3635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7" name="Google Shape;847;p76"/>
          <p:cNvSpPr txBox="1">
            <a:spLocks noGrp="1"/>
          </p:cNvSpPr>
          <p:nvPr>
            <p:ph type="body" idx="1"/>
          </p:nvPr>
        </p:nvSpPr>
        <p:spPr>
          <a:xfrm>
            <a:off x="340319" y="1261074"/>
            <a:ext cx="4061400" cy="24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848" name="Google Shape;848;p76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9" name="Google Shape;849;p76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50" name="Google Shape;850;p76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51" name="Google Shape;851;p76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big ideas">
  <p:cSld name="CUSTOM_12"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77"/>
          <p:cNvSpPr/>
          <p:nvPr/>
        </p:nvSpPr>
        <p:spPr>
          <a:xfrm>
            <a:off x="290556" y="1213300"/>
            <a:ext cx="4017600" cy="32604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54" name="Google Shape;854;p77"/>
          <p:cNvSpPr txBox="1">
            <a:spLocks noGrp="1"/>
          </p:cNvSpPr>
          <p:nvPr>
            <p:ph type="body" idx="1"/>
          </p:nvPr>
        </p:nvSpPr>
        <p:spPr>
          <a:xfrm>
            <a:off x="416145" y="2078725"/>
            <a:ext cx="37665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855" name="Google Shape;855;p77"/>
          <p:cNvSpPr/>
          <p:nvPr/>
        </p:nvSpPr>
        <p:spPr>
          <a:xfrm>
            <a:off x="4308218" y="1213300"/>
            <a:ext cx="4017600" cy="32604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56" name="Google Shape;856;p77"/>
          <p:cNvSpPr txBox="1">
            <a:spLocks noGrp="1"/>
          </p:cNvSpPr>
          <p:nvPr>
            <p:ph type="body" idx="2"/>
          </p:nvPr>
        </p:nvSpPr>
        <p:spPr>
          <a:xfrm>
            <a:off x="4433807" y="2078725"/>
            <a:ext cx="37665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857" name="Google Shape;857;p77"/>
          <p:cNvSpPr txBox="1">
            <a:spLocks noGrp="1"/>
          </p:cNvSpPr>
          <p:nvPr>
            <p:ph type="subTitle" idx="3"/>
          </p:nvPr>
        </p:nvSpPr>
        <p:spPr>
          <a:xfrm>
            <a:off x="416145" y="1328375"/>
            <a:ext cx="37665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8" name="Google Shape;858;p77"/>
          <p:cNvSpPr txBox="1">
            <a:spLocks noGrp="1"/>
          </p:cNvSpPr>
          <p:nvPr>
            <p:ph type="subTitle" idx="4"/>
          </p:nvPr>
        </p:nvSpPr>
        <p:spPr>
          <a:xfrm>
            <a:off x="4433807" y="1328375"/>
            <a:ext cx="37665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77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60" name="Google Shape;860;p77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61" name="Google Shape;861;p77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62" name="Google Shape;862;p77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ideas">
  <p:cSld name="CUSTOM_13"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78"/>
          <p:cNvSpPr/>
          <p:nvPr/>
        </p:nvSpPr>
        <p:spPr>
          <a:xfrm>
            <a:off x="290556" y="1213300"/>
            <a:ext cx="2845500" cy="32604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65" name="Google Shape;865;p78"/>
          <p:cNvSpPr txBox="1">
            <a:spLocks noGrp="1"/>
          </p:cNvSpPr>
          <p:nvPr>
            <p:ph type="body" idx="1"/>
          </p:nvPr>
        </p:nvSpPr>
        <p:spPr>
          <a:xfrm>
            <a:off x="379498" y="2078725"/>
            <a:ext cx="26673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866" name="Google Shape;866;p78"/>
          <p:cNvSpPr/>
          <p:nvPr/>
        </p:nvSpPr>
        <p:spPr>
          <a:xfrm>
            <a:off x="3135874" y="1213300"/>
            <a:ext cx="2845500" cy="32604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67" name="Google Shape;867;p78"/>
          <p:cNvSpPr txBox="1">
            <a:spLocks noGrp="1"/>
          </p:cNvSpPr>
          <p:nvPr>
            <p:ph type="body" idx="2"/>
          </p:nvPr>
        </p:nvSpPr>
        <p:spPr>
          <a:xfrm>
            <a:off x="3224816" y="2078725"/>
            <a:ext cx="26673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868" name="Google Shape;868;p78"/>
          <p:cNvSpPr txBox="1">
            <a:spLocks noGrp="1"/>
          </p:cNvSpPr>
          <p:nvPr>
            <p:ph type="subTitle" idx="3"/>
          </p:nvPr>
        </p:nvSpPr>
        <p:spPr>
          <a:xfrm>
            <a:off x="379498" y="1328375"/>
            <a:ext cx="26673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9" name="Google Shape;869;p78"/>
          <p:cNvSpPr txBox="1">
            <a:spLocks noGrp="1"/>
          </p:cNvSpPr>
          <p:nvPr>
            <p:ph type="subTitle" idx="4"/>
          </p:nvPr>
        </p:nvSpPr>
        <p:spPr>
          <a:xfrm>
            <a:off x="3224816" y="1328375"/>
            <a:ext cx="26673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0" name="Google Shape;870;p78"/>
          <p:cNvSpPr/>
          <p:nvPr/>
        </p:nvSpPr>
        <p:spPr>
          <a:xfrm>
            <a:off x="5981304" y="1213300"/>
            <a:ext cx="2845500" cy="32604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71" name="Google Shape;871;p78"/>
          <p:cNvSpPr txBox="1">
            <a:spLocks noGrp="1"/>
          </p:cNvSpPr>
          <p:nvPr>
            <p:ph type="body" idx="5"/>
          </p:nvPr>
        </p:nvSpPr>
        <p:spPr>
          <a:xfrm>
            <a:off x="6070247" y="2078725"/>
            <a:ext cx="26673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872" name="Google Shape;872;p78"/>
          <p:cNvSpPr txBox="1">
            <a:spLocks noGrp="1"/>
          </p:cNvSpPr>
          <p:nvPr>
            <p:ph type="subTitle" idx="6"/>
          </p:nvPr>
        </p:nvSpPr>
        <p:spPr>
          <a:xfrm>
            <a:off x="6070247" y="1328375"/>
            <a:ext cx="26673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3" name="Google Shape;873;p78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74" name="Google Shape;874;p78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75" name="Google Shape;875;p78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76" name="Google Shape;876;p78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big ideas">
  <p:cSld name="CUSTOM_14"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79"/>
          <p:cNvSpPr/>
          <p:nvPr/>
        </p:nvSpPr>
        <p:spPr>
          <a:xfrm>
            <a:off x="292600" y="1213300"/>
            <a:ext cx="2132700" cy="32604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79" name="Google Shape;879;p79"/>
          <p:cNvSpPr txBox="1">
            <a:spLocks noGrp="1"/>
          </p:cNvSpPr>
          <p:nvPr>
            <p:ph type="body" idx="1"/>
          </p:nvPr>
        </p:nvSpPr>
        <p:spPr>
          <a:xfrm>
            <a:off x="388220" y="2064025"/>
            <a:ext cx="19338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880" name="Google Shape;880;p79"/>
          <p:cNvSpPr/>
          <p:nvPr/>
        </p:nvSpPr>
        <p:spPr>
          <a:xfrm>
            <a:off x="2425130" y="1213300"/>
            <a:ext cx="2132700" cy="32604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81" name="Google Shape;881;p79"/>
          <p:cNvSpPr txBox="1">
            <a:spLocks noGrp="1"/>
          </p:cNvSpPr>
          <p:nvPr>
            <p:ph type="body" idx="2"/>
          </p:nvPr>
        </p:nvSpPr>
        <p:spPr>
          <a:xfrm>
            <a:off x="2524606" y="2073825"/>
            <a:ext cx="19338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882" name="Google Shape;882;p79"/>
          <p:cNvSpPr txBox="1">
            <a:spLocks noGrp="1"/>
          </p:cNvSpPr>
          <p:nvPr>
            <p:ph type="subTitle" idx="3"/>
          </p:nvPr>
        </p:nvSpPr>
        <p:spPr>
          <a:xfrm>
            <a:off x="395987" y="1313675"/>
            <a:ext cx="19338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3" name="Google Shape;883;p79"/>
          <p:cNvSpPr txBox="1">
            <a:spLocks noGrp="1"/>
          </p:cNvSpPr>
          <p:nvPr>
            <p:ph type="subTitle" idx="4"/>
          </p:nvPr>
        </p:nvSpPr>
        <p:spPr>
          <a:xfrm>
            <a:off x="2524607" y="1323475"/>
            <a:ext cx="19338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4" name="Google Shape;884;p79"/>
          <p:cNvSpPr/>
          <p:nvPr/>
        </p:nvSpPr>
        <p:spPr>
          <a:xfrm>
            <a:off x="4557594" y="1213300"/>
            <a:ext cx="2132700" cy="32604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85" name="Google Shape;885;p79"/>
          <p:cNvSpPr txBox="1">
            <a:spLocks noGrp="1"/>
          </p:cNvSpPr>
          <p:nvPr>
            <p:ph type="body" idx="5"/>
          </p:nvPr>
        </p:nvSpPr>
        <p:spPr>
          <a:xfrm>
            <a:off x="4657139" y="2073825"/>
            <a:ext cx="19338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886" name="Google Shape;886;p79"/>
          <p:cNvSpPr/>
          <p:nvPr/>
        </p:nvSpPr>
        <p:spPr>
          <a:xfrm>
            <a:off x="6690125" y="1213300"/>
            <a:ext cx="2132700" cy="32604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87" name="Google Shape;887;p79"/>
          <p:cNvSpPr txBox="1">
            <a:spLocks noGrp="1"/>
          </p:cNvSpPr>
          <p:nvPr>
            <p:ph type="body" idx="6"/>
          </p:nvPr>
        </p:nvSpPr>
        <p:spPr>
          <a:xfrm>
            <a:off x="6789589" y="2073825"/>
            <a:ext cx="1933800" cy="22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79"/>
          <p:cNvSpPr txBox="1">
            <a:spLocks noGrp="1"/>
          </p:cNvSpPr>
          <p:nvPr>
            <p:ph type="subTitle" idx="7"/>
          </p:nvPr>
        </p:nvSpPr>
        <p:spPr>
          <a:xfrm>
            <a:off x="4657140" y="1323475"/>
            <a:ext cx="19338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9" name="Google Shape;889;p79"/>
          <p:cNvSpPr txBox="1">
            <a:spLocks noGrp="1"/>
          </p:cNvSpPr>
          <p:nvPr>
            <p:ph type="subTitle" idx="8"/>
          </p:nvPr>
        </p:nvSpPr>
        <p:spPr>
          <a:xfrm>
            <a:off x="6789588" y="1323475"/>
            <a:ext cx="19338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0" name="Google Shape;890;p79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91" name="Google Shape;891;p79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2" name="Google Shape;892;p79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93" name="Google Shape;893;p79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">
  <p:cSld name="CUSTOM_15"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80"/>
          <p:cNvSpPr>
            <a:spLocks noGrp="1"/>
          </p:cNvSpPr>
          <p:nvPr>
            <p:ph type="pic" idx="2"/>
          </p:nvPr>
        </p:nvSpPr>
        <p:spPr>
          <a:xfrm>
            <a:off x="332000" y="1102925"/>
            <a:ext cx="6915000" cy="3725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6" name="Google Shape;896;p80"/>
          <p:cNvSpPr/>
          <p:nvPr/>
        </p:nvSpPr>
        <p:spPr>
          <a:xfrm>
            <a:off x="7236337" y="1102925"/>
            <a:ext cx="10974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97" name="Google Shape;897;p80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98" name="Google Shape;898;p80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9" name="Google Shape;899;p80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00" name="Google Shape;900;p80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storyboards">
  <p:cSld name="CUSTOM_16"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81"/>
          <p:cNvSpPr/>
          <p:nvPr/>
        </p:nvSpPr>
        <p:spPr>
          <a:xfrm>
            <a:off x="299641" y="301944"/>
            <a:ext cx="2757300" cy="10122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03" name="Google Shape;903;p81"/>
          <p:cNvSpPr/>
          <p:nvPr/>
        </p:nvSpPr>
        <p:spPr>
          <a:xfrm>
            <a:off x="298987" y="3164944"/>
            <a:ext cx="2763300" cy="16836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04" name="Google Shape;904;p81"/>
          <p:cNvSpPr txBox="1">
            <a:spLocks noGrp="1"/>
          </p:cNvSpPr>
          <p:nvPr>
            <p:ph type="title"/>
          </p:nvPr>
        </p:nvSpPr>
        <p:spPr>
          <a:xfrm>
            <a:off x="276860" y="334005"/>
            <a:ext cx="2729700" cy="11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5" name="Google Shape;905;p81"/>
          <p:cNvSpPr txBox="1">
            <a:spLocks noGrp="1"/>
          </p:cNvSpPr>
          <p:nvPr>
            <p:ph type="subTitle" idx="1"/>
          </p:nvPr>
        </p:nvSpPr>
        <p:spPr>
          <a:xfrm>
            <a:off x="335627" y="3143713"/>
            <a:ext cx="2723100" cy="5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6" name="Google Shape;906;p81"/>
          <p:cNvSpPr/>
          <p:nvPr/>
        </p:nvSpPr>
        <p:spPr>
          <a:xfrm>
            <a:off x="3055339" y="3164944"/>
            <a:ext cx="2757300" cy="16836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07" name="Google Shape;907;p81"/>
          <p:cNvSpPr>
            <a:spLocks noGrp="1"/>
          </p:cNvSpPr>
          <p:nvPr>
            <p:ph type="pic" idx="2"/>
          </p:nvPr>
        </p:nvSpPr>
        <p:spPr>
          <a:xfrm>
            <a:off x="305510" y="1313560"/>
            <a:ext cx="2746200" cy="1841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8" name="Google Shape;908;p81"/>
          <p:cNvSpPr txBox="1">
            <a:spLocks noGrp="1"/>
          </p:cNvSpPr>
          <p:nvPr>
            <p:ph type="subTitle" idx="3"/>
          </p:nvPr>
        </p:nvSpPr>
        <p:spPr>
          <a:xfrm>
            <a:off x="3085572" y="3143713"/>
            <a:ext cx="2723100" cy="5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9" name="Google Shape;909;p81"/>
          <p:cNvSpPr txBox="1">
            <a:spLocks noGrp="1"/>
          </p:cNvSpPr>
          <p:nvPr>
            <p:ph type="body" idx="4"/>
          </p:nvPr>
        </p:nvSpPr>
        <p:spPr>
          <a:xfrm>
            <a:off x="329783" y="3743746"/>
            <a:ext cx="2697000" cy="10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910" name="Google Shape;910;p81"/>
          <p:cNvSpPr txBox="1">
            <a:spLocks noGrp="1"/>
          </p:cNvSpPr>
          <p:nvPr>
            <p:ph type="body" idx="5"/>
          </p:nvPr>
        </p:nvSpPr>
        <p:spPr>
          <a:xfrm>
            <a:off x="3088466" y="3743746"/>
            <a:ext cx="2697000" cy="10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911" name="Google Shape;911;p81"/>
          <p:cNvSpPr/>
          <p:nvPr/>
        </p:nvSpPr>
        <p:spPr>
          <a:xfrm>
            <a:off x="3062463" y="809593"/>
            <a:ext cx="1136400" cy="5037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2" name="Google Shape;912;p81"/>
          <p:cNvSpPr>
            <a:spLocks noGrp="1"/>
          </p:cNvSpPr>
          <p:nvPr>
            <p:ph type="pic" idx="6"/>
          </p:nvPr>
        </p:nvSpPr>
        <p:spPr>
          <a:xfrm>
            <a:off x="3063994" y="1313560"/>
            <a:ext cx="2746200" cy="1841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3" name="Google Shape;913;p81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4" name="Google Shape;914;p81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tion Detailed Outline + Key Features">
  <p:cSld name="TITLE_3_1_1_1_1_1_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 txBox="1">
            <a:spLocks noGrp="1"/>
          </p:cNvSpPr>
          <p:nvPr>
            <p:ph type="subTitle" idx="1"/>
          </p:nvPr>
        </p:nvSpPr>
        <p:spPr>
          <a:xfrm>
            <a:off x="6076827" y="986538"/>
            <a:ext cx="2515200" cy="3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2"/>
          </p:nvPr>
        </p:nvSpPr>
        <p:spPr>
          <a:xfrm>
            <a:off x="194675" y="999467"/>
            <a:ext cx="972300" cy="3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subTitle" idx="3"/>
          </p:nvPr>
        </p:nvSpPr>
        <p:spPr>
          <a:xfrm>
            <a:off x="1178298" y="999467"/>
            <a:ext cx="972300" cy="3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subTitle" idx="4"/>
          </p:nvPr>
        </p:nvSpPr>
        <p:spPr>
          <a:xfrm>
            <a:off x="2161921" y="999467"/>
            <a:ext cx="972300" cy="3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subTitle" idx="5"/>
          </p:nvPr>
        </p:nvSpPr>
        <p:spPr>
          <a:xfrm>
            <a:off x="3139107" y="999467"/>
            <a:ext cx="972300" cy="3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6"/>
          </p:nvPr>
        </p:nvSpPr>
        <p:spPr>
          <a:xfrm>
            <a:off x="4108806" y="999467"/>
            <a:ext cx="972300" cy="3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subTitle" idx="7"/>
          </p:nvPr>
        </p:nvSpPr>
        <p:spPr>
          <a:xfrm>
            <a:off x="5092429" y="999467"/>
            <a:ext cx="972300" cy="3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/>
          <p:nvPr/>
        </p:nvSpPr>
        <p:spPr>
          <a:xfrm>
            <a:off x="298300" y="1301925"/>
            <a:ext cx="982800" cy="35304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3" name="Google Shape;103;p9"/>
          <p:cNvSpPr/>
          <p:nvPr/>
        </p:nvSpPr>
        <p:spPr>
          <a:xfrm>
            <a:off x="5197656" y="1301925"/>
            <a:ext cx="982800" cy="35304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4" name="Google Shape;104;p9"/>
          <p:cNvSpPr txBox="1">
            <a:spLocks noGrp="1"/>
          </p:cNvSpPr>
          <p:nvPr>
            <p:ph type="body" idx="8"/>
          </p:nvPr>
        </p:nvSpPr>
        <p:spPr>
          <a:xfrm>
            <a:off x="302687" y="1309508"/>
            <a:ext cx="965100" cy="3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05" name="Google Shape;105;p9"/>
          <p:cNvSpPr txBox="1">
            <a:spLocks noGrp="1"/>
          </p:cNvSpPr>
          <p:nvPr>
            <p:ph type="body" idx="9"/>
          </p:nvPr>
        </p:nvSpPr>
        <p:spPr>
          <a:xfrm>
            <a:off x="5210863" y="1309508"/>
            <a:ext cx="965100" cy="3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06" name="Google Shape;106;p9"/>
          <p:cNvSpPr/>
          <p:nvPr/>
        </p:nvSpPr>
        <p:spPr>
          <a:xfrm>
            <a:off x="3239217" y="1301925"/>
            <a:ext cx="982800" cy="35304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7" name="Google Shape;107;p9"/>
          <p:cNvSpPr txBox="1">
            <a:spLocks noGrp="1"/>
          </p:cNvSpPr>
          <p:nvPr>
            <p:ph type="body" idx="13"/>
          </p:nvPr>
        </p:nvSpPr>
        <p:spPr>
          <a:xfrm>
            <a:off x="3251210" y="1309508"/>
            <a:ext cx="965100" cy="3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08" name="Google Shape;108;p9"/>
          <p:cNvSpPr/>
          <p:nvPr/>
        </p:nvSpPr>
        <p:spPr>
          <a:xfrm>
            <a:off x="4215083" y="1301925"/>
            <a:ext cx="982800" cy="3530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9" name="Google Shape;109;p9"/>
          <p:cNvSpPr txBox="1">
            <a:spLocks noGrp="1"/>
          </p:cNvSpPr>
          <p:nvPr>
            <p:ph type="body" idx="14"/>
          </p:nvPr>
        </p:nvSpPr>
        <p:spPr>
          <a:xfrm>
            <a:off x="4233736" y="1309508"/>
            <a:ext cx="965100" cy="3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10" name="Google Shape;110;p9"/>
          <p:cNvSpPr/>
          <p:nvPr/>
        </p:nvSpPr>
        <p:spPr>
          <a:xfrm>
            <a:off x="1280779" y="1301925"/>
            <a:ext cx="982800" cy="35304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1" name="Google Shape;111;p9"/>
          <p:cNvSpPr txBox="1">
            <a:spLocks noGrp="1"/>
          </p:cNvSpPr>
          <p:nvPr>
            <p:ph type="body" idx="15"/>
          </p:nvPr>
        </p:nvSpPr>
        <p:spPr>
          <a:xfrm>
            <a:off x="1286147" y="1309508"/>
            <a:ext cx="965100" cy="3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12" name="Google Shape;112;p9"/>
          <p:cNvSpPr/>
          <p:nvPr/>
        </p:nvSpPr>
        <p:spPr>
          <a:xfrm>
            <a:off x="2256692" y="1301925"/>
            <a:ext cx="982800" cy="35304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3" name="Google Shape;113;p9"/>
          <p:cNvSpPr txBox="1">
            <a:spLocks noGrp="1"/>
          </p:cNvSpPr>
          <p:nvPr>
            <p:ph type="body" idx="16"/>
          </p:nvPr>
        </p:nvSpPr>
        <p:spPr>
          <a:xfrm>
            <a:off x="2268684" y="1309508"/>
            <a:ext cx="965100" cy="3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14" name="Google Shape;114;p9"/>
          <p:cNvSpPr/>
          <p:nvPr/>
        </p:nvSpPr>
        <p:spPr>
          <a:xfrm>
            <a:off x="6182130" y="1301927"/>
            <a:ext cx="2656500" cy="1376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5" name="Google Shape;115;p9"/>
          <p:cNvSpPr/>
          <p:nvPr/>
        </p:nvSpPr>
        <p:spPr>
          <a:xfrm>
            <a:off x="6182130" y="2680069"/>
            <a:ext cx="2656500" cy="1376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6" name="Google Shape;116;p9"/>
          <p:cNvSpPr txBox="1">
            <a:spLocks noGrp="1"/>
          </p:cNvSpPr>
          <p:nvPr>
            <p:ph type="subTitle" idx="17"/>
          </p:nvPr>
        </p:nvSpPr>
        <p:spPr>
          <a:xfrm>
            <a:off x="6164355" y="1264050"/>
            <a:ext cx="2472600" cy="5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9"/>
          <p:cNvSpPr txBox="1">
            <a:spLocks noGrp="1"/>
          </p:cNvSpPr>
          <p:nvPr>
            <p:ph type="body" idx="18"/>
          </p:nvPr>
        </p:nvSpPr>
        <p:spPr>
          <a:xfrm>
            <a:off x="6160825" y="1743763"/>
            <a:ext cx="2686800" cy="112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18" name="Google Shape;118;p9"/>
          <p:cNvSpPr txBox="1">
            <a:spLocks noGrp="1"/>
          </p:cNvSpPr>
          <p:nvPr>
            <p:ph type="subTitle" idx="19"/>
          </p:nvPr>
        </p:nvSpPr>
        <p:spPr>
          <a:xfrm>
            <a:off x="6164657" y="2640406"/>
            <a:ext cx="2686800" cy="5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9"/>
          <p:cNvSpPr txBox="1">
            <a:spLocks noGrp="1"/>
          </p:cNvSpPr>
          <p:nvPr>
            <p:ph type="body" idx="20"/>
          </p:nvPr>
        </p:nvSpPr>
        <p:spPr>
          <a:xfrm>
            <a:off x="6160825" y="2978547"/>
            <a:ext cx="2686800" cy="112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20" name="Google Shape;120;p9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1" name="Google Shape;121;p9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2" name="Google Shape;122;p9"/>
          <p:cNvSpPr/>
          <p:nvPr/>
        </p:nvSpPr>
        <p:spPr>
          <a:xfrm>
            <a:off x="298300" y="301050"/>
            <a:ext cx="56709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3" name="Google Shape;123;p9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storyboards">
  <p:cSld name="CUSTOM_17"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82"/>
          <p:cNvSpPr/>
          <p:nvPr/>
        </p:nvSpPr>
        <p:spPr>
          <a:xfrm>
            <a:off x="298192" y="301228"/>
            <a:ext cx="2757300" cy="10122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7" name="Google Shape;917;p82"/>
          <p:cNvSpPr/>
          <p:nvPr/>
        </p:nvSpPr>
        <p:spPr>
          <a:xfrm>
            <a:off x="297538" y="3164228"/>
            <a:ext cx="2763300" cy="16836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8" name="Google Shape;918;p82"/>
          <p:cNvSpPr txBox="1">
            <a:spLocks noGrp="1"/>
          </p:cNvSpPr>
          <p:nvPr>
            <p:ph type="subTitle" idx="1"/>
          </p:nvPr>
        </p:nvSpPr>
        <p:spPr>
          <a:xfrm>
            <a:off x="334178" y="3142997"/>
            <a:ext cx="2723100" cy="5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9" name="Google Shape;919;p82"/>
          <p:cNvSpPr/>
          <p:nvPr/>
        </p:nvSpPr>
        <p:spPr>
          <a:xfrm>
            <a:off x="3053889" y="3164228"/>
            <a:ext cx="2757300" cy="16836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20" name="Google Shape;920;p82"/>
          <p:cNvSpPr txBox="1">
            <a:spLocks noGrp="1"/>
          </p:cNvSpPr>
          <p:nvPr>
            <p:ph type="title"/>
          </p:nvPr>
        </p:nvSpPr>
        <p:spPr>
          <a:xfrm>
            <a:off x="276860" y="334005"/>
            <a:ext cx="2729700" cy="11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21" name="Google Shape;921;p82"/>
          <p:cNvSpPr>
            <a:spLocks noGrp="1"/>
          </p:cNvSpPr>
          <p:nvPr>
            <p:ph type="pic" idx="2"/>
          </p:nvPr>
        </p:nvSpPr>
        <p:spPr>
          <a:xfrm>
            <a:off x="304061" y="1312844"/>
            <a:ext cx="2746200" cy="1841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2" name="Google Shape;922;p82"/>
          <p:cNvSpPr txBox="1">
            <a:spLocks noGrp="1"/>
          </p:cNvSpPr>
          <p:nvPr>
            <p:ph type="subTitle" idx="3"/>
          </p:nvPr>
        </p:nvSpPr>
        <p:spPr>
          <a:xfrm>
            <a:off x="3084123" y="3142997"/>
            <a:ext cx="2723100" cy="5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3" name="Google Shape;923;p82"/>
          <p:cNvSpPr txBox="1">
            <a:spLocks noGrp="1"/>
          </p:cNvSpPr>
          <p:nvPr>
            <p:ph type="body" idx="4"/>
          </p:nvPr>
        </p:nvSpPr>
        <p:spPr>
          <a:xfrm>
            <a:off x="328334" y="3743030"/>
            <a:ext cx="2697000" cy="10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924" name="Google Shape;924;p82"/>
          <p:cNvSpPr txBox="1">
            <a:spLocks noGrp="1"/>
          </p:cNvSpPr>
          <p:nvPr>
            <p:ph type="body" idx="5"/>
          </p:nvPr>
        </p:nvSpPr>
        <p:spPr>
          <a:xfrm>
            <a:off x="3087016" y="3743030"/>
            <a:ext cx="2697000" cy="10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925" name="Google Shape;925;p82"/>
          <p:cNvSpPr/>
          <p:nvPr/>
        </p:nvSpPr>
        <p:spPr>
          <a:xfrm>
            <a:off x="3061014" y="808877"/>
            <a:ext cx="1136400" cy="5037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26" name="Google Shape;926;p82"/>
          <p:cNvSpPr>
            <a:spLocks noGrp="1"/>
          </p:cNvSpPr>
          <p:nvPr>
            <p:ph type="pic" idx="6"/>
          </p:nvPr>
        </p:nvSpPr>
        <p:spPr>
          <a:xfrm>
            <a:off x="3062545" y="1312844"/>
            <a:ext cx="2746200" cy="1841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7" name="Google Shape;927;p82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28" name="Google Shape;928;p82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29" name="Google Shape;929;p82"/>
          <p:cNvSpPr/>
          <p:nvPr/>
        </p:nvSpPr>
        <p:spPr>
          <a:xfrm>
            <a:off x="5811189" y="3164228"/>
            <a:ext cx="2757300" cy="16836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30" name="Google Shape;930;p82"/>
          <p:cNvSpPr txBox="1">
            <a:spLocks noGrp="1"/>
          </p:cNvSpPr>
          <p:nvPr>
            <p:ph type="subTitle" idx="7"/>
          </p:nvPr>
        </p:nvSpPr>
        <p:spPr>
          <a:xfrm>
            <a:off x="5841423" y="3142997"/>
            <a:ext cx="2723100" cy="5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1" name="Google Shape;931;p82"/>
          <p:cNvSpPr txBox="1">
            <a:spLocks noGrp="1"/>
          </p:cNvSpPr>
          <p:nvPr>
            <p:ph type="body" idx="8"/>
          </p:nvPr>
        </p:nvSpPr>
        <p:spPr>
          <a:xfrm>
            <a:off x="5844316" y="3743030"/>
            <a:ext cx="2697000" cy="10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932" name="Google Shape;932;p82"/>
          <p:cNvSpPr>
            <a:spLocks noGrp="1"/>
          </p:cNvSpPr>
          <p:nvPr>
            <p:ph type="pic" idx="9"/>
          </p:nvPr>
        </p:nvSpPr>
        <p:spPr>
          <a:xfrm>
            <a:off x="5819845" y="1312844"/>
            <a:ext cx="2746200" cy="1841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only">
  <p:cSld name="CUSTOM_18"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83"/>
          <p:cNvSpPr>
            <a:spLocks noGrp="1"/>
          </p:cNvSpPr>
          <p:nvPr>
            <p:ph type="pic" idx="2"/>
          </p:nvPr>
        </p:nvSpPr>
        <p:spPr>
          <a:xfrm>
            <a:off x="317500" y="1104900"/>
            <a:ext cx="8521800" cy="37338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5" name="Google Shape;935;p83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36" name="Google Shape;936;p83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grid">
  <p:cSld name="CUSTOM_19"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84"/>
          <p:cNvSpPr>
            <a:spLocks noGrp="1"/>
          </p:cNvSpPr>
          <p:nvPr>
            <p:ph type="pic" idx="2"/>
          </p:nvPr>
        </p:nvSpPr>
        <p:spPr>
          <a:xfrm>
            <a:off x="340412" y="3044150"/>
            <a:ext cx="2087400" cy="1769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9" name="Google Shape;939;p84"/>
          <p:cNvSpPr>
            <a:spLocks noGrp="1"/>
          </p:cNvSpPr>
          <p:nvPr>
            <p:ph type="pic" idx="3"/>
          </p:nvPr>
        </p:nvSpPr>
        <p:spPr>
          <a:xfrm>
            <a:off x="5649300" y="3044303"/>
            <a:ext cx="1190100" cy="1769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0" name="Google Shape;940;p84"/>
          <p:cNvSpPr>
            <a:spLocks noGrp="1"/>
          </p:cNvSpPr>
          <p:nvPr>
            <p:ph type="pic" idx="4"/>
          </p:nvPr>
        </p:nvSpPr>
        <p:spPr>
          <a:xfrm>
            <a:off x="340400" y="1690778"/>
            <a:ext cx="1416300" cy="13380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1" name="Google Shape;941;p84"/>
          <p:cNvSpPr>
            <a:spLocks noGrp="1"/>
          </p:cNvSpPr>
          <p:nvPr>
            <p:ph type="pic" idx="5"/>
          </p:nvPr>
        </p:nvSpPr>
        <p:spPr>
          <a:xfrm>
            <a:off x="2443047" y="3044052"/>
            <a:ext cx="1190100" cy="1322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2" name="Google Shape;942;p84"/>
          <p:cNvSpPr>
            <a:spLocks noGrp="1"/>
          </p:cNvSpPr>
          <p:nvPr>
            <p:ph type="pic" idx="6"/>
          </p:nvPr>
        </p:nvSpPr>
        <p:spPr>
          <a:xfrm>
            <a:off x="3648504" y="3044048"/>
            <a:ext cx="1991100" cy="1769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3" name="Google Shape;943;p84"/>
          <p:cNvSpPr>
            <a:spLocks noGrp="1"/>
          </p:cNvSpPr>
          <p:nvPr>
            <p:ph type="pic" idx="7"/>
          </p:nvPr>
        </p:nvSpPr>
        <p:spPr>
          <a:xfrm>
            <a:off x="1767376" y="1263050"/>
            <a:ext cx="1881300" cy="1769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4" name="Google Shape;944;p84"/>
          <p:cNvSpPr>
            <a:spLocks noGrp="1"/>
          </p:cNvSpPr>
          <p:nvPr>
            <p:ph type="pic" idx="8"/>
          </p:nvPr>
        </p:nvSpPr>
        <p:spPr>
          <a:xfrm>
            <a:off x="3648523" y="1263050"/>
            <a:ext cx="1592400" cy="1769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5" name="Google Shape;945;p84"/>
          <p:cNvSpPr>
            <a:spLocks noGrp="1"/>
          </p:cNvSpPr>
          <p:nvPr>
            <p:ph type="pic" idx="9"/>
          </p:nvPr>
        </p:nvSpPr>
        <p:spPr>
          <a:xfrm>
            <a:off x="5240654" y="1263050"/>
            <a:ext cx="1598700" cy="1769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6" name="Google Shape;946;p84"/>
          <p:cNvSpPr>
            <a:spLocks noGrp="1"/>
          </p:cNvSpPr>
          <p:nvPr>
            <p:ph type="pic" idx="13"/>
          </p:nvPr>
        </p:nvSpPr>
        <p:spPr>
          <a:xfrm>
            <a:off x="6860149" y="1263050"/>
            <a:ext cx="1962600" cy="355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7" name="Google Shape;947;p84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48" name="Google Shape;948;p84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49" name="Google Shape;949;p84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50" name="Google Shape;950;p84"/>
          <p:cNvSpPr txBox="1">
            <a:spLocks noGrp="1"/>
          </p:cNvSpPr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Slide - 2 Images">
  <p:cSld name="Photo Slide - 2 Images">
    <p:bg>
      <p:bgPr>
        <a:solidFill>
          <a:schemeClr val="lt1"/>
        </a:solidFill>
        <a:effectLst/>
      </p:bgPr>
    </p:bg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85"/>
          <p:cNvSpPr>
            <a:spLocks noGrp="1"/>
          </p:cNvSpPr>
          <p:nvPr>
            <p:ph type="pic" idx="2"/>
          </p:nvPr>
        </p:nvSpPr>
        <p:spPr>
          <a:xfrm>
            <a:off x="600075" y="830717"/>
            <a:ext cx="3857400" cy="2392500"/>
          </a:xfrm>
          <a:prstGeom prst="rect">
            <a:avLst/>
          </a:prstGeom>
          <a:noFill/>
          <a:ln>
            <a:noFill/>
          </a:ln>
        </p:spPr>
      </p:sp>
      <p:sp>
        <p:nvSpPr>
          <p:cNvPr id="953" name="Google Shape;953;p85"/>
          <p:cNvSpPr>
            <a:spLocks noGrp="1"/>
          </p:cNvSpPr>
          <p:nvPr>
            <p:ph type="pic" idx="3"/>
          </p:nvPr>
        </p:nvSpPr>
        <p:spPr>
          <a:xfrm>
            <a:off x="4672454" y="830715"/>
            <a:ext cx="3843000" cy="2392500"/>
          </a:xfrm>
          <a:prstGeom prst="rect">
            <a:avLst/>
          </a:prstGeom>
          <a:noFill/>
          <a:ln>
            <a:noFill/>
          </a:ln>
        </p:spPr>
      </p:sp>
      <p:sp>
        <p:nvSpPr>
          <p:cNvPr id="954" name="Google Shape;954;p85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0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5" name="Google Shape;955;p85"/>
          <p:cNvSpPr txBox="1">
            <a:spLocks noGrp="1"/>
          </p:cNvSpPr>
          <p:nvPr>
            <p:ph type="title"/>
          </p:nvPr>
        </p:nvSpPr>
        <p:spPr>
          <a:xfrm>
            <a:off x="600074" y="200026"/>
            <a:ext cx="79476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2400"/>
              <a:buFont typeface="Lato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956" name="Google Shape;956;p85"/>
          <p:cNvCxnSpPr/>
          <p:nvPr/>
        </p:nvCxnSpPr>
        <p:spPr>
          <a:xfrm>
            <a:off x="600075" y="695351"/>
            <a:ext cx="7915200" cy="0"/>
          </a:xfrm>
          <a:prstGeom prst="straightConnector1">
            <a:avLst/>
          </a:prstGeom>
          <a:noFill/>
          <a:ln w="7150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57" name="Google Shape;957;p85"/>
          <p:cNvSpPr txBox="1">
            <a:spLocks noGrp="1"/>
          </p:cNvSpPr>
          <p:nvPr>
            <p:ph type="subTitle" idx="1"/>
          </p:nvPr>
        </p:nvSpPr>
        <p:spPr>
          <a:xfrm>
            <a:off x="592662" y="3358653"/>
            <a:ext cx="38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B83A4B"/>
              </a:buClr>
              <a:buSzPts val="1500"/>
              <a:buNone/>
              <a:defRPr sz="1500">
                <a:solidFill>
                  <a:srgbClr val="B83A4B"/>
                </a:solidFill>
              </a:defRPr>
            </a:lvl1pPr>
            <a:lvl2pPr lvl="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8" name="Google Shape;958;p85"/>
          <p:cNvSpPr txBox="1">
            <a:spLocks noGrp="1"/>
          </p:cNvSpPr>
          <p:nvPr>
            <p:ph type="subTitle" idx="4"/>
          </p:nvPr>
        </p:nvSpPr>
        <p:spPr>
          <a:xfrm>
            <a:off x="4665206" y="3358653"/>
            <a:ext cx="38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B83A4B"/>
              </a:buClr>
              <a:buSzPts val="1500"/>
              <a:buNone/>
              <a:defRPr sz="1500">
                <a:solidFill>
                  <a:srgbClr val="B83A4B"/>
                </a:solidFill>
              </a:defRPr>
            </a:lvl1pPr>
            <a:lvl2pPr lvl="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9" name="Google Shape;959;p85"/>
          <p:cNvSpPr txBox="1">
            <a:spLocks noGrp="1"/>
          </p:cNvSpPr>
          <p:nvPr>
            <p:ph type="subTitle" idx="5"/>
          </p:nvPr>
        </p:nvSpPr>
        <p:spPr>
          <a:xfrm>
            <a:off x="592658" y="3719663"/>
            <a:ext cx="3857400" cy="13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1pPr>
            <a:lvl2pPr lvl="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Lato"/>
              <a:buNone/>
              <a:defRPr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Lato"/>
              <a:buNone/>
              <a:defRPr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0" name="Google Shape;960;p85"/>
          <p:cNvSpPr txBox="1">
            <a:spLocks noGrp="1"/>
          </p:cNvSpPr>
          <p:nvPr>
            <p:ph type="subTitle" idx="6"/>
          </p:nvPr>
        </p:nvSpPr>
        <p:spPr>
          <a:xfrm>
            <a:off x="4662995" y="3719663"/>
            <a:ext cx="3885000" cy="13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1pPr>
            <a:lvl2pPr lvl="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Lato"/>
              <a:buNone/>
              <a:defRPr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Lato"/>
              <a:buNone/>
              <a:defRPr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1" name="Google Shape;961;p85"/>
          <p:cNvSpPr txBox="1">
            <a:spLocks noGrp="1"/>
          </p:cNvSpPr>
          <p:nvPr>
            <p:ph type="subTitle" idx="7"/>
          </p:nvPr>
        </p:nvSpPr>
        <p:spPr>
          <a:xfrm>
            <a:off x="1225753" y="4767591"/>
            <a:ext cx="3157500" cy="1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1pPr>
            <a:lvl2pPr lvl="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6pPr>
            <a:lvl7pPr lvl="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7pPr>
            <a:lvl8pPr lvl="7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8pPr>
            <a:lvl9pPr lvl="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800"/>
              <a:buNone/>
              <a:defRPr sz="8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ist" type="obj">
  <p:cSld name="OBJECT"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86"/>
          <p:cNvSpPr txBox="1">
            <a:spLocks noGrp="1"/>
          </p:cNvSpPr>
          <p:nvPr>
            <p:ph type="title"/>
          </p:nvPr>
        </p:nvSpPr>
        <p:spPr>
          <a:xfrm>
            <a:off x="394852" y="273844"/>
            <a:ext cx="8330100" cy="3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4" name="Google Shape;964;p86"/>
          <p:cNvSpPr txBox="1">
            <a:spLocks noGrp="1"/>
          </p:cNvSpPr>
          <p:nvPr>
            <p:ph type="body" idx="1"/>
          </p:nvPr>
        </p:nvSpPr>
        <p:spPr>
          <a:xfrm>
            <a:off x="590575" y="1282984"/>
            <a:ext cx="8177400" cy="32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195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100"/>
              <a:buChar char="•"/>
              <a:defRPr sz="2100"/>
            </a:lvl1pPr>
            <a:lvl2pPr marL="914400" lvl="1" indent="-3429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400"/>
              <a:buChar char="•"/>
              <a:defRPr sz="1400"/>
            </a:lvl4pPr>
            <a:lvl5pPr marL="2286000" lvl="4" indent="-3048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200"/>
              <a:buChar char="•"/>
              <a:defRPr/>
            </a:lvl5pPr>
            <a:lvl6pPr marL="2743200" lvl="5" indent="-2921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entury Gothic"/>
              <a:buChar char="•"/>
              <a:defRPr sz="1000">
                <a:solidFill>
                  <a:srgbClr val="66666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lvl="6" indent="-2921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entury Gothic"/>
              <a:buChar char="•"/>
              <a:defRPr sz="1000">
                <a:solidFill>
                  <a:srgbClr val="66666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lvl="7" indent="-2921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entury Gothic"/>
              <a:buChar char="•"/>
              <a:defRPr sz="1000">
                <a:solidFill>
                  <a:srgbClr val="66666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lvl="8" indent="-2921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entury Gothic"/>
              <a:buChar char="•"/>
              <a:defRPr sz="1000">
                <a:solidFill>
                  <a:srgbClr val="66666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65" name="Google Shape;965;p86"/>
          <p:cNvSpPr txBox="1">
            <a:spLocks noGrp="1"/>
          </p:cNvSpPr>
          <p:nvPr>
            <p:ph type="title" idx="2"/>
          </p:nvPr>
        </p:nvSpPr>
        <p:spPr>
          <a:xfrm>
            <a:off x="590575" y="916781"/>
            <a:ext cx="7310700" cy="1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100">
                <a:solidFill>
                  <a:srgbClr val="04859B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>
                <a:solidFill>
                  <a:srgbClr val="04859B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>
                <a:solidFill>
                  <a:srgbClr val="04859B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>
                <a:solidFill>
                  <a:srgbClr val="04859B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>
                <a:solidFill>
                  <a:srgbClr val="04859B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>
                <a:solidFill>
                  <a:srgbClr val="04859B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>
                <a:solidFill>
                  <a:srgbClr val="04859B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>
                <a:solidFill>
                  <a:srgbClr val="04859B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>
                <a:solidFill>
                  <a:srgbClr val="04859B"/>
                </a:solidFill>
              </a:defRPr>
            </a:lvl9pPr>
          </a:lstStyle>
          <a:p>
            <a:endParaRPr/>
          </a:p>
        </p:txBody>
      </p:sp>
      <p:sp>
        <p:nvSpPr>
          <p:cNvPr id="966" name="Google Shape;966;p86"/>
          <p:cNvSpPr txBox="1">
            <a:spLocks noGrp="1"/>
          </p:cNvSpPr>
          <p:nvPr>
            <p:ph type="sldNum" idx="12"/>
          </p:nvPr>
        </p:nvSpPr>
        <p:spPr>
          <a:xfrm>
            <a:off x="8325034" y="65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avel Details">
  <p:cSld name="TITLE_3_1_1_1_1_1_1_1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"/>
          <p:cNvSpPr/>
          <p:nvPr/>
        </p:nvSpPr>
        <p:spPr>
          <a:xfrm>
            <a:off x="298300" y="301050"/>
            <a:ext cx="3534000" cy="606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6" name="Google Shape;126;p10"/>
          <p:cNvSpPr txBox="1">
            <a:spLocks noGrp="1"/>
          </p:cNvSpPr>
          <p:nvPr>
            <p:ph type="title"/>
          </p:nvPr>
        </p:nvSpPr>
        <p:spPr>
          <a:xfrm>
            <a:off x="279178" y="338025"/>
            <a:ext cx="3537900" cy="6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0"/>
          <p:cNvSpPr>
            <a:spLocks noGrp="1"/>
          </p:cNvSpPr>
          <p:nvPr>
            <p:ph type="pic" idx="2"/>
          </p:nvPr>
        </p:nvSpPr>
        <p:spPr>
          <a:xfrm>
            <a:off x="3836145" y="1334531"/>
            <a:ext cx="1488300" cy="15579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p10"/>
          <p:cNvSpPr>
            <a:spLocks noGrp="1"/>
          </p:cNvSpPr>
          <p:nvPr>
            <p:ph type="pic" idx="3"/>
          </p:nvPr>
        </p:nvSpPr>
        <p:spPr>
          <a:xfrm>
            <a:off x="3836145" y="2892484"/>
            <a:ext cx="1488300" cy="15579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10"/>
          <p:cNvSpPr/>
          <p:nvPr/>
        </p:nvSpPr>
        <p:spPr>
          <a:xfrm>
            <a:off x="5324404" y="2374069"/>
            <a:ext cx="2480100" cy="20862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0" name="Google Shape;130;p10"/>
          <p:cNvSpPr txBox="1">
            <a:spLocks noGrp="1"/>
          </p:cNvSpPr>
          <p:nvPr>
            <p:ph type="body" idx="1"/>
          </p:nvPr>
        </p:nvSpPr>
        <p:spPr>
          <a:xfrm>
            <a:off x="5321031" y="2388890"/>
            <a:ext cx="2480100" cy="20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31" name="Google Shape;131;p10"/>
          <p:cNvSpPr/>
          <p:nvPr/>
        </p:nvSpPr>
        <p:spPr>
          <a:xfrm>
            <a:off x="5324434" y="790425"/>
            <a:ext cx="3021000" cy="15846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2" name="Google Shape;132;p10"/>
          <p:cNvSpPr/>
          <p:nvPr/>
        </p:nvSpPr>
        <p:spPr>
          <a:xfrm>
            <a:off x="842990" y="908254"/>
            <a:ext cx="2989200" cy="25896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3" name="Google Shape;133;p10"/>
          <p:cNvSpPr txBox="1">
            <a:spLocks noGrp="1"/>
          </p:cNvSpPr>
          <p:nvPr>
            <p:ph type="body" idx="4"/>
          </p:nvPr>
        </p:nvSpPr>
        <p:spPr>
          <a:xfrm>
            <a:off x="866096" y="1255168"/>
            <a:ext cx="2951100" cy="22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10"/>
          <p:cNvSpPr txBox="1">
            <a:spLocks noGrp="1"/>
          </p:cNvSpPr>
          <p:nvPr>
            <p:ph type="body" idx="5"/>
          </p:nvPr>
        </p:nvSpPr>
        <p:spPr>
          <a:xfrm>
            <a:off x="5321025" y="801853"/>
            <a:ext cx="3016500" cy="15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35" name="Google Shape;135;p10"/>
          <p:cNvSpPr txBox="1">
            <a:spLocks noGrp="1"/>
          </p:cNvSpPr>
          <p:nvPr>
            <p:ph type="subTitle" idx="6"/>
          </p:nvPr>
        </p:nvSpPr>
        <p:spPr>
          <a:xfrm>
            <a:off x="854800" y="922100"/>
            <a:ext cx="2951100" cy="5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0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7" name="Google Shape;137;p10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66.xml"/><Relationship Id="rId39" Type="http://schemas.openxmlformats.org/officeDocument/2006/relationships/slideLayout" Target="../slideLayouts/slideLayout79.xml"/><Relationship Id="rId21" Type="http://schemas.openxmlformats.org/officeDocument/2006/relationships/slideLayout" Target="../slideLayouts/slideLayout61.xml"/><Relationship Id="rId34" Type="http://schemas.openxmlformats.org/officeDocument/2006/relationships/slideLayout" Target="../slideLayouts/slideLayout74.xml"/><Relationship Id="rId42" Type="http://schemas.openxmlformats.org/officeDocument/2006/relationships/slideLayout" Target="../slideLayouts/slideLayout82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9" Type="http://schemas.openxmlformats.org/officeDocument/2006/relationships/slideLayout" Target="../slideLayouts/slideLayout69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32" Type="http://schemas.openxmlformats.org/officeDocument/2006/relationships/slideLayout" Target="../slideLayouts/slideLayout72.xml"/><Relationship Id="rId37" Type="http://schemas.openxmlformats.org/officeDocument/2006/relationships/slideLayout" Target="../slideLayouts/slideLayout77.xml"/><Relationship Id="rId40" Type="http://schemas.openxmlformats.org/officeDocument/2006/relationships/slideLayout" Target="../slideLayouts/slideLayout80.xml"/><Relationship Id="rId45" Type="http://schemas.openxmlformats.org/officeDocument/2006/relationships/theme" Target="../theme/theme2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slideLayout" Target="../slideLayouts/slideLayout68.xml"/><Relationship Id="rId36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31" Type="http://schemas.openxmlformats.org/officeDocument/2006/relationships/slideLayout" Target="../slideLayouts/slideLayout71.xml"/><Relationship Id="rId44" Type="http://schemas.openxmlformats.org/officeDocument/2006/relationships/slideLayout" Target="../slideLayouts/slideLayout84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slideLayout" Target="../slideLayouts/slideLayout67.xml"/><Relationship Id="rId30" Type="http://schemas.openxmlformats.org/officeDocument/2006/relationships/slideLayout" Target="../slideLayouts/slideLayout70.xml"/><Relationship Id="rId35" Type="http://schemas.openxmlformats.org/officeDocument/2006/relationships/slideLayout" Target="../slideLayouts/slideLayout75.xml"/><Relationship Id="rId43" Type="http://schemas.openxmlformats.org/officeDocument/2006/relationships/slideLayout" Target="../slideLayouts/slideLayout83.xml"/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33" Type="http://schemas.openxmlformats.org/officeDocument/2006/relationships/slideLayout" Target="../slideLayouts/slideLayout73.xml"/><Relationship Id="rId38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60.xml"/><Relationship Id="rId41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Lexend"/>
              <a:buNone/>
              <a:defRPr sz="3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sldNum" idx="12"/>
          </p:nvPr>
        </p:nvSpPr>
        <p:spPr>
          <a:xfrm>
            <a:off x="8500700" y="114300"/>
            <a:ext cx="528900" cy="5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lvl="1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2614575" y="2355900"/>
            <a:ext cx="5340900" cy="20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○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■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○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■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○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■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72">
          <p15:clr>
            <a:srgbClr val="E46962"/>
          </p15:clr>
        </p15:guide>
        <p15:guide id="2" pos="738">
          <p15:clr>
            <a:srgbClr val="E46962"/>
          </p15:clr>
        </p15:guide>
        <p15:guide id="3" pos="405">
          <p15:clr>
            <a:srgbClr val="E46962"/>
          </p15:clr>
        </p15:guide>
        <p15:guide id="4" pos="1396">
          <p15:clr>
            <a:srgbClr val="E46962"/>
          </p15:clr>
        </p15:guide>
        <p15:guide id="5" pos="1067">
          <p15:clr>
            <a:srgbClr val="E46962"/>
          </p15:clr>
        </p15:guide>
        <p15:guide id="6" pos="1725">
          <p15:clr>
            <a:srgbClr val="E46962"/>
          </p15:clr>
        </p15:guide>
        <p15:guide id="7" pos="2054">
          <p15:clr>
            <a:srgbClr val="E46962"/>
          </p15:clr>
        </p15:guide>
        <p15:guide id="8" pos="2387">
          <p15:clr>
            <a:srgbClr val="E46962"/>
          </p15:clr>
        </p15:guide>
        <p15:guide id="9" pos="2720">
          <p15:clr>
            <a:srgbClr val="E46962"/>
          </p15:clr>
        </p15:guide>
        <p15:guide id="10" pos="3049">
          <p15:clr>
            <a:srgbClr val="E46962"/>
          </p15:clr>
        </p15:guide>
        <p15:guide id="11" pos="3378">
          <p15:clr>
            <a:srgbClr val="E46962"/>
          </p15:clr>
        </p15:guide>
        <p15:guide id="12" pos="3706">
          <p15:clr>
            <a:srgbClr val="E46962"/>
          </p15:clr>
        </p15:guide>
        <p15:guide id="13" pos="4035">
          <p15:clr>
            <a:srgbClr val="E46962"/>
          </p15:clr>
        </p15:guide>
        <p15:guide id="14" pos="4364">
          <p15:clr>
            <a:srgbClr val="E46962"/>
          </p15:clr>
        </p15:guide>
        <p15:guide id="15" pos="4693">
          <p15:clr>
            <a:srgbClr val="E46962"/>
          </p15:clr>
        </p15:guide>
        <p15:guide id="16" pos="5025">
          <p15:clr>
            <a:srgbClr val="E46962"/>
          </p15:clr>
        </p15:guide>
        <p15:guide id="17" pos="5355">
          <p15:clr>
            <a:srgbClr val="E46962"/>
          </p15:clr>
        </p15:guide>
        <p15:guide id="18" pos="5688">
          <p15:clr>
            <a:srgbClr val="E46962"/>
          </p15:clr>
        </p15:guide>
        <p15:guide id="19" orient="horz" pos="72">
          <p15:clr>
            <a:srgbClr val="E46962"/>
          </p15:clr>
        </p15:guide>
        <p15:guide id="20" orient="horz" pos="417">
          <p15:clr>
            <a:srgbClr val="E46962"/>
          </p15:clr>
        </p15:guide>
        <p15:guide id="21" orient="horz" pos="415">
          <p15:clr>
            <a:srgbClr val="E46962"/>
          </p15:clr>
        </p15:guide>
        <p15:guide id="22" orient="horz" pos="761">
          <p15:clr>
            <a:srgbClr val="E46962"/>
          </p15:clr>
        </p15:guide>
        <p15:guide id="23" orient="horz" pos="1101">
          <p15:clr>
            <a:srgbClr val="E46962"/>
          </p15:clr>
        </p15:guide>
        <p15:guide id="24" orient="horz" pos="1449">
          <p15:clr>
            <a:srgbClr val="E46962"/>
          </p15:clr>
        </p15:guide>
        <p15:guide id="25" orient="horz" pos="1791">
          <p15:clr>
            <a:srgbClr val="E46962"/>
          </p15:clr>
        </p15:guide>
        <p15:guide id="26" orient="horz" pos="2134">
          <p15:clr>
            <a:srgbClr val="E46962"/>
          </p15:clr>
        </p15:guide>
        <p15:guide id="27" orient="horz" pos="2479">
          <p15:clr>
            <a:srgbClr val="E46962"/>
          </p15:clr>
        </p15:guide>
        <p15:guide id="28" orient="horz" pos="2825">
          <p15:clr>
            <a:srgbClr val="E46962"/>
          </p15:clr>
        </p15:guide>
        <p15:guide id="29" orient="horz" pos="3166">
          <p15:clr>
            <a:srgbClr val="E46962"/>
          </p15:clr>
        </p15:guide>
        <p15:guide id="30" pos="184">
          <p15:clr>
            <a:srgbClr val="E46962"/>
          </p15:clr>
        </p15:guide>
        <p15:guide id="31" orient="horz" pos="184">
          <p15:clr>
            <a:srgbClr val="E46962"/>
          </p15:clr>
        </p15:guide>
        <p15:guide id="32" pos="5576">
          <p15:clr>
            <a:srgbClr val="E46962"/>
          </p15:clr>
        </p15:guide>
        <p15:guide id="33" orient="horz" pos="1620">
          <p15:clr>
            <a:srgbClr val="E46962"/>
          </p15:clr>
        </p15:guide>
        <p15:guide id="34" orient="horz" pos="1716">
          <p15:clr>
            <a:srgbClr val="E46962"/>
          </p15:clr>
        </p15:guide>
        <p15:guide id="35" orient="horz" pos="3059">
          <p15:clr>
            <a:srgbClr val="E46962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Lexend"/>
              <a:buNone/>
              <a:defRPr sz="3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475" name="Google Shape;475;p42"/>
          <p:cNvSpPr txBox="1">
            <a:spLocks noGrp="1"/>
          </p:cNvSpPr>
          <p:nvPr>
            <p:ph type="sldNum" idx="12"/>
          </p:nvPr>
        </p:nvSpPr>
        <p:spPr>
          <a:xfrm>
            <a:off x="8500700" y="114300"/>
            <a:ext cx="528900" cy="5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lvl="1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6" name="Google Shape;476;p42"/>
          <p:cNvSpPr txBox="1">
            <a:spLocks noGrp="1"/>
          </p:cNvSpPr>
          <p:nvPr>
            <p:ph type="body" idx="1"/>
          </p:nvPr>
        </p:nvSpPr>
        <p:spPr>
          <a:xfrm>
            <a:off x="2614575" y="2355900"/>
            <a:ext cx="5340900" cy="20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○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■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○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■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○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■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  <p:sldLayoutId id="2147483710" r:id="rId23"/>
    <p:sldLayoutId id="2147483711" r:id="rId24"/>
    <p:sldLayoutId id="2147483712" r:id="rId25"/>
    <p:sldLayoutId id="2147483713" r:id="rId26"/>
    <p:sldLayoutId id="2147483714" r:id="rId27"/>
    <p:sldLayoutId id="2147483715" r:id="rId28"/>
    <p:sldLayoutId id="2147483716" r:id="rId29"/>
    <p:sldLayoutId id="2147483717" r:id="rId30"/>
    <p:sldLayoutId id="2147483718" r:id="rId31"/>
    <p:sldLayoutId id="2147483719" r:id="rId32"/>
    <p:sldLayoutId id="2147483720" r:id="rId33"/>
    <p:sldLayoutId id="2147483721" r:id="rId34"/>
    <p:sldLayoutId id="2147483722" r:id="rId35"/>
    <p:sldLayoutId id="2147483723" r:id="rId36"/>
    <p:sldLayoutId id="2147483724" r:id="rId37"/>
    <p:sldLayoutId id="2147483725" r:id="rId38"/>
    <p:sldLayoutId id="2147483726" r:id="rId39"/>
    <p:sldLayoutId id="2147483727" r:id="rId40"/>
    <p:sldLayoutId id="2147483728" r:id="rId41"/>
    <p:sldLayoutId id="2147483729" r:id="rId42"/>
    <p:sldLayoutId id="2147483730" r:id="rId43"/>
    <p:sldLayoutId id="2147483731" r:id="rId4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72">
          <p15:clr>
            <a:srgbClr val="E46962"/>
          </p15:clr>
        </p15:guide>
        <p15:guide id="2" pos="738">
          <p15:clr>
            <a:srgbClr val="E46962"/>
          </p15:clr>
        </p15:guide>
        <p15:guide id="3" pos="405">
          <p15:clr>
            <a:srgbClr val="E46962"/>
          </p15:clr>
        </p15:guide>
        <p15:guide id="4" pos="1396">
          <p15:clr>
            <a:srgbClr val="E46962"/>
          </p15:clr>
        </p15:guide>
        <p15:guide id="5" pos="1067">
          <p15:clr>
            <a:srgbClr val="E46962"/>
          </p15:clr>
        </p15:guide>
        <p15:guide id="6" pos="1725">
          <p15:clr>
            <a:srgbClr val="E46962"/>
          </p15:clr>
        </p15:guide>
        <p15:guide id="7" pos="2054">
          <p15:clr>
            <a:srgbClr val="E46962"/>
          </p15:clr>
        </p15:guide>
        <p15:guide id="8" pos="2387">
          <p15:clr>
            <a:srgbClr val="E46962"/>
          </p15:clr>
        </p15:guide>
        <p15:guide id="9" pos="2720">
          <p15:clr>
            <a:srgbClr val="E46962"/>
          </p15:clr>
        </p15:guide>
        <p15:guide id="10" pos="3049">
          <p15:clr>
            <a:srgbClr val="E46962"/>
          </p15:clr>
        </p15:guide>
        <p15:guide id="11" pos="3378">
          <p15:clr>
            <a:srgbClr val="E46962"/>
          </p15:clr>
        </p15:guide>
        <p15:guide id="12" pos="3706">
          <p15:clr>
            <a:srgbClr val="E46962"/>
          </p15:clr>
        </p15:guide>
        <p15:guide id="13" pos="4035">
          <p15:clr>
            <a:srgbClr val="E46962"/>
          </p15:clr>
        </p15:guide>
        <p15:guide id="14" pos="4364">
          <p15:clr>
            <a:srgbClr val="E46962"/>
          </p15:clr>
        </p15:guide>
        <p15:guide id="15" pos="4693">
          <p15:clr>
            <a:srgbClr val="E46962"/>
          </p15:clr>
        </p15:guide>
        <p15:guide id="16" pos="5025">
          <p15:clr>
            <a:srgbClr val="E46962"/>
          </p15:clr>
        </p15:guide>
        <p15:guide id="17" pos="5355">
          <p15:clr>
            <a:srgbClr val="E46962"/>
          </p15:clr>
        </p15:guide>
        <p15:guide id="18" pos="5688">
          <p15:clr>
            <a:srgbClr val="E46962"/>
          </p15:clr>
        </p15:guide>
        <p15:guide id="19" orient="horz" pos="72">
          <p15:clr>
            <a:srgbClr val="E46962"/>
          </p15:clr>
        </p15:guide>
        <p15:guide id="20" orient="horz" pos="417">
          <p15:clr>
            <a:srgbClr val="E46962"/>
          </p15:clr>
        </p15:guide>
        <p15:guide id="21" orient="horz" pos="415">
          <p15:clr>
            <a:srgbClr val="E46962"/>
          </p15:clr>
        </p15:guide>
        <p15:guide id="22" orient="horz" pos="761">
          <p15:clr>
            <a:srgbClr val="E46962"/>
          </p15:clr>
        </p15:guide>
        <p15:guide id="23" orient="horz" pos="1101">
          <p15:clr>
            <a:srgbClr val="E46962"/>
          </p15:clr>
        </p15:guide>
        <p15:guide id="24" orient="horz" pos="1449">
          <p15:clr>
            <a:srgbClr val="E46962"/>
          </p15:clr>
        </p15:guide>
        <p15:guide id="25" orient="horz" pos="1791">
          <p15:clr>
            <a:srgbClr val="E46962"/>
          </p15:clr>
        </p15:guide>
        <p15:guide id="26" orient="horz" pos="2134">
          <p15:clr>
            <a:srgbClr val="E46962"/>
          </p15:clr>
        </p15:guide>
        <p15:guide id="27" orient="horz" pos="2479">
          <p15:clr>
            <a:srgbClr val="E46962"/>
          </p15:clr>
        </p15:guide>
        <p15:guide id="28" orient="horz" pos="2825">
          <p15:clr>
            <a:srgbClr val="E46962"/>
          </p15:clr>
        </p15:guide>
        <p15:guide id="29" orient="horz" pos="3166">
          <p15:clr>
            <a:srgbClr val="E46962"/>
          </p15:clr>
        </p15:guide>
        <p15:guide id="30" pos="184">
          <p15:clr>
            <a:srgbClr val="E46962"/>
          </p15:clr>
        </p15:guide>
        <p15:guide id="31" orient="horz" pos="184">
          <p15:clr>
            <a:srgbClr val="E46962"/>
          </p15:clr>
        </p15:guide>
        <p15:guide id="32" pos="5576">
          <p15:clr>
            <a:srgbClr val="E46962"/>
          </p15:clr>
        </p15:guide>
        <p15:guide id="33" orient="horz" pos="1620">
          <p15:clr>
            <a:srgbClr val="E46962"/>
          </p15:clr>
        </p15:guide>
        <p15:guide id="34" orient="horz" pos="1716">
          <p15:clr>
            <a:srgbClr val="E46962"/>
          </p15:clr>
        </p15:guide>
        <p15:guide id="35" orient="horz" pos="3059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Relationship Id="rId4" Type="http://schemas.openxmlformats.org/officeDocument/2006/relationships/hyperlink" Target="https://arxiv.org/abs/2403.05618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Relationship Id="rId5" Type="http://schemas.openxmlformats.org/officeDocument/2006/relationships/hyperlink" Target="https://arxiv.org/abs/2403.05618" TargetMode="Externa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hyperlink" Target="https://arxiv.org/abs/2405.07987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tianji_cai@tongji.edu.cn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35.jpg"/><Relationship Id="rId4" Type="http://schemas.openxmlformats.org/officeDocument/2006/relationships/hyperlink" Target="mailto:tianjiresearch@gmail.com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6" Type="http://schemas.openxmlformats.org/officeDocument/2006/relationships/hyperlink" Target="https://iml-wg.github.io/HEPML-LivingReview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606.1487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4.xml"/><Relationship Id="rId4" Type="http://schemas.openxmlformats.org/officeDocument/2006/relationships/hyperlink" Target="https://arxiv.org/abs/2510.24066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hyperlink" Target="https://arxiv.org/abs/2502.03933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6" Type="http://schemas.openxmlformats.org/officeDocument/2006/relationships/hyperlink" Target="https://arxiv.org/abs/2412.05333" TargetMode="External"/><Relationship Id="rId5" Type="http://schemas.openxmlformats.org/officeDocument/2006/relationships/hyperlink" Target="https://arxiv.org/pdf/2404.16091v1" TargetMode="External"/><Relationship Id="rId4" Type="http://schemas.openxmlformats.org/officeDocument/2006/relationships/hyperlink" Target="https://arxiv.org/abs/2403.05618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87"/>
          <p:cNvSpPr txBox="1">
            <a:spLocks noGrp="1"/>
          </p:cNvSpPr>
          <p:nvPr>
            <p:ph type="sldNum" idx="12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sp>
        <p:nvSpPr>
          <p:cNvPr id="972" name="Google Shape;972;p87"/>
          <p:cNvSpPr txBox="1">
            <a:spLocks noGrp="1"/>
          </p:cNvSpPr>
          <p:nvPr>
            <p:ph type="title"/>
          </p:nvPr>
        </p:nvSpPr>
        <p:spPr>
          <a:xfrm>
            <a:off x="657600" y="634175"/>
            <a:ext cx="3117600" cy="1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1"/>
              <a:t>Quantum Computing and Machine Learning Workshop 2026.8.19</a:t>
            </a:r>
            <a:endParaRPr sz="14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400"/>
              <a:t>Sun Yat-Sen University </a:t>
            </a: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Shenzhen, China</a:t>
            </a:r>
            <a:endParaRPr sz="1400"/>
          </a:p>
        </p:txBody>
      </p:sp>
      <p:sp>
        <p:nvSpPr>
          <p:cNvPr id="973" name="Google Shape;973;p87"/>
          <p:cNvSpPr txBox="1">
            <a:spLocks noGrp="1"/>
          </p:cNvSpPr>
          <p:nvPr>
            <p:ph type="title" idx="2"/>
          </p:nvPr>
        </p:nvSpPr>
        <p:spPr>
          <a:xfrm>
            <a:off x="2216400" y="1915300"/>
            <a:ext cx="4711200" cy="18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33" b="1"/>
              <a:t>AI for High Energy Phenomenology</a:t>
            </a:r>
            <a:endParaRPr sz="3033" b="1"/>
          </a:p>
          <a:p>
            <a:pPr marL="0" lvl="0" indent="0" algn="r" rtl="0">
              <a:spcBef>
                <a:spcPts val="2000"/>
              </a:spcBef>
              <a:spcAft>
                <a:spcPts val="2000"/>
              </a:spcAft>
              <a:buNone/>
            </a:pPr>
            <a:r>
              <a:rPr lang="en" sz="2778" i="1"/>
              <a:t>— What’s next?</a:t>
            </a:r>
            <a:endParaRPr sz="2778" i="1"/>
          </a:p>
        </p:txBody>
      </p:sp>
      <p:pic>
        <p:nvPicPr>
          <p:cNvPr id="974" name="Google Shape;974;p87" title="tongji-university copy Background Remove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46250" y="2342362"/>
            <a:ext cx="1483450" cy="1427250"/>
          </a:xfrm>
          <a:prstGeom prst="rect">
            <a:avLst/>
          </a:prstGeom>
          <a:noFill/>
          <a:ln>
            <a:noFill/>
          </a:ln>
        </p:spPr>
      </p:pic>
      <p:sp>
        <p:nvSpPr>
          <p:cNvPr id="975" name="Google Shape;975;p87"/>
          <p:cNvSpPr txBox="1"/>
          <p:nvPr/>
        </p:nvSpPr>
        <p:spPr>
          <a:xfrm>
            <a:off x="1127550" y="3939525"/>
            <a:ext cx="6888900" cy="11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1D1D1D"/>
                </a:solidFill>
                <a:latin typeface="Lexend"/>
                <a:ea typeface="Lexend"/>
                <a:cs typeface="Lexend"/>
                <a:sym typeface="Lexend"/>
              </a:rPr>
              <a:t>Presented by Tianji Cai </a:t>
            </a:r>
            <a:r>
              <a:rPr lang="en" sz="2000" dirty="0" err="1">
                <a:solidFill>
                  <a:srgbClr val="1D1D1D"/>
                </a:solidFill>
                <a:latin typeface="Lexend"/>
                <a:ea typeface="Lexend"/>
                <a:cs typeface="Lexend"/>
                <a:sym typeface="Lexend"/>
              </a:rPr>
              <a:t>蔡恬吉</a:t>
            </a:r>
            <a:endParaRPr sz="2000" dirty="0">
              <a:solidFill>
                <a:srgbClr val="1D1D1D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 i="1" dirty="0">
                <a:solidFill>
                  <a:srgbClr val="1D1D1D"/>
                </a:solidFill>
                <a:latin typeface="Lexend Light"/>
                <a:ea typeface="Lexend Light"/>
                <a:cs typeface="Lexend Light"/>
                <a:sym typeface="Lexend Light"/>
              </a:rPr>
              <a:t>School of Physical Science &amp; Engineering </a:t>
            </a:r>
            <a:endParaRPr sz="1800" dirty="0">
              <a:solidFill>
                <a:srgbClr val="1D1D1D"/>
              </a:solidFill>
              <a:latin typeface="Lexend Light"/>
              <a:ea typeface="Lexend Light"/>
              <a:cs typeface="Lexend Light"/>
              <a:sym typeface="Lexend Light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 dirty="0">
                <a:solidFill>
                  <a:srgbClr val="1D1D1D"/>
                </a:solidFill>
                <a:latin typeface="Lexend Light"/>
                <a:ea typeface="Lexend Light"/>
                <a:cs typeface="Lexend Light"/>
                <a:sym typeface="Lexend Light"/>
              </a:rPr>
              <a:t>Tongji University, Shanghai, China</a:t>
            </a:r>
            <a:endParaRPr sz="1800" dirty="0">
              <a:solidFill>
                <a:srgbClr val="1D1D1D"/>
              </a:solidFill>
              <a:latin typeface="Lexend Light"/>
              <a:ea typeface="Lexend Light"/>
              <a:cs typeface="Lexend Light"/>
              <a:sym typeface="Lexend Light"/>
            </a:endParaRPr>
          </a:p>
        </p:txBody>
      </p:sp>
      <p:pic>
        <p:nvPicPr>
          <p:cNvPr id="976" name="Google Shape;976;p87" title="logo-yellow-back2.jpg"/>
          <p:cNvPicPr preferRelativeResize="0"/>
          <p:nvPr/>
        </p:nvPicPr>
        <p:blipFill rotWithShape="1">
          <a:blip r:embed="rId4">
            <a:alphaModFix amt="99000"/>
          </a:blip>
          <a:srcRect l="10082" t="16458" r="4841" b="15194"/>
          <a:stretch/>
        </p:blipFill>
        <p:spPr>
          <a:xfrm>
            <a:off x="5180575" y="0"/>
            <a:ext cx="3153124" cy="1714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96"/>
          <p:cNvSpPr txBox="1">
            <a:spLocks noGrp="1"/>
          </p:cNvSpPr>
          <p:nvPr>
            <p:ph type="title" idx="4294967295"/>
          </p:nvPr>
        </p:nvSpPr>
        <p:spPr>
          <a:xfrm>
            <a:off x="204025" y="68800"/>
            <a:ext cx="73395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So what’s the magic? </a:t>
            </a:r>
            <a:endParaRPr sz="2400"/>
          </a:p>
        </p:txBody>
      </p:sp>
      <p:sp>
        <p:nvSpPr>
          <p:cNvPr id="1090" name="Google Shape;1090;p96"/>
          <p:cNvSpPr txBox="1">
            <a:spLocks noGrp="1"/>
          </p:cNvSpPr>
          <p:nvPr>
            <p:ph type="sldNum" idx="4294967295"/>
          </p:nvPr>
        </p:nvSpPr>
        <p:spPr>
          <a:xfrm>
            <a:off x="8362401" y="29260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10</a:t>
            </a:fld>
            <a:endParaRPr>
              <a:solidFill>
                <a:schemeClr val="dk1"/>
              </a:solidFill>
            </a:endParaRPr>
          </a:p>
        </p:txBody>
      </p:sp>
      <p:cxnSp>
        <p:nvCxnSpPr>
          <p:cNvPr id="1091" name="Google Shape;1091;p96"/>
          <p:cNvCxnSpPr/>
          <p:nvPr/>
        </p:nvCxnSpPr>
        <p:spPr>
          <a:xfrm rot="10800000" flipH="1">
            <a:off x="6211321" y="3524924"/>
            <a:ext cx="526200" cy="1350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92" name="Google Shape;1092;p96"/>
          <p:cNvCxnSpPr/>
          <p:nvPr/>
        </p:nvCxnSpPr>
        <p:spPr>
          <a:xfrm rot="10800000">
            <a:off x="6856382" y="3660147"/>
            <a:ext cx="28800" cy="4695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093" name="Google Shape;1093;p96" title="Screenshot 2026-08-18 at 00.19.12.png"/>
          <p:cNvPicPr preferRelativeResize="0"/>
          <p:nvPr/>
        </p:nvPicPr>
        <p:blipFill rotWithShape="1">
          <a:blip r:embed="rId3">
            <a:alphaModFix/>
          </a:blip>
          <a:srcRect l="1371"/>
          <a:stretch/>
        </p:blipFill>
        <p:spPr>
          <a:xfrm>
            <a:off x="25100" y="513375"/>
            <a:ext cx="7339496" cy="3050989"/>
          </a:xfrm>
          <a:prstGeom prst="rect">
            <a:avLst/>
          </a:prstGeom>
          <a:noFill/>
          <a:ln>
            <a:noFill/>
          </a:ln>
        </p:spPr>
      </p:pic>
      <p:sp>
        <p:nvSpPr>
          <p:cNvPr id="1094" name="Google Shape;1094;p96"/>
          <p:cNvSpPr/>
          <p:nvPr/>
        </p:nvSpPr>
        <p:spPr>
          <a:xfrm>
            <a:off x="5831639" y="565902"/>
            <a:ext cx="1010400" cy="511500"/>
          </a:xfrm>
          <a:prstGeom prst="roundRect">
            <a:avLst>
              <a:gd name="adj" fmla="val 16667"/>
            </a:avLst>
          </a:prstGeom>
          <a:noFill/>
          <a:ln w="290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3075" tIns="93075" rIns="93075" bIns="930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25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95" name="Google Shape;1095;p96"/>
          <p:cNvSpPr txBox="1"/>
          <p:nvPr/>
        </p:nvSpPr>
        <p:spPr>
          <a:xfrm>
            <a:off x="617210" y="972423"/>
            <a:ext cx="2088300" cy="3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575" tIns="87575" rIns="87575" bIns="87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41" i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Task: Top Tagging</a:t>
            </a:r>
            <a:endParaRPr sz="1341" i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96" name="Google Shape;1096;p96"/>
          <p:cNvSpPr/>
          <p:nvPr/>
        </p:nvSpPr>
        <p:spPr>
          <a:xfrm>
            <a:off x="292600" y="3860675"/>
            <a:ext cx="3276600" cy="10542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latin typeface="Lexend"/>
                <a:ea typeface="Lexend"/>
                <a:cs typeface="Lexend"/>
                <a:sym typeface="Lexend"/>
              </a:rPr>
              <a:t>Seems to also show some advantages for predictive tasks in cosmology, neutrino physics, and molecular dynamics… </a:t>
            </a:r>
            <a:endParaRPr i="1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97" name="Google Shape;1097;p96"/>
          <p:cNvSpPr txBox="1"/>
          <p:nvPr/>
        </p:nvSpPr>
        <p:spPr>
          <a:xfrm>
            <a:off x="7364600" y="831525"/>
            <a:ext cx="1779300" cy="24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Can also do b-tagging &amp; anomaly detection very well.</a:t>
            </a:r>
            <a:endParaRPr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With the (new) Generator head, it can also do jet generation relatively well. </a:t>
            </a:r>
            <a:endParaRPr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98" name="Google Shape;1098;p96"/>
          <p:cNvSpPr/>
          <p:nvPr/>
        </p:nvSpPr>
        <p:spPr>
          <a:xfrm>
            <a:off x="3789500" y="3860675"/>
            <a:ext cx="2248800" cy="972000"/>
          </a:xfrm>
          <a:prstGeom prst="rightArrow">
            <a:avLst>
              <a:gd name="adj1" fmla="val 66296"/>
              <a:gd name="adj2" fmla="val 67068"/>
            </a:avLst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>
                <a:latin typeface="Lexend"/>
                <a:ea typeface="Lexend"/>
                <a:cs typeface="Lexend"/>
                <a:sym typeface="Lexend"/>
              </a:rPr>
              <a:t>Magic comes at a cost…</a:t>
            </a:r>
            <a:endParaRPr sz="1600" b="1" i="1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99" name="Google Shape;1099;p96"/>
          <p:cNvSpPr/>
          <p:nvPr/>
        </p:nvSpPr>
        <p:spPr>
          <a:xfrm>
            <a:off x="6153300" y="3789575"/>
            <a:ext cx="2813100" cy="11142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lt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OmniLearned models were trained using up to </a:t>
            </a:r>
            <a:r>
              <a:rPr lang="en" sz="1600" b="1">
                <a:latin typeface="Lexend"/>
                <a:ea typeface="Lexend"/>
                <a:cs typeface="Lexend"/>
                <a:sym typeface="Lexend"/>
              </a:rPr>
              <a:t>512 A100 GPUs</a:t>
            </a:r>
            <a:r>
              <a:rPr lang="en" sz="1600">
                <a:latin typeface="Lexend"/>
                <a:ea typeface="Lexend"/>
                <a:cs typeface="Lexend"/>
                <a:sym typeface="Lexend"/>
              </a:rPr>
              <a:t> on NERSC. 😵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97"/>
          <p:cNvSpPr txBox="1">
            <a:spLocks noGrp="1"/>
          </p:cNvSpPr>
          <p:nvPr>
            <p:ph type="title" idx="4294967295"/>
          </p:nvPr>
        </p:nvSpPr>
        <p:spPr>
          <a:xfrm>
            <a:off x="204025" y="68800"/>
            <a:ext cx="73395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Of course, reality is much messier…</a:t>
            </a:r>
            <a:endParaRPr sz="2400"/>
          </a:p>
        </p:txBody>
      </p:sp>
      <p:sp>
        <p:nvSpPr>
          <p:cNvPr id="1105" name="Google Shape;1105;p97"/>
          <p:cNvSpPr txBox="1">
            <a:spLocks noGrp="1"/>
          </p:cNvSpPr>
          <p:nvPr>
            <p:ph type="sldNum" idx="4294967295"/>
          </p:nvPr>
        </p:nvSpPr>
        <p:spPr>
          <a:xfrm>
            <a:off x="8362401" y="29260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11</a:t>
            </a:fld>
            <a:endParaRPr>
              <a:solidFill>
                <a:schemeClr val="dk1"/>
              </a:solidFill>
            </a:endParaRPr>
          </a:p>
        </p:txBody>
      </p:sp>
      <p:cxnSp>
        <p:nvCxnSpPr>
          <p:cNvPr id="1106" name="Google Shape;1106;p97"/>
          <p:cNvCxnSpPr/>
          <p:nvPr/>
        </p:nvCxnSpPr>
        <p:spPr>
          <a:xfrm rot="10800000" flipH="1">
            <a:off x="6211321" y="3524924"/>
            <a:ext cx="526200" cy="1350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07" name="Google Shape;1107;p97"/>
          <p:cNvCxnSpPr/>
          <p:nvPr/>
        </p:nvCxnSpPr>
        <p:spPr>
          <a:xfrm rot="10800000">
            <a:off x="6856382" y="3660147"/>
            <a:ext cx="28800" cy="4695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108" name="Google Shape;1108;p97" title="Screenshot 2026-08-18 at 00.51.3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6850" y="2943025"/>
            <a:ext cx="4927149" cy="220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9" name="Google Shape;1109;p97" title="Screenshot 2026-08-18 at 00.39.5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71300"/>
            <a:ext cx="6504251" cy="28649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0" name="Google Shape;1110;p97"/>
          <p:cNvSpPr/>
          <p:nvPr/>
        </p:nvSpPr>
        <p:spPr>
          <a:xfrm>
            <a:off x="6504250" y="840650"/>
            <a:ext cx="2416200" cy="20568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👈 </a:t>
            </a:r>
            <a:r>
              <a:rPr lang="en" b="1">
                <a:latin typeface="Lexend"/>
                <a:ea typeface="Lexend"/>
                <a:cs typeface="Lexend"/>
                <a:sym typeface="Lexend"/>
              </a:rPr>
              <a:t>Pure classifier pre-training </a:t>
            </a:r>
            <a:r>
              <a:rPr lang="en">
                <a:latin typeface="Lexend"/>
                <a:ea typeface="Lexend"/>
                <a:cs typeface="Lexend"/>
                <a:sym typeface="Lexend"/>
              </a:rPr>
              <a:t>is optimal when data &amp; model are both big.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b="1">
                <a:latin typeface="Lexend"/>
                <a:ea typeface="Lexend"/>
                <a:cs typeface="Lexend"/>
                <a:sym typeface="Lexend"/>
              </a:rPr>
              <a:t>Generator</a:t>
            </a:r>
            <a:r>
              <a:rPr lang="en">
                <a:latin typeface="Lexend"/>
                <a:ea typeface="Lexend"/>
                <a:cs typeface="Lexend"/>
                <a:sym typeface="Lexend"/>
              </a:rPr>
              <a:t> has to be in the pre-training objective for downstream jet generation.👇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11" name="Google Shape;1111;p97"/>
          <p:cNvSpPr/>
          <p:nvPr/>
        </p:nvSpPr>
        <p:spPr>
          <a:xfrm>
            <a:off x="204025" y="3436250"/>
            <a:ext cx="4255500" cy="1468500"/>
          </a:xfrm>
          <a:prstGeom prst="cloudCallout">
            <a:avLst>
              <a:gd name="adj1" fmla="val 42365"/>
              <a:gd name="adj2" fmla="val 54818"/>
            </a:avLst>
          </a:pr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This is a bit awkward. 😿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FMs are very expensive. If they don’t show clear advantages, why do we need FMs in the first place? 🤔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98"/>
          <p:cNvSpPr txBox="1">
            <a:spLocks noGrp="1"/>
          </p:cNvSpPr>
          <p:nvPr>
            <p:ph type="title" idx="4294967295"/>
          </p:nvPr>
        </p:nvSpPr>
        <p:spPr>
          <a:xfrm>
            <a:off x="1172300" y="1809975"/>
            <a:ext cx="6006300" cy="14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00"/>
              <a:t>Now is the perfect time to understand what we have —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00"/>
              <a:t>so that we build what we want.</a:t>
            </a:r>
            <a:endParaRPr sz="3000"/>
          </a:p>
        </p:txBody>
      </p:sp>
      <p:sp>
        <p:nvSpPr>
          <p:cNvPr id="1117" name="Google Shape;1117;p98"/>
          <p:cNvSpPr txBox="1">
            <a:spLocks noGrp="1"/>
          </p:cNvSpPr>
          <p:nvPr>
            <p:ph type="sldNum" idx="4294967295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12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1118" name="Google Shape;1118;p98"/>
          <p:cNvSpPr txBox="1"/>
          <p:nvPr/>
        </p:nvSpPr>
        <p:spPr>
          <a:xfrm>
            <a:off x="1138650" y="3488800"/>
            <a:ext cx="6359700" cy="14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Caution:</a:t>
            </a:r>
            <a:endParaRPr sz="1600" b="1" i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500" i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Preliminary results ahead! May contain errors. For the full story, please wait for 26XX.XXXX. 😉</a:t>
            </a:r>
            <a:endParaRPr sz="1500" i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Ongoing work with Anna Hallin, ShivaSankar K.A., Michael Krämer. </a:t>
            </a:r>
            <a:r>
              <a:rPr lang="en" sz="1500" i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sz="1500" i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500" i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99"/>
          <p:cNvSpPr txBox="1">
            <a:spLocks noGrp="1"/>
          </p:cNvSpPr>
          <p:nvPr>
            <p:ph type="title" idx="4294967295"/>
          </p:nvPr>
        </p:nvSpPr>
        <p:spPr>
          <a:xfrm>
            <a:off x="16050" y="79625"/>
            <a:ext cx="8604900" cy="5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We instead chose the OmniJet-ɑ models </a:t>
            </a:r>
            <a:r>
              <a:rPr lang="en" sz="2400" i="1"/>
              <a:t>(for obvious reasons)</a:t>
            </a:r>
            <a:r>
              <a:rPr lang="en" sz="2400"/>
              <a:t>.</a:t>
            </a:r>
            <a:endParaRPr sz="2400"/>
          </a:p>
        </p:txBody>
      </p:sp>
      <p:sp>
        <p:nvSpPr>
          <p:cNvPr id="1124" name="Google Shape;1124;p99"/>
          <p:cNvSpPr txBox="1">
            <a:spLocks noGrp="1"/>
          </p:cNvSpPr>
          <p:nvPr>
            <p:ph type="sldNum" idx="4294967295"/>
          </p:nvPr>
        </p:nvSpPr>
        <p:spPr>
          <a:xfrm>
            <a:off x="8362401" y="29260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13</a:t>
            </a:fld>
            <a:endParaRPr>
              <a:solidFill>
                <a:schemeClr val="dk1"/>
              </a:solidFill>
            </a:endParaRPr>
          </a:p>
        </p:txBody>
      </p:sp>
      <p:pic>
        <p:nvPicPr>
          <p:cNvPr id="1125" name="Google Shape;1125;p99" title="Screenshot 2026-08-17 at 23.56.53.png"/>
          <p:cNvPicPr preferRelativeResize="0"/>
          <p:nvPr/>
        </p:nvPicPr>
        <p:blipFill rotWithShape="1">
          <a:blip r:embed="rId3">
            <a:alphaModFix/>
          </a:blip>
          <a:srcRect l="1341" r="773"/>
          <a:stretch/>
        </p:blipFill>
        <p:spPr>
          <a:xfrm>
            <a:off x="0" y="659425"/>
            <a:ext cx="7370922" cy="4484074"/>
          </a:xfrm>
          <a:prstGeom prst="rect">
            <a:avLst/>
          </a:prstGeom>
          <a:noFill/>
          <a:ln>
            <a:noFill/>
          </a:ln>
        </p:spPr>
      </p:pic>
      <p:sp>
        <p:nvSpPr>
          <p:cNvPr id="1126" name="Google Shape;1126;p99"/>
          <p:cNvSpPr txBox="1"/>
          <p:nvPr/>
        </p:nvSpPr>
        <p:spPr>
          <a:xfrm>
            <a:off x="7307700" y="2148250"/>
            <a:ext cx="1891800" cy="13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Given a jet, order the constituents based on their p</a:t>
            </a:r>
            <a:r>
              <a:rPr lang="en" b="1" baseline="-25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</a:t>
            </a:r>
            <a:r>
              <a:rPr lang="en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. </a:t>
            </a:r>
            <a:endParaRPr b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→ Predict tokens auto-regressively.</a:t>
            </a:r>
            <a:endParaRPr b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27" name="Google Shape;1127;p99"/>
          <p:cNvSpPr txBox="1"/>
          <p:nvPr/>
        </p:nvSpPr>
        <p:spPr>
          <a:xfrm>
            <a:off x="7307700" y="4664675"/>
            <a:ext cx="1836300" cy="3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From </a:t>
            </a:r>
            <a:r>
              <a:rPr lang="en" sz="1200" i="1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4"/>
              </a:rPr>
              <a:t>2403.05618</a:t>
            </a:r>
            <a:r>
              <a:rPr lang="en" sz="1200" i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.</a:t>
            </a:r>
            <a:endParaRPr sz="1200" i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100"/>
          <p:cNvSpPr txBox="1">
            <a:spLocks noGrp="1"/>
          </p:cNvSpPr>
          <p:nvPr>
            <p:ph type="title" idx="4294967295"/>
          </p:nvPr>
        </p:nvSpPr>
        <p:spPr>
          <a:xfrm>
            <a:off x="114300" y="60275"/>
            <a:ext cx="8122800" cy="56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Here’s the model architecture, and how we dissect it.</a:t>
            </a:r>
            <a:endParaRPr sz="2400"/>
          </a:p>
        </p:txBody>
      </p:sp>
      <p:sp>
        <p:nvSpPr>
          <p:cNvPr id="1133" name="Google Shape;1133;p100"/>
          <p:cNvSpPr txBox="1">
            <a:spLocks noGrp="1"/>
          </p:cNvSpPr>
          <p:nvPr>
            <p:ph type="sldNum" idx="4294967295"/>
          </p:nvPr>
        </p:nvSpPr>
        <p:spPr>
          <a:xfrm>
            <a:off x="8362401" y="29260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14</a:t>
            </a:fld>
            <a:endParaRPr>
              <a:solidFill>
                <a:schemeClr val="dk1"/>
              </a:solidFill>
            </a:endParaRPr>
          </a:p>
        </p:txBody>
      </p:sp>
      <p:cxnSp>
        <p:nvCxnSpPr>
          <p:cNvPr id="1134" name="Google Shape;1134;p100"/>
          <p:cNvCxnSpPr/>
          <p:nvPr/>
        </p:nvCxnSpPr>
        <p:spPr>
          <a:xfrm rot="10800000" flipH="1">
            <a:off x="6211321" y="3524924"/>
            <a:ext cx="526200" cy="1350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35" name="Google Shape;1135;p100"/>
          <p:cNvCxnSpPr/>
          <p:nvPr/>
        </p:nvCxnSpPr>
        <p:spPr>
          <a:xfrm rot="10800000">
            <a:off x="6856382" y="3660147"/>
            <a:ext cx="28800" cy="4695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136" name="Google Shape;1136;p100" title="Screenshot 2026-08-17 at 20.51.21.png"/>
          <p:cNvPicPr preferRelativeResize="0"/>
          <p:nvPr/>
        </p:nvPicPr>
        <p:blipFill rotWithShape="1">
          <a:blip r:embed="rId3">
            <a:alphaModFix/>
          </a:blip>
          <a:srcRect l="2372"/>
          <a:stretch/>
        </p:blipFill>
        <p:spPr>
          <a:xfrm>
            <a:off x="0" y="625775"/>
            <a:ext cx="6028399" cy="4435474"/>
          </a:xfrm>
          <a:prstGeom prst="rect">
            <a:avLst/>
          </a:prstGeom>
          <a:noFill/>
          <a:ln>
            <a:noFill/>
          </a:ln>
        </p:spPr>
      </p:pic>
      <p:sp>
        <p:nvSpPr>
          <p:cNvPr id="1137" name="Google Shape;1137;p100"/>
          <p:cNvSpPr txBox="1"/>
          <p:nvPr/>
        </p:nvSpPr>
        <p:spPr>
          <a:xfrm>
            <a:off x="4952439" y="2907141"/>
            <a:ext cx="9951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550" tIns="87550" rIns="87550" bIns="875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9" b="1" i="1">
                <a:solidFill>
                  <a:srgbClr val="1D1D1D"/>
                </a:solidFill>
                <a:latin typeface="Lexend"/>
                <a:ea typeface="Lexend"/>
                <a:cs typeface="Lexend"/>
                <a:sym typeface="Lexend"/>
              </a:rPr>
              <a:t>8 </a:t>
            </a:r>
            <a:endParaRPr sz="1149" b="1" i="1">
              <a:solidFill>
                <a:srgbClr val="1D1D1D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9" b="1" i="1">
                <a:solidFill>
                  <a:srgbClr val="1D1D1D"/>
                </a:solidFill>
                <a:latin typeface="Lexend"/>
                <a:ea typeface="Lexend"/>
                <a:cs typeface="Lexend"/>
                <a:sym typeface="Lexend"/>
              </a:rPr>
              <a:t>Backbone Blocks</a:t>
            </a:r>
            <a:endParaRPr sz="1149" b="1" i="1">
              <a:solidFill>
                <a:srgbClr val="1D1D1D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38" name="Google Shape;1138;p100"/>
          <p:cNvCxnSpPr/>
          <p:nvPr/>
        </p:nvCxnSpPr>
        <p:spPr>
          <a:xfrm>
            <a:off x="4952441" y="795102"/>
            <a:ext cx="1214400" cy="8400"/>
          </a:xfrm>
          <a:prstGeom prst="straightConnector1">
            <a:avLst/>
          </a:prstGeom>
          <a:noFill/>
          <a:ln w="18250" cap="flat" cmpd="sng">
            <a:solidFill>
              <a:schemeClr val="lt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39" name="Google Shape;1139;p100"/>
          <p:cNvSpPr/>
          <p:nvPr/>
        </p:nvSpPr>
        <p:spPr>
          <a:xfrm>
            <a:off x="6150332" y="794918"/>
            <a:ext cx="176100" cy="823800"/>
          </a:xfrm>
          <a:prstGeom prst="leftBrace">
            <a:avLst>
              <a:gd name="adj1" fmla="val 50000"/>
              <a:gd name="adj2" fmla="val 50000"/>
            </a:avLst>
          </a:prstGeom>
          <a:noFill/>
          <a:ln w="273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7550" tIns="87550" rIns="87550" bIns="875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41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40" name="Google Shape;1140;p100"/>
          <p:cNvSpPr txBox="1"/>
          <p:nvPr/>
        </p:nvSpPr>
        <p:spPr>
          <a:xfrm>
            <a:off x="6378965" y="596088"/>
            <a:ext cx="15552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550" tIns="87550" rIns="87550" bIns="87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41" b="1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1 Linear Layer</a:t>
            </a:r>
            <a:endParaRPr sz="1441" b="1">
              <a:solidFill>
                <a:schemeClr val="lt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41" name="Google Shape;1141;p100"/>
          <p:cNvSpPr txBox="1"/>
          <p:nvPr/>
        </p:nvSpPr>
        <p:spPr>
          <a:xfrm>
            <a:off x="6378962" y="1180100"/>
            <a:ext cx="2370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550" tIns="87550" rIns="87550" bIns="87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41" b="1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2 Transformer Layers + 1 Linear Layer</a:t>
            </a:r>
            <a:endParaRPr sz="1441" b="1">
              <a:solidFill>
                <a:schemeClr val="lt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142" name="Google Shape;1142;p100" title="10994_2021_6035_Fig1_HTM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5725" y="2960234"/>
            <a:ext cx="3196450" cy="1642591"/>
          </a:xfrm>
          <a:prstGeom prst="rect">
            <a:avLst/>
          </a:prstGeom>
          <a:noFill/>
          <a:ln>
            <a:noFill/>
          </a:ln>
        </p:spPr>
      </p:pic>
      <p:sp>
        <p:nvSpPr>
          <p:cNvPr id="1143" name="Google Shape;1143;p100"/>
          <p:cNvSpPr/>
          <p:nvPr/>
        </p:nvSpPr>
        <p:spPr>
          <a:xfrm>
            <a:off x="6063775" y="1828275"/>
            <a:ext cx="2964000" cy="10491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1D1D1D"/>
                </a:solidFill>
                <a:latin typeface="Lexend"/>
                <a:ea typeface="Lexend"/>
                <a:cs typeface="Lexend"/>
                <a:sym typeface="Lexend"/>
              </a:rPr>
              <a:t>The Gromov-Wasserstein Distance (GW) </a:t>
            </a:r>
            <a:r>
              <a:rPr lang="en">
                <a:solidFill>
                  <a:srgbClr val="1D1D1D"/>
                </a:solidFill>
                <a:latin typeface="Lexend"/>
                <a:ea typeface="Lexend"/>
                <a:cs typeface="Lexend"/>
                <a:sym typeface="Lexend"/>
              </a:rPr>
              <a:t>to compare the intrinsic geometric structure of different models.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44" name="Google Shape;1144;p100"/>
          <p:cNvSpPr/>
          <p:nvPr/>
        </p:nvSpPr>
        <p:spPr>
          <a:xfrm>
            <a:off x="5947525" y="4685675"/>
            <a:ext cx="3196500" cy="340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minimize over all (i, k)(j, l) combinations 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45" name="Google Shape;1145;p100"/>
          <p:cNvSpPr txBox="1"/>
          <p:nvPr/>
        </p:nvSpPr>
        <p:spPr>
          <a:xfrm>
            <a:off x="7222525" y="875275"/>
            <a:ext cx="526200" cy="3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OR</a:t>
            </a:r>
            <a:endParaRPr sz="1600" b="1" i="1">
              <a:solidFill>
                <a:schemeClr val="lt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46" name="Google Shape;1146;p100"/>
          <p:cNvSpPr txBox="1"/>
          <p:nvPr/>
        </p:nvSpPr>
        <p:spPr>
          <a:xfrm>
            <a:off x="114300" y="4761900"/>
            <a:ext cx="1836300" cy="3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From </a:t>
            </a:r>
            <a:r>
              <a:rPr lang="en" sz="1200" i="1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5"/>
              </a:rPr>
              <a:t>2403.05618</a:t>
            </a:r>
            <a:r>
              <a:rPr lang="en" sz="1200" i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.</a:t>
            </a:r>
            <a:endParaRPr sz="1200" i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101"/>
          <p:cNvSpPr txBox="1">
            <a:spLocks noGrp="1"/>
          </p:cNvSpPr>
          <p:nvPr>
            <p:ph type="sldNum" idx="4294967295"/>
          </p:nvPr>
        </p:nvSpPr>
        <p:spPr>
          <a:xfrm>
            <a:off x="8362401" y="29260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15</a:t>
            </a:fld>
            <a:endParaRPr>
              <a:solidFill>
                <a:schemeClr val="dk1"/>
              </a:solidFill>
            </a:endParaRPr>
          </a:p>
        </p:txBody>
      </p:sp>
      <p:cxnSp>
        <p:nvCxnSpPr>
          <p:cNvPr id="1152" name="Google Shape;1152;p101"/>
          <p:cNvCxnSpPr/>
          <p:nvPr/>
        </p:nvCxnSpPr>
        <p:spPr>
          <a:xfrm rot="10800000" flipH="1">
            <a:off x="6211321" y="3524924"/>
            <a:ext cx="526200" cy="1350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53" name="Google Shape;1153;p101"/>
          <p:cNvCxnSpPr/>
          <p:nvPr/>
        </p:nvCxnSpPr>
        <p:spPr>
          <a:xfrm rot="10800000">
            <a:off x="6856382" y="3660147"/>
            <a:ext cx="28800" cy="4695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54" name="Google Shape;1154;p101"/>
          <p:cNvSpPr txBox="1">
            <a:spLocks noGrp="1"/>
          </p:cNvSpPr>
          <p:nvPr>
            <p:ph type="title" idx="4294967295"/>
          </p:nvPr>
        </p:nvSpPr>
        <p:spPr>
          <a:xfrm>
            <a:off x="71000" y="68650"/>
            <a:ext cx="79461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Q1. How does the model interior change?</a:t>
            </a:r>
            <a:endParaRPr sz="2400"/>
          </a:p>
        </p:txBody>
      </p:sp>
      <p:pic>
        <p:nvPicPr>
          <p:cNvPr id="1155" name="Google Shape;1155;p101" title="Screenshot 2026-07-18 at 13.38.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93712"/>
            <a:ext cx="4572000" cy="2892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6" name="Google Shape;1156;p101" title="Screenshot 2026-07-18 at 13.38.4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6250" y="2162125"/>
            <a:ext cx="4647751" cy="297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7" name="Google Shape;1157;p101"/>
          <p:cNvSpPr/>
          <p:nvPr/>
        </p:nvSpPr>
        <p:spPr>
          <a:xfrm>
            <a:off x="3219350" y="795100"/>
            <a:ext cx="1197000" cy="26496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l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58" name="Google Shape;1158;p101"/>
          <p:cNvSpPr/>
          <p:nvPr/>
        </p:nvSpPr>
        <p:spPr>
          <a:xfrm>
            <a:off x="7776525" y="2267625"/>
            <a:ext cx="834600" cy="26496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l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59" name="Google Shape;1159;p101"/>
          <p:cNvSpPr/>
          <p:nvPr/>
        </p:nvSpPr>
        <p:spPr>
          <a:xfrm>
            <a:off x="4749750" y="907601"/>
            <a:ext cx="3918900" cy="1121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latin typeface="Lexend"/>
                <a:ea typeface="Lexend"/>
                <a:cs typeface="Lexend"/>
                <a:sym typeface="Lexend"/>
              </a:rPr>
              <a:t>👈 If the head is just a simple linear layer.</a:t>
            </a:r>
            <a:endParaRPr i="1"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i="1">
                <a:latin typeface="Lexend"/>
                <a:ea typeface="Lexend"/>
                <a:cs typeface="Lexend"/>
                <a:sym typeface="Lexend"/>
              </a:rPr>
              <a:t>Now if the head is more complicated (2 transformer + 1 linear).👇</a:t>
            </a:r>
            <a:endParaRPr i="1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60" name="Google Shape;1160;p101"/>
          <p:cNvSpPr txBox="1"/>
          <p:nvPr/>
        </p:nvSpPr>
        <p:spPr>
          <a:xfrm>
            <a:off x="355650" y="3842675"/>
            <a:ext cx="39189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So does the model somehow become “lazy” and “procrastinate”? 🤔</a:t>
            </a:r>
            <a:endParaRPr sz="1600" i="1">
              <a:solidFill>
                <a:schemeClr val="lt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102"/>
          <p:cNvSpPr txBox="1">
            <a:spLocks noGrp="1"/>
          </p:cNvSpPr>
          <p:nvPr>
            <p:ph type="title" idx="4294967295"/>
          </p:nvPr>
        </p:nvSpPr>
        <p:spPr>
          <a:xfrm>
            <a:off x="71000" y="68650"/>
            <a:ext cx="79461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Q2. How does the model change during training?</a:t>
            </a:r>
            <a:endParaRPr sz="2400"/>
          </a:p>
        </p:txBody>
      </p:sp>
      <p:sp>
        <p:nvSpPr>
          <p:cNvPr id="1166" name="Google Shape;1166;p102"/>
          <p:cNvSpPr txBox="1">
            <a:spLocks noGrp="1"/>
          </p:cNvSpPr>
          <p:nvPr>
            <p:ph type="sldNum" idx="4294967295"/>
          </p:nvPr>
        </p:nvSpPr>
        <p:spPr>
          <a:xfrm>
            <a:off x="8362401" y="29260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16</a:t>
            </a:fld>
            <a:endParaRPr>
              <a:solidFill>
                <a:schemeClr val="dk1"/>
              </a:solidFill>
            </a:endParaRPr>
          </a:p>
        </p:txBody>
      </p:sp>
      <p:cxnSp>
        <p:nvCxnSpPr>
          <p:cNvPr id="1167" name="Google Shape;1167;p102"/>
          <p:cNvCxnSpPr/>
          <p:nvPr/>
        </p:nvCxnSpPr>
        <p:spPr>
          <a:xfrm rot="10800000" flipH="1">
            <a:off x="6211321" y="3524924"/>
            <a:ext cx="526200" cy="1350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68" name="Google Shape;1168;p102"/>
          <p:cNvCxnSpPr/>
          <p:nvPr/>
        </p:nvCxnSpPr>
        <p:spPr>
          <a:xfrm rot="10800000">
            <a:off x="6856382" y="3660147"/>
            <a:ext cx="28800" cy="4695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169" name="Google Shape;1169;p102" title="Screenshot 2026-07-18 at 15.21.3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1688" y="2535550"/>
            <a:ext cx="9187377" cy="2607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0" name="Google Shape;1170;p102" title="Screenshot 2026-07-18 at 16.03.37.png"/>
          <p:cNvPicPr preferRelativeResize="0"/>
          <p:nvPr/>
        </p:nvPicPr>
        <p:blipFill rotWithShape="1">
          <a:blip r:embed="rId4">
            <a:alphaModFix/>
          </a:blip>
          <a:srcRect r="18547"/>
          <a:stretch/>
        </p:blipFill>
        <p:spPr>
          <a:xfrm>
            <a:off x="2778650" y="512825"/>
            <a:ext cx="3239407" cy="2022726"/>
          </a:xfrm>
          <a:prstGeom prst="rect">
            <a:avLst/>
          </a:prstGeom>
          <a:noFill/>
          <a:ln>
            <a:noFill/>
          </a:ln>
        </p:spPr>
      </p:pic>
      <p:sp>
        <p:nvSpPr>
          <p:cNvPr id="1171" name="Google Shape;1171;p102"/>
          <p:cNvSpPr/>
          <p:nvPr/>
        </p:nvSpPr>
        <p:spPr>
          <a:xfrm>
            <a:off x="166400" y="1092025"/>
            <a:ext cx="2491800" cy="8643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If we only look at the validation loss curve 👉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72" name="Google Shape;1172;p102"/>
          <p:cNvSpPr/>
          <p:nvPr/>
        </p:nvSpPr>
        <p:spPr>
          <a:xfrm>
            <a:off x="6093200" y="1036000"/>
            <a:ext cx="2712900" cy="1034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If instead we manage to open the black-box 👇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73" name="Google Shape;1173;p102"/>
          <p:cNvSpPr txBox="1"/>
          <p:nvPr/>
        </p:nvSpPr>
        <p:spPr>
          <a:xfrm>
            <a:off x="3789500" y="795100"/>
            <a:ext cx="18177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Nothing special here really 🥲</a:t>
            </a:r>
            <a:endParaRPr i="1">
              <a:solidFill>
                <a:schemeClr val="lt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74" name="Google Shape;1174;p102"/>
          <p:cNvCxnSpPr/>
          <p:nvPr/>
        </p:nvCxnSpPr>
        <p:spPr>
          <a:xfrm>
            <a:off x="3784700" y="2724150"/>
            <a:ext cx="5400" cy="22293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175" name="Google Shape;1175;p102"/>
          <p:cNvCxnSpPr/>
          <p:nvPr/>
        </p:nvCxnSpPr>
        <p:spPr>
          <a:xfrm>
            <a:off x="6868075" y="2724150"/>
            <a:ext cx="5400" cy="22293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76" name="Google Shape;1176;p102"/>
          <p:cNvSpPr txBox="1"/>
          <p:nvPr/>
        </p:nvSpPr>
        <p:spPr>
          <a:xfrm>
            <a:off x="1694350" y="2900475"/>
            <a:ext cx="1467600" cy="10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Wow, three regimes? Why’s that? 🤩</a:t>
            </a:r>
            <a:endParaRPr i="1">
              <a:solidFill>
                <a:schemeClr val="lt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03"/>
          <p:cNvSpPr txBox="1">
            <a:spLocks noGrp="1"/>
          </p:cNvSpPr>
          <p:nvPr>
            <p:ph type="sldNum" idx="4294967295"/>
          </p:nvPr>
        </p:nvSpPr>
        <p:spPr>
          <a:xfrm>
            <a:off x="8362401" y="29260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17</a:t>
            </a:fld>
            <a:endParaRPr>
              <a:solidFill>
                <a:schemeClr val="dk1"/>
              </a:solidFill>
            </a:endParaRPr>
          </a:p>
        </p:txBody>
      </p:sp>
      <p:cxnSp>
        <p:nvCxnSpPr>
          <p:cNvPr id="1182" name="Google Shape;1182;p103"/>
          <p:cNvCxnSpPr/>
          <p:nvPr/>
        </p:nvCxnSpPr>
        <p:spPr>
          <a:xfrm rot="10800000" flipH="1">
            <a:off x="6211321" y="3524924"/>
            <a:ext cx="526200" cy="1350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83" name="Google Shape;1183;p103"/>
          <p:cNvCxnSpPr/>
          <p:nvPr/>
        </p:nvCxnSpPr>
        <p:spPr>
          <a:xfrm rot="10800000">
            <a:off x="6856382" y="3660147"/>
            <a:ext cx="28800" cy="4695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84" name="Google Shape;1184;p103"/>
          <p:cNvSpPr txBox="1">
            <a:spLocks noGrp="1"/>
          </p:cNvSpPr>
          <p:nvPr>
            <p:ph type="title" idx="4294967295"/>
          </p:nvPr>
        </p:nvSpPr>
        <p:spPr>
          <a:xfrm>
            <a:off x="52275" y="112150"/>
            <a:ext cx="8271300" cy="86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Q3. Do different models converge after being well-trained?</a:t>
            </a:r>
            <a:endParaRPr sz="2400"/>
          </a:p>
        </p:txBody>
      </p:sp>
      <p:sp>
        <p:nvSpPr>
          <p:cNvPr id="1185" name="Google Shape;1185;p103"/>
          <p:cNvSpPr/>
          <p:nvPr/>
        </p:nvSpPr>
        <p:spPr>
          <a:xfrm rot="191601">
            <a:off x="399568" y="1545193"/>
            <a:ext cx="8035077" cy="2596629"/>
          </a:xfrm>
          <a:prstGeom prst="cloudCallout">
            <a:avLst>
              <a:gd name="adj1" fmla="val -37737"/>
              <a:gd name="adj2" fmla="val 64879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Well, truth is, we’re still waiting for the final analysis results as we speak. Sorry about that! 😝  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From what we have so far, different models do </a:t>
            </a:r>
            <a:r>
              <a:rPr lang="en" sz="1600" i="1">
                <a:latin typeface="Lexend"/>
                <a:ea typeface="Lexend"/>
                <a:cs typeface="Lexend"/>
                <a:sym typeface="Lexend"/>
              </a:rPr>
              <a:t>not</a:t>
            </a:r>
            <a:r>
              <a:rPr lang="en" sz="1600">
                <a:latin typeface="Lexend"/>
                <a:ea typeface="Lexend"/>
                <a:cs typeface="Lexend"/>
                <a:sym typeface="Lexend"/>
              </a:rPr>
              <a:t> seem to be converging—a bit disappointing… 😿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Or does this mean we need better (and larger) models? 💁 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Google Shape;1190;p104"/>
          <p:cNvSpPr txBox="1">
            <a:spLocks noGrp="1"/>
          </p:cNvSpPr>
          <p:nvPr>
            <p:ph type="title" idx="4294967295"/>
          </p:nvPr>
        </p:nvSpPr>
        <p:spPr>
          <a:xfrm>
            <a:off x="1264525" y="1786200"/>
            <a:ext cx="5663100" cy="14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AI as Our New Microscope </a:t>
            </a:r>
            <a:r>
              <a:rPr lang="en"/>
              <a:t>🔬</a:t>
            </a:r>
            <a:r>
              <a:rPr lang="en" sz="3000"/>
              <a:t> </a:t>
            </a:r>
            <a:endParaRPr sz="3000"/>
          </a:p>
        </p:txBody>
      </p:sp>
      <p:sp>
        <p:nvSpPr>
          <p:cNvPr id="1191" name="Google Shape;1191;p104"/>
          <p:cNvSpPr txBox="1"/>
          <p:nvPr/>
        </p:nvSpPr>
        <p:spPr>
          <a:xfrm>
            <a:off x="1172300" y="3431025"/>
            <a:ext cx="64911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In my view, this is a new form of </a:t>
            </a:r>
            <a:r>
              <a:rPr lang="en" sz="1600" b="1">
                <a:latin typeface="Lexend"/>
                <a:ea typeface="Lexend"/>
                <a:cs typeface="Lexend"/>
                <a:sym typeface="Lexend"/>
              </a:rPr>
              <a:t>experimental physics</a:t>
            </a:r>
            <a:r>
              <a:rPr lang="en" sz="1600">
                <a:latin typeface="Lexend"/>
                <a:ea typeface="Lexend"/>
                <a:cs typeface="Lexend"/>
                <a:sym typeface="Lexend"/>
              </a:rPr>
              <a:t>—one in which data and AI models become the experimental system. 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lnSpc>
                <a:spcPct val="8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Even AI agents will need to design and perform such experiments to explore, test hypotheses, and make discoveries (and, inevitably, lots of GPUs).</a:t>
            </a:r>
            <a:endParaRPr sz="1600" i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6" name="Google Shape;1196;p105"/>
          <p:cNvPicPr preferRelativeResize="0"/>
          <p:nvPr/>
        </p:nvPicPr>
        <p:blipFill rotWithShape="1">
          <a:blip r:embed="rId3">
            <a:alphaModFix/>
          </a:blip>
          <a:srcRect l="5781" r="1420"/>
          <a:stretch/>
        </p:blipFill>
        <p:spPr>
          <a:xfrm>
            <a:off x="5378550" y="1747479"/>
            <a:ext cx="3765450" cy="3411997"/>
          </a:xfrm>
          <a:prstGeom prst="rect">
            <a:avLst/>
          </a:prstGeom>
          <a:noFill/>
          <a:ln>
            <a:noFill/>
          </a:ln>
        </p:spPr>
      </p:pic>
      <p:sp>
        <p:nvSpPr>
          <p:cNvPr id="1197" name="Google Shape;1197;p105"/>
          <p:cNvSpPr txBox="1">
            <a:spLocks noGrp="1"/>
          </p:cNvSpPr>
          <p:nvPr>
            <p:ph type="title" idx="4294967295"/>
          </p:nvPr>
        </p:nvSpPr>
        <p:spPr>
          <a:xfrm>
            <a:off x="204025" y="68800"/>
            <a:ext cx="7187700" cy="55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Future is in the model representation space?</a:t>
            </a:r>
            <a:endParaRPr sz="2400"/>
          </a:p>
        </p:txBody>
      </p:sp>
      <p:sp>
        <p:nvSpPr>
          <p:cNvPr id="1198" name="Google Shape;1198;p105"/>
          <p:cNvSpPr txBox="1">
            <a:spLocks noGrp="1"/>
          </p:cNvSpPr>
          <p:nvPr>
            <p:ph type="sldNum" idx="4294967295"/>
          </p:nvPr>
        </p:nvSpPr>
        <p:spPr>
          <a:xfrm>
            <a:off x="8362401" y="29260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19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1199" name="Google Shape;1199;p105"/>
          <p:cNvSpPr/>
          <p:nvPr/>
        </p:nvSpPr>
        <p:spPr>
          <a:xfrm>
            <a:off x="343506" y="619255"/>
            <a:ext cx="4283400" cy="622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43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600" i="1" u="none" strike="noStrike" cap="none">
                <a:solidFill>
                  <a:srgbClr val="3F3F3F"/>
                </a:solidFill>
                <a:latin typeface="Lexend"/>
                <a:ea typeface="Lexend"/>
                <a:cs typeface="Lexend"/>
                <a:sym typeface="Lexend"/>
              </a:rPr>
              <a:t>Inspiration from our CS colleagues: </a:t>
            </a:r>
            <a:r>
              <a:rPr lang="en" sz="1600" i="1" u="sng" strike="noStrike" cap="none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4"/>
              </a:rPr>
              <a:t>2405.07987</a:t>
            </a:r>
            <a:endParaRPr sz="1600" i="1" u="none" strike="noStrike" cap="none">
              <a:solidFill>
                <a:srgbClr val="3F3F3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200" name="Google Shape;1200;p105"/>
          <p:cNvPicPr preferRelativeResize="0"/>
          <p:nvPr/>
        </p:nvPicPr>
        <p:blipFill rotWithShape="1">
          <a:blip r:embed="rId5">
            <a:alphaModFix/>
          </a:blip>
          <a:srcRect l="947" t="4251" r="1473" b="3736"/>
          <a:stretch/>
        </p:blipFill>
        <p:spPr>
          <a:xfrm>
            <a:off x="292600" y="1289303"/>
            <a:ext cx="4385026" cy="1658337"/>
          </a:xfrm>
          <a:prstGeom prst="rect">
            <a:avLst/>
          </a:prstGeom>
          <a:noFill/>
          <a:ln>
            <a:noFill/>
          </a:ln>
        </p:spPr>
      </p:pic>
      <p:sp>
        <p:nvSpPr>
          <p:cNvPr id="1201" name="Google Shape;1201;p105"/>
          <p:cNvSpPr/>
          <p:nvPr/>
        </p:nvSpPr>
        <p:spPr>
          <a:xfrm rot="382300">
            <a:off x="814881" y="3193682"/>
            <a:ext cx="4644187" cy="1283237"/>
          </a:xfrm>
          <a:prstGeom prst="cloudCallout">
            <a:avLst>
              <a:gd name="adj1" fmla="val -29846"/>
              <a:gd name="adj2" fmla="val 67609"/>
            </a:avLst>
          </a:prstGeom>
          <a:solidFill>
            <a:schemeClr val="accent2"/>
          </a:solidFill>
          <a:ln w="214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600" b="1" i="0" u="sng" strike="noStrike" cap="none">
                <a:solidFill>
                  <a:srgbClr val="B83A4B"/>
                </a:solidFill>
                <a:latin typeface="Lexend"/>
                <a:ea typeface="Lexend"/>
                <a:cs typeface="Lexend"/>
                <a:sym typeface="Lexend"/>
              </a:rPr>
              <a:t>Anna Karenina Principle:</a:t>
            </a:r>
            <a:endParaRPr sz="1600" b="1" i="0" u="sng" strike="noStrike" cap="none">
              <a:solidFill>
                <a:srgbClr val="B83A4B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i="0" u="none" strike="noStrike" cap="none">
                <a:solidFill>
                  <a:srgbClr val="B83A4B"/>
                </a:solidFill>
                <a:latin typeface="Lexend"/>
                <a:ea typeface="Lexend"/>
                <a:cs typeface="Lexend"/>
                <a:sym typeface="Lexend"/>
              </a:rPr>
              <a:t>All good models are alike; each failed model fails in its own way.</a:t>
            </a:r>
            <a:endParaRPr i="0" u="none" strike="noStrike" cap="none">
              <a:solidFill>
                <a:srgbClr val="B83A4B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202" name="Google Shape;1202;p105"/>
          <p:cNvPicPr preferRelativeResize="0"/>
          <p:nvPr/>
        </p:nvPicPr>
        <p:blipFill rotWithShape="1">
          <a:blip r:embed="rId6">
            <a:alphaModFix/>
          </a:blip>
          <a:srcRect l="8140" t="10500" r="4149" b="11375"/>
          <a:stretch/>
        </p:blipFill>
        <p:spPr>
          <a:xfrm>
            <a:off x="0" y="3096825"/>
            <a:ext cx="1611262" cy="2046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3" name="Google Shape;1203;p105"/>
          <p:cNvPicPr preferRelativeResize="0"/>
          <p:nvPr/>
        </p:nvPicPr>
        <p:blipFill rotWithShape="1">
          <a:blip r:embed="rId7">
            <a:alphaModFix/>
          </a:blip>
          <a:srcRect l="1221" r="1094"/>
          <a:stretch/>
        </p:blipFill>
        <p:spPr>
          <a:xfrm>
            <a:off x="4754100" y="840050"/>
            <a:ext cx="4097300" cy="956375"/>
          </a:xfrm>
          <a:prstGeom prst="rect">
            <a:avLst/>
          </a:prstGeom>
          <a:noFill/>
          <a:ln>
            <a:noFill/>
          </a:ln>
        </p:spPr>
      </p:pic>
      <p:sp>
        <p:nvSpPr>
          <p:cNvPr id="1204" name="Google Shape;1204;p105"/>
          <p:cNvSpPr txBox="1"/>
          <p:nvPr/>
        </p:nvSpPr>
        <p:spPr>
          <a:xfrm>
            <a:off x="5058188" y="1627816"/>
            <a:ext cx="1176900" cy="8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 i="1" u="none" strike="noStrike" cap="none">
                <a:solidFill>
                  <a:srgbClr val="674EA7"/>
                </a:solidFill>
                <a:latin typeface="Lexend"/>
                <a:ea typeface="Lexend"/>
                <a:cs typeface="Lexend"/>
                <a:sym typeface="Lexend"/>
              </a:rPr>
              <a:t>Bigger models more likely to find the min</a:t>
            </a:r>
            <a:endParaRPr sz="1200" i="1" u="none" strike="noStrike" cap="none">
              <a:solidFill>
                <a:srgbClr val="674EA7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05" name="Google Shape;1205;p105"/>
          <p:cNvSpPr txBox="1"/>
          <p:nvPr/>
        </p:nvSpPr>
        <p:spPr>
          <a:xfrm>
            <a:off x="7740525" y="1772125"/>
            <a:ext cx="13407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 i="1" u="none" strike="noStrike" cap="none">
                <a:solidFill>
                  <a:srgbClr val="E04F39"/>
                </a:solidFill>
                <a:latin typeface="Lexend"/>
                <a:ea typeface="Lexend"/>
                <a:cs typeface="Lexend"/>
                <a:sym typeface="Lexend"/>
              </a:rPr>
              <a:t>Simplicity bias stronger for bigger models</a:t>
            </a:r>
            <a:endParaRPr sz="1200" i="1" u="none" strike="noStrike" cap="none">
              <a:solidFill>
                <a:srgbClr val="E04F39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88"/>
          <p:cNvSpPr txBox="1">
            <a:spLocks noGrp="1"/>
          </p:cNvSpPr>
          <p:nvPr>
            <p:ph type="sldNum" idx="4294967295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2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982" name="Google Shape;982;p88"/>
          <p:cNvSpPr txBox="1">
            <a:spLocks noGrp="1"/>
          </p:cNvSpPr>
          <p:nvPr>
            <p:ph type="title"/>
          </p:nvPr>
        </p:nvSpPr>
        <p:spPr>
          <a:xfrm>
            <a:off x="1239800" y="1851250"/>
            <a:ext cx="5734800" cy="12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33"/>
              <a:t>We’ve come a long way in the past decade.</a:t>
            </a:r>
            <a:endParaRPr sz="3033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106"/>
          <p:cNvSpPr txBox="1">
            <a:spLocks noGrp="1"/>
          </p:cNvSpPr>
          <p:nvPr>
            <p:ph type="title" idx="4294967295"/>
          </p:nvPr>
        </p:nvSpPr>
        <p:spPr>
          <a:xfrm>
            <a:off x="53200" y="53425"/>
            <a:ext cx="8136000" cy="6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My Vision of Scientific(𝚿) AI in particle physics</a:t>
            </a:r>
            <a:endParaRPr sz="2300"/>
          </a:p>
        </p:txBody>
      </p:sp>
      <p:sp>
        <p:nvSpPr>
          <p:cNvPr id="1211" name="Google Shape;1211;p106"/>
          <p:cNvSpPr txBox="1">
            <a:spLocks noGrp="1"/>
          </p:cNvSpPr>
          <p:nvPr>
            <p:ph type="sldNum" idx="4294967295"/>
          </p:nvPr>
        </p:nvSpPr>
        <p:spPr>
          <a:xfrm>
            <a:off x="8362401" y="29260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20</a:t>
            </a:fld>
            <a:endParaRPr>
              <a:solidFill>
                <a:schemeClr val="dk1"/>
              </a:solidFill>
            </a:endParaRPr>
          </a:p>
        </p:txBody>
      </p:sp>
      <p:cxnSp>
        <p:nvCxnSpPr>
          <p:cNvPr id="1212" name="Google Shape;1212;p106"/>
          <p:cNvCxnSpPr/>
          <p:nvPr/>
        </p:nvCxnSpPr>
        <p:spPr>
          <a:xfrm rot="10800000" flipH="1">
            <a:off x="6211321" y="3524924"/>
            <a:ext cx="526200" cy="1350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13" name="Google Shape;1213;p106"/>
          <p:cNvCxnSpPr/>
          <p:nvPr/>
        </p:nvCxnSpPr>
        <p:spPr>
          <a:xfrm rot="10800000">
            <a:off x="6856382" y="3660147"/>
            <a:ext cx="28800" cy="4695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214" name="Google Shape;1214;p106" title="Screenshot 2026-05-26 at 16.47.1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5575" y="661254"/>
            <a:ext cx="846646" cy="887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5" name="Google Shape;1215;p106" title="Screenshot 2025-11-11 at 17.44.01.png"/>
          <p:cNvPicPr preferRelativeResize="0"/>
          <p:nvPr/>
        </p:nvPicPr>
        <p:blipFill rotWithShape="1">
          <a:blip r:embed="rId4">
            <a:alphaModFix/>
          </a:blip>
          <a:srcRect r="33267"/>
          <a:stretch/>
        </p:blipFill>
        <p:spPr>
          <a:xfrm>
            <a:off x="1725" y="819400"/>
            <a:ext cx="4358875" cy="380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6" name="Google Shape;1216;p106"/>
          <p:cNvSpPr/>
          <p:nvPr/>
        </p:nvSpPr>
        <p:spPr>
          <a:xfrm>
            <a:off x="3937900" y="1252025"/>
            <a:ext cx="2622000" cy="1768800"/>
          </a:xfrm>
          <a:prstGeom prst="notchedRightArrow">
            <a:avLst>
              <a:gd name="adj1" fmla="val 64100"/>
              <a:gd name="adj2" fmla="val 34693"/>
            </a:avLst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Lexend"/>
                <a:ea typeface="Lexend"/>
                <a:cs typeface="Lexend"/>
                <a:sym typeface="Lexend"/>
              </a:rPr>
              <a:t>Good Models </a:t>
            </a:r>
            <a:r>
              <a:rPr lang="en" sz="1600">
                <a:latin typeface="Lexend"/>
                <a:ea typeface="Lexend"/>
                <a:cs typeface="Lexend"/>
                <a:sym typeface="Lexend"/>
              </a:rPr>
              <a:t>for Collider Data Analysis</a:t>
            </a:r>
            <a:r>
              <a:rPr lang="en" sz="1600" b="1">
                <a:latin typeface="Lexend"/>
                <a:ea typeface="Lexend"/>
                <a:cs typeface="Lexend"/>
                <a:sym typeface="Lexend"/>
              </a:rPr>
              <a:t> </a:t>
            </a:r>
            <a:endParaRPr sz="1600" b="1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17" name="Google Shape;1217;p106"/>
          <p:cNvSpPr txBox="1"/>
          <p:nvPr/>
        </p:nvSpPr>
        <p:spPr>
          <a:xfrm>
            <a:off x="4411825" y="2961825"/>
            <a:ext cx="2097000" cy="17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Now performance is a </a:t>
            </a:r>
            <a:r>
              <a:rPr lang="en" sz="16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prerequisite</a:t>
            </a:r>
            <a:r>
              <a:rPr lang="en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, not the focus. </a:t>
            </a:r>
            <a:endParaRPr sz="16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Models themselves become our </a:t>
            </a:r>
            <a:r>
              <a:rPr lang="en" sz="16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discovery tool</a:t>
            </a:r>
            <a:r>
              <a:rPr lang="en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.</a:t>
            </a:r>
            <a:endParaRPr sz="16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218" name="Google Shape;1218;p106" title="Screenshot 2026-07-17 at 18.51.04.png"/>
          <p:cNvPicPr preferRelativeResize="0"/>
          <p:nvPr/>
        </p:nvPicPr>
        <p:blipFill rotWithShape="1">
          <a:blip r:embed="rId5">
            <a:alphaModFix/>
          </a:blip>
          <a:srcRect l="4952"/>
          <a:stretch/>
        </p:blipFill>
        <p:spPr>
          <a:xfrm>
            <a:off x="6560050" y="1610957"/>
            <a:ext cx="2525850" cy="2226393"/>
          </a:xfrm>
          <a:prstGeom prst="rect">
            <a:avLst/>
          </a:prstGeom>
          <a:noFill/>
          <a:ln>
            <a:noFill/>
          </a:ln>
        </p:spPr>
      </p:pic>
      <p:sp>
        <p:nvSpPr>
          <p:cNvPr id="1219" name="Google Shape;1219;p106"/>
          <p:cNvSpPr/>
          <p:nvPr/>
        </p:nvSpPr>
        <p:spPr>
          <a:xfrm>
            <a:off x="6463925" y="3985725"/>
            <a:ext cx="2621985" cy="9967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1">
                <a:ln w="19050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2"/>
                </a:solidFill>
                <a:latin typeface="Alfa Slab One"/>
              </a:rPr>
              <a:t>Or perhaps something </a:t>
            </a:r>
            <a:br>
              <a:rPr b="1" i="1">
                <a:ln w="19050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2"/>
                </a:solidFill>
                <a:latin typeface="Alfa Slab One"/>
              </a:rPr>
            </a:br>
            <a:r>
              <a:rPr b="1" i="1">
                <a:ln w="19050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2"/>
                </a:solidFill>
                <a:latin typeface="Alfa Slab One"/>
              </a:rPr>
              <a:t>completely alien?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107"/>
          <p:cNvSpPr txBox="1">
            <a:spLocks noGrp="1"/>
          </p:cNvSpPr>
          <p:nvPr>
            <p:ph type="title"/>
          </p:nvPr>
        </p:nvSpPr>
        <p:spPr>
          <a:xfrm>
            <a:off x="1956450" y="1640425"/>
            <a:ext cx="4631100" cy="9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Thanks for your attention!</a:t>
            </a:r>
            <a:endParaRPr sz="3200"/>
          </a:p>
        </p:txBody>
      </p:sp>
      <p:sp>
        <p:nvSpPr>
          <p:cNvPr id="1225" name="Google Shape;1225;p107"/>
          <p:cNvSpPr txBox="1">
            <a:spLocks noGrp="1"/>
          </p:cNvSpPr>
          <p:nvPr>
            <p:ph type="sldNum" idx="4294967295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21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1226" name="Google Shape;1226;p107"/>
          <p:cNvSpPr/>
          <p:nvPr/>
        </p:nvSpPr>
        <p:spPr>
          <a:xfrm>
            <a:off x="865675" y="858550"/>
            <a:ext cx="2848500" cy="6993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1D1D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Contact Emails: </a:t>
            </a:r>
            <a:r>
              <a:rPr lang="en" u="sng">
                <a:solidFill>
                  <a:schemeClr val="lt2"/>
                </a:solidFill>
                <a:latin typeface="Lexend Light"/>
                <a:ea typeface="Lexend Light"/>
                <a:cs typeface="Lexend Light"/>
                <a:sym typeface="Lexend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tianji_cai@tongji.edu.cn</a:t>
            </a:r>
            <a:r>
              <a:rPr lang="en">
                <a:solidFill>
                  <a:schemeClr val="accent2"/>
                </a:solidFill>
                <a:latin typeface="Lexend Light"/>
                <a:ea typeface="Lexend Light"/>
                <a:cs typeface="Lexend Light"/>
                <a:sym typeface="Lexend Light"/>
              </a:rPr>
              <a:t> </a:t>
            </a:r>
            <a:r>
              <a:rPr lang="en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rPr>
              <a:t>/</a:t>
            </a:r>
            <a:r>
              <a:rPr lang="en">
                <a:solidFill>
                  <a:schemeClr val="accent2"/>
                </a:solidFill>
                <a:latin typeface="Lexend Light"/>
                <a:ea typeface="Lexend Light"/>
                <a:cs typeface="Lexend Light"/>
                <a:sym typeface="Lexend Light"/>
              </a:rPr>
              <a:t> </a:t>
            </a:r>
            <a:r>
              <a:rPr lang="en" u="sng">
                <a:solidFill>
                  <a:schemeClr val="lt2"/>
                </a:solidFill>
                <a:latin typeface="Lexend Light"/>
                <a:ea typeface="Lexend Light"/>
                <a:cs typeface="Lexend Light"/>
                <a:sym typeface="Lexend Ligh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tianjiresearch@gmail.com</a:t>
            </a:r>
            <a:r>
              <a:rPr lang="en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rPr>
              <a:t>.</a:t>
            </a:r>
            <a:endParaRPr>
              <a:solidFill>
                <a:schemeClr val="dk1"/>
              </a:solidFill>
              <a:latin typeface="Lexend Light"/>
              <a:ea typeface="Lexend Light"/>
              <a:cs typeface="Lexend Light"/>
              <a:sym typeface="Lexend Light"/>
            </a:endParaRPr>
          </a:p>
        </p:txBody>
      </p:sp>
      <p:sp>
        <p:nvSpPr>
          <p:cNvPr id="1227" name="Google Shape;1227;p107"/>
          <p:cNvSpPr txBox="1"/>
          <p:nvPr/>
        </p:nvSpPr>
        <p:spPr>
          <a:xfrm>
            <a:off x="4877600" y="2843500"/>
            <a:ext cx="1647300" cy="5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i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Q&amp;A?</a:t>
            </a:r>
            <a:endParaRPr sz="2800" i="1"/>
          </a:p>
        </p:txBody>
      </p:sp>
      <p:pic>
        <p:nvPicPr>
          <p:cNvPr id="1228" name="Google Shape;1228;p107" title="logo-yellow.jpg"/>
          <p:cNvPicPr preferRelativeResize="0"/>
          <p:nvPr/>
        </p:nvPicPr>
        <p:blipFill rotWithShape="1">
          <a:blip r:embed="rId5">
            <a:alphaModFix/>
          </a:blip>
          <a:srcRect b="2714"/>
          <a:stretch/>
        </p:blipFill>
        <p:spPr>
          <a:xfrm>
            <a:off x="759409" y="2640700"/>
            <a:ext cx="3859092" cy="2502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108"/>
          <p:cNvSpPr txBox="1">
            <a:spLocks noGrp="1"/>
          </p:cNvSpPr>
          <p:nvPr>
            <p:ph type="title"/>
          </p:nvPr>
        </p:nvSpPr>
        <p:spPr>
          <a:xfrm>
            <a:off x="1295250" y="1840825"/>
            <a:ext cx="46503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Backup Slides</a:t>
            </a:r>
            <a:endParaRPr sz="3000"/>
          </a:p>
        </p:txBody>
      </p:sp>
      <p:sp>
        <p:nvSpPr>
          <p:cNvPr id="1234" name="Google Shape;1234;p108"/>
          <p:cNvSpPr txBox="1">
            <a:spLocks noGrp="1"/>
          </p:cNvSpPr>
          <p:nvPr>
            <p:ph type="sldNum" idx="4294967295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22</a:t>
            </a:fld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09"/>
          <p:cNvSpPr txBox="1">
            <a:spLocks noGrp="1"/>
          </p:cNvSpPr>
          <p:nvPr>
            <p:ph type="title" idx="4294967295"/>
          </p:nvPr>
        </p:nvSpPr>
        <p:spPr>
          <a:xfrm>
            <a:off x="66475" y="41350"/>
            <a:ext cx="55623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Model Architecture</a:t>
            </a:r>
            <a:endParaRPr sz="2300"/>
          </a:p>
        </p:txBody>
      </p:sp>
      <p:sp>
        <p:nvSpPr>
          <p:cNvPr id="1240" name="Google Shape;1240;p109"/>
          <p:cNvSpPr txBox="1">
            <a:spLocks noGrp="1"/>
          </p:cNvSpPr>
          <p:nvPr>
            <p:ph type="sldNum" idx="4294967295"/>
          </p:nvPr>
        </p:nvSpPr>
        <p:spPr>
          <a:xfrm>
            <a:off x="8362401" y="29260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23</a:t>
            </a:fld>
            <a:endParaRPr>
              <a:solidFill>
                <a:schemeClr val="dk1"/>
              </a:solidFill>
            </a:endParaRPr>
          </a:p>
        </p:txBody>
      </p:sp>
      <p:pic>
        <p:nvPicPr>
          <p:cNvPr id="1241" name="Google Shape;1241;p109" title="Screenshot 2026-07-18 at 15.45.3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25" y="577700"/>
            <a:ext cx="4755524" cy="3256500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42" name="Google Shape;1242;p109"/>
          <p:cNvSpPr/>
          <p:nvPr/>
        </p:nvSpPr>
        <p:spPr>
          <a:xfrm>
            <a:off x="1534125" y="439300"/>
            <a:ext cx="1008000" cy="355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Lexend"/>
                <a:ea typeface="Lexend"/>
                <a:cs typeface="Lexend"/>
                <a:sym typeface="Lexend"/>
              </a:rPr>
              <a:t>L-NTP</a:t>
            </a:r>
            <a:endParaRPr sz="1600" b="1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243" name="Google Shape;1243;p109" title="Screenshot 2026-07-18 at 15.46.1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0550" y="1272525"/>
            <a:ext cx="4253225" cy="3709424"/>
          </a:xfrm>
          <a:prstGeom prst="rect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44" name="Google Shape;1244;p109"/>
          <p:cNvSpPr/>
          <p:nvPr/>
        </p:nvSpPr>
        <p:spPr>
          <a:xfrm>
            <a:off x="6218500" y="1026050"/>
            <a:ext cx="1008000" cy="3558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Lexend"/>
                <a:ea typeface="Lexend"/>
                <a:cs typeface="Lexend"/>
                <a:sym typeface="Lexend"/>
              </a:rPr>
              <a:t>T-NTP</a:t>
            </a:r>
            <a:endParaRPr sz="1600" b="1"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7" name="Google Shape;987;p89" title="Screenshot 2026-08-18 at 00.42.1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7996" y="2328586"/>
            <a:ext cx="4316678" cy="2814914"/>
          </a:xfrm>
          <a:prstGeom prst="rect">
            <a:avLst/>
          </a:prstGeom>
          <a:noFill/>
          <a:ln>
            <a:noFill/>
          </a:ln>
        </p:spPr>
      </p:pic>
      <p:sp>
        <p:nvSpPr>
          <p:cNvPr id="988" name="Google Shape;988;p89"/>
          <p:cNvSpPr txBox="1">
            <a:spLocks noGrp="1"/>
          </p:cNvSpPr>
          <p:nvPr>
            <p:ph type="sldNum" idx="4294967295"/>
          </p:nvPr>
        </p:nvSpPr>
        <p:spPr>
          <a:xfrm>
            <a:off x="8362401" y="29260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3</a:t>
            </a:fld>
            <a:endParaRPr>
              <a:solidFill>
                <a:schemeClr val="dk1"/>
              </a:solidFill>
            </a:endParaRPr>
          </a:p>
        </p:txBody>
      </p:sp>
      <p:cxnSp>
        <p:nvCxnSpPr>
          <p:cNvPr id="989" name="Google Shape;989;p89"/>
          <p:cNvCxnSpPr/>
          <p:nvPr/>
        </p:nvCxnSpPr>
        <p:spPr>
          <a:xfrm rot="10800000" flipH="1">
            <a:off x="5793571" y="3592824"/>
            <a:ext cx="526200" cy="1350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90" name="Google Shape;990;p89"/>
          <p:cNvCxnSpPr/>
          <p:nvPr/>
        </p:nvCxnSpPr>
        <p:spPr>
          <a:xfrm rot="10800000">
            <a:off x="6856382" y="3660147"/>
            <a:ext cx="28800" cy="4695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991" name="Google Shape;991;p89"/>
          <p:cNvSpPr txBox="1">
            <a:spLocks noGrp="1"/>
          </p:cNvSpPr>
          <p:nvPr>
            <p:ph type="title" idx="4294967295"/>
          </p:nvPr>
        </p:nvSpPr>
        <p:spPr>
          <a:xfrm>
            <a:off x="51150" y="18850"/>
            <a:ext cx="76374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From the “humble” beginnings of images…</a:t>
            </a:r>
            <a:endParaRPr sz="2400"/>
          </a:p>
        </p:txBody>
      </p:sp>
      <p:pic>
        <p:nvPicPr>
          <p:cNvPr id="992" name="Google Shape;992;p89" title="Screenshot 2025-07-06 at 3.54.51 PM.png"/>
          <p:cNvPicPr preferRelativeResize="0"/>
          <p:nvPr/>
        </p:nvPicPr>
        <p:blipFill rotWithShape="1">
          <a:blip r:embed="rId4">
            <a:alphaModFix/>
          </a:blip>
          <a:srcRect r="12042" b="53689"/>
          <a:stretch/>
        </p:blipFill>
        <p:spPr>
          <a:xfrm>
            <a:off x="4840550" y="1618190"/>
            <a:ext cx="4316677" cy="479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3" name="Google Shape;993;p89" title="Screenshot 2025-07-06 at 3.54.51 PM.png"/>
          <p:cNvPicPr preferRelativeResize="0"/>
          <p:nvPr/>
        </p:nvPicPr>
        <p:blipFill rotWithShape="1">
          <a:blip r:embed="rId4">
            <a:alphaModFix/>
          </a:blip>
          <a:srcRect t="65454" r="12042" b="11387"/>
          <a:stretch/>
        </p:blipFill>
        <p:spPr>
          <a:xfrm>
            <a:off x="4840550" y="2067039"/>
            <a:ext cx="4316677" cy="23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89" title="Screenshot 2026-08-18 at 09.07.49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526350"/>
            <a:ext cx="4918901" cy="276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89" title="Screenshot 2026-05-14 at 16.17.33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3266023"/>
            <a:ext cx="4918902" cy="1885476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89"/>
          <p:cNvSpPr/>
          <p:nvPr/>
        </p:nvSpPr>
        <p:spPr>
          <a:xfrm rot="-423535">
            <a:off x="129313" y="4676531"/>
            <a:ext cx="1841303" cy="35788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19050" cap="flat" cmpd="sng">
                  <a:solidFill>
                    <a:srgbClr val="EB5600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4CCCC"/>
                </a:solidFill>
                <a:latin typeface="Alfa Slab One"/>
              </a:rPr>
              <a:t>China</a:t>
            </a:r>
          </a:p>
        </p:txBody>
      </p:sp>
      <p:sp>
        <p:nvSpPr>
          <p:cNvPr id="997" name="Google Shape;997;p89"/>
          <p:cNvSpPr/>
          <p:nvPr/>
        </p:nvSpPr>
        <p:spPr>
          <a:xfrm rot="205113">
            <a:off x="3179475" y="649356"/>
            <a:ext cx="1482550" cy="38888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19050" cap="flat" cmpd="sng">
                  <a:solidFill>
                    <a:srgbClr val="EB5600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4CCCC"/>
                </a:solidFill>
                <a:latin typeface="Alfa Slab One"/>
              </a:rPr>
              <a:t>2014!!!</a:t>
            </a:r>
          </a:p>
        </p:txBody>
      </p:sp>
      <p:sp>
        <p:nvSpPr>
          <p:cNvPr id="998" name="Google Shape;998;p89"/>
          <p:cNvSpPr/>
          <p:nvPr/>
        </p:nvSpPr>
        <p:spPr>
          <a:xfrm rot="681">
            <a:off x="1492850" y="4068350"/>
            <a:ext cx="3030300" cy="468900"/>
          </a:xfrm>
          <a:prstGeom prst="wedgeRoundRectCallout">
            <a:avLst>
              <a:gd name="adj1" fmla="val -61654"/>
              <a:gd name="adj2" fmla="val 16268"/>
              <a:gd name="adj3" fmla="val 0"/>
            </a:avLst>
          </a:pr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latin typeface="Lexend"/>
                <a:ea typeface="Lexend"/>
                <a:cs typeface="Lexend"/>
                <a:sym typeface="Lexend"/>
              </a:rPr>
              <a:t>Special thanks to my co-authors Ke Li &amp; Teng Li!</a:t>
            </a:r>
            <a:r>
              <a:rPr lang="en" i="1">
                <a:latin typeface="Lato"/>
                <a:ea typeface="Lato"/>
                <a:cs typeface="Lato"/>
                <a:sym typeface="Lato"/>
              </a:rPr>
              <a:t> 🥳</a:t>
            </a:r>
            <a:endParaRPr i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99" name="Google Shape;999;p89"/>
          <p:cNvSpPr/>
          <p:nvPr/>
        </p:nvSpPr>
        <p:spPr>
          <a:xfrm rot="205125">
            <a:off x="2837880" y="3338935"/>
            <a:ext cx="1544869" cy="3682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19050" cap="flat" cmpd="sng">
                  <a:solidFill>
                    <a:srgbClr val="EB5600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4CCCC"/>
                </a:solidFill>
                <a:latin typeface="Alfa Slab One"/>
              </a:rPr>
              <a:t>2026!!!</a:t>
            </a:r>
          </a:p>
        </p:txBody>
      </p:sp>
      <p:sp>
        <p:nvSpPr>
          <p:cNvPr id="1000" name="Google Shape;1000;p89"/>
          <p:cNvSpPr/>
          <p:nvPr/>
        </p:nvSpPr>
        <p:spPr>
          <a:xfrm>
            <a:off x="5072988" y="866288"/>
            <a:ext cx="3866700" cy="680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Subfields: </a:t>
            </a:r>
            <a:r>
              <a:rPr lang="en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hep-ex, </a:t>
            </a:r>
            <a:r>
              <a:rPr lang="en" sz="16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hep-ph, hep-th, </a:t>
            </a:r>
            <a:r>
              <a:rPr lang="en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hep-lat,nucl-th, astro-ph.CO…</a:t>
            </a:r>
            <a:endParaRPr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90"/>
          <p:cNvSpPr txBox="1">
            <a:spLocks noGrp="1"/>
          </p:cNvSpPr>
          <p:nvPr>
            <p:ph type="title" idx="4294967295"/>
          </p:nvPr>
        </p:nvSpPr>
        <p:spPr>
          <a:xfrm>
            <a:off x="204025" y="68800"/>
            <a:ext cx="76374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What have we achieved in Phase I Exploration?</a:t>
            </a:r>
            <a:endParaRPr sz="2400"/>
          </a:p>
        </p:txBody>
      </p:sp>
      <p:sp>
        <p:nvSpPr>
          <p:cNvPr id="1006" name="Google Shape;1006;p90"/>
          <p:cNvSpPr txBox="1">
            <a:spLocks noGrp="1"/>
          </p:cNvSpPr>
          <p:nvPr>
            <p:ph type="sldNum" idx="4294967295"/>
          </p:nvPr>
        </p:nvSpPr>
        <p:spPr>
          <a:xfrm>
            <a:off x="8362401" y="29260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4</a:t>
            </a:fld>
            <a:endParaRPr>
              <a:solidFill>
                <a:schemeClr val="dk1"/>
              </a:solidFill>
            </a:endParaRPr>
          </a:p>
        </p:txBody>
      </p:sp>
      <p:cxnSp>
        <p:nvCxnSpPr>
          <p:cNvPr id="1007" name="Google Shape;1007;p90"/>
          <p:cNvCxnSpPr/>
          <p:nvPr/>
        </p:nvCxnSpPr>
        <p:spPr>
          <a:xfrm rot="10800000" flipH="1">
            <a:off x="5793571" y="3592824"/>
            <a:ext cx="526200" cy="1350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08" name="Google Shape;1008;p90"/>
          <p:cNvCxnSpPr/>
          <p:nvPr/>
        </p:nvCxnSpPr>
        <p:spPr>
          <a:xfrm rot="10800000">
            <a:off x="6856382" y="3660147"/>
            <a:ext cx="28800" cy="4695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009" name="Google Shape;1009;p90" title="Screenshot 2025-07-06 at 5.00.21 PM.png"/>
          <p:cNvPicPr preferRelativeResize="0"/>
          <p:nvPr/>
        </p:nvPicPr>
        <p:blipFill rotWithShape="1">
          <a:blip r:embed="rId3">
            <a:alphaModFix/>
          </a:blip>
          <a:srcRect l="4158" t="1517" r="1769"/>
          <a:stretch/>
        </p:blipFill>
        <p:spPr>
          <a:xfrm>
            <a:off x="84150" y="545213"/>
            <a:ext cx="2026453" cy="4598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90" title="Screenshot 2025-07-06 at 5.00.42 PM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588" y="578269"/>
            <a:ext cx="1953497" cy="4528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90" title="Screenshot 2025-07-06 at 5.01.06 PM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64080" y="543425"/>
            <a:ext cx="1793992" cy="4598286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90"/>
          <p:cNvSpPr/>
          <p:nvPr/>
        </p:nvSpPr>
        <p:spPr>
          <a:xfrm>
            <a:off x="84150" y="510380"/>
            <a:ext cx="967200" cy="257100"/>
          </a:xfrm>
          <a:prstGeom prst="roundRect">
            <a:avLst>
              <a:gd name="adj" fmla="val 16667"/>
            </a:avLst>
          </a:prstGeom>
          <a:noFill/>
          <a:ln w="17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025" tIns="82025" rIns="82025" bIns="82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6"/>
              <a:buFont typeface="Arial"/>
              <a:buNone/>
            </a:pPr>
            <a:endParaRPr sz="1256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13" name="Google Shape;1013;p90"/>
          <p:cNvSpPr/>
          <p:nvPr/>
        </p:nvSpPr>
        <p:spPr>
          <a:xfrm>
            <a:off x="84150" y="2073115"/>
            <a:ext cx="874200" cy="257100"/>
          </a:xfrm>
          <a:prstGeom prst="roundRect">
            <a:avLst>
              <a:gd name="adj" fmla="val 16667"/>
            </a:avLst>
          </a:prstGeom>
          <a:noFill/>
          <a:ln w="17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025" tIns="82025" rIns="82025" bIns="82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6"/>
              <a:buFont typeface="Arial"/>
              <a:buNone/>
            </a:pPr>
            <a:endParaRPr sz="1256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14" name="Google Shape;1014;p90"/>
          <p:cNvSpPr/>
          <p:nvPr/>
        </p:nvSpPr>
        <p:spPr>
          <a:xfrm>
            <a:off x="2151600" y="578280"/>
            <a:ext cx="1425900" cy="257100"/>
          </a:xfrm>
          <a:prstGeom prst="roundRect">
            <a:avLst>
              <a:gd name="adj" fmla="val 16667"/>
            </a:avLst>
          </a:prstGeom>
          <a:noFill/>
          <a:ln w="17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025" tIns="82025" rIns="82025" bIns="82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6"/>
              <a:buFont typeface="Arial"/>
              <a:buNone/>
            </a:pPr>
            <a:endParaRPr sz="1256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15" name="Google Shape;1015;p90"/>
          <p:cNvSpPr/>
          <p:nvPr/>
        </p:nvSpPr>
        <p:spPr>
          <a:xfrm>
            <a:off x="2151600" y="871565"/>
            <a:ext cx="1608900" cy="383700"/>
          </a:xfrm>
          <a:prstGeom prst="roundRect">
            <a:avLst>
              <a:gd name="adj" fmla="val 16667"/>
            </a:avLst>
          </a:prstGeom>
          <a:noFill/>
          <a:ln w="17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025" tIns="82025" rIns="82025" bIns="82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6"/>
              <a:buFont typeface="Arial"/>
              <a:buNone/>
            </a:pPr>
            <a:endParaRPr sz="1256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16" name="Google Shape;1016;p90"/>
          <p:cNvSpPr/>
          <p:nvPr/>
        </p:nvSpPr>
        <p:spPr>
          <a:xfrm>
            <a:off x="2151600" y="1291620"/>
            <a:ext cx="1608900" cy="257100"/>
          </a:xfrm>
          <a:prstGeom prst="roundRect">
            <a:avLst>
              <a:gd name="adj" fmla="val 16667"/>
            </a:avLst>
          </a:prstGeom>
          <a:noFill/>
          <a:ln w="17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025" tIns="82025" rIns="82025" bIns="82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6"/>
              <a:buFont typeface="Arial"/>
              <a:buNone/>
            </a:pPr>
            <a:endParaRPr sz="1256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17" name="Google Shape;1017;p90"/>
          <p:cNvSpPr/>
          <p:nvPr/>
        </p:nvSpPr>
        <p:spPr>
          <a:xfrm>
            <a:off x="2151600" y="1584905"/>
            <a:ext cx="1838400" cy="341400"/>
          </a:xfrm>
          <a:prstGeom prst="roundRect">
            <a:avLst>
              <a:gd name="adj" fmla="val 16667"/>
            </a:avLst>
          </a:prstGeom>
          <a:noFill/>
          <a:ln w="17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025" tIns="82025" rIns="82025" bIns="82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6"/>
              <a:buFont typeface="Arial"/>
              <a:buNone/>
            </a:pPr>
            <a:endParaRPr sz="1256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18" name="Google Shape;1018;p90"/>
          <p:cNvSpPr/>
          <p:nvPr/>
        </p:nvSpPr>
        <p:spPr>
          <a:xfrm>
            <a:off x="2110599" y="4853362"/>
            <a:ext cx="1362600" cy="257100"/>
          </a:xfrm>
          <a:prstGeom prst="roundRect">
            <a:avLst>
              <a:gd name="adj" fmla="val 16667"/>
            </a:avLst>
          </a:prstGeom>
          <a:noFill/>
          <a:ln w="17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025" tIns="82025" rIns="82025" bIns="82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6"/>
              <a:buFont typeface="Arial"/>
              <a:buNone/>
            </a:pPr>
            <a:endParaRPr sz="1256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19" name="Google Shape;1019;p90"/>
          <p:cNvSpPr/>
          <p:nvPr/>
        </p:nvSpPr>
        <p:spPr>
          <a:xfrm>
            <a:off x="4064080" y="543425"/>
            <a:ext cx="1677300" cy="257100"/>
          </a:xfrm>
          <a:prstGeom prst="roundRect">
            <a:avLst>
              <a:gd name="adj" fmla="val 16667"/>
            </a:avLst>
          </a:prstGeom>
          <a:noFill/>
          <a:ln w="17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025" tIns="82025" rIns="82025" bIns="82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6"/>
              <a:buFont typeface="Arial"/>
              <a:buNone/>
            </a:pPr>
            <a:endParaRPr sz="1256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20" name="Google Shape;1020;p90"/>
          <p:cNvSpPr/>
          <p:nvPr/>
        </p:nvSpPr>
        <p:spPr>
          <a:xfrm>
            <a:off x="4067937" y="835319"/>
            <a:ext cx="1838400" cy="341400"/>
          </a:xfrm>
          <a:prstGeom prst="roundRect">
            <a:avLst>
              <a:gd name="adj" fmla="val 16667"/>
            </a:avLst>
          </a:prstGeom>
          <a:noFill/>
          <a:ln w="17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025" tIns="82025" rIns="82025" bIns="82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6"/>
              <a:buFont typeface="Arial"/>
              <a:buNone/>
            </a:pPr>
            <a:endParaRPr sz="1256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21" name="Google Shape;1021;p90"/>
          <p:cNvSpPr/>
          <p:nvPr/>
        </p:nvSpPr>
        <p:spPr>
          <a:xfrm>
            <a:off x="4067937" y="1211458"/>
            <a:ext cx="1838400" cy="383700"/>
          </a:xfrm>
          <a:prstGeom prst="roundRect">
            <a:avLst>
              <a:gd name="adj" fmla="val 16667"/>
            </a:avLst>
          </a:prstGeom>
          <a:noFill/>
          <a:ln w="17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025" tIns="82025" rIns="82025" bIns="82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6"/>
              <a:buFont typeface="Arial"/>
              <a:buNone/>
            </a:pPr>
            <a:endParaRPr sz="1256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22" name="Google Shape;1022;p90"/>
          <p:cNvSpPr/>
          <p:nvPr/>
        </p:nvSpPr>
        <p:spPr>
          <a:xfrm>
            <a:off x="4064080" y="2884747"/>
            <a:ext cx="1677300" cy="297900"/>
          </a:xfrm>
          <a:prstGeom prst="roundRect">
            <a:avLst>
              <a:gd name="adj" fmla="val 16667"/>
            </a:avLst>
          </a:prstGeom>
          <a:noFill/>
          <a:ln w="17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025" tIns="82025" rIns="82025" bIns="82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6"/>
              <a:buFont typeface="Arial"/>
              <a:buNone/>
            </a:pPr>
            <a:endParaRPr sz="1256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23" name="Google Shape;1023;p90"/>
          <p:cNvSpPr/>
          <p:nvPr/>
        </p:nvSpPr>
        <p:spPr>
          <a:xfrm>
            <a:off x="4064080" y="4316585"/>
            <a:ext cx="1485600" cy="257100"/>
          </a:xfrm>
          <a:prstGeom prst="roundRect">
            <a:avLst>
              <a:gd name="adj" fmla="val 16667"/>
            </a:avLst>
          </a:prstGeom>
          <a:noFill/>
          <a:ln w="17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025" tIns="82025" rIns="82025" bIns="82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6"/>
              <a:buFont typeface="Arial"/>
              <a:buNone/>
            </a:pPr>
            <a:endParaRPr sz="1256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24" name="Google Shape;1024;p90"/>
          <p:cNvSpPr/>
          <p:nvPr/>
        </p:nvSpPr>
        <p:spPr>
          <a:xfrm>
            <a:off x="6034875" y="2639425"/>
            <a:ext cx="3022800" cy="1795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600" i="0" u="none" strike="noStrike" cap="none">
                <a:solidFill>
                  <a:srgbClr val="3F3F3F"/>
                </a:solidFill>
                <a:latin typeface="Lexend"/>
                <a:ea typeface="Lexend"/>
                <a:cs typeface="Lexend"/>
                <a:sym typeface="Lexend"/>
              </a:rPr>
              <a:t>Now it’s time to enter </a:t>
            </a:r>
            <a:r>
              <a:rPr lang="en" sz="1600">
                <a:solidFill>
                  <a:srgbClr val="3F3F3F"/>
                </a:solidFill>
                <a:latin typeface="Lexend"/>
                <a:ea typeface="Lexend"/>
                <a:cs typeface="Lexend"/>
                <a:sym typeface="Lexend"/>
              </a:rPr>
              <a:t>Phase II</a:t>
            </a:r>
            <a:r>
              <a:rPr lang="en" sz="1600" i="0" u="none" strike="noStrike" cap="none">
                <a:solidFill>
                  <a:srgbClr val="3F3F3F"/>
                </a:solidFill>
                <a:latin typeface="Lexend"/>
                <a:ea typeface="Lexend"/>
                <a:cs typeface="Lexend"/>
                <a:sym typeface="Lexend"/>
              </a:rPr>
              <a:t>: </a:t>
            </a:r>
            <a:endParaRPr sz="1600" i="0" u="none" strike="noStrike" cap="none">
              <a:solidFill>
                <a:srgbClr val="3F3F3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600" b="1" i="0" u="none" strike="noStrike" cap="none">
                <a:solidFill>
                  <a:srgbClr val="3F3F3F"/>
                </a:solidFill>
                <a:latin typeface="Lexend"/>
                <a:ea typeface="Lexend"/>
                <a:cs typeface="Lexend"/>
                <a:sym typeface="Lexend"/>
              </a:rPr>
              <a:t>Defining unifying themes that can shape and sharpen our field.</a:t>
            </a:r>
            <a:endParaRPr sz="1600" b="1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25" name="Google Shape;1025;p90"/>
          <p:cNvSpPr txBox="1"/>
          <p:nvPr/>
        </p:nvSpPr>
        <p:spPr>
          <a:xfrm>
            <a:off x="6062775" y="1255275"/>
            <a:ext cx="29670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AI has proven itself to be a powerful technical tool for many individual tasks. 💪💪💪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26" name="Google Shape;1026;p90"/>
          <p:cNvSpPr txBox="1"/>
          <p:nvPr/>
        </p:nvSpPr>
        <p:spPr>
          <a:xfrm>
            <a:off x="6319775" y="4726750"/>
            <a:ext cx="2812800" cy="3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From </a:t>
            </a:r>
            <a:r>
              <a:rPr lang="en" sz="1200" i="1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6"/>
              </a:rPr>
              <a:t>HEP ML Living Review</a:t>
            </a:r>
            <a:r>
              <a:rPr lang="en" sz="1200" i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.</a:t>
            </a:r>
            <a:endParaRPr sz="1200" i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91"/>
          <p:cNvSpPr txBox="1">
            <a:spLocks noGrp="1"/>
          </p:cNvSpPr>
          <p:nvPr>
            <p:ph type="title" idx="4294967295"/>
          </p:nvPr>
        </p:nvSpPr>
        <p:spPr>
          <a:xfrm>
            <a:off x="204025" y="68800"/>
            <a:ext cx="80091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Collider jets remain the quintessential objects of study. </a:t>
            </a:r>
            <a:endParaRPr sz="2400"/>
          </a:p>
        </p:txBody>
      </p:sp>
      <p:sp>
        <p:nvSpPr>
          <p:cNvPr id="1032" name="Google Shape;1032;p91"/>
          <p:cNvSpPr txBox="1">
            <a:spLocks noGrp="1"/>
          </p:cNvSpPr>
          <p:nvPr>
            <p:ph type="sldNum" idx="4294967295"/>
          </p:nvPr>
        </p:nvSpPr>
        <p:spPr>
          <a:xfrm>
            <a:off x="8362401" y="29260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5</a:t>
            </a:fld>
            <a:endParaRPr>
              <a:solidFill>
                <a:schemeClr val="dk1"/>
              </a:solidFill>
            </a:endParaRPr>
          </a:p>
        </p:txBody>
      </p:sp>
      <p:cxnSp>
        <p:nvCxnSpPr>
          <p:cNvPr id="1033" name="Google Shape;1033;p91"/>
          <p:cNvCxnSpPr/>
          <p:nvPr/>
        </p:nvCxnSpPr>
        <p:spPr>
          <a:xfrm rot="10800000" flipH="1">
            <a:off x="6211321" y="3524924"/>
            <a:ext cx="526200" cy="1350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34" name="Google Shape;1034;p91"/>
          <p:cNvCxnSpPr/>
          <p:nvPr/>
        </p:nvCxnSpPr>
        <p:spPr>
          <a:xfrm rot="10800000">
            <a:off x="6856382" y="3660147"/>
            <a:ext cx="28800" cy="4695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035" name="Google Shape;1035;p91"/>
          <p:cNvPicPr preferRelativeResize="0"/>
          <p:nvPr/>
        </p:nvPicPr>
        <p:blipFill rotWithShape="1">
          <a:blip r:embed="rId3">
            <a:alphaModFix/>
          </a:blip>
          <a:srcRect l="5402" t="1749"/>
          <a:stretch/>
        </p:blipFill>
        <p:spPr>
          <a:xfrm>
            <a:off x="4801900" y="1747475"/>
            <a:ext cx="4388126" cy="339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Google Shape;1036;p91" title="Screenshot 2025-11-12 at 12.38.27.png"/>
          <p:cNvPicPr preferRelativeResize="0"/>
          <p:nvPr/>
        </p:nvPicPr>
        <p:blipFill rotWithShape="1">
          <a:blip r:embed="rId4">
            <a:alphaModFix/>
          </a:blip>
          <a:srcRect l="4765" t="2799" r="3610"/>
          <a:stretch/>
        </p:blipFill>
        <p:spPr>
          <a:xfrm>
            <a:off x="0" y="513600"/>
            <a:ext cx="4801901" cy="3253123"/>
          </a:xfrm>
          <a:prstGeom prst="rect">
            <a:avLst/>
          </a:prstGeom>
          <a:noFill/>
          <a:ln>
            <a:noFill/>
          </a:ln>
        </p:spPr>
      </p:pic>
      <p:sp>
        <p:nvSpPr>
          <p:cNvPr id="1037" name="Google Shape;1037;p91"/>
          <p:cNvSpPr/>
          <p:nvPr/>
        </p:nvSpPr>
        <p:spPr>
          <a:xfrm>
            <a:off x="291750" y="3935300"/>
            <a:ext cx="3849300" cy="8520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Luckily, our community has many open datasets for (simulated) collider jets.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38" name="Google Shape;1038;p91"/>
          <p:cNvSpPr/>
          <p:nvPr/>
        </p:nvSpPr>
        <p:spPr>
          <a:xfrm>
            <a:off x="5071325" y="909775"/>
            <a:ext cx="3780000" cy="7230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We also have developed a zoo of ML models to analyze jets &amp; events.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39" name="Google Shape;1039;p91"/>
          <p:cNvSpPr/>
          <p:nvPr/>
        </p:nvSpPr>
        <p:spPr>
          <a:xfrm rot="205112">
            <a:off x="2773833" y="2150677"/>
            <a:ext cx="4133430" cy="68547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19050" cap="flat" cmpd="sng">
                  <a:solidFill>
                    <a:srgbClr val="EB5600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4CCCC"/>
                </a:solidFill>
                <a:latin typeface="Alfa Slab One"/>
              </a:rPr>
              <a:t>Focus of this talk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92"/>
          <p:cNvSpPr txBox="1">
            <a:spLocks noGrp="1"/>
          </p:cNvSpPr>
          <p:nvPr>
            <p:ph type="sldNum" idx="4294967295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6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1045" name="Google Shape;1045;p92"/>
          <p:cNvSpPr txBox="1">
            <a:spLocks noGrp="1"/>
          </p:cNvSpPr>
          <p:nvPr>
            <p:ph type="title" idx="4294967295"/>
          </p:nvPr>
        </p:nvSpPr>
        <p:spPr>
          <a:xfrm>
            <a:off x="1172300" y="1954200"/>
            <a:ext cx="5776500" cy="11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Now we are building larger and larger models…</a:t>
            </a:r>
            <a:endParaRPr sz="3000"/>
          </a:p>
        </p:txBody>
      </p:sp>
      <p:sp>
        <p:nvSpPr>
          <p:cNvPr id="1046" name="Google Shape;1046;p92"/>
          <p:cNvSpPr txBox="1"/>
          <p:nvPr/>
        </p:nvSpPr>
        <p:spPr>
          <a:xfrm>
            <a:off x="1172300" y="3819625"/>
            <a:ext cx="38841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i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(Mostly) from </a:t>
            </a:r>
            <a:r>
              <a:rPr lang="en" sz="1500" i="1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3"/>
              </a:rPr>
              <a:t>2606.14870</a:t>
            </a:r>
            <a:r>
              <a:rPr lang="en" sz="1500" i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, </a:t>
            </a:r>
            <a:r>
              <a:rPr lang="en" sz="1500" i="1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4"/>
              </a:rPr>
              <a:t>2510.24066</a:t>
            </a:r>
            <a:r>
              <a:rPr lang="en" sz="1500" i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.</a:t>
            </a:r>
            <a:endParaRPr sz="1500" i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93"/>
          <p:cNvSpPr txBox="1">
            <a:spLocks noGrp="1"/>
          </p:cNvSpPr>
          <p:nvPr>
            <p:ph type="title" idx="4294967295"/>
          </p:nvPr>
        </p:nvSpPr>
        <p:spPr>
          <a:xfrm>
            <a:off x="119750" y="0"/>
            <a:ext cx="73395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We physicists always dream big!</a:t>
            </a:r>
            <a:endParaRPr sz="2400"/>
          </a:p>
        </p:txBody>
      </p:sp>
      <p:sp>
        <p:nvSpPr>
          <p:cNvPr id="1052" name="Google Shape;1052;p93"/>
          <p:cNvSpPr txBox="1">
            <a:spLocks noGrp="1"/>
          </p:cNvSpPr>
          <p:nvPr>
            <p:ph type="sldNum" idx="4294967295"/>
          </p:nvPr>
        </p:nvSpPr>
        <p:spPr>
          <a:xfrm>
            <a:off x="8362401" y="29260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7</a:t>
            </a:fld>
            <a:endParaRPr>
              <a:solidFill>
                <a:schemeClr val="dk1"/>
              </a:solidFill>
            </a:endParaRPr>
          </a:p>
        </p:txBody>
      </p:sp>
      <p:cxnSp>
        <p:nvCxnSpPr>
          <p:cNvPr id="1053" name="Google Shape;1053;p93"/>
          <p:cNvCxnSpPr/>
          <p:nvPr/>
        </p:nvCxnSpPr>
        <p:spPr>
          <a:xfrm rot="10800000" flipH="1">
            <a:off x="6211321" y="3524924"/>
            <a:ext cx="526200" cy="1350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54" name="Google Shape;1054;p93"/>
          <p:cNvCxnSpPr/>
          <p:nvPr/>
        </p:nvCxnSpPr>
        <p:spPr>
          <a:xfrm rot="10800000">
            <a:off x="6856382" y="3660147"/>
            <a:ext cx="28800" cy="4695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055" name="Google Shape;1055;p93" title="Screenshot 2026-08-17 at 21.42.10.png"/>
          <p:cNvPicPr preferRelativeResize="0"/>
          <p:nvPr/>
        </p:nvPicPr>
        <p:blipFill rotWithShape="1">
          <a:blip r:embed="rId3">
            <a:alphaModFix/>
          </a:blip>
          <a:srcRect t="2762"/>
          <a:stretch/>
        </p:blipFill>
        <p:spPr>
          <a:xfrm>
            <a:off x="0" y="571300"/>
            <a:ext cx="5361050" cy="303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6" name="Google Shape;1056;p93" title="Screenshot 2026-08-17 at 21.45.4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67475" y="2340375"/>
            <a:ext cx="5587476" cy="280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57" name="Google Shape;1057;p93"/>
          <p:cNvSpPr/>
          <p:nvPr/>
        </p:nvSpPr>
        <p:spPr>
          <a:xfrm>
            <a:off x="292600" y="3955775"/>
            <a:ext cx="3003300" cy="105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>
                <a:latin typeface="Lexend"/>
                <a:ea typeface="Lexend"/>
                <a:cs typeface="Lexend"/>
                <a:sym typeface="Lexend"/>
              </a:rPr>
              <a:t>But what is a LPM?</a:t>
            </a:r>
            <a:r>
              <a:rPr lang="en" sz="1600" b="1">
                <a:latin typeface="Lexend"/>
                <a:ea typeface="Lexend"/>
                <a:cs typeface="Lexend"/>
                <a:sym typeface="Lexend"/>
              </a:rPr>
              <a:t> </a:t>
            </a:r>
            <a:endParaRPr sz="1600" b="1"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Lexend"/>
                <a:ea typeface="Lexend"/>
                <a:cs typeface="Lexend"/>
                <a:sym typeface="Lexend"/>
              </a:rPr>
              <a:t>→ Essentially a (domain-specific) foundation model.</a:t>
            </a:r>
            <a:endParaRPr sz="1600" b="1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58" name="Google Shape;1058;p93"/>
          <p:cNvSpPr/>
          <p:nvPr/>
        </p:nvSpPr>
        <p:spPr>
          <a:xfrm rot="232840">
            <a:off x="5376617" y="740346"/>
            <a:ext cx="3399895" cy="1276727"/>
          </a:xfrm>
          <a:prstGeom prst="cloudCallout">
            <a:avLst>
              <a:gd name="adj1" fmla="val -47864"/>
              <a:gd name="adj2" fmla="val 66543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latin typeface="Lexend"/>
                <a:ea typeface="Lexend"/>
                <a:cs typeface="Lexend"/>
                <a:sym typeface="Lexend"/>
              </a:rPr>
              <a:t>The dream of an automated system with collaborating LLMs and LPMs.</a:t>
            </a:r>
            <a:endParaRPr i="1"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94"/>
          <p:cNvSpPr txBox="1">
            <a:spLocks noGrp="1"/>
          </p:cNvSpPr>
          <p:nvPr>
            <p:ph type="title" idx="4294967295"/>
          </p:nvPr>
        </p:nvSpPr>
        <p:spPr>
          <a:xfrm>
            <a:off x="204025" y="68800"/>
            <a:ext cx="73395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So what are foundation models (FMs)?</a:t>
            </a:r>
            <a:endParaRPr sz="2400"/>
          </a:p>
        </p:txBody>
      </p:sp>
      <p:sp>
        <p:nvSpPr>
          <p:cNvPr id="1064" name="Google Shape;1064;p94"/>
          <p:cNvSpPr txBox="1">
            <a:spLocks noGrp="1"/>
          </p:cNvSpPr>
          <p:nvPr>
            <p:ph type="sldNum" idx="4294967295"/>
          </p:nvPr>
        </p:nvSpPr>
        <p:spPr>
          <a:xfrm>
            <a:off x="8362401" y="29260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8</a:t>
            </a:fld>
            <a:endParaRPr>
              <a:solidFill>
                <a:schemeClr val="dk1"/>
              </a:solidFill>
            </a:endParaRPr>
          </a:p>
        </p:txBody>
      </p:sp>
      <p:cxnSp>
        <p:nvCxnSpPr>
          <p:cNvPr id="1065" name="Google Shape;1065;p94"/>
          <p:cNvCxnSpPr/>
          <p:nvPr/>
        </p:nvCxnSpPr>
        <p:spPr>
          <a:xfrm rot="10800000" flipH="1">
            <a:off x="6211321" y="3524924"/>
            <a:ext cx="526200" cy="1350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66" name="Google Shape;1066;p94"/>
          <p:cNvCxnSpPr/>
          <p:nvPr/>
        </p:nvCxnSpPr>
        <p:spPr>
          <a:xfrm rot="10800000">
            <a:off x="6856382" y="3660147"/>
            <a:ext cx="28800" cy="4695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067" name="Google Shape;1067;p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21917"/>
            <a:ext cx="6405549" cy="4521584"/>
          </a:xfrm>
          <a:prstGeom prst="rect">
            <a:avLst/>
          </a:prstGeom>
          <a:noFill/>
          <a:ln>
            <a:noFill/>
          </a:ln>
        </p:spPr>
      </p:pic>
      <p:sp>
        <p:nvSpPr>
          <p:cNvPr id="1068" name="Google Shape;1068;p94"/>
          <p:cNvSpPr txBox="1"/>
          <p:nvPr/>
        </p:nvSpPr>
        <p:spPr>
          <a:xfrm>
            <a:off x="1637075" y="970250"/>
            <a:ext cx="3131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500" b="0" i="1" u="none" strike="noStrike" cap="none">
                <a:solidFill>
                  <a:srgbClr val="FEBC11"/>
                </a:solidFill>
                <a:latin typeface="Alfa Slab One"/>
                <a:ea typeface="Alfa Slab One"/>
                <a:cs typeface="Alfa Slab One"/>
                <a:sym typeface="Alfa Slab One"/>
              </a:rPr>
              <a:t>One model to rule them all.</a:t>
            </a:r>
            <a:endParaRPr sz="2500" b="0" i="1" u="none" strike="noStrike" cap="none">
              <a:solidFill>
                <a:srgbClr val="FEBC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94"/>
          <p:cNvSpPr txBox="1"/>
          <p:nvPr/>
        </p:nvSpPr>
        <p:spPr>
          <a:xfrm>
            <a:off x="2223875" y="3827525"/>
            <a:ext cx="1957800" cy="8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1800" b="1" i="0" u="none" strike="noStrike" cap="none">
                <a:solidFill>
                  <a:srgbClr val="3F3F3F"/>
                </a:solidFill>
                <a:latin typeface="Lexend"/>
                <a:ea typeface="Lexend"/>
                <a:cs typeface="Lexend"/>
                <a:sym typeface="Lexend"/>
              </a:rPr>
              <a:t>Multi-dataset </a:t>
            </a:r>
            <a:endParaRPr sz="1800" b="1" i="0" u="none" strike="noStrike" cap="none">
              <a:solidFill>
                <a:srgbClr val="3F3F3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1800" b="1" i="0" u="none" strike="noStrike" cap="none">
                <a:solidFill>
                  <a:srgbClr val="3F3F3F"/>
                </a:solidFill>
                <a:latin typeface="Lexend"/>
                <a:ea typeface="Lexend"/>
                <a:cs typeface="Lexend"/>
                <a:sym typeface="Lexend"/>
              </a:rPr>
              <a:t>&amp; Multi-task</a:t>
            </a:r>
            <a:endParaRPr sz="1800" b="1" i="0" u="none" strike="noStrike" cap="none">
              <a:solidFill>
                <a:srgbClr val="3F3F3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70" name="Google Shape;1070;p94"/>
          <p:cNvSpPr/>
          <p:nvPr/>
        </p:nvSpPr>
        <p:spPr>
          <a:xfrm>
            <a:off x="6503050" y="1116150"/>
            <a:ext cx="2355900" cy="20877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1600" b="1">
                <a:solidFill>
                  <a:srgbClr val="3F3F3F"/>
                </a:solidFill>
                <a:latin typeface="Lexend"/>
                <a:ea typeface="Lexend"/>
                <a:cs typeface="Lexend"/>
                <a:sym typeface="Lexend"/>
              </a:rPr>
              <a:t>FMs for Collider Jet Physics:</a:t>
            </a:r>
            <a:endParaRPr sz="1600" b="1">
              <a:solidFill>
                <a:srgbClr val="3F3F3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Char char="●"/>
            </a:pPr>
            <a:r>
              <a:rPr lang="en" u="sng">
                <a:solidFill>
                  <a:srgbClr val="0563C1"/>
                </a:solidFill>
                <a:latin typeface="Lexend"/>
                <a:ea typeface="Lexend"/>
                <a:cs typeface="Lexend"/>
                <a:sym typeface="Lexen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OmniJet-ɑ</a:t>
            </a:r>
            <a:endParaRPr>
              <a:solidFill>
                <a:srgbClr val="0563C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Char char="●"/>
            </a:pPr>
            <a:r>
              <a:rPr lang="en" u="sng">
                <a:solidFill>
                  <a:srgbClr val="0563C1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OmniLearned</a:t>
            </a:r>
            <a:endParaRPr>
              <a:solidFill>
                <a:srgbClr val="0563C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Char char="●"/>
            </a:pPr>
            <a:r>
              <a:rPr lang="en" u="sng">
                <a:solidFill>
                  <a:srgbClr val="0563C1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J-JEPA</a:t>
            </a:r>
            <a:endParaRPr>
              <a:solidFill>
                <a:srgbClr val="0563C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Char char="●"/>
            </a:pPr>
            <a:r>
              <a:rPr lang="en" u="sng">
                <a:solidFill>
                  <a:srgbClr val="0563C1"/>
                </a:solidFill>
                <a:latin typeface="Lexend"/>
                <a:ea typeface="Lexend"/>
                <a:cs typeface="Lexend"/>
                <a:sym typeface="Lexen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HEP-JEPA</a:t>
            </a:r>
            <a:endParaRPr>
              <a:solidFill>
                <a:srgbClr val="0563C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Char char="●"/>
            </a:pPr>
            <a:r>
              <a:rPr lang="en">
                <a:solidFill>
                  <a:srgbClr val="0563C1"/>
                </a:solidFill>
                <a:latin typeface="Lexend"/>
                <a:ea typeface="Lexend"/>
                <a:cs typeface="Lexend"/>
                <a:sym typeface="Lexend"/>
              </a:rPr>
              <a:t>…</a:t>
            </a:r>
            <a:endParaRPr>
              <a:solidFill>
                <a:srgbClr val="0563C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71" name="Google Shape;1071;p94"/>
          <p:cNvSpPr txBox="1"/>
          <p:nvPr/>
        </p:nvSpPr>
        <p:spPr>
          <a:xfrm>
            <a:off x="6503050" y="3451475"/>
            <a:ext cx="25509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Pre-training paradigms include supervised learning, generative self-supervised learning, joint-embedding predictive learning…  </a:t>
            </a:r>
            <a:endParaRPr i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6" name="Google Shape;1076;p95" title="Screenshot 2026-08-18 at 09.53.0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22148"/>
            <a:ext cx="9143999" cy="2851355"/>
          </a:xfrm>
          <a:prstGeom prst="rect">
            <a:avLst/>
          </a:prstGeom>
          <a:noFill/>
          <a:ln>
            <a:noFill/>
          </a:ln>
        </p:spPr>
      </p:pic>
      <p:sp>
        <p:nvSpPr>
          <p:cNvPr id="1077" name="Google Shape;1077;p95"/>
          <p:cNvSpPr txBox="1">
            <a:spLocks noGrp="1"/>
          </p:cNvSpPr>
          <p:nvPr>
            <p:ph type="title" idx="4294967295"/>
          </p:nvPr>
        </p:nvSpPr>
        <p:spPr>
          <a:xfrm>
            <a:off x="54500" y="39400"/>
            <a:ext cx="8446200" cy="8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Since we’re all most familiar with supervised learning, let’s use OmniLearned as an example here. </a:t>
            </a:r>
            <a:endParaRPr sz="2400"/>
          </a:p>
        </p:txBody>
      </p:sp>
      <p:sp>
        <p:nvSpPr>
          <p:cNvPr id="1078" name="Google Shape;1078;p95"/>
          <p:cNvSpPr txBox="1">
            <a:spLocks noGrp="1"/>
          </p:cNvSpPr>
          <p:nvPr>
            <p:ph type="sldNum" idx="4294967295"/>
          </p:nvPr>
        </p:nvSpPr>
        <p:spPr>
          <a:xfrm>
            <a:off x="8362401" y="292609"/>
            <a:ext cx="4890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9</a:t>
            </a:fld>
            <a:endParaRPr>
              <a:solidFill>
                <a:schemeClr val="dk1"/>
              </a:solidFill>
            </a:endParaRPr>
          </a:p>
        </p:txBody>
      </p:sp>
      <p:cxnSp>
        <p:nvCxnSpPr>
          <p:cNvPr id="1079" name="Google Shape;1079;p95"/>
          <p:cNvCxnSpPr/>
          <p:nvPr/>
        </p:nvCxnSpPr>
        <p:spPr>
          <a:xfrm rot="10800000" flipH="1">
            <a:off x="6211321" y="3524924"/>
            <a:ext cx="526200" cy="1350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80" name="Google Shape;1080;p95"/>
          <p:cNvCxnSpPr/>
          <p:nvPr/>
        </p:nvCxnSpPr>
        <p:spPr>
          <a:xfrm rot="10800000">
            <a:off x="6856382" y="3660147"/>
            <a:ext cx="28800" cy="469500"/>
          </a:xfrm>
          <a:prstGeom prst="straightConnector1">
            <a:avLst/>
          </a:prstGeom>
          <a:noFill/>
          <a:ln w="9275" cap="flat" cmpd="sng">
            <a:solidFill>
              <a:srgbClr val="FFFFF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081" name="Google Shape;1081;p95"/>
          <p:cNvSpPr txBox="1"/>
          <p:nvPr/>
        </p:nvSpPr>
        <p:spPr>
          <a:xfrm>
            <a:off x="6179100" y="3524925"/>
            <a:ext cx="1497000" cy="3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Flow-matching</a:t>
            </a:r>
            <a:endParaRPr sz="1200" b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82" name="Google Shape;1082;p95"/>
          <p:cNvSpPr txBox="1"/>
          <p:nvPr/>
        </p:nvSpPr>
        <p:spPr>
          <a:xfrm>
            <a:off x="210500" y="4328975"/>
            <a:ext cx="3579000" cy="6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A total of ~1 billion jets used in making OmniLearned!!! 🙀</a:t>
            </a:r>
            <a:endParaRPr sz="1600" b="1" i="1">
              <a:solidFill>
                <a:schemeClr val="lt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083" name="Google Shape;1083;p95" title="Screenshot 2026-08-18 at 09.53.5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660150"/>
            <a:ext cx="5578012" cy="4695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84" name="Google Shape;1084;p95" title="Screenshot 2026-08-18 at 00.12.1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10508" y="2743762"/>
            <a:ext cx="5127842" cy="2302275"/>
          </a:xfrm>
          <a:prstGeom prst="rect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ptions Proposal">
  <a:themeElements>
    <a:clrScheme name="Simple Light">
      <a:dk1>
        <a:srgbClr val="1D1D1D"/>
      </a:dk1>
      <a:lt1>
        <a:srgbClr val="FFFFF0"/>
      </a:lt1>
      <a:dk2>
        <a:srgbClr val="51BD85"/>
      </a:dk2>
      <a:lt2>
        <a:srgbClr val="FF6652"/>
      </a:lt2>
      <a:accent1>
        <a:srgbClr val="FFE534"/>
      </a:accent1>
      <a:accent2>
        <a:srgbClr val="FFBBDC"/>
      </a:accent2>
      <a:accent3>
        <a:srgbClr val="6AD2E6"/>
      </a:accent3>
      <a:accent4>
        <a:srgbClr val="DBC89F"/>
      </a:accent4>
      <a:accent5>
        <a:srgbClr val="D8E4D6"/>
      </a:accent5>
      <a:accent6>
        <a:srgbClr val="FFFFFF"/>
      </a:accent6>
      <a:hlink>
        <a:srgbClr val="6AD2E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ptions Proposal">
  <a:themeElements>
    <a:clrScheme name="Simple Light">
      <a:dk1>
        <a:srgbClr val="1D1D1D"/>
      </a:dk1>
      <a:lt1>
        <a:srgbClr val="FFFFF0"/>
      </a:lt1>
      <a:dk2>
        <a:srgbClr val="51BD85"/>
      </a:dk2>
      <a:lt2>
        <a:srgbClr val="FF6652"/>
      </a:lt2>
      <a:accent1>
        <a:srgbClr val="FFE534"/>
      </a:accent1>
      <a:accent2>
        <a:srgbClr val="FFBBDC"/>
      </a:accent2>
      <a:accent3>
        <a:srgbClr val="6AD2E6"/>
      </a:accent3>
      <a:accent4>
        <a:srgbClr val="DBC89F"/>
      </a:accent4>
      <a:accent5>
        <a:srgbClr val="D8E4D6"/>
      </a:accent5>
      <a:accent6>
        <a:srgbClr val="FFFFFF"/>
      </a:accent6>
      <a:hlink>
        <a:srgbClr val="6AD2E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955</Words>
  <Application>Microsoft Macintosh PowerPoint</Application>
  <PresentationFormat>On-screen Show (16:9)</PresentationFormat>
  <Paragraphs>130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Lato</vt:lpstr>
      <vt:lpstr>Century Gothic</vt:lpstr>
      <vt:lpstr>Lexend SemiBold</vt:lpstr>
      <vt:lpstr>Lexend</vt:lpstr>
      <vt:lpstr>Lexend Light</vt:lpstr>
      <vt:lpstr>Arial</vt:lpstr>
      <vt:lpstr>Alfa Slab One</vt:lpstr>
      <vt:lpstr>Options Proposal</vt:lpstr>
      <vt:lpstr>Options Proposal</vt:lpstr>
      <vt:lpstr>Quantum Computing and Machine Learning Workshop 2026.8.19 Sun Yat-Sen University  Shenzhen, China</vt:lpstr>
      <vt:lpstr>We’ve come a long way in the past decade.</vt:lpstr>
      <vt:lpstr>From the “humble” beginnings of images…</vt:lpstr>
      <vt:lpstr>What have we achieved in Phase I Exploration?</vt:lpstr>
      <vt:lpstr>Collider jets remain the quintessential objects of study. </vt:lpstr>
      <vt:lpstr>Now we are building larger and larger models…</vt:lpstr>
      <vt:lpstr>We physicists always dream big!</vt:lpstr>
      <vt:lpstr>So what are foundation models (FMs)?</vt:lpstr>
      <vt:lpstr>Since we’re all most familiar with supervised learning, let’s use OmniLearned as an example here. </vt:lpstr>
      <vt:lpstr>So what’s the magic? </vt:lpstr>
      <vt:lpstr>Of course, reality is much messier…</vt:lpstr>
      <vt:lpstr>Now is the perfect time to understand what we have — so that we build what we want.</vt:lpstr>
      <vt:lpstr>We instead chose the OmniJet-ɑ models (for obvious reasons).</vt:lpstr>
      <vt:lpstr>Here’s the model architecture, and how we dissect it.</vt:lpstr>
      <vt:lpstr>Q1. How does the model interior change?</vt:lpstr>
      <vt:lpstr>Q2. How does the model change during training?</vt:lpstr>
      <vt:lpstr>Q3. Do different models converge after being well-trained?</vt:lpstr>
      <vt:lpstr>AI as Our New Microscope 🔬 </vt:lpstr>
      <vt:lpstr>Future is in the model representation space?</vt:lpstr>
      <vt:lpstr>My Vision of Scientific(𝚿) AI in particle physics</vt:lpstr>
      <vt:lpstr>Thanks for your attention!</vt:lpstr>
      <vt:lpstr>Backup Slides</vt:lpstr>
      <vt:lpstr>Model Architecture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Tianji Cai</cp:lastModifiedBy>
  <cp:revision>1</cp:revision>
  <dcterms:modified xsi:type="dcterms:W3CDTF">2026-08-18T15:04:52Z</dcterms:modified>
</cp:coreProperties>
</file>