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68" r:id="rId2"/>
    <p:sldMasterId id="2147483691" r:id="rId3"/>
    <p:sldMasterId id="2147483693" r:id="rId4"/>
  </p:sldMasterIdLst>
  <p:notesMasterIdLst>
    <p:notesMasterId r:id="rId30"/>
  </p:notesMasterIdLst>
  <p:handoutMasterIdLst>
    <p:handoutMasterId r:id="rId31"/>
  </p:handoutMasterIdLst>
  <p:sldIdLst>
    <p:sldId id="256" r:id="rId5"/>
    <p:sldId id="553" r:id="rId6"/>
    <p:sldId id="868" r:id="rId7"/>
    <p:sldId id="21300" r:id="rId8"/>
    <p:sldId id="21302" r:id="rId9"/>
    <p:sldId id="21327" r:id="rId10"/>
    <p:sldId id="21328" r:id="rId11"/>
    <p:sldId id="258" r:id="rId12"/>
    <p:sldId id="259" r:id="rId13"/>
    <p:sldId id="260" r:id="rId14"/>
    <p:sldId id="261" r:id="rId15"/>
    <p:sldId id="262" r:id="rId16"/>
    <p:sldId id="263" r:id="rId17"/>
    <p:sldId id="972" r:id="rId18"/>
    <p:sldId id="21318" r:id="rId19"/>
    <p:sldId id="21329" r:id="rId20"/>
    <p:sldId id="9655" r:id="rId21"/>
    <p:sldId id="9656" r:id="rId22"/>
    <p:sldId id="21330" r:id="rId23"/>
    <p:sldId id="21331" r:id="rId24"/>
    <p:sldId id="21332" r:id="rId25"/>
    <p:sldId id="264" r:id="rId26"/>
    <p:sldId id="21333" r:id="rId27"/>
    <p:sldId id="21319" r:id="rId28"/>
    <p:sldId id="352" r:id="rId2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85" userDrawn="1">
          <p15:clr>
            <a:srgbClr val="A4A3A4"/>
          </p15:clr>
        </p15:guide>
        <p15:guide id="3"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4D73"/>
    <a:srgbClr val="595959"/>
    <a:srgbClr val="C3C3C3"/>
    <a:srgbClr val="D9D9D9"/>
    <a:srgbClr val="7030A0"/>
    <a:srgbClr val="7A3D87"/>
    <a:srgbClr val="BFBFBF"/>
    <a:srgbClr val="7F7F7F"/>
    <a:srgbClr val="AB86C7"/>
    <a:srgbClr val="FFE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28" autoAdjust="0"/>
    <p:restoredTop sz="93779" autoAdjust="0"/>
  </p:normalViewPr>
  <p:slideViewPr>
    <p:cSldViewPr>
      <p:cViewPr varScale="1">
        <p:scale>
          <a:sx n="61" d="100"/>
          <a:sy n="61" d="100"/>
        </p:scale>
        <p:origin x="900" y="30"/>
      </p:cViewPr>
      <p:guideLst>
        <p:guide pos="3885"/>
        <p:guide orient="horz"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386"/>
    </p:cViewPr>
  </p:sorterViewPr>
  <p:notesViewPr>
    <p:cSldViewPr showGuides="1">
      <p:cViewPr varScale="1">
        <p:scale>
          <a:sx n="75" d="100"/>
          <a:sy n="75" d="100"/>
        </p:scale>
        <p:origin x="2766" y="51"/>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2BBE7509-95CD-4159-98EB-35192F1825E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4C7AD916-BC6F-47B8-9BBF-C47A929432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A4C398-58DD-4BD6-8945-D51F6C1D0479}" type="datetimeFigureOut">
              <a:rPr lang="zh-CN" altLang="en-US" smtClean="0"/>
              <a:t>2026-5-18</a:t>
            </a:fld>
            <a:endParaRPr lang="zh-CN" altLang="en-US"/>
          </a:p>
        </p:txBody>
      </p:sp>
      <p:sp>
        <p:nvSpPr>
          <p:cNvPr id="4" name="页脚占位符 3">
            <a:extLst>
              <a:ext uri="{FF2B5EF4-FFF2-40B4-BE49-F238E27FC236}">
                <a16:creationId xmlns:a16="http://schemas.microsoft.com/office/drawing/2014/main" id="{838A6A30-1D23-43D7-B09B-4D720BE4DC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BD1F31F0-1688-4B61-A85D-7E001996346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DE8B40C-0CF3-4EFA-90BC-53FA3B610DF6}" type="slidenum">
              <a:rPr lang="zh-CN" altLang="en-US" smtClean="0"/>
              <a:t>‹#›</a:t>
            </a:fld>
            <a:endParaRPr lang="zh-CN" altLang="en-US"/>
          </a:p>
        </p:txBody>
      </p:sp>
    </p:spTree>
    <p:extLst>
      <p:ext uri="{BB962C8B-B14F-4D97-AF65-F5344CB8AC3E}">
        <p14:creationId xmlns:p14="http://schemas.microsoft.com/office/powerpoint/2010/main" val="34136894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F1A0C3-1DAC-4132-9239-1959AA161746}" type="datetimeFigureOut">
              <a:rPr lang="zh-CN" altLang="en-US" smtClean="0"/>
              <a:t>2026-5-18</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57B08D-3D29-49D0-B47B-BD762D1B97E4}" type="slidenum">
              <a:rPr lang="zh-CN" altLang="en-US" smtClean="0"/>
              <a:t>‹#›</a:t>
            </a:fld>
            <a:endParaRPr lang="zh-CN" altLang="en-US"/>
          </a:p>
        </p:txBody>
      </p:sp>
    </p:spTree>
    <p:extLst>
      <p:ext uri="{BB962C8B-B14F-4D97-AF65-F5344CB8AC3E}">
        <p14:creationId xmlns:p14="http://schemas.microsoft.com/office/powerpoint/2010/main" val="3355501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921D666-3512-4AEE-B77E-74AB9D8BECFA}" type="slidenum">
              <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mn-cs"/>
            </a:endParaRPr>
          </a:p>
        </p:txBody>
      </p:sp>
      <p:sp>
        <p:nvSpPr>
          <p:cNvPr id="44035" name="Rectangle 2"/>
          <p:cNvSpPr>
            <a:spLocks noGrp="1" noRot="1" noChangeAspect="1" noChangeArrowheads="1" noTextEdit="1"/>
          </p:cNvSpPr>
          <p:nvPr>
            <p:ph type="sldImg"/>
          </p:nvPr>
        </p:nvSpPr>
        <p:spPr>
          <a:xfrm>
            <a:off x="381000" y="685800"/>
            <a:ext cx="6096000" cy="3429000"/>
          </a:xfrm>
          <a:ln/>
        </p:spPr>
      </p:sp>
      <p:sp>
        <p:nvSpPr>
          <p:cNvPr id="4403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latin typeface="Arial" panose="020B0604020202020204" pitchFamily="34" charset="0"/>
            </a:endParaRPr>
          </a:p>
        </p:txBody>
      </p:sp>
    </p:spTree>
    <p:extLst>
      <p:ext uri="{BB962C8B-B14F-4D97-AF65-F5344CB8AC3E}">
        <p14:creationId xmlns:p14="http://schemas.microsoft.com/office/powerpoint/2010/main" val="3115587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fld id="{87FD5E94-C375-4AAC-82BD-34827BA17F09}" type="slidenum">
              <a:rPr lang="en-US" altLang="zh-CN">
                <a:solidFill>
                  <a:prstClr val="black"/>
                </a:solidFill>
              </a:rPr>
              <a:pPr eaLnBrk="1" hangingPunct="1"/>
              <a:t>2</a:t>
            </a:fld>
            <a:endParaRPr lang="en-US" altLang="zh-CN">
              <a:solidFill>
                <a:prstClr val="black"/>
              </a:solidFill>
            </a:endParaRPr>
          </a:p>
        </p:txBody>
      </p:sp>
      <p:sp>
        <p:nvSpPr>
          <p:cNvPr id="45059" name="Rectangle 2"/>
          <p:cNvSpPr>
            <a:spLocks noGrp="1" noRot="1" noChangeAspect="1" noChangeArrowheads="1" noTextEdit="1"/>
          </p:cNvSpPr>
          <p:nvPr>
            <p:ph type="sldImg"/>
          </p:nvPr>
        </p:nvSpPr>
        <p:spPr>
          <a:xfrm>
            <a:off x="381000" y="685800"/>
            <a:ext cx="6096000" cy="3429000"/>
          </a:xfrm>
          <a:ln/>
        </p:spPr>
      </p:sp>
      <p:sp>
        <p:nvSpPr>
          <p:cNvPr id="45060"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latin typeface="Arial" panose="020B0604020202020204" pitchFamily="34" charset="0"/>
            </a:endParaRPr>
          </a:p>
        </p:txBody>
      </p:sp>
    </p:spTree>
    <p:extLst>
      <p:ext uri="{BB962C8B-B14F-4D97-AF65-F5344CB8AC3E}">
        <p14:creationId xmlns:p14="http://schemas.microsoft.com/office/powerpoint/2010/main" val="1539790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fld id="{87FD5E94-C375-4AAC-82BD-34827BA17F09}" type="slidenum">
              <a:rPr lang="en-US" altLang="zh-CN">
                <a:solidFill>
                  <a:prstClr val="black"/>
                </a:solidFill>
              </a:rPr>
              <a:pPr eaLnBrk="1" hangingPunct="1"/>
              <a:t>7</a:t>
            </a:fld>
            <a:endParaRPr lang="en-US" altLang="zh-CN">
              <a:solidFill>
                <a:prstClr val="black"/>
              </a:solidFill>
            </a:endParaRPr>
          </a:p>
        </p:txBody>
      </p:sp>
      <p:sp>
        <p:nvSpPr>
          <p:cNvPr id="45059" name="Rectangle 2"/>
          <p:cNvSpPr>
            <a:spLocks noGrp="1" noRot="1" noChangeAspect="1" noChangeArrowheads="1" noTextEdit="1"/>
          </p:cNvSpPr>
          <p:nvPr>
            <p:ph type="sldImg"/>
          </p:nvPr>
        </p:nvSpPr>
        <p:spPr>
          <a:xfrm>
            <a:off x="381000" y="685800"/>
            <a:ext cx="6096000" cy="3429000"/>
          </a:xfrm>
          <a:ln/>
        </p:spPr>
      </p:sp>
      <p:sp>
        <p:nvSpPr>
          <p:cNvPr id="45060"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latin typeface="Arial" panose="020B0604020202020204" pitchFamily="34" charset="0"/>
            </a:endParaRPr>
          </a:p>
        </p:txBody>
      </p:sp>
    </p:spTree>
    <p:extLst>
      <p:ext uri="{BB962C8B-B14F-4D97-AF65-F5344CB8AC3E}">
        <p14:creationId xmlns:p14="http://schemas.microsoft.com/office/powerpoint/2010/main" val="1181910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57B08D-3D29-49D0-B47B-BD762D1B97E4}" type="slidenum">
              <a:rPr lang="zh-CN" altLang="en-US" smtClean="0"/>
              <a:t>9</a:t>
            </a:fld>
            <a:endParaRPr lang="zh-CN" altLang="en-US"/>
          </a:p>
        </p:txBody>
      </p:sp>
    </p:spTree>
    <p:extLst>
      <p:ext uri="{BB962C8B-B14F-4D97-AF65-F5344CB8AC3E}">
        <p14:creationId xmlns:p14="http://schemas.microsoft.com/office/powerpoint/2010/main" val="53233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a:t>右图发射度是</a:t>
            </a:r>
            <a:r>
              <a:rPr lang="en-US" altLang="zh-CN" sz="1200" dirty="0"/>
              <a:t>5</a:t>
            </a:r>
            <a:r>
              <a:rPr lang="zh-CN" altLang="en-US" sz="1200" dirty="0"/>
              <a:t>月</a:t>
            </a:r>
            <a:r>
              <a:rPr lang="en-US" altLang="zh-CN" sz="1200" dirty="0"/>
              <a:t>8</a:t>
            </a:r>
            <a:r>
              <a:rPr lang="zh-CN" altLang="en-US" sz="1200" dirty="0"/>
              <a:t>日结果。与左图</a:t>
            </a:r>
            <a:r>
              <a:rPr lang="en-US" altLang="zh-CN" sz="1200" dirty="0"/>
              <a:t>5</a:t>
            </a:r>
            <a:r>
              <a:rPr lang="zh-CN" altLang="en-US" sz="1200" dirty="0"/>
              <a:t>月</a:t>
            </a:r>
            <a:r>
              <a:rPr lang="en-US" altLang="zh-CN" sz="1200" dirty="0"/>
              <a:t>11</a:t>
            </a:r>
            <a:r>
              <a:rPr lang="zh-CN" altLang="en-US" sz="1200" dirty="0"/>
              <a:t>日优化了能散的模式，不是一个模式，因为当时</a:t>
            </a:r>
            <a:r>
              <a:rPr lang="en-US" altLang="zh-CN" sz="1200" dirty="0"/>
              <a:t>PR02</a:t>
            </a:r>
            <a:r>
              <a:rPr lang="zh-CN" altLang="en-US" sz="1200" dirty="0"/>
              <a:t>饱和没测出发射度和</a:t>
            </a:r>
            <a:r>
              <a:rPr lang="en-US" altLang="zh-CN" sz="1200" dirty="0" err="1"/>
              <a:t>twiss</a:t>
            </a:r>
            <a:r>
              <a:rPr lang="zh-CN" altLang="en-US" sz="1200" dirty="0"/>
              <a:t>。</a:t>
            </a:r>
            <a:endParaRPr lang="en-US" altLang="zh-CN" sz="1200" dirty="0"/>
          </a:p>
          <a:p>
            <a:r>
              <a:rPr lang="zh-CN" altLang="en-US" sz="1200" kern="1200" dirty="0">
                <a:solidFill>
                  <a:schemeClr val="tx1"/>
                </a:solidFill>
                <a:latin typeface="+mn-lt"/>
                <a:ea typeface="+mn-ea"/>
                <a:cs typeface="+mn-cs"/>
              </a:rPr>
              <a:t>入口处理论</a:t>
            </a:r>
            <a:r>
              <a:rPr lang="en-US" altLang="zh-CN" sz="1200" kern="1200" dirty="0">
                <a:solidFill>
                  <a:schemeClr val="tx1"/>
                </a:solidFill>
                <a:latin typeface="+mn-lt"/>
                <a:ea typeface="+mn-ea"/>
                <a:cs typeface="+mn-cs"/>
              </a:rPr>
              <a:t>Twiss</a:t>
            </a:r>
            <a:r>
              <a:rPr lang="zh-CN" altLang="en-US" sz="1200" kern="1200" dirty="0">
                <a:solidFill>
                  <a:schemeClr val="tx1"/>
                </a:solidFill>
                <a:latin typeface="+mn-lt"/>
                <a:ea typeface="+mn-ea"/>
                <a:cs typeface="+mn-cs"/>
              </a:rPr>
              <a:t>：</a:t>
            </a:r>
            <a:r>
              <a:rPr lang="en-US" altLang="zh-CN" sz="1200" kern="1200" dirty="0">
                <a:solidFill>
                  <a:schemeClr val="tx1"/>
                </a:solidFill>
                <a:latin typeface="+mn-lt"/>
                <a:ea typeface="+mn-ea"/>
                <a:cs typeface="+mn-cs"/>
              </a:rPr>
              <a:t>AX =3.3   BX =7.2   AY =1.8  BY =5.9</a:t>
            </a:r>
          </a:p>
          <a:p>
            <a:r>
              <a:rPr lang="zh-CN" altLang="en-US" sz="1200" dirty="0"/>
              <a:t>不同直线模式</a:t>
            </a:r>
            <a:r>
              <a:rPr lang="en-US" altLang="zh-CN" sz="1200" dirty="0"/>
              <a:t>Twiss</a:t>
            </a:r>
            <a:r>
              <a:rPr lang="zh-CN" altLang="en-US" sz="1200" dirty="0"/>
              <a:t>存在差异</a:t>
            </a:r>
            <a:endParaRPr lang="en-US" altLang="zh-CN" sz="1200" dirty="0"/>
          </a:p>
          <a:p>
            <a:r>
              <a:rPr lang="en-US" altLang="zh-CN" sz="1200" dirty="0"/>
              <a:t>βy=0.6 m, </a:t>
            </a:r>
            <a:r>
              <a:rPr lang="el-GR" altLang="zh-CN" sz="1200" dirty="0"/>
              <a:t>α</a:t>
            </a:r>
            <a:r>
              <a:rPr lang="en-US" altLang="zh-CN" sz="1200" dirty="0"/>
              <a:t>y=0.2 (5</a:t>
            </a:r>
            <a:r>
              <a:rPr lang="zh-CN" altLang="en-US" sz="1200" dirty="0"/>
              <a:t>月</a:t>
            </a:r>
            <a:r>
              <a:rPr lang="en-US" altLang="zh-CN" sz="1200" dirty="0"/>
              <a:t>8</a:t>
            </a:r>
            <a:r>
              <a:rPr lang="zh-CN" altLang="en-US" sz="1200" dirty="0"/>
              <a:t>日</a:t>
            </a:r>
            <a:r>
              <a:rPr lang="en-US" altLang="zh-CN" sz="1200" dirty="0"/>
              <a:t>)</a:t>
            </a:r>
          </a:p>
          <a:p>
            <a:r>
              <a:rPr lang="en-US" altLang="zh-CN" sz="1200" dirty="0"/>
              <a:t>βy=13 m, </a:t>
            </a:r>
            <a:r>
              <a:rPr lang="el-GR" altLang="zh-CN" sz="1200" dirty="0"/>
              <a:t>α</a:t>
            </a:r>
            <a:r>
              <a:rPr lang="en-US" altLang="zh-CN" sz="1200" dirty="0"/>
              <a:t>y=1.8 (5</a:t>
            </a:r>
            <a:r>
              <a:rPr lang="zh-CN" altLang="en-US" sz="1200" dirty="0"/>
              <a:t>月</a:t>
            </a:r>
            <a:r>
              <a:rPr lang="en-US" altLang="zh-CN" sz="1200" dirty="0"/>
              <a:t>6</a:t>
            </a:r>
            <a:r>
              <a:rPr lang="zh-CN" altLang="en-US" sz="1200" dirty="0"/>
              <a:t>日</a:t>
            </a:r>
            <a:r>
              <a:rPr lang="en-US" altLang="zh-CN" sz="1200" dirty="0"/>
              <a:t>)</a:t>
            </a:r>
          </a:p>
          <a:p>
            <a:endParaRPr lang="zh-CN" altLang="en-US" dirty="0"/>
          </a:p>
        </p:txBody>
      </p:sp>
      <p:sp>
        <p:nvSpPr>
          <p:cNvPr id="4" name="灯片编号占位符 3"/>
          <p:cNvSpPr>
            <a:spLocks noGrp="1"/>
          </p:cNvSpPr>
          <p:nvPr>
            <p:ph type="sldNum" sz="quarter" idx="10"/>
          </p:nvPr>
        </p:nvSpPr>
        <p:spPr/>
        <p:txBody>
          <a:bodyPr/>
          <a:lstStyle/>
          <a:p>
            <a:fld id="{2DDAC816-24E5-4FAD-A0F6-3E2BF362F3E2}" type="slidenum">
              <a:rPr lang="zh-CN" altLang="en-US" smtClean="0"/>
              <a:t>22</a:t>
            </a:fld>
            <a:endParaRPr lang="zh-CN" altLang="en-US"/>
          </a:p>
        </p:txBody>
      </p:sp>
    </p:spTree>
    <p:extLst>
      <p:ext uri="{BB962C8B-B14F-4D97-AF65-F5344CB8AC3E}">
        <p14:creationId xmlns:p14="http://schemas.microsoft.com/office/powerpoint/2010/main" val="2591521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fld id="{87FD5E94-C375-4AAC-82BD-34827BA17F09}" type="slidenum">
              <a:rPr lang="en-US" altLang="zh-CN">
                <a:solidFill>
                  <a:prstClr val="black"/>
                </a:solidFill>
              </a:rPr>
              <a:pPr eaLnBrk="1" hangingPunct="1"/>
              <a:t>23</a:t>
            </a:fld>
            <a:endParaRPr lang="en-US" altLang="zh-CN">
              <a:solidFill>
                <a:prstClr val="black"/>
              </a:solidFill>
            </a:endParaRPr>
          </a:p>
        </p:txBody>
      </p:sp>
      <p:sp>
        <p:nvSpPr>
          <p:cNvPr id="45059" name="Rectangle 2"/>
          <p:cNvSpPr>
            <a:spLocks noGrp="1" noRot="1" noChangeAspect="1" noChangeArrowheads="1" noTextEdit="1"/>
          </p:cNvSpPr>
          <p:nvPr>
            <p:ph type="sldImg"/>
          </p:nvPr>
        </p:nvSpPr>
        <p:spPr>
          <a:xfrm>
            <a:off x="381000" y="685800"/>
            <a:ext cx="6096000" cy="3429000"/>
          </a:xfrm>
          <a:ln/>
        </p:spPr>
      </p:sp>
      <p:sp>
        <p:nvSpPr>
          <p:cNvPr id="45060"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latin typeface="Arial" panose="020B0604020202020204" pitchFamily="34" charset="0"/>
            </a:endParaRPr>
          </a:p>
        </p:txBody>
      </p:sp>
    </p:spTree>
    <p:extLst>
      <p:ext uri="{BB962C8B-B14F-4D97-AF65-F5344CB8AC3E}">
        <p14:creationId xmlns:p14="http://schemas.microsoft.com/office/powerpoint/2010/main" val="26774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639493"/>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81414" y="217133"/>
            <a:ext cx="11566205" cy="644004"/>
          </a:xfrm>
          <a:prstGeom prst="rect">
            <a:avLst/>
          </a:prstGeom>
        </p:spPr>
        <p:txBody>
          <a:bodyPr tIns="72000" bIns="72000" anchor="ctr" anchorCtr="0"/>
          <a:lstStyle>
            <a:lvl1pPr>
              <a:defRPr sz="3200">
                <a:latin typeface="Times New Roman" panose="02020603050405020304" pitchFamily="18" charset="0"/>
                <a:ea typeface="微软雅黑" panose="020B0503020204020204" pitchFamily="34" charset="-122"/>
                <a:cs typeface="Times New Roman" panose="02020603050405020304" pitchFamily="18" charset="0"/>
              </a:defRPr>
            </a:lvl1pPr>
          </a:lstStyle>
          <a:p>
            <a:r>
              <a:rPr lang="zh-CN" altLang="en-US"/>
              <a:t>单击此处编辑母版标题样式</a:t>
            </a:r>
            <a:endParaRPr lang="zh-CN" altLang="en-US" dirty="0"/>
          </a:p>
        </p:txBody>
      </p:sp>
      <p:sp>
        <p:nvSpPr>
          <p:cNvPr id="4" name="日期占位符 3"/>
          <p:cNvSpPr>
            <a:spLocks noGrp="1"/>
          </p:cNvSpPr>
          <p:nvPr>
            <p:ph type="dt" sz="half" idx="10"/>
          </p:nvPr>
        </p:nvSpPr>
        <p:spPr>
          <a:xfrm>
            <a:off x="846746" y="6416170"/>
            <a:ext cx="2743200" cy="365125"/>
          </a:xfrm>
        </p:spPr>
        <p:txBody>
          <a:bodyPr/>
          <a:lstStyle>
            <a:lvl1pPr>
              <a:defRPr>
                <a:latin typeface="Times New Roman" panose="02020603050405020304" pitchFamily="18" charset="0"/>
                <a:cs typeface="Times New Roman" panose="02020603050405020304" pitchFamily="18" charset="0"/>
              </a:defRPr>
            </a:lvl1pPr>
          </a:lstStyle>
          <a:p>
            <a:fld id="{7B9C64DA-A8C9-2940-84B3-A9E8FD2CB2F2}" type="datetime1">
              <a:rPr lang="zh-CN" altLang="en-US" smtClean="0"/>
              <a:t>2026-5-18</a:t>
            </a:fld>
            <a:endParaRPr lang="zh-CN" altLang="en-US"/>
          </a:p>
        </p:txBody>
      </p:sp>
      <p:sp>
        <p:nvSpPr>
          <p:cNvPr id="5" name="页脚占位符 4"/>
          <p:cNvSpPr>
            <a:spLocks noGrp="1"/>
          </p:cNvSpPr>
          <p:nvPr>
            <p:ph type="ftr" sz="quarter" idx="11"/>
          </p:nvPr>
        </p:nvSpPr>
        <p:spPr/>
        <p:txBody>
          <a:bodyPr/>
          <a:lstStyle>
            <a:lvl1pPr>
              <a:defRPr>
                <a:latin typeface="Times New Roman" panose="02020603050405020304" pitchFamily="18" charset="0"/>
                <a:cs typeface="Times New Roman" panose="02020603050405020304" pitchFamily="18" charset="0"/>
              </a:defRPr>
            </a:lvl1pPr>
          </a:lstStyle>
          <a:p>
            <a:endParaRPr lang="zh-CN" altLang="en-US"/>
          </a:p>
        </p:txBody>
      </p:sp>
      <p:sp>
        <p:nvSpPr>
          <p:cNvPr id="6" name="灯片编号占位符 5"/>
          <p:cNvSpPr>
            <a:spLocks noGrp="1"/>
          </p:cNvSpPr>
          <p:nvPr>
            <p:ph type="sldNum" sz="quarter" idx="12"/>
          </p:nvPr>
        </p:nvSpPr>
        <p:spPr>
          <a:xfrm>
            <a:off x="11643659" y="6492875"/>
            <a:ext cx="548341" cy="365125"/>
          </a:xfrm>
          <a:prstGeom prst="rect">
            <a:avLst/>
          </a:prstGeom>
        </p:spPr>
        <p:txBody>
          <a:bodyPr/>
          <a:lstStyle>
            <a:lvl1pPr>
              <a:defRPr>
                <a:latin typeface="Times New Roman" panose="02020603050405020304" pitchFamily="18" charset="0"/>
                <a:cs typeface="Times New Roman" panose="02020603050405020304" pitchFamily="18" charset="0"/>
              </a:defRPr>
            </a:lvl1pPr>
          </a:lstStyle>
          <a:p>
            <a:fld id="{80293A8B-7656-41F7-B47F-4F4E036E5275}" type="slidenum">
              <a:rPr lang="en-US" altLang="zh-CN" smtClean="0"/>
              <a:t>‹#›</a:t>
            </a:fld>
            <a:endParaRPr lang="zh-CN" altLang="en-US"/>
          </a:p>
        </p:txBody>
      </p:sp>
    </p:spTree>
    <p:extLst>
      <p:ext uri="{BB962C8B-B14F-4D97-AF65-F5344CB8AC3E}">
        <p14:creationId xmlns:p14="http://schemas.microsoft.com/office/powerpoint/2010/main" val="662720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3855562"/>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81414" y="217133"/>
            <a:ext cx="11566205" cy="644004"/>
          </a:xfrm>
          <a:prstGeom prst="rect">
            <a:avLst/>
          </a:prstGeom>
        </p:spPr>
        <p:txBody>
          <a:bodyPr tIns="72000" bIns="72000" anchor="ctr" anchorCtr="0"/>
          <a:lstStyle>
            <a:lvl1pPr>
              <a:defRPr sz="3200">
                <a:latin typeface="Times New Roman" panose="02020603050405020304" pitchFamily="18" charset="0"/>
                <a:ea typeface="微软雅黑" panose="020B0503020204020204" pitchFamily="34" charset="-122"/>
                <a:cs typeface="Times New Roman" panose="02020603050405020304" pitchFamily="18" charset="0"/>
              </a:defRPr>
            </a:lvl1pPr>
          </a:lstStyle>
          <a:p>
            <a:r>
              <a:rPr lang="zh-CN" altLang="en-US" dirty="0"/>
              <a:t>单击此处编辑母版标题样式</a:t>
            </a:r>
          </a:p>
        </p:txBody>
      </p:sp>
      <p:sp>
        <p:nvSpPr>
          <p:cNvPr id="5" name="页脚占位符 4"/>
          <p:cNvSpPr>
            <a:spLocks noGrp="1"/>
          </p:cNvSpPr>
          <p:nvPr>
            <p:ph type="ftr" sz="quarter" idx="11"/>
          </p:nvPr>
        </p:nvSpPr>
        <p:spPr/>
        <p:txBody>
          <a:bodyPr/>
          <a:lstStyle>
            <a:lvl1pPr>
              <a:defRPr>
                <a:latin typeface="Times New Roman" panose="02020603050405020304" pitchFamily="18" charset="0"/>
                <a:cs typeface="Times New Roman" panose="02020603050405020304" pitchFamily="18" charset="0"/>
              </a:defRPr>
            </a:lvl1pPr>
          </a:lstStyle>
          <a:p>
            <a:r>
              <a:rPr lang="zh-CN" altLang="en-US" dirty="0"/>
              <a:t>束流驱动新加速原理与应用研究</a:t>
            </a:r>
          </a:p>
        </p:txBody>
      </p:sp>
      <p:sp>
        <p:nvSpPr>
          <p:cNvPr id="12" name="文本占位符 2"/>
          <p:cNvSpPr>
            <a:spLocks noGrp="1"/>
          </p:cNvSpPr>
          <p:nvPr>
            <p:ph idx="1" hasCustomPrompt="1"/>
          </p:nvPr>
        </p:nvSpPr>
        <p:spPr>
          <a:xfrm>
            <a:off x="480060" y="1036321"/>
            <a:ext cx="11163599" cy="5147342"/>
          </a:xfrm>
          <a:custGeom>
            <a:avLst/>
            <a:gdLst>
              <a:gd name="connsiteX0" fmla="*/ 0 w 10857753"/>
              <a:gd name="connsiteY0" fmla="*/ 0 h 5136439"/>
              <a:gd name="connsiteX1" fmla="*/ 10857753 w 10857753"/>
              <a:gd name="connsiteY1" fmla="*/ 0 h 5136439"/>
              <a:gd name="connsiteX2" fmla="*/ 10857753 w 10857753"/>
              <a:gd name="connsiteY2" fmla="*/ 5136439 h 5136439"/>
              <a:gd name="connsiteX3" fmla="*/ 0 w 10857753"/>
              <a:gd name="connsiteY3" fmla="*/ 5136439 h 5136439"/>
              <a:gd name="connsiteX4" fmla="*/ 0 w 10857753"/>
              <a:gd name="connsiteY4" fmla="*/ 0 h 5136439"/>
              <a:gd name="connsiteX0-1" fmla="*/ 0 w 10857753"/>
              <a:gd name="connsiteY0-2" fmla="*/ 0 h 5136439"/>
              <a:gd name="connsiteX1-3" fmla="*/ 10857753 w 10857753"/>
              <a:gd name="connsiteY1-4" fmla="*/ 0 h 5136439"/>
              <a:gd name="connsiteX2-5" fmla="*/ 10855126 w 10857753"/>
              <a:gd name="connsiteY2-6" fmla="*/ 4956679 h 5136439"/>
              <a:gd name="connsiteX3-7" fmla="*/ 10857753 w 10857753"/>
              <a:gd name="connsiteY3-8" fmla="*/ 5136439 h 5136439"/>
              <a:gd name="connsiteX4-9" fmla="*/ 0 w 10857753"/>
              <a:gd name="connsiteY4-10" fmla="*/ 5136439 h 5136439"/>
              <a:gd name="connsiteX5" fmla="*/ 0 w 10857753"/>
              <a:gd name="connsiteY5" fmla="*/ 0 h 5136439"/>
              <a:gd name="connsiteX0-11" fmla="*/ 0 w 10857753"/>
              <a:gd name="connsiteY0-12" fmla="*/ 0 h 5142745"/>
              <a:gd name="connsiteX1-13" fmla="*/ 10857753 w 10857753"/>
              <a:gd name="connsiteY1-14" fmla="*/ 0 h 5142745"/>
              <a:gd name="connsiteX2-15" fmla="*/ 10855126 w 10857753"/>
              <a:gd name="connsiteY2-16" fmla="*/ 4956679 h 5142745"/>
              <a:gd name="connsiteX3-17" fmla="*/ 10687486 w 10857753"/>
              <a:gd name="connsiteY3-18" fmla="*/ 5142745 h 5142745"/>
              <a:gd name="connsiteX4-19" fmla="*/ 0 w 10857753"/>
              <a:gd name="connsiteY4-20" fmla="*/ 5136439 h 5142745"/>
              <a:gd name="connsiteX5-21" fmla="*/ 0 w 10857753"/>
              <a:gd name="connsiteY5-22" fmla="*/ 0 h 5142745"/>
              <a:gd name="connsiteX0-23" fmla="*/ 0 w 10857753"/>
              <a:gd name="connsiteY0-24" fmla="*/ 0 h 5142745"/>
              <a:gd name="connsiteX1-25" fmla="*/ 10857753 w 10857753"/>
              <a:gd name="connsiteY1-26" fmla="*/ 0 h 5142745"/>
              <a:gd name="connsiteX2-27" fmla="*/ 10855126 w 10857753"/>
              <a:gd name="connsiteY2-28" fmla="*/ 4956679 h 5142745"/>
              <a:gd name="connsiteX3-29" fmla="*/ 10687486 w 10857753"/>
              <a:gd name="connsiteY3-30" fmla="*/ 5142745 h 5142745"/>
              <a:gd name="connsiteX4-31" fmla="*/ 0 w 10857753"/>
              <a:gd name="connsiteY4-32" fmla="*/ 5136439 h 5142745"/>
              <a:gd name="connsiteX5-33" fmla="*/ 0 w 10857753"/>
              <a:gd name="connsiteY5-34" fmla="*/ 0 h 5142745"/>
              <a:gd name="connsiteX0-35" fmla="*/ 0 w 10857753"/>
              <a:gd name="connsiteY0-36" fmla="*/ 0 h 5142747"/>
              <a:gd name="connsiteX1-37" fmla="*/ 10857753 w 10857753"/>
              <a:gd name="connsiteY1-38" fmla="*/ 0 h 5142747"/>
              <a:gd name="connsiteX2-39" fmla="*/ 10855126 w 10857753"/>
              <a:gd name="connsiteY2-40" fmla="*/ 4956679 h 5142747"/>
              <a:gd name="connsiteX3-41" fmla="*/ 10687486 w 10857753"/>
              <a:gd name="connsiteY3-42" fmla="*/ 5142745 h 5142747"/>
              <a:gd name="connsiteX4-43" fmla="*/ 0 w 10857753"/>
              <a:gd name="connsiteY4-44" fmla="*/ 5136439 h 5142747"/>
              <a:gd name="connsiteX5-45" fmla="*/ 0 w 10857753"/>
              <a:gd name="connsiteY5-46" fmla="*/ 0 h 5142747"/>
              <a:gd name="connsiteX0-47" fmla="*/ 0 w 10857753"/>
              <a:gd name="connsiteY0-48" fmla="*/ 0 h 5142903"/>
              <a:gd name="connsiteX1-49" fmla="*/ 10857753 w 10857753"/>
              <a:gd name="connsiteY1-50" fmla="*/ 0 h 5142903"/>
              <a:gd name="connsiteX2-51" fmla="*/ 10855126 w 10857753"/>
              <a:gd name="connsiteY2-52" fmla="*/ 4956679 h 5142903"/>
              <a:gd name="connsiteX3-53" fmla="*/ 10687486 w 10857753"/>
              <a:gd name="connsiteY3-54" fmla="*/ 5142745 h 5142903"/>
              <a:gd name="connsiteX4-55" fmla="*/ 0 w 10857753"/>
              <a:gd name="connsiteY4-56" fmla="*/ 5136439 h 5142903"/>
              <a:gd name="connsiteX5-57" fmla="*/ 0 w 10857753"/>
              <a:gd name="connsiteY5-58" fmla="*/ 0 h 5142903"/>
              <a:gd name="connsiteX0-59" fmla="*/ 0 w 10857753"/>
              <a:gd name="connsiteY0-60" fmla="*/ 0 h 5142823"/>
              <a:gd name="connsiteX1-61" fmla="*/ 10857753 w 10857753"/>
              <a:gd name="connsiteY1-62" fmla="*/ 0 h 5142823"/>
              <a:gd name="connsiteX2-63" fmla="*/ 10855126 w 10857753"/>
              <a:gd name="connsiteY2-64" fmla="*/ 4956679 h 5142823"/>
              <a:gd name="connsiteX3-65" fmla="*/ 10687486 w 10857753"/>
              <a:gd name="connsiteY3-66" fmla="*/ 5142745 h 5142823"/>
              <a:gd name="connsiteX4-67" fmla="*/ 0 w 10857753"/>
              <a:gd name="connsiteY4-68" fmla="*/ 5136439 h 5142823"/>
              <a:gd name="connsiteX5-69" fmla="*/ 0 w 10857753"/>
              <a:gd name="connsiteY5-70" fmla="*/ 0 h 5142823"/>
              <a:gd name="connsiteX0-71" fmla="*/ 0 w 10857753"/>
              <a:gd name="connsiteY0-72" fmla="*/ 0 h 5142926"/>
              <a:gd name="connsiteX1-73" fmla="*/ 10857753 w 10857753"/>
              <a:gd name="connsiteY1-74" fmla="*/ 0 h 5142926"/>
              <a:gd name="connsiteX2-75" fmla="*/ 10855126 w 10857753"/>
              <a:gd name="connsiteY2-76" fmla="*/ 4956679 h 5142926"/>
              <a:gd name="connsiteX3-77" fmla="*/ 10687486 w 10857753"/>
              <a:gd name="connsiteY3-78" fmla="*/ 5142745 h 5142926"/>
              <a:gd name="connsiteX4-79" fmla="*/ 0 w 10857753"/>
              <a:gd name="connsiteY4-80" fmla="*/ 5136439 h 5142926"/>
              <a:gd name="connsiteX5-81" fmla="*/ 0 w 10857753"/>
              <a:gd name="connsiteY5-82" fmla="*/ 0 h 5142926"/>
              <a:gd name="connsiteX0-83" fmla="*/ 0 w 10857753"/>
              <a:gd name="connsiteY0-84" fmla="*/ 0 h 5142954"/>
              <a:gd name="connsiteX1-85" fmla="*/ 10857753 w 10857753"/>
              <a:gd name="connsiteY1-86" fmla="*/ 0 h 5142954"/>
              <a:gd name="connsiteX2-87" fmla="*/ 10855126 w 10857753"/>
              <a:gd name="connsiteY2-88" fmla="*/ 4963817 h 5142954"/>
              <a:gd name="connsiteX3-89" fmla="*/ 10687486 w 10857753"/>
              <a:gd name="connsiteY3-90" fmla="*/ 5142745 h 5142954"/>
              <a:gd name="connsiteX4-91" fmla="*/ 0 w 10857753"/>
              <a:gd name="connsiteY4-92" fmla="*/ 5136439 h 5142954"/>
              <a:gd name="connsiteX5-93" fmla="*/ 0 w 10857753"/>
              <a:gd name="connsiteY5-94" fmla="*/ 0 h 5142954"/>
              <a:gd name="connsiteX0-95" fmla="*/ 0 w 10857753"/>
              <a:gd name="connsiteY0-96" fmla="*/ 0 h 5142954"/>
              <a:gd name="connsiteX1-97" fmla="*/ 10857753 w 10857753"/>
              <a:gd name="connsiteY1-98" fmla="*/ 0 h 5142954"/>
              <a:gd name="connsiteX2-99" fmla="*/ 10855126 w 10857753"/>
              <a:gd name="connsiteY2-100" fmla="*/ 4963817 h 5142954"/>
              <a:gd name="connsiteX3-101" fmla="*/ 10687486 w 10857753"/>
              <a:gd name="connsiteY3-102" fmla="*/ 5142745 h 5142954"/>
              <a:gd name="connsiteX4-103" fmla="*/ 0 w 10857753"/>
              <a:gd name="connsiteY4-104" fmla="*/ 5136439 h 5142954"/>
              <a:gd name="connsiteX5-105" fmla="*/ 0 w 10857753"/>
              <a:gd name="connsiteY5-106" fmla="*/ 0 h 5142954"/>
              <a:gd name="connsiteX0-107" fmla="*/ 0 w 10857753"/>
              <a:gd name="connsiteY0-108" fmla="*/ 0 h 5143138"/>
              <a:gd name="connsiteX1-109" fmla="*/ 10857753 w 10857753"/>
              <a:gd name="connsiteY1-110" fmla="*/ 0 h 5143138"/>
              <a:gd name="connsiteX2-111" fmla="*/ 10855126 w 10857753"/>
              <a:gd name="connsiteY2-112" fmla="*/ 4963817 h 5143138"/>
              <a:gd name="connsiteX3-113" fmla="*/ 10687486 w 10857753"/>
              <a:gd name="connsiteY3-114" fmla="*/ 5142745 h 5143138"/>
              <a:gd name="connsiteX4-115" fmla="*/ 0 w 10857753"/>
              <a:gd name="connsiteY4-116" fmla="*/ 5136439 h 5143138"/>
              <a:gd name="connsiteX5-117" fmla="*/ 0 w 10857753"/>
              <a:gd name="connsiteY5-118" fmla="*/ 0 h 51431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0857753" h="5143138">
                <a:moveTo>
                  <a:pt x="0" y="0"/>
                </a:moveTo>
                <a:lnTo>
                  <a:pt x="10857753" y="0"/>
                </a:lnTo>
                <a:cubicBezTo>
                  <a:pt x="10856877" y="1652226"/>
                  <a:pt x="10856002" y="4910484"/>
                  <a:pt x="10855126" y="4963817"/>
                </a:cubicBezTo>
                <a:cubicBezTo>
                  <a:pt x="10840364" y="5128486"/>
                  <a:pt x="10747038" y="5146323"/>
                  <a:pt x="10687486" y="5142745"/>
                </a:cubicBezTo>
                <a:lnTo>
                  <a:pt x="0" y="5136439"/>
                </a:lnTo>
                <a:lnTo>
                  <a:pt x="0" y="0"/>
                </a:lnTo>
                <a:close/>
              </a:path>
            </a:pathLst>
          </a:custGeom>
          <a:noFill/>
          <a:ln w="19050" cap="flat" cmpd="sng" algn="ctr">
            <a:gradFill flip="none" rotWithShape="1">
              <a:gsLst>
                <a:gs pos="0">
                  <a:srgbClr val="9DC3E6"/>
                </a:gs>
                <a:gs pos="35000">
                  <a:schemeClr val="accent1">
                    <a:lumMod val="45000"/>
                    <a:lumOff val="55000"/>
                  </a:schemeClr>
                </a:gs>
                <a:gs pos="70000">
                  <a:schemeClr val="accent1">
                    <a:lumMod val="45000"/>
                    <a:lumOff val="55000"/>
                  </a:schemeClr>
                </a:gs>
                <a:gs pos="100000">
                  <a:schemeClr val="accent1">
                    <a:lumMod val="30000"/>
                    <a:lumOff val="70000"/>
                  </a:schemeClr>
                </a:gs>
              </a:gsLst>
              <a:path path="rect">
                <a:fillToRect l="50000" t="50000" r="50000" b="50000"/>
              </a:path>
              <a:tileRect/>
            </a:gradFill>
            <a:prstDash val="solid"/>
            <a:miter lim="800000"/>
            <a:headEnd type="oval"/>
            <a:tailEnd type="oval"/>
          </a:ln>
          <a:effectLst/>
        </p:spPr>
        <p:txBody>
          <a:bodyPr>
            <a:normAutofit lnSpcReduction="10000"/>
          </a:bodyPr>
          <a:lstStyle>
            <a:lvl1pPr>
              <a:lnSpc>
                <a:spcPct val="140000"/>
              </a:lnSpc>
              <a:defRPr>
                <a:latin typeface="Times New Roman" panose="02020603050405020304" pitchFamily="18" charset="0"/>
                <a:cs typeface="Times New Roman" panose="02020603050405020304" pitchFamily="18" charset="0"/>
              </a:defRPr>
            </a:lvl1pPr>
            <a:lvl2pPr>
              <a:lnSpc>
                <a:spcPct val="140000"/>
              </a:lnSpc>
              <a:defRPr>
                <a:latin typeface="Times New Roman" panose="02020603050405020304" pitchFamily="18" charset="0"/>
                <a:cs typeface="Times New Roman" panose="02020603050405020304" pitchFamily="18" charset="0"/>
              </a:defRPr>
            </a:lvl2pPr>
          </a:lstStyle>
          <a:p>
            <a:pPr lvl="0">
              <a:lnSpc>
                <a:spcPct val="170000"/>
              </a:lnSpc>
            </a:pPr>
            <a:r>
              <a:rPr lang="zh-CN" altLang="en-US" dirty="0"/>
              <a:t>编辑母版文本样式</a:t>
            </a:r>
          </a:p>
          <a:p>
            <a:pPr lvl="1"/>
            <a:r>
              <a:rPr lang="zh-CN" altLang="en-US" dirty="0"/>
              <a:t>第二级</a:t>
            </a:r>
          </a:p>
        </p:txBody>
      </p:sp>
    </p:spTree>
    <p:extLst>
      <p:ext uri="{BB962C8B-B14F-4D97-AF65-F5344CB8AC3E}">
        <p14:creationId xmlns:p14="http://schemas.microsoft.com/office/powerpoint/2010/main" val="892302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749987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2C32D2-0461-4727-A302-30C053DE6593}" type="datetimeFigureOut">
              <a:rPr lang="zh-CN" altLang="en-US" smtClean="0"/>
              <a:t>2026-5-18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239BCDA-4665-4305-B518-4A44D21B9308}" type="slidenum">
              <a:rPr lang="zh-CN" altLang="en-US" smtClean="0"/>
              <a:t>‹#›</a:t>
            </a:fld>
            <a:endParaRPr lang="zh-CN" altLang="en-US"/>
          </a:p>
        </p:txBody>
      </p:sp>
    </p:spTree>
    <p:extLst>
      <p:ext uri="{BB962C8B-B14F-4D97-AF65-F5344CB8AC3E}">
        <p14:creationId xmlns:p14="http://schemas.microsoft.com/office/powerpoint/2010/main" val="2439564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lvl1pPr>
              <a:defRPr>
                <a:latin typeface="Times New Roman" panose="02020603050405020304" pitchFamily="18" charset="0"/>
                <a:cs typeface="Times New Roman" panose="02020603050405020304" pitchFamily="18" charset="0"/>
              </a:defRPr>
            </a:lvl1pPr>
          </a:lstStyle>
          <a:p>
            <a:fld id="{7163F642-EA10-8E4A-A0FF-2C022AF7DB52}" type="datetime1">
              <a:rPr lang="zh-CN" altLang="en-US" smtClean="0"/>
              <a:t>2026-5-18</a:t>
            </a:fld>
            <a:endParaRPr lang="zh-CN" altLang="en-US"/>
          </a:p>
        </p:txBody>
      </p:sp>
      <p:sp>
        <p:nvSpPr>
          <p:cNvPr id="5" name="页脚占位符 4"/>
          <p:cNvSpPr>
            <a:spLocks noGrp="1"/>
          </p:cNvSpPr>
          <p:nvPr>
            <p:ph type="ftr" sz="quarter" idx="11"/>
          </p:nvPr>
        </p:nvSpPr>
        <p:spPr/>
        <p:txBody>
          <a:bodyPr/>
          <a:lstStyle>
            <a:lvl1pPr>
              <a:defRPr>
                <a:latin typeface="Times New Roman" panose="02020603050405020304" pitchFamily="18" charset="0"/>
                <a:cs typeface="Times New Roman" panose="02020603050405020304" pitchFamily="18" charset="0"/>
              </a:defRPr>
            </a:lvl1pPr>
          </a:lstStyle>
          <a:p>
            <a:endParaRPr lang="zh-CN" altLang="en-US"/>
          </a:p>
        </p:txBody>
      </p:sp>
      <p:grpSp>
        <p:nvGrpSpPr>
          <p:cNvPr id="8" name="组合 7"/>
          <p:cNvGrpSpPr/>
          <p:nvPr/>
        </p:nvGrpSpPr>
        <p:grpSpPr>
          <a:xfrm>
            <a:off x="8066016" y="99986"/>
            <a:ext cx="3983250" cy="841321"/>
            <a:chOff x="8066016" y="99986"/>
            <a:chExt cx="3983250" cy="841321"/>
          </a:xfrm>
        </p:grpSpPr>
        <p:sp>
          <p:nvSpPr>
            <p:cNvPr id="10" name="圆角矩形 9"/>
            <p:cNvSpPr/>
            <p:nvPr/>
          </p:nvSpPr>
          <p:spPr>
            <a:xfrm>
              <a:off x="9577784" y="232573"/>
              <a:ext cx="180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603050405020304" pitchFamily="18" charset="0"/>
                <a:cs typeface="Times New Roman" panose="02020603050405020304" pitchFamily="18" charset="0"/>
              </a:endParaRPr>
            </a:p>
          </p:txBody>
        </p:sp>
        <p:sp>
          <p:nvSpPr>
            <p:cNvPr id="11" name="圆角矩形 10"/>
            <p:cNvSpPr/>
            <p:nvPr/>
          </p:nvSpPr>
          <p:spPr>
            <a:xfrm>
              <a:off x="9145736" y="405679"/>
              <a:ext cx="216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603050405020304" pitchFamily="18" charset="0"/>
                <a:cs typeface="Times New Roman" panose="02020603050405020304" pitchFamily="18" charset="0"/>
              </a:endParaRPr>
            </a:p>
          </p:txBody>
        </p:sp>
        <p:sp>
          <p:nvSpPr>
            <p:cNvPr id="12" name="圆角矩形 11"/>
            <p:cNvSpPr/>
            <p:nvPr/>
          </p:nvSpPr>
          <p:spPr>
            <a:xfrm>
              <a:off x="8569592" y="578785"/>
              <a:ext cx="288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603050405020304" pitchFamily="18" charset="0"/>
                <a:cs typeface="Times New Roman" panose="02020603050405020304" pitchFamily="18" charset="0"/>
              </a:endParaRPr>
            </a:p>
          </p:txBody>
        </p:sp>
        <p:sp>
          <p:nvSpPr>
            <p:cNvPr id="13" name="圆角矩形 12"/>
            <p:cNvSpPr/>
            <p:nvPr/>
          </p:nvSpPr>
          <p:spPr>
            <a:xfrm>
              <a:off x="8066016" y="751892"/>
              <a:ext cx="360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603050405020304" pitchFamily="18" charset="0"/>
                <a:cs typeface="Times New Roman" panose="02020603050405020304" pitchFamily="18" charset="0"/>
              </a:endParaRPr>
            </a:p>
          </p:txBody>
        </p:sp>
        <p:pic>
          <p:nvPicPr>
            <p:cNvPr id="14"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26235" y="99986"/>
              <a:ext cx="823031" cy="841321"/>
            </a:xfrm>
            <a:prstGeom prst="rect">
              <a:avLst/>
            </a:prstGeom>
          </p:spPr>
        </p:pic>
      </p:grpSp>
      <p:sp>
        <p:nvSpPr>
          <p:cNvPr id="15" name="灯片编号占位符 2">
            <a:extLst>
              <a:ext uri="{FF2B5EF4-FFF2-40B4-BE49-F238E27FC236}">
                <a16:creationId xmlns:a16="http://schemas.microsoft.com/office/drawing/2014/main" id="{0A08CB83-C92F-40EF-95DA-36EF40583C7C}"/>
              </a:ext>
            </a:extLst>
          </p:cNvPr>
          <p:cNvSpPr txBox="1">
            <a:spLocks/>
          </p:cNvSpPr>
          <p:nvPr/>
        </p:nvSpPr>
        <p:spPr>
          <a:xfrm>
            <a:off x="11643659" y="6492875"/>
            <a:ext cx="548341"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80293A8B-7656-41F7-B47F-4F4E036E5275}" type="slidenum">
              <a:rPr lang="en-US" altLang="zh-CN" sz="1600" b="1" kern="0" smtClean="0">
                <a:solidFill>
                  <a:srgbClr val="C00000"/>
                </a:solidFill>
                <a:latin typeface="Times New Roman" panose="02020603050405020304" pitchFamily="18" charset="0"/>
                <a:ea typeface="黑体" panose="02010609060101010101" pitchFamily="49" charset="-122"/>
                <a:cs typeface="Times New Roman" panose="02020603050405020304" pitchFamily="18" charset="0"/>
              </a:rPr>
              <a:pPr algn="ctr">
                <a:defRPr/>
              </a:pPr>
              <a:t>‹#›</a:t>
            </a:fld>
            <a:endParaRPr lang="zh-CN" altLang="en-US" sz="1600" b="1" kern="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012512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81414" y="217133"/>
            <a:ext cx="11566205" cy="644004"/>
          </a:xfrm>
          <a:prstGeom prst="rect">
            <a:avLst/>
          </a:prstGeom>
        </p:spPr>
        <p:txBody>
          <a:bodyPr tIns="72000" bIns="72000" anchor="ctr" anchorCtr="0"/>
          <a:lstStyle>
            <a:lvl1pPr>
              <a:defRPr sz="3200">
                <a:latin typeface="Times New Roman" panose="02020603050405020304" pitchFamily="18" charset="0"/>
                <a:ea typeface="微软雅黑" panose="020B0503020204020204" pitchFamily="34" charset="-122"/>
                <a:cs typeface="Times New Roman" panose="02020603050405020304" pitchFamily="18" charset="0"/>
              </a:defRPr>
            </a:lvl1pPr>
          </a:lstStyle>
          <a:p>
            <a:r>
              <a:rPr lang="zh-CN" altLang="en-US"/>
              <a:t>单击此处编辑母版标题样式</a:t>
            </a:r>
            <a:endParaRPr lang="zh-CN" altLang="en-US" dirty="0"/>
          </a:p>
        </p:txBody>
      </p:sp>
      <p:sp>
        <p:nvSpPr>
          <p:cNvPr id="4" name="日期占位符 3"/>
          <p:cNvSpPr>
            <a:spLocks noGrp="1"/>
          </p:cNvSpPr>
          <p:nvPr>
            <p:ph type="dt" sz="half" idx="10"/>
          </p:nvPr>
        </p:nvSpPr>
        <p:spPr>
          <a:xfrm>
            <a:off x="846746" y="6416170"/>
            <a:ext cx="2743200" cy="365125"/>
          </a:xfrm>
        </p:spPr>
        <p:txBody>
          <a:bodyPr/>
          <a:lstStyle>
            <a:lvl1pPr>
              <a:defRPr>
                <a:latin typeface="Times New Roman" panose="02020603050405020304" pitchFamily="18" charset="0"/>
                <a:cs typeface="Times New Roman" panose="02020603050405020304" pitchFamily="18" charset="0"/>
              </a:defRPr>
            </a:lvl1pPr>
          </a:lstStyle>
          <a:p>
            <a:fld id="{7B9C64DA-A8C9-2940-84B3-A9E8FD2CB2F2}" type="datetime1">
              <a:rPr lang="zh-CN" altLang="en-US" smtClean="0"/>
              <a:t>2026-5-18</a:t>
            </a:fld>
            <a:endParaRPr lang="zh-CN" altLang="en-US"/>
          </a:p>
        </p:txBody>
      </p:sp>
      <p:sp>
        <p:nvSpPr>
          <p:cNvPr id="5" name="页脚占位符 4"/>
          <p:cNvSpPr>
            <a:spLocks noGrp="1"/>
          </p:cNvSpPr>
          <p:nvPr>
            <p:ph type="ftr" sz="quarter" idx="11"/>
          </p:nvPr>
        </p:nvSpPr>
        <p:spPr/>
        <p:txBody>
          <a:bodyPr/>
          <a:lstStyle>
            <a:lvl1pPr>
              <a:defRPr>
                <a:latin typeface="Times New Roman" panose="02020603050405020304" pitchFamily="18" charset="0"/>
                <a:cs typeface="Times New Roman" panose="02020603050405020304" pitchFamily="18" charset="0"/>
              </a:defRPr>
            </a:lvl1pPr>
          </a:lstStyle>
          <a:p>
            <a:endParaRPr lang="zh-CN" altLang="en-US"/>
          </a:p>
        </p:txBody>
      </p:sp>
      <p:sp>
        <p:nvSpPr>
          <p:cNvPr id="12" name="文本占位符 2"/>
          <p:cNvSpPr>
            <a:spLocks noGrp="1"/>
          </p:cNvSpPr>
          <p:nvPr>
            <p:ph idx="1" hasCustomPrompt="1"/>
          </p:nvPr>
        </p:nvSpPr>
        <p:spPr>
          <a:xfrm>
            <a:off x="480060" y="1036321"/>
            <a:ext cx="11163599" cy="5147342"/>
          </a:xfrm>
          <a:custGeom>
            <a:avLst/>
            <a:gdLst>
              <a:gd name="connsiteX0" fmla="*/ 0 w 10857753"/>
              <a:gd name="connsiteY0" fmla="*/ 0 h 5136439"/>
              <a:gd name="connsiteX1" fmla="*/ 10857753 w 10857753"/>
              <a:gd name="connsiteY1" fmla="*/ 0 h 5136439"/>
              <a:gd name="connsiteX2" fmla="*/ 10857753 w 10857753"/>
              <a:gd name="connsiteY2" fmla="*/ 5136439 h 5136439"/>
              <a:gd name="connsiteX3" fmla="*/ 0 w 10857753"/>
              <a:gd name="connsiteY3" fmla="*/ 5136439 h 5136439"/>
              <a:gd name="connsiteX4" fmla="*/ 0 w 10857753"/>
              <a:gd name="connsiteY4" fmla="*/ 0 h 5136439"/>
              <a:gd name="connsiteX0-1" fmla="*/ 0 w 10857753"/>
              <a:gd name="connsiteY0-2" fmla="*/ 0 h 5136439"/>
              <a:gd name="connsiteX1-3" fmla="*/ 10857753 w 10857753"/>
              <a:gd name="connsiteY1-4" fmla="*/ 0 h 5136439"/>
              <a:gd name="connsiteX2-5" fmla="*/ 10855126 w 10857753"/>
              <a:gd name="connsiteY2-6" fmla="*/ 4956679 h 5136439"/>
              <a:gd name="connsiteX3-7" fmla="*/ 10857753 w 10857753"/>
              <a:gd name="connsiteY3-8" fmla="*/ 5136439 h 5136439"/>
              <a:gd name="connsiteX4-9" fmla="*/ 0 w 10857753"/>
              <a:gd name="connsiteY4-10" fmla="*/ 5136439 h 5136439"/>
              <a:gd name="connsiteX5" fmla="*/ 0 w 10857753"/>
              <a:gd name="connsiteY5" fmla="*/ 0 h 5136439"/>
              <a:gd name="connsiteX0-11" fmla="*/ 0 w 10857753"/>
              <a:gd name="connsiteY0-12" fmla="*/ 0 h 5142745"/>
              <a:gd name="connsiteX1-13" fmla="*/ 10857753 w 10857753"/>
              <a:gd name="connsiteY1-14" fmla="*/ 0 h 5142745"/>
              <a:gd name="connsiteX2-15" fmla="*/ 10855126 w 10857753"/>
              <a:gd name="connsiteY2-16" fmla="*/ 4956679 h 5142745"/>
              <a:gd name="connsiteX3-17" fmla="*/ 10687486 w 10857753"/>
              <a:gd name="connsiteY3-18" fmla="*/ 5142745 h 5142745"/>
              <a:gd name="connsiteX4-19" fmla="*/ 0 w 10857753"/>
              <a:gd name="connsiteY4-20" fmla="*/ 5136439 h 5142745"/>
              <a:gd name="connsiteX5-21" fmla="*/ 0 w 10857753"/>
              <a:gd name="connsiteY5-22" fmla="*/ 0 h 5142745"/>
              <a:gd name="connsiteX0-23" fmla="*/ 0 w 10857753"/>
              <a:gd name="connsiteY0-24" fmla="*/ 0 h 5142745"/>
              <a:gd name="connsiteX1-25" fmla="*/ 10857753 w 10857753"/>
              <a:gd name="connsiteY1-26" fmla="*/ 0 h 5142745"/>
              <a:gd name="connsiteX2-27" fmla="*/ 10855126 w 10857753"/>
              <a:gd name="connsiteY2-28" fmla="*/ 4956679 h 5142745"/>
              <a:gd name="connsiteX3-29" fmla="*/ 10687486 w 10857753"/>
              <a:gd name="connsiteY3-30" fmla="*/ 5142745 h 5142745"/>
              <a:gd name="connsiteX4-31" fmla="*/ 0 w 10857753"/>
              <a:gd name="connsiteY4-32" fmla="*/ 5136439 h 5142745"/>
              <a:gd name="connsiteX5-33" fmla="*/ 0 w 10857753"/>
              <a:gd name="connsiteY5-34" fmla="*/ 0 h 5142745"/>
              <a:gd name="connsiteX0-35" fmla="*/ 0 w 10857753"/>
              <a:gd name="connsiteY0-36" fmla="*/ 0 h 5142747"/>
              <a:gd name="connsiteX1-37" fmla="*/ 10857753 w 10857753"/>
              <a:gd name="connsiteY1-38" fmla="*/ 0 h 5142747"/>
              <a:gd name="connsiteX2-39" fmla="*/ 10855126 w 10857753"/>
              <a:gd name="connsiteY2-40" fmla="*/ 4956679 h 5142747"/>
              <a:gd name="connsiteX3-41" fmla="*/ 10687486 w 10857753"/>
              <a:gd name="connsiteY3-42" fmla="*/ 5142745 h 5142747"/>
              <a:gd name="connsiteX4-43" fmla="*/ 0 w 10857753"/>
              <a:gd name="connsiteY4-44" fmla="*/ 5136439 h 5142747"/>
              <a:gd name="connsiteX5-45" fmla="*/ 0 w 10857753"/>
              <a:gd name="connsiteY5-46" fmla="*/ 0 h 5142747"/>
              <a:gd name="connsiteX0-47" fmla="*/ 0 w 10857753"/>
              <a:gd name="connsiteY0-48" fmla="*/ 0 h 5142903"/>
              <a:gd name="connsiteX1-49" fmla="*/ 10857753 w 10857753"/>
              <a:gd name="connsiteY1-50" fmla="*/ 0 h 5142903"/>
              <a:gd name="connsiteX2-51" fmla="*/ 10855126 w 10857753"/>
              <a:gd name="connsiteY2-52" fmla="*/ 4956679 h 5142903"/>
              <a:gd name="connsiteX3-53" fmla="*/ 10687486 w 10857753"/>
              <a:gd name="connsiteY3-54" fmla="*/ 5142745 h 5142903"/>
              <a:gd name="connsiteX4-55" fmla="*/ 0 w 10857753"/>
              <a:gd name="connsiteY4-56" fmla="*/ 5136439 h 5142903"/>
              <a:gd name="connsiteX5-57" fmla="*/ 0 w 10857753"/>
              <a:gd name="connsiteY5-58" fmla="*/ 0 h 5142903"/>
              <a:gd name="connsiteX0-59" fmla="*/ 0 w 10857753"/>
              <a:gd name="connsiteY0-60" fmla="*/ 0 h 5142823"/>
              <a:gd name="connsiteX1-61" fmla="*/ 10857753 w 10857753"/>
              <a:gd name="connsiteY1-62" fmla="*/ 0 h 5142823"/>
              <a:gd name="connsiteX2-63" fmla="*/ 10855126 w 10857753"/>
              <a:gd name="connsiteY2-64" fmla="*/ 4956679 h 5142823"/>
              <a:gd name="connsiteX3-65" fmla="*/ 10687486 w 10857753"/>
              <a:gd name="connsiteY3-66" fmla="*/ 5142745 h 5142823"/>
              <a:gd name="connsiteX4-67" fmla="*/ 0 w 10857753"/>
              <a:gd name="connsiteY4-68" fmla="*/ 5136439 h 5142823"/>
              <a:gd name="connsiteX5-69" fmla="*/ 0 w 10857753"/>
              <a:gd name="connsiteY5-70" fmla="*/ 0 h 5142823"/>
              <a:gd name="connsiteX0-71" fmla="*/ 0 w 10857753"/>
              <a:gd name="connsiteY0-72" fmla="*/ 0 h 5142926"/>
              <a:gd name="connsiteX1-73" fmla="*/ 10857753 w 10857753"/>
              <a:gd name="connsiteY1-74" fmla="*/ 0 h 5142926"/>
              <a:gd name="connsiteX2-75" fmla="*/ 10855126 w 10857753"/>
              <a:gd name="connsiteY2-76" fmla="*/ 4956679 h 5142926"/>
              <a:gd name="connsiteX3-77" fmla="*/ 10687486 w 10857753"/>
              <a:gd name="connsiteY3-78" fmla="*/ 5142745 h 5142926"/>
              <a:gd name="connsiteX4-79" fmla="*/ 0 w 10857753"/>
              <a:gd name="connsiteY4-80" fmla="*/ 5136439 h 5142926"/>
              <a:gd name="connsiteX5-81" fmla="*/ 0 w 10857753"/>
              <a:gd name="connsiteY5-82" fmla="*/ 0 h 5142926"/>
              <a:gd name="connsiteX0-83" fmla="*/ 0 w 10857753"/>
              <a:gd name="connsiteY0-84" fmla="*/ 0 h 5142954"/>
              <a:gd name="connsiteX1-85" fmla="*/ 10857753 w 10857753"/>
              <a:gd name="connsiteY1-86" fmla="*/ 0 h 5142954"/>
              <a:gd name="connsiteX2-87" fmla="*/ 10855126 w 10857753"/>
              <a:gd name="connsiteY2-88" fmla="*/ 4963817 h 5142954"/>
              <a:gd name="connsiteX3-89" fmla="*/ 10687486 w 10857753"/>
              <a:gd name="connsiteY3-90" fmla="*/ 5142745 h 5142954"/>
              <a:gd name="connsiteX4-91" fmla="*/ 0 w 10857753"/>
              <a:gd name="connsiteY4-92" fmla="*/ 5136439 h 5142954"/>
              <a:gd name="connsiteX5-93" fmla="*/ 0 w 10857753"/>
              <a:gd name="connsiteY5-94" fmla="*/ 0 h 5142954"/>
              <a:gd name="connsiteX0-95" fmla="*/ 0 w 10857753"/>
              <a:gd name="connsiteY0-96" fmla="*/ 0 h 5142954"/>
              <a:gd name="connsiteX1-97" fmla="*/ 10857753 w 10857753"/>
              <a:gd name="connsiteY1-98" fmla="*/ 0 h 5142954"/>
              <a:gd name="connsiteX2-99" fmla="*/ 10855126 w 10857753"/>
              <a:gd name="connsiteY2-100" fmla="*/ 4963817 h 5142954"/>
              <a:gd name="connsiteX3-101" fmla="*/ 10687486 w 10857753"/>
              <a:gd name="connsiteY3-102" fmla="*/ 5142745 h 5142954"/>
              <a:gd name="connsiteX4-103" fmla="*/ 0 w 10857753"/>
              <a:gd name="connsiteY4-104" fmla="*/ 5136439 h 5142954"/>
              <a:gd name="connsiteX5-105" fmla="*/ 0 w 10857753"/>
              <a:gd name="connsiteY5-106" fmla="*/ 0 h 5142954"/>
              <a:gd name="connsiteX0-107" fmla="*/ 0 w 10857753"/>
              <a:gd name="connsiteY0-108" fmla="*/ 0 h 5143138"/>
              <a:gd name="connsiteX1-109" fmla="*/ 10857753 w 10857753"/>
              <a:gd name="connsiteY1-110" fmla="*/ 0 h 5143138"/>
              <a:gd name="connsiteX2-111" fmla="*/ 10855126 w 10857753"/>
              <a:gd name="connsiteY2-112" fmla="*/ 4963817 h 5143138"/>
              <a:gd name="connsiteX3-113" fmla="*/ 10687486 w 10857753"/>
              <a:gd name="connsiteY3-114" fmla="*/ 5142745 h 5143138"/>
              <a:gd name="connsiteX4-115" fmla="*/ 0 w 10857753"/>
              <a:gd name="connsiteY4-116" fmla="*/ 5136439 h 5143138"/>
              <a:gd name="connsiteX5-117" fmla="*/ 0 w 10857753"/>
              <a:gd name="connsiteY5-118" fmla="*/ 0 h 51431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0857753" h="5143138">
                <a:moveTo>
                  <a:pt x="0" y="0"/>
                </a:moveTo>
                <a:lnTo>
                  <a:pt x="10857753" y="0"/>
                </a:lnTo>
                <a:cubicBezTo>
                  <a:pt x="10856877" y="1652226"/>
                  <a:pt x="10856002" y="4910484"/>
                  <a:pt x="10855126" y="4963817"/>
                </a:cubicBezTo>
                <a:cubicBezTo>
                  <a:pt x="10840364" y="5128486"/>
                  <a:pt x="10747038" y="5146323"/>
                  <a:pt x="10687486" y="5142745"/>
                </a:cubicBezTo>
                <a:lnTo>
                  <a:pt x="0" y="5136439"/>
                </a:lnTo>
                <a:lnTo>
                  <a:pt x="0" y="0"/>
                </a:lnTo>
                <a:close/>
              </a:path>
            </a:pathLst>
          </a:custGeom>
          <a:noFill/>
          <a:ln w="19050" cap="flat" cmpd="sng" algn="ctr">
            <a:gradFill flip="none" rotWithShape="1">
              <a:gsLst>
                <a:gs pos="0">
                  <a:srgbClr val="9DC3E6"/>
                </a:gs>
                <a:gs pos="35000">
                  <a:schemeClr val="accent1">
                    <a:lumMod val="45000"/>
                    <a:lumOff val="55000"/>
                  </a:schemeClr>
                </a:gs>
                <a:gs pos="70000">
                  <a:schemeClr val="accent1">
                    <a:lumMod val="45000"/>
                    <a:lumOff val="55000"/>
                  </a:schemeClr>
                </a:gs>
                <a:gs pos="100000">
                  <a:schemeClr val="accent1">
                    <a:lumMod val="30000"/>
                    <a:lumOff val="70000"/>
                  </a:schemeClr>
                </a:gs>
              </a:gsLst>
              <a:path path="rect">
                <a:fillToRect l="50000" t="50000" r="50000" b="50000"/>
              </a:path>
              <a:tileRect/>
            </a:gradFill>
            <a:prstDash val="solid"/>
            <a:miter lim="800000"/>
            <a:headEnd type="oval"/>
            <a:tailEnd type="oval"/>
          </a:ln>
          <a:effectLst/>
        </p:spPr>
        <p:txBody>
          <a:bodyPr>
            <a:normAutofit lnSpcReduction="10000"/>
          </a:bodyPr>
          <a:lstStyle>
            <a:lvl1pPr>
              <a:lnSpc>
                <a:spcPct val="140000"/>
              </a:lnSpc>
              <a:defRPr>
                <a:latin typeface="Times New Roman" panose="02020603050405020304" pitchFamily="18" charset="0"/>
                <a:cs typeface="Times New Roman" panose="02020603050405020304" pitchFamily="18" charset="0"/>
              </a:defRPr>
            </a:lvl1pPr>
            <a:lvl2pPr>
              <a:lnSpc>
                <a:spcPct val="140000"/>
              </a:lnSpc>
              <a:defRPr>
                <a:latin typeface="Times New Roman" panose="02020603050405020304" pitchFamily="18" charset="0"/>
                <a:cs typeface="Times New Roman" panose="02020603050405020304" pitchFamily="18" charset="0"/>
              </a:defRPr>
            </a:lvl2pPr>
          </a:lstStyle>
          <a:p>
            <a:pPr lvl="0">
              <a:lnSpc>
                <a:spcPct val="170000"/>
              </a:lnSpc>
            </a:pPr>
            <a:r>
              <a:rPr lang="zh-CN" altLang="en-US" dirty="0"/>
              <a:t>编辑母版文本样式</a:t>
            </a:r>
          </a:p>
          <a:p>
            <a:pPr lvl="1"/>
            <a:r>
              <a:rPr lang="zh-CN" altLang="en-US" dirty="0"/>
              <a:t>第二级</a:t>
            </a:r>
          </a:p>
        </p:txBody>
      </p:sp>
    </p:spTree>
    <p:extLst>
      <p:ext uri="{BB962C8B-B14F-4D97-AF65-F5344CB8AC3E}">
        <p14:creationId xmlns:p14="http://schemas.microsoft.com/office/powerpoint/2010/main" val="756267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2_标题和内容">
    <p:spTree>
      <p:nvGrpSpPr>
        <p:cNvPr id="1" name=""/>
        <p:cNvGrpSpPr/>
        <p:nvPr/>
      </p:nvGrpSpPr>
      <p:grpSpPr>
        <a:xfrm>
          <a:off x="0" y="0"/>
          <a:ext cx="0" cy="0"/>
          <a:chOff x="0" y="0"/>
          <a:chExt cx="0" cy="0"/>
        </a:xfrm>
      </p:grpSpPr>
      <p:pic>
        <p:nvPicPr>
          <p:cNvPr id="7" name="图片 6"/>
          <p:cNvPicPr>
            <a:picLocks noChangeAspect="1"/>
          </p:cNvPicPr>
          <p:nvPr/>
        </p:nvPicPr>
        <p:blipFill>
          <a:blip r:embed="rId2"/>
          <a:stretch>
            <a:fillRect/>
          </a:stretch>
        </p:blipFill>
        <p:spPr>
          <a:xfrm>
            <a:off x="754380" y="113334"/>
            <a:ext cx="11493240" cy="838081"/>
          </a:xfrm>
          <a:prstGeom prst="rect">
            <a:avLst/>
          </a:prstGeom>
        </p:spPr>
      </p:pic>
      <p:grpSp>
        <p:nvGrpSpPr>
          <p:cNvPr id="8" name="组合 7"/>
          <p:cNvGrpSpPr/>
          <p:nvPr/>
        </p:nvGrpSpPr>
        <p:grpSpPr>
          <a:xfrm>
            <a:off x="8066016" y="99986"/>
            <a:ext cx="3983250" cy="841321"/>
            <a:chOff x="8066016" y="99986"/>
            <a:chExt cx="3983250" cy="841321"/>
          </a:xfrm>
        </p:grpSpPr>
        <p:sp>
          <p:nvSpPr>
            <p:cNvPr id="10" name="圆角矩形 9"/>
            <p:cNvSpPr/>
            <p:nvPr/>
          </p:nvSpPr>
          <p:spPr>
            <a:xfrm>
              <a:off x="9577784" y="232573"/>
              <a:ext cx="180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603050405020304" pitchFamily="18" charset="0"/>
                <a:cs typeface="Times New Roman" panose="02020603050405020304" pitchFamily="18" charset="0"/>
              </a:endParaRPr>
            </a:p>
          </p:txBody>
        </p:sp>
        <p:sp>
          <p:nvSpPr>
            <p:cNvPr id="11" name="圆角矩形 10"/>
            <p:cNvSpPr/>
            <p:nvPr/>
          </p:nvSpPr>
          <p:spPr>
            <a:xfrm>
              <a:off x="9145736" y="405679"/>
              <a:ext cx="216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603050405020304" pitchFamily="18" charset="0"/>
                <a:cs typeface="Times New Roman" panose="02020603050405020304" pitchFamily="18" charset="0"/>
              </a:endParaRPr>
            </a:p>
          </p:txBody>
        </p:sp>
        <p:sp>
          <p:nvSpPr>
            <p:cNvPr id="13" name="圆角矩形 12"/>
            <p:cNvSpPr/>
            <p:nvPr/>
          </p:nvSpPr>
          <p:spPr>
            <a:xfrm>
              <a:off x="8569592" y="578785"/>
              <a:ext cx="288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603050405020304" pitchFamily="18" charset="0"/>
                <a:cs typeface="Times New Roman" panose="02020603050405020304" pitchFamily="18" charset="0"/>
              </a:endParaRPr>
            </a:p>
          </p:txBody>
        </p:sp>
        <p:sp>
          <p:nvSpPr>
            <p:cNvPr id="14" name="圆角矩形 13"/>
            <p:cNvSpPr/>
            <p:nvPr/>
          </p:nvSpPr>
          <p:spPr>
            <a:xfrm>
              <a:off x="8066016" y="751892"/>
              <a:ext cx="360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603050405020304" pitchFamily="18" charset="0"/>
                <a:cs typeface="Times New Roman" panose="02020603050405020304" pitchFamily="18" charset="0"/>
              </a:endParaRPr>
            </a:p>
          </p:txBody>
        </p:sp>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6235" y="99986"/>
              <a:ext cx="823031" cy="841321"/>
            </a:xfrm>
            <a:prstGeom prst="rect">
              <a:avLst/>
            </a:prstGeom>
          </p:spPr>
        </p:pic>
      </p:grpSp>
      <p:sp>
        <p:nvSpPr>
          <p:cNvPr id="2" name="标题 1"/>
          <p:cNvSpPr>
            <a:spLocks noGrp="1"/>
          </p:cNvSpPr>
          <p:nvPr>
            <p:ph type="title"/>
          </p:nvPr>
        </p:nvSpPr>
        <p:spPr>
          <a:xfrm>
            <a:off x="838200" y="217133"/>
            <a:ext cx="11409419" cy="644004"/>
          </a:xfrm>
          <a:prstGeom prst="rect">
            <a:avLst/>
          </a:prstGeom>
        </p:spPr>
        <p:txBody>
          <a:bodyPr tIns="72000" bIns="72000" anchor="ctr" anchorCtr="0"/>
          <a:lstStyle>
            <a:lvl1pPr>
              <a:defRPr sz="3200">
                <a:latin typeface="Times New Roman" panose="02020603050405020304" pitchFamily="18" charset="0"/>
                <a:ea typeface="微软雅黑" panose="020B0503020204020204" pitchFamily="34" charset="-122"/>
                <a:cs typeface="Times New Roman" panose="02020603050405020304" pitchFamily="18" charset="0"/>
              </a:defRPr>
            </a:lvl1pPr>
          </a:lstStyle>
          <a:p>
            <a:r>
              <a:rPr lang="zh-CN" altLang="en-US"/>
              <a:t>单击此处编辑母版标题样式</a:t>
            </a:r>
            <a:endParaRPr lang="zh-CN" altLang="en-US" dirty="0"/>
          </a:p>
        </p:txBody>
      </p:sp>
      <p:sp>
        <p:nvSpPr>
          <p:cNvPr id="4" name="日期占位符 3"/>
          <p:cNvSpPr>
            <a:spLocks noGrp="1"/>
          </p:cNvSpPr>
          <p:nvPr>
            <p:ph type="dt" sz="half" idx="10"/>
          </p:nvPr>
        </p:nvSpPr>
        <p:spPr/>
        <p:txBody>
          <a:bodyPr/>
          <a:lstStyle>
            <a:lvl1pPr>
              <a:defRPr>
                <a:latin typeface="Times New Roman" panose="02020603050405020304" pitchFamily="18" charset="0"/>
                <a:cs typeface="Times New Roman" panose="02020603050405020304" pitchFamily="18" charset="0"/>
              </a:defRPr>
            </a:lvl1pPr>
          </a:lstStyle>
          <a:p>
            <a:fld id="{F5E2D151-C7AD-CC4B-88F6-C9C7A8D093E0}" type="datetime1">
              <a:rPr lang="zh-CN" altLang="en-US" smtClean="0"/>
              <a:t>2026-5-18</a:t>
            </a:fld>
            <a:endParaRPr lang="zh-CN" altLang="en-US"/>
          </a:p>
        </p:txBody>
      </p:sp>
      <p:sp>
        <p:nvSpPr>
          <p:cNvPr id="5" name="页脚占位符 4"/>
          <p:cNvSpPr>
            <a:spLocks noGrp="1"/>
          </p:cNvSpPr>
          <p:nvPr>
            <p:ph type="ftr" sz="quarter" idx="11"/>
          </p:nvPr>
        </p:nvSpPr>
        <p:spPr/>
        <p:txBody>
          <a:bodyPr/>
          <a:lstStyle>
            <a:lvl1pPr>
              <a:defRPr>
                <a:latin typeface="Times New Roman" panose="02020603050405020304" pitchFamily="18" charset="0"/>
                <a:cs typeface="Times New Roman" panose="02020603050405020304" pitchFamily="18" charset="0"/>
              </a:defRPr>
            </a:lvl1pPr>
          </a:lstStyle>
          <a:p>
            <a:endParaRPr lang="zh-CN" altLang="en-US"/>
          </a:p>
        </p:txBody>
      </p:sp>
      <p:sp>
        <p:nvSpPr>
          <p:cNvPr id="12" name="文本占位符 2"/>
          <p:cNvSpPr>
            <a:spLocks noGrp="1"/>
          </p:cNvSpPr>
          <p:nvPr>
            <p:ph idx="1" hasCustomPrompt="1"/>
          </p:nvPr>
        </p:nvSpPr>
        <p:spPr>
          <a:xfrm>
            <a:off x="480060" y="1036321"/>
            <a:ext cx="11163599" cy="5147342"/>
          </a:xfrm>
          <a:custGeom>
            <a:avLst/>
            <a:gdLst>
              <a:gd name="connsiteX0" fmla="*/ 0 w 10857753"/>
              <a:gd name="connsiteY0" fmla="*/ 0 h 5136439"/>
              <a:gd name="connsiteX1" fmla="*/ 10857753 w 10857753"/>
              <a:gd name="connsiteY1" fmla="*/ 0 h 5136439"/>
              <a:gd name="connsiteX2" fmla="*/ 10857753 w 10857753"/>
              <a:gd name="connsiteY2" fmla="*/ 5136439 h 5136439"/>
              <a:gd name="connsiteX3" fmla="*/ 0 w 10857753"/>
              <a:gd name="connsiteY3" fmla="*/ 5136439 h 5136439"/>
              <a:gd name="connsiteX4" fmla="*/ 0 w 10857753"/>
              <a:gd name="connsiteY4" fmla="*/ 0 h 5136439"/>
              <a:gd name="connsiteX0-1" fmla="*/ 0 w 10857753"/>
              <a:gd name="connsiteY0-2" fmla="*/ 0 h 5136439"/>
              <a:gd name="connsiteX1-3" fmla="*/ 10857753 w 10857753"/>
              <a:gd name="connsiteY1-4" fmla="*/ 0 h 5136439"/>
              <a:gd name="connsiteX2-5" fmla="*/ 10855126 w 10857753"/>
              <a:gd name="connsiteY2-6" fmla="*/ 4956679 h 5136439"/>
              <a:gd name="connsiteX3-7" fmla="*/ 10857753 w 10857753"/>
              <a:gd name="connsiteY3-8" fmla="*/ 5136439 h 5136439"/>
              <a:gd name="connsiteX4-9" fmla="*/ 0 w 10857753"/>
              <a:gd name="connsiteY4-10" fmla="*/ 5136439 h 5136439"/>
              <a:gd name="connsiteX5" fmla="*/ 0 w 10857753"/>
              <a:gd name="connsiteY5" fmla="*/ 0 h 5136439"/>
              <a:gd name="connsiteX0-11" fmla="*/ 0 w 10857753"/>
              <a:gd name="connsiteY0-12" fmla="*/ 0 h 5142745"/>
              <a:gd name="connsiteX1-13" fmla="*/ 10857753 w 10857753"/>
              <a:gd name="connsiteY1-14" fmla="*/ 0 h 5142745"/>
              <a:gd name="connsiteX2-15" fmla="*/ 10855126 w 10857753"/>
              <a:gd name="connsiteY2-16" fmla="*/ 4956679 h 5142745"/>
              <a:gd name="connsiteX3-17" fmla="*/ 10687486 w 10857753"/>
              <a:gd name="connsiteY3-18" fmla="*/ 5142745 h 5142745"/>
              <a:gd name="connsiteX4-19" fmla="*/ 0 w 10857753"/>
              <a:gd name="connsiteY4-20" fmla="*/ 5136439 h 5142745"/>
              <a:gd name="connsiteX5-21" fmla="*/ 0 w 10857753"/>
              <a:gd name="connsiteY5-22" fmla="*/ 0 h 5142745"/>
              <a:gd name="connsiteX0-23" fmla="*/ 0 w 10857753"/>
              <a:gd name="connsiteY0-24" fmla="*/ 0 h 5142745"/>
              <a:gd name="connsiteX1-25" fmla="*/ 10857753 w 10857753"/>
              <a:gd name="connsiteY1-26" fmla="*/ 0 h 5142745"/>
              <a:gd name="connsiteX2-27" fmla="*/ 10855126 w 10857753"/>
              <a:gd name="connsiteY2-28" fmla="*/ 4956679 h 5142745"/>
              <a:gd name="connsiteX3-29" fmla="*/ 10687486 w 10857753"/>
              <a:gd name="connsiteY3-30" fmla="*/ 5142745 h 5142745"/>
              <a:gd name="connsiteX4-31" fmla="*/ 0 w 10857753"/>
              <a:gd name="connsiteY4-32" fmla="*/ 5136439 h 5142745"/>
              <a:gd name="connsiteX5-33" fmla="*/ 0 w 10857753"/>
              <a:gd name="connsiteY5-34" fmla="*/ 0 h 5142745"/>
              <a:gd name="connsiteX0-35" fmla="*/ 0 w 10857753"/>
              <a:gd name="connsiteY0-36" fmla="*/ 0 h 5142747"/>
              <a:gd name="connsiteX1-37" fmla="*/ 10857753 w 10857753"/>
              <a:gd name="connsiteY1-38" fmla="*/ 0 h 5142747"/>
              <a:gd name="connsiteX2-39" fmla="*/ 10855126 w 10857753"/>
              <a:gd name="connsiteY2-40" fmla="*/ 4956679 h 5142747"/>
              <a:gd name="connsiteX3-41" fmla="*/ 10687486 w 10857753"/>
              <a:gd name="connsiteY3-42" fmla="*/ 5142745 h 5142747"/>
              <a:gd name="connsiteX4-43" fmla="*/ 0 w 10857753"/>
              <a:gd name="connsiteY4-44" fmla="*/ 5136439 h 5142747"/>
              <a:gd name="connsiteX5-45" fmla="*/ 0 w 10857753"/>
              <a:gd name="connsiteY5-46" fmla="*/ 0 h 5142747"/>
              <a:gd name="connsiteX0-47" fmla="*/ 0 w 10857753"/>
              <a:gd name="connsiteY0-48" fmla="*/ 0 h 5142903"/>
              <a:gd name="connsiteX1-49" fmla="*/ 10857753 w 10857753"/>
              <a:gd name="connsiteY1-50" fmla="*/ 0 h 5142903"/>
              <a:gd name="connsiteX2-51" fmla="*/ 10855126 w 10857753"/>
              <a:gd name="connsiteY2-52" fmla="*/ 4956679 h 5142903"/>
              <a:gd name="connsiteX3-53" fmla="*/ 10687486 w 10857753"/>
              <a:gd name="connsiteY3-54" fmla="*/ 5142745 h 5142903"/>
              <a:gd name="connsiteX4-55" fmla="*/ 0 w 10857753"/>
              <a:gd name="connsiteY4-56" fmla="*/ 5136439 h 5142903"/>
              <a:gd name="connsiteX5-57" fmla="*/ 0 w 10857753"/>
              <a:gd name="connsiteY5-58" fmla="*/ 0 h 5142903"/>
              <a:gd name="connsiteX0-59" fmla="*/ 0 w 10857753"/>
              <a:gd name="connsiteY0-60" fmla="*/ 0 h 5142823"/>
              <a:gd name="connsiteX1-61" fmla="*/ 10857753 w 10857753"/>
              <a:gd name="connsiteY1-62" fmla="*/ 0 h 5142823"/>
              <a:gd name="connsiteX2-63" fmla="*/ 10855126 w 10857753"/>
              <a:gd name="connsiteY2-64" fmla="*/ 4956679 h 5142823"/>
              <a:gd name="connsiteX3-65" fmla="*/ 10687486 w 10857753"/>
              <a:gd name="connsiteY3-66" fmla="*/ 5142745 h 5142823"/>
              <a:gd name="connsiteX4-67" fmla="*/ 0 w 10857753"/>
              <a:gd name="connsiteY4-68" fmla="*/ 5136439 h 5142823"/>
              <a:gd name="connsiteX5-69" fmla="*/ 0 w 10857753"/>
              <a:gd name="connsiteY5-70" fmla="*/ 0 h 5142823"/>
              <a:gd name="connsiteX0-71" fmla="*/ 0 w 10857753"/>
              <a:gd name="connsiteY0-72" fmla="*/ 0 h 5142926"/>
              <a:gd name="connsiteX1-73" fmla="*/ 10857753 w 10857753"/>
              <a:gd name="connsiteY1-74" fmla="*/ 0 h 5142926"/>
              <a:gd name="connsiteX2-75" fmla="*/ 10855126 w 10857753"/>
              <a:gd name="connsiteY2-76" fmla="*/ 4956679 h 5142926"/>
              <a:gd name="connsiteX3-77" fmla="*/ 10687486 w 10857753"/>
              <a:gd name="connsiteY3-78" fmla="*/ 5142745 h 5142926"/>
              <a:gd name="connsiteX4-79" fmla="*/ 0 w 10857753"/>
              <a:gd name="connsiteY4-80" fmla="*/ 5136439 h 5142926"/>
              <a:gd name="connsiteX5-81" fmla="*/ 0 w 10857753"/>
              <a:gd name="connsiteY5-82" fmla="*/ 0 h 5142926"/>
              <a:gd name="connsiteX0-83" fmla="*/ 0 w 10857753"/>
              <a:gd name="connsiteY0-84" fmla="*/ 0 h 5142954"/>
              <a:gd name="connsiteX1-85" fmla="*/ 10857753 w 10857753"/>
              <a:gd name="connsiteY1-86" fmla="*/ 0 h 5142954"/>
              <a:gd name="connsiteX2-87" fmla="*/ 10855126 w 10857753"/>
              <a:gd name="connsiteY2-88" fmla="*/ 4963817 h 5142954"/>
              <a:gd name="connsiteX3-89" fmla="*/ 10687486 w 10857753"/>
              <a:gd name="connsiteY3-90" fmla="*/ 5142745 h 5142954"/>
              <a:gd name="connsiteX4-91" fmla="*/ 0 w 10857753"/>
              <a:gd name="connsiteY4-92" fmla="*/ 5136439 h 5142954"/>
              <a:gd name="connsiteX5-93" fmla="*/ 0 w 10857753"/>
              <a:gd name="connsiteY5-94" fmla="*/ 0 h 5142954"/>
              <a:gd name="connsiteX0-95" fmla="*/ 0 w 10857753"/>
              <a:gd name="connsiteY0-96" fmla="*/ 0 h 5142954"/>
              <a:gd name="connsiteX1-97" fmla="*/ 10857753 w 10857753"/>
              <a:gd name="connsiteY1-98" fmla="*/ 0 h 5142954"/>
              <a:gd name="connsiteX2-99" fmla="*/ 10855126 w 10857753"/>
              <a:gd name="connsiteY2-100" fmla="*/ 4963817 h 5142954"/>
              <a:gd name="connsiteX3-101" fmla="*/ 10687486 w 10857753"/>
              <a:gd name="connsiteY3-102" fmla="*/ 5142745 h 5142954"/>
              <a:gd name="connsiteX4-103" fmla="*/ 0 w 10857753"/>
              <a:gd name="connsiteY4-104" fmla="*/ 5136439 h 5142954"/>
              <a:gd name="connsiteX5-105" fmla="*/ 0 w 10857753"/>
              <a:gd name="connsiteY5-106" fmla="*/ 0 h 5142954"/>
              <a:gd name="connsiteX0-107" fmla="*/ 0 w 10857753"/>
              <a:gd name="connsiteY0-108" fmla="*/ 0 h 5143138"/>
              <a:gd name="connsiteX1-109" fmla="*/ 10857753 w 10857753"/>
              <a:gd name="connsiteY1-110" fmla="*/ 0 h 5143138"/>
              <a:gd name="connsiteX2-111" fmla="*/ 10855126 w 10857753"/>
              <a:gd name="connsiteY2-112" fmla="*/ 4963817 h 5143138"/>
              <a:gd name="connsiteX3-113" fmla="*/ 10687486 w 10857753"/>
              <a:gd name="connsiteY3-114" fmla="*/ 5142745 h 5143138"/>
              <a:gd name="connsiteX4-115" fmla="*/ 0 w 10857753"/>
              <a:gd name="connsiteY4-116" fmla="*/ 5136439 h 5143138"/>
              <a:gd name="connsiteX5-117" fmla="*/ 0 w 10857753"/>
              <a:gd name="connsiteY5-118" fmla="*/ 0 h 51431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0857753" h="5143138">
                <a:moveTo>
                  <a:pt x="0" y="0"/>
                </a:moveTo>
                <a:lnTo>
                  <a:pt x="10857753" y="0"/>
                </a:lnTo>
                <a:cubicBezTo>
                  <a:pt x="10856877" y="1652226"/>
                  <a:pt x="10856002" y="4910484"/>
                  <a:pt x="10855126" y="4963817"/>
                </a:cubicBezTo>
                <a:cubicBezTo>
                  <a:pt x="10840364" y="5128486"/>
                  <a:pt x="10747038" y="5146323"/>
                  <a:pt x="10687486" y="5142745"/>
                </a:cubicBezTo>
                <a:lnTo>
                  <a:pt x="0" y="5136439"/>
                </a:lnTo>
                <a:lnTo>
                  <a:pt x="0" y="0"/>
                </a:lnTo>
                <a:close/>
              </a:path>
            </a:pathLst>
          </a:custGeom>
          <a:noFill/>
          <a:ln w="19050" cap="flat" cmpd="sng" algn="ctr">
            <a:gradFill flip="none" rotWithShape="1">
              <a:gsLst>
                <a:gs pos="0">
                  <a:srgbClr val="9DC3E6"/>
                </a:gs>
                <a:gs pos="35000">
                  <a:schemeClr val="accent1">
                    <a:lumMod val="45000"/>
                    <a:lumOff val="55000"/>
                  </a:schemeClr>
                </a:gs>
                <a:gs pos="70000">
                  <a:schemeClr val="accent1">
                    <a:lumMod val="45000"/>
                    <a:lumOff val="55000"/>
                  </a:schemeClr>
                </a:gs>
                <a:gs pos="100000">
                  <a:schemeClr val="accent1">
                    <a:lumMod val="30000"/>
                    <a:lumOff val="70000"/>
                  </a:schemeClr>
                </a:gs>
              </a:gsLst>
              <a:path path="rect">
                <a:fillToRect l="50000" t="50000" r="50000" b="50000"/>
              </a:path>
              <a:tileRect/>
            </a:gradFill>
            <a:prstDash val="solid"/>
            <a:miter lim="800000"/>
            <a:headEnd type="oval"/>
            <a:tailEnd type="oval"/>
          </a:ln>
          <a:effectLst/>
        </p:spPr>
        <p:txBody>
          <a:bodyPr>
            <a:normAutofit lnSpcReduction="10000"/>
          </a:bodyPr>
          <a:lstStyle>
            <a:lvl1pPr>
              <a:lnSpc>
                <a:spcPct val="140000"/>
              </a:lnSpc>
              <a:defRPr>
                <a:latin typeface="Times New Roman" panose="02020603050405020304" pitchFamily="18" charset="0"/>
                <a:cs typeface="Times New Roman" panose="02020603050405020304" pitchFamily="18" charset="0"/>
              </a:defRPr>
            </a:lvl1pPr>
            <a:lvl2pPr>
              <a:lnSpc>
                <a:spcPct val="140000"/>
              </a:lnSpc>
              <a:defRPr>
                <a:latin typeface="Times New Roman" panose="02020603050405020304" pitchFamily="18" charset="0"/>
                <a:cs typeface="Times New Roman" panose="02020603050405020304" pitchFamily="18" charset="0"/>
              </a:defRPr>
            </a:lvl2pPr>
          </a:lstStyle>
          <a:p>
            <a:pPr lvl="0">
              <a:lnSpc>
                <a:spcPct val="170000"/>
              </a:lnSpc>
            </a:pPr>
            <a:r>
              <a:rPr lang="zh-CN" altLang="en-US" dirty="0"/>
              <a:t>编辑母版文本样式</a:t>
            </a:r>
          </a:p>
          <a:p>
            <a:pPr lvl="1"/>
            <a:r>
              <a:rPr lang="zh-CN" altLang="en-US" dirty="0"/>
              <a:t>第二级</a:t>
            </a:r>
          </a:p>
        </p:txBody>
      </p:sp>
    </p:spTree>
    <p:extLst>
      <p:ext uri="{BB962C8B-B14F-4D97-AF65-F5344CB8AC3E}">
        <p14:creationId xmlns:p14="http://schemas.microsoft.com/office/powerpoint/2010/main" val="351851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Date Placeholder 3"/>
          <p:cNvSpPr>
            <a:spLocks noGrp="1"/>
          </p:cNvSpPr>
          <p:nvPr>
            <p:ph type="dt" sz="half" idx="10"/>
          </p:nvPr>
        </p:nvSpPr>
        <p:spPr/>
        <p:txBody>
          <a:bodyPr/>
          <a:lstStyle/>
          <a:p>
            <a:fld id="{2A3D6358-B4B8-6F43-8395-2E29F1F422C7}" type="datetimeFigureOut">
              <a:rPr lang="en-US" smtClean="0"/>
              <a:t>5/18/2026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677088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4.xml"/><Relationship Id="rId5" Type="http://schemas.openxmlformats.org/officeDocument/2006/relationships/image" Target="../media/image4.jpe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8.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4.xml"/><Relationship Id="rId5" Type="http://schemas.openxmlformats.org/officeDocument/2006/relationships/slideLayout" Target="../slideLayouts/slideLayout10.xml"/><Relationship Id="rId4" Type="http://schemas.openxmlformats.org/officeDocument/2006/relationships/slideLayout" Target="../slideLayouts/slideLayout9.xml"/><Relationship Id="rId9"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Line 23"/>
          <p:cNvSpPr>
            <a:spLocks noChangeShapeType="1"/>
          </p:cNvSpPr>
          <p:nvPr/>
        </p:nvSpPr>
        <p:spPr bwMode="auto">
          <a:xfrm flipH="1">
            <a:off x="0" y="779614"/>
            <a:ext cx="12192000" cy="0"/>
          </a:xfrm>
          <a:prstGeom prst="line">
            <a:avLst/>
          </a:prstGeom>
          <a:noFill/>
          <a:ln w="50800">
            <a:solidFill>
              <a:srgbClr val="B02A30"/>
            </a:solidFill>
            <a:round/>
            <a:headEnd/>
            <a:tailEnd/>
          </a:ln>
        </p:spPr>
        <p:txBody>
          <a:bodyPr wrap="none" anchor="ctr">
            <a:spAutoFit/>
          </a:bodyPr>
          <a:lstStyle/>
          <a:p>
            <a:pPr fontAlgn="base">
              <a:spcBef>
                <a:spcPct val="0"/>
              </a:spcBef>
              <a:spcAft>
                <a:spcPct val="0"/>
              </a:spcAft>
              <a:defRPr/>
            </a:pPr>
            <a:endParaRPr lang="zh-CN" altLang="en-US" sz="1800">
              <a:solidFill>
                <a:srgbClr val="000000"/>
              </a:solidFill>
              <a:latin typeface="Arial" charset="0"/>
              <a:ea typeface="SimSun" panose="02010600030101010101" pitchFamily="2" charset="-122"/>
            </a:endParaRPr>
          </a:p>
        </p:txBody>
      </p:sp>
      <p:pic>
        <p:nvPicPr>
          <p:cNvPr id="7178" name="Picture 25" descr="未命名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371"/>
            <a:ext cx="1524000"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31" descr="corn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6505576"/>
            <a:ext cx="8509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7" name="Freeform 33"/>
          <p:cNvSpPr>
            <a:spLocks/>
          </p:cNvSpPr>
          <p:nvPr/>
        </p:nvSpPr>
        <p:spPr bwMode="auto">
          <a:xfrm>
            <a:off x="618067" y="6495534"/>
            <a:ext cx="11573933" cy="369332"/>
          </a:xfrm>
          <a:custGeom>
            <a:avLst/>
            <a:gdLst>
              <a:gd name="T0" fmla="*/ 317539688 w 5468"/>
              <a:gd name="T1" fmla="*/ 564515000 h 224"/>
              <a:gd name="T2" fmla="*/ 0 w 5468"/>
              <a:gd name="T3" fmla="*/ 5040313 h 224"/>
              <a:gd name="T4" fmla="*/ 2147483647 w 5468"/>
              <a:gd name="T5" fmla="*/ 0 h 224"/>
              <a:gd name="T6" fmla="*/ 2147483647 w 5468"/>
              <a:gd name="T7" fmla="*/ 564515000 h 224"/>
              <a:gd name="T8" fmla="*/ 317539688 w 5468"/>
              <a:gd name="T9" fmla="*/ 564515000 h 2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68" h="224">
                <a:moveTo>
                  <a:pt x="126" y="224"/>
                </a:moveTo>
                <a:lnTo>
                  <a:pt x="0" y="2"/>
                </a:lnTo>
                <a:lnTo>
                  <a:pt x="5468" y="0"/>
                </a:lnTo>
                <a:lnTo>
                  <a:pt x="5468" y="224"/>
                </a:lnTo>
                <a:lnTo>
                  <a:pt x="126" y="224"/>
                </a:lnTo>
                <a:close/>
              </a:path>
            </a:pathLst>
          </a:custGeom>
          <a:solidFill>
            <a:srgbClr val="0071BC"/>
          </a:solidFill>
          <a:ln w="12700" cap="flat" cmpd="sng">
            <a:noFill/>
            <a:prstDash val="solid"/>
            <a:round/>
            <a:headEnd/>
            <a:tailEnd/>
          </a:ln>
        </p:spPr>
        <p:txBody>
          <a:bodyPr anchor="ctr">
            <a:spAutoFit/>
          </a:bodyPr>
          <a:lstStyle/>
          <a:p>
            <a:pPr fontAlgn="base">
              <a:spcBef>
                <a:spcPct val="0"/>
              </a:spcBef>
              <a:spcAft>
                <a:spcPct val="0"/>
              </a:spcAft>
              <a:defRPr/>
            </a:pPr>
            <a:endParaRPr lang="zh-CN" altLang="en-US" sz="1800">
              <a:solidFill>
                <a:srgbClr val="000000"/>
              </a:solidFill>
              <a:latin typeface="Arial" charset="0"/>
              <a:ea typeface="SimSun" panose="02010600030101010101" pitchFamily="2" charset="-122"/>
            </a:endParaRPr>
          </a:p>
        </p:txBody>
      </p:sp>
      <p:sp>
        <p:nvSpPr>
          <p:cNvPr id="1038" name="Rectangle 34"/>
          <p:cNvSpPr>
            <a:spLocks noChangeArrowheads="1"/>
          </p:cNvSpPr>
          <p:nvPr/>
        </p:nvSpPr>
        <p:spPr bwMode="auto">
          <a:xfrm>
            <a:off x="0" y="6553200"/>
            <a:ext cx="609600" cy="304800"/>
          </a:xfrm>
          <a:prstGeom prst="rect">
            <a:avLst/>
          </a:prstGeom>
          <a:solidFill>
            <a:srgbClr val="131313"/>
          </a:solidFill>
          <a:ln w="9525">
            <a:solidFill>
              <a:srgbClr val="131313"/>
            </a:solidFill>
            <a:miter lim="800000"/>
            <a:headEnd/>
            <a:tailEnd/>
          </a:ln>
        </p:spPr>
        <p:txBody>
          <a:bodyPr wrap="none" anchor="ctr"/>
          <a:lstStyle>
            <a:lvl1pPr eaLnBrk="0" hangingPunct="0">
              <a:defRPr>
                <a:solidFill>
                  <a:schemeClr val="tx1"/>
                </a:solidFill>
                <a:latin typeface="Arial" charset="0"/>
                <a:ea typeface="SimSun" pitchFamily="2" charset="-122"/>
              </a:defRPr>
            </a:lvl1pPr>
            <a:lvl2pPr marL="742950" indent="-285750" eaLnBrk="0" hangingPunct="0">
              <a:defRPr>
                <a:solidFill>
                  <a:schemeClr val="tx1"/>
                </a:solidFill>
                <a:latin typeface="Arial" charset="0"/>
                <a:ea typeface="SimSun" pitchFamily="2" charset="-122"/>
              </a:defRPr>
            </a:lvl2pPr>
            <a:lvl3pPr marL="1143000" indent="-228600" eaLnBrk="0" hangingPunct="0">
              <a:defRPr>
                <a:solidFill>
                  <a:schemeClr val="tx1"/>
                </a:solidFill>
                <a:latin typeface="Arial" charset="0"/>
                <a:ea typeface="SimSun" pitchFamily="2" charset="-122"/>
              </a:defRPr>
            </a:lvl3pPr>
            <a:lvl4pPr marL="1600200" indent="-228600" eaLnBrk="0" hangingPunct="0">
              <a:defRPr>
                <a:solidFill>
                  <a:schemeClr val="tx1"/>
                </a:solidFill>
                <a:latin typeface="Arial" charset="0"/>
                <a:ea typeface="SimSun" pitchFamily="2" charset="-122"/>
              </a:defRPr>
            </a:lvl4pPr>
            <a:lvl5pPr marL="2057400" indent="-228600" eaLnBrk="0" hangingPunct="0">
              <a:defRPr>
                <a:solidFill>
                  <a:schemeClr val="tx1"/>
                </a:solidFill>
                <a:latin typeface="Arial" charset="0"/>
                <a:ea typeface="SimSun" pitchFamily="2" charset="-122"/>
              </a:defRPr>
            </a:lvl5pPr>
            <a:lvl6pPr marL="2514600" indent="-228600" eaLnBrk="0" fontAlgn="base" hangingPunct="0">
              <a:spcBef>
                <a:spcPct val="0"/>
              </a:spcBef>
              <a:spcAft>
                <a:spcPct val="0"/>
              </a:spcAft>
              <a:defRPr>
                <a:solidFill>
                  <a:schemeClr val="tx1"/>
                </a:solidFill>
                <a:latin typeface="Arial" charset="0"/>
                <a:ea typeface="SimSun" pitchFamily="2" charset="-122"/>
              </a:defRPr>
            </a:lvl6pPr>
            <a:lvl7pPr marL="2971800" indent="-228600" eaLnBrk="0" fontAlgn="base" hangingPunct="0">
              <a:spcBef>
                <a:spcPct val="0"/>
              </a:spcBef>
              <a:spcAft>
                <a:spcPct val="0"/>
              </a:spcAft>
              <a:defRPr>
                <a:solidFill>
                  <a:schemeClr val="tx1"/>
                </a:solidFill>
                <a:latin typeface="Arial" charset="0"/>
                <a:ea typeface="SimSun" pitchFamily="2" charset="-122"/>
              </a:defRPr>
            </a:lvl7pPr>
            <a:lvl8pPr marL="3429000" indent="-228600" eaLnBrk="0" fontAlgn="base" hangingPunct="0">
              <a:spcBef>
                <a:spcPct val="0"/>
              </a:spcBef>
              <a:spcAft>
                <a:spcPct val="0"/>
              </a:spcAft>
              <a:defRPr>
                <a:solidFill>
                  <a:schemeClr val="tx1"/>
                </a:solidFill>
                <a:latin typeface="Arial" charset="0"/>
                <a:ea typeface="SimSun" pitchFamily="2" charset="-122"/>
              </a:defRPr>
            </a:lvl8pPr>
            <a:lvl9pPr marL="3886200" indent="-228600" eaLnBrk="0" fontAlgn="base" hangingPunct="0">
              <a:spcBef>
                <a:spcPct val="0"/>
              </a:spcBef>
              <a:spcAft>
                <a:spcPct val="0"/>
              </a:spcAft>
              <a:defRPr>
                <a:solidFill>
                  <a:schemeClr val="tx1"/>
                </a:solidFill>
                <a:latin typeface="Arial" charset="0"/>
                <a:ea typeface="SimSun" pitchFamily="2" charset="-122"/>
              </a:defRPr>
            </a:lvl9pPr>
          </a:lstStyle>
          <a:p>
            <a:pPr eaLnBrk="1" fontAlgn="base" hangingPunct="1">
              <a:spcBef>
                <a:spcPct val="0"/>
              </a:spcBef>
              <a:spcAft>
                <a:spcPct val="0"/>
              </a:spcAft>
              <a:defRPr/>
            </a:pPr>
            <a:endParaRPr lang="ja-JP" altLang="en-US" sz="1800" b="1">
              <a:solidFill>
                <a:srgbClr val="000000"/>
              </a:solidFill>
              <a:latin typeface="Tahoma" pitchFamily="34" charset="0"/>
              <a:ea typeface="楷体_GB2312" pitchFamily="49" charset="-122"/>
            </a:endParaRPr>
          </a:p>
        </p:txBody>
      </p:sp>
      <p:sp>
        <p:nvSpPr>
          <p:cNvPr id="153635" name="Text Box 35"/>
          <p:cNvSpPr txBox="1">
            <a:spLocks noChangeArrowheads="1"/>
          </p:cNvSpPr>
          <p:nvPr/>
        </p:nvSpPr>
        <p:spPr bwMode="auto">
          <a:xfrm>
            <a:off x="1016000" y="6525985"/>
            <a:ext cx="9784523" cy="307777"/>
          </a:xfrm>
          <a:prstGeom prst="rect">
            <a:avLst/>
          </a:prstGeom>
          <a:noFill/>
          <a:ln w="9525">
            <a:noFill/>
            <a:miter lim="800000"/>
            <a:headEnd/>
            <a:tailEnd/>
          </a:ln>
          <a:effectLst/>
        </p:spPr>
        <p:txBody>
          <a:bodyPr wrap="square">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lgn="r" fontAlgn="base">
              <a:spcBef>
                <a:spcPct val="50000"/>
              </a:spcBef>
              <a:spcAft>
                <a:spcPct val="0"/>
              </a:spcAft>
              <a:defRPr/>
            </a:pPr>
            <a:r>
              <a:rPr lang="en-US" altLang="zh-CN" sz="1400" b="1" dirty="0">
                <a:solidFill>
                  <a:srgbClr val="131313"/>
                </a:solidFill>
                <a:ea typeface="楷体_GB2312" pitchFamily="49" charset="-122"/>
              </a:rPr>
              <a:t>2026 MOST3</a:t>
            </a:r>
            <a:r>
              <a:rPr lang="zh-CN" altLang="en-US" sz="1400" b="1" dirty="0">
                <a:solidFill>
                  <a:srgbClr val="131313"/>
                </a:solidFill>
                <a:ea typeface="楷体_GB2312" pitchFamily="49" charset="-122"/>
              </a:rPr>
              <a:t> 中期</a:t>
            </a:r>
            <a:r>
              <a:rPr lang="en-US" altLang="zh-CN" sz="1400" b="1" dirty="0">
                <a:solidFill>
                  <a:srgbClr val="131313"/>
                </a:solidFill>
                <a:ea typeface="楷体_GB2312" pitchFamily="49" charset="-122"/>
              </a:rPr>
              <a:t>--</a:t>
            </a:r>
            <a:r>
              <a:rPr lang="zh-CN" altLang="en-US" sz="1400" b="1" dirty="0">
                <a:solidFill>
                  <a:srgbClr val="131313"/>
                </a:solidFill>
                <a:ea typeface="楷体_GB2312" pitchFamily="49" charset="-122"/>
              </a:rPr>
              <a:t>等离子体尾场正电子加速                    </a:t>
            </a:r>
            <a:r>
              <a:rPr lang="en-US" altLang="zh-CN" sz="1400" b="1" dirty="0">
                <a:solidFill>
                  <a:srgbClr val="131313"/>
                </a:solidFill>
                <a:ea typeface="楷体_GB2312" pitchFamily="49" charset="-122"/>
              </a:rPr>
              <a:t>             </a:t>
            </a:r>
            <a:r>
              <a:rPr lang="zh-CN" altLang="en-US" sz="1400" b="1" dirty="0">
                <a:solidFill>
                  <a:srgbClr val="131313"/>
                </a:solidFill>
                <a:ea typeface="楷体_GB2312" pitchFamily="49" charset="-122"/>
              </a:rPr>
              <a:t>   </a:t>
            </a:r>
            <a:r>
              <a:rPr lang="en-US" altLang="zh-CN" sz="1400" b="1" dirty="0">
                <a:solidFill>
                  <a:srgbClr val="131313"/>
                </a:solidFill>
                <a:ea typeface="楷体_GB2312" pitchFamily="49" charset="-122"/>
              </a:rPr>
              <a:t>2026-05-18</a:t>
            </a:r>
          </a:p>
        </p:txBody>
      </p:sp>
    </p:spTree>
    <p:extLst>
      <p:ext uri="{BB962C8B-B14F-4D97-AF65-F5344CB8AC3E}">
        <p14:creationId xmlns:p14="http://schemas.microsoft.com/office/powerpoint/2010/main" val="165454151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99" r:id="rId3"/>
  </p:sldLayoutIdLst>
  <p:transition spd="med"/>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34" charset="0"/>
          <a:ea typeface="楷体_GB2312" pitchFamily="49" charset="-122"/>
        </a:defRPr>
      </a:lvl2pPr>
      <a:lvl3pPr algn="ctr" rtl="0" eaLnBrk="0" fontAlgn="base" hangingPunct="0">
        <a:spcBef>
          <a:spcPct val="0"/>
        </a:spcBef>
        <a:spcAft>
          <a:spcPct val="0"/>
        </a:spcAft>
        <a:defRPr sz="4400">
          <a:solidFill>
            <a:schemeClr val="tx2"/>
          </a:solidFill>
          <a:latin typeface="Tahoma" pitchFamily="34" charset="0"/>
          <a:ea typeface="楷体_GB2312" pitchFamily="49" charset="-122"/>
        </a:defRPr>
      </a:lvl3pPr>
      <a:lvl4pPr algn="ctr" rtl="0" eaLnBrk="0" fontAlgn="base" hangingPunct="0">
        <a:spcBef>
          <a:spcPct val="0"/>
        </a:spcBef>
        <a:spcAft>
          <a:spcPct val="0"/>
        </a:spcAft>
        <a:defRPr sz="4400">
          <a:solidFill>
            <a:schemeClr val="tx2"/>
          </a:solidFill>
          <a:latin typeface="Tahoma" pitchFamily="34" charset="0"/>
          <a:ea typeface="楷体_GB2312" pitchFamily="49" charset="-122"/>
        </a:defRPr>
      </a:lvl4pPr>
      <a:lvl5pPr algn="ctr" rtl="0" eaLnBrk="0" fontAlgn="base" hangingPunct="0">
        <a:spcBef>
          <a:spcPct val="0"/>
        </a:spcBef>
        <a:spcAft>
          <a:spcPct val="0"/>
        </a:spcAft>
        <a:defRPr sz="4400">
          <a:solidFill>
            <a:schemeClr val="tx2"/>
          </a:solidFill>
          <a:latin typeface="Tahoma" pitchFamily="34" charset="0"/>
          <a:ea typeface="楷体_GB2312" pitchFamily="49" charset="-122"/>
        </a:defRPr>
      </a:lvl5pPr>
      <a:lvl6pPr marL="457200" algn="ctr" rtl="0" eaLnBrk="0" fontAlgn="base" hangingPunct="0">
        <a:spcBef>
          <a:spcPct val="0"/>
        </a:spcBef>
        <a:spcAft>
          <a:spcPct val="0"/>
        </a:spcAft>
        <a:defRPr sz="4400">
          <a:solidFill>
            <a:schemeClr val="tx2"/>
          </a:solidFill>
          <a:latin typeface="Tahoma" pitchFamily="34" charset="0"/>
          <a:ea typeface="楷体_GB2312" pitchFamily="49" charset="-122"/>
        </a:defRPr>
      </a:lvl6pPr>
      <a:lvl7pPr marL="914400" algn="ctr" rtl="0" eaLnBrk="0" fontAlgn="base" hangingPunct="0">
        <a:spcBef>
          <a:spcPct val="0"/>
        </a:spcBef>
        <a:spcAft>
          <a:spcPct val="0"/>
        </a:spcAft>
        <a:defRPr sz="4400">
          <a:solidFill>
            <a:schemeClr val="tx2"/>
          </a:solidFill>
          <a:latin typeface="Tahoma" pitchFamily="34" charset="0"/>
          <a:ea typeface="楷体_GB2312" pitchFamily="49" charset="-122"/>
        </a:defRPr>
      </a:lvl7pPr>
      <a:lvl8pPr marL="1371600" algn="ctr" rtl="0" eaLnBrk="0" fontAlgn="base" hangingPunct="0">
        <a:spcBef>
          <a:spcPct val="0"/>
        </a:spcBef>
        <a:spcAft>
          <a:spcPct val="0"/>
        </a:spcAft>
        <a:defRPr sz="4400">
          <a:solidFill>
            <a:schemeClr val="tx2"/>
          </a:solidFill>
          <a:latin typeface="Tahoma" pitchFamily="34" charset="0"/>
          <a:ea typeface="楷体_GB2312" pitchFamily="49" charset="-122"/>
        </a:defRPr>
      </a:lvl8pPr>
      <a:lvl9pPr marL="1828800" algn="ctr" rtl="0" eaLnBrk="0" fontAlgn="base" hangingPunct="0">
        <a:spcBef>
          <a:spcPct val="0"/>
        </a:spcBef>
        <a:spcAft>
          <a:spcPct val="0"/>
        </a:spcAft>
        <a:defRPr sz="4400">
          <a:solidFill>
            <a:schemeClr val="tx2"/>
          </a:solidFill>
          <a:latin typeface="Tahoma" pitchFamily="34" charset="0"/>
          <a:ea typeface="楷体_GB2312" pitchFamily="49" charset="-122"/>
        </a:defRPr>
      </a:lvl9pPr>
    </p:titleStyle>
    <p:bodyStyle>
      <a:lvl1pPr marL="342900" indent="-342900" algn="l" rtl="0" eaLnBrk="0" fontAlgn="base" hangingPunct="0">
        <a:spcBef>
          <a:spcPct val="20000"/>
        </a:spcBef>
        <a:spcAft>
          <a:spcPct val="0"/>
        </a:spcAft>
        <a:buClr>
          <a:schemeClr val="folHlink"/>
        </a:buClr>
        <a:buSzPct val="8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ü"/>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n-ea"/>
        </a:defRPr>
      </a:lvl5pPr>
      <a:lvl6pPr marL="25146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6pPr>
      <a:lvl7pPr marL="29718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7pPr>
      <a:lvl8pPr marL="34290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8pPr>
      <a:lvl9pPr marL="38862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37" desc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85888"/>
            <a:ext cx="1219200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38"/>
          <p:cNvSpPr>
            <a:spLocks noChangeArrowheads="1"/>
          </p:cNvSpPr>
          <p:nvPr userDrawn="1"/>
        </p:nvSpPr>
        <p:spPr bwMode="auto">
          <a:xfrm>
            <a:off x="0" y="1385888"/>
            <a:ext cx="12192000" cy="5105400"/>
          </a:xfrm>
          <a:prstGeom prst="rect">
            <a:avLst/>
          </a:prstGeom>
          <a:solidFill>
            <a:schemeClr val="bg1">
              <a:alpha val="59999"/>
            </a:schemeClr>
          </a:solidFill>
          <a:ln w="9525">
            <a:solidFill>
              <a:schemeClr val="tx1"/>
            </a:solidFill>
            <a:miter lim="800000"/>
            <a:headEnd/>
            <a:tailEnd/>
          </a:ln>
        </p:spPr>
        <p:txBody>
          <a:bodyPr wrap="none" anchor="ctr"/>
          <a:lstStyle>
            <a:lvl1pPr eaLnBrk="0" hangingPunct="0">
              <a:defRPr>
                <a:solidFill>
                  <a:schemeClr val="tx1"/>
                </a:solidFill>
                <a:latin typeface="Arial" charset="0"/>
                <a:ea typeface="SimSun" pitchFamily="2" charset="-122"/>
              </a:defRPr>
            </a:lvl1pPr>
            <a:lvl2pPr marL="742950" indent="-285750" eaLnBrk="0" hangingPunct="0">
              <a:defRPr>
                <a:solidFill>
                  <a:schemeClr val="tx1"/>
                </a:solidFill>
                <a:latin typeface="Arial" charset="0"/>
                <a:ea typeface="SimSun" pitchFamily="2" charset="-122"/>
              </a:defRPr>
            </a:lvl2pPr>
            <a:lvl3pPr marL="1143000" indent="-228600" eaLnBrk="0" hangingPunct="0">
              <a:defRPr>
                <a:solidFill>
                  <a:schemeClr val="tx1"/>
                </a:solidFill>
                <a:latin typeface="Arial" charset="0"/>
                <a:ea typeface="SimSun" pitchFamily="2" charset="-122"/>
              </a:defRPr>
            </a:lvl3pPr>
            <a:lvl4pPr marL="1600200" indent="-228600" eaLnBrk="0" hangingPunct="0">
              <a:defRPr>
                <a:solidFill>
                  <a:schemeClr val="tx1"/>
                </a:solidFill>
                <a:latin typeface="Arial" charset="0"/>
                <a:ea typeface="SimSun" pitchFamily="2" charset="-122"/>
              </a:defRPr>
            </a:lvl4pPr>
            <a:lvl5pPr marL="2057400" indent="-228600" eaLnBrk="0" hangingPunct="0">
              <a:defRPr>
                <a:solidFill>
                  <a:schemeClr val="tx1"/>
                </a:solidFill>
                <a:latin typeface="Arial" charset="0"/>
                <a:ea typeface="SimSun" pitchFamily="2" charset="-122"/>
              </a:defRPr>
            </a:lvl5pPr>
            <a:lvl6pPr marL="2514600" indent="-228600" eaLnBrk="0" fontAlgn="base" hangingPunct="0">
              <a:spcBef>
                <a:spcPct val="0"/>
              </a:spcBef>
              <a:spcAft>
                <a:spcPct val="0"/>
              </a:spcAft>
              <a:defRPr>
                <a:solidFill>
                  <a:schemeClr val="tx1"/>
                </a:solidFill>
                <a:latin typeface="Arial" charset="0"/>
                <a:ea typeface="SimSun" pitchFamily="2" charset="-122"/>
              </a:defRPr>
            </a:lvl6pPr>
            <a:lvl7pPr marL="2971800" indent="-228600" eaLnBrk="0" fontAlgn="base" hangingPunct="0">
              <a:spcBef>
                <a:spcPct val="0"/>
              </a:spcBef>
              <a:spcAft>
                <a:spcPct val="0"/>
              </a:spcAft>
              <a:defRPr>
                <a:solidFill>
                  <a:schemeClr val="tx1"/>
                </a:solidFill>
                <a:latin typeface="Arial" charset="0"/>
                <a:ea typeface="SimSun" pitchFamily="2" charset="-122"/>
              </a:defRPr>
            </a:lvl7pPr>
            <a:lvl8pPr marL="3429000" indent="-228600" eaLnBrk="0" fontAlgn="base" hangingPunct="0">
              <a:spcBef>
                <a:spcPct val="0"/>
              </a:spcBef>
              <a:spcAft>
                <a:spcPct val="0"/>
              </a:spcAft>
              <a:defRPr>
                <a:solidFill>
                  <a:schemeClr val="tx1"/>
                </a:solidFill>
                <a:latin typeface="Arial" charset="0"/>
                <a:ea typeface="SimSun" pitchFamily="2" charset="-122"/>
              </a:defRPr>
            </a:lvl8pPr>
            <a:lvl9pPr marL="3886200" indent="-228600" eaLnBrk="0" fontAlgn="base" hangingPunct="0">
              <a:spcBef>
                <a:spcPct val="0"/>
              </a:spcBef>
              <a:spcAft>
                <a:spcPct val="0"/>
              </a:spcAft>
              <a:defRPr>
                <a:solidFill>
                  <a:schemeClr val="tx1"/>
                </a:solidFill>
                <a:latin typeface="Arial" charset="0"/>
                <a:ea typeface="SimSun" pitchFamily="2" charset="-122"/>
              </a:defRPr>
            </a:lvl9pPr>
          </a:lstStyle>
          <a:p>
            <a:pPr eaLnBrk="1" hangingPunct="1">
              <a:defRPr/>
            </a:pPr>
            <a:endParaRPr lang="ja-JP" altLang="en-US" sz="1800" b="1">
              <a:latin typeface="Tahoma" pitchFamily="34" charset="0"/>
              <a:ea typeface="楷体_GB2312" pitchFamily="49" charset="-122"/>
            </a:endParaRPr>
          </a:p>
        </p:txBody>
      </p:sp>
      <p:sp>
        <p:nvSpPr>
          <p:cNvPr id="2052" name="Freeform 27"/>
          <p:cNvSpPr>
            <a:spLocks/>
          </p:cNvSpPr>
          <p:nvPr userDrawn="1"/>
        </p:nvSpPr>
        <p:spPr bwMode="auto">
          <a:xfrm>
            <a:off x="618067" y="6495534"/>
            <a:ext cx="11573933" cy="369332"/>
          </a:xfrm>
          <a:custGeom>
            <a:avLst/>
            <a:gdLst>
              <a:gd name="T0" fmla="*/ 317539688 w 5468"/>
              <a:gd name="T1" fmla="*/ 564515000 h 224"/>
              <a:gd name="T2" fmla="*/ 0 w 5468"/>
              <a:gd name="T3" fmla="*/ 5040313 h 224"/>
              <a:gd name="T4" fmla="*/ 2147483647 w 5468"/>
              <a:gd name="T5" fmla="*/ 0 h 224"/>
              <a:gd name="T6" fmla="*/ 2147483647 w 5468"/>
              <a:gd name="T7" fmla="*/ 564515000 h 224"/>
              <a:gd name="T8" fmla="*/ 317539688 w 5468"/>
              <a:gd name="T9" fmla="*/ 564515000 h 2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68" h="224">
                <a:moveTo>
                  <a:pt x="126" y="224"/>
                </a:moveTo>
                <a:lnTo>
                  <a:pt x="0" y="2"/>
                </a:lnTo>
                <a:lnTo>
                  <a:pt x="5468" y="0"/>
                </a:lnTo>
                <a:lnTo>
                  <a:pt x="5468" y="224"/>
                </a:lnTo>
                <a:lnTo>
                  <a:pt x="126" y="224"/>
                </a:lnTo>
                <a:close/>
              </a:path>
            </a:pathLst>
          </a:custGeom>
          <a:solidFill>
            <a:srgbClr val="0071BC"/>
          </a:solidFill>
          <a:ln w="12700" cap="flat" cmpd="sng">
            <a:noFill/>
            <a:prstDash val="solid"/>
            <a:round/>
            <a:headEnd/>
            <a:tailEnd/>
          </a:ln>
        </p:spPr>
        <p:txBody>
          <a:bodyPr anchor="ctr">
            <a:spAutoFit/>
          </a:bodyPr>
          <a:lstStyle/>
          <a:p>
            <a:pPr>
              <a:defRPr/>
            </a:pPr>
            <a:endParaRPr lang="zh-CN" altLang="en-US" sz="1800">
              <a:latin typeface="Arial" charset="0"/>
            </a:endParaRPr>
          </a:p>
        </p:txBody>
      </p:sp>
      <p:pic>
        <p:nvPicPr>
          <p:cNvPr id="8197" name="Picture 25" descr="corn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6505576"/>
            <a:ext cx="8509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Rectangle 28"/>
          <p:cNvSpPr>
            <a:spLocks noChangeArrowheads="1"/>
          </p:cNvSpPr>
          <p:nvPr/>
        </p:nvSpPr>
        <p:spPr bwMode="auto">
          <a:xfrm>
            <a:off x="0" y="6553200"/>
            <a:ext cx="609600" cy="304800"/>
          </a:xfrm>
          <a:prstGeom prst="rect">
            <a:avLst/>
          </a:prstGeom>
          <a:solidFill>
            <a:srgbClr val="131313"/>
          </a:solidFill>
          <a:ln w="9525">
            <a:solidFill>
              <a:srgbClr val="131313"/>
            </a:solidFill>
            <a:miter lim="800000"/>
            <a:headEnd/>
            <a:tailEnd/>
          </a:ln>
        </p:spPr>
        <p:txBody>
          <a:bodyPr wrap="none" anchor="ctr"/>
          <a:lstStyle>
            <a:lvl1pPr eaLnBrk="0" hangingPunct="0">
              <a:defRPr>
                <a:solidFill>
                  <a:schemeClr val="tx1"/>
                </a:solidFill>
                <a:latin typeface="Arial" charset="0"/>
                <a:ea typeface="SimSun" pitchFamily="2" charset="-122"/>
              </a:defRPr>
            </a:lvl1pPr>
            <a:lvl2pPr marL="742950" indent="-285750" eaLnBrk="0" hangingPunct="0">
              <a:defRPr>
                <a:solidFill>
                  <a:schemeClr val="tx1"/>
                </a:solidFill>
                <a:latin typeface="Arial" charset="0"/>
                <a:ea typeface="SimSun" pitchFamily="2" charset="-122"/>
              </a:defRPr>
            </a:lvl2pPr>
            <a:lvl3pPr marL="1143000" indent="-228600" eaLnBrk="0" hangingPunct="0">
              <a:defRPr>
                <a:solidFill>
                  <a:schemeClr val="tx1"/>
                </a:solidFill>
                <a:latin typeface="Arial" charset="0"/>
                <a:ea typeface="SimSun" pitchFamily="2" charset="-122"/>
              </a:defRPr>
            </a:lvl3pPr>
            <a:lvl4pPr marL="1600200" indent="-228600" eaLnBrk="0" hangingPunct="0">
              <a:defRPr>
                <a:solidFill>
                  <a:schemeClr val="tx1"/>
                </a:solidFill>
                <a:latin typeface="Arial" charset="0"/>
                <a:ea typeface="SimSun" pitchFamily="2" charset="-122"/>
              </a:defRPr>
            </a:lvl4pPr>
            <a:lvl5pPr marL="2057400" indent="-228600" eaLnBrk="0" hangingPunct="0">
              <a:defRPr>
                <a:solidFill>
                  <a:schemeClr val="tx1"/>
                </a:solidFill>
                <a:latin typeface="Arial" charset="0"/>
                <a:ea typeface="SimSun" pitchFamily="2" charset="-122"/>
              </a:defRPr>
            </a:lvl5pPr>
            <a:lvl6pPr marL="2514600" indent="-228600" eaLnBrk="0" fontAlgn="base" hangingPunct="0">
              <a:spcBef>
                <a:spcPct val="0"/>
              </a:spcBef>
              <a:spcAft>
                <a:spcPct val="0"/>
              </a:spcAft>
              <a:defRPr>
                <a:solidFill>
                  <a:schemeClr val="tx1"/>
                </a:solidFill>
                <a:latin typeface="Arial" charset="0"/>
                <a:ea typeface="SimSun" pitchFamily="2" charset="-122"/>
              </a:defRPr>
            </a:lvl6pPr>
            <a:lvl7pPr marL="2971800" indent="-228600" eaLnBrk="0" fontAlgn="base" hangingPunct="0">
              <a:spcBef>
                <a:spcPct val="0"/>
              </a:spcBef>
              <a:spcAft>
                <a:spcPct val="0"/>
              </a:spcAft>
              <a:defRPr>
                <a:solidFill>
                  <a:schemeClr val="tx1"/>
                </a:solidFill>
                <a:latin typeface="Arial" charset="0"/>
                <a:ea typeface="SimSun" pitchFamily="2" charset="-122"/>
              </a:defRPr>
            </a:lvl7pPr>
            <a:lvl8pPr marL="3429000" indent="-228600" eaLnBrk="0" fontAlgn="base" hangingPunct="0">
              <a:spcBef>
                <a:spcPct val="0"/>
              </a:spcBef>
              <a:spcAft>
                <a:spcPct val="0"/>
              </a:spcAft>
              <a:defRPr>
                <a:solidFill>
                  <a:schemeClr val="tx1"/>
                </a:solidFill>
                <a:latin typeface="Arial" charset="0"/>
                <a:ea typeface="SimSun" pitchFamily="2" charset="-122"/>
              </a:defRPr>
            </a:lvl8pPr>
            <a:lvl9pPr marL="3886200" indent="-228600" eaLnBrk="0" fontAlgn="base" hangingPunct="0">
              <a:spcBef>
                <a:spcPct val="0"/>
              </a:spcBef>
              <a:spcAft>
                <a:spcPct val="0"/>
              </a:spcAft>
              <a:defRPr>
                <a:solidFill>
                  <a:schemeClr val="tx1"/>
                </a:solidFill>
                <a:latin typeface="Arial" charset="0"/>
                <a:ea typeface="SimSun" pitchFamily="2" charset="-122"/>
              </a:defRPr>
            </a:lvl9pPr>
          </a:lstStyle>
          <a:p>
            <a:pPr eaLnBrk="1" hangingPunct="1">
              <a:defRPr/>
            </a:pPr>
            <a:endParaRPr lang="ja-JP" altLang="en-US" sz="1800" b="1">
              <a:latin typeface="Tahoma" pitchFamily="34" charset="0"/>
              <a:ea typeface="楷体_GB2312" pitchFamily="49" charset="-122"/>
            </a:endParaRPr>
          </a:p>
        </p:txBody>
      </p:sp>
      <p:sp>
        <p:nvSpPr>
          <p:cNvPr id="2057" name="Line 34"/>
          <p:cNvSpPr>
            <a:spLocks noChangeShapeType="1"/>
          </p:cNvSpPr>
          <p:nvPr/>
        </p:nvSpPr>
        <p:spPr bwMode="auto">
          <a:xfrm flipH="1">
            <a:off x="0" y="1370013"/>
            <a:ext cx="12192000" cy="0"/>
          </a:xfrm>
          <a:prstGeom prst="line">
            <a:avLst/>
          </a:prstGeom>
          <a:noFill/>
          <a:ln w="50800">
            <a:solidFill>
              <a:srgbClr val="B02A30"/>
            </a:solidFill>
            <a:round/>
            <a:headEnd/>
            <a:tailEnd/>
          </a:ln>
        </p:spPr>
        <p:txBody>
          <a:bodyPr wrap="none" anchor="ctr">
            <a:spAutoFit/>
          </a:bodyPr>
          <a:lstStyle/>
          <a:p>
            <a:pPr>
              <a:defRPr/>
            </a:pPr>
            <a:endParaRPr lang="zh-CN" altLang="en-US" sz="1800">
              <a:latin typeface="Arial" charset="0"/>
            </a:endParaRPr>
          </a:p>
        </p:txBody>
      </p:sp>
      <p:pic>
        <p:nvPicPr>
          <p:cNvPr id="8203" name="Picture 36" descr="cnq07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04800"/>
            <a:ext cx="7752184" cy="8778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1388086"/>
      </p:ext>
    </p:extLst>
  </p:cSld>
  <p:clrMap bg1="lt1" tx1="dk1" bg2="lt2" tx2="dk2" accent1="accent1" accent2="accent2" accent3="accent3" accent4="accent4" accent5="accent5" accent6="accent6" hlink="hlink" folHlink="folHlink"/>
  <p:sldLayoutIdLst>
    <p:sldLayoutId id="2147483669" r:id="rId1"/>
  </p:sldLayoutIdLst>
  <p:transition spd="med"/>
  <p:hf hdr="0" ftr="0" dt="0"/>
  <p:txStyles>
    <p:titleStyle>
      <a:lvl1pPr algn="ctr" rtl="0" eaLnBrk="0" fontAlgn="base" hangingPunct="0">
        <a:spcBef>
          <a:spcPct val="0"/>
        </a:spcBef>
        <a:spcAft>
          <a:spcPct val="0"/>
        </a:spcAft>
        <a:defRPr sz="4400">
          <a:solidFill>
            <a:schemeClr val="tx2"/>
          </a:solidFill>
          <a:latin typeface="+mj-lt"/>
          <a:ea typeface="SimSun" pitchFamily="2" charset="-122"/>
          <a:cs typeface="+mj-cs"/>
        </a:defRPr>
      </a:lvl1pPr>
      <a:lvl2pPr algn="ctr" rtl="0" eaLnBrk="0" fontAlgn="base" hangingPunct="0">
        <a:spcBef>
          <a:spcPct val="0"/>
        </a:spcBef>
        <a:spcAft>
          <a:spcPct val="0"/>
        </a:spcAft>
        <a:defRPr sz="4400">
          <a:solidFill>
            <a:schemeClr val="tx2"/>
          </a:solidFill>
          <a:latin typeface="Tahoma" pitchFamily="34" charset="0"/>
          <a:ea typeface="SimSun" pitchFamily="2" charset="-122"/>
        </a:defRPr>
      </a:lvl2pPr>
      <a:lvl3pPr algn="ctr" rtl="0" eaLnBrk="0" fontAlgn="base" hangingPunct="0">
        <a:spcBef>
          <a:spcPct val="0"/>
        </a:spcBef>
        <a:spcAft>
          <a:spcPct val="0"/>
        </a:spcAft>
        <a:defRPr sz="4400">
          <a:solidFill>
            <a:schemeClr val="tx2"/>
          </a:solidFill>
          <a:latin typeface="Tahoma" pitchFamily="34" charset="0"/>
          <a:ea typeface="SimSun" pitchFamily="2" charset="-122"/>
        </a:defRPr>
      </a:lvl3pPr>
      <a:lvl4pPr algn="ctr" rtl="0" eaLnBrk="0" fontAlgn="base" hangingPunct="0">
        <a:spcBef>
          <a:spcPct val="0"/>
        </a:spcBef>
        <a:spcAft>
          <a:spcPct val="0"/>
        </a:spcAft>
        <a:defRPr sz="4400">
          <a:solidFill>
            <a:schemeClr val="tx2"/>
          </a:solidFill>
          <a:latin typeface="Tahoma" pitchFamily="34" charset="0"/>
          <a:ea typeface="SimSun" pitchFamily="2" charset="-122"/>
        </a:defRPr>
      </a:lvl4pPr>
      <a:lvl5pPr algn="ctr" rtl="0" eaLnBrk="0" fontAlgn="base" hangingPunct="0">
        <a:spcBef>
          <a:spcPct val="0"/>
        </a:spcBef>
        <a:spcAft>
          <a:spcPct val="0"/>
        </a:spcAft>
        <a:defRPr sz="4400">
          <a:solidFill>
            <a:schemeClr val="tx2"/>
          </a:solidFill>
          <a:latin typeface="Tahoma" pitchFamily="34" charset="0"/>
          <a:ea typeface="SimSun" pitchFamily="2" charset="-122"/>
        </a:defRPr>
      </a:lvl5pPr>
      <a:lvl6pPr marL="457200" algn="ctr" rtl="0" fontAlgn="base">
        <a:spcBef>
          <a:spcPct val="0"/>
        </a:spcBef>
        <a:spcAft>
          <a:spcPct val="0"/>
        </a:spcAft>
        <a:defRPr sz="4400">
          <a:solidFill>
            <a:schemeClr val="tx2"/>
          </a:solidFill>
          <a:latin typeface="Tahoma" pitchFamily="34" charset="0"/>
          <a:ea typeface="宋体" pitchFamily="2" charset="-122"/>
        </a:defRPr>
      </a:lvl6pPr>
      <a:lvl7pPr marL="914400" algn="ctr" rtl="0" fontAlgn="base">
        <a:spcBef>
          <a:spcPct val="0"/>
        </a:spcBef>
        <a:spcAft>
          <a:spcPct val="0"/>
        </a:spcAft>
        <a:defRPr sz="4400">
          <a:solidFill>
            <a:schemeClr val="tx2"/>
          </a:solidFill>
          <a:latin typeface="Tahoma" pitchFamily="34" charset="0"/>
          <a:ea typeface="宋体" pitchFamily="2" charset="-122"/>
        </a:defRPr>
      </a:lvl7pPr>
      <a:lvl8pPr marL="1371600" algn="ctr" rtl="0" fontAlgn="base">
        <a:spcBef>
          <a:spcPct val="0"/>
        </a:spcBef>
        <a:spcAft>
          <a:spcPct val="0"/>
        </a:spcAft>
        <a:defRPr sz="4400">
          <a:solidFill>
            <a:schemeClr val="tx2"/>
          </a:solidFill>
          <a:latin typeface="Tahoma" pitchFamily="34" charset="0"/>
          <a:ea typeface="宋体" pitchFamily="2" charset="-122"/>
        </a:defRPr>
      </a:lvl8pPr>
      <a:lvl9pPr marL="1828800" algn="ctr" rtl="0" fontAlgn="base">
        <a:spcBef>
          <a:spcPct val="0"/>
        </a:spcBef>
        <a:spcAft>
          <a:spcPct val="0"/>
        </a:spcAft>
        <a:defRPr sz="4400">
          <a:solidFill>
            <a:schemeClr val="tx2"/>
          </a:solidFill>
          <a:latin typeface="Tahoma" pitchFamily="34" charset="0"/>
          <a:ea typeface="宋体" pitchFamily="2" charset="-122"/>
        </a:defRPr>
      </a:lvl9pPr>
    </p:titleStyle>
    <p:bodyStyle>
      <a:lvl1pPr marL="342900" indent="-342900" algn="l" rtl="0" eaLnBrk="0" fontAlgn="base" hangingPunct="0">
        <a:spcBef>
          <a:spcPct val="20000"/>
        </a:spcBef>
        <a:spcAft>
          <a:spcPct val="0"/>
        </a:spcAft>
        <a:buClr>
          <a:schemeClr val="folHlink"/>
        </a:buClr>
        <a:buSzPct val="80000"/>
        <a:buFont typeface="Wingdings" panose="05000000000000000000" pitchFamily="2" charset="2"/>
        <a:buChar char="n"/>
        <a:defRPr sz="3200">
          <a:solidFill>
            <a:schemeClr val="tx1"/>
          </a:solidFill>
          <a:latin typeface="+mn-lt"/>
          <a:ea typeface="SimSun" pitchFamily="2" charset="-122"/>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ü"/>
        <a:defRPr sz="2800">
          <a:solidFill>
            <a:schemeClr val="tx1"/>
          </a:solidFill>
          <a:latin typeface="+mn-lt"/>
          <a:ea typeface="SimSun" pitchFamily="2" charset="-122"/>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ea typeface="SimSun" pitchFamily="2" charset="-122"/>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ea typeface="SimSun" pitchFamily="2" charset="-122"/>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SimSun" pitchFamily="2" charset="-122"/>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2C32D2-0461-4727-A302-30C053DE6593}" type="datetimeFigureOut">
              <a:rPr lang="zh-CN" altLang="en-US" smtClean="0"/>
              <a:t>2026-5-18</a:t>
            </a:fld>
            <a:endParaRPr lang="zh-CN" altLang="en-US"/>
          </a:p>
        </p:txBody>
      </p:sp>
      <p:sp>
        <p:nvSpPr>
          <p:cNvPr id="5" name="页脚占位符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9BCDA-4665-4305-B518-4A44D21B9308}" type="slidenum">
              <a:rPr lang="zh-CN" altLang="en-US" smtClean="0"/>
              <a:t>‹#›</a:t>
            </a:fld>
            <a:endParaRPr lang="zh-CN" altLang="en-US"/>
          </a:p>
        </p:txBody>
      </p:sp>
    </p:spTree>
    <p:extLst>
      <p:ext uri="{BB962C8B-B14F-4D97-AF65-F5344CB8AC3E}">
        <p14:creationId xmlns:p14="http://schemas.microsoft.com/office/powerpoint/2010/main" val="4062659674"/>
      </p:ext>
    </p:extLst>
  </p:cSld>
  <p:clrMap bg1="lt1" tx1="dk1" bg2="lt2" tx2="dk2" accent1="accent1" accent2="accent2" accent3="accent3" accent4="accent4" accent5="accent5" accent6="accent6" hlink="hlink" folHlink="folHlink"/>
  <p:sldLayoutIdLst>
    <p:sldLayoutId id="2147483692"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图片 14"/>
          <p:cNvPicPr>
            <a:picLocks noChangeAspect="1"/>
          </p:cNvPicPr>
          <p:nvPr/>
        </p:nvPicPr>
        <p:blipFill>
          <a:blip r:embed="rId7"/>
          <a:stretch>
            <a:fillRect/>
          </a:stretch>
        </p:blipFill>
        <p:spPr>
          <a:xfrm>
            <a:off x="-30721" y="113334"/>
            <a:ext cx="12278341" cy="838081"/>
          </a:xfrm>
          <a:prstGeom prst="rect">
            <a:avLst/>
          </a:prstGeom>
        </p:spPr>
      </p:pic>
      <p:grpSp>
        <p:nvGrpSpPr>
          <p:cNvPr id="16" name="组合 15"/>
          <p:cNvGrpSpPr/>
          <p:nvPr/>
        </p:nvGrpSpPr>
        <p:grpSpPr>
          <a:xfrm>
            <a:off x="8066016" y="99986"/>
            <a:ext cx="3983250" cy="841321"/>
            <a:chOff x="8066016" y="99986"/>
            <a:chExt cx="3983250" cy="841321"/>
          </a:xfrm>
        </p:grpSpPr>
        <p:sp>
          <p:nvSpPr>
            <p:cNvPr id="9" name="圆角矩形 8"/>
            <p:cNvSpPr/>
            <p:nvPr/>
          </p:nvSpPr>
          <p:spPr>
            <a:xfrm>
              <a:off x="9577784" y="232573"/>
              <a:ext cx="180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603050405020304" pitchFamily="18" charset="0"/>
                <a:cs typeface="Times New Roman" panose="02020603050405020304" pitchFamily="18" charset="0"/>
              </a:endParaRPr>
            </a:p>
          </p:txBody>
        </p:sp>
        <p:sp>
          <p:nvSpPr>
            <p:cNvPr id="10" name="圆角矩形 9"/>
            <p:cNvSpPr/>
            <p:nvPr/>
          </p:nvSpPr>
          <p:spPr>
            <a:xfrm>
              <a:off x="9145736" y="405679"/>
              <a:ext cx="216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603050405020304" pitchFamily="18" charset="0"/>
                <a:cs typeface="Times New Roman" panose="02020603050405020304" pitchFamily="18" charset="0"/>
              </a:endParaRPr>
            </a:p>
          </p:txBody>
        </p:sp>
        <p:sp>
          <p:nvSpPr>
            <p:cNvPr id="11" name="圆角矩形 10"/>
            <p:cNvSpPr/>
            <p:nvPr/>
          </p:nvSpPr>
          <p:spPr>
            <a:xfrm>
              <a:off x="8569592" y="578785"/>
              <a:ext cx="288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603050405020304" pitchFamily="18" charset="0"/>
                <a:cs typeface="Times New Roman" panose="02020603050405020304" pitchFamily="18" charset="0"/>
              </a:endParaRPr>
            </a:p>
          </p:txBody>
        </p:sp>
        <p:sp>
          <p:nvSpPr>
            <p:cNvPr id="12" name="圆角矩形 11"/>
            <p:cNvSpPr/>
            <p:nvPr/>
          </p:nvSpPr>
          <p:spPr>
            <a:xfrm>
              <a:off x="8066016" y="751892"/>
              <a:ext cx="360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603050405020304" pitchFamily="18" charset="0"/>
                <a:cs typeface="Times New Roman" panose="02020603050405020304" pitchFamily="18" charset="0"/>
              </a:endParaRPr>
            </a:p>
          </p:txBody>
        </p:sp>
        <p:pic>
          <p:nvPicPr>
            <p:cNvPr id="13" name="图片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26235" y="99986"/>
              <a:ext cx="823031" cy="841321"/>
            </a:xfrm>
            <a:prstGeom prst="rect">
              <a:avLst/>
            </a:prstGeom>
          </p:spPr>
        </p:pic>
      </p:grpSp>
      <p:sp>
        <p:nvSpPr>
          <p:cNvPr id="3" name="文本占位符 2"/>
          <p:cNvSpPr>
            <a:spLocks noGrp="1"/>
          </p:cNvSpPr>
          <p:nvPr>
            <p:ph type="body" idx="1"/>
          </p:nvPr>
        </p:nvSpPr>
        <p:spPr>
          <a:xfrm>
            <a:off x="480060" y="1036321"/>
            <a:ext cx="11163599" cy="5147342"/>
          </a:xfrm>
          <a:custGeom>
            <a:avLst/>
            <a:gdLst>
              <a:gd name="connsiteX0" fmla="*/ 0 w 10857753"/>
              <a:gd name="connsiteY0" fmla="*/ 0 h 5136439"/>
              <a:gd name="connsiteX1" fmla="*/ 10857753 w 10857753"/>
              <a:gd name="connsiteY1" fmla="*/ 0 h 5136439"/>
              <a:gd name="connsiteX2" fmla="*/ 10857753 w 10857753"/>
              <a:gd name="connsiteY2" fmla="*/ 5136439 h 5136439"/>
              <a:gd name="connsiteX3" fmla="*/ 0 w 10857753"/>
              <a:gd name="connsiteY3" fmla="*/ 5136439 h 5136439"/>
              <a:gd name="connsiteX4" fmla="*/ 0 w 10857753"/>
              <a:gd name="connsiteY4" fmla="*/ 0 h 5136439"/>
              <a:gd name="connsiteX0-1" fmla="*/ 0 w 10857753"/>
              <a:gd name="connsiteY0-2" fmla="*/ 0 h 5136439"/>
              <a:gd name="connsiteX1-3" fmla="*/ 10857753 w 10857753"/>
              <a:gd name="connsiteY1-4" fmla="*/ 0 h 5136439"/>
              <a:gd name="connsiteX2-5" fmla="*/ 10855126 w 10857753"/>
              <a:gd name="connsiteY2-6" fmla="*/ 4956679 h 5136439"/>
              <a:gd name="connsiteX3-7" fmla="*/ 10857753 w 10857753"/>
              <a:gd name="connsiteY3-8" fmla="*/ 5136439 h 5136439"/>
              <a:gd name="connsiteX4-9" fmla="*/ 0 w 10857753"/>
              <a:gd name="connsiteY4-10" fmla="*/ 5136439 h 5136439"/>
              <a:gd name="connsiteX5" fmla="*/ 0 w 10857753"/>
              <a:gd name="connsiteY5" fmla="*/ 0 h 5136439"/>
              <a:gd name="connsiteX0-11" fmla="*/ 0 w 10857753"/>
              <a:gd name="connsiteY0-12" fmla="*/ 0 h 5142745"/>
              <a:gd name="connsiteX1-13" fmla="*/ 10857753 w 10857753"/>
              <a:gd name="connsiteY1-14" fmla="*/ 0 h 5142745"/>
              <a:gd name="connsiteX2-15" fmla="*/ 10855126 w 10857753"/>
              <a:gd name="connsiteY2-16" fmla="*/ 4956679 h 5142745"/>
              <a:gd name="connsiteX3-17" fmla="*/ 10687486 w 10857753"/>
              <a:gd name="connsiteY3-18" fmla="*/ 5142745 h 5142745"/>
              <a:gd name="connsiteX4-19" fmla="*/ 0 w 10857753"/>
              <a:gd name="connsiteY4-20" fmla="*/ 5136439 h 5142745"/>
              <a:gd name="connsiteX5-21" fmla="*/ 0 w 10857753"/>
              <a:gd name="connsiteY5-22" fmla="*/ 0 h 5142745"/>
              <a:gd name="connsiteX0-23" fmla="*/ 0 w 10857753"/>
              <a:gd name="connsiteY0-24" fmla="*/ 0 h 5142745"/>
              <a:gd name="connsiteX1-25" fmla="*/ 10857753 w 10857753"/>
              <a:gd name="connsiteY1-26" fmla="*/ 0 h 5142745"/>
              <a:gd name="connsiteX2-27" fmla="*/ 10855126 w 10857753"/>
              <a:gd name="connsiteY2-28" fmla="*/ 4956679 h 5142745"/>
              <a:gd name="connsiteX3-29" fmla="*/ 10687486 w 10857753"/>
              <a:gd name="connsiteY3-30" fmla="*/ 5142745 h 5142745"/>
              <a:gd name="connsiteX4-31" fmla="*/ 0 w 10857753"/>
              <a:gd name="connsiteY4-32" fmla="*/ 5136439 h 5142745"/>
              <a:gd name="connsiteX5-33" fmla="*/ 0 w 10857753"/>
              <a:gd name="connsiteY5-34" fmla="*/ 0 h 5142745"/>
              <a:gd name="connsiteX0-35" fmla="*/ 0 w 10857753"/>
              <a:gd name="connsiteY0-36" fmla="*/ 0 h 5142747"/>
              <a:gd name="connsiteX1-37" fmla="*/ 10857753 w 10857753"/>
              <a:gd name="connsiteY1-38" fmla="*/ 0 h 5142747"/>
              <a:gd name="connsiteX2-39" fmla="*/ 10855126 w 10857753"/>
              <a:gd name="connsiteY2-40" fmla="*/ 4956679 h 5142747"/>
              <a:gd name="connsiteX3-41" fmla="*/ 10687486 w 10857753"/>
              <a:gd name="connsiteY3-42" fmla="*/ 5142745 h 5142747"/>
              <a:gd name="connsiteX4-43" fmla="*/ 0 w 10857753"/>
              <a:gd name="connsiteY4-44" fmla="*/ 5136439 h 5142747"/>
              <a:gd name="connsiteX5-45" fmla="*/ 0 w 10857753"/>
              <a:gd name="connsiteY5-46" fmla="*/ 0 h 5142747"/>
              <a:gd name="connsiteX0-47" fmla="*/ 0 w 10857753"/>
              <a:gd name="connsiteY0-48" fmla="*/ 0 h 5142903"/>
              <a:gd name="connsiteX1-49" fmla="*/ 10857753 w 10857753"/>
              <a:gd name="connsiteY1-50" fmla="*/ 0 h 5142903"/>
              <a:gd name="connsiteX2-51" fmla="*/ 10855126 w 10857753"/>
              <a:gd name="connsiteY2-52" fmla="*/ 4956679 h 5142903"/>
              <a:gd name="connsiteX3-53" fmla="*/ 10687486 w 10857753"/>
              <a:gd name="connsiteY3-54" fmla="*/ 5142745 h 5142903"/>
              <a:gd name="connsiteX4-55" fmla="*/ 0 w 10857753"/>
              <a:gd name="connsiteY4-56" fmla="*/ 5136439 h 5142903"/>
              <a:gd name="connsiteX5-57" fmla="*/ 0 w 10857753"/>
              <a:gd name="connsiteY5-58" fmla="*/ 0 h 5142903"/>
              <a:gd name="connsiteX0-59" fmla="*/ 0 w 10857753"/>
              <a:gd name="connsiteY0-60" fmla="*/ 0 h 5142823"/>
              <a:gd name="connsiteX1-61" fmla="*/ 10857753 w 10857753"/>
              <a:gd name="connsiteY1-62" fmla="*/ 0 h 5142823"/>
              <a:gd name="connsiteX2-63" fmla="*/ 10855126 w 10857753"/>
              <a:gd name="connsiteY2-64" fmla="*/ 4956679 h 5142823"/>
              <a:gd name="connsiteX3-65" fmla="*/ 10687486 w 10857753"/>
              <a:gd name="connsiteY3-66" fmla="*/ 5142745 h 5142823"/>
              <a:gd name="connsiteX4-67" fmla="*/ 0 w 10857753"/>
              <a:gd name="connsiteY4-68" fmla="*/ 5136439 h 5142823"/>
              <a:gd name="connsiteX5-69" fmla="*/ 0 w 10857753"/>
              <a:gd name="connsiteY5-70" fmla="*/ 0 h 5142823"/>
              <a:gd name="connsiteX0-71" fmla="*/ 0 w 10857753"/>
              <a:gd name="connsiteY0-72" fmla="*/ 0 h 5142926"/>
              <a:gd name="connsiteX1-73" fmla="*/ 10857753 w 10857753"/>
              <a:gd name="connsiteY1-74" fmla="*/ 0 h 5142926"/>
              <a:gd name="connsiteX2-75" fmla="*/ 10855126 w 10857753"/>
              <a:gd name="connsiteY2-76" fmla="*/ 4956679 h 5142926"/>
              <a:gd name="connsiteX3-77" fmla="*/ 10687486 w 10857753"/>
              <a:gd name="connsiteY3-78" fmla="*/ 5142745 h 5142926"/>
              <a:gd name="connsiteX4-79" fmla="*/ 0 w 10857753"/>
              <a:gd name="connsiteY4-80" fmla="*/ 5136439 h 5142926"/>
              <a:gd name="connsiteX5-81" fmla="*/ 0 w 10857753"/>
              <a:gd name="connsiteY5-82" fmla="*/ 0 h 5142926"/>
              <a:gd name="connsiteX0-83" fmla="*/ 0 w 10857753"/>
              <a:gd name="connsiteY0-84" fmla="*/ 0 h 5142954"/>
              <a:gd name="connsiteX1-85" fmla="*/ 10857753 w 10857753"/>
              <a:gd name="connsiteY1-86" fmla="*/ 0 h 5142954"/>
              <a:gd name="connsiteX2-87" fmla="*/ 10855126 w 10857753"/>
              <a:gd name="connsiteY2-88" fmla="*/ 4963817 h 5142954"/>
              <a:gd name="connsiteX3-89" fmla="*/ 10687486 w 10857753"/>
              <a:gd name="connsiteY3-90" fmla="*/ 5142745 h 5142954"/>
              <a:gd name="connsiteX4-91" fmla="*/ 0 w 10857753"/>
              <a:gd name="connsiteY4-92" fmla="*/ 5136439 h 5142954"/>
              <a:gd name="connsiteX5-93" fmla="*/ 0 w 10857753"/>
              <a:gd name="connsiteY5-94" fmla="*/ 0 h 5142954"/>
              <a:gd name="connsiteX0-95" fmla="*/ 0 w 10857753"/>
              <a:gd name="connsiteY0-96" fmla="*/ 0 h 5142954"/>
              <a:gd name="connsiteX1-97" fmla="*/ 10857753 w 10857753"/>
              <a:gd name="connsiteY1-98" fmla="*/ 0 h 5142954"/>
              <a:gd name="connsiteX2-99" fmla="*/ 10855126 w 10857753"/>
              <a:gd name="connsiteY2-100" fmla="*/ 4963817 h 5142954"/>
              <a:gd name="connsiteX3-101" fmla="*/ 10687486 w 10857753"/>
              <a:gd name="connsiteY3-102" fmla="*/ 5142745 h 5142954"/>
              <a:gd name="connsiteX4-103" fmla="*/ 0 w 10857753"/>
              <a:gd name="connsiteY4-104" fmla="*/ 5136439 h 5142954"/>
              <a:gd name="connsiteX5-105" fmla="*/ 0 w 10857753"/>
              <a:gd name="connsiteY5-106" fmla="*/ 0 h 5142954"/>
              <a:gd name="connsiteX0-107" fmla="*/ 0 w 10857753"/>
              <a:gd name="connsiteY0-108" fmla="*/ 0 h 5143138"/>
              <a:gd name="connsiteX1-109" fmla="*/ 10857753 w 10857753"/>
              <a:gd name="connsiteY1-110" fmla="*/ 0 h 5143138"/>
              <a:gd name="connsiteX2-111" fmla="*/ 10855126 w 10857753"/>
              <a:gd name="connsiteY2-112" fmla="*/ 4963817 h 5143138"/>
              <a:gd name="connsiteX3-113" fmla="*/ 10687486 w 10857753"/>
              <a:gd name="connsiteY3-114" fmla="*/ 5142745 h 5143138"/>
              <a:gd name="connsiteX4-115" fmla="*/ 0 w 10857753"/>
              <a:gd name="connsiteY4-116" fmla="*/ 5136439 h 5143138"/>
              <a:gd name="connsiteX5-117" fmla="*/ 0 w 10857753"/>
              <a:gd name="connsiteY5-118" fmla="*/ 0 h 51431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0857753" h="5143138">
                <a:moveTo>
                  <a:pt x="0" y="0"/>
                </a:moveTo>
                <a:lnTo>
                  <a:pt x="10857753" y="0"/>
                </a:lnTo>
                <a:cubicBezTo>
                  <a:pt x="10856877" y="1652226"/>
                  <a:pt x="10856002" y="4910484"/>
                  <a:pt x="10855126" y="4963817"/>
                </a:cubicBezTo>
                <a:cubicBezTo>
                  <a:pt x="10840364" y="5128486"/>
                  <a:pt x="10747038" y="5146323"/>
                  <a:pt x="10687486" y="5142745"/>
                </a:cubicBezTo>
                <a:lnTo>
                  <a:pt x="0" y="5136439"/>
                </a:lnTo>
                <a:lnTo>
                  <a:pt x="0" y="0"/>
                </a:lnTo>
                <a:close/>
              </a:path>
            </a:pathLst>
          </a:custGeom>
          <a:noFill/>
          <a:ln w="19050" cap="flat" cmpd="sng" algn="ctr">
            <a:gradFill flip="none" rotWithShape="1">
              <a:gsLst>
                <a:gs pos="0">
                  <a:srgbClr val="9DC3E6"/>
                </a:gs>
                <a:gs pos="35000">
                  <a:schemeClr val="accent1">
                    <a:lumMod val="45000"/>
                    <a:lumOff val="55000"/>
                  </a:schemeClr>
                </a:gs>
                <a:gs pos="70000">
                  <a:schemeClr val="accent1">
                    <a:lumMod val="45000"/>
                    <a:lumOff val="55000"/>
                  </a:schemeClr>
                </a:gs>
                <a:gs pos="100000">
                  <a:schemeClr val="accent1">
                    <a:lumMod val="30000"/>
                    <a:lumOff val="70000"/>
                  </a:schemeClr>
                </a:gs>
              </a:gsLst>
              <a:path path="rect">
                <a:fillToRect l="50000" t="50000" r="50000" b="50000"/>
              </a:path>
              <a:tileRect/>
            </a:gradFill>
            <a:prstDash val="solid"/>
            <a:miter lim="800000"/>
            <a:headEnd type="oval"/>
            <a:tailEnd type="oval"/>
          </a:ln>
          <a:effectLst/>
        </p:spPr>
        <p:txBody>
          <a:bodyPr>
            <a:normAutofit lnSpcReduction="10000"/>
          </a:bodyPr>
          <a:lstStyle/>
          <a:p>
            <a:pPr lvl="0">
              <a:lnSpc>
                <a:spcPct val="170000"/>
              </a:lnSpc>
            </a:pPr>
            <a:r>
              <a:rPr lang="zh-CN" altLang="en-US" dirty="0"/>
              <a:t>编辑母版文本样式</a:t>
            </a:r>
          </a:p>
          <a:p>
            <a:pPr lvl="1"/>
            <a:r>
              <a:rPr lang="zh-CN" altLang="en-US" dirty="0"/>
              <a:t>第二级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cs typeface="Times New Roman" panose="02020603050405020304" pitchFamily="18" charset="0"/>
              </a:defRPr>
            </a:lvl1pPr>
          </a:lstStyle>
          <a:p>
            <a:fld id="{86B3E5BF-0153-8546-ACA6-DD0BE14778F9}" type="datetime1">
              <a:rPr lang="zh-CN" altLang="en-US" smtClean="0"/>
              <a:t>2026-5-18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cs typeface="Times New Roman" panose="02020603050405020304" pitchFamily="18" charset="0"/>
              </a:defRPr>
            </a:lvl1pPr>
          </a:lstStyle>
          <a:p>
            <a:endParaRPr lang="zh-CN" altLang="en-US"/>
          </a:p>
        </p:txBody>
      </p:sp>
      <p:sp>
        <p:nvSpPr>
          <p:cNvPr id="14" name="灯片编号占位符 2">
            <a:extLst>
              <a:ext uri="{FF2B5EF4-FFF2-40B4-BE49-F238E27FC236}">
                <a16:creationId xmlns:a16="http://schemas.microsoft.com/office/drawing/2014/main" id="{A17976B8-4336-474B-8BB3-DDFAEC613ECB}"/>
              </a:ext>
            </a:extLst>
          </p:cNvPr>
          <p:cNvSpPr txBox="1">
            <a:spLocks/>
          </p:cNvSpPr>
          <p:nvPr/>
        </p:nvSpPr>
        <p:spPr>
          <a:xfrm>
            <a:off x="11643659" y="6492875"/>
            <a:ext cx="548341"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80293A8B-7656-41F7-B47F-4F4E036E5275}" type="slidenum">
              <a:rPr lang="en-US" altLang="zh-CN" sz="1600" b="1" kern="0" smtClean="0">
                <a:solidFill>
                  <a:srgbClr val="C00000"/>
                </a:solidFill>
                <a:latin typeface="Times New Roman" panose="02020603050405020304" pitchFamily="18" charset="0"/>
                <a:ea typeface="黑体" panose="02010609060101010101" pitchFamily="49" charset="-122"/>
                <a:cs typeface="Times New Roman" panose="02020603050405020304" pitchFamily="18" charset="0"/>
              </a:rPr>
              <a:pPr algn="ctr">
                <a:defRPr/>
              </a:pPr>
              <a:t>‹#›</a:t>
            </a:fld>
            <a:endParaRPr lang="zh-CN" altLang="en-US" sz="1600" b="1" kern="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05527824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Lst>
  <p:hf hdr="0" ftr="0" dt="0"/>
  <p:txStyles>
    <p:titleStyle>
      <a:lvl1pPr algn="l" defTabSz="914400" rtl="0" eaLnBrk="1" latinLnBrk="0" hangingPunct="1">
        <a:lnSpc>
          <a:spcPct val="90000"/>
        </a:lnSpc>
        <a:spcBef>
          <a:spcPct val="0"/>
        </a:spcBef>
        <a:buNone/>
        <a:defRPr kumimoji="0" lang="zh-CN" altLang="en-US" sz="3600" b="1"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cs"/>
        </a:defRPr>
      </a:lvl1pPr>
    </p:titleStyle>
    <p:bodyStyle>
      <a:lvl1pPr marL="313055" indent="-313055" algn="l" defTabSz="914400" rtl="0" eaLnBrk="1" latinLnBrk="0" hangingPunct="1">
        <a:lnSpc>
          <a:spcPct val="140000"/>
        </a:lnSpc>
        <a:spcBef>
          <a:spcPts val="1000"/>
        </a:spcBef>
        <a:buSzPct val="100000"/>
        <a:buFont typeface="Wingdings" panose="05000000000000000000" pitchFamily="2" charset="2"/>
        <a:buChar char=""/>
        <a:defRPr lang="zh-CN" altLang="en-US" sz="2800" b="1" kern="1200" dirty="0" smtClean="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1pPr>
      <a:lvl2pPr marL="593725" indent="-281305" algn="l" defTabSz="914400" rtl="0" eaLnBrk="1" latinLnBrk="0" hangingPunct="1">
        <a:lnSpc>
          <a:spcPct val="140000"/>
        </a:lnSpc>
        <a:spcBef>
          <a:spcPts val="500"/>
        </a:spcBef>
        <a:buFontTx/>
        <a:buBlip>
          <a:blip r:embed="rId9"/>
        </a:buBlip>
        <a:defRPr lang="zh-CN" altLang="en-US" sz="2400" kern="1200" dirty="0" smtClean="0">
          <a:solidFill>
            <a:schemeClr val="tx1"/>
          </a:solidFill>
          <a:latin typeface="Times New Roman" panose="02020603050405020304" pitchFamily="18" charset="0"/>
          <a:ea typeface="黑体" panose="020106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00.png"/><Relationship Id="rId7"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7.png"/><Relationship Id="rId4" Type="http://schemas.openxmlformats.org/officeDocument/2006/relationships/image" Target="../media/image110.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1.xml"/><Relationship Id="rId7" Type="http://schemas.openxmlformats.org/officeDocument/2006/relationships/image" Target="../media/image36.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3.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1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3.xml"/><Relationship Id="rId6" Type="http://schemas.openxmlformats.org/officeDocument/2006/relationships/image" Target="../media/image66.jpg"/><Relationship Id="rId5" Type="http://schemas.openxmlformats.org/officeDocument/2006/relationships/image" Target="../media/image65.pn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5.png"/><Relationship Id="rId1" Type="http://schemas.openxmlformats.org/officeDocument/2006/relationships/slideLayout" Target="../slideLayouts/slideLayout3.xml"/><Relationship Id="rId5" Type="http://schemas.openxmlformats.org/officeDocument/2006/relationships/image" Target="../media/image69.jpg"/><Relationship Id="rId4" Type="http://schemas.openxmlformats.org/officeDocument/2006/relationships/image" Target="../media/image68.jpeg"/></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74.png"/><Relationship Id="rId4" Type="http://schemas.openxmlformats.org/officeDocument/2006/relationships/image" Target="../media/image7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jp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video" Target="../media/media4.mp4"/><Relationship Id="rId13" Type="http://schemas.openxmlformats.org/officeDocument/2006/relationships/image" Target="../media/image20.png"/><Relationship Id="rId3" Type="http://schemas.microsoft.com/office/2007/relationships/media" Target="../media/media2.mp4"/><Relationship Id="rId7" Type="http://schemas.microsoft.com/office/2007/relationships/media" Target="../media/media4.mp4"/><Relationship Id="rId12"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18.png"/><Relationship Id="rId5" Type="http://schemas.microsoft.com/office/2007/relationships/media" Target="../media/media3.mp4"/><Relationship Id="rId10" Type="http://schemas.openxmlformats.org/officeDocument/2006/relationships/image" Target="../media/image7.png"/><Relationship Id="rId4" Type="http://schemas.openxmlformats.org/officeDocument/2006/relationships/video" Target="../media/media2.mp4"/><Relationship Id="rId9" Type="http://schemas.openxmlformats.org/officeDocument/2006/relationships/slideLayout" Target="../slideLayouts/slideLayout1.xml"/><Relationship Id="rId1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video" Target="../media/media8.mp4"/><Relationship Id="rId13" Type="http://schemas.openxmlformats.org/officeDocument/2006/relationships/image" Target="../media/image24.png"/><Relationship Id="rId18" Type="http://schemas.openxmlformats.org/officeDocument/2006/relationships/image" Target="../media/image28.png"/><Relationship Id="rId3" Type="http://schemas.microsoft.com/office/2007/relationships/media" Target="../media/media6.mp4"/><Relationship Id="rId7" Type="http://schemas.microsoft.com/office/2007/relationships/media" Target="../media/media8.mp4"/><Relationship Id="rId12" Type="http://schemas.openxmlformats.org/officeDocument/2006/relationships/image" Target="../media/image23.png"/><Relationship Id="rId17" Type="http://schemas.openxmlformats.org/officeDocument/2006/relationships/image" Target="../media/image27.png"/><Relationship Id="rId2" Type="http://schemas.openxmlformats.org/officeDocument/2006/relationships/video" Target="../media/media5.mp4"/><Relationship Id="rId16" Type="http://schemas.openxmlformats.org/officeDocument/2006/relationships/image" Target="../media/image26.png"/><Relationship Id="rId1" Type="http://schemas.microsoft.com/office/2007/relationships/media" Target="../media/media5.mp4"/><Relationship Id="rId6" Type="http://schemas.openxmlformats.org/officeDocument/2006/relationships/video" Target="../media/media7.mp4"/><Relationship Id="rId11" Type="http://schemas.openxmlformats.org/officeDocument/2006/relationships/image" Target="../media/image22.png"/><Relationship Id="rId5" Type="http://schemas.microsoft.com/office/2007/relationships/media" Target="../media/media7.mp4"/><Relationship Id="rId15" Type="http://schemas.openxmlformats.org/officeDocument/2006/relationships/image" Target="../media/image7.png"/><Relationship Id="rId10" Type="http://schemas.openxmlformats.org/officeDocument/2006/relationships/notesSlide" Target="../notesSlides/notesSlide4.xml"/><Relationship Id="rId19" Type="http://schemas.openxmlformats.org/officeDocument/2006/relationships/image" Target="../media/image29.png"/><Relationship Id="rId4" Type="http://schemas.openxmlformats.org/officeDocument/2006/relationships/video" Target="../media/media6.mp4"/><Relationship Id="rId9" Type="http://schemas.openxmlformats.org/officeDocument/2006/relationships/slideLayout" Target="../slideLayouts/slideLayout1.xml"/><Relationship Id="rId1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147691A4-3495-414C-ABE2-C743CC591D1A}"/>
              </a:ext>
            </a:extLst>
          </p:cNvPr>
          <p:cNvSpPr txBox="1">
            <a:spLocks noChangeArrowheads="1"/>
          </p:cNvSpPr>
          <p:nvPr/>
        </p:nvSpPr>
        <p:spPr>
          <a:xfrm>
            <a:off x="5951984" y="5229200"/>
            <a:ext cx="5904374" cy="432048"/>
          </a:xfrm>
          <a:prstGeom prst="rect">
            <a:avLst/>
          </a:prstGeom>
          <a:noFill/>
        </p:spPr>
        <p:txBody>
          <a:bodyPr lIns="92075" tIns="46038" rIns="92075" bIns="46038"/>
          <a:lstStyle>
            <a:lvl1pPr marL="342900" indent="-342900" algn="l" rtl="0" eaLnBrk="0" fontAlgn="base" hangingPunct="0">
              <a:spcBef>
                <a:spcPct val="20000"/>
              </a:spcBef>
              <a:spcAft>
                <a:spcPct val="0"/>
              </a:spcAft>
              <a:buClr>
                <a:schemeClr val="folHlink"/>
              </a:buClr>
              <a:buSzPct val="80000"/>
              <a:buFont typeface="Wingdings" panose="05000000000000000000" pitchFamily="2" charset="2"/>
              <a:buChar char="n"/>
              <a:defRPr sz="3200">
                <a:solidFill>
                  <a:schemeClr val="tx1"/>
                </a:solidFill>
                <a:latin typeface="+mn-lt"/>
                <a:ea typeface="SimSun" pitchFamily="2" charset="-122"/>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ü"/>
              <a:defRPr sz="2800">
                <a:solidFill>
                  <a:schemeClr val="tx1"/>
                </a:solidFill>
                <a:latin typeface="+mn-lt"/>
                <a:ea typeface="SimSun" pitchFamily="2" charset="-122"/>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ea typeface="SimSun" pitchFamily="2" charset="-122"/>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ea typeface="SimSun" pitchFamily="2" charset="-122"/>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SimSun" pitchFamily="2" charset="-122"/>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9pPr>
          </a:lstStyle>
          <a:p>
            <a:pPr marL="0" indent="0" algn="r" eaLnBrk="1" hangingPunct="1">
              <a:buFont typeface="Wingdings" panose="05000000000000000000" pitchFamily="2" charset="2"/>
              <a:buNone/>
            </a:pPr>
            <a:r>
              <a:rPr lang="zh-CN" altLang="en-US" sz="1800" kern="0" dirty="0">
                <a:solidFill>
                  <a:srgbClr val="7A3D87"/>
                </a:solidFill>
                <a:latin typeface="Britannic Bold" panose="020B0903060703020204" pitchFamily="34" charset="0"/>
                <a:ea typeface="华文琥珀" panose="02010800040101010101" pitchFamily="2" charset="-122"/>
                <a:cs typeface="Times New Roman" panose="02020603050405020304" pitchFamily="18" charset="0"/>
              </a:rPr>
              <a:t>周诗宇，王佳，丁思勤，刘键一，曾明，李大章，鲁巍等</a:t>
            </a:r>
            <a:endParaRPr lang="en-US" altLang="zh-CN" sz="1800" kern="0" dirty="0">
              <a:solidFill>
                <a:srgbClr val="7A3D87"/>
              </a:solidFill>
              <a:latin typeface="Britannic Bold" panose="020B0903060703020204" pitchFamily="34" charset="0"/>
              <a:ea typeface="华文琥珀" panose="02010800040101010101" pitchFamily="2" charset="-122"/>
              <a:cs typeface="Times New Roman" panose="02020603050405020304" pitchFamily="18" charset="0"/>
            </a:endParaRPr>
          </a:p>
          <a:p>
            <a:pPr marL="0" indent="0" algn="r" eaLnBrk="1" hangingPunct="1">
              <a:buFont typeface="Wingdings" panose="05000000000000000000" pitchFamily="2" charset="2"/>
              <a:buNone/>
            </a:pPr>
            <a:r>
              <a:rPr lang="zh-CN" altLang="en-US" sz="1800" kern="0" dirty="0">
                <a:solidFill>
                  <a:srgbClr val="7A3D87"/>
                </a:solidFill>
                <a:latin typeface="Britannic Bold" panose="020B0903060703020204" pitchFamily="34" charset="0"/>
                <a:ea typeface="华文琥珀" panose="02010800040101010101" pitchFamily="2" charset="-122"/>
                <a:cs typeface="Times New Roman" panose="02020603050405020304" pitchFamily="18" charset="0"/>
              </a:rPr>
              <a:t>中国科学院高能物理研究所</a:t>
            </a:r>
            <a:endParaRPr lang="en-US" altLang="zh-CN" sz="1800" kern="0" dirty="0">
              <a:solidFill>
                <a:srgbClr val="7A3D87"/>
              </a:solidFill>
              <a:latin typeface="Britannic Bold" panose="020B0903060703020204" pitchFamily="34" charset="0"/>
              <a:ea typeface="华文琥珀" panose="02010800040101010101" pitchFamily="2" charset="-122"/>
              <a:cs typeface="Times New Roman" panose="02020603050405020304" pitchFamily="18" charset="0"/>
            </a:endParaRPr>
          </a:p>
        </p:txBody>
      </p:sp>
      <p:sp>
        <p:nvSpPr>
          <p:cNvPr id="6" name="Rectangle 19">
            <a:extLst>
              <a:ext uri="{FF2B5EF4-FFF2-40B4-BE49-F238E27FC236}">
                <a16:creationId xmlns:a16="http://schemas.microsoft.com/office/drawing/2014/main" id="{CE1EE708-EF6F-4A9F-BE33-675581E6EAD1}"/>
              </a:ext>
            </a:extLst>
          </p:cNvPr>
          <p:cNvSpPr>
            <a:spLocks noChangeArrowheads="1"/>
          </p:cNvSpPr>
          <p:nvPr/>
        </p:nvSpPr>
        <p:spPr bwMode="auto">
          <a:xfrm>
            <a:off x="571932" y="1196752"/>
            <a:ext cx="11173072" cy="230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fontAlgn="base" hangingPunct="1">
              <a:lnSpc>
                <a:spcPct val="150000"/>
              </a:lnSpc>
              <a:spcBef>
                <a:spcPct val="0"/>
              </a:spcBef>
              <a:spcAft>
                <a:spcPct val="0"/>
              </a:spcAft>
            </a:pPr>
            <a:r>
              <a:rPr lang="zh-CN" altLang="en-US" sz="5400" b="1" dirty="0">
                <a:solidFill>
                  <a:srgbClr val="025AAD"/>
                </a:solidFill>
                <a:latin typeface="Tahoma" panose="020B0604030504040204" pitchFamily="34" charset="0"/>
                <a:ea typeface="楷体_GB2312" pitchFamily="49" charset="-122"/>
              </a:rPr>
              <a:t>等离子体尾场正电子加速机制研究</a:t>
            </a:r>
            <a:endParaRPr lang="en-US" altLang="zh-CN" sz="5400" b="1" dirty="0">
              <a:solidFill>
                <a:srgbClr val="025AAD"/>
              </a:solidFill>
              <a:latin typeface="Tahoma" panose="020B0604030504040204" pitchFamily="34" charset="0"/>
              <a:ea typeface="楷体_GB2312" pitchFamily="49" charset="-122"/>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2">
            <a:extLst>
              <a:ext uri="{FF2B5EF4-FFF2-40B4-BE49-F238E27FC236}">
                <a16:creationId xmlns:a16="http://schemas.microsoft.com/office/drawing/2014/main" id="{8D314DAA-D543-44E5-B61A-430E6BEB3D9B}"/>
              </a:ext>
            </a:extLst>
          </p:cNvPr>
          <p:cNvSpPr>
            <a:spLocks noChangeArrowheads="1"/>
          </p:cNvSpPr>
          <p:nvPr/>
        </p:nvSpPr>
        <p:spPr bwMode="auto">
          <a:xfrm>
            <a:off x="1559496" y="0"/>
            <a:ext cx="8568952" cy="755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nchorCtr="0"/>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zh-CN" altLang="en-US" sz="3600" dirty="0">
                <a:solidFill>
                  <a:srgbClr val="333399"/>
                </a:solidFill>
                <a:latin typeface="Tahoma" panose="020B0604030504040204" pitchFamily="34" charset="0"/>
                <a:ea typeface="方正粗黑宋简体" panose="02000000000000000000" pitchFamily="2" charset="-122"/>
                <a:cs typeface="Tahoma" panose="020B0604030504040204" pitchFamily="34" charset="0"/>
              </a:rPr>
              <a:t>自洽的高品质加速结果</a:t>
            </a:r>
          </a:p>
        </p:txBody>
      </p:sp>
      <p:grpSp>
        <p:nvGrpSpPr>
          <p:cNvPr id="18" name="组合 17">
            <a:extLst>
              <a:ext uri="{FF2B5EF4-FFF2-40B4-BE49-F238E27FC236}">
                <a16:creationId xmlns:a16="http://schemas.microsoft.com/office/drawing/2014/main" id="{C8464395-C3EA-4F43-902E-A008856666E9}"/>
              </a:ext>
            </a:extLst>
          </p:cNvPr>
          <p:cNvGrpSpPr/>
          <p:nvPr/>
        </p:nvGrpSpPr>
        <p:grpSpPr>
          <a:xfrm>
            <a:off x="997294" y="3157092"/>
            <a:ext cx="3835342" cy="2826295"/>
            <a:chOff x="2192777" y="761996"/>
            <a:chExt cx="4860046" cy="3581407"/>
          </a:xfrm>
        </p:grpSpPr>
        <p:pic>
          <p:nvPicPr>
            <p:cNvPr id="19" name="图片 18">
              <a:extLst>
                <a:ext uri="{FF2B5EF4-FFF2-40B4-BE49-F238E27FC236}">
                  <a16:creationId xmlns:a16="http://schemas.microsoft.com/office/drawing/2014/main" id="{C8F745CF-ABBB-4358-979E-C4E83182AB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2777" y="761996"/>
              <a:ext cx="4860046" cy="3581407"/>
            </a:xfrm>
            <a:prstGeom prst="rect">
              <a:avLst/>
            </a:prstGeom>
          </p:spPr>
        </p:pic>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AA4DFD25-D757-4A74-9589-70DDB02BA17B}"/>
                    </a:ext>
                  </a:extLst>
                </p:cNvPr>
                <p:cNvSpPr txBox="1"/>
                <p:nvPr/>
              </p:nvSpPr>
              <p:spPr>
                <a:xfrm>
                  <a:off x="3342230" y="991195"/>
                  <a:ext cx="1048587"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800" b="0" i="1" u="none" strike="noStrike" kern="0" cap="none" spc="0" normalizeH="0" baseline="0" noProof="0" smtClean="0">
                                <a:ln>
                                  <a:noFill/>
                                </a:ln>
                                <a:solidFill>
                                  <a:prstClr val="black"/>
                                </a:solidFill>
                                <a:effectLst/>
                                <a:uLnTx/>
                                <a:uFillTx/>
                                <a:latin typeface="Cambria Math" panose="02040503050406030204" pitchFamily="18" charset="0"/>
                                <a:ea typeface="宋体" panose="02010600030101010101" pitchFamily="2" charset="-122"/>
                              </a:rPr>
                            </m:ctrlPr>
                          </m:sSubPr>
                          <m:e>
                            <m:r>
                              <a:rPr kumimoji="0" lang="en-US" altLang="zh-CN" sz="1800" b="0" i="1" u="none" strike="noStrike" kern="0" cap="none" spc="0" normalizeH="0" baseline="0" noProof="0" smtClean="0">
                                <a:ln>
                                  <a:noFill/>
                                </a:ln>
                                <a:solidFill>
                                  <a:prstClr val="black"/>
                                </a:solidFill>
                                <a:effectLst/>
                                <a:uLnTx/>
                                <a:uFillTx/>
                                <a:latin typeface="Cambria Math" panose="02040503050406030204" pitchFamily="18" charset="0"/>
                                <a:ea typeface="宋体" panose="02010600030101010101" pitchFamily="2" charset="-122"/>
                              </a:rPr>
                              <m:t>𝐸</m:t>
                            </m:r>
                          </m:e>
                          <m:sub>
                            <m:r>
                              <a:rPr kumimoji="0" lang="en-US" altLang="zh-CN" sz="1800" b="0" i="1" u="none" strike="noStrike" kern="0" cap="none" spc="0" normalizeH="0" baseline="0" noProof="0" smtClean="0">
                                <a:ln>
                                  <a:noFill/>
                                </a:ln>
                                <a:solidFill>
                                  <a:prstClr val="black"/>
                                </a:solidFill>
                                <a:effectLst/>
                                <a:uLnTx/>
                                <a:uFillTx/>
                                <a:latin typeface="Cambria Math" panose="02040503050406030204" pitchFamily="18" charset="0"/>
                                <a:ea typeface="宋体" panose="02010600030101010101" pitchFamily="2" charset="-122"/>
                              </a:rPr>
                              <m:t>𝑧</m:t>
                            </m:r>
                          </m:sub>
                        </m:sSub>
                      </m:oMath>
                    </m:oMathPara>
                  </a14:m>
                  <a:endParaRPr kumimoji="0" lang="zh-CN" altLang="en-US" sz="1800" b="0" i="0" u="none" strike="noStrike" kern="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endParaRPr>
                </a:p>
              </p:txBody>
            </p:sp>
          </mc:Choice>
          <mc:Fallback xmlns="">
            <p:sp>
              <p:nvSpPr>
                <p:cNvPr id="7" name="文本框 6">
                  <a:extLst>
                    <a:ext uri="{FF2B5EF4-FFF2-40B4-BE49-F238E27FC236}">
                      <a16:creationId xmlns:a16="http://schemas.microsoft.com/office/drawing/2014/main" id="{9DF17428-5EB3-40DE-BE92-C1DE17DAE9D7}"/>
                    </a:ext>
                  </a:extLst>
                </p:cNvPr>
                <p:cNvSpPr txBox="1">
                  <a:spLocks noRot="1" noChangeAspect="1" noMove="1" noResize="1" noEditPoints="1" noAdjustHandles="1" noChangeArrowheads="1" noChangeShapeType="1" noTextEdit="1"/>
                </p:cNvSpPr>
                <p:nvPr/>
              </p:nvSpPr>
              <p:spPr>
                <a:xfrm>
                  <a:off x="3342230" y="991195"/>
                  <a:ext cx="1048587" cy="369332"/>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810214BC-2FFC-4F93-B335-EBCD89EC91FA}"/>
                    </a:ext>
                  </a:extLst>
                </p:cNvPr>
                <p:cNvSpPr txBox="1"/>
                <p:nvPr/>
              </p:nvSpPr>
              <p:spPr>
                <a:xfrm>
                  <a:off x="4164483" y="2073171"/>
                  <a:ext cx="1048587"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800" b="0" i="1" u="none" strike="noStrike" kern="0" cap="none" spc="0" normalizeH="0" baseline="0" noProof="0" dirty="0" smtClean="0">
                            <a:ln>
                              <a:noFill/>
                            </a:ln>
                            <a:solidFill>
                              <a:prstClr val="black"/>
                            </a:solidFill>
                            <a:effectLst/>
                            <a:uLnTx/>
                            <a:uFillTx/>
                            <a:latin typeface="Cambria Math" panose="02040503050406030204" pitchFamily="18" charset="0"/>
                            <a:ea typeface="宋体" panose="02010600030101010101" pitchFamily="2" charset="-122"/>
                          </a:rPr>
                          <m:t>𝐼</m:t>
                        </m:r>
                      </m:oMath>
                    </m:oMathPara>
                  </a14:m>
                  <a:endParaRPr kumimoji="0" lang="zh-CN" altLang="en-US" sz="1800" b="0" i="0" u="none" strike="noStrike" kern="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endParaRPr>
                </a:p>
              </p:txBody>
            </p:sp>
          </mc:Choice>
          <mc:Fallback xmlns="">
            <p:sp>
              <p:nvSpPr>
                <p:cNvPr id="8" name="文本框 7">
                  <a:extLst>
                    <a:ext uri="{FF2B5EF4-FFF2-40B4-BE49-F238E27FC236}">
                      <a16:creationId xmlns:a16="http://schemas.microsoft.com/office/drawing/2014/main" id="{80C92F55-C752-4121-B9F7-BE48FC2536EC}"/>
                    </a:ext>
                  </a:extLst>
                </p:cNvPr>
                <p:cNvSpPr txBox="1">
                  <a:spLocks noRot="1" noChangeAspect="1" noMove="1" noResize="1" noEditPoints="1" noAdjustHandles="1" noChangeArrowheads="1" noChangeShapeType="1" noTextEdit="1"/>
                </p:cNvSpPr>
                <p:nvPr/>
              </p:nvSpPr>
              <p:spPr>
                <a:xfrm>
                  <a:off x="4164483" y="2073171"/>
                  <a:ext cx="1048587" cy="369332"/>
                </a:xfrm>
                <a:prstGeom prst="rect">
                  <a:avLst/>
                </a:prstGeom>
                <a:blipFill>
                  <a:blip r:embed="rId4"/>
                  <a:stretch>
                    <a:fillRect/>
                  </a:stretch>
                </a:blipFill>
              </p:spPr>
              <p:txBody>
                <a:bodyPr/>
                <a:lstStyle/>
                <a:p>
                  <a:r>
                    <a:rPr lang="zh-CN" altLang="en-US">
                      <a:noFill/>
                    </a:rPr>
                    <a:t> </a:t>
                  </a:r>
                </a:p>
              </p:txBody>
            </p:sp>
          </mc:Fallback>
        </mc:AlternateContent>
        <p:cxnSp>
          <p:nvCxnSpPr>
            <p:cNvPr id="24" name="直接箭头连接符 23">
              <a:extLst>
                <a:ext uri="{FF2B5EF4-FFF2-40B4-BE49-F238E27FC236}">
                  <a16:creationId xmlns:a16="http://schemas.microsoft.com/office/drawing/2014/main" id="{902DA025-4F43-4A1A-9BFE-4977422F7AD5}"/>
                </a:ext>
              </a:extLst>
            </p:cNvPr>
            <p:cNvCxnSpPr/>
            <p:nvPr/>
          </p:nvCxnSpPr>
          <p:spPr>
            <a:xfrm flipH="1">
              <a:off x="3553278" y="1312502"/>
              <a:ext cx="176289" cy="188108"/>
            </a:xfrm>
            <a:prstGeom prst="straightConnector1">
              <a:avLst/>
            </a:prstGeom>
            <a:noFill/>
            <a:ln w="19050" cap="flat" cmpd="sng" algn="ctr">
              <a:solidFill>
                <a:sysClr val="windowText" lastClr="000000"/>
              </a:solidFill>
              <a:prstDash val="solid"/>
              <a:miter lim="800000"/>
              <a:tailEnd type="triangle"/>
            </a:ln>
            <a:effectLst/>
          </p:spPr>
        </p:cxnSp>
        <p:cxnSp>
          <p:nvCxnSpPr>
            <p:cNvPr id="25" name="直接箭头连接符 24">
              <a:extLst>
                <a:ext uri="{FF2B5EF4-FFF2-40B4-BE49-F238E27FC236}">
                  <a16:creationId xmlns:a16="http://schemas.microsoft.com/office/drawing/2014/main" id="{E365D4B4-4D34-420D-9D10-7836EF5430CB}"/>
                </a:ext>
              </a:extLst>
            </p:cNvPr>
            <p:cNvCxnSpPr>
              <a:cxnSpLocks/>
            </p:cNvCxnSpPr>
            <p:nvPr/>
          </p:nvCxnSpPr>
          <p:spPr>
            <a:xfrm>
              <a:off x="4875123" y="2364116"/>
              <a:ext cx="312547" cy="184666"/>
            </a:xfrm>
            <a:prstGeom prst="straightConnector1">
              <a:avLst/>
            </a:prstGeom>
            <a:noFill/>
            <a:ln w="19050" cap="flat" cmpd="sng" algn="ctr">
              <a:solidFill>
                <a:sysClr val="windowText" lastClr="000000"/>
              </a:solidFill>
              <a:prstDash val="solid"/>
              <a:miter lim="800000"/>
              <a:tailEnd type="triangle"/>
            </a:ln>
            <a:effectLst/>
          </p:spPr>
        </p:cxnSp>
      </p:grpSp>
      <mc:AlternateContent xmlns:mc="http://schemas.openxmlformats.org/markup-compatibility/2006" xmlns:a14="http://schemas.microsoft.com/office/drawing/2010/main">
        <mc:Choice Requires="a14">
          <p:sp>
            <p:nvSpPr>
              <p:cNvPr id="28" name="内容占位符 7">
                <a:extLst>
                  <a:ext uri="{FF2B5EF4-FFF2-40B4-BE49-F238E27FC236}">
                    <a16:creationId xmlns:a16="http://schemas.microsoft.com/office/drawing/2014/main" id="{D50E622D-CF08-44CB-BEFB-68627591C4E9}"/>
                  </a:ext>
                </a:extLst>
              </p:cNvPr>
              <p:cNvSpPr txBox="1">
                <a:spLocks/>
              </p:cNvSpPr>
              <p:nvPr/>
            </p:nvSpPr>
            <p:spPr>
              <a:xfrm>
                <a:off x="619744" y="836712"/>
                <a:ext cx="11164888" cy="5146675"/>
              </a:xfrm>
              <a:custGeom>
                <a:avLst/>
                <a:gdLst>
                  <a:gd name="connsiteX0" fmla="*/ 0 w 10857753"/>
                  <a:gd name="connsiteY0" fmla="*/ 0 h 5136439"/>
                  <a:gd name="connsiteX1" fmla="*/ 10857753 w 10857753"/>
                  <a:gd name="connsiteY1" fmla="*/ 0 h 5136439"/>
                  <a:gd name="connsiteX2" fmla="*/ 10857753 w 10857753"/>
                  <a:gd name="connsiteY2" fmla="*/ 5136439 h 5136439"/>
                  <a:gd name="connsiteX3" fmla="*/ 0 w 10857753"/>
                  <a:gd name="connsiteY3" fmla="*/ 5136439 h 5136439"/>
                  <a:gd name="connsiteX4" fmla="*/ 0 w 10857753"/>
                  <a:gd name="connsiteY4" fmla="*/ 0 h 5136439"/>
                  <a:gd name="connsiteX0-1" fmla="*/ 0 w 10857753"/>
                  <a:gd name="connsiteY0-2" fmla="*/ 0 h 5136439"/>
                  <a:gd name="connsiteX1-3" fmla="*/ 10857753 w 10857753"/>
                  <a:gd name="connsiteY1-4" fmla="*/ 0 h 5136439"/>
                  <a:gd name="connsiteX2-5" fmla="*/ 10855126 w 10857753"/>
                  <a:gd name="connsiteY2-6" fmla="*/ 4956679 h 5136439"/>
                  <a:gd name="connsiteX3-7" fmla="*/ 10857753 w 10857753"/>
                  <a:gd name="connsiteY3-8" fmla="*/ 5136439 h 5136439"/>
                  <a:gd name="connsiteX4-9" fmla="*/ 0 w 10857753"/>
                  <a:gd name="connsiteY4-10" fmla="*/ 5136439 h 5136439"/>
                  <a:gd name="connsiteX5" fmla="*/ 0 w 10857753"/>
                  <a:gd name="connsiteY5" fmla="*/ 0 h 5136439"/>
                  <a:gd name="connsiteX0-11" fmla="*/ 0 w 10857753"/>
                  <a:gd name="connsiteY0-12" fmla="*/ 0 h 5142745"/>
                  <a:gd name="connsiteX1-13" fmla="*/ 10857753 w 10857753"/>
                  <a:gd name="connsiteY1-14" fmla="*/ 0 h 5142745"/>
                  <a:gd name="connsiteX2-15" fmla="*/ 10855126 w 10857753"/>
                  <a:gd name="connsiteY2-16" fmla="*/ 4956679 h 5142745"/>
                  <a:gd name="connsiteX3-17" fmla="*/ 10687486 w 10857753"/>
                  <a:gd name="connsiteY3-18" fmla="*/ 5142745 h 5142745"/>
                  <a:gd name="connsiteX4-19" fmla="*/ 0 w 10857753"/>
                  <a:gd name="connsiteY4-20" fmla="*/ 5136439 h 5142745"/>
                  <a:gd name="connsiteX5-21" fmla="*/ 0 w 10857753"/>
                  <a:gd name="connsiteY5-22" fmla="*/ 0 h 5142745"/>
                  <a:gd name="connsiteX0-23" fmla="*/ 0 w 10857753"/>
                  <a:gd name="connsiteY0-24" fmla="*/ 0 h 5142745"/>
                  <a:gd name="connsiteX1-25" fmla="*/ 10857753 w 10857753"/>
                  <a:gd name="connsiteY1-26" fmla="*/ 0 h 5142745"/>
                  <a:gd name="connsiteX2-27" fmla="*/ 10855126 w 10857753"/>
                  <a:gd name="connsiteY2-28" fmla="*/ 4956679 h 5142745"/>
                  <a:gd name="connsiteX3-29" fmla="*/ 10687486 w 10857753"/>
                  <a:gd name="connsiteY3-30" fmla="*/ 5142745 h 5142745"/>
                  <a:gd name="connsiteX4-31" fmla="*/ 0 w 10857753"/>
                  <a:gd name="connsiteY4-32" fmla="*/ 5136439 h 5142745"/>
                  <a:gd name="connsiteX5-33" fmla="*/ 0 w 10857753"/>
                  <a:gd name="connsiteY5-34" fmla="*/ 0 h 5142745"/>
                  <a:gd name="connsiteX0-35" fmla="*/ 0 w 10857753"/>
                  <a:gd name="connsiteY0-36" fmla="*/ 0 h 5142747"/>
                  <a:gd name="connsiteX1-37" fmla="*/ 10857753 w 10857753"/>
                  <a:gd name="connsiteY1-38" fmla="*/ 0 h 5142747"/>
                  <a:gd name="connsiteX2-39" fmla="*/ 10855126 w 10857753"/>
                  <a:gd name="connsiteY2-40" fmla="*/ 4956679 h 5142747"/>
                  <a:gd name="connsiteX3-41" fmla="*/ 10687486 w 10857753"/>
                  <a:gd name="connsiteY3-42" fmla="*/ 5142745 h 5142747"/>
                  <a:gd name="connsiteX4-43" fmla="*/ 0 w 10857753"/>
                  <a:gd name="connsiteY4-44" fmla="*/ 5136439 h 5142747"/>
                  <a:gd name="connsiteX5-45" fmla="*/ 0 w 10857753"/>
                  <a:gd name="connsiteY5-46" fmla="*/ 0 h 5142747"/>
                  <a:gd name="connsiteX0-47" fmla="*/ 0 w 10857753"/>
                  <a:gd name="connsiteY0-48" fmla="*/ 0 h 5142903"/>
                  <a:gd name="connsiteX1-49" fmla="*/ 10857753 w 10857753"/>
                  <a:gd name="connsiteY1-50" fmla="*/ 0 h 5142903"/>
                  <a:gd name="connsiteX2-51" fmla="*/ 10855126 w 10857753"/>
                  <a:gd name="connsiteY2-52" fmla="*/ 4956679 h 5142903"/>
                  <a:gd name="connsiteX3-53" fmla="*/ 10687486 w 10857753"/>
                  <a:gd name="connsiteY3-54" fmla="*/ 5142745 h 5142903"/>
                  <a:gd name="connsiteX4-55" fmla="*/ 0 w 10857753"/>
                  <a:gd name="connsiteY4-56" fmla="*/ 5136439 h 5142903"/>
                  <a:gd name="connsiteX5-57" fmla="*/ 0 w 10857753"/>
                  <a:gd name="connsiteY5-58" fmla="*/ 0 h 5142903"/>
                  <a:gd name="connsiteX0-59" fmla="*/ 0 w 10857753"/>
                  <a:gd name="connsiteY0-60" fmla="*/ 0 h 5142823"/>
                  <a:gd name="connsiteX1-61" fmla="*/ 10857753 w 10857753"/>
                  <a:gd name="connsiteY1-62" fmla="*/ 0 h 5142823"/>
                  <a:gd name="connsiteX2-63" fmla="*/ 10855126 w 10857753"/>
                  <a:gd name="connsiteY2-64" fmla="*/ 4956679 h 5142823"/>
                  <a:gd name="connsiteX3-65" fmla="*/ 10687486 w 10857753"/>
                  <a:gd name="connsiteY3-66" fmla="*/ 5142745 h 5142823"/>
                  <a:gd name="connsiteX4-67" fmla="*/ 0 w 10857753"/>
                  <a:gd name="connsiteY4-68" fmla="*/ 5136439 h 5142823"/>
                  <a:gd name="connsiteX5-69" fmla="*/ 0 w 10857753"/>
                  <a:gd name="connsiteY5-70" fmla="*/ 0 h 5142823"/>
                  <a:gd name="connsiteX0-71" fmla="*/ 0 w 10857753"/>
                  <a:gd name="connsiteY0-72" fmla="*/ 0 h 5142926"/>
                  <a:gd name="connsiteX1-73" fmla="*/ 10857753 w 10857753"/>
                  <a:gd name="connsiteY1-74" fmla="*/ 0 h 5142926"/>
                  <a:gd name="connsiteX2-75" fmla="*/ 10855126 w 10857753"/>
                  <a:gd name="connsiteY2-76" fmla="*/ 4956679 h 5142926"/>
                  <a:gd name="connsiteX3-77" fmla="*/ 10687486 w 10857753"/>
                  <a:gd name="connsiteY3-78" fmla="*/ 5142745 h 5142926"/>
                  <a:gd name="connsiteX4-79" fmla="*/ 0 w 10857753"/>
                  <a:gd name="connsiteY4-80" fmla="*/ 5136439 h 5142926"/>
                  <a:gd name="connsiteX5-81" fmla="*/ 0 w 10857753"/>
                  <a:gd name="connsiteY5-82" fmla="*/ 0 h 5142926"/>
                  <a:gd name="connsiteX0-83" fmla="*/ 0 w 10857753"/>
                  <a:gd name="connsiteY0-84" fmla="*/ 0 h 5142954"/>
                  <a:gd name="connsiteX1-85" fmla="*/ 10857753 w 10857753"/>
                  <a:gd name="connsiteY1-86" fmla="*/ 0 h 5142954"/>
                  <a:gd name="connsiteX2-87" fmla="*/ 10855126 w 10857753"/>
                  <a:gd name="connsiteY2-88" fmla="*/ 4963817 h 5142954"/>
                  <a:gd name="connsiteX3-89" fmla="*/ 10687486 w 10857753"/>
                  <a:gd name="connsiteY3-90" fmla="*/ 5142745 h 5142954"/>
                  <a:gd name="connsiteX4-91" fmla="*/ 0 w 10857753"/>
                  <a:gd name="connsiteY4-92" fmla="*/ 5136439 h 5142954"/>
                  <a:gd name="connsiteX5-93" fmla="*/ 0 w 10857753"/>
                  <a:gd name="connsiteY5-94" fmla="*/ 0 h 5142954"/>
                  <a:gd name="connsiteX0-95" fmla="*/ 0 w 10857753"/>
                  <a:gd name="connsiteY0-96" fmla="*/ 0 h 5142954"/>
                  <a:gd name="connsiteX1-97" fmla="*/ 10857753 w 10857753"/>
                  <a:gd name="connsiteY1-98" fmla="*/ 0 h 5142954"/>
                  <a:gd name="connsiteX2-99" fmla="*/ 10855126 w 10857753"/>
                  <a:gd name="connsiteY2-100" fmla="*/ 4963817 h 5142954"/>
                  <a:gd name="connsiteX3-101" fmla="*/ 10687486 w 10857753"/>
                  <a:gd name="connsiteY3-102" fmla="*/ 5142745 h 5142954"/>
                  <a:gd name="connsiteX4-103" fmla="*/ 0 w 10857753"/>
                  <a:gd name="connsiteY4-104" fmla="*/ 5136439 h 5142954"/>
                  <a:gd name="connsiteX5-105" fmla="*/ 0 w 10857753"/>
                  <a:gd name="connsiteY5-106" fmla="*/ 0 h 5142954"/>
                  <a:gd name="connsiteX0-107" fmla="*/ 0 w 10857753"/>
                  <a:gd name="connsiteY0-108" fmla="*/ 0 h 5143138"/>
                  <a:gd name="connsiteX1-109" fmla="*/ 10857753 w 10857753"/>
                  <a:gd name="connsiteY1-110" fmla="*/ 0 h 5143138"/>
                  <a:gd name="connsiteX2-111" fmla="*/ 10855126 w 10857753"/>
                  <a:gd name="connsiteY2-112" fmla="*/ 4963817 h 5143138"/>
                  <a:gd name="connsiteX3-113" fmla="*/ 10687486 w 10857753"/>
                  <a:gd name="connsiteY3-114" fmla="*/ 5142745 h 5143138"/>
                  <a:gd name="connsiteX4-115" fmla="*/ 0 w 10857753"/>
                  <a:gd name="connsiteY4-116" fmla="*/ 5136439 h 5143138"/>
                  <a:gd name="connsiteX5-117" fmla="*/ 0 w 10857753"/>
                  <a:gd name="connsiteY5-118" fmla="*/ 0 h 51431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0857753" h="5143138">
                    <a:moveTo>
                      <a:pt x="0" y="0"/>
                    </a:moveTo>
                    <a:lnTo>
                      <a:pt x="10857753" y="0"/>
                    </a:lnTo>
                    <a:cubicBezTo>
                      <a:pt x="10856877" y="1652226"/>
                      <a:pt x="10856002" y="4910484"/>
                      <a:pt x="10855126" y="4963817"/>
                    </a:cubicBezTo>
                    <a:cubicBezTo>
                      <a:pt x="10840364" y="5128486"/>
                      <a:pt x="10747038" y="5146323"/>
                      <a:pt x="10687486" y="5142745"/>
                    </a:cubicBezTo>
                    <a:lnTo>
                      <a:pt x="0" y="5136439"/>
                    </a:lnTo>
                    <a:lnTo>
                      <a:pt x="0" y="0"/>
                    </a:lnTo>
                    <a:close/>
                  </a:path>
                </a:pathLst>
              </a:custGeom>
              <a:noFill/>
              <a:ln w="19050" cap="flat" cmpd="sng" algn="ctr">
                <a:gradFill flip="none" rotWithShape="1">
                  <a:gsLst>
                    <a:gs pos="0">
                      <a:srgbClr val="9DC3E6"/>
                    </a:gs>
                    <a:gs pos="35000">
                      <a:srgbClr val="5B9BD5">
                        <a:lumMod val="45000"/>
                        <a:lumOff val="55000"/>
                      </a:srgbClr>
                    </a:gs>
                    <a:gs pos="70000">
                      <a:srgbClr val="5B9BD5">
                        <a:lumMod val="45000"/>
                        <a:lumOff val="55000"/>
                      </a:srgbClr>
                    </a:gs>
                    <a:gs pos="100000">
                      <a:srgbClr val="5B9BD5">
                        <a:lumMod val="30000"/>
                        <a:lumOff val="70000"/>
                      </a:srgbClr>
                    </a:gs>
                  </a:gsLst>
                  <a:path path="rect">
                    <a:fillToRect l="50000" t="50000" r="50000" b="50000"/>
                  </a:path>
                  <a:tileRect/>
                </a:gradFill>
                <a:prstDash val="solid"/>
                <a:miter lim="800000"/>
                <a:headEnd type="oval"/>
                <a:tailEnd type="oval"/>
              </a:ln>
              <a:effectLst/>
            </p:spPr>
            <p:txBody>
              <a:bodyPr>
                <a:normAutofit/>
              </a:bodyPr>
              <a:lstStyle>
                <a:lvl1pPr marL="313055" indent="-313055" algn="l" defTabSz="914400" rtl="0" eaLnBrk="1" latinLnBrk="0" hangingPunct="1">
                  <a:lnSpc>
                    <a:spcPct val="140000"/>
                  </a:lnSpc>
                  <a:spcBef>
                    <a:spcPts val="1000"/>
                  </a:spcBef>
                  <a:buSzPct val="100000"/>
                  <a:buFont typeface="Wingdings" panose="05000000000000000000" pitchFamily="2" charset="2"/>
                  <a:buChar char=""/>
                  <a:defRPr lang="zh-CN" altLang="en-US" sz="2800" b="1"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1pPr>
                <a:lvl2pPr marL="593725" indent="-281305" algn="l" defTabSz="914400" rtl="0" eaLnBrk="1" latinLnBrk="0" hangingPunct="1">
                  <a:lnSpc>
                    <a:spcPct val="140000"/>
                  </a:lnSpc>
                  <a:spcBef>
                    <a:spcPts val="500"/>
                  </a:spcBef>
                  <a:buFontTx/>
                  <a:buBlip>
                    <a:blip r:embed="rId5"/>
                  </a:buBlip>
                  <a:defRPr lang="zh-CN" altLang="en-US" sz="2400" kern="1200">
                    <a:solidFill>
                      <a:schemeClr val="tx1"/>
                    </a:solidFill>
                    <a:latin typeface="Times New Roman" panose="02020603050405020304" pitchFamily="18" charset="0"/>
                    <a:ea typeface="黑体" panose="02010609060101010101" pitchFamily="49"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3055" marR="0" lvl="0" indent="-313055" algn="l" defTabSz="914400" rtl="0" eaLnBrk="1" fontAlgn="auto" latinLnBrk="0" hangingPunct="1">
                  <a:lnSpc>
                    <a:spcPct val="140000"/>
                  </a:lnSpc>
                  <a:spcBef>
                    <a:spcPts val="1000"/>
                  </a:spcBef>
                  <a:spcAft>
                    <a:spcPts val="0"/>
                  </a:spcAft>
                  <a:buClrTx/>
                  <a:buSzPct val="100000"/>
                  <a:buFont typeface="Wingdings" panose="05000000000000000000" pitchFamily="2" charset="2"/>
                  <a:buChar char=""/>
                  <a:tabLst/>
                  <a:defRPr/>
                </a:pPr>
                <a:r>
                  <a:rPr kumimoji="0" lang="zh-CN" altLang="en-US" sz="1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尾场稳定条件（四极场极性保持、驱动束有效约束）：</a:t>
                </a:r>
              </a:p>
              <a:p>
                <a:pPr marL="593725" marR="0" lvl="1" indent="-281305" algn="l" defTabSz="914400" rtl="0" eaLnBrk="1" fontAlgn="auto" latinLnBrk="0" hangingPunct="1">
                  <a:lnSpc>
                    <a:spcPct val="140000"/>
                  </a:lnSpc>
                  <a:spcBef>
                    <a:spcPts val="500"/>
                  </a:spcBef>
                  <a:spcAft>
                    <a:spcPts val="0"/>
                  </a:spcAft>
                  <a:buClrTx/>
                  <a:buSzTx/>
                  <a:buFontTx/>
                  <a:buBlip>
                    <a:blip r:embed="rId5"/>
                  </a:buBlip>
                  <a:tabLst/>
                  <a:defRPr/>
                </a:pPr>
                <a14:m>
                  <m:oMath xmlns:m="http://schemas.openxmlformats.org/officeDocument/2006/math">
                    <m:f>
                      <m:fPr>
                        <m:ctrlPr>
                          <a:rPr kumimoji="0" lang="ar-AE" altLang="en-US" sz="1600" b="0" i="1" u="none" strike="noStrike" kern="1200" cap="none" spc="0" normalizeH="0" baseline="0" noProof="0" smtClean="0">
                            <a:ln>
                              <a:noFill/>
                            </a:ln>
                            <a:solidFill>
                              <a:srgbClr val="836967"/>
                            </a:solidFill>
                            <a:effectLst/>
                            <a:uLnTx/>
                            <a:uFillTx/>
                            <a:latin typeface="Cambria Math" panose="02040503050406030204" pitchFamily="18" charset="0"/>
                          </a:rPr>
                        </m:ctrlPr>
                      </m:fPr>
                      <m:num>
                        <m:sSub>
                          <m:sSubPr>
                            <m:ctrlPr>
                              <a:rPr kumimoji="0" lang="ar-AE" altLang="en-US" sz="1600" b="0" i="1" u="none" strike="noStrike" kern="1200" cap="none" spc="0" normalizeH="0" baseline="0" noProof="0">
                                <a:ln>
                                  <a:noFill/>
                                </a:ln>
                                <a:solidFill>
                                  <a:srgbClr val="836967"/>
                                </a:solidFill>
                                <a:effectLst/>
                                <a:uLnTx/>
                                <a:uFillTx/>
                                <a:latin typeface="Cambria Math" panose="02040503050406030204" pitchFamily="18" charset="0"/>
                              </a:rPr>
                            </m:ctrlPr>
                          </m:sSubPr>
                          <m:e>
                            <m:r>
                              <a:rPr kumimoji="0" lang="ar-AE"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rPr>
                              <m:t>𝜀</m:t>
                            </m:r>
                          </m:e>
                          <m:sub>
                            <m:r>
                              <a:rPr kumimoji="0" lang="ar-AE"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rPr>
                              <m:t>𝑥</m:t>
                            </m:r>
                            <m:r>
                              <a:rPr kumimoji="0" lang="ar-AE" altLang="en-US" sz="1600" b="0" i="0" u="none" strike="noStrike" kern="1200" cap="none" spc="0" normalizeH="0" baseline="0" noProof="0">
                                <a:ln>
                                  <a:noFill/>
                                </a:ln>
                                <a:solidFill>
                                  <a:sysClr val="windowText" lastClr="000000"/>
                                </a:solidFill>
                                <a:effectLst/>
                                <a:uLnTx/>
                                <a:uFillTx/>
                                <a:latin typeface="Cambria Math" panose="02040503050406030204" pitchFamily="18" charset="0"/>
                              </a:rPr>
                              <m:t>0</m:t>
                            </m:r>
                          </m:sub>
                        </m:sSub>
                      </m:num>
                      <m:den>
                        <m:sSub>
                          <m:sSubPr>
                            <m:ctrlPr>
                              <a:rPr kumimoji="0" lang="ar-AE" altLang="en-US" sz="1600" b="0" i="1" u="none" strike="noStrike" kern="1200" cap="none" spc="0" normalizeH="0" baseline="0" noProof="0">
                                <a:ln>
                                  <a:noFill/>
                                </a:ln>
                                <a:solidFill>
                                  <a:srgbClr val="836967"/>
                                </a:solidFill>
                                <a:effectLst/>
                                <a:uLnTx/>
                                <a:uFillTx/>
                                <a:latin typeface="Cambria Math" panose="02040503050406030204" pitchFamily="18" charset="0"/>
                              </a:rPr>
                            </m:ctrlPr>
                          </m:sSubPr>
                          <m:e>
                            <m:r>
                              <a:rPr kumimoji="0" lang="ar-AE"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rPr>
                              <m:t>𝜎</m:t>
                            </m:r>
                          </m:e>
                          <m:sub>
                            <m:r>
                              <a:rPr kumimoji="0" lang="ar-AE"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rPr>
                              <m:t>𝑥</m:t>
                            </m:r>
                            <m:r>
                              <a:rPr kumimoji="0" lang="ar-AE" altLang="en-US" sz="1600" b="0" i="0" u="none" strike="noStrike" kern="1200" cap="none" spc="0" normalizeH="0" baseline="0" noProof="0">
                                <a:ln>
                                  <a:noFill/>
                                </a:ln>
                                <a:solidFill>
                                  <a:sysClr val="windowText" lastClr="000000"/>
                                </a:solidFill>
                                <a:effectLst/>
                                <a:uLnTx/>
                                <a:uFillTx/>
                                <a:latin typeface="Cambria Math" panose="02040503050406030204" pitchFamily="18" charset="0"/>
                              </a:rPr>
                              <m:t>0</m:t>
                            </m:r>
                          </m:sub>
                        </m:sSub>
                      </m:den>
                    </m:f>
                    <m:r>
                      <a:rPr kumimoji="0" lang="ar-AE" altLang="en-US" sz="1600" b="0" i="0" u="none" strike="noStrike" kern="1200" cap="none" spc="0" normalizeH="0" baseline="0" noProof="0">
                        <a:ln>
                          <a:noFill/>
                        </a:ln>
                        <a:solidFill>
                          <a:sysClr val="windowText" lastClr="000000"/>
                        </a:solidFill>
                        <a:effectLst/>
                        <a:uLnTx/>
                        <a:uFillTx/>
                        <a:latin typeface="Cambria Math" panose="02040503050406030204" pitchFamily="18" charset="0"/>
                      </a:rPr>
                      <m:t>≥</m:t>
                    </m:r>
                    <m:f>
                      <m:fPr>
                        <m:ctrlPr>
                          <a:rPr kumimoji="0" lang="ar-AE" altLang="en-US" sz="1600" b="0" i="1" u="none" strike="noStrike" kern="1200" cap="none" spc="0" normalizeH="0" baseline="0" noProof="0">
                            <a:ln>
                              <a:noFill/>
                            </a:ln>
                            <a:solidFill>
                              <a:srgbClr val="836967"/>
                            </a:solidFill>
                            <a:effectLst/>
                            <a:uLnTx/>
                            <a:uFillTx/>
                            <a:latin typeface="Cambria Math" panose="02040503050406030204" pitchFamily="18" charset="0"/>
                          </a:rPr>
                        </m:ctrlPr>
                      </m:fPr>
                      <m:num>
                        <m:sSub>
                          <m:sSubPr>
                            <m:ctrlPr>
                              <a:rPr kumimoji="0" lang="ar-AE" altLang="en-US" sz="1600" b="0" i="1" u="none" strike="noStrike" kern="1200" cap="none" spc="0" normalizeH="0" baseline="0" noProof="0">
                                <a:ln>
                                  <a:noFill/>
                                </a:ln>
                                <a:solidFill>
                                  <a:srgbClr val="836967"/>
                                </a:solidFill>
                                <a:effectLst/>
                                <a:uLnTx/>
                                <a:uFillTx/>
                                <a:latin typeface="Cambria Math" panose="02040503050406030204" pitchFamily="18" charset="0"/>
                              </a:rPr>
                            </m:ctrlPr>
                          </m:sSubPr>
                          <m:e>
                            <m:r>
                              <a:rPr kumimoji="0" lang="ar-AE"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rPr>
                              <m:t>𝜀</m:t>
                            </m:r>
                          </m:e>
                          <m:sub>
                            <m:r>
                              <a:rPr kumimoji="0" lang="ar-AE"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rPr>
                              <m:t>𝑦</m:t>
                            </m:r>
                            <m:r>
                              <a:rPr kumimoji="0" lang="ar-AE" altLang="en-US" sz="1600" b="0" i="0" u="none" strike="noStrike" kern="1200" cap="none" spc="0" normalizeH="0" baseline="0" noProof="0">
                                <a:ln>
                                  <a:noFill/>
                                </a:ln>
                                <a:solidFill>
                                  <a:sysClr val="windowText" lastClr="000000"/>
                                </a:solidFill>
                                <a:effectLst/>
                                <a:uLnTx/>
                                <a:uFillTx/>
                                <a:latin typeface="Cambria Math" panose="02040503050406030204" pitchFamily="18" charset="0"/>
                              </a:rPr>
                              <m:t>0</m:t>
                            </m:r>
                          </m:sub>
                        </m:sSub>
                      </m:num>
                      <m:den>
                        <m:sSub>
                          <m:sSubPr>
                            <m:ctrlPr>
                              <a:rPr kumimoji="0" lang="ar-AE" altLang="en-US" sz="1600" b="0" i="1" u="none" strike="noStrike" kern="1200" cap="none" spc="0" normalizeH="0" baseline="0" noProof="0">
                                <a:ln>
                                  <a:noFill/>
                                </a:ln>
                                <a:solidFill>
                                  <a:srgbClr val="836967"/>
                                </a:solidFill>
                                <a:effectLst/>
                                <a:uLnTx/>
                                <a:uFillTx/>
                                <a:latin typeface="Cambria Math" panose="02040503050406030204" pitchFamily="18" charset="0"/>
                              </a:rPr>
                            </m:ctrlPr>
                          </m:sSubPr>
                          <m:e>
                            <m:r>
                              <a:rPr kumimoji="0" lang="ar-AE"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rPr>
                              <m:t>𝜎</m:t>
                            </m:r>
                          </m:e>
                          <m:sub>
                            <m:r>
                              <a:rPr kumimoji="0" lang="ar-AE"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rPr>
                              <m:t>𝑦</m:t>
                            </m:r>
                            <m:r>
                              <a:rPr kumimoji="0" lang="ar-AE" altLang="en-US" sz="1600" b="0" i="0" u="none" strike="noStrike" kern="1200" cap="none" spc="0" normalizeH="0" baseline="0" noProof="0">
                                <a:ln>
                                  <a:noFill/>
                                </a:ln>
                                <a:solidFill>
                                  <a:sysClr val="windowText" lastClr="000000"/>
                                </a:solidFill>
                                <a:effectLst/>
                                <a:uLnTx/>
                                <a:uFillTx/>
                                <a:latin typeface="Cambria Math" panose="02040503050406030204" pitchFamily="18" charset="0"/>
                              </a:rPr>
                              <m:t>0</m:t>
                            </m:r>
                          </m:sub>
                        </m:sSub>
                      </m:den>
                    </m:f>
                    <m:r>
                      <a:rPr kumimoji="0" lang="ar-AE" altLang="en-US" sz="1600" b="0" i="0" u="none" strike="noStrike" kern="1200" cap="none" spc="0" normalizeH="0" baseline="0" noProof="0">
                        <a:ln>
                          <a:noFill/>
                        </a:ln>
                        <a:solidFill>
                          <a:sysClr val="windowText" lastClr="000000"/>
                        </a:solidFill>
                        <a:effectLst/>
                        <a:uLnTx/>
                        <a:uFillTx/>
                        <a:latin typeface="Cambria Math" panose="02040503050406030204" pitchFamily="18" charset="0"/>
                      </a:rPr>
                      <m:t> ,</m:t>
                    </m:r>
                    <m:sSub>
                      <m:sSubPr>
                        <m:ctrlPr>
                          <a:rPr kumimoji="0" lang="ar-AE" altLang="en-US" sz="1600" b="0" i="1" u="none" strike="noStrike" kern="1200" cap="none" spc="0" normalizeH="0" baseline="0" noProof="0">
                            <a:ln>
                              <a:noFill/>
                            </a:ln>
                            <a:solidFill>
                              <a:srgbClr val="836967"/>
                            </a:solidFill>
                            <a:effectLst/>
                            <a:uLnTx/>
                            <a:uFillTx/>
                            <a:latin typeface="Cambria Math" panose="02040503050406030204" pitchFamily="18" charset="0"/>
                          </a:rPr>
                        </m:ctrlPr>
                      </m:sSubPr>
                      <m:e>
                        <m:r>
                          <a:rPr kumimoji="0" lang="ar-AE"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rPr>
                          <m:t>𝜎</m:t>
                        </m:r>
                      </m:e>
                      <m:sub>
                        <m:r>
                          <a:rPr kumimoji="0" lang="ar-AE"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rPr>
                          <m:t>𝑥</m:t>
                        </m:r>
                        <m:r>
                          <a:rPr kumimoji="0" lang="ar-AE" altLang="en-US" sz="1600" b="0" i="0" u="none" strike="noStrike" kern="1200" cap="none" spc="0" normalizeH="0" baseline="0" noProof="0">
                            <a:ln>
                              <a:noFill/>
                            </a:ln>
                            <a:solidFill>
                              <a:sysClr val="windowText" lastClr="000000"/>
                            </a:solidFill>
                            <a:effectLst/>
                            <a:uLnTx/>
                            <a:uFillTx/>
                            <a:latin typeface="Cambria Math" panose="02040503050406030204" pitchFamily="18" charset="0"/>
                          </a:rPr>
                          <m:t>0</m:t>
                        </m:r>
                      </m:sub>
                    </m:sSub>
                    <m:r>
                      <a:rPr kumimoji="0" lang="ar-AE" altLang="en-US" sz="1600" b="0" i="0" u="none" strike="noStrike" kern="1200" cap="none" spc="0" normalizeH="0" baseline="0" noProof="0">
                        <a:ln>
                          <a:noFill/>
                        </a:ln>
                        <a:solidFill>
                          <a:sysClr val="windowText" lastClr="000000"/>
                        </a:solidFill>
                        <a:effectLst/>
                        <a:uLnTx/>
                        <a:uFillTx/>
                        <a:latin typeface="Cambria Math" panose="02040503050406030204" pitchFamily="18" charset="0"/>
                      </a:rPr>
                      <m:t>&gt;</m:t>
                    </m:r>
                    <m:sSub>
                      <m:sSubPr>
                        <m:ctrlPr>
                          <a:rPr kumimoji="0" lang="ar-AE" altLang="en-US" sz="1600" b="0" i="1" u="none" strike="noStrike" kern="1200" cap="none" spc="0" normalizeH="0" baseline="0" noProof="0">
                            <a:ln>
                              <a:noFill/>
                            </a:ln>
                            <a:solidFill>
                              <a:srgbClr val="836967"/>
                            </a:solidFill>
                            <a:effectLst/>
                            <a:uLnTx/>
                            <a:uFillTx/>
                            <a:latin typeface="Cambria Math" panose="02040503050406030204" pitchFamily="18" charset="0"/>
                          </a:rPr>
                        </m:ctrlPr>
                      </m:sSubPr>
                      <m:e>
                        <m:r>
                          <a:rPr kumimoji="0" lang="ar-AE"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rPr>
                          <m:t>𝜎</m:t>
                        </m:r>
                      </m:e>
                      <m:sub>
                        <m:r>
                          <a:rPr kumimoji="0" lang="ar-AE"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rPr>
                          <m:t>𝑦</m:t>
                        </m:r>
                        <m:r>
                          <a:rPr kumimoji="0" lang="ar-AE" altLang="en-US" sz="1600" b="0" i="0" u="none" strike="noStrike" kern="1200" cap="none" spc="0" normalizeH="0" baseline="0" noProof="0">
                            <a:ln>
                              <a:noFill/>
                            </a:ln>
                            <a:solidFill>
                              <a:sysClr val="windowText" lastClr="000000"/>
                            </a:solidFill>
                            <a:effectLst/>
                            <a:uLnTx/>
                            <a:uFillTx/>
                            <a:latin typeface="Cambria Math" panose="02040503050406030204" pitchFamily="18" charset="0"/>
                          </a:rPr>
                          <m:t>0</m:t>
                        </m:r>
                      </m:sub>
                    </m:sSub>
                    <m:r>
                      <a:rPr kumimoji="0" lang="ar-AE" altLang="en-US" sz="1600" b="0" i="0" u="none" strike="noStrike" kern="1200" cap="none" spc="0" normalizeH="0" baseline="0" noProof="0">
                        <a:ln>
                          <a:noFill/>
                        </a:ln>
                        <a:solidFill>
                          <a:sysClr val="windowText" lastClr="000000"/>
                        </a:solidFill>
                        <a:effectLst/>
                        <a:uLnTx/>
                        <a:uFillTx/>
                        <a:latin typeface="Cambria Math" panose="02040503050406030204" pitchFamily="18" charset="0"/>
                      </a:rPr>
                      <m:t>   </m:t>
                    </m:r>
                    <m:r>
                      <a:rPr kumimoji="0" lang="zh-CN" altLang="en-US" sz="1600" b="0" i="0" u="none" strike="noStrike" kern="1200" cap="none" spc="0" normalizeH="0" baseline="0" noProof="0">
                        <a:ln>
                          <a:noFill/>
                        </a:ln>
                        <a:solidFill>
                          <a:sysClr val="windowText" lastClr="000000"/>
                        </a:solidFill>
                        <a:effectLst/>
                        <a:uLnTx/>
                        <a:uFillTx/>
                        <a:latin typeface="Cambria Math" panose="02040503050406030204" pitchFamily="18" charset="0"/>
                      </a:rPr>
                      <m:t>或者</m:t>
                    </m:r>
                    <m:r>
                      <a:rPr kumimoji="0" lang="zh-CN" altLang="en-US" sz="1600" b="0" i="0" u="none" strike="noStrike" kern="1200" cap="none" spc="0" normalizeH="0" baseline="0" noProof="0">
                        <a:ln>
                          <a:noFill/>
                        </a:ln>
                        <a:solidFill>
                          <a:sysClr val="windowText" lastClr="000000"/>
                        </a:solidFill>
                        <a:effectLst/>
                        <a:uLnTx/>
                        <a:uFillTx/>
                        <a:latin typeface="Cambria Math" panose="02040503050406030204" pitchFamily="18" charset="0"/>
                      </a:rPr>
                      <m:t>   </m:t>
                    </m:r>
                    <m:f>
                      <m:fPr>
                        <m:ctrlPr>
                          <a:rPr kumimoji="0" lang="ar-AE" altLang="en-US" sz="1600" b="0" i="1" u="none" strike="noStrike" kern="1200" cap="none" spc="0" normalizeH="0" baseline="0" noProof="0">
                            <a:ln>
                              <a:noFill/>
                            </a:ln>
                            <a:solidFill>
                              <a:srgbClr val="836967"/>
                            </a:solidFill>
                            <a:effectLst/>
                            <a:uLnTx/>
                            <a:uFillTx/>
                            <a:latin typeface="Cambria Math" panose="02040503050406030204" pitchFamily="18" charset="0"/>
                          </a:rPr>
                        </m:ctrlPr>
                      </m:fPr>
                      <m:num>
                        <m:sSub>
                          <m:sSubPr>
                            <m:ctrlPr>
                              <a:rPr kumimoji="0" lang="ar-AE" altLang="en-US" sz="1600" b="0" i="1" u="none" strike="noStrike" kern="1200" cap="none" spc="0" normalizeH="0" baseline="0" noProof="0">
                                <a:ln>
                                  <a:noFill/>
                                </a:ln>
                                <a:solidFill>
                                  <a:srgbClr val="836967"/>
                                </a:solidFill>
                                <a:effectLst/>
                                <a:uLnTx/>
                                <a:uFillTx/>
                                <a:latin typeface="Cambria Math" panose="02040503050406030204" pitchFamily="18" charset="0"/>
                              </a:rPr>
                            </m:ctrlPr>
                          </m:sSubPr>
                          <m:e>
                            <m:r>
                              <a:rPr kumimoji="0" lang="ar-AE"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rPr>
                              <m:t>𝜀</m:t>
                            </m:r>
                          </m:e>
                          <m:sub>
                            <m:r>
                              <a:rPr kumimoji="0" lang="ar-AE"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rPr>
                              <m:t>𝑥</m:t>
                            </m:r>
                            <m:r>
                              <a:rPr kumimoji="0" lang="ar-AE" altLang="en-US" sz="1600" b="0" i="0" u="none" strike="noStrike" kern="1200" cap="none" spc="0" normalizeH="0" baseline="0" noProof="0">
                                <a:ln>
                                  <a:noFill/>
                                </a:ln>
                                <a:solidFill>
                                  <a:sysClr val="windowText" lastClr="000000"/>
                                </a:solidFill>
                                <a:effectLst/>
                                <a:uLnTx/>
                                <a:uFillTx/>
                                <a:latin typeface="Cambria Math" panose="02040503050406030204" pitchFamily="18" charset="0"/>
                              </a:rPr>
                              <m:t>0</m:t>
                            </m:r>
                          </m:sub>
                        </m:sSub>
                      </m:num>
                      <m:den>
                        <m:sSub>
                          <m:sSubPr>
                            <m:ctrlPr>
                              <a:rPr kumimoji="0" lang="ar-AE" altLang="en-US" sz="1600" b="0" i="1" u="none" strike="noStrike" kern="1200" cap="none" spc="0" normalizeH="0" baseline="0" noProof="0">
                                <a:ln>
                                  <a:noFill/>
                                </a:ln>
                                <a:solidFill>
                                  <a:srgbClr val="836967"/>
                                </a:solidFill>
                                <a:effectLst/>
                                <a:uLnTx/>
                                <a:uFillTx/>
                                <a:latin typeface="Cambria Math" panose="02040503050406030204" pitchFamily="18" charset="0"/>
                              </a:rPr>
                            </m:ctrlPr>
                          </m:sSubPr>
                          <m:e>
                            <m:r>
                              <a:rPr kumimoji="0" lang="ar-AE"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rPr>
                              <m:t>𝜎</m:t>
                            </m:r>
                          </m:e>
                          <m:sub>
                            <m:r>
                              <a:rPr kumimoji="0" lang="ar-AE"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rPr>
                              <m:t>𝑥</m:t>
                            </m:r>
                            <m:r>
                              <a:rPr kumimoji="0" lang="ar-AE" altLang="en-US" sz="1600" b="0" i="0" u="none" strike="noStrike" kern="1200" cap="none" spc="0" normalizeH="0" baseline="0" noProof="0">
                                <a:ln>
                                  <a:noFill/>
                                </a:ln>
                                <a:solidFill>
                                  <a:sysClr val="windowText" lastClr="000000"/>
                                </a:solidFill>
                                <a:effectLst/>
                                <a:uLnTx/>
                                <a:uFillTx/>
                                <a:latin typeface="Cambria Math" panose="02040503050406030204" pitchFamily="18" charset="0"/>
                              </a:rPr>
                              <m:t>0</m:t>
                            </m:r>
                          </m:sub>
                        </m:sSub>
                      </m:den>
                    </m:f>
                    <m:r>
                      <a:rPr kumimoji="0" lang="ar-AE" altLang="en-US" sz="1600" b="0" i="0" u="none" strike="noStrike" kern="1200" cap="none" spc="0" normalizeH="0" baseline="0" noProof="0">
                        <a:ln>
                          <a:noFill/>
                        </a:ln>
                        <a:solidFill>
                          <a:sysClr val="windowText" lastClr="000000"/>
                        </a:solidFill>
                        <a:effectLst/>
                        <a:uLnTx/>
                        <a:uFillTx/>
                        <a:latin typeface="Cambria Math" panose="02040503050406030204" pitchFamily="18" charset="0"/>
                      </a:rPr>
                      <m:t>≤</m:t>
                    </m:r>
                    <m:f>
                      <m:fPr>
                        <m:ctrlPr>
                          <a:rPr kumimoji="0" lang="ar-AE" altLang="en-US" sz="1600" b="0" i="1" u="none" strike="noStrike" kern="1200" cap="none" spc="0" normalizeH="0" baseline="0" noProof="0">
                            <a:ln>
                              <a:noFill/>
                            </a:ln>
                            <a:solidFill>
                              <a:srgbClr val="836967"/>
                            </a:solidFill>
                            <a:effectLst/>
                            <a:uLnTx/>
                            <a:uFillTx/>
                            <a:latin typeface="Cambria Math" panose="02040503050406030204" pitchFamily="18" charset="0"/>
                          </a:rPr>
                        </m:ctrlPr>
                      </m:fPr>
                      <m:num>
                        <m:sSub>
                          <m:sSubPr>
                            <m:ctrlPr>
                              <a:rPr kumimoji="0" lang="ar-AE" altLang="en-US" sz="1600" b="0" i="1" u="none" strike="noStrike" kern="1200" cap="none" spc="0" normalizeH="0" baseline="0" noProof="0">
                                <a:ln>
                                  <a:noFill/>
                                </a:ln>
                                <a:solidFill>
                                  <a:srgbClr val="836967"/>
                                </a:solidFill>
                                <a:effectLst/>
                                <a:uLnTx/>
                                <a:uFillTx/>
                                <a:latin typeface="Cambria Math" panose="02040503050406030204" pitchFamily="18" charset="0"/>
                              </a:rPr>
                            </m:ctrlPr>
                          </m:sSubPr>
                          <m:e>
                            <m:r>
                              <a:rPr kumimoji="0" lang="ar-AE"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rPr>
                              <m:t>𝜀</m:t>
                            </m:r>
                          </m:e>
                          <m:sub>
                            <m:r>
                              <a:rPr kumimoji="0" lang="ar-AE"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rPr>
                              <m:t>𝑦</m:t>
                            </m:r>
                            <m:r>
                              <a:rPr kumimoji="0" lang="ar-AE" altLang="en-US" sz="1600" b="0" i="0" u="none" strike="noStrike" kern="1200" cap="none" spc="0" normalizeH="0" baseline="0" noProof="0">
                                <a:ln>
                                  <a:noFill/>
                                </a:ln>
                                <a:solidFill>
                                  <a:sysClr val="windowText" lastClr="000000"/>
                                </a:solidFill>
                                <a:effectLst/>
                                <a:uLnTx/>
                                <a:uFillTx/>
                                <a:latin typeface="Cambria Math" panose="02040503050406030204" pitchFamily="18" charset="0"/>
                              </a:rPr>
                              <m:t>0</m:t>
                            </m:r>
                          </m:sub>
                        </m:sSub>
                      </m:num>
                      <m:den>
                        <m:sSub>
                          <m:sSubPr>
                            <m:ctrlPr>
                              <a:rPr kumimoji="0" lang="ar-AE" altLang="en-US" sz="1600" b="0" i="1" u="none" strike="noStrike" kern="1200" cap="none" spc="0" normalizeH="0" baseline="0" noProof="0">
                                <a:ln>
                                  <a:noFill/>
                                </a:ln>
                                <a:solidFill>
                                  <a:srgbClr val="836967"/>
                                </a:solidFill>
                                <a:effectLst/>
                                <a:uLnTx/>
                                <a:uFillTx/>
                                <a:latin typeface="Cambria Math" panose="02040503050406030204" pitchFamily="18" charset="0"/>
                              </a:rPr>
                            </m:ctrlPr>
                          </m:sSubPr>
                          <m:e>
                            <m:r>
                              <a:rPr kumimoji="0" lang="ar-AE"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rPr>
                              <m:t>𝜎</m:t>
                            </m:r>
                          </m:e>
                          <m:sub>
                            <m:r>
                              <a:rPr kumimoji="0" lang="ar-AE"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rPr>
                              <m:t>𝑦</m:t>
                            </m:r>
                            <m:r>
                              <a:rPr kumimoji="0" lang="ar-AE" altLang="en-US" sz="1600" b="0" i="0" u="none" strike="noStrike" kern="1200" cap="none" spc="0" normalizeH="0" baseline="0" noProof="0">
                                <a:ln>
                                  <a:noFill/>
                                </a:ln>
                                <a:solidFill>
                                  <a:sysClr val="windowText" lastClr="000000"/>
                                </a:solidFill>
                                <a:effectLst/>
                                <a:uLnTx/>
                                <a:uFillTx/>
                                <a:latin typeface="Cambria Math" panose="02040503050406030204" pitchFamily="18" charset="0"/>
                              </a:rPr>
                              <m:t>0</m:t>
                            </m:r>
                          </m:sub>
                        </m:sSub>
                      </m:den>
                    </m:f>
                    <m:r>
                      <a:rPr kumimoji="0" lang="ar-AE" altLang="en-US" sz="1600" b="0" i="0" u="none" strike="noStrike" kern="1200" cap="none" spc="0" normalizeH="0" baseline="0" noProof="0">
                        <a:ln>
                          <a:noFill/>
                        </a:ln>
                        <a:solidFill>
                          <a:sysClr val="windowText" lastClr="000000"/>
                        </a:solidFill>
                        <a:effectLst/>
                        <a:uLnTx/>
                        <a:uFillTx/>
                        <a:latin typeface="Cambria Math" panose="02040503050406030204" pitchFamily="18" charset="0"/>
                      </a:rPr>
                      <m:t> ,</m:t>
                    </m:r>
                    <m:sSub>
                      <m:sSubPr>
                        <m:ctrlPr>
                          <a:rPr kumimoji="0" lang="ar-AE" altLang="en-US" sz="1600" b="0" i="1" u="none" strike="noStrike" kern="1200" cap="none" spc="0" normalizeH="0" baseline="0" noProof="0">
                            <a:ln>
                              <a:noFill/>
                            </a:ln>
                            <a:solidFill>
                              <a:srgbClr val="836967"/>
                            </a:solidFill>
                            <a:effectLst/>
                            <a:uLnTx/>
                            <a:uFillTx/>
                            <a:latin typeface="Cambria Math" panose="02040503050406030204" pitchFamily="18" charset="0"/>
                          </a:rPr>
                        </m:ctrlPr>
                      </m:sSubPr>
                      <m:e>
                        <m:r>
                          <a:rPr kumimoji="0" lang="ar-AE"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rPr>
                          <m:t>𝜎</m:t>
                        </m:r>
                      </m:e>
                      <m:sub>
                        <m:r>
                          <a:rPr kumimoji="0" lang="ar-AE"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rPr>
                          <m:t>𝑥</m:t>
                        </m:r>
                        <m:r>
                          <a:rPr kumimoji="0" lang="ar-AE" altLang="en-US" sz="1600" b="0" i="0" u="none" strike="noStrike" kern="1200" cap="none" spc="0" normalizeH="0" baseline="0" noProof="0">
                            <a:ln>
                              <a:noFill/>
                            </a:ln>
                            <a:solidFill>
                              <a:sysClr val="windowText" lastClr="000000"/>
                            </a:solidFill>
                            <a:effectLst/>
                            <a:uLnTx/>
                            <a:uFillTx/>
                            <a:latin typeface="Cambria Math" panose="02040503050406030204" pitchFamily="18" charset="0"/>
                          </a:rPr>
                          <m:t>0</m:t>
                        </m:r>
                      </m:sub>
                    </m:sSub>
                    <m:r>
                      <a:rPr kumimoji="0" lang="ar-AE" altLang="en-US" sz="1600" b="0" i="0" u="none" strike="noStrike" kern="1200" cap="none" spc="0" normalizeH="0" baseline="0" noProof="0">
                        <a:ln>
                          <a:noFill/>
                        </a:ln>
                        <a:solidFill>
                          <a:sysClr val="windowText" lastClr="000000"/>
                        </a:solidFill>
                        <a:effectLst/>
                        <a:uLnTx/>
                        <a:uFillTx/>
                        <a:latin typeface="Cambria Math" panose="02040503050406030204" pitchFamily="18" charset="0"/>
                      </a:rPr>
                      <m:t>&lt;</m:t>
                    </m:r>
                    <m:sSub>
                      <m:sSubPr>
                        <m:ctrlPr>
                          <a:rPr kumimoji="0" lang="ar-AE" altLang="en-US" sz="1600" b="0" i="1" u="none" strike="noStrike" kern="1200" cap="none" spc="0" normalizeH="0" baseline="0" noProof="0">
                            <a:ln>
                              <a:noFill/>
                            </a:ln>
                            <a:solidFill>
                              <a:srgbClr val="836967"/>
                            </a:solidFill>
                            <a:effectLst/>
                            <a:uLnTx/>
                            <a:uFillTx/>
                            <a:latin typeface="Cambria Math" panose="02040503050406030204" pitchFamily="18" charset="0"/>
                          </a:rPr>
                        </m:ctrlPr>
                      </m:sSubPr>
                      <m:e>
                        <m:r>
                          <a:rPr kumimoji="0" lang="ar-AE"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rPr>
                          <m:t>𝜎</m:t>
                        </m:r>
                      </m:e>
                      <m:sub>
                        <m:r>
                          <a:rPr kumimoji="0" lang="ar-AE"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rPr>
                          <m:t>𝑦</m:t>
                        </m:r>
                        <m:r>
                          <a:rPr kumimoji="0" lang="ar-AE" altLang="en-US" sz="1600" b="0" i="0" u="none" strike="noStrike" kern="1200" cap="none" spc="0" normalizeH="0" baseline="0" noProof="0">
                            <a:ln>
                              <a:noFill/>
                            </a:ln>
                            <a:solidFill>
                              <a:sysClr val="windowText" lastClr="000000"/>
                            </a:solidFill>
                            <a:effectLst/>
                            <a:uLnTx/>
                            <a:uFillTx/>
                            <a:latin typeface="Cambria Math" panose="02040503050406030204" pitchFamily="18" charset="0"/>
                          </a:rPr>
                          <m:t>0</m:t>
                        </m:r>
                      </m:sub>
                    </m:sSub>
                  </m:oMath>
                </a14:m>
                <a:endParaRPr kumimoji="0" lang="ar-AE" altLang="en-US" sz="16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593725" marR="0" lvl="1" indent="-281305" algn="l" defTabSz="914400" rtl="0" eaLnBrk="1" fontAlgn="auto" latinLnBrk="0" hangingPunct="1">
                  <a:lnSpc>
                    <a:spcPct val="140000"/>
                  </a:lnSpc>
                  <a:spcBef>
                    <a:spcPts val="500"/>
                  </a:spcBef>
                  <a:spcAft>
                    <a:spcPts val="0"/>
                  </a:spcAft>
                  <a:buClrTx/>
                  <a:buSzTx/>
                  <a:buFontTx/>
                  <a:buBlip>
                    <a:blip r:embed="rId5"/>
                  </a:buBlip>
                  <a:tabLst/>
                  <a:defRPr/>
                </a:pPr>
                <a14:m>
                  <m:oMath xmlns:m="http://schemas.openxmlformats.org/officeDocument/2006/math">
                    <m:r>
                      <m:rPr>
                        <m:sty m:val="p"/>
                      </m:rPr>
                      <a:rPr kumimoji="0" lang="el-GR" altLang="zh-CN" sz="1600" b="0" i="0" u="none" strike="noStrike" kern="1200" cap="none" spc="0" normalizeH="0" baseline="0" noProof="0">
                        <a:ln>
                          <a:noFill/>
                        </a:ln>
                        <a:solidFill>
                          <a:sysClr val="windowText" lastClr="000000"/>
                        </a:solidFill>
                        <a:effectLst/>
                        <a:uLnTx/>
                        <a:uFillTx/>
                        <a:latin typeface="Cambria Math" panose="02040503050406030204" pitchFamily="18" charset="0"/>
                      </a:rPr>
                      <m:t>Δ</m:t>
                    </m:r>
                    <m:r>
                      <a:rPr kumimoji="0" lang="zh-CN" altLang="el-GR" sz="1600" b="0" i="1" u="none" strike="noStrike" kern="1200" cap="none" spc="0" normalizeH="0" baseline="0" noProof="0">
                        <a:ln>
                          <a:noFill/>
                        </a:ln>
                        <a:solidFill>
                          <a:sysClr val="windowText" lastClr="000000"/>
                        </a:solidFill>
                        <a:effectLst/>
                        <a:uLnTx/>
                        <a:uFillTx/>
                        <a:latin typeface="Cambria Math" panose="02040503050406030204" pitchFamily="18" charset="0"/>
                      </a:rPr>
                      <m:t>𝑈</m:t>
                    </m:r>
                    <m:r>
                      <a:rPr kumimoji="0" lang="el-GR" altLang="zh-CN" sz="1600" b="0" i="1" u="none" strike="noStrike" kern="0" cap="none" spc="50" normalizeH="0" baseline="0" noProof="0">
                        <a:ln>
                          <a:noFill/>
                        </a:ln>
                        <a:solidFill>
                          <a:srgbClr val="000000"/>
                        </a:solidFill>
                        <a:effectLst/>
                        <a:uLnTx/>
                        <a:uFillTx/>
                        <a:latin typeface="Cambria Math" panose="02040503050406030204" pitchFamily="18" charset="0"/>
                        <a:ea typeface="宋体" panose="02010600030101010101" pitchFamily="2" charset="-122"/>
                      </a:rPr>
                      <m:t>&gt;</m:t>
                    </m:r>
                    <m:f>
                      <m:fPr>
                        <m:ctrlPr>
                          <a:rPr kumimoji="0" lang="ar-AE" altLang="zh-CN" sz="1600" b="0" i="1" u="none" strike="noStrike" kern="0" cap="none" spc="50" normalizeH="0" baseline="0" noProof="0">
                            <a:ln>
                              <a:noFill/>
                            </a:ln>
                            <a:solidFill>
                              <a:srgbClr val="000000"/>
                            </a:solidFill>
                            <a:effectLst/>
                            <a:uLnTx/>
                            <a:uFillTx/>
                            <a:latin typeface="Cambria Math" panose="02040503050406030204" pitchFamily="18" charset="0"/>
                            <a:ea typeface="Cambria Math" panose="02040503050406030204" pitchFamily="18" charset="0"/>
                          </a:rPr>
                        </m:ctrlPr>
                      </m:fPr>
                      <m:num>
                        <m:r>
                          <a:rPr kumimoji="0" lang="ar-AE" altLang="zh-CN" sz="1600" b="0" i="1" u="none" strike="noStrike" kern="0" cap="none" spc="50" normalizeH="0" baseline="0" noProof="0">
                            <a:ln>
                              <a:noFill/>
                            </a:ln>
                            <a:solidFill>
                              <a:srgbClr val="000000"/>
                            </a:solidFill>
                            <a:effectLst/>
                            <a:uLnTx/>
                            <a:uFillTx/>
                            <a:latin typeface="Cambria Math" panose="02040503050406030204" pitchFamily="18" charset="0"/>
                            <a:ea typeface="宋体" panose="02010600030101010101" pitchFamily="2" charset="-122"/>
                          </a:rPr>
                          <m:t>1</m:t>
                        </m:r>
                      </m:num>
                      <m:den>
                        <m:r>
                          <a:rPr kumimoji="0" lang="ar-AE" altLang="zh-CN" sz="1600" b="0" i="1" u="none" strike="noStrike" kern="0" cap="none" spc="50" normalizeH="0" baseline="0" noProof="0">
                            <a:ln>
                              <a:noFill/>
                            </a:ln>
                            <a:solidFill>
                              <a:srgbClr val="000000"/>
                            </a:solidFill>
                            <a:effectLst/>
                            <a:uLnTx/>
                            <a:uFillTx/>
                            <a:latin typeface="Cambria Math" panose="02040503050406030204" pitchFamily="18" charset="0"/>
                            <a:ea typeface="宋体" panose="02010600030101010101" pitchFamily="2" charset="-122"/>
                          </a:rPr>
                          <m:t>2</m:t>
                        </m:r>
                        <m:r>
                          <a:rPr kumimoji="0" lang="zh-CN" altLang="ar-AE" sz="1600" b="0" i="1" u="none" strike="noStrike" kern="0" cap="none" spc="50" normalizeH="0" baseline="0" noProof="0">
                            <a:ln>
                              <a:noFill/>
                            </a:ln>
                            <a:solidFill>
                              <a:srgbClr val="000000"/>
                            </a:solidFill>
                            <a:effectLst/>
                            <a:uLnTx/>
                            <a:uFillTx/>
                            <a:latin typeface="Cambria Math" panose="02040503050406030204" pitchFamily="18" charset="0"/>
                            <a:ea typeface="宋体" panose="02010600030101010101" pitchFamily="2" charset="-122"/>
                          </a:rPr>
                          <m:t>𝛾</m:t>
                        </m:r>
                      </m:den>
                    </m:f>
                    <m:f>
                      <m:fPr>
                        <m:ctrlPr>
                          <a:rPr kumimoji="0" lang="ar-AE" altLang="zh-CN" sz="1600" b="0" i="1" u="none" strike="noStrike" kern="0" cap="none" spc="50" normalizeH="0" baseline="0" noProof="0">
                            <a:ln>
                              <a:noFill/>
                            </a:ln>
                            <a:solidFill>
                              <a:srgbClr val="000000"/>
                            </a:solidFill>
                            <a:effectLst/>
                            <a:uLnTx/>
                            <a:uFillTx/>
                            <a:latin typeface="Cambria Math" panose="02040503050406030204" pitchFamily="18" charset="0"/>
                            <a:ea typeface="Cambria Math" panose="02040503050406030204" pitchFamily="18" charset="0"/>
                          </a:rPr>
                        </m:ctrlPr>
                      </m:fPr>
                      <m:num>
                        <m:sSubSup>
                          <m:sSubSupPr>
                            <m:ctrlPr>
                              <a:rPr kumimoji="0" lang="ar-AE" altLang="zh-CN" sz="1600" b="0" i="1" u="none" strike="noStrike" kern="0" cap="none" spc="50" normalizeH="0" baseline="0" noProof="0">
                                <a:ln>
                                  <a:noFill/>
                                </a:ln>
                                <a:solidFill>
                                  <a:srgbClr val="000000"/>
                                </a:solidFill>
                                <a:effectLst/>
                                <a:uLnTx/>
                                <a:uFillTx/>
                                <a:latin typeface="Cambria Math" panose="02040503050406030204" pitchFamily="18" charset="0"/>
                                <a:ea typeface="Cambria Math" panose="02040503050406030204" pitchFamily="18" charset="0"/>
                              </a:rPr>
                            </m:ctrlPr>
                          </m:sSubSupPr>
                          <m:e>
                            <m:r>
                              <a:rPr kumimoji="0" lang="zh-CN" altLang="ar-AE" sz="1600" b="0" i="1" u="none" strike="noStrike" kern="0" cap="none" spc="50" normalizeH="0" baseline="0" noProof="0">
                                <a:ln>
                                  <a:noFill/>
                                </a:ln>
                                <a:solidFill>
                                  <a:srgbClr val="000000"/>
                                </a:solidFill>
                                <a:effectLst/>
                                <a:uLnTx/>
                                <a:uFillTx/>
                                <a:latin typeface="Cambria Math" panose="02040503050406030204" pitchFamily="18" charset="0"/>
                                <a:ea typeface="宋体" panose="02010600030101010101" pitchFamily="2" charset="-122"/>
                              </a:rPr>
                              <m:t>𝜀</m:t>
                            </m:r>
                          </m:e>
                          <m:sub>
                            <m:r>
                              <a:rPr kumimoji="0" lang="zh-CN" altLang="ar-AE" sz="1600" b="0" i="1" u="none" strike="noStrike" kern="0" cap="none" spc="50" normalizeH="0" baseline="0" noProof="0">
                                <a:ln>
                                  <a:noFill/>
                                </a:ln>
                                <a:solidFill>
                                  <a:srgbClr val="000000"/>
                                </a:solidFill>
                                <a:effectLst/>
                                <a:uLnTx/>
                                <a:uFillTx/>
                                <a:latin typeface="Cambria Math" panose="02040503050406030204" pitchFamily="18" charset="0"/>
                                <a:ea typeface="宋体" panose="02010600030101010101" pitchFamily="2" charset="-122"/>
                              </a:rPr>
                              <m:t>𝑥</m:t>
                            </m:r>
                            <m:r>
                              <a:rPr kumimoji="0" lang="ar-AE" altLang="zh-CN" sz="1600" b="0" i="1" u="none" strike="noStrike" kern="0" cap="none" spc="50" normalizeH="0" baseline="0" noProof="0">
                                <a:ln>
                                  <a:noFill/>
                                </a:ln>
                                <a:solidFill>
                                  <a:srgbClr val="000000"/>
                                </a:solidFill>
                                <a:effectLst/>
                                <a:uLnTx/>
                                <a:uFillTx/>
                                <a:latin typeface="Cambria Math" panose="02040503050406030204" pitchFamily="18" charset="0"/>
                                <a:ea typeface="宋体" panose="02010600030101010101" pitchFamily="2" charset="-122"/>
                              </a:rPr>
                              <m:t>0</m:t>
                            </m:r>
                          </m:sub>
                          <m:sup>
                            <m:r>
                              <a:rPr kumimoji="0" lang="ar-AE" altLang="zh-CN" sz="1600" b="0" i="1" u="none" strike="noStrike" kern="0" cap="none" spc="50" normalizeH="0" baseline="0" noProof="0">
                                <a:ln>
                                  <a:noFill/>
                                </a:ln>
                                <a:solidFill>
                                  <a:srgbClr val="000000"/>
                                </a:solidFill>
                                <a:effectLst/>
                                <a:uLnTx/>
                                <a:uFillTx/>
                                <a:latin typeface="Cambria Math" panose="02040503050406030204" pitchFamily="18" charset="0"/>
                                <a:ea typeface="宋体" panose="02010600030101010101" pitchFamily="2" charset="-122"/>
                              </a:rPr>
                              <m:t>2</m:t>
                            </m:r>
                          </m:sup>
                        </m:sSubSup>
                      </m:num>
                      <m:den>
                        <m:sSubSup>
                          <m:sSubSupPr>
                            <m:ctrlPr>
                              <a:rPr kumimoji="0" lang="ar-AE" altLang="zh-CN" sz="1600" b="0" i="1" u="none" strike="noStrike" kern="0" cap="none" spc="50" normalizeH="0" baseline="0" noProof="0">
                                <a:ln>
                                  <a:noFill/>
                                </a:ln>
                                <a:solidFill>
                                  <a:srgbClr val="000000"/>
                                </a:solidFill>
                                <a:effectLst/>
                                <a:uLnTx/>
                                <a:uFillTx/>
                                <a:latin typeface="Cambria Math" panose="02040503050406030204" pitchFamily="18" charset="0"/>
                                <a:ea typeface="Cambria Math" panose="02040503050406030204" pitchFamily="18" charset="0"/>
                              </a:rPr>
                            </m:ctrlPr>
                          </m:sSubSupPr>
                          <m:e>
                            <m:r>
                              <a:rPr kumimoji="0" lang="zh-CN" altLang="ar-AE" sz="1600" b="0" i="1" u="none" strike="noStrike" kern="0" cap="none" spc="50" normalizeH="0" baseline="0" noProof="0">
                                <a:ln>
                                  <a:noFill/>
                                </a:ln>
                                <a:solidFill>
                                  <a:srgbClr val="000000"/>
                                </a:solidFill>
                                <a:effectLst/>
                                <a:uLnTx/>
                                <a:uFillTx/>
                                <a:latin typeface="Cambria Math" panose="02040503050406030204" pitchFamily="18" charset="0"/>
                                <a:ea typeface="宋体" panose="02010600030101010101" pitchFamily="2" charset="-122"/>
                              </a:rPr>
                              <m:t>𝜎</m:t>
                            </m:r>
                          </m:e>
                          <m:sub>
                            <m:r>
                              <a:rPr kumimoji="0" lang="zh-CN" altLang="ar-AE" sz="1600" b="0" i="1" u="none" strike="noStrike" kern="0" cap="none" spc="50" normalizeH="0" baseline="0" noProof="0">
                                <a:ln>
                                  <a:noFill/>
                                </a:ln>
                                <a:solidFill>
                                  <a:srgbClr val="000000"/>
                                </a:solidFill>
                                <a:effectLst/>
                                <a:uLnTx/>
                                <a:uFillTx/>
                                <a:latin typeface="Cambria Math" panose="02040503050406030204" pitchFamily="18" charset="0"/>
                                <a:ea typeface="宋体" panose="02010600030101010101" pitchFamily="2" charset="-122"/>
                              </a:rPr>
                              <m:t>𝑥</m:t>
                            </m:r>
                            <m:r>
                              <a:rPr kumimoji="0" lang="ar-AE" altLang="zh-CN" sz="1600" b="0" i="1" u="none" strike="noStrike" kern="0" cap="none" spc="50" normalizeH="0" baseline="0" noProof="0">
                                <a:ln>
                                  <a:noFill/>
                                </a:ln>
                                <a:solidFill>
                                  <a:srgbClr val="000000"/>
                                </a:solidFill>
                                <a:effectLst/>
                                <a:uLnTx/>
                                <a:uFillTx/>
                                <a:latin typeface="Cambria Math" panose="02040503050406030204" pitchFamily="18" charset="0"/>
                                <a:ea typeface="宋体" panose="02010600030101010101" pitchFamily="2" charset="-122"/>
                              </a:rPr>
                              <m:t>0</m:t>
                            </m:r>
                          </m:sub>
                          <m:sup>
                            <m:r>
                              <a:rPr kumimoji="0" lang="ar-AE" altLang="zh-CN" sz="1600" b="0" i="1" u="none" strike="noStrike" kern="0" cap="none" spc="50" normalizeH="0" baseline="0" noProof="0">
                                <a:ln>
                                  <a:noFill/>
                                </a:ln>
                                <a:solidFill>
                                  <a:srgbClr val="000000"/>
                                </a:solidFill>
                                <a:effectLst/>
                                <a:uLnTx/>
                                <a:uFillTx/>
                                <a:latin typeface="Cambria Math" panose="02040503050406030204" pitchFamily="18" charset="0"/>
                                <a:ea typeface="宋体" panose="02010600030101010101" pitchFamily="2" charset="-122"/>
                              </a:rPr>
                              <m:t>2</m:t>
                            </m:r>
                          </m:sup>
                        </m:sSubSup>
                      </m:den>
                    </m:f>
                    <m:r>
                      <a:rPr kumimoji="0" lang="zh-CN" altLang="ar-AE" sz="1600" b="0" i="1" u="none" strike="noStrike" kern="0" cap="none" spc="50" normalizeH="0" baseline="0" noProof="0">
                        <a:ln>
                          <a:noFill/>
                        </a:ln>
                        <a:solidFill>
                          <a:srgbClr val="000000"/>
                        </a:solidFill>
                        <a:effectLst/>
                        <a:uLnTx/>
                        <a:uFillTx/>
                        <a:latin typeface="Cambria Math" panose="02040503050406030204" pitchFamily="18" charset="0"/>
                        <a:ea typeface="宋体" panose="02010600030101010101" pitchFamily="2" charset="-122"/>
                      </a:rPr>
                      <m:t>𝑚</m:t>
                    </m:r>
                    <m:sSup>
                      <m:sSupPr>
                        <m:ctrlPr>
                          <a:rPr kumimoji="0" lang="ar-AE" altLang="zh-CN" sz="1600" b="0" i="1" u="none" strike="noStrike" kern="0" cap="none" spc="50" normalizeH="0" baseline="0" noProof="0">
                            <a:ln>
                              <a:noFill/>
                            </a:ln>
                            <a:solidFill>
                              <a:srgbClr val="000000"/>
                            </a:solidFill>
                            <a:effectLst/>
                            <a:uLnTx/>
                            <a:uFillTx/>
                            <a:latin typeface="Cambria Math" panose="02040503050406030204" pitchFamily="18" charset="0"/>
                            <a:ea typeface="Cambria Math" panose="02040503050406030204" pitchFamily="18" charset="0"/>
                          </a:rPr>
                        </m:ctrlPr>
                      </m:sSupPr>
                      <m:e>
                        <m:r>
                          <a:rPr kumimoji="0" lang="zh-CN" altLang="ar-AE" sz="1600" b="0" i="1" u="none" strike="noStrike" kern="0" cap="none" spc="50" normalizeH="0" baseline="0" noProof="0">
                            <a:ln>
                              <a:noFill/>
                            </a:ln>
                            <a:solidFill>
                              <a:srgbClr val="000000"/>
                            </a:solidFill>
                            <a:effectLst/>
                            <a:uLnTx/>
                            <a:uFillTx/>
                            <a:latin typeface="Cambria Math" panose="02040503050406030204" pitchFamily="18" charset="0"/>
                            <a:ea typeface="宋体" panose="02010600030101010101" pitchFamily="2" charset="-122"/>
                          </a:rPr>
                          <m:t>𝑐</m:t>
                        </m:r>
                      </m:e>
                      <m:sup>
                        <m:r>
                          <a:rPr kumimoji="0" lang="ar-AE" altLang="zh-CN" sz="1600" b="0" i="1" u="none" strike="noStrike" kern="0" cap="none" spc="50" normalizeH="0" baseline="0" noProof="0">
                            <a:ln>
                              <a:noFill/>
                            </a:ln>
                            <a:solidFill>
                              <a:srgbClr val="000000"/>
                            </a:solidFill>
                            <a:effectLst/>
                            <a:uLnTx/>
                            <a:uFillTx/>
                            <a:latin typeface="Cambria Math" panose="02040503050406030204" pitchFamily="18" charset="0"/>
                            <a:ea typeface="宋体" panose="02010600030101010101" pitchFamily="2" charset="-122"/>
                          </a:rPr>
                          <m:t>2</m:t>
                        </m:r>
                      </m:sup>
                    </m:sSup>
                  </m:oMath>
                </a14:m>
                <a:endParaRPr kumimoji="0" lang="ar-AE" altLang="zh-CN" sz="16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13055" marR="0" lvl="0" indent="-313055" algn="l" defTabSz="914400" rtl="0" eaLnBrk="1" fontAlgn="auto" latinLnBrk="0" hangingPunct="1">
                  <a:lnSpc>
                    <a:spcPct val="140000"/>
                  </a:lnSpc>
                  <a:spcBef>
                    <a:spcPts val="1000"/>
                  </a:spcBef>
                  <a:spcAft>
                    <a:spcPts val="0"/>
                  </a:spcAft>
                  <a:buClrTx/>
                  <a:buSzPct val="100000"/>
                  <a:buFont typeface="Wingdings" panose="05000000000000000000" pitchFamily="2" charset="2"/>
                  <a:buChar char=""/>
                  <a:tabLst/>
                  <a:defRPr/>
                </a:pPr>
                <a:r>
                  <a:rPr kumimoji="0" lang="zh-CN" altLang="en-US" sz="1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正电子品质优化</a:t>
                </a:r>
              </a:p>
              <a:p>
                <a:pPr marL="0" marR="0" lvl="0" indent="0" algn="l" defTabSz="914400" rtl="0" eaLnBrk="1" fontAlgn="auto" latinLnBrk="0" hangingPunct="1">
                  <a:lnSpc>
                    <a:spcPct val="140000"/>
                  </a:lnSpc>
                  <a:spcBef>
                    <a:spcPts val="1000"/>
                  </a:spcBef>
                  <a:spcAft>
                    <a:spcPts val="0"/>
                  </a:spcAft>
                  <a:buClrTx/>
                  <a:buSzPct val="100000"/>
                  <a:buFont typeface="Wingdings" panose="05000000000000000000" pitchFamily="2" charset="2"/>
                  <a:buNone/>
                  <a:tabLst/>
                  <a:defRPr/>
                </a:pPr>
                <a:endParaRPr kumimoji="0" lang="zh-CN" altLang="en-US" sz="2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mc:Choice>
        <mc:Fallback xmlns="">
          <p:sp>
            <p:nvSpPr>
              <p:cNvPr id="28" name="内容占位符 7">
                <a:extLst>
                  <a:ext uri="{FF2B5EF4-FFF2-40B4-BE49-F238E27FC236}">
                    <a16:creationId xmlns:a16="http://schemas.microsoft.com/office/drawing/2014/main" id="{D50E622D-CF08-44CB-BEFB-68627591C4E9}"/>
                  </a:ext>
                </a:extLst>
              </p:cNvPr>
              <p:cNvSpPr txBox="1">
                <a:spLocks noRot="1" noChangeAspect="1" noMove="1" noResize="1" noEditPoints="1" noAdjustHandles="1" noChangeArrowheads="1" noChangeShapeType="1" noTextEdit="1"/>
              </p:cNvSpPr>
              <p:nvPr/>
            </p:nvSpPr>
            <p:spPr>
              <a:xfrm>
                <a:off x="619744" y="836712"/>
                <a:ext cx="11164888" cy="5146675"/>
              </a:xfrm>
              <a:custGeom>
                <a:avLst/>
                <a:gdLst>
                  <a:gd name="connsiteX0" fmla="*/ 0 w 10857753"/>
                  <a:gd name="connsiteY0" fmla="*/ 0 h 5136439"/>
                  <a:gd name="connsiteX1" fmla="*/ 10857753 w 10857753"/>
                  <a:gd name="connsiteY1" fmla="*/ 0 h 5136439"/>
                  <a:gd name="connsiteX2" fmla="*/ 10857753 w 10857753"/>
                  <a:gd name="connsiteY2" fmla="*/ 5136439 h 5136439"/>
                  <a:gd name="connsiteX3" fmla="*/ 0 w 10857753"/>
                  <a:gd name="connsiteY3" fmla="*/ 5136439 h 5136439"/>
                  <a:gd name="connsiteX4" fmla="*/ 0 w 10857753"/>
                  <a:gd name="connsiteY4" fmla="*/ 0 h 5136439"/>
                  <a:gd name="connsiteX0-1" fmla="*/ 0 w 10857753"/>
                  <a:gd name="connsiteY0-2" fmla="*/ 0 h 5136439"/>
                  <a:gd name="connsiteX1-3" fmla="*/ 10857753 w 10857753"/>
                  <a:gd name="connsiteY1-4" fmla="*/ 0 h 5136439"/>
                  <a:gd name="connsiteX2-5" fmla="*/ 10855126 w 10857753"/>
                  <a:gd name="connsiteY2-6" fmla="*/ 4956679 h 5136439"/>
                  <a:gd name="connsiteX3-7" fmla="*/ 10857753 w 10857753"/>
                  <a:gd name="connsiteY3-8" fmla="*/ 5136439 h 5136439"/>
                  <a:gd name="connsiteX4-9" fmla="*/ 0 w 10857753"/>
                  <a:gd name="connsiteY4-10" fmla="*/ 5136439 h 5136439"/>
                  <a:gd name="connsiteX5" fmla="*/ 0 w 10857753"/>
                  <a:gd name="connsiteY5" fmla="*/ 0 h 5136439"/>
                  <a:gd name="connsiteX0-11" fmla="*/ 0 w 10857753"/>
                  <a:gd name="connsiteY0-12" fmla="*/ 0 h 5142745"/>
                  <a:gd name="connsiteX1-13" fmla="*/ 10857753 w 10857753"/>
                  <a:gd name="connsiteY1-14" fmla="*/ 0 h 5142745"/>
                  <a:gd name="connsiteX2-15" fmla="*/ 10855126 w 10857753"/>
                  <a:gd name="connsiteY2-16" fmla="*/ 4956679 h 5142745"/>
                  <a:gd name="connsiteX3-17" fmla="*/ 10687486 w 10857753"/>
                  <a:gd name="connsiteY3-18" fmla="*/ 5142745 h 5142745"/>
                  <a:gd name="connsiteX4-19" fmla="*/ 0 w 10857753"/>
                  <a:gd name="connsiteY4-20" fmla="*/ 5136439 h 5142745"/>
                  <a:gd name="connsiteX5-21" fmla="*/ 0 w 10857753"/>
                  <a:gd name="connsiteY5-22" fmla="*/ 0 h 5142745"/>
                  <a:gd name="connsiteX0-23" fmla="*/ 0 w 10857753"/>
                  <a:gd name="connsiteY0-24" fmla="*/ 0 h 5142745"/>
                  <a:gd name="connsiteX1-25" fmla="*/ 10857753 w 10857753"/>
                  <a:gd name="connsiteY1-26" fmla="*/ 0 h 5142745"/>
                  <a:gd name="connsiteX2-27" fmla="*/ 10855126 w 10857753"/>
                  <a:gd name="connsiteY2-28" fmla="*/ 4956679 h 5142745"/>
                  <a:gd name="connsiteX3-29" fmla="*/ 10687486 w 10857753"/>
                  <a:gd name="connsiteY3-30" fmla="*/ 5142745 h 5142745"/>
                  <a:gd name="connsiteX4-31" fmla="*/ 0 w 10857753"/>
                  <a:gd name="connsiteY4-32" fmla="*/ 5136439 h 5142745"/>
                  <a:gd name="connsiteX5-33" fmla="*/ 0 w 10857753"/>
                  <a:gd name="connsiteY5-34" fmla="*/ 0 h 5142745"/>
                  <a:gd name="connsiteX0-35" fmla="*/ 0 w 10857753"/>
                  <a:gd name="connsiteY0-36" fmla="*/ 0 h 5142747"/>
                  <a:gd name="connsiteX1-37" fmla="*/ 10857753 w 10857753"/>
                  <a:gd name="connsiteY1-38" fmla="*/ 0 h 5142747"/>
                  <a:gd name="connsiteX2-39" fmla="*/ 10855126 w 10857753"/>
                  <a:gd name="connsiteY2-40" fmla="*/ 4956679 h 5142747"/>
                  <a:gd name="connsiteX3-41" fmla="*/ 10687486 w 10857753"/>
                  <a:gd name="connsiteY3-42" fmla="*/ 5142745 h 5142747"/>
                  <a:gd name="connsiteX4-43" fmla="*/ 0 w 10857753"/>
                  <a:gd name="connsiteY4-44" fmla="*/ 5136439 h 5142747"/>
                  <a:gd name="connsiteX5-45" fmla="*/ 0 w 10857753"/>
                  <a:gd name="connsiteY5-46" fmla="*/ 0 h 5142747"/>
                  <a:gd name="connsiteX0-47" fmla="*/ 0 w 10857753"/>
                  <a:gd name="connsiteY0-48" fmla="*/ 0 h 5142903"/>
                  <a:gd name="connsiteX1-49" fmla="*/ 10857753 w 10857753"/>
                  <a:gd name="connsiteY1-50" fmla="*/ 0 h 5142903"/>
                  <a:gd name="connsiteX2-51" fmla="*/ 10855126 w 10857753"/>
                  <a:gd name="connsiteY2-52" fmla="*/ 4956679 h 5142903"/>
                  <a:gd name="connsiteX3-53" fmla="*/ 10687486 w 10857753"/>
                  <a:gd name="connsiteY3-54" fmla="*/ 5142745 h 5142903"/>
                  <a:gd name="connsiteX4-55" fmla="*/ 0 w 10857753"/>
                  <a:gd name="connsiteY4-56" fmla="*/ 5136439 h 5142903"/>
                  <a:gd name="connsiteX5-57" fmla="*/ 0 w 10857753"/>
                  <a:gd name="connsiteY5-58" fmla="*/ 0 h 5142903"/>
                  <a:gd name="connsiteX0-59" fmla="*/ 0 w 10857753"/>
                  <a:gd name="connsiteY0-60" fmla="*/ 0 h 5142823"/>
                  <a:gd name="connsiteX1-61" fmla="*/ 10857753 w 10857753"/>
                  <a:gd name="connsiteY1-62" fmla="*/ 0 h 5142823"/>
                  <a:gd name="connsiteX2-63" fmla="*/ 10855126 w 10857753"/>
                  <a:gd name="connsiteY2-64" fmla="*/ 4956679 h 5142823"/>
                  <a:gd name="connsiteX3-65" fmla="*/ 10687486 w 10857753"/>
                  <a:gd name="connsiteY3-66" fmla="*/ 5142745 h 5142823"/>
                  <a:gd name="connsiteX4-67" fmla="*/ 0 w 10857753"/>
                  <a:gd name="connsiteY4-68" fmla="*/ 5136439 h 5142823"/>
                  <a:gd name="connsiteX5-69" fmla="*/ 0 w 10857753"/>
                  <a:gd name="connsiteY5-70" fmla="*/ 0 h 5142823"/>
                  <a:gd name="connsiteX0-71" fmla="*/ 0 w 10857753"/>
                  <a:gd name="connsiteY0-72" fmla="*/ 0 h 5142926"/>
                  <a:gd name="connsiteX1-73" fmla="*/ 10857753 w 10857753"/>
                  <a:gd name="connsiteY1-74" fmla="*/ 0 h 5142926"/>
                  <a:gd name="connsiteX2-75" fmla="*/ 10855126 w 10857753"/>
                  <a:gd name="connsiteY2-76" fmla="*/ 4956679 h 5142926"/>
                  <a:gd name="connsiteX3-77" fmla="*/ 10687486 w 10857753"/>
                  <a:gd name="connsiteY3-78" fmla="*/ 5142745 h 5142926"/>
                  <a:gd name="connsiteX4-79" fmla="*/ 0 w 10857753"/>
                  <a:gd name="connsiteY4-80" fmla="*/ 5136439 h 5142926"/>
                  <a:gd name="connsiteX5-81" fmla="*/ 0 w 10857753"/>
                  <a:gd name="connsiteY5-82" fmla="*/ 0 h 5142926"/>
                  <a:gd name="connsiteX0-83" fmla="*/ 0 w 10857753"/>
                  <a:gd name="connsiteY0-84" fmla="*/ 0 h 5142954"/>
                  <a:gd name="connsiteX1-85" fmla="*/ 10857753 w 10857753"/>
                  <a:gd name="connsiteY1-86" fmla="*/ 0 h 5142954"/>
                  <a:gd name="connsiteX2-87" fmla="*/ 10855126 w 10857753"/>
                  <a:gd name="connsiteY2-88" fmla="*/ 4963817 h 5142954"/>
                  <a:gd name="connsiteX3-89" fmla="*/ 10687486 w 10857753"/>
                  <a:gd name="connsiteY3-90" fmla="*/ 5142745 h 5142954"/>
                  <a:gd name="connsiteX4-91" fmla="*/ 0 w 10857753"/>
                  <a:gd name="connsiteY4-92" fmla="*/ 5136439 h 5142954"/>
                  <a:gd name="connsiteX5-93" fmla="*/ 0 w 10857753"/>
                  <a:gd name="connsiteY5-94" fmla="*/ 0 h 5142954"/>
                  <a:gd name="connsiteX0-95" fmla="*/ 0 w 10857753"/>
                  <a:gd name="connsiteY0-96" fmla="*/ 0 h 5142954"/>
                  <a:gd name="connsiteX1-97" fmla="*/ 10857753 w 10857753"/>
                  <a:gd name="connsiteY1-98" fmla="*/ 0 h 5142954"/>
                  <a:gd name="connsiteX2-99" fmla="*/ 10855126 w 10857753"/>
                  <a:gd name="connsiteY2-100" fmla="*/ 4963817 h 5142954"/>
                  <a:gd name="connsiteX3-101" fmla="*/ 10687486 w 10857753"/>
                  <a:gd name="connsiteY3-102" fmla="*/ 5142745 h 5142954"/>
                  <a:gd name="connsiteX4-103" fmla="*/ 0 w 10857753"/>
                  <a:gd name="connsiteY4-104" fmla="*/ 5136439 h 5142954"/>
                  <a:gd name="connsiteX5-105" fmla="*/ 0 w 10857753"/>
                  <a:gd name="connsiteY5-106" fmla="*/ 0 h 5142954"/>
                  <a:gd name="connsiteX0-107" fmla="*/ 0 w 10857753"/>
                  <a:gd name="connsiteY0-108" fmla="*/ 0 h 5143138"/>
                  <a:gd name="connsiteX1-109" fmla="*/ 10857753 w 10857753"/>
                  <a:gd name="connsiteY1-110" fmla="*/ 0 h 5143138"/>
                  <a:gd name="connsiteX2-111" fmla="*/ 10855126 w 10857753"/>
                  <a:gd name="connsiteY2-112" fmla="*/ 4963817 h 5143138"/>
                  <a:gd name="connsiteX3-113" fmla="*/ 10687486 w 10857753"/>
                  <a:gd name="connsiteY3-114" fmla="*/ 5142745 h 5143138"/>
                  <a:gd name="connsiteX4-115" fmla="*/ 0 w 10857753"/>
                  <a:gd name="connsiteY4-116" fmla="*/ 5136439 h 5143138"/>
                  <a:gd name="connsiteX5-117" fmla="*/ 0 w 10857753"/>
                  <a:gd name="connsiteY5-118" fmla="*/ 0 h 51431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0857753" h="5143138">
                    <a:moveTo>
                      <a:pt x="0" y="0"/>
                    </a:moveTo>
                    <a:lnTo>
                      <a:pt x="10857753" y="0"/>
                    </a:lnTo>
                    <a:cubicBezTo>
                      <a:pt x="10856877" y="1652226"/>
                      <a:pt x="10856002" y="4910484"/>
                      <a:pt x="10855126" y="4963817"/>
                    </a:cubicBezTo>
                    <a:cubicBezTo>
                      <a:pt x="10840364" y="5128486"/>
                      <a:pt x="10747038" y="5146323"/>
                      <a:pt x="10687486" y="5142745"/>
                    </a:cubicBezTo>
                    <a:lnTo>
                      <a:pt x="0" y="5136439"/>
                    </a:lnTo>
                    <a:lnTo>
                      <a:pt x="0" y="0"/>
                    </a:lnTo>
                    <a:close/>
                  </a:path>
                </a:pathLst>
              </a:custGeom>
              <a:blipFill>
                <a:blip r:embed="rId6"/>
                <a:stretch>
                  <a:fillRect l="-327"/>
                </a:stretch>
              </a:blipFill>
              <a:ln w="19050" cap="flat" cmpd="sng" algn="ctr">
                <a:gradFill flip="none" rotWithShape="1">
                  <a:gsLst>
                    <a:gs pos="0">
                      <a:srgbClr val="9DC3E6"/>
                    </a:gs>
                    <a:gs pos="35000">
                      <a:srgbClr val="5B9BD5">
                        <a:lumMod val="45000"/>
                        <a:lumOff val="55000"/>
                      </a:srgbClr>
                    </a:gs>
                    <a:gs pos="70000">
                      <a:srgbClr val="5B9BD5">
                        <a:lumMod val="45000"/>
                        <a:lumOff val="55000"/>
                      </a:srgbClr>
                    </a:gs>
                    <a:gs pos="100000">
                      <a:srgbClr val="5B9BD5">
                        <a:lumMod val="30000"/>
                        <a:lumOff val="70000"/>
                      </a:srgbClr>
                    </a:gs>
                  </a:gsLst>
                  <a:path path="rect">
                    <a:fillToRect l="50000" t="50000" r="50000" b="50000"/>
                  </a:path>
                  <a:tileRect/>
                </a:gradFill>
                <a:prstDash val="solid"/>
                <a:miter lim="800000"/>
                <a:headEnd type="oval"/>
                <a:tailEnd type="oval"/>
              </a:ln>
              <a:effectLst/>
            </p:spPr>
            <p:txBody>
              <a:bodyPr/>
              <a:lstStyle/>
              <a:p>
                <a:r>
                  <a:rPr lang="zh-CN" altLang="en-US">
                    <a:noFill/>
                  </a:rPr>
                  <a:t> </a:t>
                </a:r>
              </a:p>
            </p:txBody>
          </p:sp>
        </mc:Fallback>
      </mc:AlternateContent>
      <p:sp>
        <p:nvSpPr>
          <p:cNvPr id="29" name="文本框 28">
            <a:extLst>
              <a:ext uri="{FF2B5EF4-FFF2-40B4-BE49-F238E27FC236}">
                <a16:creationId xmlns:a16="http://schemas.microsoft.com/office/drawing/2014/main" id="{560F5DD0-521A-4C97-85FD-F0B0A3A0FEFF}"/>
              </a:ext>
            </a:extLst>
          </p:cNvPr>
          <p:cNvSpPr txBox="1"/>
          <p:nvPr/>
        </p:nvSpPr>
        <p:spPr>
          <a:xfrm>
            <a:off x="1101426" y="6037563"/>
            <a:ext cx="3731210" cy="418191"/>
          </a:xfrm>
          <a:prstGeom prst="rect">
            <a:avLst/>
          </a:prstGeom>
          <a:noFill/>
        </p:spPr>
        <p:txBody>
          <a:bodyPr wrap="square" rtlCol="0">
            <a:spAutoFit/>
          </a:bodyPr>
          <a:lstStyle/>
          <a:p>
            <a:pPr algn="ctr" fontAlgn="base">
              <a:lnSpc>
                <a:spcPct val="150000"/>
              </a:lnSpc>
              <a:spcBef>
                <a:spcPct val="20000"/>
              </a:spcBef>
              <a:spcAft>
                <a:spcPct val="0"/>
              </a:spcAft>
              <a:buClr>
                <a:srgbClr val="7030A0"/>
              </a:buClr>
            </a:pPr>
            <a:r>
              <a:rPr lang="zh-CN" altLang="en-US" sz="1600" b="1" dirty="0">
                <a:solidFill>
                  <a:prstClr val="black"/>
                </a:solidFill>
                <a:latin typeface="微软雅黑" panose="020B0503020204020204" pitchFamily="34" charset="-122"/>
                <a:ea typeface="微软雅黑" panose="020B0503020204020204" pitchFamily="34" charset="-122"/>
              </a:rPr>
              <a:t>设计电流抑制束流能散</a:t>
            </a:r>
          </a:p>
        </p:txBody>
      </p:sp>
      <p:sp>
        <p:nvSpPr>
          <p:cNvPr id="30" name="文本框 29">
            <a:extLst>
              <a:ext uri="{FF2B5EF4-FFF2-40B4-BE49-F238E27FC236}">
                <a16:creationId xmlns:a16="http://schemas.microsoft.com/office/drawing/2014/main" id="{A5A32372-2C8D-4F34-B262-65ACFB9374EE}"/>
              </a:ext>
            </a:extLst>
          </p:cNvPr>
          <p:cNvSpPr txBox="1"/>
          <p:nvPr/>
        </p:nvSpPr>
        <p:spPr>
          <a:xfrm>
            <a:off x="6604835" y="6022750"/>
            <a:ext cx="3731210" cy="418191"/>
          </a:xfrm>
          <a:prstGeom prst="rect">
            <a:avLst/>
          </a:prstGeom>
          <a:noFill/>
        </p:spPr>
        <p:txBody>
          <a:bodyPr wrap="square" rtlCol="0">
            <a:spAutoFit/>
          </a:bodyPr>
          <a:lstStyle/>
          <a:p>
            <a:pPr algn="ctr" fontAlgn="base">
              <a:lnSpc>
                <a:spcPct val="150000"/>
              </a:lnSpc>
              <a:spcBef>
                <a:spcPct val="20000"/>
              </a:spcBef>
              <a:spcAft>
                <a:spcPct val="0"/>
              </a:spcAft>
              <a:buClr>
                <a:srgbClr val="7030A0"/>
              </a:buClr>
            </a:pPr>
            <a:r>
              <a:rPr lang="zh-CN" altLang="en-US" sz="1600" b="1" dirty="0">
                <a:solidFill>
                  <a:prstClr val="black"/>
                </a:solidFill>
                <a:latin typeface="微软雅黑" panose="020B0503020204020204" pitchFamily="34" charset="-122"/>
                <a:ea typeface="微软雅黑" panose="020B0503020204020204" pitchFamily="34" charset="-122"/>
              </a:rPr>
              <a:t>准线性聚焦场中发射度匹配条件</a:t>
            </a:r>
          </a:p>
        </p:txBody>
      </p:sp>
      <mc:AlternateContent xmlns:mc="http://schemas.openxmlformats.org/markup-compatibility/2006" xmlns:a14="http://schemas.microsoft.com/office/drawing/2010/main">
        <mc:Choice Requires="a14">
          <p:sp>
            <p:nvSpPr>
              <p:cNvPr id="31" name="文本框 30">
                <a:extLst>
                  <a:ext uri="{FF2B5EF4-FFF2-40B4-BE49-F238E27FC236}">
                    <a16:creationId xmlns:a16="http://schemas.microsoft.com/office/drawing/2014/main" id="{60F32C7C-1511-4E31-A1BD-9946BA1D7CC2}"/>
                  </a:ext>
                </a:extLst>
              </p:cNvPr>
              <p:cNvSpPr txBox="1"/>
              <p:nvPr/>
            </p:nvSpPr>
            <p:spPr>
              <a:xfrm>
                <a:off x="9156151" y="3893887"/>
                <a:ext cx="2490368" cy="86696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sz="2400" i="1" smtClean="0">
                              <a:solidFill>
                                <a:srgbClr val="836967"/>
                              </a:solidFill>
                              <a:latin typeface="Cambria Math" panose="02040503050406030204" pitchFamily="18" charset="0"/>
                            </a:rPr>
                          </m:ctrlPr>
                        </m:sSubPr>
                        <m:e>
                          <m:r>
                            <a:rPr lang="zh-CN" altLang="en-US" sz="2400" i="1">
                              <a:solidFill>
                                <a:prstClr val="black"/>
                              </a:solidFill>
                              <a:latin typeface="Cambria Math" panose="02040503050406030204" pitchFamily="18" charset="0"/>
                            </a:rPr>
                            <m:t>𝑊</m:t>
                          </m:r>
                        </m:e>
                        <m:sub>
                          <m:r>
                            <a:rPr lang="zh-CN" altLang="en-US" sz="2400" i="1">
                              <a:solidFill>
                                <a:prstClr val="black"/>
                              </a:solidFill>
                              <a:latin typeface="Cambria Math" panose="02040503050406030204" pitchFamily="18" charset="0"/>
                            </a:rPr>
                            <m:t>𝑥</m:t>
                          </m:r>
                        </m:sub>
                      </m:sSub>
                      <m:r>
                        <a:rPr lang="zh-CN" altLang="en-US" sz="2400">
                          <a:solidFill>
                            <a:prstClr val="black"/>
                          </a:solidFill>
                          <a:latin typeface="Cambria Math" panose="02040503050406030204" pitchFamily="18" charset="0"/>
                        </a:rPr>
                        <m:t>=</m:t>
                      </m:r>
                      <m:sSub>
                        <m:sSubPr>
                          <m:ctrlPr>
                            <a:rPr lang="zh-CN" altLang="en-US" sz="2400" i="1">
                              <a:solidFill>
                                <a:srgbClr val="836967"/>
                              </a:solidFill>
                              <a:latin typeface="Cambria Math" panose="02040503050406030204" pitchFamily="18" charset="0"/>
                            </a:rPr>
                          </m:ctrlPr>
                        </m:sSubPr>
                        <m:e>
                          <m:r>
                            <a:rPr lang="zh-CN" altLang="en-US" sz="2400">
                              <a:solidFill>
                                <a:prstClr val="black"/>
                              </a:solidFill>
                              <a:latin typeface="Cambria Math" panose="02040503050406030204" pitchFamily="18" charset="0"/>
                            </a:rPr>
                            <m:t>−</m:t>
                          </m:r>
                          <m:r>
                            <a:rPr lang="zh-CN" altLang="en-US" sz="2400" i="1">
                              <a:solidFill>
                                <a:prstClr val="black"/>
                              </a:solidFill>
                              <a:latin typeface="Cambria Math" panose="02040503050406030204" pitchFamily="18" charset="0"/>
                            </a:rPr>
                            <m:t>𝛼</m:t>
                          </m:r>
                        </m:e>
                        <m:sub>
                          <m:r>
                            <a:rPr lang="zh-CN" altLang="en-US" sz="2400" i="1">
                              <a:solidFill>
                                <a:prstClr val="black"/>
                              </a:solidFill>
                              <a:latin typeface="Cambria Math" panose="02040503050406030204" pitchFamily="18" charset="0"/>
                            </a:rPr>
                            <m:t>𝑥</m:t>
                          </m:r>
                        </m:sub>
                      </m:sSub>
                      <m:r>
                        <a:rPr lang="zh-CN" altLang="en-US" sz="2400" i="1">
                          <a:solidFill>
                            <a:prstClr val="black"/>
                          </a:solidFill>
                          <a:latin typeface="Cambria Math" panose="02040503050406030204" pitchFamily="18" charset="0"/>
                        </a:rPr>
                        <m:t>𝑥</m:t>
                      </m:r>
                      <m:r>
                        <a:rPr lang="zh-CN" altLang="en-US" sz="2400">
                          <a:solidFill>
                            <a:prstClr val="black"/>
                          </a:solidFill>
                          <a:latin typeface="Cambria Math" panose="02040503050406030204" pitchFamily="18" charset="0"/>
                        </a:rPr>
                        <m:t>,</m:t>
                      </m:r>
                    </m:oMath>
                  </m:oMathPara>
                </a14:m>
                <a:endParaRPr lang="en-US" altLang="zh-CN" sz="2400" dirty="0">
                  <a:solidFill>
                    <a:prstClr val="black"/>
                  </a:solidFill>
                  <a:latin typeface="等线"/>
                  <a:ea typeface="等线" panose="02010600030101010101" pitchFamily="2" charset="-122"/>
                </a:endParaRPr>
              </a:p>
              <a:p>
                <a:pPr/>
                <a14:m>
                  <m:oMathPara xmlns:m="http://schemas.openxmlformats.org/officeDocument/2006/math">
                    <m:oMathParaPr>
                      <m:jc m:val="centerGroup"/>
                    </m:oMathParaPr>
                    <m:oMath xmlns:m="http://schemas.openxmlformats.org/officeDocument/2006/math">
                      <m:sSub>
                        <m:sSubPr>
                          <m:ctrlPr>
                            <a:rPr lang="zh-CN" altLang="zh-CN" sz="2400" i="1" kern="0" spc="50" smtClean="0">
                              <a:solidFill>
                                <a:srgbClr val="000000"/>
                              </a:solidFill>
                              <a:latin typeface="Cambria Math" panose="02040503050406030204" pitchFamily="18" charset="0"/>
                              <a:ea typeface="Cambria Math" panose="02040503050406030204" pitchFamily="18" charset="0"/>
                            </a:rPr>
                          </m:ctrlPr>
                        </m:sSubPr>
                        <m:e>
                          <m:r>
                            <a:rPr lang="en-US" altLang="zh-CN" sz="2400" i="1" kern="0" spc="50">
                              <a:solidFill>
                                <a:srgbClr val="000000"/>
                              </a:solidFill>
                              <a:latin typeface="Cambria Math" panose="02040503050406030204" pitchFamily="18" charset="0"/>
                              <a:ea typeface="宋体" panose="02010600030101010101" pitchFamily="2" charset="-122"/>
                              <a:cs typeface="Times New Roman" panose="02020603050405020304" pitchFamily="18" charset="0"/>
                            </a:rPr>
                            <m:t>𝜖</m:t>
                          </m:r>
                        </m:e>
                        <m:sub>
                          <m:r>
                            <a:rPr lang="en-US" altLang="zh-CN" sz="2400" i="1" kern="0" spc="50">
                              <a:solidFill>
                                <a:srgbClr val="000000"/>
                              </a:solidFill>
                              <a:latin typeface="Cambria Math" panose="02040503050406030204" pitchFamily="18" charset="0"/>
                              <a:ea typeface="宋体" panose="02010600030101010101" pitchFamily="2" charset="-122"/>
                              <a:cs typeface="Times New Roman" panose="02020603050405020304" pitchFamily="18" charset="0"/>
                            </a:rPr>
                            <m:t>𝑥</m:t>
                          </m:r>
                        </m:sub>
                      </m:sSub>
                      <m:r>
                        <a:rPr lang="en-US" altLang="zh-CN" sz="2400" i="1" kern="0" spc="50">
                          <a:solidFill>
                            <a:srgbClr val="000000"/>
                          </a:solidFill>
                          <a:latin typeface="Cambria Math" panose="02040503050406030204" pitchFamily="18" charset="0"/>
                          <a:ea typeface="宋体" panose="02010600030101010101" pitchFamily="2" charset="-122"/>
                          <a:cs typeface="Times New Roman" panose="02020603050405020304" pitchFamily="18" charset="0"/>
                        </a:rPr>
                        <m:t>=</m:t>
                      </m:r>
                      <m:sSubSup>
                        <m:sSubSupPr>
                          <m:ctrlPr>
                            <a:rPr lang="zh-CN" altLang="zh-CN" sz="2400" i="1" kern="0" spc="50">
                              <a:solidFill>
                                <a:srgbClr val="000000"/>
                              </a:solidFill>
                              <a:latin typeface="Cambria Math" panose="02040503050406030204" pitchFamily="18" charset="0"/>
                              <a:ea typeface="Cambria Math" panose="02040503050406030204" pitchFamily="18" charset="0"/>
                            </a:rPr>
                          </m:ctrlPr>
                        </m:sSubSupPr>
                        <m:e>
                          <m:r>
                            <a:rPr lang="en-US" altLang="zh-CN" sz="2400" i="1" kern="0" spc="50">
                              <a:solidFill>
                                <a:srgbClr val="000000"/>
                              </a:solidFill>
                              <a:latin typeface="Cambria Math" panose="02040503050406030204" pitchFamily="18" charset="0"/>
                              <a:ea typeface="宋体" panose="02010600030101010101" pitchFamily="2" charset="-122"/>
                              <a:cs typeface="Times New Roman" panose="02020603050405020304" pitchFamily="18" charset="0"/>
                            </a:rPr>
                            <m:t>𝜎</m:t>
                          </m:r>
                        </m:e>
                        <m:sub>
                          <m:r>
                            <a:rPr lang="en-US" altLang="zh-CN" sz="2400" i="1" kern="0" spc="50">
                              <a:solidFill>
                                <a:srgbClr val="000000"/>
                              </a:solidFill>
                              <a:latin typeface="Cambria Math" panose="02040503050406030204" pitchFamily="18" charset="0"/>
                              <a:ea typeface="宋体" panose="02010600030101010101" pitchFamily="2" charset="-122"/>
                              <a:cs typeface="Times New Roman" panose="02020603050405020304" pitchFamily="18" charset="0"/>
                            </a:rPr>
                            <m:t>𝑥</m:t>
                          </m:r>
                        </m:sub>
                        <m:sup>
                          <m:r>
                            <a:rPr lang="en-US" altLang="zh-CN" sz="2400" i="1" kern="0" spc="50">
                              <a:solidFill>
                                <a:srgbClr val="000000"/>
                              </a:solidFill>
                              <a:latin typeface="Cambria Math" panose="02040503050406030204" pitchFamily="18" charset="0"/>
                              <a:ea typeface="宋体" panose="02010600030101010101" pitchFamily="2" charset="-122"/>
                              <a:cs typeface="Times New Roman" panose="02020603050405020304" pitchFamily="18" charset="0"/>
                            </a:rPr>
                            <m:t>2</m:t>
                          </m:r>
                        </m:sup>
                      </m:sSubSup>
                      <m:rad>
                        <m:radPr>
                          <m:degHide m:val="on"/>
                          <m:ctrlPr>
                            <a:rPr lang="zh-CN" altLang="zh-CN" sz="2400" i="1" kern="0" spc="50">
                              <a:solidFill>
                                <a:srgbClr val="000000"/>
                              </a:solidFill>
                              <a:latin typeface="Cambria Math" panose="02040503050406030204" pitchFamily="18" charset="0"/>
                              <a:ea typeface="Cambria Math" panose="02040503050406030204" pitchFamily="18" charset="0"/>
                            </a:rPr>
                          </m:ctrlPr>
                        </m:radPr>
                        <m:deg/>
                        <m:e>
                          <m:sSub>
                            <m:sSubPr>
                              <m:ctrlPr>
                                <a:rPr lang="zh-CN" altLang="zh-CN" sz="2400" i="1" kern="0" spc="50">
                                  <a:solidFill>
                                    <a:srgbClr val="000000"/>
                                  </a:solidFill>
                                  <a:latin typeface="Cambria Math" panose="02040503050406030204" pitchFamily="18" charset="0"/>
                                  <a:ea typeface="Cambria Math" panose="02040503050406030204" pitchFamily="18" charset="0"/>
                                </a:rPr>
                              </m:ctrlPr>
                            </m:sSubPr>
                            <m:e>
                              <m:r>
                                <a:rPr lang="en-US" altLang="zh-CN" sz="2400" i="1" kern="0" spc="50">
                                  <a:solidFill>
                                    <a:srgbClr val="000000"/>
                                  </a:solidFill>
                                  <a:latin typeface="Cambria Math" panose="02040503050406030204" pitchFamily="18" charset="0"/>
                                  <a:ea typeface="宋体" panose="02010600030101010101" pitchFamily="2" charset="-122"/>
                                  <a:cs typeface="Times New Roman" panose="02020603050405020304" pitchFamily="18" charset="0"/>
                                </a:rPr>
                                <m:t>𝛼</m:t>
                              </m:r>
                            </m:e>
                            <m:sub>
                              <m:r>
                                <a:rPr lang="en-US" altLang="zh-CN" sz="2400" i="1" kern="0" spc="50">
                                  <a:solidFill>
                                    <a:srgbClr val="000000"/>
                                  </a:solidFill>
                                  <a:latin typeface="Cambria Math" panose="02040503050406030204" pitchFamily="18" charset="0"/>
                                  <a:ea typeface="宋体" panose="02010600030101010101" pitchFamily="2" charset="-122"/>
                                  <a:cs typeface="Times New Roman" panose="02020603050405020304" pitchFamily="18" charset="0"/>
                                </a:rPr>
                                <m:t>𝑥</m:t>
                              </m:r>
                            </m:sub>
                          </m:sSub>
                          <m:r>
                            <a:rPr lang="en-US" altLang="zh-CN" sz="2400" i="1" kern="0" spc="50">
                              <a:solidFill>
                                <a:srgbClr val="000000"/>
                              </a:solidFill>
                              <a:latin typeface="Cambria Math" panose="02040503050406030204" pitchFamily="18" charset="0"/>
                              <a:ea typeface="宋体" panose="02010600030101010101" pitchFamily="2" charset="-122"/>
                              <a:cs typeface="Times New Roman" panose="02020603050405020304" pitchFamily="18" charset="0"/>
                            </a:rPr>
                            <m:t>𝛾</m:t>
                          </m:r>
                        </m:e>
                      </m:rad>
                      <m:sSub>
                        <m:sSubPr>
                          <m:ctrlPr>
                            <a:rPr lang="zh-CN" altLang="zh-CN" sz="2400" i="1" kern="0" spc="50">
                              <a:solidFill>
                                <a:srgbClr val="000000"/>
                              </a:solidFill>
                              <a:latin typeface="Cambria Math" panose="02040503050406030204" pitchFamily="18" charset="0"/>
                              <a:ea typeface="Cambria Math" panose="02040503050406030204" pitchFamily="18" charset="0"/>
                            </a:rPr>
                          </m:ctrlPr>
                        </m:sSubPr>
                        <m:e>
                          <m:r>
                            <a:rPr lang="en-US" altLang="zh-CN" sz="2400" i="1" kern="0" spc="50">
                              <a:solidFill>
                                <a:srgbClr val="000000"/>
                              </a:solidFill>
                              <a:latin typeface="Cambria Math" panose="02040503050406030204" pitchFamily="18" charset="0"/>
                              <a:ea typeface="宋体" panose="02010600030101010101" pitchFamily="2" charset="-122"/>
                              <a:cs typeface="Times New Roman" panose="02020603050405020304" pitchFamily="18" charset="0"/>
                            </a:rPr>
                            <m:t>𝑘</m:t>
                          </m:r>
                        </m:e>
                        <m:sub>
                          <m:r>
                            <a:rPr lang="en-US" altLang="zh-CN" sz="2400" i="1" kern="0" spc="50">
                              <a:solidFill>
                                <a:srgbClr val="000000"/>
                              </a:solidFill>
                              <a:latin typeface="Cambria Math" panose="02040503050406030204" pitchFamily="18" charset="0"/>
                              <a:ea typeface="宋体" panose="02010600030101010101" pitchFamily="2" charset="-122"/>
                              <a:cs typeface="Times New Roman" panose="02020603050405020304" pitchFamily="18" charset="0"/>
                            </a:rPr>
                            <m:t>𝑝</m:t>
                          </m:r>
                        </m:sub>
                      </m:sSub>
                    </m:oMath>
                  </m:oMathPara>
                </a14:m>
                <a:endParaRPr lang="zh-CN" altLang="en-US" sz="2400" dirty="0">
                  <a:solidFill>
                    <a:prstClr val="black"/>
                  </a:solidFill>
                  <a:latin typeface="等线"/>
                  <a:ea typeface="等线" panose="02010600030101010101" pitchFamily="2" charset="-122"/>
                </a:endParaRPr>
              </a:p>
            </p:txBody>
          </p:sp>
        </mc:Choice>
        <mc:Fallback xmlns="">
          <p:sp>
            <p:nvSpPr>
              <p:cNvPr id="31" name="文本框 30">
                <a:extLst>
                  <a:ext uri="{FF2B5EF4-FFF2-40B4-BE49-F238E27FC236}">
                    <a16:creationId xmlns:a16="http://schemas.microsoft.com/office/drawing/2014/main" id="{60F32C7C-1511-4E31-A1BD-9946BA1D7CC2}"/>
                  </a:ext>
                </a:extLst>
              </p:cNvPr>
              <p:cNvSpPr txBox="1">
                <a:spLocks noRot="1" noChangeAspect="1" noMove="1" noResize="1" noEditPoints="1" noAdjustHandles="1" noChangeArrowheads="1" noChangeShapeType="1" noTextEdit="1"/>
              </p:cNvSpPr>
              <p:nvPr/>
            </p:nvSpPr>
            <p:spPr>
              <a:xfrm>
                <a:off x="9156151" y="3893887"/>
                <a:ext cx="2490368" cy="866969"/>
              </a:xfrm>
              <a:prstGeom prst="rect">
                <a:avLst/>
              </a:prstGeom>
              <a:blipFill>
                <a:blip r:embed="rId7"/>
                <a:stretch>
                  <a:fillRect b="-2817"/>
                </a:stretch>
              </a:blipFill>
            </p:spPr>
            <p:txBody>
              <a:bodyPr/>
              <a:lstStyle/>
              <a:p>
                <a:r>
                  <a:rPr lang="zh-CN" altLang="en-US">
                    <a:noFill/>
                  </a:rPr>
                  <a:t> </a:t>
                </a:r>
              </a:p>
            </p:txBody>
          </p:sp>
        </mc:Fallback>
      </mc:AlternateContent>
      <p:pic>
        <p:nvPicPr>
          <p:cNvPr id="32" name="图片 31">
            <a:extLst>
              <a:ext uri="{FF2B5EF4-FFF2-40B4-BE49-F238E27FC236}">
                <a16:creationId xmlns:a16="http://schemas.microsoft.com/office/drawing/2014/main" id="{6BAB4ABE-069E-4FA1-9392-7932EF9F10F4}"/>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5808598" y="3229074"/>
            <a:ext cx="3548962" cy="2754313"/>
          </a:xfrm>
          <a:prstGeom prst="rect">
            <a:avLst/>
          </a:prstGeom>
        </p:spPr>
      </p:pic>
    </p:spTree>
    <p:extLst>
      <p:ext uri="{BB962C8B-B14F-4D97-AF65-F5344CB8AC3E}">
        <p14:creationId xmlns:p14="http://schemas.microsoft.com/office/powerpoint/2010/main" val="27844453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2">
            <a:extLst>
              <a:ext uri="{FF2B5EF4-FFF2-40B4-BE49-F238E27FC236}">
                <a16:creationId xmlns:a16="http://schemas.microsoft.com/office/drawing/2014/main" id="{8DED5603-0FA9-43DA-A264-6A2DE84260F6}"/>
              </a:ext>
            </a:extLst>
          </p:cNvPr>
          <p:cNvSpPr>
            <a:spLocks noChangeArrowheads="1"/>
          </p:cNvSpPr>
          <p:nvPr/>
        </p:nvSpPr>
        <p:spPr bwMode="auto">
          <a:xfrm>
            <a:off x="1559496" y="0"/>
            <a:ext cx="8568952" cy="755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nchorCtr="0"/>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zh-CN" altLang="en-US" sz="3600" dirty="0">
                <a:solidFill>
                  <a:srgbClr val="333399"/>
                </a:solidFill>
                <a:latin typeface="Tahoma" panose="020B0604030504040204" pitchFamily="34" charset="0"/>
                <a:ea typeface="方正粗黑宋简体" panose="02000000000000000000" pitchFamily="2" charset="-122"/>
                <a:cs typeface="Tahoma" panose="020B0604030504040204" pitchFamily="34" charset="0"/>
              </a:rPr>
              <a:t>自洽的高品质加速结果</a:t>
            </a:r>
          </a:p>
        </p:txBody>
      </p:sp>
      <mc:AlternateContent xmlns:mc="http://schemas.openxmlformats.org/markup-compatibility/2006" xmlns:a14="http://schemas.microsoft.com/office/drawing/2010/main">
        <mc:Choice Requires="a14">
          <p:sp>
            <p:nvSpPr>
              <p:cNvPr id="10" name="内容占位符 1">
                <a:extLst>
                  <a:ext uri="{FF2B5EF4-FFF2-40B4-BE49-F238E27FC236}">
                    <a16:creationId xmlns:a16="http://schemas.microsoft.com/office/drawing/2014/main" id="{043A7F31-C4A9-41A3-B2DD-5731FAFCB46E}"/>
                  </a:ext>
                </a:extLst>
              </p:cNvPr>
              <p:cNvSpPr txBox="1">
                <a:spLocks/>
              </p:cNvSpPr>
              <p:nvPr/>
            </p:nvSpPr>
            <p:spPr>
              <a:xfrm>
                <a:off x="479425" y="903222"/>
                <a:ext cx="11164888" cy="5146675"/>
              </a:xfrm>
              <a:custGeom>
                <a:avLst/>
                <a:gdLst>
                  <a:gd name="connsiteX0" fmla="*/ 0 w 10857753"/>
                  <a:gd name="connsiteY0" fmla="*/ 0 h 5136439"/>
                  <a:gd name="connsiteX1" fmla="*/ 10857753 w 10857753"/>
                  <a:gd name="connsiteY1" fmla="*/ 0 h 5136439"/>
                  <a:gd name="connsiteX2" fmla="*/ 10857753 w 10857753"/>
                  <a:gd name="connsiteY2" fmla="*/ 5136439 h 5136439"/>
                  <a:gd name="connsiteX3" fmla="*/ 0 w 10857753"/>
                  <a:gd name="connsiteY3" fmla="*/ 5136439 h 5136439"/>
                  <a:gd name="connsiteX4" fmla="*/ 0 w 10857753"/>
                  <a:gd name="connsiteY4" fmla="*/ 0 h 5136439"/>
                  <a:gd name="connsiteX0-1" fmla="*/ 0 w 10857753"/>
                  <a:gd name="connsiteY0-2" fmla="*/ 0 h 5136439"/>
                  <a:gd name="connsiteX1-3" fmla="*/ 10857753 w 10857753"/>
                  <a:gd name="connsiteY1-4" fmla="*/ 0 h 5136439"/>
                  <a:gd name="connsiteX2-5" fmla="*/ 10855126 w 10857753"/>
                  <a:gd name="connsiteY2-6" fmla="*/ 4956679 h 5136439"/>
                  <a:gd name="connsiteX3-7" fmla="*/ 10857753 w 10857753"/>
                  <a:gd name="connsiteY3-8" fmla="*/ 5136439 h 5136439"/>
                  <a:gd name="connsiteX4-9" fmla="*/ 0 w 10857753"/>
                  <a:gd name="connsiteY4-10" fmla="*/ 5136439 h 5136439"/>
                  <a:gd name="connsiteX5" fmla="*/ 0 w 10857753"/>
                  <a:gd name="connsiteY5" fmla="*/ 0 h 5136439"/>
                  <a:gd name="connsiteX0-11" fmla="*/ 0 w 10857753"/>
                  <a:gd name="connsiteY0-12" fmla="*/ 0 h 5142745"/>
                  <a:gd name="connsiteX1-13" fmla="*/ 10857753 w 10857753"/>
                  <a:gd name="connsiteY1-14" fmla="*/ 0 h 5142745"/>
                  <a:gd name="connsiteX2-15" fmla="*/ 10855126 w 10857753"/>
                  <a:gd name="connsiteY2-16" fmla="*/ 4956679 h 5142745"/>
                  <a:gd name="connsiteX3-17" fmla="*/ 10687486 w 10857753"/>
                  <a:gd name="connsiteY3-18" fmla="*/ 5142745 h 5142745"/>
                  <a:gd name="connsiteX4-19" fmla="*/ 0 w 10857753"/>
                  <a:gd name="connsiteY4-20" fmla="*/ 5136439 h 5142745"/>
                  <a:gd name="connsiteX5-21" fmla="*/ 0 w 10857753"/>
                  <a:gd name="connsiteY5-22" fmla="*/ 0 h 5142745"/>
                  <a:gd name="connsiteX0-23" fmla="*/ 0 w 10857753"/>
                  <a:gd name="connsiteY0-24" fmla="*/ 0 h 5142745"/>
                  <a:gd name="connsiteX1-25" fmla="*/ 10857753 w 10857753"/>
                  <a:gd name="connsiteY1-26" fmla="*/ 0 h 5142745"/>
                  <a:gd name="connsiteX2-27" fmla="*/ 10855126 w 10857753"/>
                  <a:gd name="connsiteY2-28" fmla="*/ 4956679 h 5142745"/>
                  <a:gd name="connsiteX3-29" fmla="*/ 10687486 w 10857753"/>
                  <a:gd name="connsiteY3-30" fmla="*/ 5142745 h 5142745"/>
                  <a:gd name="connsiteX4-31" fmla="*/ 0 w 10857753"/>
                  <a:gd name="connsiteY4-32" fmla="*/ 5136439 h 5142745"/>
                  <a:gd name="connsiteX5-33" fmla="*/ 0 w 10857753"/>
                  <a:gd name="connsiteY5-34" fmla="*/ 0 h 5142745"/>
                  <a:gd name="connsiteX0-35" fmla="*/ 0 w 10857753"/>
                  <a:gd name="connsiteY0-36" fmla="*/ 0 h 5142747"/>
                  <a:gd name="connsiteX1-37" fmla="*/ 10857753 w 10857753"/>
                  <a:gd name="connsiteY1-38" fmla="*/ 0 h 5142747"/>
                  <a:gd name="connsiteX2-39" fmla="*/ 10855126 w 10857753"/>
                  <a:gd name="connsiteY2-40" fmla="*/ 4956679 h 5142747"/>
                  <a:gd name="connsiteX3-41" fmla="*/ 10687486 w 10857753"/>
                  <a:gd name="connsiteY3-42" fmla="*/ 5142745 h 5142747"/>
                  <a:gd name="connsiteX4-43" fmla="*/ 0 w 10857753"/>
                  <a:gd name="connsiteY4-44" fmla="*/ 5136439 h 5142747"/>
                  <a:gd name="connsiteX5-45" fmla="*/ 0 w 10857753"/>
                  <a:gd name="connsiteY5-46" fmla="*/ 0 h 5142747"/>
                  <a:gd name="connsiteX0-47" fmla="*/ 0 w 10857753"/>
                  <a:gd name="connsiteY0-48" fmla="*/ 0 h 5142903"/>
                  <a:gd name="connsiteX1-49" fmla="*/ 10857753 w 10857753"/>
                  <a:gd name="connsiteY1-50" fmla="*/ 0 h 5142903"/>
                  <a:gd name="connsiteX2-51" fmla="*/ 10855126 w 10857753"/>
                  <a:gd name="connsiteY2-52" fmla="*/ 4956679 h 5142903"/>
                  <a:gd name="connsiteX3-53" fmla="*/ 10687486 w 10857753"/>
                  <a:gd name="connsiteY3-54" fmla="*/ 5142745 h 5142903"/>
                  <a:gd name="connsiteX4-55" fmla="*/ 0 w 10857753"/>
                  <a:gd name="connsiteY4-56" fmla="*/ 5136439 h 5142903"/>
                  <a:gd name="connsiteX5-57" fmla="*/ 0 w 10857753"/>
                  <a:gd name="connsiteY5-58" fmla="*/ 0 h 5142903"/>
                  <a:gd name="connsiteX0-59" fmla="*/ 0 w 10857753"/>
                  <a:gd name="connsiteY0-60" fmla="*/ 0 h 5142823"/>
                  <a:gd name="connsiteX1-61" fmla="*/ 10857753 w 10857753"/>
                  <a:gd name="connsiteY1-62" fmla="*/ 0 h 5142823"/>
                  <a:gd name="connsiteX2-63" fmla="*/ 10855126 w 10857753"/>
                  <a:gd name="connsiteY2-64" fmla="*/ 4956679 h 5142823"/>
                  <a:gd name="connsiteX3-65" fmla="*/ 10687486 w 10857753"/>
                  <a:gd name="connsiteY3-66" fmla="*/ 5142745 h 5142823"/>
                  <a:gd name="connsiteX4-67" fmla="*/ 0 w 10857753"/>
                  <a:gd name="connsiteY4-68" fmla="*/ 5136439 h 5142823"/>
                  <a:gd name="connsiteX5-69" fmla="*/ 0 w 10857753"/>
                  <a:gd name="connsiteY5-70" fmla="*/ 0 h 5142823"/>
                  <a:gd name="connsiteX0-71" fmla="*/ 0 w 10857753"/>
                  <a:gd name="connsiteY0-72" fmla="*/ 0 h 5142926"/>
                  <a:gd name="connsiteX1-73" fmla="*/ 10857753 w 10857753"/>
                  <a:gd name="connsiteY1-74" fmla="*/ 0 h 5142926"/>
                  <a:gd name="connsiteX2-75" fmla="*/ 10855126 w 10857753"/>
                  <a:gd name="connsiteY2-76" fmla="*/ 4956679 h 5142926"/>
                  <a:gd name="connsiteX3-77" fmla="*/ 10687486 w 10857753"/>
                  <a:gd name="connsiteY3-78" fmla="*/ 5142745 h 5142926"/>
                  <a:gd name="connsiteX4-79" fmla="*/ 0 w 10857753"/>
                  <a:gd name="connsiteY4-80" fmla="*/ 5136439 h 5142926"/>
                  <a:gd name="connsiteX5-81" fmla="*/ 0 w 10857753"/>
                  <a:gd name="connsiteY5-82" fmla="*/ 0 h 5142926"/>
                  <a:gd name="connsiteX0-83" fmla="*/ 0 w 10857753"/>
                  <a:gd name="connsiteY0-84" fmla="*/ 0 h 5142954"/>
                  <a:gd name="connsiteX1-85" fmla="*/ 10857753 w 10857753"/>
                  <a:gd name="connsiteY1-86" fmla="*/ 0 h 5142954"/>
                  <a:gd name="connsiteX2-87" fmla="*/ 10855126 w 10857753"/>
                  <a:gd name="connsiteY2-88" fmla="*/ 4963817 h 5142954"/>
                  <a:gd name="connsiteX3-89" fmla="*/ 10687486 w 10857753"/>
                  <a:gd name="connsiteY3-90" fmla="*/ 5142745 h 5142954"/>
                  <a:gd name="connsiteX4-91" fmla="*/ 0 w 10857753"/>
                  <a:gd name="connsiteY4-92" fmla="*/ 5136439 h 5142954"/>
                  <a:gd name="connsiteX5-93" fmla="*/ 0 w 10857753"/>
                  <a:gd name="connsiteY5-94" fmla="*/ 0 h 5142954"/>
                  <a:gd name="connsiteX0-95" fmla="*/ 0 w 10857753"/>
                  <a:gd name="connsiteY0-96" fmla="*/ 0 h 5142954"/>
                  <a:gd name="connsiteX1-97" fmla="*/ 10857753 w 10857753"/>
                  <a:gd name="connsiteY1-98" fmla="*/ 0 h 5142954"/>
                  <a:gd name="connsiteX2-99" fmla="*/ 10855126 w 10857753"/>
                  <a:gd name="connsiteY2-100" fmla="*/ 4963817 h 5142954"/>
                  <a:gd name="connsiteX3-101" fmla="*/ 10687486 w 10857753"/>
                  <a:gd name="connsiteY3-102" fmla="*/ 5142745 h 5142954"/>
                  <a:gd name="connsiteX4-103" fmla="*/ 0 w 10857753"/>
                  <a:gd name="connsiteY4-104" fmla="*/ 5136439 h 5142954"/>
                  <a:gd name="connsiteX5-105" fmla="*/ 0 w 10857753"/>
                  <a:gd name="connsiteY5-106" fmla="*/ 0 h 5142954"/>
                  <a:gd name="connsiteX0-107" fmla="*/ 0 w 10857753"/>
                  <a:gd name="connsiteY0-108" fmla="*/ 0 h 5143138"/>
                  <a:gd name="connsiteX1-109" fmla="*/ 10857753 w 10857753"/>
                  <a:gd name="connsiteY1-110" fmla="*/ 0 h 5143138"/>
                  <a:gd name="connsiteX2-111" fmla="*/ 10855126 w 10857753"/>
                  <a:gd name="connsiteY2-112" fmla="*/ 4963817 h 5143138"/>
                  <a:gd name="connsiteX3-113" fmla="*/ 10687486 w 10857753"/>
                  <a:gd name="connsiteY3-114" fmla="*/ 5142745 h 5143138"/>
                  <a:gd name="connsiteX4-115" fmla="*/ 0 w 10857753"/>
                  <a:gd name="connsiteY4-116" fmla="*/ 5136439 h 5143138"/>
                  <a:gd name="connsiteX5-117" fmla="*/ 0 w 10857753"/>
                  <a:gd name="connsiteY5-118" fmla="*/ 0 h 51431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0857753" h="5143138">
                    <a:moveTo>
                      <a:pt x="0" y="0"/>
                    </a:moveTo>
                    <a:lnTo>
                      <a:pt x="10857753" y="0"/>
                    </a:lnTo>
                    <a:cubicBezTo>
                      <a:pt x="10856877" y="1652226"/>
                      <a:pt x="10856002" y="4910484"/>
                      <a:pt x="10855126" y="4963817"/>
                    </a:cubicBezTo>
                    <a:cubicBezTo>
                      <a:pt x="10840364" y="5128486"/>
                      <a:pt x="10747038" y="5146323"/>
                      <a:pt x="10687486" y="5142745"/>
                    </a:cubicBezTo>
                    <a:lnTo>
                      <a:pt x="0" y="5136439"/>
                    </a:lnTo>
                    <a:lnTo>
                      <a:pt x="0" y="0"/>
                    </a:lnTo>
                    <a:close/>
                  </a:path>
                </a:pathLst>
              </a:custGeom>
              <a:noFill/>
              <a:ln w="19050" cap="flat" cmpd="sng" algn="ctr">
                <a:gradFill flip="none" rotWithShape="1">
                  <a:gsLst>
                    <a:gs pos="0">
                      <a:srgbClr val="9DC3E6"/>
                    </a:gs>
                    <a:gs pos="35000">
                      <a:srgbClr val="5B9BD5">
                        <a:lumMod val="45000"/>
                        <a:lumOff val="55000"/>
                      </a:srgbClr>
                    </a:gs>
                    <a:gs pos="70000">
                      <a:srgbClr val="5B9BD5">
                        <a:lumMod val="45000"/>
                        <a:lumOff val="55000"/>
                      </a:srgbClr>
                    </a:gs>
                    <a:gs pos="100000">
                      <a:srgbClr val="5B9BD5">
                        <a:lumMod val="30000"/>
                        <a:lumOff val="70000"/>
                      </a:srgbClr>
                    </a:gs>
                  </a:gsLst>
                  <a:path path="rect">
                    <a:fillToRect l="50000" t="50000" r="50000" b="50000"/>
                  </a:path>
                  <a:tileRect/>
                </a:gradFill>
                <a:prstDash val="solid"/>
                <a:miter lim="800000"/>
                <a:headEnd type="oval"/>
                <a:tailEnd type="oval"/>
              </a:ln>
              <a:effectLst/>
            </p:spPr>
            <p:txBody>
              <a:bodyPr>
                <a:normAutofit fontScale="70000" lnSpcReduction="20000"/>
              </a:bodyPr>
              <a:lstStyle>
                <a:lvl1pPr marL="313055" indent="-313055" algn="l" defTabSz="914400" rtl="0" eaLnBrk="1" latinLnBrk="0" hangingPunct="1">
                  <a:lnSpc>
                    <a:spcPct val="140000"/>
                  </a:lnSpc>
                  <a:spcBef>
                    <a:spcPts val="1000"/>
                  </a:spcBef>
                  <a:buSzPct val="100000"/>
                  <a:buFont typeface="Wingdings" panose="05000000000000000000" pitchFamily="2" charset="2"/>
                  <a:buChar char=""/>
                  <a:defRPr lang="zh-CN" altLang="en-US" sz="2800" b="1"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1pPr>
                <a:lvl2pPr marL="593725" indent="-281305" algn="l" defTabSz="914400" rtl="0" eaLnBrk="1" latinLnBrk="0" hangingPunct="1">
                  <a:lnSpc>
                    <a:spcPct val="140000"/>
                  </a:lnSpc>
                  <a:spcBef>
                    <a:spcPts val="500"/>
                  </a:spcBef>
                  <a:buFontTx/>
                  <a:buBlip>
                    <a:blip r:embed="rId4"/>
                  </a:buBlip>
                  <a:defRPr lang="zh-CN" altLang="en-US" sz="2400" kern="1200">
                    <a:solidFill>
                      <a:schemeClr val="tx1"/>
                    </a:solidFill>
                    <a:latin typeface="Times New Roman" panose="02020603050405020304" pitchFamily="18" charset="0"/>
                    <a:ea typeface="黑体" panose="02010609060101010101" pitchFamily="49"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3055" marR="0" lvl="0" indent="-313055" algn="l" defTabSz="914400" rtl="0" eaLnBrk="1" fontAlgn="auto" latinLnBrk="0" hangingPunct="1">
                  <a:lnSpc>
                    <a:spcPct val="140000"/>
                  </a:lnSpc>
                  <a:spcBef>
                    <a:spcPts val="1000"/>
                  </a:spcBef>
                  <a:spcAft>
                    <a:spcPts val="0"/>
                  </a:spcAft>
                  <a:buClrTx/>
                  <a:buSzPct val="100000"/>
                  <a:buFont typeface="Wingdings" panose="05000000000000000000" pitchFamily="2" charset="2"/>
                  <a:buChar char=""/>
                  <a:tabLst/>
                  <a:defRPr/>
                </a:pPr>
                <a:r>
                  <a:rPr kumimoji="0" lang="zh-CN" altLang="en-US" sz="1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等离子体通道：</a:t>
                </a:r>
              </a:p>
              <a:p>
                <a:pPr marL="593725" marR="0" lvl="1" indent="-281305" algn="l" defTabSz="914400" rtl="0" eaLnBrk="1" fontAlgn="auto" latinLnBrk="0" hangingPunct="1">
                  <a:lnSpc>
                    <a:spcPct val="140000"/>
                  </a:lnSpc>
                  <a:spcBef>
                    <a:spcPts val="500"/>
                  </a:spcBef>
                  <a:spcAft>
                    <a:spcPts val="0"/>
                  </a:spcAft>
                  <a:buClrTx/>
                  <a:buSzTx/>
                  <a:buFontTx/>
                  <a:buBlip>
                    <a:blip r:embed="rId4"/>
                  </a:buBlip>
                  <a:tabLst/>
                  <a:defRPr/>
                </a:pPr>
                <a:r>
                  <a:rPr kumimoji="0" lang="zh-CN" altLang="en-US"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内径</a:t>
                </a:r>
                <a:r>
                  <a:rPr kumimoji="0" lang="en-US" altLang="zh-CN"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24 </a:t>
                </a:r>
                <a:r>
                  <a:rPr kumimoji="0" lang="el-GR" altLang="zh-CN" sz="24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μ</a:t>
                </a:r>
                <a:r>
                  <a:rPr kumimoji="0" lang="en-US" altLang="zh-CN" sz="24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m</a:t>
                </a:r>
                <a:r>
                  <a:rPr kumimoji="0" lang="en-US" altLang="en-US"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zh-CN" altLang="en-US"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密度</a:t>
                </a:r>
                <a14:m>
                  <m:oMath xmlns:m="http://schemas.openxmlformats.org/officeDocument/2006/math">
                    <m:sSub>
                      <m:sSubPr>
                        <m:ctrlPr>
                          <a:rPr kumimoji="0" lang="ar-AE" altLang="zh-CN" sz="2400" b="0" i="1" u="none" strike="noStrike" kern="0" cap="none" spc="5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ctrlPr>
                      </m:sSubPr>
                      <m:e>
                        <m:r>
                          <a:rPr kumimoji="0" lang="zh-CN" altLang="ar-AE" sz="2400" b="0" i="1" u="none" strike="noStrike" kern="0" cap="none" spc="50" normalizeH="0" baseline="0" noProof="0">
                            <a:ln>
                              <a:noFill/>
                            </a:ln>
                            <a:solidFill>
                              <a:srgbClr val="000000"/>
                            </a:solidFill>
                            <a:effectLst/>
                            <a:uLnTx/>
                            <a:uFillTx/>
                            <a:latin typeface="Cambria Math" panose="02040503050406030204" pitchFamily="18" charset="0"/>
                            <a:ea typeface="宋体" panose="02010600030101010101" pitchFamily="2" charset="-122"/>
                          </a:rPr>
                          <m:t>𝑛</m:t>
                        </m:r>
                      </m:e>
                      <m:sub>
                        <m:r>
                          <a:rPr kumimoji="0" lang="zh-CN" altLang="ar-AE" sz="2400" b="0" i="1" u="none" strike="noStrike" kern="0" cap="none" spc="50" normalizeH="0" baseline="0" noProof="0">
                            <a:ln>
                              <a:noFill/>
                            </a:ln>
                            <a:solidFill>
                              <a:srgbClr val="000000"/>
                            </a:solidFill>
                            <a:effectLst/>
                            <a:uLnTx/>
                            <a:uFillTx/>
                            <a:latin typeface="Cambria Math" panose="02040503050406030204" pitchFamily="18" charset="0"/>
                            <a:ea typeface="宋体" panose="02010600030101010101" pitchFamily="2" charset="-122"/>
                          </a:rPr>
                          <m:t>𝑝</m:t>
                        </m:r>
                      </m:sub>
                    </m:sSub>
                    <m:r>
                      <a:rPr kumimoji="0" lang="ar-AE" altLang="zh-CN" sz="2400" b="0" i="0" u="none" strike="noStrike" kern="0" cap="none" spc="50" normalizeH="0" baseline="0" noProof="0">
                        <a:ln>
                          <a:noFill/>
                        </a:ln>
                        <a:solidFill>
                          <a:srgbClr val="000000"/>
                        </a:solidFill>
                        <a:effectLst/>
                        <a:uLnTx/>
                        <a:uFillTx/>
                        <a:latin typeface="Cambria Math" panose="02040503050406030204" pitchFamily="18" charset="0"/>
                        <a:ea typeface="宋体" panose="02010600030101010101" pitchFamily="2" charset="-122"/>
                      </a:rPr>
                      <m:t>=</m:t>
                    </m:r>
                    <m:r>
                      <a:rPr kumimoji="0" lang="ar-AE" altLang="zh-CN" sz="2400" b="0" i="0" u="none" strike="noStrike" kern="0" cap="none" spc="50" normalizeH="0" baseline="0" noProof="0">
                        <a:ln>
                          <a:noFill/>
                        </a:ln>
                        <a:solidFill>
                          <a:srgbClr val="000000"/>
                        </a:solidFill>
                        <a:effectLst/>
                        <a:uLnTx/>
                        <a:uFillTx/>
                        <a:latin typeface="Cambria Math" panose="02040503050406030204" pitchFamily="18" charset="0"/>
                        <a:ea typeface="宋体" panose="02010600030101010101" pitchFamily="2" charset="-122"/>
                      </a:rPr>
                      <m:t>5</m:t>
                    </m:r>
                    <m:r>
                      <a:rPr kumimoji="0" lang="ar-AE" altLang="zh-CN" sz="2400" b="0" i="0" u="none" strike="noStrike" kern="0" cap="none" spc="50" normalizeH="0" baseline="0" noProof="0">
                        <a:ln>
                          <a:noFill/>
                        </a:ln>
                        <a:solidFill>
                          <a:srgbClr val="000000"/>
                        </a:solidFill>
                        <a:effectLst/>
                        <a:uLnTx/>
                        <a:uFillTx/>
                        <a:latin typeface="Cambria Math" panose="02040503050406030204" pitchFamily="18" charset="0"/>
                        <a:ea typeface="宋体" panose="02010600030101010101" pitchFamily="2" charset="-122"/>
                      </a:rPr>
                      <m:t>×</m:t>
                    </m:r>
                    <m:sSup>
                      <m:sSupPr>
                        <m:ctrlPr>
                          <a:rPr kumimoji="0" lang="ar-AE" altLang="zh-CN" sz="2400" b="0" i="1" u="none" strike="noStrike" kern="0" cap="none" spc="50" normalizeH="0" baseline="0" noProof="0">
                            <a:ln>
                              <a:noFill/>
                            </a:ln>
                            <a:solidFill>
                              <a:srgbClr val="000000"/>
                            </a:solidFill>
                            <a:effectLst/>
                            <a:uLnTx/>
                            <a:uFillTx/>
                            <a:latin typeface="Cambria Math" panose="02040503050406030204" pitchFamily="18" charset="0"/>
                            <a:ea typeface="Cambria Math" panose="02040503050406030204" pitchFamily="18" charset="0"/>
                          </a:rPr>
                        </m:ctrlPr>
                      </m:sSupPr>
                      <m:e>
                        <m:r>
                          <a:rPr kumimoji="0" lang="ar-AE" altLang="zh-CN" sz="2400" b="0" i="0" u="none" strike="noStrike" kern="0" cap="none" spc="50" normalizeH="0" baseline="0" noProof="0">
                            <a:ln>
                              <a:noFill/>
                            </a:ln>
                            <a:solidFill>
                              <a:srgbClr val="000000"/>
                            </a:solidFill>
                            <a:effectLst/>
                            <a:uLnTx/>
                            <a:uFillTx/>
                            <a:latin typeface="Cambria Math" panose="02040503050406030204" pitchFamily="18" charset="0"/>
                            <a:ea typeface="宋体" panose="02010600030101010101" pitchFamily="2" charset="-122"/>
                          </a:rPr>
                          <m:t>10</m:t>
                        </m:r>
                      </m:e>
                      <m:sup>
                        <m:r>
                          <a:rPr kumimoji="0" lang="ar-AE" altLang="zh-CN" sz="2400" b="0" i="0" u="none" strike="noStrike" kern="0" cap="none" spc="50" normalizeH="0" baseline="0" noProof="0">
                            <a:ln>
                              <a:noFill/>
                            </a:ln>
                            <a:solidFill>
                              <a:srgbClr val="000000"/>
                            </a:solidFill>
                            <a:effectLst/>
                            <a:uLnTx/>
                            <a:uFillTx/>
                            <a:latin typeface="Cambria Math" panose="02040503050406030204" pitchFamily="18" charset="0"/>
                            <a:ea typeface="宋体" panose="02010600030101010101" pitchFamily="2" charset="-122"/>
                          </a:rPr>
                          <m:t>16</m:t>
                        </m:r>
                      </m:sup>
                    </m:sSup>
                  </m:oMath>
                </a14:m>
                <a:r>
                  <a:rPr kumimoji="0" lang="ar-AE" altLang="en-US"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cm</a:t>
                </a:r>
                <a:r>
                  <a:rPr kumimoji="0" lang="en-US" altLang="zh-CN" sz="2400" b="0" i="0" u="none" strike="noStrike" kern="1200" cap="none" spc="0" normalizeH="0" baseline="30000" noProof="0" dirty="0">
                    <a:ln>
                      <a:noFill/>
                    </a:ln>
                    <a:solidFill>
                      <a:sysClr val="windowText" lastClr="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-3</a:t>
                </a:r>
                <a:endParaRPr kumimoji="0" lang="en-US" altLang="zh-CN"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13055" marR="0" lvl="0" indent="-313055" algn="l" defTabSz="914400" rtl="0" eaLnBrk="1" fontAlgn="auto" latinLnBrk="0" hangingPunct="1">
                  <a:lnSpc>
                    <a:spcPct val="140000"/>
                  </a:lnSpc>
                  <a:spcBef>
                    <a:spcPts val="1000"/>
                  </a:spcBef>
                  <a:spcAft>
                    <a:spcPts val="0"/>
                  </a:spcAft>
                  <a:buClrTx/>
                  <a:buSzPct val="100000"/>
                  <a:buFont typeface="Wingdings" panose="05000000000000000000" pitchFamily="2" charset="2"/>
                  <a:buChar char=""/>
                  <a:tabLst/>
                  <a:defRPr/>
                </a:pPr>
                <a:r>
                  <a:rPr kumimoji="0" lang="zh-CN" altLang="en-US" sz="1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驱动束：</a:t>
                </a:r>
              </a:p>
              <a:p>
                <a:pPr marL="593725" marR="0" lvl="1" indent="-281305" algn="l" defTabSz="914400" rtl="0" eaLnBrk="1" fontAlgn="auto" latinLnBrk="0" hangingPunct="1">
                  <a:lnSpc>
                    <a:spcPct val="140000"/>
                  </a:lnSpc>
                  <a:spcBef>
                    <a:spcPts val="500"/>
                  </a:spcBef>
                  <a:spcAft>
                    <a:spcPts val="0"/>
                  </a:spcAft>
                  <a:buClrTx/>
                  <a:buSzTx/>
                  <a:buFontTx/>
                  <a:buBlip>
                    <a:blip r:embed="rId4"/>
                  </a:buBlip>
                  <a:tabLst/>
                  <a:defRPr/>
                </a:pPr>
                <a:r>
                  <a:rPr kumimoji="0" lang="en-US" altLang="zh-CN"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1 </a:t>
                </a:r>
                <a:r>
                  <a:rPr kumimoji="0" lang="en-US" altLang="zh-CN" sz="24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nC</a:t>
                </a:r>
                <a:r>
                  <a:rPr kumimoji="0" lang="en-US" altLang="en-US"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2400" b="0" i="0" u="none" strike="noStrike" kern="0" cap="none" spc="50" normalizeH="0" baseline="0" noProof="0" dirty="0">
                    <a:ln>
                      <a:noFill/>
                    </a:ln>
                    <a:solidFill>
                      <a:srgbClr val="000000"/>
                    </a:solidFill>
                    <a:effectLst/>
                    <a:uLnTx/>
                    <a:uFillTx/>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sSub>
                      <m:sSubPr>
                        <m:ctrlPr>
                          <a:rPr kumimoji="0" lang="ar-AE" altLang="zh-CN" sz="2400" b="0" i="1" u="none" strike="noStrike" kern="0" cap="none" spc="50" normalizeH="0" baseline="0" noProof="0">
                            <a:ln>
                              <a:noFill/>
                            </a:ln>
                            <a:solidFill>
                              <a:srgbClr val="000000"/>
                            </a:solidFill>
                            <a:effectLst/>
                            <a:uLnTx/>
                            <a:uFillTx/>
                            <a:latin typeface="Cambria Math" panose="02040503050406030204" pitchFamily="18" charset="0"/>
                            <a:ea typeface="Cambria Math" panose="02040503050406030204" pitchFamily="18" charset="0"/>
                          </a:rPr>
                        </m:ctrlPr>
                      </m:sSubPr>
                      <m:e>
                        <m:r>
                          <a:rPr kumimoji="0" lang="zh-CN" altLang="ar-AE" sz="2400" b="0" i="1" u="none" strike="noStrike" kern="0" cap="none" spc="50" normalizeH="0" baseline="0" noProof="0">
                            <a:ln>
                              <a:noFill/>
                            </a:ln>
                            <a:solidFill>
                              <a:srgbClr val="000000"/>
                            </a:solidFill>
                            <a:effectLst/>
                            <a:uLnTx/>
                            <a:uFillTx/>
                            <a:latin typeface="Cambria Math" panose="02040503050406030204" pitchFamily="18" charset="0"/>
                            <a:ea typeface="宋体" panose="02010600030101010101" pitchFamily="2" charset="-122"/>
                          </a:rPr>
                          <m:t>𝜎</m:t>
                        </m:r>
                      </m:e>
                      <m:sub>
                        <m:r>
                          <a:rPr kumimoji="0" lang="zh-CN" altLang="ar-AE" sz="2400" b="0" i="1" u="none" strike="noStrike" kern="0" cap="none" spc="50" normalizeH="0" baseline="0" noProof="0">
                            <a:ln>
                              <a:noFill/>
                            </a:ln>
                            <a:solidFill>
                              <a:srgbClr val="000000"/>
                            </a:solidFill>
                            <a:effectLst/>
                            <a:uLnTx/>
                            <a:uFillTx/>
                            <a:latin typeface="Cambria Math" panose="02040503050406030204" pitchFamily="18" charset="0"/>
                            <a:ea typeface="宋体" panose="02010600030101010101" pitchFamily="2" charset="-122"/>
                          </a:rPr>
                          <m:t>𝑥</m:t>
                        </m:r>
                      </m:sub>
                    </m:sSub>
                    <m:r>
                      <a:rPr kumimoji="0" lang="ar-AE" altLang="zh-CN" sz="2400" b="0" i="1" u="none" strike="noStrike" kern="0" cap="none" spc="50" normalizeH="0" baseline="0" noProof="0">
                        <a:ln>
                          <a:noFill/>
                        </a:ln>
                        <a:solidFill>
                          <a:srgbClr val="000000"/>
                        </a:solidFill>
                        <a:effectLst/>
                        <a:uLnTx/>
                        <a:uFillTx/>
                        <a:latin typeface="Cambria Math" panose="02040503050406030204" pitchFamily="18" charset="0"/>
                        <a:ea typeface="宋体" panose="02010600030101010101" pitchFamily="2" charset="-122"/>
                      </a:rPr>
                      <m:t>=</m:t>
                    </m:r>
                    <m:r>
                      <a:rPr kumimoji="0" lang="ar-AE" altLang="zh-CN" sz="2400" b="0" i="1" u="none" strike="noStrike" kern="0" cap="none" spc="50" normalizeH="0" baseline="0" noProof="0" smtClean="0">
                        <a:ln>
                          <a:noFill/>
                        </a:ln>
                        <a:solidFill>
                          <a:srgbClr val="000000"/>
                        </a:solidFill>
                        <a:effectLst/>
                        <a:uLnTx/>
                        <a:uFillTx/>
                        <a:latin typeface="Cambria Math" panose="02040503050406030204" pitchFamily="18" charset="0"/>
                        <a:ea typeface="宋体" panose="02010600030101010101" pitchFamily="2" charset="-122"/>
                      </a:rPr>
                      <m:t>9</m:t>
                    </m:r>
                    <m:r>
                      <a:rPr kumimoji="0" lang="ar-AE" altLang="zh-CN" sz="2400" b="0" i="1" u="none" strike="noStrike" kern="0" cap="none" spc="50" normalizeH="0" baseline="0" noProof="0" smtClean="0">
                        <a:ln>
                          <a:noFill/>
                        </a:ln>
                        <a:solidFill>
                          <a:srgbClr val="000000"/>
                        </a:solidFill>
                        <a:effectLst/>
                        <a:uLnTx/>
                        <a:uFillTx/>
                        <a:latin typeface="Cambria Math" panose="02040503050406030204" pitchFamily="18" charset="0"/>
                        <a:ea typeface="宋体" panose="02010600030101010101" pitchFamily="2" charset="-122"/>
                      </a:rPr>
                      <m:t>.</m:t>
                    </m:r>
                    <m:r>
                      <a:rPr kumimoji="0" lang="ar-AE" altLang="zh-CN" sz="2400" b="0" i="0" u="none" strike="noStrike" kern="0" cap="none" spc="50" normalizeH="0" baseline="0" noProof="0" smtClean="0">
                        <a:ln>
                          <a:noFill/>
                        </a:ln>
                        <a:solidFill>
                          <a:srgbClr val="000000"/>
                        </a:solidFill>
                        <a:effectLst/>
                        <a:uLnTx/>
                        <a:uFillTx/>
                        <a:latin typeface="Cambria Math" panose="02040503050406030204" pitchFamily="18" charset="0"/>
                        <a:ea typeface="宋体" panose="02010600030101010101" pitchFamily="2" charset="-122"/>
                      </a:rPr>
                      <m:t>5</m:t>
                    </m:r>
                    <m:r>
                      <m:rPr>
                        <m:sty m:val="p"/>
                      </m:rPr>
                      <a:rPr kumimoji="0" lang="el-GR" altLang="zh-CN" sz="2400" b="0" i="0" u="none" strike="noStrike" kern="0" cap="none" spc="50" normalizeH="0" baseline="0" noProof="0">
                        <a:ln>
                          <a:noFill/>
                        </a:ln>
                        <a:solidFill>
                          <a:srgbClr val="000000"/>
                        </a:solidFill>
                        <a:effectLst/>
                        <a:uLnTx/>
                        <a:uFillTx/>
                        <a:latin typeface="Cambria Math" panose="02040503050406030204" pitchFamily="18" charset="0"/>
                        <a:ea typeface="宋体" panose="02010600030101010101" pitchFamily="2" charset="-122"/>
                      </a:rPr>
                      <m:t>μ</m:t>
                    </m:r>
                    <m:r>
                      <m:rPr>
                        <m:sty m:val="p"/>
                      </m:rPr>
                      <a:rPr kumimoji="0" lang="en-US" altLang="zh-CN" sz="2400" b="0" i="0" u="none" strike="noStrike" kern="0" cap="none" spc="50" normalizeH="0" baseline="0" noProof="0">
                        <a:ln>
                          <a:noFill/>
                        </a:ln>
                        <a:solidFill>
                          <a:srgbClr val="000000"/>
                        </a:solidFill>
                        <a:effectLst/>
                        <a:uLnTx/>
                        <a:uFillTx/>
                        <a:latin typeface="Cambria Math" panose="02040503050406030204" pitchFamily="18" charset="0"/>
                        <a:ea typeface="宋体" panose="02010600030101010101" pitchFamily="2" charset="-122"/>
                      </a:rPr>
                      <m:t>m</m:t>
                    </m:r>
                  </m:oMath>
                </a14:m>
                <a:r>
                  <a:rPr kumimoji="0" lang="en-US" altLang="en-US"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 </a:t>
                </a:r>
                <a14:m>
                  <m:oMath xmlns:m="http://schemas.openxmlformats.org/officeDocument/2006/math">
                    <m:sSub>
                      <m:sSubPr>
                        <m:ctrlPr>
                          <a:rPr kumimoji="0" lang="ar-AE" altLang="zh-CN" sz="2400" b="0" i="1" u="none" strike="noStrike" kern="0" cap="none" spc="50" normalizeH="0" baseline="0" noProof="0">
                            <a:ln>
                              <a:noFill/>
                            </a:ln>
                            <a:solidFill>
                              <a:srgbClr val="000000"/>
                            </a:solidFill>
                            <a:effectLst/>
                            <a:uLnTx/>
                            <a:uFillTx/>
                            <a:latin typeface="Cambria Math" panose="02040503050406030204" pitchFamily="18" charset="0"/>
                            <a:ea typeface="Cambria Math" panose="02040503050406030204" pitchFamily="18" charset="0"/>
                          </a:rPr>
                        </m:ctrlPr>
                      </m:sSubPr>
                      <m:e>
                        <m:r>
                          <a:rPr kumimoji="0" lang="zh-CN" altLang="ar-AE" sz="2400" b="0" i="1" u="none" strike="noStrike" kern="0" cap="none" spc="50" normalizeH="0" baseline="0" noProof="0">
                            <a:ln>
                              <a:noFill/>
                            </a:ln>
                            <a:solidFill>
                              <a:srgbClr val="000000"/>
                            </a:solidFill>
                            <a:effectLst/>
                            <a:uLnTx/>
                            <a:uFillTx/>
                            <a:latin typeface="Cambria Math" panose="02040503050406030204" pitchFamily="18" charset="0"/>
                            <a:ea typeface="宋体" panose="02010600030101010101" pitchFamily="2" charset="-122"/>
                          </a:rPr>
                          <m:t>𝜎</m:t>
                        </m:r>
                      </m:e>
                      <m:sub>
                        <m:r>
                          <a:rPr kumimoji="0" lang="zh-CN" altLang="ar-AE" sz="2400" b="0" i="1" u="none" strike="noStrike" kern="0" cap="none" spc="50" normalizeH="0" baseline="0" noProof="0">
                            <a:ln>
                              <a:noFill/>
                            </a:ln>
                            <a:solidFill>
                              <a:srgbClr val="000000"/>
                            </a:solidFill>
                            <a:effectLst/>
                            <a:uLnTx/>
                            <a:uFillTx/>
                            <a:latin typeface="Cambria Math" panose="02040503050406030204" pitchFamily="18" charset="0"/>
                            <a:ea typeface="宋体" panose="02010600030101010101" pitchFamily="2" charset="-122"/>
                          </a:rPr>
                          <m:t>𝑦</m:t>
                        </m:r>
                      </m:sub>
                    </m:sSub>
                    <m:r>
                      <a:rPr kumimoji="0" lang="ar-AE" altLang="zh-CN" sz="2400" b="0" i="1" u="none" strike="noStrike" kern="0" cap="none" spc="50" normalizeH="0" baseline="0" noProof="0">
                        <a:ln>
                          <a:noFill/>
                        </a:ln>
                        <a:solidFill>
                          <a:srgbClr val="000000"/>
                        </a:solidFill>
                        <a:effectLst/>
                        <a:uLnTx/>
                        <a:uFillTx/>
                        <a:latin typeface="Cambria Math" panose="02040503050406030204" pitchFamily="18" charset="0"/>
                        <a:ea typeface="宋体" panose="02010600030101010101" pitchFamily="2" charset="-122"/>
                      </a:rPr>
                      <m:t>=</m:t>
                    </m:r>
                    <m:r>
                      <a:rPr kumimoji="0" lang="ar-AE" altLang="zh-CN" sz="2400" b="0" i="1" u="none" strike="noStrike" kern="0" cap="none" spc="50" normalizeH="0" baseline="0" noProof="0" smtClean="0">
                        <a:ln>
                          <a:noFill/>
                        </a:ln>
                        <a:solidFill>
                          <a:srgbClr val="000000"/>
                        </a:solidFill>
                        <a:effectLst/>
                        <a:uLnTx/>
                        <a:uFillTx/>
                        <a:latin typeface="Cambria Math" panose="02040503050406030204" pitchFamily="18" charset="0"/>
                        <a:ea typeface="宋体" panose="02010600030101010101" pitchFamily="2" charset="-122"/>
                      </a:rPr>
                      <m:t>4</m:t>
                    </m:r>
                    <m:r>
                      <a:rPr kumimoji="0" lang="ar-AE" altLang="zh-CN" sz="2400" b="0" i="1" u="none" strike="noStrike" kern="0" cap="none" spc="50" normalizeH="0" baseline="0" noProof="0" smtClean="0">
                        <a:ln>
                          <a:noFill/>
                        </a:ln>
                        <a:solidFill>
                          <a:srgbClr val="000000"/>
                        </a:solidFill>
                        <a:effectLst/>
                        <a:uLnTx/>
                        <a:uFillTx/>
                        <a:latin typeface="Cambria Math" panose="02040503050406030204" pitchFamily="18" charset="0"/>
                        <a:ea typeface="宋体" panose="02010600030101010101" pitchFamily="2" charset="-122"/>
                      </a:rPr>
                      <m:t>.</m:t>
                    </m:r>
                    <m:r>
                      <a:rPr kumimoji="0" lang="ar-AE" altLang="zh-CN" sz="2400" b="0" i="1" u="none" strike="noStrike" kern="0" cap="none" spc="50" normalizeH="0" baseline="0" noProof="0" smtClean="0">
                        <a:ln>
                          <a:noFill/>
                        </a:ln>
                        <a:solidFill>
                          <a:srgbClr val="000000"/>
                        </a:solidFill>
                        <a:effectLst/>
                        <a:uLnTx/>
                        <a:uFillTx/>
                        <a:latin typeface="Cambria Math" panose="02040503050406030204" pitchFamily="18" charset="0"/>
                        <a:ea typeface="宋体" panose="02010600030101010101" pitchFamily="2" charset="-122"/>
                      </a:rPr>
                      <m:t>8</m:t>
                    </m:r>
                    <m:r>
                      <a:rPr kumimoji="0" lang="ar-AE" altLang="zh-CN" sz="2400" b="0" i="1" u="none" strike="noStrike" kern="0" cap="none" spc="50" normalizeH="0" baseline="0" noProof="0">
                        <a:ln>
                          <a:noFill/>
                        </a:ln>
                        <a:solidFill>
                          <a:srgbClr val="000000"/>
                        </a:solidFill>
                        <a:effectLst/>
                        <a:uLnTx/>
                        <a:uFillTx/>
                        <a:latin typeface="Cambria Math" panose="02040503050406030204" pitchFamily="18" charset="0"/>
                        <a:ea typeface="宋体" panose="02010600030101010101" pitchFamily="2" charset="-122"/>
                      </a:rPr>
                      <m:t> </m:t>
                    </m:r>
                    <m:r>
                      <m:rPr>
                        <m:sty m:val="p"/>
                      </m:rPr>
                      <a:rPr kumimoji="0" lang="el-GR" altLang="zh-CN" sz="2400" b="0" i="0" u="none" strike="noStrike" kern="0" cap="none" spc="50" normalizeH="0" baseline="0" noProof="0">
                        <a:ln>
                          <a:noFill/>
                        </a:ln>
                        <a:solidFill>
                          <a:srgbClr val="000000"/>
                        </a:solidFill>
                        <a:effectLst/>
                        <a:uLnTx/>
                        <a:uFillTx/>
                        <a:latin typeface="Cambria Math" panose="02040503050406030204" pitchFamily="18" charset="0"/>
                        <a:ea typeface="宋体" panose="02010600030101010101" pitchFamily="2" charset="-122"/>
                      </a:rPr>
                      <m:t>μ</m:t>
                    </m:r>
                    <m:r>
                      <m:rPr>
                        <m:sty m:val="p"/>
                      </m:rPr>
                      <a:rPr kumimoji="0" lang="en-US" altLang="zh-CN" sz="2400" b="0" i="0" u="none" strike="noStrike" kern="0" cap="none" spc="50" normalizeH="0" baseline="0" noProof="0">
                        <a:ln>
                          <a:noFill/>
                        </a:ln>
                        <a:solidFill>
                          <a:srgbClr val="000000"/>
                        </a:solidFill>
                        <a:effectLst/>
                        <a:uLnTx/>
                        <a:uFillTx/>
                        <a:latin typeface="Cambria Math" panose="02040503050406030204" pitchFamily="18" charset="0"/>
                        <a:ea typeface="宋体" panose="02010600030101010101" pitchFamily="2" charset="-122"/>
                      </a:rPr>
                      <m:t>m</m:t>
                    </m:r>
                  </m:oMath>
                </a14:m>
                <a:endParaRPr kumimoji="0" lang="en-US" altLang="zh-CN" sz="2400" b="0" i="0" u="none" strike="noStrike" kern="0" cap="none" spc="5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593725" marR="0" lvl="1" indent="-281305" algn="l" defTabSz="914400" rtl="0" eaLnBrk="1" fontAlgn="auto" latinLnBrk="0" hangingPunct="1">
                  <a:lnSpc>
                    <a:spcPct val="140000"/>
                  </a:lnSpc>
                  <a:spcBef>
                    <a:spcPts val="500"/>
                  </a:spcBef>
                  <a:spcAft>
                    <a:spcPts val="0"/>
                  </a:spcAft>
                  <a:buClrTx/>
                  <a:buSzTx/>
                  <a:buFontTx/>
                  <a:buBlip>
                    <a:blip r:embed="rId4"/>
                  </a:buBlip>
                  <a:tabLst/>
                  <a:defRPr/>
                </a:pPr>
                <a:r>
                  <a:rPr kumimoji="0" lang="en-US" altLang="zh-CN"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14:m>
                  <m:oMath xmlns:m="http://schemas.openxmlformats.org/officeDocument/2006/math">
                    <m:sSub>
                      <m:sSubPr>
                        <m:ctrlPr>
                          <a:rPr kumimoji="0" lang="ar-AE" altLang="zh-CN" sz="2400" b="0" i="1" u="none" strike="noStrike" kern="1200" cap="none" spc="0" normalizeH="0" baseline="0" noProof="0">
                            <a:ln>
                              <a:noFill/>
                            </a:ln>
                            <a:solidFill>
                              <a:sysClr val="windowText" lastClr="000000"/>
                            </a:solidFill>
                            <a:effectLst/>
                            <a:uLnTx/>
                            <a:uFillTx/>
                            <a:latin typeface="Cambria Math" panose="02040503050406030204" pitchFamily="18" charset="0"/>
                          </a:rPr>
                        </m:ctrlPr>
                      </m:sSubPr>
                      <m:e>
                        <m:r>
                          <a:rPr kumimoji="0" lang="zh-CN" altLang="ar-AE" sz="2400" b="0" i="1" u="none" strike="noStrike" kern="1200" cap="none" spc="0" normalizeH="0" baseline="0" noProof="0">
                            <a:ln>
                              <a:noFill/>
                            </a:ln>
                            <a:solidFill>
                              <a:sysClr val="windowText" lastClr="000000"/>
                            </a:solidFill>
                            <a:effectLst/>
                            <a:uLnTx/>
                            <a:uFillTx/>
                            <a:latin typeface="Cambria Math" panose="02040503050406030204" pitchFamily="18" charset="0"/>
                          </a:rPr>
                          <m:t>𝜖</m:t>
                        </m:r>
                      </m:e>
                      <m:sub>
                        <m:r>
                          <a:rPr kumimoji="0" lang="zh-CN" altLang="ar-AE" sz="2400" b="0" i="1" u="none" strike="noStrike" kern="1200" cap="none" spc="0" normalizeH="0" baseline="0" noProof="0">
                            <a:ln>
                              <a:noFill/>
                            </a:ln>
                            <a:solidFill>
                              <a:sysClr val="windowText" lastClr="000000"/>
                            </a:solidFill>
                            <a:effectLst/>
                            <a:uLnTx/>
                            <a:uFillTx/>
                            <a:latin typeface="Cambria Math" panose="02040503050406030204" pitchFamily="18" charset="0"/>
                          </a:rPr>
                          <m:t>𝑥</m:t>
                        </m:r>
                      </m:sub>
                    </m:sSub>
                    <m:r>
                      <a:rPr kumimoji="0" lang="ar-AE" altLang="zh-CN" sz="2400" b="0" i="1" u="none" strike="noStrike" kern="1200" cap="none" spc="0" normalizeH="0" baseline="0" noProof="0">
                        <a:ln>
                          <a:noFill/>
                        </a:ln>
                        <a:solidFill>
                          <a:sysClr val="windowText" lastClr="000000"/>
                        </a:solidFill>
                        <a:effectLst/>
                        <a:uLnTx/>
                        <a:uFillTx/>
                        <a:latin typeface="Cambria Math" panose="02040503050406030204" pitchFamily="18" charset="0"/>
                      </a:rPr>
                      <m:t>=</m:t>
                    </m:r>
                    <m:r>
                      <a:rPr kumimoji="0" lang="ar-AE" altLang="zh-CN" sz="2400" b="0" i="1" u="none" strike="noStrike" kern="0" cap="none" spc="50" normalizeH="0" baseline="0" noProof="0">
                        <a:ln>
                          <a:noFill/>
                        </a:ln>
                        <a:solidFill>
                          <a:srgbClr val="000000"/>
                        </a:solidFill>
                        <a:effectLst/>
                        <a:uLnTx/>
                        <a:uFillTx/>
                        <a:latin typeface="Cambria Math" panose="02040503050406030204" pitchFamily="18" charset="0"/>
                        <a:ea typeface="宋体" panose="02010600030101010101" pitchFamily="2" charset="-122"/>
                      </a:rPr>
                      <m:t>9</m:t>
                    </m:r>
                    <m:r>
                      <a:rPr kumimoji="0" lang="ar-AE" altLang="zh-CN" sz="2400" b="0" i="1" u="none" strike="noStrike" kern="0" cap="none" spc="50" normalizeH="0" baseline="0" noProof="0">
                        <a:ln>
                          <a:noFill/>
                        </a:ln>
                        <a:solidFill>
                          <a:srgbClr val="000000"/>
                        </a:solidFill>
                        <a:effectLst/>
                        <a:uLnTx/>
                        <a:uFillTx/>
                        <a:latin typeface="Cambria Math" panose="02040503050406030204" pitchFamily="18" charset="0"/>
                        <a:ea typeface="宋体" panose="02010600030101010101" pitchFamily="2" charset="-122"/>
                      </a:rPr>
                      <m:t>.</m:t>
                    </m:r>
                    <m:r>
                      <a:rPr kumimoji="0" lang="ar-AE" altLang="zh-CN" sz="2400" b="0" i="0" u="none" strike="noStrike" kern="0" cap="none" spc="50" normalizeH="0" baseline="0" noProof="0">
                        <a:ln>
                          <a:noFill/>
                        </a:ln>
                        <a:solidFill>
                          <a:srgbClr val="000000"/>
                        </a:solidFill>
                        <a:effectLst/>
                        <a:uLnTx/>
                        <a:uFillTx/>
                        <a:latin typeface="Cambria Math" panose="02040503050406030204" pitchFamily="18" charset="0"/>
                        <a:ea typeface="宋体" panose="02010600030101010101" pitchFamily="2" charset="-122"/>
                      </a:rPr>
                      <m:t>5</m:t>
                    </m:r>
                    <m:r>
                      <a:rPr kumimoji="0" lang="ar-AE" altLang="zh-CN" sz="2400" b="0" i="0" u="none" strike="noStrike" kern="0" cap="none" spc="50" normalizeH="0" baseline="0" noProof="0" smtClean="0">
                        <a:ln>
                          <a:noFill/>
                        </a:ln>
                        <a:solidFill>
                          <a:srgbClr val="000000"/>
                        </a:solidFill>
                        <a:effectLst/>
                        <a:uLnTx/>
                        <a:uFillTx/>
                        <a:latin typeface="Cambria Math" panose="02040503050406030204" pitchFamily="18" charset="0"/>
                        <a:ea typeface="宋体" panose="02010600030101010101" pitchFamily="2" charset="-122"/>
                      </a:rPr>
                      <m:t> </m:t>
                    </m:r>
                    <m:r>
                      <m:rPr>
                        <m:sty m:val="p"/>
                      </m:rPr>
                      <a:rPr kumimoji="0" lang="en-US" altLang="zh-CN" sz="2400" b="0" i="0" u="none" strike="noStrike" kern="1200" cap="none" spc="0" normalizeH="0" baseline="0" noProof="0">
                        <a:ln>
                          <a:noFill/>
                        </a:ln>
                        <a:solidFill>
                          <a:sysClr val="windowText" lastClr="000000"/>
                        </a:solidFill>
                        <a:effectLst/>
                        <a:uLnTx/>
                        <a:uFillTx/>
                        <a:latin typeface="Cambria Math" panose="02040503050406030204" pitchFamily="18" charset="0"/>
                      </a:rPr>
                      <m:t>mm</m:t>
                    </m:r>
                    <m:r>
                      <a:rPr kumimoji="0" lang="en-US" altLang="zh-CN" sz="2400" b="0" i="0" u="none" strike="noStrike" kern="1200" cap="none" spc="0" normalizeH="0" baseline="0" noProof="0">
                        <a:ln>
                          <a:noFill/>
                        </a:ln>
                        <a:solidFill>
                          <a:sysClr val="windowText" lastClr="000000"/>
                        </a:solidFill>
                        <a:effectLst/>
                        <a:uLnTx/>
                        <a:uFillTx/>
                        <a:latin typeface="Cambria Math" panose="02040503050406030204" pitchFamily="18" charset="0"/>
                      </a:rPr>
                      <m:t>⋅</m:t>
                    </m:r>
                    <m:r>
                      <m:rPr>
                        <m:sty m:val="p"/>
                      </m:rPr>
                      <a:rPr kumimoji="0" lang="en-US" altLang="zh-CN" sz="2400" b="0" i="0" u="none" strike="noStrike" kern="1200" cap="none" spc="0" normalizeH="0" baseline="0" noProof="0">
                        <a:ln>
                          <a:noFill/>
                        </a:ln>
                        <a:solidFill>
                          <a:sysClr val="windowText" lastClr="000000"/>
                        </a:solidFill>
                        <a:effectLst/>
                        <a:uLnTx/>
                        <a:uFillTx/>
                        <a:latin typeface="Cambria Math" panose="02040503050406030204" pitchFamily="18" charset="0"/>
                      </a:rPr>
                      <m:t>mrad</m:t>
                    </m:r>
                  </m:oMath>
                </a14:m>
                <a:r>
                  <a:rPr kumimoji="0" lang="en-US" altLang="en-US" sz="2400" b="0" i="0" u="none" strike="noStrike" kern="1200" cap="none" spc="0" normalizeH="0" baseline="0" noProof="0" dirty="0">
                    <a:ln>
                      <a:noFill/>
                    </a:ln>
                    <a:solidFill>
                      <a:sysClr val="windowText" lastClr="000000"/>
                    </a:solidFill>
                    <a:effectLst/>
                    <a:uLnTx/>
                    <a:uFillTx/>
                    <a:latin typeface="等线 Light"/>
                    <a:ea typeface="黑体" panose="02010609060101010101" pitchFamily="49" charset="-122"/>
                    <a:cs typeface="Times New Roman" panose="02020603050405020304" pitchFamily="18" charset="0"/>
                  </a:rPr>
                  <a:t>、</a:t>
                </a:r>
                <a14:m>
                  <m:oMath xmlns:m="http://schemas.openxmlformats.org/officeDocument/2006/math">
                    <m:sSub>
                      <m:sSubPr>
                        <m:ctrlPr>
                          <a:rPr kumimoji="0" lang="ar-AE" altLang="zh-CN" sz="2400" b="0" i="1" u="none" strike="noStrike" kern="1200" cap="none" spc="0" normalizeH="0" baseline="0" noProof="0">
                            <a:ln>
                              <a:noFill/>
                            </a:ln>
                            <a:solidFill>
                              <a:sysClr val="windowText" lastClr="000000"/>
                            </a:solidFill>
                            <a:effectLst/>
                            <a:uLnTx/>
                            <a:uFillTx/>
                            <a:latin typeface="Cambria Math" panose="02040503050406030204" pitchFamily="18" charset="0"/>
                          </a:rPr>
                        </m:ctrlPr>
                      </m:sSubPr>
                      <m:e>
                        <m:r>
                          <a:rPr kumimoji="0" lang="zh-CN" altLang="ar-AE" sz="2400" b="0" i="1" u="none" strike="noStrike" kern="1200" cap="none" spc="0" normalizeH="0" baseline="0" noProof="0">
                            <a:ln>
                              <a:noFill/>
                            </a:ln>
                            <a:solidFill>
                              <a:sysClr val="windowText" lastClr="000000"/>
                            </a:solidFill>
                            <a:effectLst/>
                            <a:uLnTx/>
                            <a:uFillTx/>
                            <a:latin typeface="Cambria Math" panose="02040503050406030204" pitchFamily="18" charset="0"/>
                          </a:rPr>
                          <m:t>𝜖</m:t>
                        </m:r>
                      </m:e>
                      <m:sub>
                        <m:r>
                          <a:rPr kumimoji="0" lang="zh-CN" altLang="ar-AE" sz="2400" b="0" i="1" u="none" strike="noStrike" kern="1200" cap="none" spc="0" normalizeH="0" baseline="0" noProof="0">
                            <a:ln>
                              <a:noFill/>
                            </a:ln>
                            <a:solidFill>
                              <a:sysClr val="windowText" lastClr="000000"/>
                            </a:solidFill>
                            <a:effectLst/>
                            <a:uLnTx/>
                            <a:uFillTx/>
                            <a:latin typeface="Cambria Math" panose="02040503050406030204" pitchFamily="18" charset="0"/>
                          </a:rPr>
                          <m:t>𝑦</m:t>
                        </m:r>
                      </m:sub>
                    </m:sSub>
                    <m:r>
                      <a:rPr kumimoji="0" lang="ar-AE" altLang="zh-CN" sz="2400" b="0" i="1" u="none" strike="noStrike" kern="1200" cap="none" spc="0" normalizeH="0" baseline="0" noProof="0">
                        <a:ln>
                          <a:noFill/>
                        </a:ln>
                        <a:solidFill>
                          <a:sysClr val="windowText" lastClr="000000"/>
                        </a:solidFill>
                        <a:effectLst/>
                        <a:uLnTx/>
                        <a:uFillTx/>
                        <a:latin typeface="Cambria Math" panose="02040503050406030204" pitchFamily="18" charset="0"/>
                      </a:rPr>
                      <m:t>=</m:t>
                    </m:r>
                    <m:r>
                      <a:rPr kumimoji="0" lang="ar-AE" altLang="zh-CN" sz="2400" b="0" i="1" u="none" strike="noStrike" kern="0" cap="none" spc="50" normalizeH="0" baseline="0" noProof="0">
                        <a:ln>
                          <a:noFill/>
                        </a:ln>
                        <a:solidFill>
                          <a:srgbClr val="000000"/>
                        </a:solidFill>
                        <a:effectLst/>
                        <a:uLnTx/>
                        <a:uFillTx/>
                        <a:latin typeface="Cambria Math" panose="02040503050406030204" pitchFamily="18" charset="0"/>
                        <a:ea typeface="宋体" panose="02010600030101010101" pitchFamily="2" charset="-122"/>
                      </a:rPr>
                      <m:t>4</m:t>
                    </m:r>
                    <m:r>
                      <a:rPr kumimoji="0" lang="ar-AE" altLang="zh-CN" sz="2400" b="0" i="1" u="none" strike="noStrike" kern="0" cap="none" spc="50" normalizeH="0" baseline="0" noProof="0">
                        <a:ln>
                          <a:noFill/>
                        </a:ln>
                        <a:solidFill>
                          <a:srgbClr val="000000"/>
                        </a:solidFill>
                        <a:effectLst/>
                        <a:uLnTx/>
                        <a:uFillTx/>
                        <a:latin typeface="Cambria Math" panose="02040503050406030204" pitchFamily="18" charset="0"/>
                        <a:ea typeface="宋体" panose="02010600030101010101" pitchFamily="2" charset="-122"/>
                      </a:rPr>
                      <m:t>.</m:t>
                    </m:r>
                    <m:r>
                      <a:rPr kumimoji="0" lang="ar-AE" altLang="zh-CN" sz="2400" b="0" i="1" u="none" strike="noStrike" kern="0" cap="none" spc="50" normalizeH="0" baseline="0" noProof="0">
                        <a:ln>
                          <a:noFill/>
                        </a:ln>
                        <a:solidFill>
                          <a:srgbClr val="000000"/>
                        </a:solidFill>
                        <a:effectLst/>
                        <a:uLnTx/>
                        <a:uFillTx/>
                        <a:latin typeface="Cambria Math" panose="02040503050406030204" pitchFamily="18" charset="0"/>
                        <a:ea typeface="宋体" panose="02010600030101010101" pitchFamily="2" charset="-122"/>
                      </a:rPr>
                      <m:t>8</m:t>
                    </m:r>
                    <m:r>
                      <a:rPr kumimoji="0" lang="ar-AE" altLang="zh-CN" sz="2400" b="0" i="0" u="none" strike="noStrike" kern="0" cap="none" spc="50" normalizeH="0" baseline="0" noProof="0" smtClean="0">
                        <a:ln>
                          <a:noFill/>
                        </a:ln>
                        <a:solidFill>
                          <a:srgbClr val="000000"/>
                        </a:solidFill>
                        <a:effectLst/>
                        <a:uLnTx/>
                        <a:uFillTx/>
                        <a:latin typeface="Cambria Math" panose="02040503050406030204" pitchFamily="18" charset="0"/>
                        <a:ea typeface="宋体" panose="02010600030101010101" pitchFamily="2" charset="-122"/>
                      </a:rPr>
                      <m:t> </m:t>
                    </m:r>
                    <m:r>
                      <m:rPr>
                        <m:sty m:val="p"/>
                      </m:rPr>
                      <a:rPr kumimoji="0" lang="en-US" altLang="zh-CN" sz="2400" b="0" i="0" u="none" strike="noStrike" kern="1200" cap="none" spc="0" normalizeH="0" baseline="0" noProof="0">
                        <a:ln>
                          <a:noFill/>
                        </a:ln>
                        <a:solidFill>
                          <a:sysClr val="windowText" lastClr="000000"/>
                        </a:solidFill>
                        <a:effectLst/>
                        <a:uLnTx/>
                        <a:uFillTx/>
                        <a:latin typeface="Cambria Math" panose="02040503050406030204" pitchFamily="18" charset="0"/>
                      </a:rPr>
                      <m:t>mm</m:t>
                    </m:r>
                    <m:r>
                      <a:rPr kumimoji="0" lang="en-US" altLang="zh-CN" sz="2400" b="0" i="0" u="none" strike="noStrike" kern="1200" cap="none" spc="0" normalizeH="0" baseline="0" noProof="0">
                        <a:ln>
                          <a:noFill/>
                        </a:ln>
                        <a:solidFill>
                          <a:sysClr val="windowText" lastClr="000000"/>
                        </a:solidFill>
                        <a:effectLst/>
                        <a:uLnTx/>
                        <a:uFillTx/>
                        <a:latin typeface="Cambria Math" panose="02040503050406030204" pitchFamily="18" charset="0"/>
                      </a:rPr>
                      <m:t>⋅</m:t>
                    </m:r>
                    <m:r>
                      <m:rPr>
                        <m:sty m:val="p"/>
                      </m:rPr>
                      <a:rPr kumimoji="0" lang="en-US" altLang="zh-CN" sz="2400" b="0" i="0" u="none" strike="noStrike" kern="1200" cap="none" spc="0" normalizeH="0" baseline="0" noProof="0">
                        <a:ln>
                          <a:noFill/>
                        </a:ln>
                        <a:solidFill>
                          <a:sysClr val="windowText" lastClr="000000"/>
                        </a:solidFill>
                        <a:effectLst/>
                        <a:uLnTx/>
                        <a:uFillTx/>
                        <a:latin typeface="Cambria Math" panose="02040503050406030204" pitchFamily="18" charset="0"/>
                      </a:rPr>
                      <m:t>mrad</m:t>
                    </m:r>
                  </m:oMath>
                </a14:m>
                <a:endParaRPr kumimoji="0" lang="en-US" altLang="zh-CN" sz="18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13055" marR="0" lvl="0" indent="-313055" algn="l" defTabSz="914400" rtl="0" eaLnBrk="1" fontAlgn="auto" latinLnBrk="0" hangingPunct="1">
                  <a:lnSpc>
                    <a:spcPct val="140000"/>
                  </a:lnSpc>
                  <a:spcBef>
                    <a:spcPts val="1000"/>
                  </a:spcBef>
                  <a:spcAft>
                    <a:spcPts val="0"/>
                  </a:spcAft>
                  <a:buClrTx/>
                  <a:buSzPct val="100000"/>
                  <a:buFont typeface="Wingdings" panose="05000000000000000000" pitchFamily="2" charset="2"/>
                  <a:buChar char=""/>
                  <a:tabLst/>
                  <a:defRPr/>
                </a:pPr>
                <a:r>
                  <a:rPr kumimoji="0" lang="zh-CN" altLang="en-US" sz="1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正电子：</a:t>
                </a:r>
              </a:p>
              <a:p>
                <a:pPr marL="593725" marR="0" lvl="1" indent="-281305" algn="l" defTabSz="914400" rtl="0" eaLnBrk="1" fontAlgn="auto" latinLnBrk="0" hangingPunct="1">
                  <a:lnSpc>
                    <a:spcPct val="140000"/>
                  </a:lnSpc>
                  <a:spcBef>
                    <a:spcPts val="500"/>
                  </a:spcBef>
                  <a:spcAft>
                    <a:spcPts val="0"/>
                  </a:spcAft>
                  <a:buClrTx/>
                  <a:buSzTx/>
                  <a:buFontTx/>
                  <a:buBlip>
                    <a:blip r:embed="rId4"/>
                  </a:buBlip>
                  <a:tabLst/>
                  <a:defRPr/>
                </a:pPr>
                <a:r>
                  <a:rPr kumimoji="0" lang="en-US" altLang="zh-CN"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272 </a:t>
                </a:r>
                <a:r>
                  <a:rPr kumimoji="0" lang="en-US" altLang="zh-CN" sz="24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pC</a:t>
                </a:r>
                <a:r>
                  <a:rPr kumimoji="0" lang="en-US" altLang="en-US"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14:m>
                  <m:oMath xmlns:m="http://schemas.openxmlformats.org/officeDocument/2006/math">
                    <m:sSub>
                      <m:sSubPr>
                        <m:ctrlPr>
                          <a:rPr kumimoji="0" lang="ar-AE" altLang="zh-CN" sz="2400" b="0" i="1" u="none" strike="noStrike" kern="0" cap="none" spc="50" normalizeH="0" baseline="0" noProof="0">
                            <a:ln>
                              <a:noFill/>
                            </a:ln>
                            <a:solidFill>
                              <a:srgbClr val="000000"/>
                            </a:solidFill>
                            <a:effectLst/>
                            <a:uLnTx/>
                            <a:uFillTx/>
                            <a:latin typeface="Cambria Math" panose="02040503050406030204" pitchFamily="18" charset="0"/>
                            <a:ea typeface="Cambria Math" panose="02040503050406030204" pitchFamily="18" charset="0"/>
                          </a:rPr>
                        </m:ctrlPr>
                      </m:sSubPr>
                      <m:e>
                        <m:r>
                          <a:rPr kumimoji="0" lang="zh-CN" altLang="ar-AE" sz="2400" b="0" i="1" u="none" strike="noStrike" kern="0" cap="none" spc="50" normalizeH="0" baseline="0" noProof="0">
                            <a:ln>
                              <a:noFill/>
                            </a:ln>
                            <a:solidFill>
                              <a:srgbClr val="000000"/>
                            </a:solidFill>
                            <a:effectLst/>
                            <a:uLnTx/>
                            <a:uFillTx/>
                            <a:latin typeface="Cambria Math" panose="02040503050406030204" pitchFamily="18" charset="0"/>
                            <a:ea typeface="宋体" panose="02010600030101010101" pitchFamily="2" charset="-122"/>
                          </a:rPr>
                          <m:t>𝜎</m:t>
                        </m:r>
                      </m:e>
                      <m:sub>
                        <m:r>
                          <a:rPr kumimoji="0" lang="zh-CN" altLang="ar-AE" sz="2400" b="0" i="1" u="none" strike="noStrike" kern="0" cap="none" spc="50" normalizeH="0" baseline="0" noProof="0">
                            <a:ln>
                              <a:noFill/>
                            </a:ln>
                            <a:solidFill>
                              <a:srgbClr val="000000"/>
                            </a:solidFill>
                            <a:effectLst/>
                            <a:uLnTx/>
                            <a:uFillTx/>
                            <a:latin typeface="Cambria Math" panose="02040503050406030204" pitchFamily="18" charset="0"/>
                            <a:ea typeface="宋体" panose="02010600030101010101" pitchFamily="2" charset="-122"/>
                          </a:rPr>
                          <m:t>𝑥</m:t>
                        </m:r>
                      </m:sub>
                    </m:sSub>
                    <m:r>
                      <a:rPr kumimoji="0" lang="ar-AE" altLang="zh-CN" sz="2400" b="0" i="1" u="none" strike="noStrike" kern="0" cap="none" spc="50" normalizeH="0" baseline="0" noProof="0">
                        <a:ln>
                          <a:noFill/>
                        </a:ln>
                        <a:solidFill>
                          <a:srgbClr val="000000"/>
                        </a:solidFill>
                        <a:effectLst/>
                        <a:uLnTx/>
                        <a:uFillTx/>
                        <a:latin typeface="Cambria Math" panose="02040503050406030204" pitchFamily="18" charset="0"/>
                        <a:ea typeface="宋体" panose="02010600030101010101" pitchFamily="2" charset="-122"/>
                      </a:rPr>
                      <m:t>=</m:t>
                    </m:r>
                    <m:sSub>
                      <m:sSubPr>
                        <m:ctrlPr>
                          <a:rPr kumimoji="0" lang="ar-AE" altLang="zh-CN" sz="2400" b="0" i="1" u="none" strike="noStrike" kern="0" cap="none" spc="50" normalizeH="0" baseline="0" noProof="0">
                            <a:ln>
                              <a:noFill/>
                            </a:ln>
                            <a:solidFill>
                              <a:srgbClr val="000000"/>
                            </a:solidFill>
                            <a:effectLst/>
                            <a:uLnTx/>
                            <a:uFillTx/>
                            <a:latin typeface="Cambria Math" panose="02040503050406030204" pitchFamily="18" charset="0"/>
                            <a:ea typeface="Cambria Math" panose="02040503050406030204" pitchFamily="18" charset="0"/>
                          </a:rPr>
                        </m:ctrlPr>
                      </m:sSubPr>
                      <m:e>
                        <m:r>
                          <a:rPr kumimoji="0" lang="zh-CN" altLang="ar-AE" sz="2400" b="0" i="1" u="none" strike="noStrike" kern="0" cap="none" spc="50" normalizeH="0" baseline="0" noProof="0">
                            <a:ln>
                              <a:noFill/>
                            </a:ln>
                            <a:solidFill>
                              <a:srgbClr val="000000"/>
                            </a:solidFill>
                            <a:effectLst/>
                            <a:uLnTx/>
                            <a:uFillTx/>
                            <a:latin typeface="Cambria Math" panose="02040503050406030204" pitchFamily="18" charset="0"/>
                            <a:ea typeface="宋体" panose="02010600030101010101" pitchFamily="2" charset="-122"/>
                          </a:rPr>
                          <m:t>𝜎</m:t>
                        </m:r>
                      </m:e>
                      <m:sub>
                        <m:r>
                          <a:rPr kumimoji="0" lang="zh-CN" altLang="ar-AE" sz="2400" b="0" i="1" u="none" strike="noStrike" kern="0" cap="none" spc="50" normalizeH="0" baseline="0" noProof="0">
                            <a:ln>
                              <a:noFill/>
                            </a:ln>
                            <a:solidFill>
                              <a:srgbClr val="000000"/>
                            </a:solidFill>
                            <a:effectLst/>
                            <a:uLnTx/>
                            <a:uFillTx/>
                            <a:latin typeface="Cambria Math" panose="02040503050406030204" pitchFamily="18" charset="0"/>
                            <a:ea typeface="宋体" panose="02010600030101010101" pitchFamily="2" charset="-122"/>
                          </a:rPr>
                          <m:t>𝑦</m:t>
                        </m:r>
                      </m:sub>
                    </m:sSub>
                    <m:r>
                      <a:rPr kumimoji="0" lang="ar-AE" altLang="zh-CN" sz="2400" b="0" i="1" u="none" strike="noStrike" kern="0" cap="none" spc="50" normalizeH="0" baseline="0" noProof="0">
                        <a:ln>
                          <a:noFill/>
                        </a:ln>
                        <a:solidFill>
                          <a:srgbClr val="000000"/>
                        </a:solidFill>
                        <a:effectLst/>
                        <a:uLnTx/>
                        <a:uFillTx/>
                        <a:latin typeface="Cambria Math" panose="02040503050406030204" pitchFamily="18" charset="0"/>
                        <a:ea typeface="宋体" panose="02010600030101010101" pitchFamily="2" charset="-122"/>
                      </a:rPr>
                      <m:t>=</m:t>
                    </m:r>
                    <m:r>
                      <a:rPr kumimoji="0" lang="ar-AE" altLang="zh-CN" sz="2400" b="0" i="1" u="none" strike="noStrike" kern="0" cap="none" spc="50" normalizeH="0" baseline="0" noProof="0">
                        <a:ln>
                          <a:noFill/>
                        </a:ln>
                        <a:solidFill>
                          <a:srgbClr val="000000"/>
                        </a:solidFill>
                        <a:effectLst/>
                        <a:uLnTx/>
                        <a:uFillTx/>
                        <a:latin typeface="Cambria Math" panose="02040503050406030204" pitchFamily="18" charset="0"/>
                        <a:ea typeface="宋体" panose="02010600030101010101" pitchFamily="2" charset="-122"/>
                      </a:rPr>
                      <m:t>0</m:t>
                    </m:r>
                    <m:r>
                      <a:rPr kumimoji="0" lang="ar-AE" altLang="zh-CN" sz="2400" b="0" i="1" u="none" strike="noStrike" kern="0" cap="none" spc="50" normalizeH="0" baseline="0" noProof="0">
                        <a:ln>
                          <a:noFill/>
                        </a:ln>
                        <a:solidFill>
                          <a:srgbClr val="000000"/>
                        </a:solidFill>
                        <a:effectLst/>
                        <a:uLnTx/>
                        <a:uFillTx/>
                        <a:latin typeface="Cambria Math" panose="02040503050406030204" pitchFamily="18" charset="0"/>
                        <a:ea typeface="宋体" panose="02010600030101010101" pitchFamily="2" charset="-122"/>
                      </a:rPr>
                      <m:t>.</m:t>
                    </m:r>
                    <m:r>
                      <a:rPr kumimoji="0" lang="ar-AE" altLang="zh-CN" sz="2400" b="0" i="1" u="none" strike="noStrike" kern="0" cap="none" spc="50" normalizeH="0" baseline="0" noProof="0">
                        <a:ln>
                          <a:noFill/>
                        </a:ln>
                        <a:solidFill>
                          <a:srgbClr val="000000"/>
                        </a:solidFill>
                        <a:effectLst/>
                        <a:uLnTx/>
                        <a:uFillTx/>
                        <a:latin typeface="Cambria Math" panose="02040503050406030204" pitchFamily="18" charset="0"/>
                        <a:ea typeface="宋体" panose="02010600030101010101" pitchFamily="2" charset="-122"/>
                      </a:rPr>
                      <m:t>71</m:t>
                    </m:r>
                    <m:r>
                      <a:rPr kumimoji="0" lang="ar-AE" altLang="zh-CN" sz="2400" b="0" i="1" u="none" strike="noStrike" kern="0" cap="none" spc="50" normalizeH="0" baseline="0" noProof="0">
                        <a:ln>
                          <a:noFill/>
                        </a:ln>
                        <a:solidFill>
                          <a:srgbClr val="000000"/>
                        </a:solidFill>
                        <a:effectLst/>
                        <a:uLnTx/>
                        <a:uFillTx/>
                        <a:latin typeface="Cambria Math" panose="02040503050406030204" pitchFamily="18" charset="0"/>
                        <a:ea typeface="宋体" panose="02010600030101010101" pitchFamily="2" charset="-122"/>
                      </a:rPr>
                      <m:t> </m:t>
                    </m:r>
                    <m:r>
                      <m:rPr>
                        <m:sty m:val="p"/>
                      </m:rPr>
                      <a:rPr kumimoji="0" lang="el-GR" altLang="zh-CN" sz="2400" b="0" i="0" u="none" strike="noStrike" kern="0" cap="none" spc="50" normalizeH="0" baseline="0" noProof="0">
                        <a:ln>
                          <a:noFill/>
                        </a:ln>
                        <a:solidFill>
                          <a:srgbClr val="000000"/>
                        </a:solidFill>
                        <a:effectLst/>
                        <a:uLnTx/>
                        <a:uFillTx/>
                        <a:latin typeface="Cambria Math" panose="02040503050406030204" pitchFamily="18" charset="0"/>
                        <a:ea typeface="宋体" panose="02010600030101010101" pitchFamily="2" charset="-122"/>
                      </a:rPr>
                      <m:t>μ</m:t>
                    </m:r>
                    <m:r>
                      <m:rPr>
                        <m:sty m:val="p"/>
                      </m:rPr>
                      <a:rPr kumimoji="0" lang="en-US" altLang="zh-CN" sz="2400" b="0" i="0" u="none" strike="noStrike" kern="0" cap="none" spc="50" normalizeH="0" baseline="0" noProof="0">
                        <a:ln>
                          <a:noFill/>
                        </a:ln>
                        <a:solidFill>
                          <a:srgbClr val="000000"/>
                        </a:solidFill>
                        <a:effectLst/>
                        <a:uLnTx/>
                        <a:uFillTx/>
                        <a:latin typeface="Cambria Math" panose="02040503050406030204" pitchFamily="18" charset="0"/>
                        <a:ea typeface="宋体" panose="02010600030101010101" pitchFamily="2" charset="-122"/>
                      </a:rPr>
                      <m:t>m</m:t>
                    </m:r>
                  </m:oMath>
                </a14:m>
                <a:endParaRPr kumimoji="0" lang="en-US" altLang="zh-CN"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593725" marR="0" lvl="1" indent="-281305" algn="l" defTabSz="914400" rtl="0" eaLnBrk="1" fontAlgn="auto" latinLnBrk="0" hangingPunct="1">
                  <a:lnSpc>
                    <a:spcPct val="140000"/>
                  </a:lnSpc>
                  <a:spcBef>
                    <a:spcPts val="500"/>
                  </a:spcBef>
                  <a:spcAft>
                    <a:spcPts val="0"/>
                  </a:spcAft>
                  <a:buClrTx/>
                  <a:buSzTx/>
                  <a:buFontTx/>
                  <a:buBlip>
                    <a:blip r:embed="rId4"/>
                  </a:buBlip>
                  <a:tabLst/>
                  <a:defRPr/>
                </a:pPr>
                <a:r>
                  <a:rPr kumimoji="0" lang="en-US" altLang="zh-CN"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14:m>
                  <m:oMath xmlns:m="http://schemas.openxmlformats.org/officeDocument/2006/math">
                    <m:sSub>
                      <m:sSubPr>
                        <m:ctrlPr>
                          <a:rPr kumimoji="0" lang="ar-AE" altLang="zh-CN" sz="2400" b="0" i="1" u="none" strike="noStrike" kern="1200" cap="none" spc="0" normalizeH="0" baseline="0" noProof="0">
                            <a:ln>
                              <a:noFill/>
                            </a:ln>
                            <a:solidFill>
                              <a:sysClr val="windowText" lastClr="000000"/>
                            </a:solidFill>
                            <a:effectLst/>
                            <a:uLnTx/>
                            <a:uFillTx/>
                            <a:latin typeface="Cambria Math" panose="02040503050406030204" pitchFamily="18" charset="0"/>
                          </a:rPr>
                        </m:ctrlPr>
                      </m:sSubPr>
                      <m:e>
                        <m:r>
                          <a:rPr kumimoji="0" lang="zh-CN" altLang="ar-AE" sz="2400" b="0" i="1" u="none" strike="noStrike" kern="1200" cap="none" spc="0" normalizeH="0" baseline="0" noProof="0">
                            <a:ln>
                              <a:noFill/>
                            </a:ln>
                            <a:solidFill>
                              <a:sysClr val="windowText" lastClr="000000"/>
                            </a:solidFill>
                            <a:effectLst/>
                            <a:uLnTx/>
                            <a:uFillTx/>
                            <a:latin typeface="Cambria Math" panose="02040503050406030204" pitchFamily="18" charset="0"/>
                          </a:rPr>
                          <m:t>𝜖</m:t>
                        </m:r>
                      </m:e>
                      <m:sub>
                        <m:r>
                          <a:rPr kumimoji="0" lang="zh-CN" altLang="ar-AE" sz="2400" b="0" i="1" u="none" strike="noStrike" kern="1200" cap="none" spc="0" normalizeH="0" baseline="0" noProof="0">
                            <a:ln>
                              <a:noFill/>
                            </a:ln>
                            <a:solidFill>
                              <a:sysClr val="windowText" lastClr="000000"/>
                            </a:solidFill>
                            <a:effectLst/>
                            <a:uLnTx/>
                            <a:uFillTx/>
                            <a:latin typeface="Cambria Math" panose="02040503050406030204" pitchFamily="18" charset="0"/>
                          </a:rPr>
                          <m:t>𝑥</m:t>
                        </m:r>
                      </m:sub>
                    </m:sSub>
                    <m:r>
                      <a:rPr kumimoji="0" lang="ar-AE" altLang="zh-CN" sz="2400" b="0" i="1" u="none" strike="noStrike" kern="1200" cap="none" spc="0" normalizeH="0" baseline="0" noProof="0">
                        <a:ln>
                          <a:noFill/>
                        </a:ln>
                        <a:solidFill>
                          <a:sysClr val="windowText" lastClr="000000"/>
                        </a:solidFill>
                        <a:effectLst/>
                        <a:uLnTx/>
                        <a:uFillTx/>
                        <a:latin typeface="Cambria Math" panose="02040503050406030204" pitchFamily="18" charset="0"/>
                      </a:rPr>
                      <m:t>=</m:t>
                    </m:r>
                    <m:sSub>
                      <m:sSubPr>
                        <m:ctrlPr>
                          <a:rPr kumimoji="0" lang="ar-AE" altLang="zh-CN" sz="2400" b="0" i="1" u="none" strike="noStrike" kern="1200" cap="none" spc="0" normalizeH="0" baseline="0" noProof="0">
                            <a:ln>
                              <a:noFill/>
                            </a:ln>
                            <a:solidFill>
                              <a:sysClr val="windowText" lastClr="000000"/>
                            </a:solidFill>
                            <a:effectLst/>
                            <a:uLnTx/>
                            <a:uFillTx/>
                            <a:latin typeface="Cambria Math" panose="02040503050406030204" pitchFamily="18" charset="0"/>
                          </a:rPr>
                        </m:ctrlPr>
                      </m:sSubPr>
                      <m:e>
                        <m:r>
                          <a:rPr kumimoji="0" lang="zh-CN" altLang="ar-AE" sz="2400" b="0" i="1" u="none" strike="noStrike" kern="1200" cap="none" spc="0" normalizeH="0" baseline="0" noProof="0">
                            <a:ln>
                              <a:noFill/>
                            </a:ln>
                            <a:solidFill>
                              <a:sysClr val="windowText" lastClr="000000"/>
                            </a:solidFill>
                            <a:effectLst/>
                            <a:uLnTx/>
                            <a:uFillTx/>
                            <a:latin typeface="Cambria Math" panose="02040503050406030204" pitchFamily="18" charset="0"/>
                          </a:rPr>
                          <m:t>𝜖</m:t>
                        </m:r>
                      </m:e>
                      <m:sub>
                        <m:r>
                          <a:rPr kumimoji="0" lang="zh-CN" altLang="ar-AE" sz="2400" b="0" i="1" u="none" strike="noStrike" kern="1200" cap="none" spc="0" normalizeH="0" baseline="0" noProof="0">
                            <a:ln>
                              <a:noFill/>
                            </a:ln>
                            <a:solidFill>
                              <a:sysClr val="windowText" lastClr="000000"/>
                            </a:solidFill>
                            <a:effectLst/>
                            <a:uLnTx/>
                            <a:uFillTx/>
                            <a:latin typeface="Cambria Math" panose="02040503050406030204" pitchFamily="18" charset="0"/>
                          </a:rPr>
                          <m:t>𝑦</m:t>
                        </m:r>
                      </m:sub>
                    </m:sSub>
                    <m:r>
                      <a:rPr kumimoji="0" lang="ar-AE" altLang="zh-CN" sz="2400" b="0" i="1" u="none" strike="noStrike" kern="1200" cap="none" spc="0" normalizeH="0" baseline="0" noProof="0">
                        <a:ln>
                          <a:noFill/>
                        </a:ln>
                        <a:solidFill>
                          <a:sysClr val="windowText" lastClr="000000"/>
                        </a:solidFill>
                        <a:effectLst/>
                        <a:uLnTx/>
                        <a:uFillTx/>
                        <a:latin typeface="Cambria Math" panose="02040503050406030204" pitchFamily="18" charset="0"/>
                      </a:rPr>
                      <m:t>=</m:t>
                    </m:r>
                    <m:r>
                      <a:rPr kumimoji="0" lang="ar-AE" altLang="zh-CN" sz="2400" b="0" i="1" u="none" strike="noStrike" kern="1200" cap="none" spc="0" normalizeH="0" baseline="0" noProof="0">
                        <a:ln>
                          <a:noFill/>
                        </a:ln>
                        <a:solidFill>
                          <a:sysClr val="windowText" lastClr="000000"/>
                        </a:solidFill>
                        <a:effectLst/>
                        <a:uLnTx/>
                        <a:uFillTx/>
                        <a:latin typeface="Cambria Math" panose="02040503050406030204" pitchFamily="18" charset="0"/>
                      </a:rPr>
                      <m:t>0</m:t>
                    </m:r>
                    <m:r>
                      <a:rPr kumimoji="0" lang="ar-AE" altLang="zh-CN" sz="2400" b="0" i="1" u="none" strike="noStrike" kern="1200" cap="none" spc="0" normalizeH="0" baseline="0" noProof="0">
                        <a:ln>
                          <a:noFill/>
                        </a:ln>
                        <a:solidFill>
                          <a:sysClr val="windowText" lastClr="000000"/>
                        </a:solidFill>
                        <a:effectLst/>
                        <a:uLnTx/>
                        <a:uFillTx/>
                        <a:latin typeface="Cambria Math" panose="02040503050406030204" pitchFamily="18" charset="0"/>
                      </a:rPr>
                      <m:t>.</m:t>
                    </m:r>
                    <m:r>
                      <a:rPr kumimoji="0" lang="ar-AE" altLang="zh-CN" sz="2400" b="0" i="1" u="none" strike="noStrike" kern="1200" cap="none" spc="0" normalizeH="0" baseline="0" noProof="0">
                        <a:ln>
                          <a:noFill/>
                        </a:ln>
                        <a:solidFill>
                          <a:sysClr val="windowText" lastClr="000000"/>
                        </a:solidFill>
                        <a:effectLst/>
                        <a:uLnTx/>
                        <a:uFillTx/>
                        <a:latin typeface="Cambria Math" panose="02040503050406030204" pitchFamily="18" charset="0"/>
                      </a:rPr>
                      <m:t>95</m:t>
                    </m:r>
                    <m:r>
                      <a:rPr kumimoji="0" lang="ar-AE" altLang="zh-CN" sz="2400" b="0" i="1" u="none" strike="noStrike" kern="1200" cap="none" spc="0" normalizeH="0" baseline="0" noProof="0">
                        <a:ln>
                          <a:noFill/>
                        </a:ln>
                        <a:solidFill>
                          <a:sysClr val="windowText" lastClr="000000"/>
                        </a:solidFill>
                        <a:effectLst/>
                        <a:uLnTx/>
                        <a:uFillTx/>
                        <a:latin typeface="Cambria Math" panose="02040503050406030204" pitchFamily="18" charset="0"/>
                      </a:rPr>
                      <m:t> </m:t>
                    </m:r>
                    <m:r>
                      <m:rPr>
                        <m:sty m:val="p"/>
                      </m:rPr>
                      <a:rPr kumimoji="0" lang="en-US" altLang="zh-CN" sz="2400" b="0" i="0" u="none" strike="noStrike" kern="1200" cap="none" spc="0" normalizeH="0" baseline="0" noProof="0">
                        <a:ln>
                          <a:noFill/>
                        </a:ln>
                        <a:solidFill>
                          <a:sysClr val="windowText" lastClr="000000"/>
                        </a:solidFill>
                        <a:effectLst/>
                        <a:uLnTx/>
                        <a:uFillTx/>
                        <a:latin typeface="Cambria Math" panose="02040503050406030204" pitchFamily="18" charset="0"/>
                      </a:rPr>
                      <m:t>mm</m:t>
                    </m:r>
                    <m:r>
                      <a:rPr kumimoji="0" lang="en-US" altLang="zh-CN" sz="2400" b="0" i="0" u="none" strike="noStrike" kern="1200" cap="none" spc="0" normalizeH="0" baseline="0" noProof="0">
                        <a:ln>
                          <a:noFill/>
                        </a:ln>
                        <a:solidFill>
                          <a:sysClr val="windowText" lastClr="000000"/>
                        </a:solidFill>
                        <a:effectLst/>
                        <a:uLnTx/>
                        <a:uFillTx/>
                        <a:latin typeface="Cambria Math" panose="02040503050406030204" pitchFamily="18" charset="0"/>
                      </a:rPr>
                      <m:t>⋅</m:t>
                    </m:r>
                    <m:r>
                      <m:rPr>
                        <m:sty m:val="p"/>
                      </m:rPr>
                      <a:rPr kumimoji="0" lang="en-US" altLang="zh-CN" sz="2400" b="0" i="0" u="none" strike="noStrike" kern="1200" cap="none" spc="0" normalizeH="0" baseline="0" noProof="0">
                        <a:ln>
                          <a:noFill/>
                        </a:ln>
                        <a:solidFill>
                          <a:sysClr val="windowText" lastClr="000000"/>
                        </a:solidFill>
                        <a:effectLst/>
                        <a:uLnTx/>
                        <a:uFillTx/>
                        <a:latin typeface="Cambria Math" panose="02040503050406030204" pitchFamily="18" charset="0"/>
                      </a:rPr>
                      <m:t>mrad</m:t>
                    </m:r>
                  </m:oMath>
                </a14:m>
                <a:endParaRPr kumimoji="0" lang="en-US" altLang="zh-CN"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13055" marR="0" lvl="0" indent="-313055" algn="l" defTabSz="914400" rtl="0" eaLnBrk="1" fontAlgn="auto" latinLnBrk="0" hangingPunct="1">
                  <a:lnSpc>
                    <a:spcPct val="140000"/>
                  </a:lnSpc>
                  <a:spcBef>
                    <a:spcPts val="1000"/>
                  </a:spcBef>
                  <a:spcAft>
                    <a:spcPts val="0"/>
                  </a:spcAft>
                  <a:buClrTx/>
                  <a:buSzPct val="100000"/>
                  <a:buFont typeface="Wingdings" panose="05000000000000000000" pitchFamily="2" charset="2"/>
                  <a:buChar char=""/>
                  <a:tabLst/>
                  <a:defRPr/>
                </a:pPr>
                <a:r>
                  <a:rPr kumimoji="0" lang="zh-CN" altLang="en-US" sz="1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主要结果：</a:t>
                </a:r>
              </a:p>
              <a:p>
                <a:pPr marL="593725" marR="0" lvl="1" indent="-281305" algn="l" defTabSz="914400" rtl="0" eaLnBrk="1" fontAlgn="auto" latinLnBrk="0" hangingPunct="1">
                  <a:lnSpc>
                    <a:spcPct val="150000"/>
                  </a:lnSpc>
                  <a:spcBef>
                    <a:spcPts val="500"/>
                  </a:spcBef>
                  <a:spcAft>
                    <a:spcPts val="0"/>
                  </a:spcAft>
                  <a:buClrTx/>
                  <a:buSzTx/>
                  <a:buFontTx/>
                  <a:buBlip>
                    <a:blip r:embed="rId4"/>
                  </a:buBlip>
                  <a:tabLst/>
                  <a:defRPr/>
                </a:pPr>
                <a14:m>
                  <m:oMath xmlns:m="http://schemas.openxmlformats.org/officeDocument/2006/math">
                    <m:sSub>
                      <m:sSubPr>
                        <m:ctrlPr>
                          <a:rPr kumimoji="0" lang="ar-AE" altLang="zh-CN" sz="2400" b="0" i="1" u="none" strike="noStrike" kern="1200" cap="none" spc="0" normalizeH="0" baseline="0" noProof="0" dirty="0" smtClean="0">
                            <a:ln>
                              <a:noFill/>
                            </a:ln>
                            <a:solidFill>
                              <a:srgbClr val="FF0000"/>
                            </a:solidFill>
                            <a:effectLst/>
                            <a:uLnTx/>
                            <a:uFillTx/>
                            <a:latin typeface="Cambria Math" panose="02040503050406030204" pitchFamily="18" charset="0"/>
                            <a:ea typeface="微软雅黑"/>
                          </a:rPr>
                        </m:ctrlPr>
                      </m:sSubPr>
                      <m:e>
                        <m:r>
                          <a:rPr kumimoji="0" lang="zh-CN" altLang="ar-AE" sz="2400" b="0" i="1" u="none" strike="noStrike" kern="1200" cap="none" spc="0" normalizeH="0" baseline="0" noProof="0" dirty="0">
                            <a:ln>
                              <a:noFill/>
                            </a:ln>
                            <a:solidFill>
                              <a:srgbClr val="FF0000"/>
                            </a:solidFill>
                            <a:effectLst/>
                            <a:uLnTx/>
                            <a:uFillTx/>
                            <a:latin typeface="Cambria Math" panose="02040503050406030204" pitchFamily="18" charset="0"/>
                            <a:ea typeface="微软雅黑"/>
                          </a:rPr>
                          <m:t>𝑙</m:t>
                        </m:r>
                      </m:e>
                      <m:sub>
                        <m:r>
                          <a:rPr kumimoji="0" lang="zh-CN" altLang="ar-AE" sz="2400" b="0" i="1" u="none" strike="noStrike" kern="1200" cap="none" spc="0" normalizeH="0" baseline="0" noProof="0" dirty="0">
                            <a:ln>
                              <a:noFill/>
                            </a:ln>
                            <a:solidFill>
                              <a:srgbClr val="FF0000"/>
                            </a:solidFill>
                            <a:effectLst/>
                            <a:uLnTx/>
                            <a:uFillTx/>
                            <a:latin typeface="Cambria Math" panose="02040503050406030204" pitchFamily="18" charset="0"/>
                            <a:ea typeface="微软雅黑"/>
                          </a:rPr>
                          <m:t>𝑎𝑐𝑐</m:t>
                        </m:r>
                      </m:sub>
                    </m:sSub>
                    <m:r>
                      <a:rPr kumimoji="0" lang="ar-AE" altLang="zh-CN" sz="2400" b="0" i="1" u="none" strike="noStrike" kern="1200" cap="none" spc="0" normalizeH="0" baseline="0" noProof="0" dirty="0">
                        <a:ln>
                          <a:noFill/>
                        </a:ln>
                        <a:solidFill>
                          <a:srgbClr val="FF0000"/>
                        </a:solidFill>
                        <a:effectLst/>
                        <a:uLnTx/>
                        <a:uFillTx/>
                        <a:latin typeface="Cambria Math" panose="02040503050406030204" pitchFamily="18" charset="0"/>
                        <a:ea typeface="微软雅黑"/>
                      </a:rPr>
                      <m:t>=</m:t>
                    </m:r>
                    <m:r>
                      <a:rPr kumimoji="0" lang="ar-AE" altLang="zh-CN" sz="2400" b="0" i="1" u="none" strike="noStrike" kern="1200" cap="none" spc="0" normalizeH="0" baseline="0" noProof="0" dirty="0">
                        <a:ln>
                          <a:noFill/>
                        </a:ln>
                        <a:solidFill>
                          <a:srgbClr val="FF0000"/>
                        </a:solidFill>
                        <a:effectLst/>
                        <a:uLnTx/>
                        <a:uFillTx/>
                        <a:latin typeface="Cambria Math" panose="02040503050406030204" pitchFamily="18" charset="0"/>
                        <a:ea typeface="微软雅黑"/>
                      </a:rPr>
                      <m:t>0</m:t>
                    </m:r>
                    <m:r>
                      <a:rPr kumimoji="0" lang="ar-AE" altLang="zh-CN" sz="2400" b="0" i="1" u="none" strike="noStrike" kern="1200" cap="none" spc="0" normalizeH="0" baseline="0" noProof="0" dirty="0">
                        <a:ln>
                          <a:noFill/>
                        </a:ln>
                        <a:solidFill>
                          <a:srgbClr val="FF0000"/>
                        </a:solidFill>
                        <a:effectLst/>
                        <a:uLnTx/>
                        <a:uFillTx/>
                        <a:latin typeface="Cambria Math" panose="02040503050406030204" pitchFamily="18" charset="0"/>
                        <a:ea typeface="微软雅黑"/>
                      </a:rPr>
                      <m:t>.</m:t>
                    </m:r>
                    <m:r>
                      <a:rPr kumimoji="0" lang="ar-AE" altLang="zh-CN" sz="2400" b="0" i="1" u="none" strike="noStrike" kern="1200" cap="none" spc="0" normalizeH="0" baseline="0" noProof="0" dirty="0">
                        <a:ln>
                          <a:noFill/>
                        </a:ln>
                        <a:solidFill>
                          <a:srgbClr val="FF0000"/>
                        </a:solidFill>
                        <a:effectLst/>
                        <a:uLnTx/>
                        <a:uFillTx/>
                        <a:latin typeface="Cambria Math" panose="02040503050406030204" pitchFamily="18" charset="0"/>
                        <a:ea typeface="微软雅黑"/>
                      </a:rPr>
                      <m:t>29</m:t>
                    </m:r>
                    <m:r>
                      <a:rPr kumimoji="0" lang="ar-AE" altLang="zh-CN" sz="2400" b="0" i="1" u="none" strike="noStrike" kern="1200" cap="none" spc="0" normalizeH="0" baseline="0" noProof="0" dirty="0">
                        <a:ln>
                          <a:noFill/>
                        </a:ln>
                        <a:solidFill>
                          <a:srgbClr val="FF0000"/>
                        </a:solidFill>
                        <a:effectLst/>
                        <a:uLnTx/>
                        <a:uFillTx/>
                        <a:latin typeface="Cambria Math" panose="02040503050406030204" pitchFamily="18" charset="0"/>
                        <a:ea typeface="微软雅黑"/>
                      </a:rPr>
                      <m:t> </m:t>
                    </m:r>
                    <m:r>
                      <m:rPr>
                        <m:sty m:val="p"/>
                      </m:rPr>
                      <a:rPr kumimoji="0" lang="en-US" altLang="zh-CN" sz="2400" b="0" i="1" u="none" strike="noStrike" kern="1200" cap="none" spc="0" normalizeH="0" baseline="0" noProof="0" dirty="0">
                        <a:ln>
                          <a:noFill/>
                        </a:ln>
                        <a:solidFill>
                          <a:srgbClr val="FF0000"/>
                        </a:solidFill>
                        <a:effectLst/>
                        <a:uLnTx/>
                        <a:uFillTx/>
                        <a:latin typeface="Cambria Math" panose="02040503050406030204" pitchFamily="18" charset="0"/>
                        <a:ea typeface="微软雅黑"/>
                      </a:rPr>
                      <m:t>m</m:t>
                    </m:r>
                  </m:oMath>
                </a14:m>
                <a:r>
                  <a:rPr kumimoji="0" lang="en-US" altLang="en-US" sz="2400" b="0" i="1" u="none" strike="noStrike" kern="1200" cap="none" spc="0" normalizeH="0" baseline="0" noProof="0" dirty="0">
                    <a:ln>
                      <a:noFill/>
                    </a:ln>
                    <a:solidFill>
                      <a:srgbClr val="FF0000"/>
                    </a:solidFill>
                    <a:effectLst/>
                    <a:uLnTx/>
                    <a:uFillTx/>
                    <a:latin typeface="Cambria Math" panose="02040503050406030204" pitchFamily="18" charset="0"/>
                    <a:ea typeface="微软雅黑"/>
                    <a:cs typeface="Times New Roman" panose="02020603050405020304" pitchFamily="18" charset="0"/>
                  </a:rPr>
                  <a:t>、</a:t>
                </a:r>
                <a14:m>
                  <m:oMath xmlns:m="http://schemas.openxmlformats.org/officeDocument/2006/math">
                    <m:sSub>
                      <m:sSubPr>
                        <m:ctrlPr>
                          <a:rPr kumimoji="0" lang="ar-AE" altLang="zh-CN" sz="2400" b="0" i="1" u="none" strike="noStrike" kern="1200" cap="none" spc="0" normalizeH="0" baseline="0" noProof="0" dirty="0">
                            <a:ln>
                              <a:noFill/>
                            </a:ln>
                            <a:solidFill>
                              <a:srgbClr val="FF0000"/>
                            </a:solidFill>
                            <a:effectLst/>
                            <a:uLnTx/>
                            <a:uFillTx/>
                            <a:latin typeface="Cambria Math" panose="02040503050406030204" pitchFamily="18" charset="0"/>
                            <a:ea typeface="微软雅黑"/>
                          </a:rPr>
                        </m:ctrlPr>
                      </m:sSubPr>
                      <m:e>
                        <m:acc>
                          <m:accPr>
                            <m:chr m:val="̅"/>
                            <m:ctrlPr>
                              <a:rPr kumimoji="0" lang="ar-AE" altLang="zh-CN" sz="2400" b="0" i="1" u="none" strike="noStrike" kern="1200" cap="none" spc="0" normalizeH="0" baseline="0" noProof="0" dirty="0">
                                <a:ln>
                                  <a:noFill/>
                                </a:ln>
                                <a:solidFill>
                                  <a:srgbClr val="FF0000"/>
                                </a:solidFill>
                                <a:effectLst/>
                                <a:uLnTx/>
                                <a:uFillTx/>
                                <a:latin typeface="Cambria Math" panose="02040503050406030204" pitchFamily="18" charset="0"/>
                                <a:ea typeface="微软雅黑"/>
                              </a:rPr>
                            </m:ctrlPr>
                          </m:accPr>
                          <m:e>
                            <m:r>
                              <a:rPr kumimoji="0" lang="zh-CN" altLang="ar-AE" sz="2400" b="0" i="1" u="none" strike="noStrike" kern="1200" cap="none" spc="0" normalizeH="0" baseline="0" noProof="0" dirty="0">
                                <a:ln>
                                  <a:noFill/>
                                </a:ln>
                                <a:solidFill>
                                  <a:srgbClr val="FF0000"/>
                                </a:solidFill>
                                <a:effectLst/>
                                <a:uLnTx/>
                                <a:uFillTx/>
                                <a:latin typeface="Cambria Math" panose="02040503050406030204" pitchFamily="18" charset="0"/>
                                <a:ea typeface="微软雅黑"/>
                              </a:rPr>
                              <m:t>𝐸</m:t>
                            </m:r>
                          </m:e>
                        </m:acc>
                      </m:e>
                      <m:sub>
                        <m:r>
                          <a:rPr kumimoji="0" lang="zh-CN" altLang="ar-AE" sz="2400" b="0" i="1" u="none" strike="noStrike" kern="1200" cap="none" spc="0" normalizeH="0" baseline="0" noProof="0" dirty="0">
                            <a:ln>
                              <a:noFill/>
                            </a:ln>
                            <a:solidFill>
                              <a:srgbClr val="FF0000"/>
                            </a:solidFill>
                            <a:effectLst/>
                            <a:uLnTx/>
                            <a:uFillTx/>
                            <a:latin typeface="Cambria Math" panose="02040503050406030204" pitchFamily="18" charset="0"/>
                            <a:ea typeface="微软雅黑"/>
                          </a:rPr>
                          <m:t>𝑧</m:t>
                        </m:r>
                      </m:sub>
                    </m:sSub>
                    <m:r>
                      <a:rPr kumimoji="0" lang="ar-AE" altLang="zh-CN" sz="2400" b="0" i="1" u="none" strike="noStrike" kern="1200" cap="none" spc="0" normalizeH="0" baseline="0" noProof="0" dirty="0">
                        <a:ln>
                          <a:noFill/>
                        </a:ln>
                        <a:solidFill>
                          <a:srgbClr val="FF0000"/>
                        </a:solidFill>
                        <a:effectLst/>
                        <a:uLnTx/>
                        <a:uFillTx/>
                        <a:latin typeface="Cambria Math" panose="02040503050406030204" pitchFamily="18" charset="0"/>
                        <a:ea typeface="微软雅黑"/>
                      </a:rPr>
                      <m:t>=</m:t>
                    </m:r>
                    <m:r>
                      <a:rPr kumimoji="0" lang="ar-AE" altLang="zh-CN" sz="2400" b="0" i="1" u="none" strike="noStrike" kern="1200" cap="none" spc="0" normalizeH="0" baseline="0" noProof="0" dirty="0" smtClean="0">
                        <a:ln>
                          <a:noFill/>
                        </a:ln>
                        <a:solidFill>
                          <a:srgbClr val="FF0000"/>
                        </a:solidFill>
                        <a:effectLst/>
                        <a:uLnTx/>
                        <a:uFillTx/>
                        <a:latin typeface="Cambria Math" panose="02040503050406030204" pitchFamily="18" charset="0"/>
                        <a:ea typeface="微软雅黑"/>
                      </a:rPr>
                      <m:t>8</m:t>
                    </m:r>
                    <m:r>
                      <a:rPr kumimoji="0" lang="ar-AE" altLang="zh-CN" sz="2400" b="0" i="1" u="none" strike="noStrike" kern="1200" cap="none" spc="0" normalizeH="0" baseline="0" noProof="0" dirty="0">
                        <a:ln>
                          <a:noFill/>
                        </a:ln>
                        <a:solidFill>
                          <a:srgbClr val="FF0000"/>
                        </a:solidFill>
                        <a:effectLst/>
                        <a:uLnTx/>
                        <a:uFillTx/>
                        <a:latin typeface="Cambria Math" panose="02040503050406030204" pitchFamily="18" charset="0"/>
                        <a:ea typeface="微软雅黑"/>
                      </a:rPr>
                      <m:t>.</m:t>
                    </m:r>
                    <m:r>
                      <a:rPr kumimoji="0" lang="ar-AE" altLang="zh-CN" sz="2400" b="0" i="1" u="none" strike="noStrike" kern="1200" cap="none" spc="0" normalizeH="0" baseline="0" noProof="0" dirty="0" smtClean="0">
                        <a:ln>
                          <a:noFill/>
                        </a:ln>
                        <a:solidFill>
                          <a:srgbClr val="FF0000"/>
                        </a:solidFill>
                        <a:effectLst/>
                        <a:uLnTx/>
                        <a:uFillTx/>
                        <a:latin typeface="Cambria Math" panose="02040503050406030204" pitchFamily="18" charset="0"/>
                        <a:ea typeface="微软雅黑"/>
                      </a:rPr>
                      <m:t>6</m:t>
                    </m:r>
                    <m:r>
                      <a:rPr kumimoji="0" lang="ar-AE" altLang="zh-CN" sz="2400" b="0" i="1" u="none" strike="noStrike" kern="1200" cap="none" spc="0" normalizeH="0" baseline="0" noProof="0" dirty="0">
                        <a:ln>
                          <a:noFill/>
                        </a:ln>
                        <a:solidFill>
                          <a:srgbClr val="FF0000"/>
                        </a:solidFill>
                        <a:effectLst/>
                        <a:uLnTx/>
                        <a:uFillTx/>
                        <a:latin typeface="Cambria Math" panose="02040503050406030204" pitchFamily="18" charset="0"/>
                        <a:ea typeface="微软雅黑"/>
                      </a:rPr>
                      <m:t> </m:t>
                    </m:r>
                    <m:r>
                      <m:rPr>
                        <m:sty m:val="p"/>
                      </m:rPr>
                      <a:rPr kumimoji="0" lang="en-US" altLang="zh-CN" sz="2400" b="0" i="1" u="none" strike="noStrike" kern="1200" cap="none" spc="0" normalizeH="0" baseline="0" noProof="0" dirty="0">
                        <a:ln>
                          <a:noFill/>
                        </a:ln>
                        <a:solidFill>
                          <a:srgbClr val="FF0000"/>
                        </a:solidFill>
                        <a:effectLst/>
                        <a:uLnTx/>
                        <a:uFillTx/>
                        <a:latin typeface="Cambria Math" panose="02040503050406030204" pitchFamily="18" charset="0"/>
                        <a:ea typeface="微软雅黑"/>
                      </a:rPr>
                      <m:t>GV</m:t>
                    </m:r>
                    <m:r>
                      <a:rPr kumimoji="0" lang="en-US" altLang="zh-CN" sz="2400" b="0" i="1" u="none" strike="noStrike" kern="1200" cap="none" spc="0" normalizeH="0" baseline="0" noProof="0" dirty="0">
                        <a:ln>
                          <a:noFill/>
                        </a:ln>
                        <a:solidFill>
                          <a:srgbClr val="FF0000"/>
                        </a:solidFill>
                        <a:effectLst/>
                        <a:uLnTx/>
                        <a:uFillTx/>
                        <a:latin typeface="Cambria Math" panose="02040503050406030204" pitchFamily="18" charset="0"/>
                        <a:ea typeface="微软雅黑"/>
                      </a:rPr>
                      <m:t>/</m:t>
                    </m:r>
                    <m:r>
                      <m:rPr>
                        <m:sty m:val="p"/>
                      </m:rPr>
                      <a:rPr kumimoji="0" lang="en-US" altLang="zh-CN" sz="2400" b="0" i="1" u="none" strike="noStrike" kern="1200" cap="none" spc="0" normalizeH="0" baseline="0" noProof="0" dirty="0">
                        <a:ln>
                          <a:noFill/>
                        </a:ln>
                        <a:solidFill>
                          <a:srgbClr val="FF0000"/>
                        </a:solidFill>
                        <a:effectLst/>
                        <a:uLnTx/>
                        <a:uFillTx/>
                        <a:latin typeface="Cambria Math" panose="02040503050406030204" pitchFamily="18" charset="0"/>
                        <a:ea typeface="微软雅黑"/>
                      </a:rPr>
                      <m:t>m</m:t>
                    </m:r>
                  </m:oMath>
                </a14:m>
                <a:endParaRPr kumimoji="0" lang="en-US" altLang="en-US" sz="2400" b="0" i="1" u="none" strike="noStrike" kern="1200" cap="none" spc="0" normalizeH="0" baseline="0" noProof="0" dirty="0">
                  <a:ln>
                    <a:noFill/>
                  </a:ln>
                  <a:solidFill>
                    <a:srgbClr val="FF0000"/>
                  </a:solidFill>
                  <a:effectLst/>
                  <a:uLnTx/>
                  <a:uFillTx/>
                  <a:latin typeface="Cambria Math" panose="02040503050406030204" pitchFamily="18" charset="0"/>
                  <a:ea typeface="微软雅黑"/>
                  <a:cs typeface="Times New Roman" panose="02020603050405020304" pitchFamily="18" charset="0"/>
                </a:endParaRPr>
              </a:p>
              <a:p>
                <a:pPr marL="593725" marR="0" lvl="1" indent="-281305" algn="l" defTabSz="914400" rtl="0" eaLnBrk="1" fontAlgn="auto" latinLnBrk="0" hangingPunct="1">
                  <a:lnSpc>
                    <a:spcPct val="150000"/>
                  </a:lnSpc>
                  <a:spcBef>
                    <a:spcPts val="500"/>
                  </a:spcBef>
                  <a:spcAft>
                    <a:spcPts val="0"/>
                  </a:spcAft>
                  <a:buClrTx/>
                  <a:buSzTx/>
                  <a:buFontTx/>
                  <a:buBlip>
                    <a:blip r:embed="rId4"/>
                  </a:buBlip>
                  <a:tabLst/>
                  <a:defRPr/>
                </a:pPr>
                <a14:m>
                  <m:oMath xmlns:m="http://schemas.openxmlformats.org/officeDocument/2006/math">
                    <m:sSub>
                      <m:sSubPr>
                        <m:ctrlPr>
                          <a:rPr kumimoji="0" lang="ar-AE" altLang="zh-CN" sz="2400" b="0" i="1" u="none" strike="noStrike" kern="1200" cap="none" spc="0" normalizeH="0" baseline="0" noProof="0" dirty="0">
                            <a:ln>
                              <a:noFill/>
                            </a:ln>
                            <a:solidFill>
                              <a:srgbClr val="FF0000"/>
                            </a:solidFill>
                            <a:effectLst/>
                            <a:uLnTx/>
                            <a:uFillTx/>
                            <a:latin typeface="Cambria Math" panose="02040503050406030204" pitchFamily="18" charset="0"/>
                            <a:ea typeface="微软雅黑"/>
                          </a:rPr>
                        </m:ctrlPr>
                      </m:sSubPr>
                      <m:e>
                        <m:r>
                          <a:rPr kumimoji="0" lang="zh-CN" altLang="ar-AE" sz="2400" b="0" i="1" u="none" strike="noStrike" kern="1200" cap="none" spc="0" normalizeH="0" baseline="0" noProof="0" dirty="0">
                            <a:ln>
                              <a:noFill/>
                            </a:ln>
                            <a:solidFill>
                              <a:srgbClr val="FF0000"/>
                            </a:solidFill>
                            <a:effectLst/>
                            <a:uLnTx/>
                            <a:uFillTx/>
                            <a:latin typeface="Cambria Math" panose="02040503050406030204" pitchFamily="18" charset="0"/>
                            <a:ea typeface="微软雅黑"/>
                          </a:rPr>
                          <m:t>𝛿</m:t>
                        </m:r>
                      </m:e>
                      <m:sub>
                        <m:r>
                          <m:rPr>
                            <m:sty m:val="p"/>
                          </m:rPr>
                          <a:rPr kumimoji="0" lang="en-US" altLang="zh-CN" sz="2400" b="0" i="1" u="none" strike="noStrike" kern="1200" cap="none" spc="0" normalizeH="0" baseline="0" noProof="0" dirty="0">
                            <a:ln>
                              <a:noFill/>
                            </a:ln>
                            <a:solidFill>
                              <a:srgbClr val="FF0000"/>
                            </a:solidFill>
                            <a:effectLst/>
                            <a:uLnTx/>
                            <a:uFillTx/>
                            <a:latin typeface="Cambria Math" panose="02040503050406030204" pitchFamily="18" charset="0"/>
                            <a:ea typeface="微软雅黑"/>
                          </a:rPr>
                          <m:t>RMS</m:t>
                        </m:r>
                      </m:sub>
                    </m:sSub>
                    <m:r>
                      <a:rPr kumimoji="0" lang="ar-AE" altLang="zh-CN" sz="2400" b="0" i="1" u="none" strike="noStrike" kern="1200" cap="none" spc="0" normalizeH="0" baseline="0" noProof="0">
                        <a:ln>
                          <a:noFill/>
                        </a:ln>
                        <a:solidFill>
                          <a:srgbClr val="FF0000"/>
                        </a:solidFill>
                        <a:effectLst/>
                        <a:uLnTx/>
                        <a:uFillTx/>
                        <a:latin typeface="Cambria Math" panose="02040503050406030204" pitchFamily="18" charset="0"/>
                        <a:ea typeface="微软雅黑"/>
                      </a:rPr>
                      <m:t>=</m:t>
                    </m:r>
                    <m:r>
                      <a:rPr kumimoji="0" lang="ar-AE" altLang="zh-CN" sz="2400" b="0" i="1" u="none" strike="noStrike" kern="1200" cap="none" spc="0" normalizeH="0" baseline="0" noProof="0" smtClean="0">
                        <a:ln>
                          <a:noFill/>
                        </a:ln>
                        <a:solidFill>
                          <a:srgbClr val="FF0000"/>
                        </a:solidFill>
                        <a:effectLst/>
                        <a:uLnTx/>
                        <a:uFillTx/>
                        <a:latin typeface="Cambria Math" panose="02040503050406030204" pitchFamily="18" charset="0"/>
                        <a:ea typeface="微软雅黑"/>
                      </a:rPr>
                      <m:t>0</m:t>
                    </m:r>
                    <m:r>
                      <a:rPr kumimoji="0" lang="ar-AE" altLang="zh-CN" sz="2400" b="0" i="1" u="none" strike="noStrike" kern="1200" cap="none" spc="0" normalizeH="0" baseline="0" noProof="0" smtClean="0">
                        <a:ln>
                          <a:noFill/>
                        </a:ln>
                        <a:solidFill>
                          <a:srgbClr val="FF0000"/>
                        </a:solidFill>
                        <a:effectLst/>
                        <a:uLnTx/>
                        <a:uFillTx/>
                        <a:latin typeface="Cambria Math" panose="02040503050406030204" pitchFamily="18" charset="0"/>
                        <a:ea typeface="微软雅黑"/>
                      </a:rPr>
                      <m:t>.</m:t>
                    </m:r>
                    <m:r>
                      <a:rPr kumimoji="0" lang="ar-AE" altLang="zh-CN" sz="2400" b="0" i="1" u="none" strike="noStrike" kern="1200" cap="none" spc="0" normalizeH="0" baseline="0" noProof="0" smtClean="0">
                        <a:ln>
                          <a:noFill/>
                        </a:ln>
                        <a:solidFill>
                          <a:srgbClr val="FF0000"/>
                        </a:solidFill>
                        <a:effectLst/>
                        <a:uLnTx/>
                        <a:uFillTx/>
                        <a:latin typeface="Cambria Math" panose="02040503050406030204" pitchFamily="18" charset="0"/>
                        <a:ea typeface="微软雅黑"/>
                      </a:rPr>
                      <m:t>53</m:t>
                    </m:r>
                    <m:r>
                      <a:rPr kumimoji="0" lang="ar-AE" altLang="zh-CN" sz="2400" b="0" i="1" u="none" strike="noStrike" kern="1200" cap="none" spc="0" normalizeH="0" baseline="0" noProof="0">
                        <a:ln>
                          <a:noFill/>
                        </a:ln>
                        <a:solidFill>
                          <a:srgbClr val="FF0000"/>
                        </a:solidFill>
                        <a:effectLst/>
                        <a:uLnTx/>
                        <a:uFillTx/>
                        <a:latin typeface="Cambria Math" panose="02040503050406030204" pitchFamily="18" charset="0"/>
                        <a:ea typeface="微软雅黑"/>
                      </a:rPr>
                      <m:t>%</m:t>
                    </m:r>
                  </m:oMath>
                </a14:m>
                <a:r>
                  <a:rPr kumimoji="0" lang="ar-AE" altLang="zh-CN" sz="2400" b="0" i="1"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p>
              <a:p>
                <a:pPr marL="593725" marR="0" lvl="1" indent="-281305" algn="l" defTabSz="914400" rtl="0" eaLnBrk="1" fontAlgn="auto" latinLnBrk="0" hangingPunct="1">
                  <a:lnSpc>
                    <a:spcPct val="150000"/>
                  </a:lnSpc>
                  <a:spcBef>
                    <a:spcPts val="500"/>
                  </a:spcBef>
                  <a:spcAft>
                    <a:spcPts val="0"/>
                  </a:spcAft>
                  <a:buClrTx/>
                  <a:buSzTx/>
                  <a:buFontTx/>
                  <a:buBlip>
                    <a:blip r:embed="rId4"/>
                  </a:buBlip>
                  <a:tabLst/>
                  <a:defRPr/>
                </a:pPr>
                <a14:m>
                  <m:oMath xmlns:m="http://schemas.openxmlformats.org/officeDocument/2006/math">
                    <m:sSub>
                      <m:sSubPr>
                        <m:ctrlPr>
                          <a:rPr kumimoji="0" lang="ar-AE" altLang="zh-CN" sz="2400" b="0" i="1" u="none" strike="noStrike" kern="1200" cap="none" spc="0" normalizeH="0" baseline="0" noProof="0" dirty="0">
                            <a:ln>
                              <a:noFill/>
                            </a:ln>
                            <a:solidFill>
                              <a:srgbClr val="FF0000"/>
                            </a:solidFill>
                            <a:effectLst/>
                            <a:uLnTx/>
                            <a:uFillTx/>
                            <a:latin typeface="Cambria Math" panose="02040503050406030204" pitchFamily="18" charset="0"/>
                            <a:ea typeface="微软雅黑"/>
                          </a:rPr>
                        </m:ctrlPr>
                      </m:sSubPr>
                      <m:e>
                        <m:r>
                          <a:rPr kumimoji="0" lang="zh-CN" altLang="ar-AE" sz="2400" b="0" i="1" u="none" strike="noStrike" kern="1200" cap="none" spc="0" normalizeH="0" baseline="0" noProof="0" dirty="0">
                            <a:ln>
                              <a:noFill/>
                            </a:ln>
                            <a:solidFill>
                              <a:srgbClr val="FF0000"/>
                            </a:solidFill>
                            <a:effectLst/>
                            <a:uLnTx/>
                            <a:uFillTx/>
                            <a:latin typeface="Cambria Math" panose="02040503050406030204" pitchFamily="18" charset="0"/>
                            <a:ea typeface="微软雅黑"/>
                          </a:rPr>
                          <m:t>𝜖</m:t>
                        </m:r>
                      </m:e>
                      <m:sub>
                        <m:r>
                          <a:rPr kumimoji="0" lang="zh-CN" altLang="ar-AE" sz="2400" b="0" i="1" u="none" strike="noStrike" kern="1200" cap="none" spc="0" normalizeH="0" baseline="0" noProof="0" dirty="0">
                            <a:ln>
                              <a:noFill/>
                            </a:ln>
                            <a:solidFill>
                              <a:srgbClr val="FF0000"/>
                            </a:solidFill>
                            <a:effectLst/>
                            <a:uLnTx/>
                            <a:uFillTx/>
                            <a:latin typeface="Cambria Math" panose="02040503050406030204" pitchFamily="18" charset="0"/>
                            <a:ea typeface="微软雅黑"/>
                          </a:rPr>
                          <m:t>𝑛</m:t>
                        </m:r>
                      </m:sub>
                    </m:sSub>
                    <m:r>
                      <a:rPr kumimoji="0" lang="ar-AE" altLang="zh-CN" sz="2400" b="0" i="1" u="none" strike="noStrike" kern="1200" cap="none" spc="0" normalizeH="0" baseline="0" noProof="0" dirty="0" smtClean="0">
                        <a:ln>
                          <a:noFill/>
                        </a:ln>
                        <a:solidFill>
                          <a:srgbClr val="FF0000"/>
                        </a:solidFill>
                        <a:effectLst/>
                        <a:uLnTx/>
                        <a:uFillTx/>
                        <a:latin typeface="Cambria Math" panose="02040503050406030204" pitchFamily="18" charset="0"/>
                        <a:ea typeface="微软雅黑"/>
                      </a:rPr>
                      <m:t>=</m:t>
                    </m:r>
                    <m:r>
                      <a:rPr kumimoji="0" lang="ar-AE" altLang="zh-CN" sz="2400" b="0" i="1" u="none" strike="noStrike" kern="1200" cap="none" spc="0" normalizeH="0" baseline="0" noProof="0" dirty="0" smtClean="0">
                        <a:ln>
                          <a:noFill/>
                        </a:ln>
                        <a:solidFill>
                          <a:srgbClr val="FF0000"/>
                        </a:solidFill>
                        <a:effectLst/>
                        <a:uLnTx/>
                        <a:uFillTx/>
                        <a:latin typeface="Cambria Math" panose="02040503050406030204" pitchFamily="18" charset="0"/>
                        <a:ea typeface="微软雅黑"/>
                      </a:rPr>
                      <m:t>1</m:t>
                    </m:r>
                    <m:r>
                      <a:rPr kumimoji="0" lang="ar-AE" altLang="zh-CN" sz="2400" b="0" i="1" u="none" strike="noStrike" kern="1200" cap="none" spc="0" normalizeH="0" baseline="0" noProof="0" dirty="0">
                        <a:ln>
                          <a:noFill/>
                        </a:ln>
                        <a:solidFill>
                          <a:srgbClr val="FF0000"/>
                        </a:solidFill>
                        <a:effectLst/>
                        <a:uLnTx/>
                        <a:uFillTx/>
                        <a:latin typeface="Cambria Math" panose="02040503050406030204" pitchFamily="18" charset="0"/>
                        <a:ea typeface="微软雅黑"/>
                      </a:rPr>
                      <m:t>.</m:t>
                    </m:r>
                    <m:r>
                      <a:rPr kumimoji="0" lang="ar-AE" altLang="zh-CN" sz="2400" b="0" i="1" u="none" strike="noStrike" kern="1200" cap="none" spc="0" normalizeH="0" baseline="0" noProof="0" dirty="0" smtClean="0">
                        <a:ln>
                          <a:noFill/>
                        </a:ln>
                        <a:solidFill>
                          <a:srgbClr val="FF0000"/>
                        </a:solidFill>
                        <a:effectLst/>
                        <a:uLnTx/>
                        <a:uFillTx/>
                        <a:latin typeface="Cambria Math" panose="02040503050406030204" pitchFamily="18" charset="0"/>
                        <a:ea typeface="微软雅黑"/>
                      </a:rPr>
                      <m:t>15</m:t>
                    </m:r>
                    <m:r>
                      <a:rPr kumimoji="0" lang="ar-AE" altLang="zh-CN" sz="2400" b="0" i="1" u="none" strike="noStrike" kern="1200" cap="none" spc="0" normalizeH="0" baseline="0" noProof="0" dirty="0" smtClean="0">
                        <a:ln>
                          <a:noFill/>
                        </a:ln>
                        <a:solidFill>
                          <a:srgbClr val="FF0000"/>
                        </a:solidFill>
                        <a:effectLst/>
                        <a:uLnTx/>
                        <a:uFillTx/>
                        <a:latin typeface="Cambria Math" panose="02040503050406030204" pitchFamily="18" charset="0"/>
                        <a:ea typeface="微软雅黑"/>
                      </a:rPr>
                      <m:t>(</m:t>
                    </m:r>
                    <m:r>
                      <a:rPr kumimoji="0" lang="zh-CN" altLang="ar-AE" sz="2400" b="0" i="1" u="none" strike="noStrike" kern="1200" cap="none" spc="0" normalizeH="0" baseline="0" noProof="0" dirty="0" smtClean="0">
                        <a:ln>
                          <a:noFill/>
                        </a:ln>
                        <a:solidFill>
                          <a:srgbClr val="FF0000"/>
                        </a:solidFill>
                        <a:effectLst/>
                        <a:uLnTx/>
                        <a:uFillTx/>
                        <a:latin typeface="Cambria Math" panose="02040503050406030204" pitchFamily="18" charset="0"/>
                        <a:ea typeface="微软雅黑"/>
                      </a:rPr>
                      <m:t>𝑥</m:t>
                    </m:r>
                    <m:r>
                      <a:rPr kumimoji="0" lang="ar-AE" altLang="zh-CN" sz="2400" b="0" i="1" u="none" strike="noStrike" kern="1200" cap="none" spc="0" normalizeH="0" baseline="0" noProof="0" dirty="0" smtClean="0">
                        <a:ln>
                          <a:noFill/>
                        </a:ln>
                        <a:solidFill>
                          <a:srgbClr val="FF0000"/>
                        </a:solidFill>
                        <a:effectLst/>
                        <a:uLnTx/>
                        <a:uFillTx/>
                        <a:latin typeface="Cambria Math" panose="02040503050406030204" pitchFamily="18" charset="0"/>
                        <a:ea typeface="微软雅黑"/>
                      </a:rPr>
                      <m:t>)/</m:t>
                    </m:r>
                    <m:r>
                      <a:rPr kumimoji="0" lang="ar-AE" altLang="zh-CN" sz="2400" b="0" i="1" u="none" strike="noStrike" kern="1200" cap="none" spc="0" normalizeH="0" baseline="0" noProof="0" dirty="0" smtClean="0">
                        <a:ln>
                          <a:noFill/>
                        </a:ln>
                        <a:solidFill>
                          <a:srgbClr val="FF0000"/>
                        </a:solidFill>
                        <a:effectLst/>
                        <a:uLnTx/>
                        <a:uFillTx/>
                        <a:latin typeface="Cambria Math" panose="02040503050406030204" pitchFamily="18" charset="0"/>
                        <a:ea typeface="微软雅黑"/>
                      </a:rPr>
                      <m:t>1</m:t>
                    </m:r>
                    <m:r>
                      <a:rPr kumimoji="0" lang="ar-AE" altLang="zh-CN" sz="2400" b="0" i="1" u="none" strike="noStrike" kern="1200" cap="none" spc="0" normalizeH="0" baseline="0" noProof="0" dirty="0" smtClean="0">
                        <a:ln>
                          <a:noFill/>
                        </a:ln>
                        <a:solidFill>
                          <a:srgbClr val="FF0000"/>
                        </a:solidFill>
                        <a:effectLst/>
                        <a:uLnTx/>
                        <a:uFillTx/>
                        <a:latin typeface="Cambria Math" panose="02040503050406030204" pitchFamily="18" charset="0"/>
                        <a:ea typeface="微软雅黑"/>
                      </a:rPr>
                      <m:t>.</m:t>
                    </m:r>
                    <m:r>
                      <a:rPr kumimoji="0" lang="ar-AE" altLang="zh-CN" sz="2400" b="0" i="1" u="none" strike="noStrike" kern="1200" cap="none" spc="0" normalizeH="0" baseline="0" noProof="0" dirty="0" smtClean="0">
                        <a:ln>
                          <a:noFill/>
                        </a:ln>
                        <a:solidFill>
                          <a:srgbClr val="FF0000"/>
                        </a:solidFill>
                        <a:effectLst/>
                        <a:uLnTx/>
                        <a:uFillTx/>
                        <a:latin typeface="Cambria Math" panose="02040503050406030204" pitchFamily="18" charset="0"/>
                        <a:ea typeface="微软雅黑"/>
                      </a:rPr>
                      <m:t>20</m:t>
                    </m:r>
                    <m:r>
                      <a:rPr kumimoji="0" lang="ar-AE" altLang="zh-CN" sz="2400" b="0" i="1" u="none" strike="noStrike" kern="1200" cap="none" spc="0" normalizeH="0" baseline="0" noProof="0" dirty="0" smtClean="0">
                        <a:ln>
                          <a:noFill/>
                        </a:ln>
                        <a:solidFill>
                          <a:srgbClr val="FF0000"/>
                        </a:solidFill>
                        <a:effectLst/>
                        <a:uLnTx/>
                        <a:uFillTx/>
                        <a:latin typeface="Cambria Math" panose="02040503050406030204" pitchFamily="18" charset="0"/>
                        <a:ea typeface="微软雅黑"/>
                      </a:rPr>
                      <m:t>(</m:t>
                    </m:r>
                    <m:r>
                      <a:rPr kumimoji="0" lang="zh-CN" altLang="ar-AE" sz="2400" b="0" i="1" u="none" strike="noStrike" kern="1200" cap="none" spc="0" normalizeH="0" baseline="0" noProof="0" dirty="0" smtClean="0">
                        <a:ln>
                          <a:noFill/>
                        </a:ln>
                        <a:solidFill>
                          <a:srgbClr val="FF0000"/>
                        </a:solidFill>
                        <a:effectLst/>
                        <a:uLnTx/>
                        <a:uFillTx/>
                        <a:latin typeface="Cambria Math" panose="02040503050406030204" pitchFamily="18" charset="0"/>
                        <a:ea typeface="微软雅黑"/>
                      </a:rPr>
                      <m:t>𝑦</m:t>
                    </m:r>
                    <m:r>
                      <a:rPr kumimoji="0" lang="ar-AE" altLang="zh-CN" sz="2400" b="0" i="1" u="none" strike="noStrike" kern="1200" cap="none" spc="0" normalizeH="0" baseline="0" noProof="0" dirty="0" smtClean="0">
                        <a:ln>
                          <a:noFill/>
                        </a:ln>
                        <a:solidFill>
                          <a:srgbClr val="FF0000"/>
                        </a:solidFill>
                        <a:effectLst/>
                        <a:uLnTx/>
                        <a:uFillTx/>
                        <a:latin typeface="Cambria Math" panose="02040503050406030204" pitchFamily="18" charset="0"/>
                        <a:ea typeface="微软雅黑"/>
                      </a:rPr>
                      <m:t>) </m:t>
                    </m:r>
                    <m:r>
                      <m:rPr>
                        <m:sty m:val="p"/>
                      </m:rPr>
                      <a:rPr kumimoji="0" lang="en-US" altLang="zh-CN" sz="2400" b="0" i="1" u="none" strike="noStrike" kern="1200" cap="none" spc="0" normalizeH="0" baseline="0" noProof="0">
                        <a:ln>
                          <a:noFill/>
                        </a:ln>
                        <a:solidFill>
                          <a:srgbClr val="FF0000"/>
                        </a:solidFill>
                        <a:effectLst/>
                        <a:uLnTx/>
                        <a:uFillTx/>
                        <a:latin typeface="Cambria Math" panose="02040503050406030204" pitchFamily="18" charset="0"/>
                        <a:ea typeface="微软雅黑"/>
                      </a:rPr>
                      <m:t>mm</m:t>
                    </m:r>
                    <m:r>
                      <a:rPr kumimoji="0" lang="en-US" altLang="zh-CN" sz="2400" b="0" i="1" u="none" strike="noStrike" kern="1200" cap="none" spc="0" normalizeH="0" baseline="0" noProof="0">
                        <a:ln>
                          <a:noFill/>
                        </a:ln>
                        <a:solidFill>
                          <a:srgbClr val="FF0000"/>
                        </a:solidFill>
                        <a:effectLst/>
                        <a:uLnTx/>
                        <a:uFillTx/>
                        <a:latin typeface="Cambria Math" panose="02040503050406030204" pitchFamily="18" charset="0"/>
                        <a:ea typeface="微软雅黑"/>
                      </a:rPr>
                      <m:t>⋅</m:t>
                    </m:r>
                    <m:r>
                      <m:rPr>
                        <m:sty m:val="p"/>
                      </m:rPr>
                      <a:rPr kumimoji="0" lang="en-US" altLang="zh-CN" sz="2400" b="0" i="1" u="none" strike="noStrike" kern="1200" cap="none" spc="0" normalizeH="0" baseline="0" noProof="0">
                        <a:ln>
                          <a:noFill/>
                        </a:ln>
                        <a:solidFill>
                          <a:srgbClr val="FF0000"/>
                        </a:solidFill>
                        <a:effectLst/>
                        <a:uLnTx/>
                        <a:uFillTx/>
                        <a:latin typeface="Cambria Math" panose="02040503050406030204" pitchFamily="18" charset="0"/>
                        <a:ea typeface="微软雅黑"/>
                      </a:rPr>
                      <m:t>mrad</m:t>
                    </m:r>
                  </m:oMath>
                </a14:m>
                <a:r>
                  <a:rPr kumimoji="0" lang="en-US" altLang="zh-CN" sz="2400" b="0" i="1"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p>
              <a:p>
                <a:pPr marL="593725" marR="0" lvl="1" indent="-281305" algn="l" defTabSz="914400" rtl="0" eaLnBrk="1" fontAlgn="auto" latinLnBrk="0" hangingPunct="1">
                  <a:lnSpc>
                    <a:spcPct val="150000"/>
                  </a:lnSpc>
                  <a:spcBef>
                    <a:spcPts val="500"/>
                  </a:spcBef>
                  <a:spcAft>
                    <a:spcPts val="0"/>
                  </a:spcAft>
                  <a:buClrTx/>
                  <a:buSzTx/>
                  <a:buFontTx/>
                  <a:buBlip>
                    <a:blip r:embed="rId4"/>
                  </a:buBlip>
                  <a:tabLst/>
                  <a:defRPr/>
                </a:pPr>
                <a:r>
                  <a:rPr kumimoji="0" lang="zh-CN"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负载效率</a:t>
                </a: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40%</a:t>
                </a:r>
                <a:endParaRPr kumimoji="0" lang="zh-CN"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mc:Choice>
        <mc:Fallback xmlns="">
          <p:sp>
            <p:nvSpPr>
              <p:cNvPr id="10" name="内容占位符 1">
                <a:extLst>
                  <a:ext uri="{FF2B5EF4-FFF2-40B4-BE49-F238E27FC236}">
                    <a16:creationId xmlns:a16="http://schemas.microsoft.com/office/drawing/2014/main" id="{043A7F31-C4A9-41A3-B2DD-5731FAFCB46E}"/>
                  </a:ext>
                </a:extLst>
              </p:cNvPr>
              <p:cNvSpPr txBox="1">
                <a:spLocks noRot="1" noChangeAspect="1" noMove="1" noResize="1" noEditPoints="1" noAdjustHandles="1" noChangeArrowheads="1" noChangeShapeType="1" noTextEdit="1"/>
              </p:cNvSpPr>
              <p:nvPr/>
            </p:nvSpPr>
            <p:spPr>
              <a:xfrm>
                <a:off x="479425" y="903222"/>
                <a:ext cx="11164888" cy="5146675"/>
              </a:xfrm>
              <a:custGeom>
                <a:avLst/>
                <a:gdLst>
                  <a:gd name="connsiteX0" fmla="*/ 0 w 10857753"/>
                  <a:gd name="connsiteY0" fmla="*/ 0 h 5136439"/>
                  <a:gd name="connsiteX1" fmla="*/ 10857753 w 10857753"/>
                  <a:gd name="connsiteY1" fmla="*/ 0 h 5136439"/>
                  <a:gd name="connsiteX2" fmla="*/ 10857753 w 10857753"/>
                  <a:gd name="connsiteY2" fmla="*/ 5136439 h 5136439"/>
                  <a:gd name="connsiteX3" fmla="*/ 0 w 10857753"/>
                  <a:gd name="connsiteY3" fmla="*/ 5136439 h 5136439"/>
                  <a:gd name="connsiteX4" fmla="*/ 0 w 10857753"/>
                  <a:gd name="connsiteY4" fmla="*/ 0 h 5136439"/>
                  <a:gd name="connsiteX0-1" fmla="*/ 0 w 10857753"/>
                  <a:gd name="connsiteY0-2" fmla="*/ 0 h 5136439"/>
                  <a:gd name="connsiteX1-3" fmla="*/ 10857753 w 10857753"/>
                  <a:gd name="connsiteY1-4" fmla="*/ 0 h 5136439"/>
                  <a:gd name="connsiteX2-5" fmla="*/ 10855126 w 10857753"/>
                  <a:gd name="connsiteY2-6" fmla="*/ 4956679 h 5136439"/>
                  <a:gd name="connsiteX3-7" fmla="*/ 10857753 w 10857753"/>
                  <a:gd name="connsiteY3-8" fmla="*/ 5136439 h 5136439"/>
                  <a:gd name="connsiteX4-9" fmla="*/ 0 w 10857753"/>
                  <a:gd name="connsiteY4-10" fmla="*/ 5136439 h 5136439"/>
                  <a:gd name="connsiteX5" fmla="*/ 0 w 10857753"/>
                  <a:gd name="connsiteY5" fmla="*/ 0 h 5136439"/>
                  <a:gd name="connsiteX0-11" fmla="*/ 0 w 10857753"/>
                  <a:gd name="connsiteY0-12" fmla="*/ 0 h 5142745"/>
                  <a:gd name="connsiteX1-13" fmla="*/ 10857753 w 10857753"/>
                  <a:gd name="connsiteY1-14" fmla="*/ 0 h 5142745"/>
                  <a:gd name="connsiteX2-15" fmla="*/ 10855126 w 10857753"/>
                  <a:gd name="connsiteY2-16" fmla="*/ 4956679 h 5142745"/>
                  <a:gd name="connsiteX3-17" fmla="*/ 10687486 w 10857753"/>
                  <a:gd name="connsiteY3-18" fmla="*/ 5142745 h 5142745"/>
                  <a:gd name="connsiteX4-19" fmla="*/ 0 w 10857753"/>
                  <a:gd name="connsiteY4-20" fmla="*/ 5136439 h 5142745"/>
                  <a:gd name="connsiteX5-21" fmla="*/ 0 w 10857753"/>
                  <a:gd name="connsiteY5-22" fmla="*/ 0 h 5142745"/>
                  <a:gd name="connsiteX0-23" fmla="*/ 0 w 10857753"/>
                  <a:gd name="connsiteY0-24" fmla="*/ 0 h 5142745"/>
                  <a:gd name="connsiteX1-25" fmla="*/ 10857753 w 10857753"/>
                  <a:gd name="connsiteY1-26" fmla="*/ 0 h 5142745"/>
                  <a:gd name="connsiteX2-27" fmla="*/ 10855126 w 10857753"/>
                  <a:gd name="connsiteY2-28" fmla="*/ 4956679 h 5142745"/>
                  <a:gd name="connsiteX3-29" fmla="*/ 10687486 w 10857753"/>
                  <a:gd name="connsiteY3-30" fmla="*/ 5142745 h 5142745"/>
                  <a:gd name="connsiteX4-31" fmla="*/ 0 w 10857753"/>
                  <a:gd name="connsiteY4-32" fmla="*/ 5136439 h 5142745"/>
                  <a:gd name="connsiteX5-33" fmla="*/ 0 w 10857753"/>
                  <a:gd name="connsiteY5-34" fmla="*/ 0 h 5142745"/>
                  <a:gd name="connsiteX0-35" fmla="*/ 0 w 10857753"/>
                  <a:gd name="connsiteY0-36" fmla="*/ 0 h 5142747"/>
                  <a:gd name="connsiteX1-37" fmla="*/ 10857753 w 10857753"/>
                  <a:gd name="connsiteY1-38" fmla="*/ 0 h 5142747"/>
                  <a:gd name="connsiteX2-39" fmla="*/ 10855126 w 10857753"/>
                  <a:gd name="connsiteY2-40" fmla="*/ 4956679 h 5142747"/>
                  <a:gd name="connsiteX3-41" fmla="*/ 10687486 w 10857753"/>
                  <a:gd name="connsiteY3-42" fmla="*/ 5142745 h 5142747"/>
                  <a:gd name="connsiteX4-43" fmla="*/ 0 w 10857753"/>
                  <a:gd name="connsiteY4-44" fmla="*/ 5136439 h 5142747"/>
                  <a:gd name="connsiteX5-45" fmla="*/ 0 w 10857753"/>
                  <a:gd name="connsiteY5-46" fmla="*/ 0 h 5142747"/>
                  <a:gd name="connsiteX0-47" fmla="*/ 0 w 10857753"/>
                  <a:gd name="connsiteY0-48" fmla="*/ 0 h 5142903"/>
                  <a:gd name="connsiteX1-49" fmla="*/ 10857753 w 10857753"/>
                  <a:gd name="connsiteY1-50" fmla="*/ 0 h 5142903"/>
                  <a:gd name="connsiteX2-51" fmla="*/ 10855126 w 10857753"/>
                  <a:gd name="connsiteY2-52" fmla="*/ 4956679 h 5142903"/>
                  <a:gd name="connsiteX3-53" fmla="*/ 10687486 w 10857753"/>
                  <a:gd name="connsiteY3-54" fmla="*/ 5142745 h 5142903"/>
                  <a:gd name="connsiteX4-55" fmla="*/ 0 w 10857753"/>
                  <a:gd name="connsiteY4-56" fmla="*/ 5136439 h 5142903"/>
                  <a:gd name="connsiteX5-57" fmla="*/ 0 w 10857753"/>
                  <a:gd name="connsiteY5-58" fmla="*/ 0 h 5142903"/>
                  <a:gd name="connsiteX0-59" fmla="*/ 0 w 10857753"/>
                  <a:gd name="connsiteY0-60" fmla="*/ 0 h 5142823"/>
                  <a:gd name="connsiteX1-61" fmla="*/ 10857753 w 10857753"/>
                  <a:gd name="connsiteY1-62" fmla="*/ 0 h 5142823"/>
                  <a:gd name="connsiteX2-63" fmla="*/ 10855126 w 10857753"/>
                  <a:gd name="connsiteY2-64" fmla="*/ 4956679 h 5142823"/>
                  <a:gd name="connsiteX3-65" fmla="*/ 10687486 w 10857753"/>
                  <a:gd name="connsiteY3-66" fmla="*/ 5142745 h 5142823"/>
                  <a:gd name="connsiteX4-67" fmla="*/ 0 w 10857753"/>
                  <a:gd name="connsiteY4-68" fmla="*/ 5136439 h 5142823"/>
                  <a:gd name="connsiteX5-69" fmla="*/ 0 w 10857753"/>
                  <a:gd name="connsiteY5-70" fmla="*/ 0 h 5142823"/>
                  <a:gd name="connsiteX0-71" fmla="*/ 0 w 10857753"/>
                  <a:gd name="connsiteY0-72" fmla="*/ 0 h 5142926"/>
                  <a:gd name="connsiteX1-73" fmla="*/ 10857753 w 10857753"/>
                  <a:gd name="connsiteY1-74" fmla="*/ 0 h 5142926"/>
                  <a:gd name="connsiteX2-75" fmla="*/ 10855126 w 10857753"/>
                  <a:gd name="connsiteY2-76" fmla="*/ 4956679 h 5142926"/>
                  <a:gd name="connsiteX3-77" fmla="*/ 10687486 w 10857753"/>
                  <a:gd name="connsiteY3-78" fmla="*/ 5142745 h 5142926"/>
                  <a:gd name="connsiteX4-79" fmla="*/ 0 w 10857753"/>
                  <a:gd name="connsiteY4-80" fmla="*/ 5136439 h 5142926"/>
                  <a:gd name="connsiteX5-81" fmla="*/ 0 w 10857753"/>
                  <a:gd name="connsiteY5-82" fmla="*/ 0 h 5142926"/>
                  <a:gd name="connsiteX0-83" fmla="*/ 0 w 10857753"/>
                  <a:gd name="connsiteY0-84" fmla="*/ 0 h 5142954"/>
                  <a:gd name="connsiteX1-85" fmla="*/ 10857753 w 10857753"/>
                  <a:gd name="connsiteY1-86" fmla="*/ 0 h 5142954"/>
                  <a:gd name="connsiteX2-87" fmla="*/ 10855126 w 10857753"/>
                  <a:gd name="connsiteY2-88" fmla="*/ 4963817 h 5142954"/>
                  <a:gd name="connsiteX3-89" fmla="*/ 10687486 w 10857753"/>
                  <a:gd name="connsiteY3-90" fmla="*/ 5142745 h 5142954"/>
                  <a:gd name="connsiteX4-91" fmla="*/ 0 w 10857753"/>
                  <a:gd name="connsiteY4-92" fmla="*/ 5136439 h 5142954"/>
                  <a:gd name="connsiteX5-93" fmla="*/ 0 w 10857753"/>
                  <a:gd name="connsiteY5-94" fmla="*/ 0 h 5142954"/>
                  <a:gd name="connsiteX0-95" fmla="*/ 0 w 10857753"/>
                  <a:gd name="connsiteY0-96" fmla="*/ 0 h 5142954"/>
                  <a:gd name="connsiteX1-97" fmla="*/ 10857753 w 10857753"/>
                  <a:gd name="connsiteY1-98" fmla="*/ 0 h 5142954"/>
                  <a:gd name="connsiteX2-99" fmla="*/ 10855126 w 10857753"/>
                  <a:gd name="connsiteY2-100" fmla="*/ 4963817 h 5142954"/>
                  <a:gd name="connsiteX3-101" fmla="*/ 10687486 w 10857753"/>
                  <a:gd name="connsiteY3-102" fmla="*/ 5142745 h 5142954"/>
                  <a:gd name="connsiteX4-103" fmla="*/ 0 w 10857753"/>
                  <a:gd name="connsiteY4-104" fmla="*/ 5136439 h 5142954"/>
                  <a:gd name="connsiteX5-105" fmla="*/ 0 w 10857753"/>
                  <a:gd name="connsiteY5-106" fmla="*/ 0 h 5142954"/>
                  <a:gd name="connsiteX0-107" fmla="*/ 0 w 10857753"/>
                  <a:gd name="connsiteY0-108" fmla="*/ 0 h 5143138"/>
                  <a:gd name="connsiteX1-109" fmla="*/ 10857753 w 10857753"/>
                  <a:gd name="connsiteY1-110" fmla="*/ 0 h 5143138"/>
                  <a:gd name="connsiteX2-111" fmla="*/ 10855126 w 10857753"/>
                  <a:gd name="connsiteY2-112" fmla="*/ 4963817 h 5143138"/>
                  <a:gd name="connsiteX3-113" fmla="*/ 10687486 w 10857753"/>
                  <a:gd name="connsiteY3-114" fmla="*/ 5142745 h 5143138"/>
                  <a:gd name="connsiteX4-115" fmla="*/ 0 w 10857753"/>
                  <a:gd name="connsiteY4-116" fmla="*/ 5136439 h 5143138"/>
                  <a:gd name="connsiteX5-117" fmla="*/ 0 w 10857753"/>
                  <a:gd name="connsiteY5-118" fmla="*/ 0 h 51431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0857753" h="5143138">
                    <a:moveTo>
                      <a:pt x="0" y="0"/>
                    </a:moveTo>
                    <a:lnTo>
                      <a:pt x="10857753" y="0"/>
                    </a:lnTo>
                    <a:cubicBezTo>
                      <a:pt x="10856877" y="1652226"/>
                      <a:pt x="10856002" y="4910484"/>
                      <a:pt x="10855126" y="4963817"/>
                    </a:cubicBezTo>
                    <a:cubicBezTo>
                      <a:pt x="10840364" y="5128486"/>
                      <a:pt x="10747038" y="5146323"/>
                      <a:pt x="10687486" y="5142745"/>
                    </a:cubicBezTo>
                    <a:lnTo>
                      <a:pt x="0" y="5136439"/>
                    </a:lnTo>
                    <a:lnTo>
                      <a:pt x="0" y="0"/>
                    </a:lnTo>
                    <a:close/>
                  </a:path>
                </a:pathLst>
              </a:custGeom>
              <a:blipFill>
                <a:blip r:embed="rId5"/>
                <a:stretch>
                  <a:fillRect/>
                </a:stretch>
              </a:blipFill>
              <a:ln w="19050" cap="flat" cmpd="sng" algn="ctr">
                <a:gradFill flip="none" rotWithShape="1">
                  <a:gsLst>
                    <a:gs pos="0">
                      <a:srgbClr val="9DC3E6"/>
                    </a:gs>
                    <a:gs pos="35000">
                      <a:srgbClr val="5B9BD5">
                        <a:lumMod val="45000"/>
                        <a:lumOff val="55000"/>
                      </a:srgbClr>
                    </a:gs>
                    <a:gs pos="70000">
                      <a:srgbClr val="5B9BD5">
                        <a:lumMod val="45000"/>
                        <a:lumOff val="55000"/>
                      </a:srgbClr>
                    </a:gs>
                    <a:gs pos="100000">
                      <a:srgbClr val="5B9BD5">
                        <a:lumMod val="30000"/>
                        <a:lumOff val="70000"/>
                      </a:srgbClr>
                    </a:gs>
                  </a:gsLst>
                  <a:path path="rect">
                    <a:fillToRect l="50000" t="50000" r="50000" b="50000"/>
                  </a:path>
                  <a:tileRect/>
                </a:gradFill>
                <a:prstDash val="solid"/>
                <a:miter lim="800000"/>
                <a:headEnd type="oval"/>
                <a:tailEnd type="oval"/>
              </a:ln>
              <a:effectLst/>
            </p:spPr>
            <p:txBody>
              <a:bodyPr/>
              <a:lstStyle/>
              <a:p>
                <a:r>
                  <a:rPr lang="zh-CN" altLang="en-US">
                    <a:noFill/>
                  </a:rPr>
                  <a:t> </a:t>
                </a:r>
              </a:p>
            </p:txBody>
          </p:sp>
        </mc:Fallback>
      </mc:AlternateContent>
      <p:pic>
        <p:nvPicPr>
          <p:cNvPr id="11" name="图片 10">
            <a:extLst>
              <a:ext uri="{FF2B5EF4-FFF2-40B4-BE49-F238E27FC236}">
                <a16:creationId xmlns:a16="http://schemas.microsoft.com/office/drawing/2014/main" id="{37C72246-E476-46A8-919D-43AFA621B66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446246" y="4127710"/>
            <a:ext cx="3198067" cy="1922187"/>
          </a:xfrm>
          <a:prstGeom prst="rect">
            <a:avLst/>
          </a:prstGeom>
        </p:spPr>
      </p:pic>
      <p:pic>
        <p:nvPicPr>
          <p:cNvPr id="12" name="图片 11">
            <a:extLst>
              <a:ext uri="{FF2B5EF4-FFF2-40B4-BE49-F238E27FC236}">
                <a16:creationId xmlns:a16="http://schemas.microsoft.com/office/drawing/2014/main" id="{57C1C0AF-FC36-4662-A8E2-48A24EFE332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409990" y="4131743"/>
            <a:ext cx="3036256" cy="1918929"/>
          </a:xfrm>
          <a:prstGeom prst="rect">
            <a:avLst/>
          </a:prstGeom>
        </p:spPr>
      </p:pic>
      <p:pic>
        <p:nvPicPr>
          <p:cNvPr id="13" name="den-x-new">
            <a:hlinkClick r:id="" action="ppaction://media"/>
            <a:extLst>
              <a:ext uri="{FF2B5EF4-FFF2-40B4-BE49-F238E27FC236}">
                <a16:creationId xmlns:a16="http://schemas.microsoft.com/office/drawing/2014/main" id="{5D3196D6-1F87-4E01-A7EE-BA84F0F968C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818463" y="1006438"/>
            <a:ext cx="3226816" cy="3119255"/>
          </a:xfrm>
          <a:prstGeom prst="rect">
            <a:avLst/>
          </a:prstGeom>
        </p:spPr>
      </p:pic>
      <p:sp>
        <p:nvSpPr>
          <p:cNvPr id="14" name="文本框 13">
            <a:extLst>
              <a:ext uri="{FF2B5EF4-FFF2-40B4-BE49-F238E27FC236}">
                <a16:creationId xmlns:a16="http://schemas.microsoft.com/office/drawing/2014/main" id="{CEFE1869-2FFD-4142-B648-2C95287904C3}"/>
              </a:ext>
            </a:extLst>
          </p:cNvPr>
          <p:cNvSpPr txBox="1"/>
          <p:nvPr/>
        </p:nvSpPr>
        <p:spPr>
          <a:xfrm>
            <a:off x="9120336" y="6049897"/>
            <a:ext cx="2395828" cy="418191"/>
          </a:xfrm>
          <a:prstGeom prst="rect">
            <a:avLst/>
          </a:prstGeom>
          <a:noFill/>
        </p:spPr>
        <p:txBody>
          <a:bodyPr wrap="square" rtlCol="0">
            <a:spAutoFit/>
          </a:bodyPr>
          <a:lstStyle/>
          <a:p>
            <a:pPr algn="ctr" fontAlgn="base">
              <a:lnSpc>
                <a:spcPct val="150000"/>
              </a:lnSpc>
              <a:spcBef>
                <a:spcPct val="20000"/>
              </a:spcBef>
              <a:spcAft>
                <a:spcPct val="0"/>
              </a:spcAft>
              <a:buClr>
                <a:srgbClr val="7030A0"/>
              </a:buClr>
            </a:pPr>
            <a:r>
              <a:rPr lang="en-US" altLang="zh-CN" sz="1600" dirty="0">
                <a:solidFill>
                  <a:prstClr val="black"/>
                </a:solidFill>
                <a:latin typeface="Arial" panose="020B0604020202020204" pitchFamily="34" charset="0"/>
                <a:ea typeface="微软雅黑" panose="020B0503020204020204" pitchFamily="34" charset="-122"/>
                <a:cs typeface="Arial" panose="020B0604020202020204" pitchFamily="34" charset="0"/>
              </a:rPr>
              <a:t>To be submitted</a:t>
            </a:r>
            <a:endParaRPr lang="zh-CN" altLang="en-US" sz="160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42677904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2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80000">
                <p:cTn id="12" repeatCount="indefinite" fill="hold" display="0">
                  <p:stCondLst>
                    <p:cond delay="indefinite"/>
                  </p:stCondLst>
                </p:cTn>
                <p:tgtEl>
                  <p:spTgt spid="1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2">
            <a:extLst>
              <a:ext uri="{FF2B5EF4-FFF2-40B4-BE49-F238E27FC236}">
                <a16:creationId xmlns:a16="http://schemas.microsoft.com/office/drawing/2014/main" id="{2620F1CE-452D-4F8C-B9C8-F771EC054EA0}"/>
              </a:ext>
            </a:extLst>
          </p:cNvPr>
          <p:cNvSpPr>
            <a:spLocks noChangeArrowheads="1"/>
          </p:cNvSpPr>
          <p:nvPr/>
        </p:nvSpPr>
        <p:spPr bwMode="auto">
          <a:xfrm>
            <a:off x="1559496" y="0"/>
            <a:ext cx="8568952" cy="755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nchorCtr="0"/>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zh-CN" altLang="en-US" sz="3600" dirty="0">
                <a:solidFill>
                  <a:srgbClr val="333399"/>
                </a:solidFill>
                <a:latin typeface="Tahoma" panose="020B0604030504040204" pitchFamily="34" charset="0"/>
                <a:ea typeface="方正粗黑宋简体" panose="02000000000000000000" pitchFamily="2" charset="-122"/>
                <a:cs typeface="Tahoma" panose="020B0604030504040204" pitchFamily="34" charset="0"/>
              </a:rPr>
              <a:t>空泡机制中的正电子加速</a:t>
            </a:r>
          </a:p>
        </p:txBody>
      </p:sp>
      <p:grpSp>
        <p:nvGrpSpPr>
          <p:cNvPr id="20" name="组合 19">
            <a:extLst>
              <a:ext uri="{FF2B5EF4-FFF2-40B4-BE49-F238E27FC236}">
                <a16:creationId xmlns:a16="http://schemas.microsoft.com/office/drawing/2014/main" id="{FDBB5551-17B2-4F6D-9050-917916022426}"/>
              </a:ext>
            </a:extLst>
          </p:cNvPr>
          <p:cNvGrpSpPr/>
          <p:nvPr/>
        </p:nvGrpSpPr>
        <p:grpSpPr>
          <a:xfrm>
            <a:off x="76200" y="1518320"/>
            <a:ext cx="2812887" cy="2136877"/>
            <a:chOff x="534669" y="2874191"/>
            <a:chExt cx="4676775" cy="3552825"/>
          </a:xfrm>
        </p:grpSpPr>
        <p:pic>
          <p:nvPicPr>
            <p:cNvPr id="21" name="图片 20">
              <a:extLst>
                <a:ext uri="{FF2B5EF4-FFF2-40B4-BE49-F238E27FC236}">
                  <a16:creationId xmlns:a16="http://schemas.microsoft.com/office/drawing/2014/main" id="{EF623EA0-1BE3-4F8F-AEF5-854B816E6FEA}"/>
                </a:ext>
              </a:extLst>
            </p:cNvPr>
            <p:cNvPicPr>
              <a:picLocks noChangeAspect="1"/>
            </p:cNvPicPr>
            <p:nvPr/>
          </p:nvPicPr>
          <p:blipFill rotWithShape="1">
            <a:blip r:embed="rId2">
              <a:clrChange>
                <a:clrFrom>
                  <a:srgbClr val="FFFFFF"/>
                </a:clrFrom>
                <a:clrTo>
                  <a:srgbClr val="FFFFFF">
                    <a:alpha val="0"/>
                  </a:srgbClr>
                </a:clrTo>
              </a:clrChange>
            </a:blip>
            <a:srcRect l="6161" t="16396" r="11995" b="8995"/>
            <a:stretch/>
          </p:blipFill>
          <p:spPr>
            <a:xfrm>
              <a:off x="534669" y="2874191"/>
              <a:ext cx="4676775" cy="3552825"/>
            </a:xfrm>
            <a:prstGeom prst="rect">
              <a:avLst/>
            </a:prstGeom>
          </p:spPr>
        </p:pic>
        <p:cxnSp>
          <p:nvCxnSpPr>
            <p:cNvPr id="22" name="直接连接符 21">
              <a:extLst>
                <a:ext uri="{FF2B5EF4-FFF2-40B4-BE49-F238E27FC236}">
                  <a16:creationId xmlns:a16="http://schemas.microsoft.com/office/drawing/2014/main" id="{B7873BDD-6948-4782-91F5-EC29EF865C64}"/>
                </a:ext>
              </a:extLst>
            </p:cNvPr>
            <p:cNvCxnSpPr>
              <a:cxnSpLocks/>
            </p:cNvCxnSpPr>
            <p:nvPr/>
          </p:nvCxnSpPr>
          <p:spPr>
            <a:xfrm flipH="1">
              <a:off x="1372439" y="4050131"/>
              <a:ext cx="564782" cy="702644"/>
            </a:xfrm>
            <a:prstGeom prst="line">
              <a:avLst/>
            </a:prstGeom>
            <a:noFill/>
            <a:ln w="38100" cap="flat" cmpd="sng" algn="ctr">
              <a:solidFill>
                <a:srgbClr val="FF0000"/>
              </a:solidFill>
              <a:prstDash val="dash"/>
              <a:miter lim="800000"/>
            </a:ln>
            <a:effectLst/>
          </p:spPr>
        </p:cxnSp>
      </p:grpSp>
      <p:pic>
        <p:nvPicPr>
          <p:cNvPr id="23" name="图片 22">
            <a:extLst>
              <a:ext uri="{FF2B5EF4-FFF2-40B4-BE49-F238E27FC236}">
                <a16:creationId xmlns:a16="http://schemas.microsoft.com/office/drawing/2014/main" id="{B816B159-21E9-4402-BF4F-7A27FC7A3B1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7993" y="4261520"/>
            <a:ext cx="3948515" cy="2112511"/>
          </a:xfrm>
          <a:prstGeom prst="rect">
            <a:avLst/>
          </a:prstGeom>
        </p:spPr>
      </p:pic>
      <mc:AlternateContent xmlns:mc="http://schemas.openxmlformats.org/markup-compatibility/2006" xmlns:a14="http://schemas.microsoft.com/office/drawing/2010/main">
        <mc:Choice Requires="a14">
          <p:sp>
            <p:nvSpPr>
              <p:cNvPr id="24" name="矩形 23">
                <a:extLst>
                  <a:ext uri="{FF2B5EF4-FFF2-40B4-BE49-F238E27FC236}">
                    <a16:creationId xmlns:a16="http://schemas.microsoft.com/office/drawing/2014/main" id="{657BB7AD-9F6F-46B9-860F-B580EA6AF62E}"/>
                  </a:ext>
                </a:extLst>
              </p:cNvPr>
              <p:cNvSpPr/>
              <p:nvPr/>
            </p:nvSpPr>
            <p:spPr>
              <a:xfrm>
                <a:off x="2286000" y="2686241"/>
                <a:ext cx="4318422" cy="57176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zh-CN" sz="1400" i="1" smtClean="0">
                              <a:solidFill>
                                <a:prstClr val="black"/>
                              </a:solidFill>
                              <a:latin typeface="Cambria Math" panose="02040503050406030204" pitchFamily="18" charset="0"/>
                            </a:rPr>
                          </m:ctrlPr>
                        </m:sSubPr>
                        <m:e>
                          <m:r>
                            <a:rPr lang="en-US" altLang="zh-CN" sz="1400" i="1">
                              <a:solidFill>
                                <a:prstClr val="black"/>
                              </a:solidFill>
                              <a:latin typeface="Cambria Math" panose="02040503050406030204" pitchFamily="18" charset="0"/>
                            </a:rPr>
                            <m:t>𝐸</m:t>
                          </m:r>
                        </m:e>
                        <m:sub>
                          <m:r>
                            <a:rPr lang="en-US" altLang="zh-CN" sz="1400" i="1">
                              <a:solidFill>
                                <a:prstClr val="black"/>
                              </a:solidFill>
                              <a:latin typeface="Cambria Math" panose="02040503050406030204" pitchFamily="18" charset="0"/>
                            </a:rPr>
                            <m:t>𝑧</m:t>
                          </m:r>
                        </m:sub>
                      </m:sSub>
                      <m:d>
                        <m:dPr>
                          <m:ctrlPr>
                            <a:rPr lang="zh-CN" altLang="zh-CN" sz="1400" i="1">
                              <a:solidFill>
                                <a:prstClr val="black"/>
                              </a:solidFill>
                              <a:latin typeface="Cambria Math" panose="02040503050406030204" pitchFamily="18" charset="0"/>
                            </a:rPr>
                          </m:ctrlPr>
                        </m:dPr>
                        <m:e>
                          <m:r>
                            <a:rPr lang="en-US" altLang="zh-CN" sz="1400" i="1">
                              <a:solidFill>
                                <a:prstClr val="black"/>
                              </a:solidFill>
                              <a:latin typeface="Cambria Math" panose="02040503050406030204" pitchFamily="18" charset="0"/>
                            </a:rPr>
                            <m:t>𝜉</m:t>
                          </m:r>
                        </m:e>
                      </m:d>
                      <m:r>
                        <a:rPr lang="en-US" altLang="zh-CN" sz="1400" i="1">
                          <a:solidFill>
                            <a:prstClr val="black"/>
                          </a:solidFill>
                          <a:latin typeface="Cambria Math" panose="02040503050406030204" pitchFamily="18" charset="0"/>
                        </a:rPr>
                        <m:t>≈</m:t>
                      </m:r>
                      <m:f>
                        <m:fPr>
                          <m:ctrlPr>
                            <a:rPr lang="en-US" altLang="zh-CN" sz="1400" i="1">
                              <a:solidFill>
                                <a:prstClr val="black"/>
                              </a:solidFill>
                              <a:latin typeface="Cambria Math" panose="02040503050406030204" pitchFamily="18" charset="0"/>
                            </a:rPr>
                          </m:ctrlPr>
                        </m:fPr>
                        <m:num>
                          <m:r>
                            <a:rPr lang="en-US" altLang="zh-CN" sz="1400" i="1">
                              <a:solidFill>
                                <a:prstClr val="black"/>
                              </a:solidFill>
                              <a:latin typeface="Cambria Math" panose="02040503050406030204" pitchFamily="18" charset="0"/>
                            </a:rPr>
                            <m:t>1</m:t>
                          </m:r>
                        </m:num>
                        <m:den>
                          <m:r>
                            <a:rPr lang="en-US" altLang="zh-CN" sz="1400" i="1">
                              <a:solidFill>
                                <a:prstClr val="black"/>
                              </a:solidFill>
                              <a:latin typeface="Cambria Math" panose="02040503050406030204" pitchFamily="18" charset="0"/>
                            </a:rPr>
                            <m:t>2</m:t>
                          </m:r>
                        </m:den>
                      </m:f>
                      <m:sSub>
                        <m:sSubPr>
                          <m:ctrlPr>
                            <a:rPr lang="en-US" altLang="zh-CN" sz="1400" i="1">
                              <a:solidFill>
                                <a:prstClr val="black"/>
                              </a:solidFill>
                              <a:latin typeface="Cambria Math" panose="02040503050406030204" pitchFamily="18" charset="0"/>
                            </a:rPr>
                          </m:ctrlPr>
                        </m:sSubPr>
                        <m:e>
                          <m:r>
                            <a:rPr lang="en-US" altLang="zh-CN" sz="1400" i="1">
                              <a:solidFill>
                                <a:prstClr val="black"/>
                              </a:solidFill>
                              <a:latin typeface="Cambria Math" panose="02040503050406030204" pitchFamily="18" charset="0"/>
                            </a:rPr>
                            <m:t>𝑟</m:t>
                          </m:r>
                        </m:e>
                        <m:sub>
                          <m:r>
                            <a:rPr lang="en-US" altLang="zh-CN" sz="1400" i="1">
                              <a:solidFill>
                                <a:prstClr val="black"/>
                              </a:solidFill>
                              <a:latin typeface="Cambria Math" panose="02040503050406030204" pitchFamily="18" charset="0"/>
                            </a:rPr>
                            <m:t>𝑏</m:t>
                          </m:r>
                        </m:sub>
                      </m:sSub>
                      <m:f>
                        <m:fPr>
                          <m:ctrlPr>
                            <a:rPr lang="en-US" altLang="zh-CN" sz="1400" i="1">
                              <a:solidFill>
                                <a:prstClr val="black"/>
                              </a:solidFill>
                              <a:latin typeface="Cambria Math" panose="02040503050406030204" pitchFamily="18" charset="0"/>
                            </a:rPr>
                          </m:ctrlPr>
                        </m:fPr>
                        <m:num>
                          <m:r>
                            <a:rPr lang="en-US" altLang="zh-CN" sz="1400" i="1">
                              <a:solidFill>
                                <a:prstClr val="black"/>
                              </a:solidFill>
                              <a:latin typeface="Cambria Math" panose="02040503050406030204" pitchFamily="18" charset="0"/>
                            </a:rPr>
                            <m:t>𝑑</m:t>
                          </m:r>
                          <m:sSub>
                            <m:sSubPr>
                              <m:ctrlPr>
                                <a:rPr lang="en-US" altLang="zh-CN" sz="1400" i="1">
                                  <a:solidFill>
                                    <a:prstClr val="black"/>
                                  </a:solidFill>
                                  <a:latin typeface="Cambria Math" panose="02040503050406030204" pitchFamily="18" charset="0"/>
                                </a:rPr>
                              </m:ctrlPr>
                            </m:sSubPr>
                            <m:e>
                              <m:r>
                                <a:rPr lang="en-US" altLang="zh-CN" sz="1400" i="1">
                                  <a:solidFill>
                                    <a:prstClr val="black"/>
                                  </a:solidFill>
                                  <a:latin typeface="Cambria Math" panose="02040503050406030204" pitchFamily="18" charset="0"/>
                                </a:rPr>
                                <m:t>𝑟</m:t>
                              </m:r>
                            </m:e>
                            <m:sub>
                              <m:r>
                                <a:rPr lang="en-US" altLang="zh-CN" sz="1400" i="1">
                                  <a:solidFill>
                                    <a:prstClr val="black"/>
                                  </a:solidFill>
                                  <a:latin typeface="Cambria Math" panose="02040503050406030204" pitchFamily="18" charset="0"/>
                                </a:rPr>
                                <m:t>𝑏</m:t>
                              </m:r>
                            </m:sub>
                          </m:sSub>
                        </m:num>
                        <m:den>
                          <m:r>
                            <a:rPr lang="en-US" altLang="zh-CN" sz="1400" i="1">
                              <a:solidFill>
                                <a:prstClr val="black"/>
                              </a:solidFill>
                              <a:latin typeface="Cambria Math" panose="02040503050406030204" pitchFamily="18" charset="0"/>
                            </a:rPr>
                            <m:t>𝑑</m:t>
                          </m:r>
                          <m:r>
                            <a:rPr lang="en-US" altLang="zh-CN" sz="1400" i="1">
                              <a:solidFill>
                                <a:prstClr val="black"/>
                              </a:solidFill>
                              <a:latin typeface="Cambria Math" panose="02040503050406030204" pitchFamily="18" charset="0"/>
                            </a:rPr>
                            <m:t>𝜉</m:t>
                          </m:r>
                        </m:den>
                      </m:f>
                      <m:r>
                        <a:rPr lang="en-US" altLang="zh-CN" sz="1400" i="1">
                          <a:solidFill>
                            <a:prstClr val="black"/>
                          </a:solidFill>
                          <a:latin typeface="Cambria Math" panose="02040503050406030204" pitchFamily="18" charset="0"/>
                        </a:rPr>
                        <m:t>+</m:t>
                      </m:r>
                      <m:d>
                        <m:dPr>
                          <m:begChr m:val="["/>
                          <m:endChr m:val="]"/>
                          <m:ctrlPr>
                            <a:rPr lang="en-US" altLang="zh-CN" sz="1400" i="1">
                              <a:solidFill>
                                <a:prstClr val="black"/>
                              </a:solidFill>
                              <a:latin typeface="Cambria Math" panose="02040503050406030204" pitchFamily="18" charset="0"/>
                            </a:rPr>
                          </m:ctrlPr>
                        </m:dPr>
                        <m:e>
                          <m:r>
                            <a:rPr lang="en-US" altLang="zh-CN" sz="1400" i="1">
                              <a:solidFill>
                                <a:prstClr val="black"/>
                              </a:solidFill>
                              <a:latin typeface="Cambria Math" panose="02040503050406030204" pitchFamily="18" charset="0"/>
                            </a:rPr>
                            <m:t>−</m:t>
                          </m:r>
                          <m:f>
                            <m:fPr>
                              <m:ctrlPr>
                                <a:rPr lang="zh-CN" altLang="zh-CN" sz="1400" i="1">
                                  <a:solidFill>
                                    <a:prstClr val="black"/>
                                  </a:solidFill>
                                  <a:latin typeface="Cambria Math" panose="02040503050406030204" pitchFamily="18" charset="0"/>
                                </a:rPr>
                              </m:ctrlPr>
                            </m:fPr>
                            <m:num>
                              <m:r>
                                <a:rPr lang="en-US" altLang="zh-CN" sz="1400" i="1">
                                  <a:solidFill>
                                    <a:prstClr val="black"/>
                                  </a:solidFill>
                                  <a:latin typeface="Cambria Math" panose="02040503050406030204" pitchFamily="18" charset="0"/>
                                </a:rPr>
                                <m:t>1</m:t>
                              </m:r>
                            </m:num>
                            <m:den>
                              <m:r>
                                <a:rPr lang="en-US" altLang="zh-CN" sz="1400" i="1">
                                  <a:solidFill>
                                    <a:prstClr val="black"/>
                                  </a:solidFill>
                                  <a:latin typeface="Cambria Math" panose="02040503050406030204" pitchFamily="18" charset="0"/>
                                </a:rPr>
                                <m:t>2</m:t>
                              </m:r>
                            </m:den>
                          </m:f>
                          <m:sSub>
                            <m:sSubPr>
                              <m:ctrlPr>
                                <a:rPr lang="zh-CN" altLang="zh-CN" sz="1400" i="1">
                                  <a:solidFill>
                                    <a:prstClr val="black"/>
                                  </a:solidFill>
                                  <a:latin typeface="Cambria Math" panose="02040503050406030204" pitchFamily="18" charset="0"/>
                                </a:rPr>
                              </m:ctrlPr>
                            </m:sSubPr>
                            <m:e>
                              <m:r>
                                <a:rPr lang="en-US" altLang="zh-CN" sz="1400" i="1">
                                  <a:solidFill>
                                    <a:prstClr val="black"/>
                                  </a:solidFill>
                                  <a:latin typeface="Cambria Math" panose="02040503050406030204" pitchFamily="18" charset="0"/>
                                </a:rPr>
                                <m:t>𝑛</m:t>
                              </m:r>
                            </m:e>
                            <m:sub>
                              <m:r>
                                <a:rPr lang="en-US" altLang="zh-CN" sz="1400" i="1">
                                  <a:solidFill>
                                    <a:prstClr val="black"/>
                                  </a:solidFill>
                                  <a:latin typeface="Cambria Math" panose="02040503050406030204" pitchFamily="18" charset="0"/>
                                </a:rPr>
                                <m:t>𝑒</m:t>
                              </m:r>
                            </m:sub>
                          </m:sSub>
                          <m:sSubSup>
                            <m:sSubSupPr>
                              <m:ctrlPr>
                                <a:rPr lang="zh-CN" altLang="zh-CN" sz="1400" i="1">
                                  <a:solidFill>
                                    <a:prstClr val="black"/>
                                  </a:solidFill>
                                  <a:latin typeface="Cambria Math" panose="02040503050406030204" pitchFamily="18" charset="0"/>
                                </a:rPr>
                              </m:ctrlPr>
                            </m:sSubSupPr>
                            <m:e>
                              <m:r>
                                <a:rPr lang="en-US" altLang="zh-CN" sz="1400" i="1">
                                  <a:solidFill>
                                    <a:prstClr val="black"/>
                                  </a:solidFill>
                                  <a:latin typeface="Cambria Math" panose="02040503050406030204" pitchFamily="18" charset="0"/>
                                </a:rPr>
                                <m:t>𝑟</m:t>
                              </m:r>
                            </m:e>
                            <m:sub>
                              <m:r>
                                <a:rPr lang="en-US" altLang="zh-CN" sz="1400" i="1">
                                  <a:solidFill>
                                    <a:prstClr val="black"/>
                                  </a:solidFill>
                                  <a:latin typeface="Cambria Math" panose="02040503050406030204" pitchFamily="18" charset="0"/>
                                </a:rPr>
                                <m:t>𝑒</m:t>
                              </m:r>
                            </m:sub>
                            <m:sup>
                              <m:r>
                                <a:rPr lang="en-US" altLang="zh-CN" sz="1400" i="1">
                                  <a:solidFill>
                                    <a:prstClr val="black"/>
                                  </a:solidFill>
                                  <a:latin typeface="Cambria Math" panose="02040503050406030204" pitchFamily="18" charset="0"/>
                                </a:rPr>
                                <m:t>2</m:t>
                              </m:r>
                            </m:sup>
                          </m:sSubSup>
                          <m:f>
                            <m:fPr>
                              <m:ctrlPr>
                                <a:rPr lang="zh-CN" altLang="zh-CN" sz="1400" i="1">
                                  <a:solidFill>
                                    <a:prstClr val="black"/>
                                  </a:solidFill>
                                  <a:latin typeface="Cambria Math" panose="02040503050406030204" pitchFamily="18" charset="0"/>
                                </a:rPr>
                              </m:ctrlPr>
                            </m:fPr>
                            <m:num>
                              <m:r>
                                <a:rPr lang="en-US" altLang="zh-CN" sz="1400" i="1">
                                  <a:solidFill>
                                    <a:prstClr val="black"/>
                                  </a:solidFill>
                                  <a:latin typeface="Cambria Math" panose="02040503050406030204" pitchFamily="18" charset="0"/>
                                </a:rPr>
                                <m:t>1</m:t>
                              </m:r>
                            </m:num>
                            <m:den>
                              <m:sSub>
                                <m:sSubPr>
                                  <m:ctrlPr>
                                    <a:rPr lang="zh-CN" altLang="zh-CN" sz="1400" i="1">
                                      <a:solidFill>
                                        <a:prstClr val="black"/>
                                      </a:solidFill>
                                      <a:latin typeface="Cambria Math" panose="02040503050406030204" pitchFamily="18" charset="0"/>
                                    </a:rPr>
                                  </m:ctrlPr>
                                </m:sSubPr>
                                <m:e>
                                  <m:r>
                                    <a:rPr lang="en-US" altLang="zh-CN" sz="1400" i="1">
                                      <a:solidFill>
                                        <a:prstClr val="black"/>
                                      </a:solidFill>
                                      <a:latin typeface="Cambria Math" panose="02040503050406030204" pitchFamily="18" charset="0"/>
                                    </a:rPr>
                                    <m:t>𝑟</m:t>
                                  </m:r>
                                </m:e>
                                <m:sub>
                                  <m:r>
                                    <a:rPr lang="en-US" altLang="zh-CN" sz="1400" i="1">
                                      <a:solidFill>
                                        <a:prstClr val="black"/>
                                      </a:solidFill>
                                      <a:latin typeface="Cambria Math" panose="02040503050406030204" pitchFamily="18" charset="0"/>
                                    </a:rPr>
                                    <m:t>𝑏</m:t>
                                  </m:r>
                                </m:sub>
                              </m:sSub>
                            </m:den>
                          </m:f>
                          <m:f>
                            <m:fPr>
                              <m:ctrlPr>
                                <a:rPr lang="zh-CN" altLang="zh-CN" sz="1400" i="1">
                                  <a:solidFill>
                                    <a:prstClr val="black"/>
                                  </a:solidFill>
                                  <a:latin typeface="Cambria Math" panose="02040503050406030204" pitchFamily="18" charset="0"/>
                                </a:rPr>
                              </m:ctrlPr>
                            </m:fPr>
                            <m:num>
                              <m:r>
                                <a:rPr lang="en-US" altLang="zh-CN" sz="1400">
                                  <a:solidFill>
                                    <a:prstClr val="black"/>
                                  </a:solidFill>
                                  <a:latin typeface="Cambria Math" panose="02040503050406030204" pitchFamily="18" charset="0"/>
                                </a:rPr>
                                <m:t>𝜕</m:t>
                              </m:r>
                              <m:sSub>
                                <m:sSubPr>
                                  <m:ctrlPr>
                                    <a:rPr lang="zh-CN" altLang="zh-CN" sz="1400" i="1">
                                      <a:solidFill>
                                        <a:prstClr val="black"/>
                                      </a:solidFill>
                                      <a:latin typeface="Cambria Math" panose="02040503050406030204" pitchFamily="18" charset="0"/>
                                    </a:rPr>
                                  </m:ctrlPr>
                                </m:sSubPr>
                                <m:e>
                                  <m:r>
                                    <a:rPr lang="en-US" altLang="zh-CN" sz="1400" i="1">
                                      <a:solidFill>
                                        <a:prstClr val="black"/>
                                      </a:solidFill>
                                      <a:latin typeface="Cambria Math" panose="02040503050406030204" pitchFamily="18" charset="0"/>
                                    </a:rPr>
                                    <m:t>𝑟</m:t>
                                  </m:r>
                                </m:e>
                                <m:sub>
                                  <m:r>
                                    <a:rPr lang="en-US" altLang="zh-CN" sz="1400" i="1">
                                      <a:solidFill>
                                        <a:prstClr val="black"/>
                                      </a:solidFill>
                                      <a:latin typeface="Cambria Math" panose="02040503050406030204" pitchFamily="18" charset="0"/>
                                    </a:rPr>
                                    <m:t>𝑏</m:t>
                                  </m:r>
                                </m:sub>
                              </m:sSub>
                              <m:d>
                                <m:dPr>
                                  <m:ctrlPr>
                                    <a:rPr lang="zh-CN" altLang="zh-CN" sz="1400" i="1">
                                      <a:solidFill>
                                        <a:prstClr val="black"/>
                                      </a:solidFill>
                                      <a:latin typeface="Cambria Math" panose="02040503050406030204" pitchFamily="18" charset="0"/>
                                    </a:rPr>
                                  </m:ctrlPr>
                                </m:dPr>
                                <m:e>
                                  <m:r>
                                    <a:rPr lang="en-US" altLang="zh-CN" sz="1400" i="1">
                                      <a:solidFill>
                                        <a:prstClr val="black"/>
                                      </a:solidFill>
                                      <a:latin typeface="Cambria Math" panose="02040503050406030204" pitchFamily="18" charset="0"/>
                                    </a:rPr>
                                    <m:t>𝜉</m:t>
                                  </m:r>
                                </m:e>
                              </m:d>
                            </m:num>
                            <m:den>
                              <m:r>
                                <a:rPr lang="en-US" altLang="zh-CN" sz="1400">
                                  <a:solidFill>
                                    <a:prstClr val="black"/>
                                  </a:solidFill>
                                  <a:latin typeface="Cambria Math" panose="02040503050406030204" pitchFamily="18" charset="0"/>
                                </a:rPr>
                                <m:t>𝜕</m:t>
                              </m:r>
                              <m:r>
                                <a:rPr lang="en-US" altLang="zh-CN" sz="1400" i="1">
                                  <a:solidFill>
                                    <a:prstClr val="black"/>
                                  </a:solidFill>
                                  <a:latin typeface="Cambria Math" panose="02040503050406030204" pitchFamily="18" charset="0"/>
                                </a:rPr>
                                <m:t>𝜉</m:t>
                              </m:r>
                            </m:den>
                          </m:f>
                        </m:e>
                      </m:d>
                    </m:oMath>
                  </m:oMathPara>
                </a14:m>
                <a:endParaRPr lang="zh-CN" altLang="en-US" sz="1400" dirty="0">
                  <a:solidFill>
                    <a:prstClr val="black"/>
                  </a:solidFill>
                  <a:latin typeface="等线"/>
                  <a:ea typeface="等线" panose="02010600030101010101" pitchFamily="2" charset="-122"/>
                </a:endParaRPr>
              </a:p>
            </p:txBody>
          </p:sp>
        </mc:Choice>
        <mc:Fallback xmlns="">
          <p:sp>
            <p:nvSpPr>
              <p:cNvPr id="24" name="矩形 23">
                <a:extLst>
                  <a:ext uri="{FF2B5EF4-FFF2-40B4-BE49-F238E27FC236}">
                    <a16:creationId xmlns:a16="http://schemas.microsoft.com/office/drawing/2014/main" id="{657BB7AD-9F6F-46B9-860F-B580EA6AF62E}"/>
                  </a:ext>
                </a:extLst>
              </p:cNvPr>
              <p:cNvSpPr>
                <a:spLocks noRot="1" noChangeAspect="1" noMove="1" noResize="1" noEditPoints="1" noAdjustHandles="1" noChangeArrowheads="1" noChangeShapeType="1" noTextEdit="1"/>
              </p:cNvSpPr>
              <p:nvPr/>
            </p:nvSpPr>
            <p:spPr>
              <a:xfrm>
                <a:off x="2286000" y="2686241"/>
                <a:ext cx="4318422" cy="571760"/>
              </a:xfrm>
              <a:prstGeom prst="rect">
                <a:avLst/>
              </a:prstGeom>
              <a:blipFill>
                <a:blip r:embed="rId4"/>
                <a:stretch>
                  <a:fillRect b="-2151"/>
                </a:stretch>
              </a:blipFill>
            </p:spPr>
            <p:txBody>
              <a:bodyPr/>
              <a:lstStyle/>
              <a:p>
                <a:r>
                  <a:rPr lang="zh-CN" altLang="en-US">
                    <a:noFill/>
                  </a:rPr>
                  <a:t> </a:t>
                </a:r>
              </a:p>
            </p:txBody>
          </p:sp>
        </mc:Fallback>
      </mc:AlternateContent>
      <p:pic>
        <p:nvPicPr>
          <p:cNvPr id="25" name="图片 24">
            <a:extLst>
              <a:ext uri="{FF2B5EF4-FFF2-40B4-BE49-F238E27FC236}">
                <a16:creationId xmlns:a16="http://schemas.microsoft.com/office/drawing/2014/main" id="{A32311C7-5B7E-4474-A16A-1755644D1C6F}"/>
              </a:ext>
            </a:extLst>
          </p:cNvPr>
          <p:cNvPicPr>
            <a:picLocks noChangeAspect="1"/>
          </p:cNvPicPr>
          <p:nvPr/>
        </p:nvPicPr>
        <p:blipFill rotWithShape="1">
          <a:blip r:embed="rId5">
            <a:clrChange>
              <a:clrFrom>
                <a:srgbClr val="FFFFFF"/>
              </a:clrFrom>
              <a:clrTo>
                <a:srgbClr val="FFFFFF">
                  <a:alpha val="0"/>
                </a:srgbClr>
              </a:clrTo>
            </a:clrChange>
          </a:blip>
          <a:srcRect l="31111" t="9893" r="35710" b="5993"/>
          <a:stretch/>
        </p:blipFill>
        <p:spPr>
          <a:xfrm>
            <a:off x="4166903" y="4556750"/>
            <a:ext cx="2119165" cy="1741502"/>
          </a:xfrm>
          <a:prstGeom prst="rect">
            <a:avLst/>
          </a:prstGeom>
          <a:solidFill>
            <a:sysClr val="window" lastClr="FFFFFF"/>
          </a:solidFill>
        </p:spPr>
      </p:pic>
      <p:sp>
        <p:nvSpPr>
          <p:cNvPr id="26" name="文本框 25">
            <a:extLst>
              <a:ext uri="{FF2B5EF4-FFF2-40B4-BE49-F238E27FC236}">
                <a16:creationId xmlns:a16="http://schemas.microsoft.com/office/drawing/2014/main" id="{47BF0BC7-CB8F-4049-AE07-8A350B2B3DEC}"/>
              </a:ext>
            </a:extLst>
          </p:cNvPr>
          <p:cNvSpPr txBox="1"/>
          <p:nvPr/>
        </p:nvSpPr>
        <p:spPr>
          <a:xfrm>
            <a:off x="3235" y="3729129"/>
            <a:ext cx="6115692" cy="458459"/>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p"/>
            </a:pPr>
            <a:r>
              <a:rPr kumimoji="1" lang="zh-CN" altLang="en-US" b="1" dirty="0">
                <a:solidFill>
                  <a:prstClr val="black"/>
                </a:solidFill>
                <a:latin typeface="Arial" panose="020B0604020202020204" pitchFamily="34" charset="0"/>
                <a:ea typeface="等线" panose="02010600030101010101" pitchFamily="2" charset="-122"/>
                <a:cs typeface="Arial" panose="020B0604020202020204" pitchFamily="34" charset="0"/>
              </a:rPr>
              <a:t>改进的空泡机制负载理论，</a:t>
            </a:r>
            <a:r>
              <a:rPr lang="zh-CN" altLang="en-US" b="1" kern="0" dirty="0">
                <a:solidFill>
                  <a:srgbClr val="C00000"/>
                </a:solidFill>
                <a:latin typeface="微软雅黑" panose="020B0503020204020204" charset="-122"/>
                <a:ea typeface="微软雅黑" panose="020B0503020204020204" charset="-122"/>
              </a:rPr>
              <a:t>首个非线性正电子负载理论</a:t>
            </a:r>
            <a:endParaRPr lang="en-US" altLang="zh-CN" b="1" dirty="0">
              <a:solidFill>
                <a:srgbClr val="C00000"/>
              </a:solidFill>
              <a:latin typeface="Arial" panose="020B0604020202020204" pitchFamily="34" charset="0"/>
              <a:ea typeface="等线" panose="02010600030101010101" pitchFamily="2"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27" name="文本框 26">
                <a:extLst>
                  <a:ext uri="{FF2B5EF4-FFF2-40B4-BE49-F238E27FC236}">
                    <a16:creationId xmlns:a16="http://schemas.microsoft.com/office/drawing/2014/main" id="{B8FBF76B-C4D9-4CE8-A15D-0A0BB2A9B1C6}"/>
                  </a:ext>
                </a:extLst>
              </p:cNvPr>
              <p:cNvSpPr txBox="1"/>
              <p:nvPr/>
            </p:nvSpPr>
            <p:spPr>
              <a:xfrm>
                <a:off x="3552841" y="1872730"/>
                <a:ext cx="1458989" cy="53694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400" i="1" smtClean="0">
                              <a:solidFill>
                                <a:prstClr val="black"/>
                              </a:solidFill>
                              <a:latin typeface="Cambria Math" panose="02040503050406030204" pitchFamily="18" charset="0"/>
                            </a:rPr>
                          </m:ctrlPr>
                        </m:sSubPr>
                        <m:e>
                          <m:r>
                            <a:rPr lang="en-US" altLang="zh-CN" sz="1400" i="1" smtClean="0">
                              <a:solidFill>
                                <a:prstClr val="black"/>
                              </a:solidFill>
                              <a:latin typeface="Cambria Math" panose="02040503050406030204" pitchFamily="18" charset="0"/>
                            </a:rPr>
                            <m:t>𝐸</m:t>
                          </m:r>
                        </m:e>
                        <m:sub>
                          <m:r>
                            <a:rPr lang="en-US" altLang="zh-CN" sz="1400" i="1" smtClean="0">
                              <a:solidFill>
                                <a:prstClr val="black"/>
                              </a:solidFill>
                              <a:latin typeface="Cambria Math" panose="02040503050406030204" pitchFamily="18" charset="0"/>
                            </a:rPr>
                            <m:t>𝑧</m:t>
                          </m:r>
                        </m:sub>
                      </m:sSub>
                      <m:d>
                        <m:dPr>
                          <m:ctrlPr>
                            <a:rPr lang="en-US" altLang="zh-CN" sz="1400" i="1" smtClean="0">
                              <a:solidFill>
                                <a:prstClr val="black"/>
                              </a:solidFill>
                              <a:latin typeface="Cambria Math" panose="02040503050406030204" pitchFamily="18" charset="0"/>
                            </a:rPr>
                          </m:ctrlPr>
                        </m:dPr>
                        <m:e>
                          <m:r>
                            <a:rPr lang="en-US" altLang="zh-CN" sz="1400" i="1" smtClean="0">
                              <a:solidFill>
                                <a:prstClr val="black"/>
                              </a:solidFill>
                              <a:latin typeface="Cambria Math" panose="02040503050406030204" pitchFamily="18" charset="0"/>
                            </a:rPr>
                            <m:t>𝜉</m:t>
                          </m:r>
                        </m:e>
                      </m:d>
                      <m:r>
                        <a:rPr lang="en-US" altLang="zh-CN" sz="1400" i="1" smtClean="0">
                          <a:solidFill>
                            <a:prstClr val="black"/>
                          </a:solidFill>
                          <a:latin typeface="Cambria Math" panose="02040503050406030204" pitchFamily="18" charset="0"/>
                        </a:rPr>
                        <m:t>≈</m:t>
                      </m:r>
                      <m:f>
                        <m:fPr>
                          <m:ctrlPr>
                            <a:rPr lang="en-US" altLang="zh-CN" sz="1400" i="1" smtClean="0">
                              <a:solidFill>
                                <a:prstClr val="black"/>
                              </a:solidFill>
                              <a:latin typeface="Cambria Math" panose="02040503050406030204" pitchFamily="18" charset="0"/>
                            </a:rPr>
                          </m:ctrlPr>
                        </m:fPr>
                        <m:num>
                          <m:r>
                            <a:rPr lang="en-US" altLang="zh-CN" sz="1400" i="1" smtClean="0">
                              <a:solidFill>
                                <a:prstClr val="black"/>
                              </a:solidFill>
                              <a:latin typeface="Cambria Math" panose="02040503050406030204" pitchFamily="18" charset="0"/>
                            </a:rPr>
                            <m:t>1</m:t>
                          </m:r>
                        </m:num>
                        <m:den>
                          <m:r>
                            <a:rPr lang="en-US" altLang="zh-CN" sz="1400" i="1" smtClean="0">
                              <a:solidFill>
                                <a:prstClr val="black"/>
                              </a:solidFill>
                              <a:latin typeface="Cambria Math" panose="02040503050406030204" pitchFamily="18" charset="0"/>
                            </a:rPr>
                            <m:t>2</m:t>
                          </m:r>
                        </m:den>
                      </m:f>
                      <m:sSub>
                        <m:sSubPr>
                          <m:ctrlPr>
                            <a:rPr lang="en-US" altLang="zh-CN" sz="1400" i="1" smtClean="0">
                              <a:solidFill>
                                <a:prstClr val="black"/>
                              </a:solidFill>
                              <a:latin typeface="Cambria Math" panose="02040503050406030204" pitchFamily="18" charset="0"/>
                            </a:rPr>
                          </m:ctrlPr>
                        </m:sSubPr>
                        <m:e>
                          <m:r>
                            <a:rPr lang="en-US" altLang="zh-CN" sz="1400" i="1" smtClean="0">
                              <a:solidFill>
                                <a:prstClr val="black"/>
                              </a:solidFill>
                              <a:latin typeface="Cambria Math" panose="02040503050406030204" pitchFamily="18" charset="0"/>
                            </a:rPr>
                            <m:t>𝑟</m:t>
                          </m:r>
                        </m:e>
                        <m:sub>
                          <m:r>
                            <a:rPr lang="en-US" altLang="zh-CN" sz="1400" i="1" smtClean="0">
                              <a:solidFill>
                                <a:prstClr val="black"/>
                              </a:solidFill>
                              <a:latin typeface="Cambria Math" panose="02040503050406030204" pitchFamily="18" charset="0"/>
                            </a:rPr>
                            <m:t>𝑏</m:t>
                          </m:r>
                        </m:sub>
                      </m:sSub>
                      <m:f>
                        <m:fPr>
                          <m:ctrlPr>
                            <a:rPr lang="en-US" altLang="zh-CN" sz="1400" i="1" smtClean="0">
                              <a:solidFill>
                                <a:prstClr val="black"/>
                              </a:solidFill>
                              <a:latin typeface="Cambria Math" panose="02040503050406030204" pitchFamily="18" charset="0"/>
                            </a:rPr>
                          </m:ctrlPr>
                        </m:fPr>
                        <m:num>
                          <m:r>
                            <a:rPr lang="en-US" altLang="zh-CN" sz="1400" i="1" smtClean="0">
                              <a:solidFill>
                                <a:prstClr val="black"/>
                              </a:solidFill>
                              <a:latin typeface="Cambria Math" panose="02040503050406030204" pitchFamily="18" charset="0"/>
                            </a:rPr>
                            <m:t>𝑑</m:t>
                          </m:r>
                          <m:sSub>
                            <m:sSubPr>
                              <m:ctrlPr>
                                <a:rPr lang="en-US" altLang="zh-CN" sz="1400" i="1" smtClean="0">
                                  <a:solidFill>
                                    <a:prstClr val="black"/>
                                  </a:solidFill>
                                  <a:latin typeface="Cambria Math" panose="02040503050406030204" pitchFamily="18" charset="0"/>
                                </a:rPr>
                              </m:ctrlPr>
                            </m:sSubPr>
                            <m:e>
                              <m:r>
                                <a:rPr lang="en-US" altLang="zh-CN" sz="1400" i="1" smtClean="0">
                                  <a:solidFill>
                                    <a:prstClr val="black"/>
                                  </a:solidFill>
                                  <a:latin typeface="Cambria Math" panose="02040503050406030204" pitchFamily="18" charset="0"/>
                                </a:rPr>
                                <m:t>𝑟</m:t>
                              </m:r>
                            </m:e>
                            <m:sub>
                              <m:r>
                                <a:rPr lang="en-US" altLang="zh-CN" sz="1400" i="1" smtClean="0">
                                  <a:solidFill>
                                    <a:prstClr val="black"/>
                                  </a:solidFill>
                                  <a:latin typeface="Cambria Math" panose="02040503050406030204" pitchFamily="18" charset="0"/>
                                </a:rPr>
                                <m:t>𝑏</m:t>
                              </m:r>
                            </m:sub>
                          </m:sSub>
                        </m:num>
                        <m:den>
                          <m:r>
                            <a:rPr lang="en-US" altLang="zh-CN" sz="1400" i="1" smtClean="0">
                              <a:solidFill>
                                <a:prstClr val="black"/>
                              </a:solidFill>
                              <a:latin typeface="Cambria Math" panose="02040503050406030204" pitchFamily="18" charset="0"/>
                            </a:rPr>
                            <m:t>𝑑</m:t>
                          </m:r>
                          <m:r>
                            <a:rPr lang="en-US" altLang="zh-CN" sz="1400" i="1" smtClean="0">
                              <a:solidFill>
                                <a:prstClr val="black"/>
                              </a:solidFill>
                              <a:latin typeface="Cambria Math" panose="02040503050406030204" pitchFamily="18" charset="0"/>
                            </a:rPr>
                            <m:t>𝜉</m:t>
                          </m:r>
                        </m:den>
                      </m:f>
                    </m:oMath>
                  </m:oMathPara>
                </a14:m>
                <a:endParaRPr lang="zh-CN" altLang="en-US" sz="1400" dirty="0">
                  <a:solidFill>
                    <a:prstClr val="black"/>
                  </a:solidFill>
                  <a:latin typeface="等线"/>
                  <a:ea typeface="等线" panose="02010600030101010101" pitchFamily="2" charset="-122"/>
                </a:endParaRPr>
              </a:p>
            </p:txBody>
          </p:sp>
        </mc:Choice>
        <mc:Fallback xmlns="">
          <p:sp>
            <p:nvSpPr>
              <p:cNvPr id="27" name="文本框 26">
                <a:extLst>
                  <a:ext uri="{FF2B5EF4-FFF2-40B4-BE49-F238E27FC236}">
                    <a16:creationId xmlns:a16="http://schemas.microsoft.com/office/drawing/2014/main" id="{B8FBF76B-C4D9-4CE8-A15D-0A0BB2A9B1C6}"/>
                  </a:ext>
                </a:extLst>
              </p:cNvPr>
              <p:cNvSpPr txBox="1">
                <a:spLocks noRot="1" noChangeAspect="1" noMove="1" noResize="1" noEditPoints="1" noAdjustHandles="1" noChangeArrowheads="1" noChangeShapeType="1" noTextEdit="1"/>
              </p:cNvSpPr>
              <p:nvPr/>
            </p:nvSpPr>
            <p:spPr>
              <a:xfrm>
                <a:off x="3552841" y="1872730"/>
                <a:ext cx="1458989" cy="536942"/>
              </a:xfrm>
              <a:prstGeom prst="rect">
                <a:avLst/>
              </a:prstGeom>
              <a:blipFill>
                <a:blip r:embed="rId6"/>
                <a:stretch>
                  <a:fillRect b="-5682"/>
                </a:stretch>
              </a:blipFill>
            </p:spPr>
            <p:txBody>
              <a:bodyPr/>
              <a:lstStyle/>
              <a:p>
                <a:r>
                  <a:rPr lang="zh-CN" altLang="en-US">
                    <a:noFill/>
                  </a:rPr>
                  <a:t> </a:t>
                </a:r>
              </a:p>
            </p:txBody>
          </p:sp>
        </mc:Fallback>
      </mc:AlternateContent>
      <p:cxnSp>
        <p:nvCxnSpPr>
          <p:cNvPr id="28" name="直接箭头连接符 27">
            <a:extLst>
              <a:ext uri="{FF2B5EF4-FFF2-40B4-BE49-F238E27FC236}">
                <a16:creationId xmlns:a16="http://schemas.microsoft.com/office/drawing/2014/main" id="{B95527CE-D94D-4CD5-B6BE-CA4FEAB18B61}"/>
              </a:ext>
            </a:extLst>
          </p:cNvPr>
          <p:cNvCxnSpPr>
            <a:cxnSpLocks/>
          </p:cNvCxnSpPr>
          <p:nvPr/>
        </p:nvCxnSpPr>
        <p:spPr>
          <a:xfrm flipH="1">
            <a:off x="3154573" y="2136594"/>
            <a:ext cx="398268" cy="0"/>
          </a:xfrm>
          <a:prstGeom prst="straightConnector1">
            <a:avLst/>
          </a:prstGeom>
          <a:noFill/>
          <a:ln w="28575" cap="flat" cmpd="sng" algn="ctr">
            <a:solidFill>
              <a:sysClr val="windowText" lastClr="000000"/>
            </a:solidFill>
            <a:prstDash val="solid"/>
            <a:miter lim="800000"/>
            <a:tailEnd type="triangle"/>
          </a:ln>
          <a:effectLst/>
        </p:spPr>
      </p:cxnSp>
      <p:cxnSp>
        <p:nvCxnSpPr>
          <p:cNvPr id="29" name="直接箭头连接符 28">
            <a:extLst>
              <a:ext uri="{FF2B5EF4-FFF2-40B4-BE49-F238E27FC236}">
                <a16:creationId xmlns:a16="http://schemas.microsoft.com/office/drawing/2014/main" id="{0F80534A-275F-43BA-B6B6-543D637F3D68}"/>
              </a:ext>
            </a:extLst>
          </p:cNvPr>
          <p:cNvCxnSpPr>
            <a:cxnSpLocks/>
          </p:cNvCxnSpPr>
          <p:nvPr/>
        </p:nvCxnSpPr>
        <p:spPr>
          <a:xfrm>
            <a:off x="3657600" y="3274197"/>
            <a:ext cx="0" cy="381000"/>
          </a:xfrm>
          <a:prstGeom prst="straightConnector1">
            <a:avLst/>
          </a:prstGeom>
          <a:noFill/>
          <a:ln w="28575" cap="flat" cmpd="sng" algn="ctr">
            <a:solidFill>
              <a:sysClr val="windowText" lastClr="000000"/>
            </a:solidFill>
            <a:prstDash val="solid"/>
            <a:miter lim="800000"/>
            <a:tailEnd type="triangle"/>
          </a:ln>
          <a:effectLst/>
        </p:spPr>
      </p:cxnSp>
      <mc:AlternateContent xmlns:mc="http://schemas.openxmlformats.org/markup-compatibility/2006" xmlns:a14="http://schemas.microsoft.com/office/drawing/2010/main">
        <mc:Choice Requires="a14">
          <p:sp>
            <p:nvSpPr>
              <p:cNvPr id="30" name="文本框 29">
                <a:extLst>
                  <a:ext uri="{FF2B5EF4-FFF2-40B4-BE49-F238E27FC236}">
                    <a16:creationId xmlns:a16="http://schemas.microsoft.com/office/drawing/2014/main" id="{1A05A118-981A-4FD7-B9ED-F6F890511573}"/>
                  </a:ext>
                </a:extLst>
              </p:cNvPr>
              <p:cNvSpPr txBox="1"/>
              <p:nvPr/>
            </p:nvSpPr>
            <p:spPr>
              <a:xfrm>
                <a:off x="6816437" y="1608058"/>
                <a:ext cx="5360185" cy="338554"/>
              </a:xfrm>
              <a:prstGeom prst="rect">
                <a:avLst/>
              </a:prstGeom>
              <a:noFill/>
            </p:spPr>
            <p:txBody>
              <a:bodyPr wrap="none" rtlCol="0">
                <a:spAutoFit/>
              </a:bodyPr>
              <a:lstStyle/>
              <a:p>
                <a14:m>
                  <m:oMath xmlns:m="http://schemas.openxmlformats.org/officeDocument/2006/math">
                    <m:sSub>
                      <m:sSubPr>
                        <m:ctrlPr>
                          <a:rPr lang="en-US" altLang="zh-CN" sz="1600" i="1" smtClean="0">
                            <a:solidFill>
                              <a:srgbClr val="C00000"/>
                            </a:solidFill>
                            <a:latin typeface="Cambria Math" panose="02040503050406030204" pitchFamily="18" charset="0"/>
                          </a:rPr>
                        </m:ctrlPr>
                      </m:sSubPr>
                      <m:e>
                        <m:r>
                          <m:rPr>
                            <m:sty m:val="p"/>
                          </m:rPr>
                          <a:rPr lang="en-US" altLang="zh-CN" sz="1600" smtClean="0">
                            <a:solidFill>
                              <a:srgbClr val="C00000"/>
                            </a:solidFill>
                            <a:latin typeface="Cambria Math" panose="02040503050406030204" pitchFamily="18" charset="0"/>
                          </a:rPr>
                          <m:t>Δ</m:t>
                        </m:r>
                      </m:e>
                      <m:sub>
                        <m:r>
                          <a:rPr lang="en-US" altLang="zh-CN" sz="1600" i="1" smtClean="0">
                            <a:solidFill>
                              <a:srgbClr val="C00000"/>
                            </a:solidFill>
                            <a:latin typeface="Cambria Math" panose="02040503050406030204" pitchFamily="18" charset="0"/>
                          </a:rPr>
                          <m:t>𝑟𝑚𝑠</m:t>
                        </m:r>
                      </m:sub>
                    </m:sSub>
                    <m:r>
                      <a:rPr lang="en-US" altLang="zh-CN" sz="1600" i="1" smtClean="0">
                        <a:solidFill>
                          <a:srgbClr val="C00000"/>
                        </a:solidFill>
                        <a:latin typeface="Cambria Math" panose="02040503050406030204" pitchFamily="18" charset="0"/>
                      </a:rPr>
                      <m:t>=2.39%</m:t>
                    </m:r>
                  </m:oMath>
                </a14:m>
                <a:r>
                  <a:rPr lang="en-US" altLang="zh-CN" sz="1600" dirty="0">
                    <a:solidFill>
                      <a:srgbClr val="C00000"/>
                    </a:solidFill>
                    <a:latin typeface="Times New Roman" panose="02020603050405020304" pitchFamily="18" charset="0"/>
                    <a:ea typeface="等线" panose="02010600030101010101" pitchFamily="2" charset="-122"/>
                    <a:cs typeface="Times New Roman" panose="02020603050405020304" pitchFamily="18" charset="0"/>
                  </a:rPr>
                  <a:t>, </a:t>
                </a:r>
                <a14:m>
                  <m:oMath xmlns:m="http://schemas.openxmlformats.org/officeDocument/2006/math">
                    <m:r>
                      <a:rPr lang="en-US" altLang="zh-CN" sz="1600" dirty="0" smtClean="0">
                        <a:solidFill>
                          <a:srgbClr val="C00000"/>
                        </a:solidFill>
                        <a:latin typeface="Cambria Math" panose="02040503050406030204" pitchFamily="18" charset="0"/>
                      </a:rPr>
                      <m:t> </m:t>
                    </m:r>
                    <m:sSub>
                      <m:sSubPr>
                        <m:ctrlPr>
                          <a:rPr lang="en-US" altLang="zh-CN" sz="1600" i="1" dirty="0" smtClean="0">
                            <a:solidFill>
                              <a:srgbClr val="C00000"/>
                            </a:solidFill>
                            <a:latin typeface="Cambria Math" panose="02040503050406030204" pitchFamily="18" charset="0"/>
                          </a:rPr>
                        </m:ctrlPr>
                      </m:sSubPr>
                      <m:e>
                        <m:r>
                          <a:rPr lang="en-US" altLang="zh-CN" sz="1600" i="1" dirty="0" smtClean="0">
                            <a:solidFill>
                              <a:srgbClr val="C00000"/>
                            </a:solidFill>
                            <a:latin typeface="Cambria Math" panose="02040503050406030204" pitchFamily="18" charset="0"/>
                          </a:rPr>
                          <m:t>𝜖</m:t>
                        </m:r>
                      </m:e>
                      <m:sub>
                        <m:r>
                          <a:rPr lang="en-US" altLang="zh-CN" sz="1600" i="1" dirty="0" smtClean="0">
                            <a:solidFill>
                              <a:srgbClr val="C00000"/>
                            </a:solidFill>
                            <a:latin typeface="Cambria Math" panose="02040503050406030204" pitchFamily="18" charset="0"/>
                          </a:rPr>
                          <m:t>𝑛</m:t>
                        </m:r>
                      </m:sub>
                    </m:sSub>
                    <m:r>
                      <a:rPr lang="en-US" altLang="zh-CN" sz="1600" i="1" dirty="0">
                        <a:solidFill>
                          <a:srgbClr val="C00000"/>
                        </a:solidFill>
                        <a:latin typeface="Cambria Math" panose="02040503050406030204" pitchFamily="18" charset="0"/>
                        <a:cs typeface="Times New Roman" panose="02020603050405020304" pitchFamily="18" charset="0"/>
                      </a:rPr>
                      <m:t>~</m:t>
                    </m:r>
                    <m:r>
                      <a:rPr lang="en-US" altLang="zh-CN" sz="1600" i="1" smtClean="0">
                        <a:solidFill>
                          <a:srgbClr val="C00000"/>
                        </a:solidFill>
                        <a:latin typeface="Cambria Math" panose="02040503050406030204" pitchFamily="18" charset="0"/>
                      </a:rPr>
                      <m:t>8 </m:t>
                    </m:r>
                    <m:r>
                      <m:rPr>
                        <m:sty m:val="p"/>
                      </m:rPr>
                      <a:rPr lang="en-US" altLang="zh-CN" sz="1600">
                        <a:solidFill>
                          <a:srgbClr val="C00000"/>
                        </a:solidFill>
                        <a:latin typeface="Cambria Math" panose="02040503050406030204" pitchFamily="18" charset="0"/>
                      </a:rPr>
                      <m:t>mm</m:t>
                    </m:r>
                    <m:r>
                      <a:rPr lang="en-US" altLang="zh-CN" sz="1600">
                        <a:solidFill>
                          <a:srgbClr val="C00000"/>
                        </a:solidFill>
                        <a:latin typeface="Cambria Math" panose="02040503050406030204" pitchFamily="18" charset="0"/>
                      </a:rPr>
                      <m:t>⋅</m:t>
                    </m:r>
                    <m:r>
                      <m:rPr>
                        <m:sty m:val="p"/>
                      </m:rPr>
                      <a:rPr lang="en-US" altLang="zh-CN" sz="1600">
                        <a:solidFill>
                          <a:srgbClr val="C00000"/>
                        </a:solidFill>
                        <a:latin typeface="Cambria Math" panose="02040503050406030204" pitchFamily="18" charset="0"/>
                      </a:rPr>
                      <m:t>mrad</m:t>
                    </m:r>
                    <m:r>
                      <a:rPr lang="en-US" altLang="zh-CN" sz="1600" i="1" smtClean="0">
                        <a:solidFill>
                          <a:srgbClr val="C00000"/>
                        </a:solidFill>
                        <a:latin typeface="Cambria Math" panose="02040503050406030204" pitchFamily="18" charset="0"/>
                      </a:rPr>
                      <m:t>,</m:t>
                    </m:r>
                  </m:oMath>
                </a14:m>
                <a:r>
                  <a:rPr lang="en-US" altLang="zh-CN" sz="1600" dirty="0">
                    <a:solidFill>
                      <a:srgbClr val="C00000"/>
                    </a:solidFill>
                    <a:latin typeface="Times New Roman" panose="02020603050405020304" pitchFamily="18" charset="0"/>
                    <a:ea typeface="等线" panose="02010600030101010101" pitchFamily="2" charset="-122"/>
                    <a:cs typeface="Times New Roman" panose="02020603050405020304" pitchFamily="18" charset="0"/>
                  </a:rPr>
                  <a:t> </a:t>
                </a:r>
                <a14:m>
                  <m:oMath xmlns:m="http://schemas.openxmlformats.org/officeDocument/2006/math">
                    <m:r>
                      <a:rPr lang="en-US" altLang="zh-CN" sz="1600" i="1" dirty="0" smtClean="0">
                        <a:solidFill>
                          <a:srgbClr val="C00000"/>
                        </a:solidFill>
                        <a:latin typeface="Cambria Math" panose="02040503050406030204" pitchFamily="18" charset="0"/>
                      </a:rPr>
                      <m:t>𝜂</m:t>
                    </m:r>
                    <m:r>
                      <a:rPr lang="en-US" altLang="zh-CN" sz="1600" i="1" dirty="0" smtClean="0">
                        <a:solidFill>
                          <a:srgbClr val="C00000"/>
                        </a:solidFill>
                        <a:latin typeface="Cambria Math" panose="02040503050406030204" pitchFamily="18" charset="0"/>
                      </a:rPr>
                      <m:t>=26%</m:t>
                    </m:r>
                  </m:oMath>
                </a14:m>
                <a:r>
                  <a:rPr lang="en-US" altLang="zh-CN" sz="1600" dirty="0">
                    <a:solidFill>
                      <a:srgbClr val="C00000"/>
                    </a:solidFill>
                    <a:latin typeface="Times New Roman" panose="02020603050405020304" pitchFamily="18" charset="0"/>
                    <a:ea typeface="等线" panose="02010600030101010101" pitchFamily="2" charset="-122"/>
                    <a:cs typeface="Times New Roman" panose="02020603050405020304" pitchFamily="18" charset="0"/>
                  </a:rPr>
                  <a:t>, </a:t>
                </a:r>
                <a14:m>
                  <m:oMath xmlns:m="http://schemas.openxmlformats.org/officeDocument/2006/math">
                    <m:sSub>
                      <m:sSubPr>
                        <m:ctrlPr>
                          <a:rPr lang="en-US" altLang="zh-CN" sz="1600" i="1" dirty="0" smtClean="0">
                            <a:solidFill>
                              <a:srgbClr val="C00000"/>
                            </a:solidFill>
                            <a:latin typeface="Cambria Math" panose="02040503050406030204" pitchFamily="18" charset="0"/>
                          </a:rPr>
                        </m:ctrlPr>
                      </m:sSubPr>
                      <m:e>
                        <m:acc>
                          <m:accPr>
                            <m:chr m:val="̅"/>
                            <m:ctrlPr>
                              <a:rPr lang="en-US" altLang="zh-CN" sz="1600" i="1" dirty="0" smtClean="0">
                                <a:solidFill>
                                  <a:srgbClr val="C00000"/>
                                </a:solidFill>
                                <a:latin typeface="Cambria Math" panose="02040503050406030204" pitchFamily="18" charset="0"/>
                              </a:rPr>
                            </m:ctrlPr>
                          </m:accPr>
                          <m:e>
                            <m:r>
                              <a:rPr lang="en-US" altLang="zh-CN" sz="1600" i="1" dirty="0" smtClean="0">
                                <a:solidFill>
                                  <a:srgbClr val="C00000"/>
                                </a:solidFill>
                                <a:latin typeface="Cambria Math" panose="02040503050406030204" pitchFamily="18" charset="0"/>
                              </a:rPr>
                              <m:t>𝐸</m:t>
                            </m:r>
                          </m:e>
                        </m:acc>
                      </m:e>
                      <m:sub>
                        <m:r>
                          <a:rPr lang="en-US" altLang="zh-CN" sz="1600" i="1" dirty="0" smtClean="0">
                            <a:solidFill>
                              <a:srgbClr val="C00000"/>
                            </a:solidFill>
                            <a:latin typeface="Cambria Math" panose="02040503050406030204" pitchFamily="18" charset="0"/>
                          </a:rPr>
                          <m:t>𝑧</m:t>
                        </m:r>
                      </m:sub>
                    </m:sSub>
                    <m:r>
                      <a:rPr lang="en-US" altLang="zh-CN" sz="1600" i="1" dirty="0" smtClean="0">
                        <a:solidFill>
                          <a:srgbClr val="C00000"/>
                        </a:solidFill>
                        <a:latin typeface="Cambria Math" panose="02040503050406030204" pitchFamily="18" charset="0"/>
                      </a:rPr>
                      <m:t>=1.6</m:t>
                    </m:r>
                    <m:r>
                      <a:rPr lang="en-US" altLang="zh-CN" sz="1600" dirty="0" smtClean="0">
                        <a:solidFill>
                          <a:srgbClr val="C00000"/>
                        </a:solidFill>
                        <a:latin typeface="Cambria Math" panose="02040503050406030204" pitchFamily="18" charset="0"/>
                      </a:rPr>
                      <m:t> </m:t>
                    </m:r>
                    <m:r>
                      <m:rPr>
                        <m:sty m:val="p"/>
                      </m:rPr>
                      <a:rPr lang="en-US" altLang="zh-CN" sz="1600" dirty="0" smtClean="0">
                        <a:solidFill>
                          <a:srgbClr val="C00000"/>
                        </a:solidFill>
                        <a:latin typeface="Cambria Math" panose="02040503050406030204" pitchFamily="18" charset="0"/>
                      </a:rPr>
                      <m:t>GV</m:t>
                    </m:r>
                    <m:r>
                      <a:rPr lang="en-US" altLang="zh-CN" sz="1600" dirty="0" smtClean="0">
                        <a:solidFill>
                          <a:srgbClr val="C00000"/>
                        </a:solidFill>
                        <a:latin typeface="Cambria Math" panose="02040503050406030204" pitchFamily="18" charset="0"/>
                      </a:rPr>
                      <m:t>/</m:t>
                    </m:r>
                    <m:r>
                      <m:rPr>
                        <m:sty m:val="p"/>
                      </m:rPr>
                      <a:rPr lang="en-US" altLang="zh-CN" sz="1600" dirty="0" smtClean="0">
                        <a:solidFill>
                          <a:srgbClr val="C00000"/>
                        </a:solidFill>
                        <a:latin typeface="Cambria Math" panose="02040503050406030204" pitchFamily="18" charset="0"/>
                      </a:rPr>
                      <m:t>m</m:t>
                    </m:r>
                  </m:oMath>
                </a14:m>
                <a:endParaRPr lang="zh-CN" altLang="en-US" sz="1600" dirty="0">
                  <a:solidFill>
                    <a:srgbClr val="C00000"/>
                  </a:solidFill>
                  <a:latin typeface="Times New Roman" panose="02020603050405020304" pitchFamily="18" charset="0"/>
                  <a:ea typeface="等线" panose="02010600030101010101" pitchFamily="2" charset="-122"/>
                  <a:cs typeface="Times New Roman" panose="02020603050405020304" pitchFamily="18" charset="0"/>
                </a:endParaRPr>
              </a:p>
            </p:txBody>
          </p:sp>
        </mc:Choice>
        <mc:Fallback xmlns="">
          <p:sp>
            <p:nvSpPr>
              <p:cNvPr id="30" name="文本框 29">
                <a:extLst>
                  <a:ext uri="{FF2B5EF4-FFF2-40B4-BE49-F238E27FC236}">
                    <a16:creationId xmlns:a16="http://schemas.microsoft.com/office/drawing/2014/main" id="{1A05A118-981A-4FD7-B9ED-F6F890511573}"/>
                  </a:ext>
                </a:extLst>
              </p:cNvPr>
              <p:cNvSpPr txBox="1">
                <a:spLocks noRot="1" noChangeAspect="1" noMove="1" noResize="1" noEditPoints="1" noAdjustHandles="1" noChangeArrowheads="1" noChangeShapeType="1" noTextEdit="1"/>
              </p:cNvSpPr>
              <p:nvPr/>
            </p:nvSpPr>
            <p:spPr>
              <a:xfrm>
                <a:off x="6816437" y="1608058"/>
                <a:ext cx="5360185" cy="338554"/>
              </a:xfrm>
              <a:prstGeom prst="rect">
                <a:avLst/>
              </a:prstGeom>
              <a:blipFill>
                <a:blip r:embed="rId7"/>
                <a:stretch>
                  <a:fillRect t="-5455" b="-23636"/>
                </a:stretch>
              </a:blipFill>
            </p:spPr>
            <p:txBody>
              <a:bodyPr/>
              <a:lstStyle/>
              <a:p>
                <a:r>
                  <a:rPr lang="zh-CN" altLang="en-US">
                    <a:noFill/>
                  </a:rPr>
                  <a:t> </a:t>
                </a:r>
              </a:p>
            </p:txBody>
          </p:sp>
        </mc:Fallback>
      </mc:AlternateContent>
      <p:sp>
        <p:nvSpPr>
          <p:cNvPr id="31" name="文本框 30">
            <a:extLst>
              <a:ext uri="{FF2B5EF4-FFF2-40B4-BE49-F238E27FC236}">
                <a16:creationId xmlns:a16="http://schemas.microsoft.com/office/drawing/2014/main" id="{EBF888AF-E7A8-4A01-B546-96CCEF35EB59}"/>
              </a:ext>
            </a:extLst>
          </p:cNvPr>
          <p:cNvSpPr txBox="1"/>
          <p:nvPr/>
        </p:nvSpPr>
        <p:spPr>
          <a:xfrm>
            <a:off x="7002690" y="5926238"/>
            <a:ext cx="4713150" cy="338554"/>
          </a:xfrm>
          <a:prstGeom prst="rect">
            <a:avLst/>
          </a:prstGeom>
          <a:solidFill>
            <a:sysClr val="window" lastClr="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Shiyu Zhou, </a:t>
            </a:r>
            <a:r>
              <a:rPr kumimoji="0" lang="en-US" altLang="zh-CN" sz="1600" b="0" i="1"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et al</a:t>
            </a:r>
            <a:r>
              <a:rPr kumimoji="0" lang="en-US" altLang="zh-CN" sz="1600" b="0"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1600" b="0" i="0" u="none" strike="noStrike" kern="0" cap="none" spc="0" normalizeH="0" baseline="0" noProof="0" dirty="0">
                <a:ln>
                  <a:noFill/>
                </a:ln>
                <a:solidFill>
                  <a:srgbClr val="231F20"/>
                </a:solidFill>
                <a:effectLst/>
                <a:uLnTx/>
                <a:uFillTx/>
                <a:latin typeface="Arial" panose="020B0604020202020204" pitchFamily="34" charset="0"/>
                <a:ea typeface="等线" panose="02010600030101010101" pitchFamily="2" charset="-122"/>
                <a:cs typeface="Arial" panose="020B0604020202020204" pitchFamily="34" charset="0"/>
              </a:rPr>
              <a:t>Research</a:t>
            </a:r>
            <a:r>
              <a:rPr kumimoji="0" lang="en-US" altLang="zh-CN" sz="1600" b="0" i="1" u="none" strike="noStrike" kern="0" cap="none" spc="0" normalizeH="0" baseline="0" noProof="0" dirty="0">
                <a:ln>
                  <a:noFill/>
                </a:ln>
                <a:solidFill>
                  <a:srgbClr val="231F2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1600" b="0" i="0" u="none" strike="noStrike" kern="0" cap="none" spc="0" normalizeH="0" baseline="0" noProof="0" dirty="0">
                <a:ln>
                  <a:noFill/>
                </a:ln>
                <a:solidFill>
                  <a:srgbClr val="231F20"/>
                </a:solidFill>
                <a:effectLst/>
                <a:uLnTx/>
                <a:uFillTx/>
                <a:latin typeface="Arial" panose="020B0604020202020204" pitchFamily="34" charset="0"/>
                <a:ea typeface="等线" panose="02010600030101010101" pitchFamily="2" charset="-122"/>
                <a:cs typeface="Arial" panose="020B0604020202020204" pitchFamily="34" charset="0"/>
              </a:rPr>
              <a:t>2025;8:Article 0878.</a:t>
            </a:r>
            <a:r>
              <a:rPr kumimoji="0" lang="zh-CN" altLang="en-US" sz="1600" b="0" i="0" u="none" strike="noStrike" kern="0" cap="none" spc="0" normalizeH="0" baseline="0" noProof="0" dirty="0">
                <a:ln>
                  <a:noFill/>
                </a:ln>
                <a:solidFill>
                  <a:srgbClr val="231F20"/>
                </a:solidFill>
                <a:effectLst/>
                <a:uLnTx/>
                <a:uFillTx/>
                <a:latin typeface="Arial" panose="020B0604020202020204" pitchFamily="34" charset="0"/>
                <a:ea typeface="等线" panose="02010600030101010101" pitchFamily="2" charset="-122"/>
                <a:cs typeface="Arial" panose="020B0604020202020204" pitchFamily="34" charset="0"/>
              </a:rPr>
              <a:t> </a:t>
            </a:r>
            <a:endParaRPr kumimoji="0" lang="zh-CN" altLang="en-US" sz="1600" b="0"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32" name="文本占位符 4">
            <a:extLst>
              <a:ext uri="{FF2B5EF4-FFF2-40B4-BE49-F238E27FC236}">
                <a16:creationId xmlns:a16="http://schemas.microsoft.com/office/drawing/2014/main" id="{5A549907-7D38-4899-A909-2A6E1F9E471E}"/>
              </a:ext>
            </a:extLst>
          </p:cNvPr>
          <p:cNvSpPr txBox="1">
            <a:spLocks/>
          </p:cNvSpPr>
          <p:nvPr/>
        </p:nvSpPr>
        <p:spPr>
          <a:xfrm>
            <a:off x="6604422" y="938667"/>
            <a:ext cx="5511378" cy="678292"/>
          </a:xfrm>
          <a:prstGeom prst="rect">
            <a:avLst/>
          </a:prstGeom>
        </p:spPr>
        <p:txBody>
          <a:bodyPr>
            <a:normAutofit/>
          </a:bodyPr>
          <a:lstStyle>
            <a:lvl1pPr marL="18288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l"/>
              <a:defRPr lang="zh-CN" altLang="en-US" sz="1800" kern="1200" baseline="0" dirty="0" smtClean="0">
                <a:solidFill>
                  <a:schemeClr val="tx1"/>
                </a:solidFill>
                <a:latin typeface="Times New Roman" panose="02020603050405020304" pitchFamily="18" charset="0"/>
                <a:ea typeface="+mn-ea"/>
                <a:cs typeface="Times New Roman" panose="02020603050405020304" pitchFamily="18" charset="0"/>
              </a:defRPr>
            </a:lvl1pPr>
            <a:lvl2pPr marL="18288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n"/>
              <a:defRPr sz="2400" kern="1200">
                <a:solidFill>
                  <a:schemeClr val="tx1"/>
                </a:solidFill>
                <a:latin typeface="+mn-lt"/>
                <a:ea typeface="+mn-ea"/>
                <a:cs typeface="+mn-cs"/>
              </a:defRPr>
            </a:lvl2pPr>
            <a:lvl3pPr marL="11430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u"/>
              <a:defRPr sz="1800" kern="1200">
                <a:solidFill>
                  <a:schemeClr val="tx1"/>
                </a:solidFill>
                <a:latin typeface="+mn-lt"/>
                <a:ea typeface="+mn-ea"/>
                <a:cs typeface="+mn-cs"/>
              </a:defRPr>
            </a:lvl3pPr>
            <a:lvl4pPr marL="16002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Ø"/>
              <a:defRPr sz="1800" kern="1200">
                <a:solidFill>
                  <a:schemeClr val="tx1"/>
                </a:solidFill>
                <a:latin typeface="+mn-lt"/>
                <a:ea typeface="+mn-ea"/>
                <a:cs typeface="+mn-cs"/>
              </a:defRPr>
            </a:lvl4pPr>
            <a:lvl5pPr marL="20574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ü"/>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342900" indent="-342900" algn="just">
              <a:buSzPct val="100000"/>
              <a:buFont typeface="Wingdings" panose="05000000000000000000" pitchFamily="2" charset="2"/>
              <a:buChar char="p"/>
            </a:pPr>
            <a:r>
              <a:rPr kumimoji="1" b="1">
                <a:solidFill>
                  <a:prstClr val="black"/>
                </a:solidFill>
                <a:latin typeface="Arial" panose="020B0604020202020204" pitchFamily="34" charset="0"/>
                <a:ea typeface="等线" panose="02010600030101010101" pitchFamily="2" charset="-122"/>
                <a:cs typeface="Arial" panose="020B0604020202020204" pitchFamily="34" charset="0"/>
              </a:rPr>
              <a:t>长距离高品质正电子加速，大部分参数满足</a:t>
            </a:r>
            <a:r>
              <a:rPr kumimoji="1" lang="en-US" altLang="zh-CN" b="1">
                <a:solidFill>
                  <a:prstClr val="black"/>
                </a:solidFill>
                <a:latin typeface="Arial" panose="020B0604020202020204" pitchFamily="34" charset="0"/>
                <a:ea typeface="等线" panose="02010600030101010101" pitchFamily="2" charset="-122"/>
                <a:cs typeface="Arial" panose="020B0604020202020204" pitchFamily="34" charset="0"/>
              </a:rPr>
              <a:t>CEPC</a:t>
            </a:r>
            <a:r>
              <a:rPr kumimoji="1" b="1">
                <a:solidFill>
                  <a:prstClr val="black"/>
                </a:solidFill>
                <a:latin typeface="Arial" panose="020B0604020202020204" pitchFamily="34" charset="0"/>
                <a:ea typeface="等线" panose="02010600030101010101" pitchFamily="2" charset="-122"/>
                <a:cs typeface="Arial" panose="020B0604020202020204" pitchFamily="34" charset="0"/>
              </a:rPr>
              <a:t>全能量注入等要求</a:t>
            </a:r>
            <a:endParaRPr kumimoji="1" lang="en-US" b="1">
              <a:solidFill>
                <a:prstClr val="black"/>
              </a:solidFill>
              <a:latin typeface="Arial" panose="020B0604020202020204" pitchFamily="34" charset="0"/>
              <a:cs typeface="Arial" panose="020B0604020202020204" pitchFamily="34" charset="0"/>
            </a:endParaRPr>
          </a:p>
        </p:txBody>
      </p:sp>
      <p:pic>
        <p:nvPicPr>
          <p:cNvPr id="33" name="图片 32">
            <a:extLst>
              <a:ext uri="{FF2B5EF4-FFF2-40B4-BE49-F238E27FC236}">
                <a16:creationId xmlns:a16="http://schemas.microsoft.com/office/drawing/2014/main" id="{97BED30E-93E7-4508-904E-3E962E603F70}"/>
              </a:ext>
            </a:extLst>
          </p:cNvPr>
          <p:cNvPicPr>
            <a:picLocks noChangeAspect="1"/>
          </p:cNvPicPr>
          <p:nvPr/>
        </p:nvPicPr>
        <p:blipFill>
          <a:blip r:embed="rId8"/>
          <a:stretch>
            <a:fillRect/>
          </a:stretch>
        </p:blipFill>
        <p:spPr>
          <a:xfrm>
            <a:off x="7584951" y="1946612"/>
            <a:ext cx="3389670" cy="3865199"/>
          </a:xfrm>
          <a:prstGeom prst="rect">
            <a:avLst/>
          </a:prstGeom>
        </p:spPr>
      </p:pic>
      <p:sp>
        <p:nvSpPr>
          <p:cNvPr id="34" name="文本框 33">
            <a:extLst>
              <a:ext uri="{FF2B5EF4-FFF2-40B4-BE49-F238E27FC236}">
                <a16:creationId xmlns:a16="http://schemas.microsoft.com/office/drawing/2014/main" id="{C48CCF38-3919-486F-95A5-9701932BDB9E}"/>
              </a:ext>
            </a:extLst>
          </p:cNvPr>
          <p:cNvSpPr txBox="1"/>
          <p:nvPr/>
        </p:nvSpPr>
        <p:spPr>
          <a:xfrm>
            <a:off x="76200" y="908720"/>
            <a:ext cx="4967324" cy="584775"/>
          </a:xfrm>
          <a:prstGeom prst="rect">
            <a:avLst/>
          </a:prstGeom>
          <a:noFill/>
        </p:spPr>
        <p:txBody>
          <a:bodyPr wrap="square" rtlCol="0">
            <a:spAutoFit/>
          </a:bodyPr>
          <a:lstStyle/>
          <a:p>
            <a:pPr marL="342900" indent="-342900" algn="just">
              <a:buFont typeface="Wingdings" panose="05000000000000000000" pitchFamily="2" charset="2"/>
              <a:buChar char="p"/>
            </a:pPr>
            <a:r>
              <a:rPr kumimoji="1" lang="zh-CN" altLang="en-US" b="1" dirty="0">
                <a:solidFill>
                  <a:prstClr val="black"/>
                </a:solidFill>
                <a:latin typeface="Arial" panose="020B0604020202020204" pitchFamily="34" charset="0"/>
                <a:ea typeface="等线" panose="02010600030101010101" pitchFamily="2" charset="-122"/>
                <a:cs typeface="Arial" panose="020B0604020202020204" pitchFamily="34" charset="0"/>
              </a:rPr>
              <a:t>传统空泡机制负载理论</a:t>
            </a:r>
            <a:endParaRPr kumimoji="1" lang="en-US" altLang="zh-CN" b="1" dirty="0">
              <a:solidFill>
                <a:prstClr val="black"/>
              </a:solidFill>
              <a:latin typeface="Arial" panose="020B0604020202020204" pitchFamily="34" charset="0"/>
              <a:ea typeface="等线" panose="02010600030101010101" pitchFamily="2" charset="-122"/>
              <a:cs typeface="Arial" panose="020B0604020202020204" pitchFamily="34" charset="0"/>
            </a:endParaRPr>
          </a:p>
          <a:p>
            <a:pPr algn="just"/>
            <a:r>
              <a:rPr kumimoji="1" lang="en-US" altLang="zh-CN" sz="1400" b="1" dirty="0">
                <a:solidFill>
                  <a:prstClr val="black"/>
                </a:solidFill>
                <a:latin typeface="等线" panose="02010600030101010101" pitchFamily="2" charset="-122"/>
                <a:ea typeface="等线" panose="02010600030101010101" pitchFamily="2" charset="-122"/>
                <a:cs typeface="Times New Roman" panose="02020603050405020304" pitchFamily="18" charset="0"/>
              </a:rPr>
              <a:t>      </a:t>
            </a:r>
            <a:r>
              <a:rPr kumimoji="1" lang="en-US" altLang="zh-CN" sz="14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a:t>
            </a:r>
            <a:r>
              <a:rPr lang="pt-BR" altLang="zh-CN" sz="14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M. Tzoufras, W. Lu</a:t>
            </a:r>
            <a:r>
              <a:rPr kumimoji="1" lang="en-US" altLang="zh-CN" sz="1400" i="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 et al. </a:t>
            </a:r>
            <a:r>
              <a:rPr lang="en-US" altLang="zh-CN" sz="14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PRL 101, 145002 (2008)</a:t>
            </a:r>
          </a:p>
        </p:txBody>
      </p:sp>
    </p:spTree>
    <p:extLst>
      <p:ext uri="{BB962C8B-B14F-4D97-AF65-F5344CB8AC3E}">
        <p14:creationId xmlns:p14="http://schemas.microsoft.com/office/powerpoint/2010/main" val="133973399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2">
            <a:extLst>
              <a:ext uri="{FF2B5EF4-FFF2-40B4-BE49-F238E27FC236}">
                <a16:creationId xmlns:a16="http://schemas.microsoft.com/office/drawing/2014/main" id="{34BE62B0-6656-4822-BF3C-3A8ED9ACD294}"/>
              </a:ext>
            </a:extLst>
          </p:cNvPr>
          <p:cNvSpPr>
            <a:spLocks noChangeArrowheads="1"/>
          </p:cNvSpPr>
          <p:nvPr/>
        </p:nvSpPr>
        <p:spPr bwMode="auto">
          <a:xfrm>
            <a:off x="1559496" y="0"/>
            <a:ext cx="8568952" cy="755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nchorCtr="0"/>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zh-CN" altLang="en-US" sz="3600" dirty="0">
                <a:solidFill>
                  <a:srgbClr val="333399"/>
                </a:solidFill>
                <a:latin typeface="Tahoma" panose="020B0604030504040204" pitchFamily="34" charset="0"/>
                <a:ea typeface="方正粗黑宋简体" panose="02000000000000000000" pitchFamily="2" charset="-122"/>
                <a:cs typeface="Tahoma" panose="020B0604030504040204" pitchFamily="34" charset="0"/>
              </a:rPr>
              <a:t>空泡机制中的正电子加速</a:t>
            </a:r>
          </a:p>
        </p:txBody>
      </p:sp>
      <p:pic>
        <p:nvPicPr>
          <p:cNvPr id="8" name="图片 7">
            <a:extLst>
              <a:ext uri="{FF2B5EF4-FFF2-40B4-BE49-F238E27FC236}">
                <a16:creationId xmlns:a16="http://schemas.microsoft.com/office/drawing/2014/main" id="{DEF5A888-E9E0-46B3-97F7-CF7C878006D1}"/>
              </a:ext>
            </a:extLst>
          </p:cNvPr>
          <p:cNvPicPr>
            <a:picLocks noChangeAspect="1"/>
          </p:cNvPicPr>
          <p:nvPr/>
        </p:nvPicPr>
        <p:blipFill>
          <a:blip r:embed="rId2"/>
          <a:stretch>
            <a:fillRect/>
          </a:stretch>
        </p:blipFill>
        <p:spPr>
          <a:xfrm>
            <a:off x="643965" y="1371785"/>
            <a:ext cx="10060547" cy="4384948"/>
          </a:xfrm>
          <a:prstGeom prst="rect">
            <a:avLst/>
          </a:prstGeom>
        </p:spPr>
      </p:pic>
      <p:sp>
        <p:nvSpPr>
          <p:cNvPr id="9" name="文本框 8">
            <a:extLst>
              <a:ext uri="{FF2B5EF4-FFF2-40B4-BE49-F238E27FC236}">
                <a16:creationId xmlns:a16="http://schemas.microsoft.com/office/drawing/2014/main" id="{689D55F0-D984-403E-AB51-AA1C1E35F9FC}"/>
              </a:ext>
            </a:extLst>
          </p:cNvPr>
          <p:cNvSpPr txBox="1"/>
          <p:nvPr/>
        </p:nvSpPr>
        <p:spPr>
          <a:xfrm>
            <a:off x="847402" y="6111819"/>
            <a:ext cx="9503380" cy="307777"/>
          </a:xfrm>
          <a:prstGeom prst="rect">
            <a:avLst/>
          </a:prstGeom>
          <a:noFill/>
        </p:spPr>
        <p:txBody>
          <a:bodyPr wrap="square">
            <a:spAutoFit/>
          </a:bodyPr>
          <a:lstStyle/>
          <a:p>
            <a:r>
              <a:rPr lang="en-US" altLang="zh-CN" sz="1400" dirty="0">
                <a:solidFill>
                  <a:srgbClr val="222222"/>
                </a:solidFill>
                <a:latin typeface="Arial" panose="020B0604020202020204" pitchFamily="34" charset="0"/>
                <a:ea typeface="等线" panose="02010600030101010101" pitchFamily="2" charset="-122"/>
                <a:cs typeface="Arial" panose="020B0604020202020204" pitchFamily="34" charset="0"/>
              </a:rPr>
              <a:t>Joshi, C., Mori, W.B. &amp; Hogan, M.J. The positron arm of a plasma-based linear collider. </a:t>
            </a:r>
            <a:r>
              <a:rPr lang="en-US" altLang="zh-CN" sz="1400" i="1" dirty="0">
                <a:solidFill>
                  <a:srgbClr val="222222"/>
                </a:solidFill>
                <a:latin typeface="Arial" panose="020B0604020202020204" pitchFamily="34" charset="0"/>
                <a:ea typeface="等线" panose="02010600030101010101" pitchFamily="2" charset="-122"/>
                <a:cs typeface="Arial" panose="020B0604020202020204" pitchFamily="34" charset="0"/>
              </a:rPr>
              <a:t>Nat. Phys.</a:t>
            </a:r>
            <a:r>
              <a:rPr lang="en-US" altLang="zh-CN" sz="1400" dirty="0">
                <a:solidFill>
                  <a:srgbClr val="222222"/>
                </a:solidFill>
                <a:latin typeface="Arial" panose="020B0604020202020204" pitchFamily="34" charset="0"/>
                <a:ea typeface="等线" panose="02010600030101010101" pitchFamily="2" charset="-122"/>
                <a:cs typeface="Arial" panose="020B0604020202020204" pitchFamily="34" charset="0"/>
              </a:rPr>
              <a:t> </a:t>
            </a:r>
            <a:r>
              <a:rPr lang="en-US" altLang="zh-CN" sz="1400" b="1" dirty="0">
                <a:solidFill>
                  <a:srgbClr val="222222"/>
                </a:solidFill>
                <a:latin typeface="Arial" panose="020B0604020202020204" pitchFamily="34" charset="0"/>
                <a:ea typeface="等线" panose="02010600030101010101" pitchFamily="2" charset="-122"/>
                <a:cs typeface="Arial" panose="020B0604020202020204" pitchFamily="34" charset="0"/>
              </a:rPr>
              <a:t>21</a:t>
            </a:r>
            <a:r>
              <a:rPr lang="en-US" altLang="zh-CN" sz="1400" dirty="0">
                <a:solidFill>
                  <a:srgbClr val="222222"/>
                </a:solidFill>
                <a:latin typeface="Arial" panose="020B0604020202020204" pitchFamily="34" charset="0"/>
                <a:ea typeface="等线" panose="02010600030101010101" pitchFamily="2" charset="-122"/>
                <a:cs typeface="Arial" panose="020B0604020202020204" pitchFamily="34" charset="0"/>
              </a:rPr>
              <a:t>, 885–894 (2025).</a:t>
            </a:r>
            <a:endParaRPr lang="zh-CN" altLang="en-US" sz="1400" dirty="0">
              <a:solidFill>
                <a:prstClr val="black"/>
              </a:solidFill>
              <a:latin typeface="Arial" panose="020B0604020202020204" pitchFamily="34" charset="0"/>
              <a:ea typeface="等线" panose="02010600030101010101" pitchFamily="2" charset="-122"/>
              <a:cs typeface="Arial" panose="020B0604020202020204" pitchFamily="34" charset="0"/>
            </a:endParaRPr>
          </a:p>
        </p:txBody>
      </p:sp>
      <p:sp>
        <p:nvSpPr>
          <p:cNvPr id="10" name="文本框 9">
            <a:extLst>
              <a:ext uri="{FF2B5EF4-FFF2-40B4-BE49-F238E27FC236}">
                <a16:creationId xmlns:a16="http://schemas.microsoft.com/office/drawing/2014/main" id="{7662EE0D-4F87-4B2B-8F45-A477EB30E746}"/>
              </a:ext>
            </a:extLst>
          </p:cNvPr>
          <p:cNvSpPr txBox="1"/>
          <p:nvPr/>
        </p:nvSpPr>
        <p:spPr>
          <a:xfrm>
            <a:off x="567765" y="908720"/>
            <a:ext cx="9677400" cy="369332"/>
          </a:xfrm>
          <a:prstGeom prst="rect">
            <a:avLst/>
          </a:prstGeom>
          <a:noFill/>
        </p:spPr>
        <p:txBody>
          <a:bodyPr wrap="square" rtlCol="0">
            <a:spAutoFit/>
          </a:bodyPr>
          <a:lstStyle/>
          <a:p>
            <a:pPr marL="342900" indent="-342900" algn="just">
              <a:buFont typeface="Wingdings" panose="05000000000000000000" pitchFamily="2" charset="2"/>
              <a:buChar char="p"/>
            </a:pPr>
            <a:r>
              <a:rPr kumimoji="1" lang="zh-CN" altLang="en-US" b="1" dirty="0">
                <a:solidFill>
                  <a:srgbClr val="C00000"/>
                </a:solidFill>
                <a:latin typeface="Arial" panose="020B0604020202020204" pitchFamily="34" charset="0"/>
                <a:ea typeface="等线" panose="02010600030101010101" pitchFamily="2" charset="-122"/>
                <a:cs typeface="Arial" panose="020B0604020202020204" pitchFamily="34" charset="0"/>
              </a:rPr>
              <a:t>研究成果被</a:t>
            </a:r>
            <a:r>
              <a:rPr kumimoji="1" lang="en-US" altLang="zh-CN" b="1" dirty="0">
                <a:solidFill>
                  <a:srgbClr val="C00000"/>
                </a:solidFill>
                <a:latin typeface="Arial" panose="020B0604020202020204" pitchFamily="34" charset="0"/>
                <a:ea typeface="等线" panose="02010600030101010101" pitchFamily="2" charset="-122"/>
                <a:cs typeface="Arial" panose="020B0604020202020204" pitchFamily="34" charset="0"/>
              </a:rPr>
              <a:t>《</a:t>
            </a:r>
            <a:r>
              <a:rPr kumimoji="1" lang="zh-CN" altLang="en-US" b="1" dirty="0">
                <a:solidFill>
                  <a:srgbClr val="C00000"/>
                </a:solidFill>
                <a:latin typeface="Arial" panose="020B0604020202020204" pitchFamily="34" charset="0"/>
                <a:ea typeface="等线" panose="02010600030101010101" pitchFamily="2" charset="-122"/>
                <a:cs typeface="Arial" panose="020B0604020202020204" pitchFamily="34" charset="0"/>
              </a:rPr>
              <a:t>自然</a:t>
            </a:r>
            <a:r>
              <a:rPr kumimoji="1" lang="en-US" altLang="zh-CN" b="1" dirty="0">
                <a:solidFill>
                  <a:srgbClr val="C00000"/>
                </a:solidFill>
                <a:latin typeface="Arial" panose="020B0604020202020204" pitchFamily="34" charset="0"/>
                <a:ea typeface="等线" panose="02010600030101010101" pitchFamily="2" charset="-122"/>
                <a:cs typeface="Arial" panose="020B0604020202020204" pitchFamily="34" charset="0"/>
              </a:rPr>
              <a:t>·</a:t>
            </a:r>
            <a:r>
              <a:rPr kumimoji="1" lang="zh-CN" altLang="en-US" b="1" dirty="0">
                <a:solidFill>
                  <a:srgbClr val="C00000"/>
                </a:solidFill>
                <a:latin typeface="Arial" panose="020B0604020202020204" pitchFamily="34" charset="0"/>
                <a:ea typeface="等线" panose="02010600030101010101" pitchFamily="2" charset="-122"/>
                <a:cs typeface="Arial" panose="020B0604020202020204" pitchFamily="34" charset="0"/>
              </a:rPr>
              <a:t>物理学</a:t>
            </a:r>
            <a:r>
              <a:rPr kumimoji="1" lang="en-US" altLang="zh-CN" b="1" dirty="0">
                <a:solidFill>
                  <a:srgbClr val="C00000"/>
                </a:solidFill>
                <a:latin typeface="Arial" panose="020B0604020202020204" pitchFamily="34" charset="0"/>
                <a:ea typeface="等线" panose="02010600030101010101" pitchFamily="2" charset="-122"/>
                <a:cs typeface="Arial" panose="020B0604020202020204" pitchFamily="34" charset="0"/>
              </a:rPr>
              <a:t>》</a:t>
            </a:r>
            <a:r>
              <a:rPr kumimoji="1" lang="zh-CN" altLang="en-US" b="1" dirty="0">
                <a:solidFill>
                  <a:srgbClr val="C00000"/>
                </a:solidFill>
                <a:latin typeface="Arial" panose="020B0604020202020204" pitchFamily="34" charset="0"/>
                <a:ea typeface="等线" panose="02010600030101010101" pitchFamily="2" charset="-122"/>
                <a:cs typeface="Arial" panose="020B0604020202020204" pitchFamily="34" charset="0"/>
              </a:rPr>
              <a:t>综述文章引用，作为</a:t>
            </a:r>
            <a:r>
              <a:rPr kumimoji="1" lang="en-US" altLang="zh-CN" b="1" dirty="0">
                <a:solidFill>
                  <a:srgbClr val="C00000"/>
                </a:solidFill>
                <a:latin typeface="Arial" panose="020B0604020202020204" pitchFamily="34" charset="0"/>
                <a:ea typeface="等线" panose="02010600030101010101" pitchFamily="2" charset="-122"/>
                <a:cs typeface="Arial" panose="020B0604020202020204" pitchFamily="34" charset="0"/>
              </a:rPr>
              <a:t>PWFA</a:t>
            </a:r>
            <a:r>
              <a:rPr kumimoji="1" lang="zh-CN" altLang="en-US" b="1" dirty="0">
                <a:solidFill>
                  <a:srgbClr val="C00000"/>
                </a:solidFill>
                <a:latin typeface="Arial" panose="020B0604020202020204" pitchFamily="34" charset="0"/>
                <a:ea typeface="等线" panose="02010600030101010101" pitchFamily="2" charset="-122"/>
                <a:cs typeface="Arial" panose="020B0604020202020204" pitchFamily="34" charset="0"/>
              </a:rPr>
              <a:t>对撞机的正电子加速解决方案。</a:t>
            </a:r>
            <a:endParaRPr kumimoji="1" lang="en-US" altLang="zh-CN" b="1" dirty="0">
              <a:solidFill>
                <a:srgbClr val="C00000"/>
              </a:solidFill>
              <a:latin typeface="Arial" panose="020B0604020202020204" pitchFamily="34" charset="0"/>
              <a:ea typeface="等线" panose="02010600030101010101" pitchFamily="2" charset="-122"/>
              <a:cs typeface="Arial" panose="020B0604020202020204" pitchFamily="34" charset="0"/>
            </a:endParaRPr>
          </a:p>
        </p:txBody>
      </p:sp>
    </p:spTree>
    <p:extLst>
      <p:ext uri="{BB962C8B-B14F-4D97-AF65-F5344CB8AC3E}">
        <p14:creationId xmlns:p14="http://schemas.microsoft.com/office/powerpoint/2010/main" val="77821334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F2292359-1256-4B39-A831-BDFD4E80EEF8}"/>
              </a:ext>
            </a:extLst>
          </p:cNvPr>
          <p:cNvPicPr>
            <a:picLocks noChangeAspect="1"/>
          </p:cNvPicPr>
          <p:nvPr/>
        </p:nvPicPr>
        <p:blipFill>
          <a:blip r:embed="rId2"/>
          <a:stretch>
            <a:fillRect/>
          </a:stretch>
        </p:blipFill>
        <p:spPr>
          <a:xfrm>
            <a:off x="119336" y="1135618"/>
            <a:ext cx="7848872" cy="5157954"/>
          </a:xfrm>
          <a:prstGeom prst="rect">
            <a:avLst/>
          </a:prstGeom>
        </p:spPr>
      </p:pic>
      <p:graphicFrame>
        <p:nvGraphicFramePr>
          <p:cNvPr id="9" name="表格 8">
            <a:extLst>
              <a:ext uri="{FF2B5EF4-FFF2-40B4-BE49-F238E27FC236}">
                <a16:creationId xmlns:a16="http://schemas.microsoft.com/office/drawing/2014/main" id="{498874AF-D0F5-471E-8F07-FD3BAF952BA6}"/>
              </a:ext>
            </a:extLst>
          </p:cNvPr>
          <p:cNvGraphicFramePr>
            <a:graphicFrameLocks noGrp="1"/>
          </p:cNvGraphicFramePr>
          <p:nvPr>
            <p:extLst/>
          </p:nvPr>
        </p:nvGraphicFramePr>
        <p:xfrm>
          <a:off x="8168957" y="1153915"/>
          <a:ext cx="3982085" cy="3566160"/>
        </p:xfrm>
        <a:graphic>
          <a:graphicData uri="http://schemas.openxmlformats.org/drawingml/2006/table">
            <a:tbl>
              <a:tblPr lastCol="1" bandRow="1" bandCol="1"/>
              <a:tblGrid>
                <a:gridCol w="1431931">
                  <a:extLst>
                    <a:ext uri="{9D8B030D-6E8A-4147-A177-3AD203B41FA5}">
                      <a16:colId xmlns:a16="http://schemas.microsoft.com/office/drawing/2014/main" val="1721951196"/>
                    </a:ext>
                  </a:extLst>
                </a:gridCol>
                <a:gridCol w="876475">
                  <a:extLst>
                    <a:ext uri="{9D8B030D-6E8A-4147-A177-3AD203B41FA5}">
                      <a16:colId xmlns:a16="http://schemas.microsoft.com/office/drawing/2014/main" val="2704973192"/>
                    </a:ext>
                  </a:extLst>
                </a:gridCol>
                <a:gridCol w="876475">
                  <a:extLst>
                    <a:ext uri="{9D8B030D-6E8A-4147-A177-3AD203B41FA5}">
                      <a16:colId xmlns:a16="http://schemas.microsoft.com/office/drawing/2014/main" val="1995875403"/>
                    </a:ext>
                  </a:extLst>
                </a:gridCol>
                <a:gridCol w="797204">
                  <a:extLst>
                    <a:ext uri="{9D8B030D-6E8A-4147-A177-3AD203B41FA5}">
                      <a16:colId xmlns:a16="http://schemas.microsoft.com/office/drawing/2014/main" val="1625342429"/>
                    </a:ext>
                  </a:extLst>
                </a:gridCol>
              </a:tblGrid>
              <a:tr h="222885">
                <a:tc>
                  <a:txBody>
                    <a:bodyPr/>
                    <a:lstStyle/>
                    <a:p>
                      <a:pPr algn="just">
                        <a:lnSpc>
                          <a:spcPct val="150000"/>
                        </a:lnSpc>
                        <a:spcAft>
                          <a:spcPts val="0"/>
                        </a:spcAft>
                      </a:pPr>
                      <a:r>
                        <a:rPr lang="en-US" sz="12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zh-CN" sz="12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200" b="1"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BCI</a:t>
                      </a:r>
                      <a:endParaRPr lang="zh-CN" sz="12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200" b="1" kern="10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BCII</a:t>
                      </a:r>
                      <a:endParaRPr lang="zh-CN" sz="12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200" b="1" kern="10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BCIII</a:t>
                      </a:r>
                      <a:endParaRPr lang="zh-CN" sz="12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4304826"/>
                  </a:ext>
                </a:extLst>
              </a:tr>
              <a:tr h="233680">
                <a:tc>
                  <a:txBody>
                    <a:bodyPr/>
                    <a:lstStyle/>
                    <a:p>
                      <a:pPr algn="just">
                        <a:lnSpc>
                          <a:spcPct val="150000"/>
                        </a:lnSpc>
                        <a:spcAft>
                          <a:spcPts val="0"/>
                        </a:spcAft>
                      </a:pPr>
                      <a:r>
                        <a:rPr lang="en-US" sz="12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Initial energy (MeV)</a:t>
                      </a:r>
                      <a:endParaRPr lang="zh-CN" sz="12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2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400</a:t>
                      </a:r>
                      <a:endParaRPr lang="zh-CN" sz="12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2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400.1</a:t>
                      </a:r>
                      <a:endParaRPr lang="zh-CN" sz="12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2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405</a:t>
                      </a:r>
                      <a:endParaRPr lang="zh-CN" sz="12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181317"/>
                  </a:ext>
                </a:extLst>
              </a:tr>
              <a:tr h="222885">
                <a:tc>
                  <a:txBody>
                    <a:bodyPr/>
                    <a:lstStyle/>
                    <a:p>
                      <a:pPr algn="just">
                        <a:lnSpc>
                          <a:spcPct val="150000"/>
                        </a:lnSpc>
                        <a:spcAft>
                          <a:spcPts val="0"/>
                        </a:spcAft>
                      </a:pPr>
                      <a:r>
                        <a:rPr lang="en-US" sz="12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en-US" sz="12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inj </a:t>
                      </a:r>
                      <a:r>
                        <a:rPr lang="en-US" sz="12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zh-CN" sz="12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2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0.054</a:t>
                      </a:r>
                      <a:endParaRPr lang="zh-CN" sz="12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2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0.367</a:t>
                      </a:r>
                      <a:endParaRPr lang="zh-CN" sz="12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2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2.17</a:t>
                      </a:r>
                      <a:endParaRPr lang="zh-CN" sz="12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6582966"/>
                  </a:ext>
                </a:extLst>
              </a:tr>
              <a:tr h="233680">
                <a:tc>
                  <a:txBody>
                    <a:bodyPr/>
                    <a:lstStyle/>
                    <a:p>
                      <a:pPr algn="just">
                        <a:lnSpc>
                          <a:spcPct val="150000"/>
                        </a:lnSpc>
                        <a:spcAft>
                          <a:spcPts val="0"/>
                        </a:spcAft>
                      </a:pPr>
                      <a:r>
                        <a:rPr lang="en-US" sz="12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Initial </a:t>
                      </a:r>
                      <a:r>
                        <a:rPr lang="en-US" sz="12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en-US" sz="12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z </a:t>
                      </a:r>
                      <a:r>
                        <a:rPr lang="en-US" sz="12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(mm)</a:t>
                      </a:r>
                      <a:endParaRPr lang="zh-CN" sz="12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2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4.4</a:t>
                      </a:r>
                      <a:endParaRPr lang="zh-CN" sz="12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2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600</a:t>
                      </a:r>
                      <a:endParaRPr lang="zh-CN" sz="12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2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100</a:t>
                      </a:r>
                      <a:endParaRPr lang="zh-CN" sz="12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4027799"/>
                  </a:ext>
                </a:extLst>
              </a:tr>
              <a:tr h="233680">
                <a:tc>
                  <a:txBody>
                    <a:bodyPr/>
                    <a:lstStyle/>
                    <a:p>
                      <a:pPr algn="just">
                        <a:lnSpc>
                          <a:spcPct val="150000"/>
                        </a:lnSpc>
                        <a:spcAft>
                          <a:spcPts val="0"/>
                        </a:spcAft>
                      </a:pPr>
                      <a:r>
                        <a:rPr lang="en-US" sz="1200" i="1"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f</a:t>
                      </a:r>
                      <a:r>
                        <a:rPr lang="en-US" sz="1200" i="1" kern="100" baseline="-250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RF</a:t>
                      </a:r>
                      <a:r>
                        <a:rPr lang="en-US" sz="12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(GHz)</a:t>
                      </a:r>
                      <a:endParaRPr lang="zh-CN" sz="12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2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2.860</a:t>
                      </a:r>
                      <a:endParaRPr lang="zh-CN" sz="12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2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5.712</a:t>
                      </a:r>
                      <a:endParaRPr lang="zh-CN" sz="12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2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5.712</a:t>
                      </a:r>
                      <a:endParaRPr lang="zh-CN" sz="12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7815962"/>
                  </a:ext>
                </a:extLst>
              </a:tr>
              <a:tr h="222885">
                <a:tc>
                  <a:txBody>
                    <a:bodyPr/>
                    <a:lstStyle/>
                    <a:p>
                      <a:pPr algn="just">
                        <a:lnSpc>
                          <a:spcPct val="150000"/>
                        </a:lnSpc>
                        <a:spcAft>
                          <a:spcPts val="0"/>
                        </a:spcAft>
                      </a:pPr>
                      <a:r>
                        <a:rPr lang="en-US" sz="12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Voltage(GV)</a:t>
                      </a:r>
                      <a:endParaRPr lang="zh-CN" sz="12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2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0.0056</a:t>
                      </a:r>
                      <a:endParaRPr lang="zh-CN" sz="12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2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0.12</a:t>
                      </a:r>
                      <a:endParaRPr lang="zh-CN" sz="12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2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4.18</a:t>
                      </a:r>
                      <a:endParaRPr lang="zh-CN" sz="12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7341386"/>
                  </a:ext>
                </a:extLst>
              </a:tr>
              <a:tr h="222885">
                <a:tc>
                  <a:txBody>
                    <a:bodyPr/>
                    <a:lstStyle/>
                    <a:p>
                      <a:pPr algn="just">
                        <a:lnSpc>
                          <a:spcPct val="150000"/>
                        </a:lnSpc>
                        <a:spcAft>
                          <a:spcPts val="0"/>
                        </a:spcAft>
                      </a:pPr>
                      <a:r>
                        <a:rPr lang="en-US" sz="12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Gradient (MV/m)</a:t>
                      </a:r>
                      <a:endParaRPr lang="zh-CN" sz="12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2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20</a:t>
                      </a:r>
                      <a:endParaRPr lang="zh-CN" sz="12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2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40</a:t>
                      </a:r>
                      <a:endParaRPr lang="zh-CN" sz="12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2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40</a:t>
                      </a:r>
                      <a:endParaRPr lang="zh-CN" sz="12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6270565"/>
                  </a:ext>
                </a:extLst>
              </a:tr>
              <a:tr h="222885">
                <a:tc>
                  <a:txBody>
                    <a:bodyPr/>
                    <a:lstStyle/>
                    <a:p>
                      <a:pPr algn="just">
                        <a:lnSpc>
                          <a:spcPct val="150000"/>
                        </a:lnSpc>
                        <a:spcAft>
                          <a:spcPts val="0"/>
                        </a:spcAft>
                      </a:pPr>
                      <a:r>
                        <a:rPr lang="en-US" sz="12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L (m)</a:t>
                      </a:r>
                      <a:endParaRPr lang="zh-CN" sz="12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2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0.28</a:t>
                      </a:r>
                      <a:endParaRPr lang="zh-CN" sz="12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2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3</a:t>
                      </a:r>
                      <a:endParaRPr lang="zh-CN" sz="12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2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104</a:t>
                      </a:r>
                      <a:endParaRPr lang="zh-CN" sz="12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0209754"/>
                  </a:ext>
                </a:extLst>
              </a:tr>
              <a:tr h="233680">
                <a:tc>
                  <a:txBody>
                    <a:bodyPr/>
                    <a:lstStyle/>
                    <a:p>
                      <a:pPr algn="just">
                        <a:lnSpc>
                          <a:spcPct val="150000"/>
                        </a:lnSpc>
                        <a:spcAft>
                          <a:spcPts val="0"/>
                        </a:spcAft>
                      </a:pPr>
                      <a:r>
                        <a:rPr lang="en-US" sz="1200" i="1"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en-US" sz="1200" i="1" kern="100" baseline="-25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RF</a:t>
                      </a:r>
                      <a:r>
                        <a:rPr lang="en-US" sz="1200" i="1"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(degree)</a:t>
                      </a:r>
                      <a:endParaRPr lang="zh-CN" sz="12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2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89</a:t>
                      </a:r>
                      <a:endParaRPr lang="zh-CN" sz="12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2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88</a:t>
                      </a:r>
                      <a:endParaRPr lang="zh-CN" sz="12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2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61.5</a:t>
                      </a:r>
                      <a:endParaRPr lang="zh-CN" sz="12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6507701"/>
                  </a:ext>
                </a:extLst>
              </a:tr>
              <a:tr h="222885">
                <a:tc>
                  <a:txBody>
                    <a:bodyPr/>
                    <a:lstStyle/>
                    <a:p>
                      <a:pPr algn="just">
                        <a:lnSpc>
                          <a:spcPct val="150000"/>
                        </a:lnSpc>
                        <a:spcAft>
                          <a:spcPts val="0"/>
                        </a:spcAft>
                      </a:pPr>
                      <a:r>
                        <a:rPr lang="en-US" sz="12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t>
                      </a:r>
                      <a:r>
                        <a:rPr lang="en-US" sz="1200" kern="100" baseline="-25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56</a:t>
                      </a:r>
                      <a:r>
                        <a:rPr lang="en-US" sz="12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(mm)</a:t>
                      </a:r>
                      <a:endParaRPr lang="zh-CN" sz="12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2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1200</a:t>
                      </a:r>
                      <a:endParaRPr lang="zh-CN" sz="12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2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27.6</a:t>
                      </a:r>
                      <a:endParaRPr lang="zh-CN" sz="12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2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5.5</a:t>
                      </a:r>
                      <a:endParaRPr lang="zh-CN" sz="12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449427"/>
                  </a:ext>
                </a:extLst>
              </a:tr>
              <a:tr h="233680">
                <a:tc>
                  <a:txBody>
                    <a:bodyPr/>
                    <a:lstStyle/>
                    <a:p>
                      <a:pPr algn="just">
                        <a:lnSpc>
                          <a:spcPct val="150000"/>
                        </a:lnSpc>
                        <a:spcAft>
                          <a:spcPts val="0"/>
                        </a:spcAft>
                      </a:pPr>
                      <a:r>
                        <a:rPr lang="en-US" sz="12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Final energy(MeV)</a:t>
                      </a:r>
                      <a:endParaRPr lang="zh-CN" sz="12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2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400.1</a:t>
                      </a:r>
                      <a:endParaRPr lang="zh-CN" sz="12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2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405</a:t>
                      </a:r>
                      <a:endParaRPr lang="zh-CN" sz="12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2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2400</a:t>
                      </a:r>
                      <a:endParaRPr lang="zh-CN" sz="12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8896846"/>
                  </a:ext>
                </a:extLst>
              </a:tr>
              <a:tr h="222885">
                <a:tc>
                  <a:txBody>
                    <a:bodyPr/>
                    <a:lstStyle/>
                    <a:p>
                      <a:pPr algn="just">
                        <a:lnSpc>
                          <a:spcPct val="150000"/>
                        </a:lnSpc>
                        <a:spcAft>
                          <a:spcPts val="0"/>
                        </a:spcAft>
                      </a:pPr>
                      <a:r>
                        <a:rPr lang="en-US" sz="12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en-US" sz="12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ext </a:t>
                      </a:r>
                      <a:r>
                        <a:rPr lang="en-US" sz="12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zh-CN" sz="12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2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0.367</a:t>
                      </a:r>
                      <a:endParaRPr lang="zh-CN" sz="12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2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2.17</a:t>
                      </a:r>
                      <a:endParaRPr lang="zh-CN" sz="12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2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1.83</a:t>
                      </a:r>
                      <a:endParaRPr lang="zh-CN" sz="12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7327704"/>
                  </a:ext>
                </a:extLst>
              </a:tr>
              <a:tr h="233680">
                <a:tc>
                  <a:txBody>
                    <a:bodyPr/>
                    <a:lstStyle/>
                    <a:p>
                      <a:pPr algn="just">
                        <a:lnSpc>
                          <a:spcPct val="150000"/>
                        </a:lnSpc>
                        <a:spcAft>
                          <a:spcPts val="0"/>
                        </a:spcAft>
                      </a:pPr>
                      <a:r>
                        <a:rPr lang="en-US" sz="12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final </a:t>
                      </a:r>
                      <a:r>
                        <a:rPr lang="en-US" sz="12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en-US" sz="12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z</a:t>
                      </a:r>
                      <a:r>
                        <a:rPr lang="en-US" sz="12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kern="10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μm</a:t>
                      </a:r>
                      <a:r>
                        <a:rPr lang="en-US" sz="12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zh-CN" sz="12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2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600</a:t>
                      </a:r>
                      <a:endParaRPr lang="zh-CN" sz="12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2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100</a:t>
                      </a:r>
                      <a:endParaRPr lang="zh-CN" sz="12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2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20</a:t>
                      </a:r>
                      <a:endParaRPr lang="zh-CN" sz="1200" b="1" dirty="0">
                        <a:solidFill>
                          <a:srgbClr val="C00000"/>
                        </a:solidFill>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236760"/>
                  </a:ext>
                </a:extLst>
              </a:tr>
            </a:tbl>
          </a:graphicData>
        </a:graphic>
      </p:graphicFrame>
      <p:pic>
        <p:nvPicPr>
          <p:cNvPr id="12" name="图片 11">
            <a:extLst>
              <a:ext uri="{FF2B5EF4-FFF2-40B4-BE49-F238E27FC236}">
                <a16:creationId xmlns:a16="http://schemas.microsoft.com/office/drawing/2014/main" id="{740971D3-C059-4B61-90A0-BD09DC4A489B}"/>
              </a:ext>
            </a:extLst>
          </p:cNvPr>
          <p:cNvPicPr>
            <a:picLocks noChangeAspect="1"/>
          </p:cNvPicPr>
          <p:nvPr/>
        </p:nvPicPr>
        <p:blipFill>
          <a:blip r:embed="rId3"/>
          <a:stretch>
            <a:fillRect/>
          </a:stretch>
        </p:blipFill>
        <p:spPr>
          <a:xfrm>
            <a:off x="8160763" y="4509240"/>
            <a:ext cx="1801195" cy="1080000"/>
          </a:xfrm>
          <a:prstGeom prst="rect">
            <a:avLst/>
          </a:prstGeom>
        </p:spPr>
      </p:pic>
      <p:pic>
        <p:nvPicPr>
          <p:cNvPr id="14" name="图片 13">
            <a:extLst>
              <a:ext uri="{FF2B5EF4-FFF2-40B4-BE49-F238E27FC236}">
                <a16:creationId xmlns:a16="http://schemas.microsoft.com/office/drawing/2014/main" id="{8868D190-0B9E-4888-B716-AA5BA39AF2AB}"/>
              </a:ext>
            </a:extLst>
          </p:cNvPr>
          <p:cNvPicPr>
            <a:picLocks noChangeAspect="1"/>
          </p:cNvPicPr>
          <p:nvPr/>
        </p:nvPicPr>
        <p:blipFill>
          <a:blip r:embed="rId4"/>
          <a:stretch>
            <a:fillRect/>
          </a:stretch>
        </p:blipFill>
        <p:spPr>
          <a:xfrm>
            <a:off x="10393011" y="4509240"/>
            <a:ext cx="1751661" cy="1080000"/>
          </a:xfrm>
          <a:prstGeom prst="rect">
            <a:avLst/>
          </a:prstGeom>
        </p:spPr>
      </p:pic>
      <p:sp>
        <p:nvSpPr>
          <p:cNvPr id="15" name="文本框 14">
            <a:extLst>
              <a:ext uri="{FF2B5EF4-FFF2-40B4-BE49-F238E27FC236}">
                <a16:creationId xmlns:a16="http://schemas.microsoft.com/office/drawing/2014/main" id="{2F0DD77E-277C-4EAB-89D4-6F78E7EE76FA}"/>
              </a:ext>
            </a:extLst>
          </p:cNvPr>
          <p:cNvSpPr txBox="1"/>
          <p:nvPr/>
        </p:nvSpPr>
        <p:spPr>
          <a:xfrm>
            <a:off x="8160763" y="5661248"/>
            <a:ext cx="3911901" cy="417358"/>
          </a:xfrm>
          <a:prstGeom prst="rect">
            <a:avLst/>
          </a:prstGeom>
          <a:noFill/>
        </p:spPr>
        <p:txBody>
          <a:bodyPr wrap="square" rtlCol="0">
            <a:spAutoFit/>
          </a:bodyPr>
          <a:lstStyle/>
          <a:p>
            <a:pPr algn="ctr">
              <a:lnSpc>
                <a:spcPct val="130000"/>
              </a:lnSpc>
            </a:pPr>
            <a:r>
              <a:rPr lang="en-US" altLang="zh-CN" dirty="0">
                <a:latin typeface="微软雅黑" panose="020B0503020204020204" pitchFamily="34" charset="-122"/>
                <a:ea typeface="微软雅黑" panose="020B0503020204020204" pitchFamily="34" charset="-122"/>
              </a:rPr>
              <a:t>Beam distribution @ FF (~20μm</a:t>
            </a:r>
            <a:r>
              <a:rPr lang="zh-CN" altLang="en-US" dirty="0">
                <a:latin typeface="微软雅黑" panose="020B0503020204020204" pitchFamily="34" charset="-122"/>
                <a:ea typeface="微软雅黑" panose="020B0503020204020204" pitchFamily="34" charset="-122"/>
              </a:rPr>
              <a:t>）</a:t>
            </a:r>
          </a:p>
        </p:txBody>
      </p:sp>
      <p:sp>
        <p:nvSpPr>
          <p:cNvPr id="16" name="スライド番号プレースホルダ 3">
            <a:extLst>
              <a:ext uri="{FF2B5EF4-FFF2-40B4-BE49-F238E27FC236}">
                <a16:creationId xmlns:a16="http://schemas.microsoft.com/office/drawing/2014/main" id="{9009A31A-5FAB-4C7C-9C81-E479A64D0B31}"/>
              </a:ext>
            </a:extLst>
          </p:cNvPr>
          <p:cNvSpPr txBox="1">
            <a:spLocks noGrp="1"/>
          </p:cNvSpPr>
          <p:nvPr/>
        </p:nvSpPr>
        <p:spPr bwMode="auto">
          <a:xfrm>
            <a:off x="11734800" y="6477002"/>
            <a:ext cx="457200" cy="37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r" eaLnBrk="1" hangingPunct="1"/>
            <a:fld id="{5345F683-F44F-4BBB-86E1-414416B34219}" type="slidenum">
              <a:rPr lang="en-US" altLang="zh-CN" sz="1400" b="1">
                <a:latin typeface="Tahoma" panose="020B0604030504040204" pitchFamily="34" charset="0"/>
                <a:ea typeface="楷体_GB2312" pitchFamily="49" charset="-122"/>
              </a:rPr>
              <a:pPr algn="r" eaLnBrk="1" hangingPunct="1"/>
              <a:t>14</a:t>
            </a:fld>
            <a:endParaRPr lang="en-US" altLang="zh-CN" sz="1400" b="1" dirty="0">
              <a:latin typeface="Tahoma" panose="020B0604030504040204" pitchFamily="34" charset="0"/>
              <a:ea typeface="楷体_GB2312" pitchFamily="49" charset="-122"/>
            </a:endParaRPr>
          </a:p>
        </p:txBody>
      </p:sp>
      <p:sp>
        <p:nvSpPr>
          <p:cNvPr id="10" name="Rectangle 12">
            <a:extLst>
              <a:ext uri="{FF2B5EF4-FFF2-40B4-BE49-F238E27FC236}">
                <a16:creationId xmlns:a16="http://schemas.microsoft.com/office/drawing/2014/main" id="{AFFD4D8E-AB95-41DE-9E66-0538AE9356E9}"/>
              </a:ext>
            </a:extLst>
          </p:cNvPr>
          <p:cNvSpPr>
            <a:spLocks noChangeArrowheads="1"/>
          </p:cNvSpPr>
          <p:nvPr/>
        </p:nvSpPr>
        <p:spPr bwMode="auto">
          <a:xfrm>
            <a:off x="1559496" y="0"/>
            <a:ext cx="8568952" cy="755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nchorCtr="0"/>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zh-CN" altLang="en-US" sz="3600" dirty="0">
                <a:solidFill>
                  <a:srgbClr val="333399"/>
                </a:solidFill>
                <a:latin typeface="Tahoma" panose="020B0604030504040204" pitchFamily="34" charset="0"/>
                <a:ea typeface="方正粗黑宋简体" panose="02000000000000000000" pitchFamily="2" charset="-122"/>
                <a:cs typeface="Tahoma" panose="020B0604030504040204" pitchFamily="34" charset="0"/>
              </a:rPr>
              <a:t>面向等离子体尾场加速的正电子束线设计</a:t>
            </a:r>
          </a:p>
        </p:txBody>
      </p:sp>
    </p:spTree>
    <p:extLst>
      <p:ext uri="{BB962C8B-B14F-4D97-AF65-F5344CB8AC3E}">
        <p14:creationId xmlns:p14="http://schemas.microsoft.com/office/powerpoint/2010/main" val="270099291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2">
            <a:extLst>
              <a:ext uri="{FF2B5EF4-FFF2-40B4-BE49-F238E27FC236}">
                <a16:creationId xmlns:a16="http://schemas.microsoft.com/office/drawing/2014/main" id="{86290CF0-1072-4A3F-8005-0D9820F7BF84}"/>
              </a:ext>
            </a:extLst>
          </p:cNvPr>
          <p:cNvSpPr>
            <a:spLocks noChangeArrowheads="1"/>
          </p:cNvSpPr>
          <p:nvPr/>
        </p:nvSpPr>
        <p:spPr bwMode="auto">
          <a:xfrm>
            <a:off x="1559496" y="0"/>
            <a:ext cx="10513168" cy="755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nchorCtr="0"/>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zh-CN" altLang="en-US" sz="3600" dirty="0">
                <a:solidFill>
                  <a:srgbClr val="333399"/>
                </a:solidFill>
                <a:latin typeface="Tahoma" panose="020B0604030504040204" pitchFamily="34" charset="0"/>
                <a:ea typeface="方正粗黑宋简体" panose="02000000000000000000" pitchFamily="2" charset="-122"/>
                <a:cs typeface="Tahoma" panose="020B0604030504040204" pitchFamily="34" charset="0"/>
              </a:rPr>
              <a:t>穿越真空</a:t>
            </a:r>
            <a:r>
              <a:rPr lang="en-US" altLang="zh-CN" sz="3600" dirty="0">
                <a:solidFill>
                  <a:srgbClr val="333399"/>
                </a:solidFill>
                <a:latin typeface="Tahoma" panose="020B0604030504040204" pitchFamily="34" charset="0"/>
                <a:ea typeface="方正粗黑宋简体" panose="02000000000000000000" pitchFamily="2" charset="-122"/>
                <a:cs typeface="Tahoma" panose="020B0604030504040204" pitchFamily="34" charset="0"/>
              </a:rPr>
              <a:t>-</a:t>
            </a:r>
            <a:r>
              <a:rPr lang="zh-CN" altLang="en-US" sz="3600" dirty="0">
                <a:solidFill>
                  <a:srgbClr val="333399"/>
                </a:solidFill>
                <a:latin typeface="Tahoma" panose="020B0604030504040204" pitchFamily="34" charset="0"/>
                <a:ea typeface="方正粗黑宋简体" panose="02000000000000000000" pitchFamily="2" charset="-122"/>
                <a:cs typeface="Tahoma" panose="020B0604030504040204" pitchFamily="34" charset="0"/>
              </a:rPr>
              <a:t>等离子体界面对正电子品质的影响及抑制</a:t>
            </a:r>
          </a:p>
        </p:txBody>
      </p:sp>
      <p:pic>
        <p:nvPicPr>
          <p:cNvPr id="10" name="图片 7">
            <a:extLst>
              <a:ext uri="{FF2B5EF4-FFF2-40B4-BE49-F238E27FC236}">
                <a16:creationId xmlns:a16="http://schemas.microsoft.com/office/drawing/2014/main" id="{32AB03BB-8CE8-42CE-9C0D-9E9968141BC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367808" y="3657133"/>
            <a:ext cx="6680102" cy="2652187"/>
          </a:xfrm>
          <a:prstGeom prst="rect">
            <a:avLst/>
          </a:prstGeom>
        </p:spPr>
      </p:pic>
      <p:pic>
        <p:nvPicPr>
          <p:cNvPr id="11" name="图片 10">
            <a:extLst>
              <a:ext uri="{FF2B5EF4-FFF2-40B4-BE49-F238E27FC236}">
                <a16:creationId xmlns:a16="http://schemas.microsoft.com/office/drawing/2014/main" id="{B60AC396-0CFF-4F7F-9B55-DEE1EE55075E}"/>
              </a:ext>
            </a:extLst>
          </p:cNvPr>
          <p:cNvPicPr>
            <a:picLocks noChangeAspect="1"/>
          </p:cNvPicPr>
          <p:nvPr/>
        </p:nvPicPr>
        <p:blipFill>
          <a:blip r:embed="rId3"/>
          <a:stretch>
            <a:fillRect/>
          </a:stretch>
        </p:blipFill>
        <p:spPr>
          <a:xfrm>
            <a:off x="261689" y="839695"/>
            <a:ext cx="4248472" cy="1885685"/>
          </a:xfrm>
          <a:prstGeom prst="rect">
            <a:avLst/>
          </a:prstGeom>
        </p:spPr>
      </p:pic>
      <p:pic>
        <p:nvPicPr>
          <p:cNvPr id="12" name="图片 11">
            <a:extLst>
              <a:ext uri="{FF2B5EF4-FFF2-40B4-BE49-F238E27FC236}">
                <a16:creationId xmlns:a16="http://schemas.microsoft.com/office/drawing/2014/main" id="{CB1DD892-C08C-47CA-82CF-96A748CAC5D0}"/>
              </a:ext>
            </a:extLst>
          </p:cNvPr>
          <p:cNvPicPr>
            <a:picLocks noChangeAspect="1"/>
          </p:cNvPicPr>
          <p:nvPr/>
        </p:nvPicPr>
        <p:blipFill>
          <a:blip r:embed="rId4"/>
          <a:stretch>
            <a:fillRect/>
          </a:stretch>
        </p:blipFill>
        <p:spPr>
          <a:xfrm>
            <a:off x="191344" y="2924944"/>
            <a:ext cx="3888432" cy="3230626"/>
          </a:xfrm>
          <a:prstGeom prst="rect">
            <a:avLst/>
          </a:prstGeom>
        </p:spPr>
      </p:pic>
      <p:pic>
        <p:nvPicPr>
          <p:cNvPr id="13" name="图片 12">
            <a:extLst>
              <a:ext uri="{FF2B5EF4-FFF2-40B4-BE49-F238E27FC236}">
                <a16:creationId xmlns:a16="http://schemas.microsoft.com/office/drawing/2014/main" id="{A7DFEF9C-3125-4A63-8E07-C79ED44CC4EA}"/>
              </a:ext>
            </a:extLst>
          </p:cNvPr>
          <p:cNvPicPr>
            <a:picLocks noChangeAspect="1"/>
          </p:cNvPicPr>
          <p:nvPr/>
        </p:nvPicPr>
        <p:blipFill>
          <a:blip r:embed="rId5"/>
          <a:stretch>
            <a:fillRect/>
          </a:stretch>
        </p:blipFill>
        <p:spPr>
          <a:xfrm>
            <a:off x="4564999" y="839695"/>
            <a:ext cx="4248472" cy="2561427"/>
          </a:xfrm>
          <a:prstGeom prst="rect">
            <a:avLst/>
          </a:prstGeom>
        </p:spPr>
      </p:pic>
      <p:pic>
        <p:nvPicPr>
          <p:cNvPr id="14" name="图片 13">
            <a:extLst>
              <a:ext uri="{FF2B5EF4-FFF2-40B4-BE49-F238E27FC236}">
                <a16:creationId xmlns:a16="http://schemas.microsoft.com/office/drawing/2014/main" id="{1C30431D-5D6B-4960-8AFF-BDD67A1E34CE}"/>
              </a:ext>
            </a:extLst>
          </p:cNvPr>
          <p:cNvPicPr>
            <a:picLocks noChangeAspect="1"/>
          </p:cNvPicPr>
          <p:nvPr/>
        </p:nvPicPr>
        <p:blipFill>
          <a:blip r:embed="rId6"/>
          <a:stretch>
            <a:fillRect/>
          </a:stretch>
        </p:blipFill>
        <p:spPr>
          <a:xfrm>
            <a:off x="8813471" y="839694"/>
            <a:ext cx="3124857" cy="2733321"/>
          </a:xfrm>
          <a:prstGeom prst="rect">
            <a:avLst/>
          </a:prstGeom>
        </p:spPr>
      </p:pic>
      <p:sp>
        <p:nvSpPr>
          <p:cNvPr id="15" name="スライド番号プレースホルダ 3">
            <a:extLst>
              <a:ext uri="{FF2B5EF4-FFF2-40B4-BE49-F238E27FC236}">
                <a16:creationId xmlns:a16="http://schemas.microsoft.com/office/drawing/2014/main" id="{539C4046-60C6-43C1-A5A2-ECFCE5C7CA4E}"/>
              </a:ext>
            </a:extLst>
          </p:cNvPr>
          <p:cNvSpPr txBox="1">
            <a:spLocks noGrp="1"/>
          </p:cNvSpPr>
          <p:nvPr/>
        </p:nvSpPr>
        <p:spPr bwMode="auto">
          <a:xfrm>
            <a:off x="11734800" y="6477002"/>
            <a:ext cx="457200" cy="37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r" eaLnBrk="1" hangingPunct="1"/>
            <a:fld id="{5345F683-F44F-4BBB-86E1-414416B34219}" type="slidenum">
              <a:rPr lang="en-US" altLang="zh-CN" sz="1400" b="1">
                <a:latin typeface="Tahoma" panose="020B0604030504040204" pitchFamily="34" charset="0"/>
                <a:ea typeface="楷体_GB2312" pitchFamily="49" charset="-122"/>
              </a:rPr>
              <a:pPr algn="r" eaLnBrk="1" hangingPunct="1"/>
              <a:t>15</a:t>
            </a:fld>
            <a:endParaRPr lang="en-US" altLang="zh-CN" sz="1400" b="1" dirty="0">
              <a:latin typeface="Tahoma" panose="020B0604030504040204" pitchFamily="34" charset="0"/>
              <a:ea typeface="楷体_GB2312" pitchFamily="49" charset="-122"/>
            </a:endParaRPr>
          </a:p>
        </p:txBody>
      </p:sp>
    </p:spTree>
    <p:extLst>
      <p:ext uri="{BB962C8B-B14F-4D97-AF65-F5344CB8AC3E}">
        <p14:creationId xmlns:p14="http://schemas.microsoft.com/office/powerpoint/2010/main" val="241734531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597EB6D0-0AE6-4B26-850B-B6A11757BCF4}"/>
              </a:ext>
            </a:extLst>
          </p:cNvPr>
          <p:cNvGrpSpPr/>
          <p:nvPr/>
        </p:nvGrpSpPr>
        <p:grpSpPr>
          <a:xfrm>
            <a:off x="163786" y="2885980"/>
            <a:ext cx="4409445" cy="3577271"/>
            <a:chOff x="1472101" y="1202275"/>
            <a:chExt cx="6185029" cy="5017757"/>
          </a:xfrm>
        </p:grpSpPr>
        <p:pic>
          <p:nvPicPr>
            <p:cNvPr id="9" name="图片 8">
              <a:extLst>
                <a:ext uri="{FF2B5EF4-FFF2-40B4-BE49-F238E27FC236}">
                  <a16:creationId xmlns:a16="http://schemas.microsoft.com/office/drawing/2014/main" id="{F3FE7A11-C6EC-4964-B97D-DC0E85CEA415}"/>
                </a:ext>
              </a:extLst>
            </p:cNvPr>
            <p:cNvPicPr>
              <a:picLocks noChangeAspect="1"/>
            </p:cNvPicPr>
            <p:nvPr/>
          </p:nvPicPr>
          <p:blipFill>
            <a:blip r:embed="rId2">
              <a:clrChange>
                <a:clrFrom>
                  <a:srgbClr val="FFE38C"/>
                </a:clrFrom>
                <a:clrTo>
                  <a:srgbClr val="FFE38C">
                    <a:alpha val="0"/>
                  </a:srgbClr>
                </a:clrTo>
              </a:clrChange>
            </a:blip>
            <a:stretch>
              <a:fillRect/>
            </a:stretch>
          </p:blipFill>
          <p:spPr>
            <a:xfrm>
              <a:off x="1472101" y="1202275"/>
              <a:ext cx="6185029" cy="5017757"/>
            </a:xfrm>
            <a:prstGeom prst="rect">
              <a:avLst/>
            </a:prstGeom>
          </p:spPr>
        </p:pic>
        <p:sp>
          <p:nvSpPr>
            <p:cNvPr id="10" name="矩形 9">
              <a:extLst>
                <a:ext uri="{FF2B5EF4-FFF2-40B4-BE49-F238E27FC236}">
                  <a16:creationId xmlns:a16="http://schemas.microsoft.com/office/drawing/2014/main" id="{6D9F93AB-75FE-44F7-A264-F33E09AA80FC}"/>
                </a:ext>
              </a:extLst>
            </p:cNvPr>
            <p:cNvSpPr/>
            <p:nvPr/>
          </p:nvSpPr>
          <p:spPr>
            <a:xfrm>
              <a:off x="1833134" y="4441991"/>
              <a:ext cx="1079078" cy="25642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矩形 10">
              <a:extLst>
                <a:ext uri="{FF2B5EF4-FFF2-40B4-BE49-F238E27FC236}">
                  <a16:creationId xmlns:a16="http://schemas.microsoft.com/office/drawing/2014/main" id="{6351A4F9-414F-4A6D-8541-DC357F0EED64}"/>
                </a:ext>
              </a:extLst>
            </p:cNvPr>
            <p:cNvSpPr/>
            <p:nvPr/>
          </p:nvSpPr>
          <p:spPr>
            <a:xfrm>
              <a:off x="6600147" y="3103552"/>
              <a:ext cx="650769" cy="266561"/>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12" name="文本框 11">
            <a:extLst>
              <a:ext uri="{FF2B5EF4-FFF2-40B4-BE49-F238E27FC236}">
                <a16:creationId xmlns:a16="http://schemas.microsoft.com/office/drawing/2014/main" id="{DD1E8AD4-D27F-4807-8A8B-0C5AAC076A6D}"/>
              </a:ext>
            </a:extLst>
          </p:cNvPr>
          <p:cNvSpPr txBox="1"/>
          <p:nvPr/>
        </p:nvSpPr>
        <p:spPr>
          <a:xfrm>
            <a:off x="250371" y="856426"/>
            <a:ext cx="11097986" cy="2400657"/>
          </a:xfrm>
          <a:prstGeom prst="rect">
            <a:avLst/>
          </a:prstGeom>
          <a:noFill/>
        </p:spPr>
        <p:txBody>
          <a:bodyPr wrap="square">
            <a:spAutoFit/>
          </a:bodyPr>
          <a:lstStyle/>
          <a:p>
            <a:pPr marL="342900" indent="-342900" algn="just">
              <a:spcAft>
                <a:spcPts val="1200"/>
              </a:spcAft>
              <a:buFont typeface="Arial" panose="020B0604020202020204" pitchFamily="34" charset="0"/>
              <a:buChar char="•"/>
            </a:pPr>
            <a:r>
              <a:rPr lang="zh-CN" altLang="en-US" sz="2000" b="1" dirty="0">
                <a:solidFill>
                  <a:prstClr val="black"/>
                </a:solidFill>
                <a:latin typeface="微软雅黑" panose="020B0503020204020204" pitchFamily="34" charset="-122"/>
                <a:ea typeface="微软雅黑" panose="020B0503020204020204" pitchFamily="34" charset="-122"/>
              </a:rPr>
              <a:t>该研究围绕未来超高能量对撞机对高梯度、高品质束流的严苛要求，国际上首次完成将等离子体加速器作为大型高能物理装置注入器的全系统方案设计。其中创新性地提出</a:t>
            </a:r>
            <a:r>
              <a:rPr lang="zh-CN" altLang="en-US" sz="2000" b="1">
                <a:solidFill>
                  <a:prstClr val="black"/>
                </a:solidFill>
                <a:latin typeface="微软雅黑" panose="020B0503020204020204" pitchFamily="34" charset="-122"/>
                <a:ea typeface="微软雅黑" panose="020B0503020204020204" pitchFamily="34" charset="-122"/>
              </a:rPr>
              <a:t>了基于尾场加速</a:t>
            </a:r>
            <a:r>
              <a:rPr lang="zh-CN" altLang="en-US" sz="2000" b="1" dirty="0">
                <a:solidFill>
                  <a:prstClr val="black"/>
                </a:solidFill>
                <a:latin typeface="微软雅黑" panose="020B0503020204020204" pitchFamily="34" charset="-122"/>
                <a:ea typeface="微软雅黑" panose="020B0503020204020204" pitchFamily="34" charset="-122"/>
              </a:rPr>
              <a:t>与储存环联动的新型高品质、极化正电子源方案，利用累积注入与阻尼效应，使正电子束流品质达到等离子体尾场加速所需的极致指标。</a:t>
            </a:r>
            <a:endParaRPr lang="en-US" altLang="zh-CN" sz="2000" b="1" dirty="0">
              <a:solidFill>
                <a:prstClr val="black"/>
              </a:solidFill>
              <a:latin typeface="微软雅黑" panose="020B0503020204020204" pitchFamily="34" charset="-122"/>
              <a:ea typeface="微软雅黑" panose="020B0503020204020204" pitchFamily="34" charset="-122"/>
            </a:endParaRPr>
          </a:p>
          <a:p>
            <a:pPr marL="342900" indent="-342900" algn="just">
              <a:spcAft>
                <a:spcPts val="1200"/>
              </a:spcAft>
              <a:buFont typeface="Arial" panose="020B0604020202020204" pitchFamily="34" charset="0"/>
              <a:buChar char="•"/>
            </a:pPr>
            <a:r>
              <a:rPr lang="zh-CN" altLang="en-US" sz="2000" b="1" dirty="0">
                <a:solidFill>
                  <a:prstClr val="black"/>
                </a:solidFill>
                <a:latin typeface="微软雅黑" panose="020B0503020204020204" pitchFamily="34" charset="-122"/>
                <a:ea typeface="微软雅黑" panose="020B0503020204020204" pitchFamily="34" charset="-122"/>
              </a:rPr>
              <a:t>该设计已通过国际技术设计报告（</a:t>
            </a:r>
            <a:r>
              <a:rPr lang="en-US" altLang="zh-CN" sz="2000" b="1" dirty="0">
                <a:solidFill>
                  <a:prstClr val="black"/>
                </a:solidFill>
                <a:latin typeface="微软雅黑" panose="020B0503020204020204" pitchFamily="34" charset="-122"/>
                <a:ea typeface="微软雅黑" panose="020B0503020204020204" pitchFamily="34" charset="-122"/>
              </a:rPr>
              <a:t>TDR</a:t>
            </a:r>
            <a:r>
              <a:rPr lang="zh-CN" altLang="en-US" sz="2000" b="1" dirty="0">
                <a:solidFill>
                  <a:prstClr val="black"/>
                </a:solidFill>
                <a:latin typeface="微软雅黑" panose="020B0503020204020204" pitchFamily="34" charset="-122"/>
                <a:ea typeface="微软雅黑" panose="020B0503020204020204" pitchFamily="34" charset="-122"/>
              </a:rPr>
              <a:t>）评审及多次国际顾问委员会（</a:t>
            </a:r>
            <a:r>
              <a:rPr lang="en-US" altLang="zh-CN" sz="2000" b="1" dirty="0">
                <a:solidFill>
                  <a:prstClr val="black"/>
                </a:solidFill>
                <a:latin typeface="微软雅黑" panose="020B0503020204020204" pitchFamily="34" charset="-122"/>
                <a:ea typeface="微软雅黑" panose="020B0503020204020204" pitchFamily="34" charset="-122"/>
              </a:rPr>
              <a:t>CEPC IAC/IARC</a:t>
            </a:r>
            <a:r>
              <a:rPr lang="zh-CN" altLang="en-US" sz="2000" b="1" dirty="0">
                <a:solidFill>
                  <a:prstClr val="black"/>
                </a:solidFill>
                <a:latin typeface="微软雅黑" panose="020B0503020204020204" pitchFamily="34" charset="-122"/>
                <a:ea typeface="微软雅黑" panose="020B0503020204020204" pitchFamily="34" charset="-122"/>
              </a:rPr>
              <a:t>）专项检查。国际专家组评价认为：“该设计方案及配套实验装置具有世界领先水平，特别是将成为全球唯一能够研究束流驱动等离子体尾场中正电子加速的实验平台。”</a:t>
            </a:r>
            <a:endParaRPr lang="en-US" altLang="zh-CN" sz="2000" b="1" dirty="0">
              <a:solidFill>
                <a:prstClr val="black"/>
              </a:solidFill>
              <a:latin typeface="微软雅黑" panose="020B0503020204020204" pitchFamily="34" charset="-122"/>
              <a:ea typeface="微软雅黑" panose="020B0503020204020204" pitchFamily="34" charset="-122"/>
            </a:endParaRPr>
          </a:p>
        </p:txBody>
      </p:sp>
      <p:graphicFrame>
        <p:nvGraphicFramePr>
          <p:cNvPr id="13" name="表格 3">
            <a:extLst>
              <a:ext uri="{FF2B5EF4-FFF2-40B4-BE49-F238E27FC236}">
                <a16:creationId xmlns:a16="http://schemas.microsoft.com/office/drawing/2014/main" id="{2443BA90-747B-4A60-B0FD-2BE3D5EB9988}"/>
              </a:ext>
            </a:extLst>
          </p:cNvPr>
          <p:cNvGraphicFramePr>
            <a:graphicFrameLocks noGrp="1"/>
          </p:cNvGraphicFramePr>
          <p:nvPr>
            <p:extLst>
              <p:ext uri="{D42A27DB-BD31-4B8C-83A1-F6EECF244321}">
                <p14:modId xmlns:p14="http://schemas.microsoft.com/office/powerpoint/2010/main" val="1850268428"/>
              </p:ext>
            </p:extLst>
          </p:nvPr>
        </p:nvGraphicFramePr>
        <p:xfrm>
          <a:off x="4627140" y="3429000"/>
          <a:ext cx="7122212" cy="2799080"/>
        </p:xfrm>
        <a:graphic>
          <a:graphicData uri="http://schemas.openxmlformats.org/drawingml/2006/table">
            <a:tbl>
              <a:tblPr firstRow="1" bandRow="1">
                <a:solidFill>
                  <a:srgbClr val="D2DEEF"/>
                </a:solidFill>
              </a:tblPr>
              <a:tblGrid>
                <a:gridCol w="1898743">
                  <a:extLst>
                    <a:ext uri="{9D8B030D-6E8A-4147-A177-3AD203B41FA5}">
                      <a16:colId xmlns:a16="http://schemas.microsoft.com/office/drawing/2014/main" val="2118607505"/>
                    </a:ext>
                  </a:extLst>
                </a:gridCol>
                <a:gridCol w="1715963">
                  <a:extLst>
                    <a:ext uri="{9D8B030D-6E8A-4147-A177-3AD203B41FA5}">
                      <a16:colId xmlns:a16="http://schemas.microsoft.com/office/drawing/2014/main" val="3889615299"/>
                    </a:ext>
                  </a:extLst>
                </a:gridCol>
                <a:gridCol w="1753753">
                  <a:extLst>
                    <a:ext uri="{9D8B030D-6E8A-4147-A177-3AD203B41FA5}">
                      <a16:colId xmlns:a16="http://schemas.microsoft.com/office/drawing/2014/main" val="2280771008"/>
                    </a:ext>
                  </a:extLst>
                </a:gridCol>
                <a:gridCol w="1753753">
                  <a:extLst>
                    <a:ext uri="{9D8B030D-6E8A-4147-A177-3AD203B41FA5}">
                      <a16:colId xmlns:a16="http://schemas.microsoft.com/office/drawing/2014/main" val="229744061"/>
                    </a:ext>
                  </a:extLst>
                </a:gridCol>
              </a:tblGrid>
              <a:tr h="370840">
                <a:tc>
                  <a:txBody>
                    <a:bodyPr/>
                    <a:lstStyle>
                      <a:lvl1pPr marL="0" algn="l" defTabSz="914400" rtl="0" eaLnBrk="1" latinLnBrk="0" hangingPunct="1">
                        <a:defRPr sz="1800" b="1" kern="1200">
                          <a:solidFill>
                            <a:schemeClr val="lt1"/>
                          </a:solidFill>
                          <a:latin typeface="等线"/>
                        </a:defRPr>
                      </a:lvl1pPr>
                      <a:lvl2pPr marL="457200" algn="l" defTabSz="914400" rtl="0" eaLnBrk="1" latinLnBrk="0" hangingPunct="1">
                        <a:defRPr sz="1800" b="1" kern="1200">
                          <a:solidFill>
                            <a:schemeClr val="lt1"/>
                          </a:solidFill>
                          <a:latin typeface="等线"/>
                        </a:defRPr>
                      </a:lvl2pPr>
                      <a:lvl3pPr marL="914400" algn="l" defTabSz="914400" rtl="0" eaLnBrk="1" latinLnBrk="0" hangingPunct="1">
                        <a:defRPr sz="1800" b="1" kern="1200">
                          <a:solidFill>
                            <a:schemeClr val="lt1"/>
                          </a:solidFill>
                          <a:latin typeface="等线"/>
                        </a:defRPr>
                      </a:lvl3pPr>
                      <a:lvl4pPr marL="1371600" algn="l" defTabSz="914400" rtl="0" eaLnBrk="1" latinLnBrk="0" hangingPunct="1">
                        <a:defRPr sz="1800" b="1" kern="1200">
                          <a:solidFill>
                            <a:schemeClr val="lt1"/>
                          </a:solidFill>
                          <a:latin typeface="等线"/>
                        </a:defRPr>
                      </a:lvl4pPr>
                      <a:lvl5pPr marL="1828800" algn="l" defTabSz="914400" rtl="0" eaLnBrk="1" latinLnBrk="0" hangingPunct="1">
                        <a:defRPr sz="1800" b="1" kern="1200">
                          <a:solidFill>
                            <a:schemeClr val="lt1"/>
                          </a:solidFill>
                          <a:latin typeface="等线"/>
                        </a:defRPr>
                      </a:lvl5pPr>
                      <a:lvl6pPr marL="2286000" algn="l" defTabSz="914400" rtl="0" eaLnBrk="1" latinLnBrk="0" hangingPunct="1">
                        <a:defRPr sz="1800" b="1" kern="1200">
                          <a:solidFill>
                            <a:schemeClr val="lt1"/>
                          </a:solidFill>
                          <a:latin typeface="等线"/>
                        </a:defRPr>
                      </a:lvl6pPr>
                      <a:lvl7pPr marL="2743200" algn="l" defTabSz="914400" rtl="0" eaLnBrk="1" latinLnBrk="0" hangingPunct="1">
                        <a:defRPr sz="1800" b="1" kern="1200">
                          <a:solidFill>
                            <a:schemeClr val="lt1"/>
                          </a:solidFill>
                          <a:latin typeface="等线"/>
                        </a:defRPr>
                      </a:lvl7pPr>
                      <a:lvl8pPr marL="3200400" algn="l" defTabSz="914400" rtl="0" eaLnBrk="1" latinLnBrk="0" hangingPunct="1">
                        <a:defRPr sz="1800" b="1" kern="1200">
                          <a:solidFill>
                            <a:schemeClr val="lt1"/>
                          </a:solidFill>
                          <a:latin typeface="等线"/>
                        </a:defRPr>
                      </a:lvl8pPr>
                      <a:lvl9pPr marL="3657600" algn="l" defTabSz="914400" rtl="0" eaLnBrk="1" latinLnBrk="0" hangingPunct="1">
                        <a:defRPr sz="1800" b="1" kern="1200">
                          <a:solidFill>
                            <a:schemeClr val="lt1"/>
                          </a:solidFill>
                          <a:latin typeface="等线"/>
                        </a:defRPr>
                      </a:lvl9pPr>
                    </a:lstStyle>
                    <a:p>
                      <a:r>
                        <a:rPr lang="zh-CN" altLang="en-US" sz="1400" dirty="0">
                          <a:latin typeface="微软雅黑" panose="020B0503020204020204" pitchFamily="34" charset="-122"/>
                          <a:ea typeface="微软雅黑" panose="020B0503020204020204" pitchFamily="34" charset="-122"/>
                        </a:rPr>
                        <a:t>输出能量</a:t>
                      </a:r>
                      <a:r>
                        <a:rPr lang="en-US" altLang="zh-CN" sz="1400" dirty="0">
                          <a:latin typeface="微软雅黑" panose="020B0503020204020204" pitchFamily="34" charset="-122"/>
                          <a:ea typeface="微软雅黑" panose="020B0503020204020204" pitchFamily="34" charset="-122"/>
                        </a:rPr>
                        <a:t>/GeV</a:t>
                      </a:r>
                      <a:endParaRPr lang="zh-CN" altLang="en-US" sz="1400" dirty="0">
                        <a:latin typeface="微软雅黑" panose="020B0503020204020204" pitchFamily="34" charset="-122"/>
                        <a:ea typeface="微软雅黑" panose="020B0503020204020204" pitchFamily="34" charset="-122"/>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E5495"/>
                    </a:solidFill>
                  </a:tcPr>
                </a:tc>
                <a:tc>
                  <a:txBody>
                    <a:bodyPr/>
                    <a:lstStyle>
                      <a:lvl1pPr marL="0" algn="l" defTabSz="914400" rtl="0" eaLnBrk="1" latinLnBrk="0" hangingPunct="1">
                        <a:defRPr sz="1800" b="1" kern="1200">
                          <a:solidFill>
                            <a:schemeClr val="lt1"/>
                          </a:solidFill>
                          <a:latin typeface="等线"/>
                        </a:defRPr>
                      </a:lvl1pPr>
                      <a:lvl2pPr marL="457200" algn="l" defTabSz="914400" rtl="0" eaLnBrk="1" latinLnBrk="0" hangingPunct="1">
                        <a:defRPr sz="1800" b="1" kern="1200">
                          <a:solidFill>
                            <a:schemeClr val="lt1"/>
                          </a:solidFill>
                          <a:latin typeface="等线"/>
                        </a:defRPr>
                      </a:lvl2pPr>
                      <a:lvl3pPr marL="914400" algn="l" defTabSz="914400" rtl="0" eaLnBrk="1" latinLnBrk="0" hangingPunct="1">
                        <a:defRPr sz="1800" b="1" kern="1200">
                          <a:solidFill>
                            <a:schemeClr val="lt1"/>
                          </a:solidFill>
                          <a:latin typeface="等线"/>
                        </a:defRPr>
                      </a:lvl3pPr>
                      <a:lvl4pPr marL="1371600" algn="l" defTabSz="914400" rtl="0" eaLnBrk="1" latinLnBrk="0" hangingPunct="1">
                        <a:defRPr sz="1800" b="1" kern="1200">
                          <a:solidFill>
                            <a:schemeClr val="lt1"/>
                          </a:solidFill>
                          <a:latin typeface="等线"/>
                        </a:defRPr>
                      </a:lvl4pPr>
                      <a:lvl5pPr marL="1828800" algn="l" defTabSz="914400" rtl="0" eaLnBrk="1" latinLnBrk="0" hangingPunct="1">
                        <a:defRPr sz="1800" b="1" kern="1200">
                          <a:solidFill>
                            <a:schemeClr val="lt1"/>
                          </a:solidFill>
                          <a:latin typeface="等线"/>
                        </a:defRPr>
                      </a:lvl5pPr>
                      <a:lvl6pPr marL="2286000" algn="l" defTabSz="914400" rtl="0" eaLnBrk="1" latinLnBrk="0" hangingPunct="1">
                        <a:defRPr sz="1800" b="1" kern="1200">
                          <a:solidFill>
                            <a:schemeClr val="lt1"/>
                          </a:solidFill>
                          <a:latin typeface="等线"/>
                        </a:defRPr>
                      </a:lvl6pPr>
                      <a:lvl7pPr marL="2743200" algn="l" defTabSz="914400" rtl="0" eaLnBrk="1" latinLnBrk="0" hangingPunct="1">
                        <a:defRPr sz="1800" b="1" kern="1200">
                          <a:solidFill>
                            <a:schemeClr val="lt1"/>
                          </a:solidFill>
                          <a:latin typeface="等线"/>
                        </a:defRPr>
                      </a:lvl7pPr>
                      <a:lvl8pPr marL="3200400" algn="l" defTabSz="914400" rtl="0" eaLnBrk="1" latinLnBrk="0" hangingPunct="1">
                        <a:defRPr sz="1800" b="1" kern="1200">
                          <a:solidFill>
                            <a:schemeClr val="lt1"/>
                          </a:solidFill>
                          <a:latin typeface="等线"/>
                        </a:defRPr>
                      </a:lvl8pPr>
                      <a:lvl9pPr marL="3657600" algn="l" defTabSz="914400" rtl="0" eaLnBrk="1" latinLnBrk="0" hangingPunct="1">
                        <a:defRPr sz="1800" b="1" kern="1200">
                          <a:solidFill>
                            <a:schemeClr val="lt1"/>
                          </a:solidFill>
                          <a:latin typeface="等线"/>
                        </a:defRPr>
                      </a:lvl9pPr>
                    </a:lstStyle>
                    <a:p>
                      <a:pPr algn="ctr"/>
                      <a:r>
                        <a:rPr lang="en-US" altLang="zh-CN" sz="1400" dirty="0">
                          <a:latin typeface="微软雅黑" panose="020B0503020204020204" pitchFamily="34" charset="-122"/>
                          <a:ea typeface="微软雅黑" panose="020B0503020204020204" pitchFamily="34" charset="-122"/>
                        </a:rPr>
                        <a:t>0.2</a:t>
                      </a:r>
                      <a:endParaRPr lang="zh-CN" altLang="en-US" sz="1400" dirty="0">
                        <a:latin typeface="微软雅黑" panose="020B0503020204020204" pitchFamily="34" charset="-122"/>
                        <a:ea typeface="微软雅黑" panose="020B0503020204020204" pitchFamily="34" charset="-122"/>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E5495"/>
                    </a:solidFill>
                  </a:tcPr>
                </a:tc>
                <a:tc>
                  <a:txBody>
                    <a:bodyPr/>
                    <a:lstStyle>
                      <a:lvl1pPr marL="0" algn="l" defTabSz="914400" rtl="0" eaLnBrk="1" latinLnBrk="0" hangingPunct="1">
                        <a:defRPr sz="1800" b="1" kern="1200">
                          <a:solidFill>
                            <a:schemeClr val="lt1"/>
                          </a:solidFill>
                          <a:latin typeface="等线"/>
                        </a:defRPr>
                      </a:lvl1pPr>
                      <a:lvl2pPr marL="457200" algn="l" defTabSz="914400" rtl="0" eaLnBrk="1" latinLnBrk="0" hangingPunct="1">
                        <a:defRPr sz="1800" b="1" kern="1200">
                          <a:solidFill>
                            <a:schemeClr val="lt1"/>
                          </a:solidFill>
                          <a:latin typeface="等线"/>
                        </a:defRPr>
                      </a:lvl2pPr>
                      <a:lvl3pPr marL="914400" algn="l" defTabSz="914400" rtl="0" eaLnBrk="1" latinLnBrk="0" hangingPunct="1">
                        <a:defRPr sz="1800" b="1" kern="1200">
                          <a:solidFill>
                            <a:schemeClr val="lt1"/>
                          </a:solidFill>
                          <a:latin typeface="等线"/>
                        </a:defRPr>
                      </a:lvl3pPr>
                      <a:lvl4pPr marL="1371600" algn="l" defTabSz="914400" rtl="0" eaLnBrk="1" latinLnBrk="0" hangingPunct="1">
                        <a:defRPr sz="1800" b="1" kern="1200">
                          <a:solidFill>
                            <a:schemeClr val="lt1"/>
                          </a:solidFill>
                          <a:latin typeface="等线"/>
                        </a:defRPr>
                      </a:lvl4pPr>
                      <a:lvl5pPr marL="1828800" algn="l" defTabSz="914400" rtl="0" eaLnBrk="1" latinLnBrk="0" hangingPunct="1">
                        <a:defRPr sz="1800" b="1" kern="1200">
                          <a:solidFill>
                            <a:schemeClr val="lt1"/>
                          </a:solidFill>
                          <a:latin typeface="等线"/>
                        </a:defRPr>
                      </a:lvl5pPr>
                      <a:lvl6pPr marL="2286000" algn="l" defTabSz="914400" rtl="0" eaLnBrk="1" latinLnBrk="0" hangingPunct="1">
                        <a:defRPr sz="1800" b="1" kern="1200">
                          <a:solidFill>
                            <a:schemeClr val="lt1"/>
                          </a:solidFill>
                          <a:latin typeface="等线"/>
                        </a:defRPr>
                      </a:lvl6pPr>
                      <a:lvl7pPr marL="2743200" algn="l" defTabSz="914400" rtl="0" eaLnBrk="1" latinLnBrk="0" hangingPunct="1">
                        <a:defRPr sz="1800" b="1" kern="1200">
                          <a:solidFill>
                            <a:schemeClr val="lt1"/>
                          </a:solidFill>
                          <a:latin typeface="等线"/>
                        </a:defRPr>
                      </a:lvl7pPr>
                      <a:lvl8pPr marL="3200400" algn="l" defTabSz="914400" rtl="0" eaLnBrk="1" latinLnBrk="0" hangingPunct="1">
                        <a:defRPr sz="1800" b="1" kern="1200">
                          <a:solidFill>
                            <a:schemeClr val="lt1"/>
                          </a:solidFill>
                          <a:latin typeface="等线"/>
                        </a:defRPr>
                      </a:lvl8pPr>
                      <a:lvl9pPr marL="3657600" algn="l" defTabSz="914400" rtl="0" eaLnBrk="1" latinLnBrk="0" hangingPunct="1">
                        <a:defRPr sz="1800" b="1" kern="1200">
                          <a:solidFill>
                            <a:schemeClr val="lt1"/>
                          </a:solidFill>
                          <a:latin typeface="等线"/>
                        </a:defRPr>
                      </a:lvl9pPr>
                    </a:lstStyle>
                    <a:p>
                      <a:pPr algn="ctr"/>
                      <a:r>
                        <a:rPr lang="en-US" altLang="zh-CN" sz="1400" dirty="0">
                          <a:latin typeface="微软雅黑" panose="020B0503020204020204" pitchFamily="34" charset="-122"/>
                          <a:ea typeface="微软雅黑" panose="020B0503020204020204" pitchFamily="34" charset="-122"/>
                        </a:rPr>
                        <a:t>0.5</a:t>
                      </a:r>
                      <a:endParaRPr lang="zh-CN" altLang="en-US" sz="1400" dirty="0">
                        <a:latin typeface="微软雅黑" panose="020B0503020204020204" pitchFamily="34" charset="-122"/>
                        <a:ea typeface="微软雅黑" panose="020B0503020204020204" pitchFamily="34" charset="-122"/>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E5495"/>
                    </a:solidFill>
                  </a:tcPr>
                </a:tc>
                <a:tc>
                  <a:txBody>
                    <a:bodyPr/>
                    <a:lstStyle>
                      <a:lvl1pPr marL="0" algn="l" defTabSz="914400" rtl="0" eaLnBrk="1" latinLnBrk="0" hangingPunct="1">
                        <a:defRPr sz="1800" b="1" kern="1200">
                          <a:solidFill>
                            <a:schemeClr val="lt1"/>
                          </a:solidFill>
                          <a:latin typeface="等线"/>
                        </a:defRPr>
                      </a:lvl1pPr>
                      <a:lvl2pPr marL="457200" algn="l" defTabSz="914400" rtl="0" eaLnBrk="1" latinLnBrk="0" hangingPunct="1">
                        <a:defRPr sz="1800" b="1" kern="1200">
                          <a:solidFill>
                            <a:schemeClr val="lt1"/>
                          </a:solidFill>
                          <a:latin typeface="等线"/>
                        </a:defRPr>
                      </a:lvl2pPr>
                      <a:lvl3pPr marL="914400" algn="l" defTabSz="914400" rtl="0" eaLnBrk="1" latinLnBrk="0" hangingPunct="1">
                        <a:defRPr sz="1800" b="1" kern="1200">
                          <a:solidFill>
                            <a:schemeClr val="lt1"/>
                          </a:solidFill>
                          <a:latin typeface="等线"/>
                        </a:defRPr>
                      </a:lvl3pPr>
                      <a:lvl4pPr marL="1371600" algn="l" defTabSz="914400" rtl="0" eaLnBrk="1" latinLnBrk="0" hangingPunct="1">
                        <a:defRPr sz="1800" b="1" kern="1200">
                          <a:solidFill>
                            <a:schemeClr val="lt1"/>
                          </a:solidFill>
                          <a:latin typeface="等线"/>
                        </a:defRPr>
                      </a:lvl4pPr>
                      <a:lvl5pPr marL="1828800" algn="l" defTabSz="914400" rtl="0" eaLnBrk="1" latinLnBrk="0" hangingPunct="1">
                        <a:defRPr sz="1800" b="1" kern="1200">
                          <a:solidFill>
                            <a:schemeClr val="lt1"/>
                          </a:solidFill>
                          <a:latin typeface="等线"/>
                        </a:defRPr>
                      </a:lvl5pPr>
                      <a:lvl6pPr marL="2286000" algn="l" defTabSz="914400" rtl="0" eaLnBrk="1" latinLnBrk="0" hangingPunct="1">
                        <a:defRPr sz="1800" b="1" kern="1200">
                          <a:solidFill>
                            <a:schemeClr val="lt1"/>
                          </a:solidFill>
                          <a:latin typeface="等线"/>
                        </a:defRPr>
                      </a:lvl6pPr>
                      <a:lvl7pPr marL="2743200" algn="l" defTabSz="914400" rtl="0" eaLnBrk="1" latinLnBrk="0" hangingPunct="1">
                        <a:defRPr sz="1800" b="1" kern="1200">
                          <a:solidFill>
                            <a:schemeClr val="lt1"/>
                          </a:solidFill>
                          <a:latin typeface="等线"/>
                        </a:defRPr>
                      </a:lvl7pPr>
                      <a:lvl8pPr marL="3200400" algn="l" defTabSz="914400" rtl="0" eaLnBrk="1" latinLnBrk="0" hangingPunct="1">
                        <a:defRPr sz="1800" b="1" kern="1200">
                          <a:solidFill>
                            <a:schemeClr val="lt1"/>
                          </a:solidFill>
                          <a:latin typeface="等线"/>
                        </a:defRPr>
                      </a:lvl8pPr>
                      <a:lvl9pPr marL="3657600" algn="l" defTabSz="914400" rtl="0" eaLnBrk="1" latinLnBrk="0" hangingPunct="1">
                        <a:defRPr sz="1800" b="1" kern="1200">
                          <a:solidFill>
                            <a:schemeClr val="lt1"/>
                          </a:solidFill>
                          <a:latin typeface="等线"/>
                        </a:defRPr>
                      </a:lvl9pPr>
                    </a:lstStyle>
                    <a:p>
                      <a:pPr algn="ctr"/>
                      <a:r>
                        <a:rPr lang="en-US" altLang="zh-CN" sz="1400" dirty="0">
                          <a:latin typeface="微软雅黑" panose="020B0503020204020204" pitchFamily="34" charset="-122"/>
                          <a:ea typeface="微软雅黑" panose="020B0503020204020204" pitchFamily="34" charset="-122"/>
                        </a:rPr>
                        <a:t>1.2</a:t>
                      </a:r>
                      <a:endParaRPr lang="zh-CN" altLang="en-US" sz="1400" dirty="0">
                        <a:latin typeface="微软雅黑" panose="020B0503020204020204" pitchFamily="34" charset="-122"/>
                        <a:ea typeface="微软雅黑" panose="020B0503020204020204" pitchFamily="34" charset="-122"/>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E5495"/>
                    </a:solidFill>
                  </a:tcPr>
                </a:tc>
                <a:extLst>
                  <a:ext uri="{0D108BD9-81ED-4DB2-BD59-A6C34878D82A}">
                    <a16:rowId xmlns:a16="http://schemas.microsoft.com/office/drawing/2014/main" val="637784305"/>
                  </a:ext>
                </a:extLst>
              </a:tr>
              <a:tr h="370840">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marL="0" algn="l" defTabSz="914400" rtl="0" eaLnBrk="1" latinLnBrk="0" hangingPunct="1">
                        <a:spcAft>
                          <a:spcPts val="0"/>
                        </a:spcAft>
                      </a:pPr>
                      <a:r>
                        <a:rPr lang="zh-CN" altLang="en-US" sz="1400" kern="1200" dirty="0">
                          <a:solidFill>
                            <a:schemeClr val="dk1"/>
                          </a:solidFill>
                          <a:latin typeface="微软雅黑" panose="020B0503020204020204" pitchFamily="34" charset="-122"/>
                          <a:ea typeface="微软雅黑" panose="020B0503020204020204" pitchFamily="34" charset="-122"/>
                          <a:cs typeface="+mn-cs"/>
                        </a:rPr>
                        <a:t>电荷量</a:t>
                      </a:r>
                      <a:r>
                        <a:rPr lang="en-US" altLang="zh-CN" sz="1400" kern="1200" dirty="0">
                          <a:solidFill>
                            <a:schemeClr val="dk1"/>
                          </a:solidFill>
                          <a:latin typeface="微软雅黑" panose="020B0503020204020204" pitchFamily="34" charset="-122"/>
                          <a:ea typeface="微软雅黑" panose="020B0503020204020204" pitchFamily="34" charset="-122"/>
                          <a:cs typeface="+mn-cs"/>
                        </a:rPr>
                        <a:t>/</a:t>
                      </a:r>
                      <a:r>
                        <a:rPr lang="en-US" altLang="zh-CN" sz="1400" kern="1200" dirty="0" err="1">
                          <a:solidFill>
                            <a:schemeClr val="dk1"/>
                          </a:solidFill>
                          <a:latin typeface="微软雅黑" panose="020B0503020204020204" pitchFamily="34" charset="-122"/>
                          <a:ea typeface="微软雅黑" panose="020B0503020204020204" pitchFamily="34" charset="-122"/>
                          <a:cs typeface="+mn-cs"/>
                        </a:rPr>
                        <a:t>nC</a:t>
                      </a:r>
                      <a:endParaRPr lang="zh-CN" altLang="en-US" sz="1400" kern="1200" dirty="0">
                        <a:solidFill>
                          <a:schemeClr val="dk1"/>
                        </a:solidFill>
                        <a:latin typeface="微软雅黑" panose="020B0503020204020204" pitchFamily="34" charset="-122"/>
                        <a:ea typeface="微软雅黑" panose="020B0503020204020204" pitchFamily="34" charset="-122"/>
                        <a:cs typeface="+mn-cs"/>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40000"/>
                      </a:srgb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marL="0" algn="ctr" defTabSz="914400" rtl="0" eaLnBrk="1" latinLnBrk="0" hangingPunct="1">
                        <a:spcAft>
                          <a:spcPts val="0"/>
                        </a:spcAft>
                      </a:pPr>
                      <a:r>
                        <a:rPr lang="en-US" sz="1400" kern="1200" dirty="0">
                          <a:solidFill>
                            <a:srgbClr val="FF0000"/>
                          </a:solidFill>
                          <a:latin typeface="微软雅黑" panose="020B0503020204020204" pitchFamily="34" charset="-122"/>
                          <a:ea typeface="微软雅黑" panose="020B0503020204020204" pitchFamily="34" charset="-122"/>
                          <a:cs typeface="+mn-cs"/>
                        </a:rPr>
                        <a:t>0.001~ 1.0</a:t>
                      </a: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40000"/>
                      </a:srgb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marL="0" algn="ctr" defTabSz="914400" rtl="0" eaLnBrk="1" latinLnBrk="0" hangingPunct="1">
                        <a:spcAft>
                          <a:spcPts val="0"/>
                        </a:spcAft>
                      </a:pPr>
                      <a:r>
                        <a:rPr lang="en-US" sz="1400" kern="1200" dirty="0">
                          <a:solidFill>
                            <a:srgbClr val="FF0000"/>
                          </a:solidFill>
                          <a:latin typeface="微软雅黑" panose="020B0503020204020204" pitchFamily="34" charset="-122"/>
                          <a:ea typeface="微软雅黑" panose="020B0503020204020204" pitchFamily="34" charset="-122"/>
                          <a:cs typeface="+mn-cs"/>
                        </a:rPr>
                        <a:t>0.1~2</a:t>
                      </a: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40000"/>
                      </a:srgb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marL="0" algn="ctr" defTabSz="914400" rtl="0" eaLnBrk="1" latinLnBrk="0" hangingPunct="1">
                        <a:spcAft>
                          <a:spcPts val="0"/>
                        </a:spcAft>
                      </a:pPr>
                      <a:r>
                        <a:rPr lang="en-US" altLang="zh-SG" sz="1400" kern="1200" dirty="0">
                          <a:solidFill>
                            <a:srgbClr val="FF0000"/>
                          </a:solidFill>
                          <a:latin typeface="微软雅黑" panose="020B0503020204020204" pitchFamily="34" charset="-122"/>
                          <a:ea typeface="微软雅黑" panose="020B0503020204020204" pitchFamily="34" charset="-122"/>
                          <a:cs typeface="+mn-cs"/>
                        </a:rPr>
                        <a:t>1~ 2</a:t>
                      </a:r>
                      <a:endParaRPr lang="zh-SG" altLang="en-US" sz="1400" kern="1200" dirty="0">
                        <a:solidFill>
                          <a:srgbClr val="FF0000"/>
                        </a:solidFill>
                        <a:latin typeface="微软雅黑" panose="020B0503020204020204" pitchFamily="34" charset="-122"/>
                        <a:ea typeface="微软雅黑" panose="020B0503020204020204" pitchFamily="34" charset="-122"/>
                        <a:cs typeface="+mn-cs"/>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40000"/>
                      </a:srgbClr>
                    </a:solidFill>
                  </a:tcPr>
                </a:tc>
                <a:extLst>
                  <a:ext uri="{0D108BD9-81ED-4DB2-BD59-A6C34878D82A}">
                    <a16:rowId xmlns:a16="http://schemas.microsoft.com/office/drawing/2014/main" val="1456913785"/>
                  </a:ext>
                </a:extLst>
              </a:tr>
              <a:tr h="370840">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marL="0" algn="l" defTabSz="914400" rtl="0" eaLnBrk="1" latinLnBrk="0" hangingPunct="1">
                        <a:spcAft>
                          <a:spcPts val="0"/>
                        </a:spcAft>
                      </a:pPr>
                      <a:r>
                        <a:rPr lang="zh-CN" altLang="en-US" sz="1400" kern="1200" dirty="0">
                          <a:solidFill>
                            <a:schemeClr val="dk1"/>
                          </a:solidFill>
                          <a:latin typeface="微软雅黑" panose="020B0503020204020204" pitchFamily="34" charset="-122"/>
                          <a:ea typeface="微软雅黑" panose="020B0503020204020204" pitchFamily="34" charset="-122"/>
                          <a:cs typeface="+mn-cs"/>
                        </a:rPr>
                        <a:t>阻尼时间 </a:t>
                      </a:r>
                      <a:r>
                        <a:rPr lang="en-US" altLang="zh-CN" sz="1400" kern="1200" dirty="0">
                          <a:solidFill>
                            <a:schemeClr val="dk1"/>
                          </a:solidFill>
                          <a:latin typeface="微软雅黑" panose="020B0503020204020204" pitchFamily="34" charset="-122"/>
                          <a:ea typeface="微软雅黑" panose="020B0503020204020204" pitchFamily="34" charset="-122"/>
                          <a:cs typeface="+mn-cs"/>
                        </a:rPr>
                        <a:t>x/y/z (s)</a:t>
                      </a:r>
                      <a:endParaRPr lang="zh-CN" altLang="en-US" sz="1400" kern="1200" dirty="0">
                        <a:solidFill>
                          <a:schemeClr val="dk1"/>
                        </a:solidFill>
                        <a:latin typeface="微软雅黑" panose="020B0503020204020204" pitchFamily="34" charset="-122"/>
                        <a:ea typeface="微软雅黑" panose="020B0503020204020204" pitchFamily="34" charset="-122"/>
                        <a:cs typeface="+mn-cs"/>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marL="0" algn="ctr" defTabSz="914400" rtl="0" eaLnBrk="1" latinLnBrk="0" hangingPunct="1">
                        <a:spcAft>
                          <a:spcPts val="0"/>
                        </a:spcAft>
                      </a:pPr>
                      <a:r>
                        <a:rPr lang="en-US" sz="1400" kern="1200" dirty="0">
                          <a:solidFill>
                            <a:schemeClr val="dk1"/>
                          </a:solidFill>
                          <a:latin typeface="微软雅黑" panose="020B0503020204020204" pitchFamily="34" charset="-122"/>
                          <a:ea typeface="微软雅黑" panose="020B0503020204020204" pitchFamily="34" charset="-122"/>
                          <a:cs typeface="+mn-cs"/>
                        </a:rPr>
                        <a:t>2.4</a:t>
                      </a:r>
                      <a:r>
                        <a:rPr lang="en-GB" sz="1400" kern="1200" dirty="0">
                          <a:solidFill>
                            <a:schemeClr val="dk1"/>
                          </a:solidFill>
                          <a:latin typeface="微软雅黑" panose="020B0503020204020204" pitchFamily="34" charset="-122"/>
                          <a:ea typeface="微软雅黑" panose="020B0503020204020204" pitchFamily="34" charset="-122"/>
                          <a:cs typeface="+mn-cs"/>
                        </a:rPr>
                        <a:t>/</a:t>
                      </a:r>
                      <a:r>
                        <a:rPr lang="en-US" sz="1400" kern="1200" dirty="0">
                          <a:solidFill>
                            <a:schemeClr val="dk1"/>
                          </a:solidFill>
                          <a:latin typeface="微软雅黑" panose="020B0503020204020204" pitchFamily="34" charset="-122"/>
                          <a:ea typeface="微软雅黑" panose="020B0503020204020204" pitchFamily="34" charset="-122"/>
                          <a:cs typeface="+mn-cs"/>
                        </a:rPr>
                        <a:t>2.4</a:t>
                      </a:r>
                      <a:r>
                        <a:rPr lang="en-GB" sz="1400" kern="1200" dirty="0">
                          <a:solidFill>
                            <a:schemeClr val="dk1"/>
                          </a:solidFill>
                          <a:latin typeface="微软雅黑" panose="020B0503020204020204" pitchFamily="34" charset="-122"/>
                          <a:ea typeface="微软雅黑" panose="020B0503020204020204" pitchFamily="34" charset="-122"/>
                          <a:cs typeface="+mn-cs"/>
                        </a:rPr>
                        <a:t>/</a:t>
                      </a:r>
                      <a:r>
                        <a:rPr lang="en-US" sz="1400" kern="1200" dirty="0">
                          <a:solidFill>
                            <a:schemeClr val="dk1"/>
                          </a:solidFill>
                          <a:latin typeface="微软雅黑" panose="020B0503020204020204" pitchFamily="34" charset="-122"/>
                          <a:ea typeface="微软雅黑" panose="020B0503020204020204" pitchFamily="34" charset="-122"/>
                          <a:cs typeface="+mn-cs"/>
                        </a:rPr>
                        <a:t>1.2</a:t>
                      </a: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marL="0" algn="ctr" defTabSz="914400" rtl="0" eaLnBrk="1" latinLnBrk="0" hangingPunct="1">
                        <a:spcAft>
                          <a:spcPts val="0"/>
                        </a:spcAft>
                      </a:pPr>
                      <a:r>
                        <a:rPr lang="en-US" sz="1400" kern="1200" dirty="0">
                          <a:solidFill>
                            <a:schemeClr val="dk1"/>
                          </a:solidFill>
                          <a:latin typeface="微软雅黑" panose="020B0503020204020204" pitchFamily="34" charset="-122"/>
                          <a:ea typeface="微软雅黑" panose="020B0503020204020204" pitchFamily="34" charset="-122"/>
                          <a:cs typeface="+mn-cs"/>
                        </a:rPr>
                        <a:t>0.157/0.157/0.079</a:t>
                      </a: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marL="0" algn="ctr" defTabSz="914400" rtl="0" eaLnBrk="1" latinLnBrk="0" hangingPunct="1">
                        <a:spcAft>
                          <a:spcPts val="0"/>
                        </a:spcAft>
                      </a:pPr>
                      <a:r>
                        <a:rPr lang="en-US" altLang="zh-SG" sz="1400" kern="1200" dirty="0">
                          <a:solidFill>
                            <a:schemeClr val="dk1"/>
                          </a:solidFill>
                          <a:latin typeface="微软雅黑" panose="020B0503020204020204" pitchFamily="34" charset="-122"/>
                          <a:ea typeface="微软雅黑" panose="020B0503020204020204" pitchFamily="34" charset="-122"/>
                          <a:cs typeface="+mn-cs"/>
                        </a:rPr>
                        <a:t>0.011/0.011/0.0056</a:t>
                      </a:r>
                      <a:endParaRPr lang="zh-SG" altLang="en-US" sz="1400" kern="1200" dirty="0">
                        <a:solidFill>
                          <a:schemeClr val="dk1"/>
                        </a:solidFill>
                        <a:latin typeface="微软雅黑" panose="020B0503020204020204" pitchFamily="34" charset="-122"/>
                        <a:ea typeface="微软雅黑" panose="020B0503020204020204" pitchFamily="34" charset="-122"/>
                        <a:cs typeface="+mn-cs"/>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20000"/>
                      </a:srgbClr>
                    </a:solidFill>
                  </a:tcPr>
                </a:tc>
                <a:extLst>
                  <a:ext uri="{0D108BD9-81ED-4DB2-BD59-A6C34878D82A}">
                    <a16:rowId xmlns:a16="http://schemas.microsoft.com/office/drawing/2014/main" val="82003794"/>
                  </a:ext>
                </a:extLst>
              </a:tr>
              <a:tr h="370840">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400" kern="1200" dirty="0">
                          <a:solidFill>
                            <a:schemeClr val="dk1"/>
                          </a:solidFill>
                          <a:latin typeface="微软雅黑" panose="020B0503020204020204" pitchFamily="34" charset="-122"/>
                          <a:ea typeface="微软雅黑" panose="020B0503020204020204" pitchFamily="34" charset="-122"/>
                          <a:cs typeface="+mn-cs"/>
                        </a:rPr>
                        <a:t>极化建立时间</a:t>
                      </a:r>
                      <a:r>
                        <a:rPr lang="en-US" altLang="zh-CN" sz="1400" kern="1200" dirty="0">
                          <a:solidFill>
                            <a:schemeClr val="dk1"/>
                          </a:solidFill>
                          <a:latin typeface="微软雅黑" panose="020B0503020204020204" pitchFamily="34" charset="-122"/>
                          <a:ea typeface="微软雅黑" panose="020B0503020204020204" pitchFamily="34" charset="-122"/>
                          <a:cs typeface="+mn-cs"/>
                        </a:rPr>
                        <a:t>/h</a:t>
                      </a:r>
                      <a:endParaRPr lang="zh-CN" altLang="en-US" sz="1400" kern="1200" dirty="0">
                        <a:solidFill>
                          <a:schemeClr val="dk1"/>
                        </a:solidFill>
                        <a:latin typeface="微软雅黑" panose="020B0503020204020204" pitchFamily="34" charset="-122"/>
                        <a:ea typeface="微软雅黑" panose="020B0503020204020204" pitchFamily="34" charset="-122"/>
                        <a:cs typeface="+mn-cs"/>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40000"/>
                      </a:srgb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marL="0" algn="ctr" defTabSz="914400" rtl="0" eaLnBrk="1" latinLnBrk="0" hangingPunct="1">
                        <a:spcAft>
                          <a:spcPts val="0"/>
                        </a:spcAft>
                      </a:pPr>
                      <a:r>
                        <a:rPr lang="en-US" sz="1400" kern="1200" dirty="0">
                          <a:solidFill>
                            <a:schemeClr val="dk1"/>
                          </a:solidFill>
                          <a:latin typeface="微软雅黑" panose="020B0503020204020204" pitchFamily="34" charset="-122"/>
                          <a:ea typeface="微软雅黑" panose="020B0503020204020204" pitchFamily="34" charset="-122"/>
                          <a:cs typeface="+mn-cs"/>
                        </a:rPr>
                        <a:t>9421</a:t>
                      </a: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40000"/>
                      </a:srgb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marL="0" algn="ctr" defTabSz="914400" rtl="0" eaLnBrk="1" latinLnBrk="0" hangingPunct="1">
                        <a:spcAft>
                          <a:spcPts val="0"/>
                        </a:spcAft>
                      </a:pPr>
                      <a:r>
                        <a:rPr lang="en-US" sz="1400" kern="1200" dirty="0">
                          <a:solidFill>
                            <a:schemeClr val="dk1"/>
                          </a:solidFill>
                          <a:latin typeface="微软雅黑" panose="020B0503020204020204" pitchFamily="34" charset="-122"/>
                          <a:ea typeface="微软雅黑" panose="020B0503020204020204" pitchFamily="34" charset="-122"/>
                          <a:cs typeface="+mn-cs"/>
                        </a:rPr>
                        <a:t>96.5</a:t>
                      </a: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40000"/>
                      </a:srgb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marL="0" algn="ctr" defTabSz="914400" rtl="0" eaLnBrk="1" latinLnBrk="0" hangingPunct="1">
                        <a:spcAft>
                          <a:spcPts val="0"/>
                        </a:spcAft>
                      </a:pPr>
                      <a:r>
                        <a:rPr lang="en-US" altLang="zh-SG" sz="1400" kern="1200" dirty="0">
                          <a:solidFill>
                            <a:schemeClr val="dk1"/>
                          </a:solidFill>
                          <a:latin typeface="微软雅黑" panose="020B0503020204020204" pitchFamily="34" charset="-122"/>
                          <a:ea typeface="微软雅黑" panose="020B0503020204020204" pitchFamily="34" charset="-122"/>
                          <a:cs typeface="+mn-cs"/>
                        </a:rPr>
                        <a:t>1.21</a:t>
                      </a:r>
                      <a:endParaRPr lang="zh-SG" altLang="en-US" sz="1400" kern="1200" dirty="0">
                        <a:solidFill>
                          <a:schemeClr val="dk1"/>
                        </a:solidFill>
                        <a:latin typeface="微软雅黑" panose="020B0503020204020204" pitchFamily="34" charset="-122"/>
                        <a:ea typeface="微软雅黑" panose="020B0503020204020204" pitchFamily="34" charset="-122"/>
                        <a:cs typeface="+mn-cs"/>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40000"/>
                      </a:srgbClr>
                    </a:solidFill>
                  </a:tcPr>
                </a:tc>
                <a:extLst>
                  <a:ext uri="{0D108BD9-81ED-4DB2-BD59-A6C34878D82A}">
                    <a16:rowId xmlns:a16="http://schemas.microsoft.com/office/drawing/2014/main" val="1051247743"/>
                  </a:ext>
                </a:extLst>
              </a:tr>
              <a:tr h="370840">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marL="0" algn="l" defTabSz="914400" rtl="0" eaLnBrk="1" latinLnBrk="0" hangingPunct="1">
                        <a:spcAft>
                          <a:spcPts val="0"/>
                        </a:spcAft>
                      </a:pPr>
                      <a:r>
                        <a:rPr lang="zh-CN" altLang="en-US" sz="1400" kern="1200" dirty="0">
                          <a:solidFill>
                            <a:schemeClr val="dk1"/>
                          </a:solidFill>
                          <a:latin typeface="微软雅黑" panose="020B0503020204020204" pitchFamily="34" charset="-122"/>
                          <a:ea typeface="微软雅黑" panose="020B0503020204020204" pitchFamily="34" charset="-122"/>
                          <a:cs typeface="+mn-cs"/>
                        </a:rPr>
                        <a:t>归一化发射度（</a:t>
                      </a:r>
                      <a:r>
                        <a:rPr lang="en-US" altLang="zh-CN" sz="1400" kern="1200" dirty="0">
                          <a:solidFill>
                            <a:schemeClr val="dk1"/>
                          </a:solidFill>
                          <a:latin typeface="微软雅黑" panose="020B0503020204020204" pitchFamily="34" charset="-122"/>
                          <a:ea typeface="微软雅黑" panose="020B0503020204020204" pitchFamily="34" charset="-122"/>
                          <a:cs typeface="+mn-cs"/>
                        </a:rPr>
                        <a:t>x/y</a:t>
                      </a:r>
                      <a:r>
                        <a:rPr lang="zh-CN" altLang="en-US" sz="1400" kern="1200" dirty="0">
                          <a:solidFill>
                            <a:schemeClr val="dk1"/>
                          </a:solidFill>
                          <a:latin typeface="微软雅黑" panose="020B0503020204020204" pitchFamily="34" charset="-122"/>
                          <a:ea typeface="微软雅黑" panose="020B0503020204020204" pitchFamily="34" charset="-122"/>
                          <a:cs typeface="+mn-cs"/>
                        </a:rPr>
                        <a:t>）</a:t>
                      </a:r>
                      <a:r>
                        <a:rPr lang="en-US" altLang="zh-CN" sz="1400" kern="1200" dirty="0">
                          <a:solidFill>
                            <a:schemeClr val="dk1"/>
                          </a:solidFill>
                          <a:latin typeface="微软雅黑" panose="020B0503020204020204" pitchFamily="34" charset="-122"/>
                          <a:ea typeface="微软雅黑" panose="020B0503020204020204" pitchFamily="34" charset="-122"/>
                          <a:cs typeface="+mn-cs"/>
                        </a:rPr>
                        <a:t>/</a:t>
                      </a:r>
                      <a:r>
                        <a:rPr lang="en-US" altLang="zh-CN" sz="1400" kern="1200" dirty="0" err="1">
                          <a:solidFill>
                            <a:schemeClr val="dk1"/>
                          </a:solidFill>
                          <a:latin typeface="微软雅黑" panose="020B0503020204020204" pitchFamily="34" charset="-122"/>
                          <a:ea typeface="微软雅黑" panose="020B0503020204020204" pitchFamily="34" charset="-122"/>
                          <a:cs typeface="+mn-cs"/>
                        </a:rPr>
                        <a:t>mm·mrad</a:t>
                      </a:r>
                      <a:endParaRPr lang="zh-CN" altLang="en-US" sz="1400" kern="1200" dirty="0">
                        <a:solidFill>
                          <a:schemeClr val="dk1"/>
                        </a:solidFill>
                        <a:latin typeface="微软雅黑" panose="020B0503020204020204" pitchFamily="34" charset="-122"/>
                        <a:ea typeface="微软雅黑" panose="020B0503020204020204" pitchFamily="34" charset="-122"/>
                        <a:cs typeface="+mn-cs"/>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marL="0" algn="ctr" defTabSz="914400" rtl="0" eaLnBrk="1" latinLnBrk="0" hangingPunct="1">
                        <a:spcAft>
                          <a:spcPts val="0"/>
                        </a:spcAft>
                      </a:pPr>
                      <a:r>
                        <a:rPr lang="en-US" sz="1400" kern="1200" dirty="0">
                          <a:solidFill>
                            <a:srgbClr val="FF0000"/>
                          </a:solidFill>
                          <a:latin typeface="微软雅黑" panose="020B0503020204020204" pitchFamily="34" charset="-122"/>
                          <a:ea typeface="微软雅黑" panose="020B0503020204020204" pitchFamily="34" charset="-122"/>
                          <a:cs typeface="+mn-cs"/>
                        </a:rPr>
                        <a:t>2.2/0.2</a:t>
                      </a: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marL="0" algn="ctr" defTabSz="914400" rtl="0" eaLnBrk="1" latinLnBrk="0" hangingPunct="1">
                        <a:spcAft>
                          <a:spcPts val="0"/>
                        </a:spcAft>
                      </a:pPr>
                      <a:r>
                        <a:rPr lang="en-US" sz="1400" kern="1200" dirty="0">
                          <a:solidFill>
                            <a:srgbClr val="FF0000"/>
                          </a:solidFill>
                          <a:latin typeface="微软雅黑" panose="020B0503020204020204" pitchFamily="34" charset="-122"/>
                          <a:ea typeface="微软雅黑" panose="020B0503020204020204" pitchFamily="34" charset="-122"/>
                          <a:cs typeface="+mn-cs"/>
                        </a:rPr>
                        <a:t>34/3.4</a:t>
                      </a: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marL="0" algn="ctr" defTabSz="914400" rtl="0" eaLnBrk="1" latinLnBrk="0" hangingPunct="1">
                        <a:spcAft>
                          <a:spcPts val="0"/>
                        </a:spcAft>
                      </a:pPr>
                      <a:r>
                        <a:rPr lang="en-US" altLang="zh-SG" sz="1400" kern="1200" dirty="0">
                          <a:solidFill>
                            <a:srgbClr val="FF0000"/>
                          </a:solidFill>
                          <a:latin typeface="微软雅黑" panose="020B0503020204020204" pitchFamily="34" charset="-122"/>
                          <a:ea typeface="微软雅黑" panose="020B0503020204020204" pitchFamily="34" charset="-122"/>
                          <a:cs typeface="+mn-cs"/>
                        </a:rPr>
                        <a:t>464/46</a:t>
                      </a:r>
                      <a:endParaRPr lang="zh-SG" altLang="en-US" sz="1400" kern="1200" dirty="0">
                        <a:solidFill>
                          <a:srgbClr val="FF0000"/>
                        </a:solidFill>
                        <a:latin typeface="微软雅黑" panose="020B0503020204020204" pitchFamily="34" charset="-122"/>
                        <a:ea typeface="微软雅黑" panose="020B0503020204020204" pitchFamily="34" charset="-122"/>
                        <a:cs typeface="+mn-cs"/>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20000"/>
                      </a:srgbClr>
                    </a:solidFill>
                  </a:tcPr>
                </a:tc>
                <a:extLst>
                  <a:ext uri="{0D108BD9-81ED-4DB2-BD59-A6C34878D82A}">
                    <a16:rowId xmlns:a16="http://schemas.microsoft.com/office/drawing/2014/main" val="927165881"/>
                  </a:ext>
                </a:extLst>
              </a:tr>
              <a:tr h="370840">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marL="0" algn="l" defTabSz="914400" rtl="0" eaLnBrk="1" latinLnBrk="0" hangingPunct="1">
                        <a:spcAft>
                          <a:spcPts val="0"/>
                        </a:spcAft>
                      </a:pPr>
                      <a:r>
                        <a:rPr lang="zh-CN" altLang="en-US" sz="1400" kern="1200" dirty="0">
                          <a:solidFill>
                            <a:schemeClr val="dk1"/>
                          </a:solidFill>
                          <a:latin typeface="微软雅黑" panose="020B0503020204020204" pitchFamily="34" charset="-122"/>
                          <a:ea typeface="微软雅黑" panose="020B0503020204020204" pitchFamily="34" charset="-122"/>
                          <a:cs typeface="+mn-cs"/>
                        </a:rPr>
                        <a:t>能散</a:t>
                      </a:r>
                      <a:r>
                        <a:rPr lang="en-US" altLang="zh-CN" sz="1400" kern="1200" dirty="0">
                          <a:solidFill>
                            <a:schemeClr val="dk1"/>
                          </a:solidFill>
                          <a:latin typeface="微软雅黑" panose="020B0503020204020204" pitchFamily="34" charset="-122"/>
                          <a:ea typeface="微软雅黑" panose="020B0503020204020204" pitchFamily="34" charset="-122"/>
                          <a:cs typeface="+mn-cs"/>
                        </a:rPr>
                        <a:t>/%</a:t>
                      </a:r>
                      <a:endParaRPr lang="zh-CN" altLang="en-US" sz="1400" kern="1200" dirty="0">
                        <a:solidFill>
                          <a:schemeClr val="dk1"/>
                        </a:solidFill>
                        <a:latin typeface="微软雅黑" panose="020B0503020204020204" pitchFamily="34" charset="-122"/>
                        <a:ea typeface="微软雅黑" panose="020B0503020204020204" pitchFamily="34" charset="-122"/>
                        <a:cs typeface="+mn-cs"/>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40000"/>
                      </a:srgb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marL="0" algn="ctr" defTabSz="914400" rtl="0" eaLnBrk="1" latinLnBrk="0" hangingPunct="1">
                        <a:spcAft>
                          <a:spcPts val="0"/>
                        </a:spcAft>
                      </a:pPr>
                      <a:r>
                        <a:rPr lang="en-GB" sz="1400" kern="1200" dirty="0">
                          <a:solidFill>
                            <a:srgbClr val="FF0000"/>
                          </a:solidFill>
                          <a:latin typeface="微软雅黑" panose="020B0503020204020204" pitchFamily="34" charset="-122"/>
                          <a:ea typeface="微软雅黑" panose="020B0503020204020204" pitchFamily="34" charset="-122"/>
                          <a:cs typeface="+mn-cs"/>
                        </a:rPr>
                        <a:t>0.</a:t>
                      </a:r>
                      <a:r>
                        <a:rPr lang="en-US" sz="1400" kern="1200" dirty="0">
                          <a:solidFill>
                            <a:srgbClr val="FF0000"/>
                          </a:solidFill>
                          <a:latin typeface="微软雅黑" panose="020B0503020204020204" pitchFamily="34" charset="-122"/>
                          <a:ea typeface="微软雅黑" panose="020B0503020204020204" pitchFamily="34" charset="-122"/>
                          <a:cs typeface="+mn-cs"/>
                        </a:rPr>
                        <a:t>011</a:t>
                      </a: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40000"/>
                      </a:srgb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marL="0" algn="ctr" defTabSz="914400" rtl="0" eaLnBrk="1" latinLnBrk="0" hangingPunct="1">
                        <a:spcAft>
                          <a:spcPts val="0"/>
                        </a:spcAft>
                      </a:pPr>
                      <a:r>
                        <a:rPr lang="en-US" sz="1400" kern="1200" dirty="0">
                          <a:solidFill>
                            <a:srgbClr val="FF0000"/>
                          </a:solidFill>
                          <a:latin typeface="微软雅黑" panose="020B0503020204020204" pitchFamily="34" charset="-122"/>
                          <a:ea typeface="微软雅黑" panose="020B0503020204020204" pitchFamily="34" charset="-122"/>
                          <a:cs typeface="+mn-cs"/>
                        </a:rPr>
                        <a:t>0.027</a:t>
                      </a: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40000"/>
                      </a:srgb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marL="0" algn="ctr" defTabSz="914400" rtl="0" eaLnBrk="1" latinLnBrk="0" hangingPunct="1">
                        <a:spcAft>
                          <a:spcPts val="0"/>
                        </a:spcAft>
                      </a:pPr>
                      <a:r>
                        <a:rPr lang="en-US" altLang="zh-SG" sz="1400" kern="1200" dirty="0">
                          <a:solidFill>
                            <a:srgbClr val="FF0000"/>
                          </a:solidFill>
                          <a:latin typeface="微软雅黑" panose="020B0503020204020204" pitchFamily="34" charset="-122"/>
                          <a:ea typeface="微软雅黑" panose="020B0503020204020204" pitchFamily="34" charset="-122"/>
                          <a:cs typeface="+mn-cs"/>
                        </a:rPr>
                        <a:t>0.064</a:t>
                      </a:r>
                      <a:endParaRPr lang="zh-SG" altLang="en-US" sz="1400" kern="1200" dirty="0">
                        <a:solidFill>
                          <a:srgbClr val="FF0000"/>
                        </a:solidFill>
                        <a:latin typeface="微软雅黑" panose="020B0503020204020204" pitchFamily="34" charset="-122"/>
                        <a:ea typeface="微软雅黑" panose="020B0503020204020204" pitchFamily="34" charset="-122"/>
                        <a:cs typeface="+mn-cs"/>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40000"/>
                      </a:srgbClr>
                    </a:solidFill>
                  </a:tcPr>
                </a:tc>
                <a:extLst>
                  <a:ext uri="{0D108BD9-81ED-4DB2-BD59-A6C34878D82A}">
                    <a16:rowId xmlns:a16="http://schemas.microsoft.com/office/drawing/2014/main" val="896730747"/>
                  </a:ext>
                </a:extLst>
              </a:tr>
              <a:tr h="370840">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marL="0" algn="l" defTabSz="914400" rtl="0" eaLnBrk="1" latinLnBrk="0" hangingPunct="1">
                        <a:spcAft>
                          <a:spcPts val="0"/>
                        </a:spcAft>
                      </a:pPr>
                      <a:r>
                        <a:rPr lang="zh-CN" altLang="en-US" sz="1400" kern="1200" dirty="0">
                          <a:solidFill>
                            <a:schemeClr val="dk1"/>
                          </a:solidFill>
                          <a:latin typeface="微软雅黑" panose="020B0503020204020204" pitchFamily="34" charset="-122"/>
                          <a:ea typeface="微软雅黑" panose="020B0503020204020204" pitchFamily="34" charset="-122"/>
                          <a:cs typeface="+mn-cs"/>
                        </a:rPr>
                        <a:t>自然束长（</a:t>
                      </a:r>
                      <a:r>
                        <a:rPr lang="en-US" altLang="zh-CN" sz="1400" kern="1200" dirty="0">
                          <a:solidFill>
                            <a:schemeClr val="dk1"/>
                          </a:solidFill>
                          <a:latin typeface="微软雅黑" panose="020B0503020204020204" pitchFamily="34" charset="-122"/>
                          <a:ea typeface="微软雅黑" panose="020B0503020204020204" pitchFamily="34" charset="-122"/>
                          <a:cs typeface="+mn-cs"/>
                        </a:rPr>
                        <a:t>mm</a:t>
                      </a:r>
                      <a:r>
                        <a:rPr lang="zh-CN" altLang="en-US" sz="1400" kern="1200" dirty="0">
                          <a:solidFill>
                            <a:schemeClr val="dk1"/>
                          </a:solidFill>
                          <a:latin typeface="微软雅黑" panose="020B0503020204020204" pitchFamily="34" charset="-122"/>
                          <a:ea typeface="微软雅黑" panose="020B0503020204020204" pitchFamily="34" charset="-122"/>
                          <a:cs typeface="+mn-cs"/>
                        </a:rPr>
                        <a:t>）</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marL="0" algn="ctr" defTabSz="914400" rtl="0" eaLnBrk="1" latinLnBrk="0" hangingPunct="1">
                        <a:spcAft>
                          <a:spcPts val="0"/>
                        </a:spcAft>
                      </a:pPr>
                      <a:r>
                        <a:rPr lang="en-US" sz="1400" kern="1200" dirty="0">
                          <a:solidFill>
                            <a:schemeClr val="dk1"/>
                          </a:solidFill>
                          <a:latin typeface="微软雅黑" panose="020B0503020204020204" pitchFamily="34" charset="-122"/>
                          <a:ea typeface="微软雅黑" panose="020B0503020204020204" pitchFamily="34" charset="-122"/>
                          <a:cs typeface="+mn-cs"/>
                        </a:rPr>
                        <a:t>0.6</a:t>
                      </a: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marL="0" algn="ctr" defTabSz="914400" rtl="0" eaLnBrk="1" latinLnBrk="0" hangingPunct="1">
                        <a:spcAft>
                          <a:spcPts val="0"/>
                        </a:spcAft>
                      </a:pPr>
                      <a:r>
                        <a:rPr lang="en-US" sz="1400" kern="1200" dirty="0">
                          <a:solidFill>
                            <a:schemeClr val="dk1"/>
                          </a:solidFill>
                          <a:latin typeface="微软雅黑" panose="020B0503020204020204" pitchFamily="34" charset="-122"/>
                          <a:ea typeface="微软雅黑" panose="020B0503020204020204" pitchFamily="34" charset="-122"/>
                          <a:cs typeface="+mn-cs"/>
                        </a:rPr>
                        <a:t>2.05</a:t>
                      </a: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marL="0" algn="ctr" defTabSz="914400" rtl="0" eaLnBrk="1" latinLnBrk="0" hangingPunct="1">
                        <a:spcAft>
                          <a:spcPts val="0"/>
                        </a:spcAft>
                      </a:pPr>
                      <a:r>
                        <a:rPr lang="en-US" altLang="zh-SG" sz="1400" kern="1200" dirty="0">
                          <a:solidFill>
                            <a:schemeClr val="dk1"/>
                          </a:solidFill>
                          <a:latin typeface="微软雅黑" panose="020B0503020204020204" pitchFamily="34" charset="-122"/>
                          <a:ea typeface="微软雅黑" panose="020B0503020204020204" pitchFamily="34" charset="-122"/>
                          <a:cs typeface="+mn-cs"/>
                        </a:rPr>
                        <a:t>7.27</a:t>
                      </a:r>
                      <a:endParaRPr lang="zh-SG" altLang="en-US" sz="1400" kern="1200" dirty="0">
                        <a:solidFill>
                          <a:schemeClr val="dk1"/>
                        </a:solidFill>
                        <a:latin typeface="微软雅黑" panose="020B0503020204020204" pitchFamily="34" charset="-122"/>
                        <a:ea typeface="微软雅黑" panose="020B0503020204020204" pitchFamily="34" charset="-122"/>
                        <a:cs typeface="+mn-cs"/>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20000"/>
                      </a:srgbClr>
                    </a:solidFill>
                  </a:tcPr>
                </a:tc>
                <a:extLst>
                  <a:ext uri="{0D108BD9-81ED-4DB2-BD59-A6C34878D82A}">
                    <a16:rowId xmlns:a16="http://schemas.microsoft.com/office/drawing/2014/main" val="769792594"/>
                  </a:ext>
                </a:extLst>
              </a:tr>
            </a:tbl>
          </a:graphicData>
        </a:graphic>
      </p:graphicFrame>
      <p:sp>
        <p:nvSpPr>
          <p:cNvPr id="14" name="Rectangle 12">
            <a:extLst>
              <a:ext uri="{FF2B5EF4-FFF2-40B4-BE49-F238E27FC236}">
                <a16:creationId xmlns:a16="http://schemas.microsoft.com/office/drawing/2014/main" id="{10153EE0-90DA-4E78-91A8-D3864F42EAF6}"/>
              </a:ext>
            </a:extLst>
          </p:cNvPr>
          <p:cNvSpPr>
            <a:spLocks noChangeArrowheads="1"/>
          </p:cNvSpPr>
          <p:nvPr/>
        </p:nvSpPr>
        <p:spPr bwMode="auto">
          <a:xfrm>
            <a:off x="1559496" y="0"/>
            <a:ext cx="10009112" cy="755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nchorCtr="0"/>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zh-CN" altLang="en-US" sz="3600" dirty="0">
                <a:solidFill>
                  <a:srgbClr val="333399"/>
                </a:solidFill>
                <a:latin typeface="Tahoma" panose="020B0604030504040204" pitchFamily="34" charset="0"/>
                <a:ea typeface="方正粗黑宋简体" panose="02000000000000000000" pitchFamily="2" charset="-122"/>
                <a:cs typeface="Tahoma" panose="020B0604030504040204" pitchFamily="34" charset="0"/>
              </a:rPr>
              <a:t>正电子束线设计：</a:t>
            </a:r>
            <a:r>
              <a:rPr lang="en-US" altLang="zh-CN" sz="3600" dirty="0">
                <a:solidFill>
                  <a:srgbClr val="333399"/>
                </a:solidFill>
                <a:latin typeface="Tahoma" panose="020B0604030504040204" pitchFamily="34" charset="0"/>
                <a:ea typeface="方正粗黑宋简体" panose="02000000000000000000" pitchFamily="2" charset="-122"/>
                <a:cs typeface="Tahoma" panose="020B0604030504040204" pitchFamily="34" charset="0"/>
              </a:rPr>
              <a:t>for CEPC &amp; for Henan TF</a:t>
            </a:r>
            <a:endParaRPr lang="zh-CN" altLang="en-US" sz="3600" dirty="0">
              <a:solidFill>
                <a:srgbClr val="333399"/>
              </a:solidFill>
              <a:latin typeface="Tahoma" panose="020B0604030504040204" pitchFamily="34" charset="0"/>
              <a:ea typeface="方正粗黑宋简体" panose="02000000000000000000" pitchFamily="2" charset="-122"/>
              <a:cs typeface="Tahoma" panose="020B0604030504040204" pitchFamily="34" charset="0"/>
            </a:endParaRPr>
          </a:p>
        </p:txBody>
      </p:sp>
    </p:spTree>
    <p:extLst>
      <p:ext uri="{BB962C8B-B14F-4D97-AF65-F5344CB8AC3E}">
        <p14:creationId xmlns:p14="http://schemas.microsoft.com/office/powerpoint/2010/main" val="154254721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736207B-FC35-461C-B023-A0F4753C6737}"/>
              </a:ext>
            </a:extLst>
          </p:cNvPr>
          <p:cNvPicPr>
            <a:picLocks noChangeAspect="1"/>
          </p:cNvPicPr>
          <p:nvPr/>
        </p:nvPicPr>
        <p:blipFill>
          <a:blip r:embed="rId2"/>
          <a:stretch>
            <a:fillRect/>
          </a:stretch>
        </p:blipFill>
        <p:spPr>
          <a:xfrm>
            <a:off x="92584" y="1052736"/>
            <a:ext cx="12007214" cy="4556954"/>
          </a:xfrm>
          <a:prstGeom prst="rect">
            <a:avLst/>
          </a:prstGeom>
        </p:spPr>
      </p:pic>
      <p:sp>
        <p:nvSpPr>
          <p:cNvPr id="7" name="Rectangle 12">
            <a:extLst>
              <a:ext uri="{FF2B5EF4-FFF2-40B4-BE49-F238E27FC236}">
                <a16:creationId xmlns:a16="http://schemas.microsoft.com/office/drawing/2014/main" id="{F1DD1874-3013-4540-BA25-13FDECEBFD6D}"/>
              </a:ext>
            </a:extLst>
          </p:cNvPr>
          <p:cNvSpPr>
            <a:spLocks noChangeArrowheads="1"/>
          </p:cNvSpPr>
          <p:nvPr/>
        </p:nvSpPr>
        <p:spPr bwMode="auto">
          <a:xfrm>
            <a:off x="1559496" y="0"/>
            <a:ext cx="10009112" cy="755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nchorCtr="0"/>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zh-CN" altLang="en-US" sz="3600" dirty="0">
                <a:solidFill>
                  <a:srgbClr val="333399"/>
                </a:solidFill>
                <a:latin typeface="Tahoma" panose="020B0604030504040204" pitchFamily="34" charset="0"/>
                <a:ea typeface="方正粗黑宋简体" panose="02000000000000000000" pitchFamily="2" charset="-122"/>
                <a:cs typeface="Tahoma" panose="020B0604030504040204" pitchFamily="34" charset="0"/>
              </a:rPr>
              <a:t>高能所等离子体加速实验平台整体方案</a:t>
            </a:r>
          </a:p>
        </p:txBody>
      </p:sp>
    </p:spTree>
    <p:extLst>
      <p:ext uri="{BB962C8B-B14F-4D97-AF65-F5344CB8AC3E}">
        <p14:creationId xmlns:p14="http://schemas.microsoft.com/office/powerpoint/2010/main" val="34443468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2C06EC-3E9F-453C-83F0-4D51FF88CF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9992" y="857260"/>
            <a:ext cx="3787942" cy="2840956"/>
          </a:xfrm>
          <a:prstGeom prst="rect">
            <a:avLst/>
          </a:prstGeom>
        </p:spPr>
      </p:pic>
      <p:pic>
        <p:nvPicPr>
          <p:cNvPr id="6" name="图片 5">
            <a:extLst>
              <a:ext uri="{FF2B5EF4-FFF2-40B4-BE49-F238E27FC236}">
                <a16:creationId xmlns:a16="http://schemas.microsoft.com/office/drawing/2014/main" id="{682E05E9-098E-47A0-8D3E-01430020C0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365" y="857260"/>
            <a:ext cx="4224247" cy="2376138"/>
          </a:xfrm>
          <a:prstGeom prst="rect">
            <a:avLst/>
          </a:prstGeom>
        </p:spPr>
      </p:pic>
      <p:pic>
        <p:nvPicPr>
          <p:cNvPr id="7" name="图片 6">
            <a:extLst>
              <a:ext uri="{FF2B5EF4-FFF2-40B4-BE49-F238E27FC236}">
                <a16:creationId xmlns:a16="http://schemas.microsoft.com/office/drawing/2014/main" id="{7974DA3D-204F-4FE3-8390-F7CA6319C9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9992" y="3795455"/>
            <a:ext cx="3396208" cy="2546160"/>
          </a:xfrm>
          <a:prstGeom prst="rect">
            <a:avLst/>
          </a:prstGeom>
        </p:spPr>
      </p:pic>
      <p:pic>
        <p:nvPicPr>
          <p:cNvPr id="8" name="图片 7" descr="微信图片_20250905172619_55_241">
            <a:extLst>
              <a:ext uri="{FF2B5EF4-FFF2-40B4-BE49-F238E27FC236}">
                <a16:creationId xmlns:a16="http://schemas.microsoft.com/office/drawing/2014/main" id="{DCB074ED-C44D-4538-890E-B90DBBD16644}"/>
              </a:ext>
            </a:extLst>
          </p:cNvPr>
          <p:cNvPicPr>
            <a:picLocks noChangeAspect="1"/>
          </p:cNvPicPr>
          <p:nvPr/>
        </p:nvPicPr>
        <p:blipFill>
          <a:blip r:embed="rId5"/>
          <a:stretch>
            <a:fillRect/>
          </a:stretch>
        </p:blipFill>
        <p:spPr>
          <a:xfrm>
            <a:off x="128365" y="3440233"/>
            <a:ext cx="4224773" cy="2631532"/>
          </a:xfrm>
          <a:prstGeom prst="rect">
            <a:avLst/>
          </a:prstGeom>
        </p:spPr>
      </p:pic>
      <p:pic>
        <p:nvPicPr>
          <p:cNvPr id="9" name="图片 8">
            <a:extLst>
              <a:ext uri="{FF2B5EF4-FFF2-40B4-BE49-F238E27FC236}">
                <a16:creationId xmlns:a16="http://schemas.microsoft.com/office/drawing/2014/main" id="{80E2841F-3FF5-4DE3-AB94-A39CB66C48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57913" y="857260"/>
            <a:ext cx="7329855" cy="5497391"/>
          </a:xfrm>
          <a:prstGeom prst="rect">
            <a:avLst/>
          </a:prstGeom>
        </p:spPr>
      </p:pic>
      <p:pic>
        <p:nvPicPr>
          <p:cNvPr id="10" name="图片 9">
            <a:extLst>
              <a:ext uri="{FF2B5EF4-FFF2-40B4-BE49-F238E27FC236}">
                <a16:creationId xmlns:a16="http://schemas.microsoft.com/office/drawing/2014/main" id="{27CA2956-4B29-497F-973E-976CF60D806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430" y="857260"/>
            <a:ext cx="7332722" cy="5497391"/>
          </a:xfrm>
          <a:prstGeom prst="rect">
            <a:avLst/>
          </a:prstGeom>
        </p:spPr>
      </p:pic>
      <p:sp>
        <p:nvSpPr>
          <p:cNvPr id="12" name="Rectangle 12">
            <a:extLst>
              <a:ext uri="{FF2B5EF4-FFF2-40B4-BE49-F238E27FC236}">
                <a16:creationId xmlns:a16="http://schemas.microsoft.com/office/drawing/2014/main" id="{DF786C51-F2E2-4441-96ED-E3D8C72F6292}"/>
              </a:ext>
            </a:extLst>
          </p:cNvPr>
          <p:cNvSpPr>
            <a:spLocks noChangeArrowheads="1"/>
          </p:cNvSpPr>
          <p:nvPr/>
        </p:nvSpPr>
        <p:spPr bwMode="auto">
          <a:xfrm>
            <a:off x="1559496" y="0"/>
            <a:ext cx="10009112" cy="755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nchorCtr="0"/>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zh-CN" altLang="en-US" sz="3600" dirty="0">
                <a:solidFill>
                  <a:srgbClr val="333399"/>
                </a:solidFill>
                <a:latin typeface="Tahoma" panose="020B0604030504040204" pitchFamily="34" charset="0"/>
                <a:ea typeface="方正粗黑宋简体" panose="02000000000000000000" pitchFamily="2" charset="-122"/>
                <a:cs typeface="Tahoma" panose="020B0604030504040204" pitchFamily="34" charset="0"/>
              </a:rPr>
              <a:t>目前进展：已完成所有设备安装</a:t>
            </a:r>
          </a:p>
        </p:txBody>
      </p:sp>
    </p:spTree>
    <p:extLst>
      <p:ext uri="{BB962C8B-B14F-4D97-AF65-F5344CB8AC3E}">
        <p14:creationId xmlns:p14="http://schemas.microsoft.com/office/powerpoint/2010/main" val="358684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7DC12101-C7ED-4EAE-9389-BB4D4EF2413D}"/>
              </a:ext>
            </a:extLst>
          </p:cNvPr>
          <p:cNvPicPr>
            <a:picLocks noChangeAspect="1"/>
          </p:cNvPicPr>
          <p:nvPr/>
        </p:nvPicPr>
        <p:blipFill>
          <a:blip r:embed="rId2"/>
          <a:stretch>
            <a:fillRect/>
          </a:stretch>
        </p:blipFill>
        <p:spPr>
          <a:xfrm>
            <a:off x="310773" y="4141412"/>
            <a:ext cx="2862386" cy="2146789"/>
          </a:xfrm>
          <a:prstGeom prst="rect">
            <a:avLst/>
          </a:prstGeom>
        </p:spPr>
      </p:pic>
      <p:pic>
        <p:nvPicPr>
          <p:cNvPr id="30" name="图片 29">
            <a:extLst>
              <a:ext uri="{FF2B5EF4-FFF2-40B4-BE49-F238E27FC236}">
                <a16:creationId xmlns:a16="http://schemas.microsoft.com/office/drawing/2014/main" id="{098E0008-5513-4CBE-B53B-FFA9365D2B3D}"/>
              </a:ext>
            </a:extLst>
          </p:cNvPr>
          <p:cNvPicPr>
            <a:picLocks noChangeAspect="1"/>
          </p:cNvPicPr>
          <p:nvPr/>
        </p:nvPicPr>
        <p:blipFill>
          <a:blip r:embed="rId3"/>
          <a:stretch>
            <a:fillRect/>
          </a:stretch>
        </p:blipFill>
        <p:spPr>
          <a:xfrm>
            <a:off x="4054294" y="4168020"/>
            <a:ext cx="2862386" cy="2146789"/>
          </a:xfrm>
          <a:prstGeom prst="rect">
            <a:avLst/>
          </a:prstGeom>
        </p:spPr>
      </p:pic>
      <p:pic>
        <p:nvPicPr>
          <p:cNvPr id="18" name="图片 17">
            <a:extLst>
              <a:ext uri="{FF2B5EF4-FFF2-40B4-BE49-F238E27FC236}">
                <a16:creationId xmlns:a16="http://schemas.microsoft.com/office/drawing/2014/main" id="{EA604067-E99F-4733-B508-8170B639A499}"/>
              </a:ext>
            </a:extLst>
          </p:cNvPr>
          <p:cNvPicPr>
            <a:picLocks noChangeAspect="1"/>
          </p:cNvPicPr>
          <p:nvPr/>
        </p:nvPicPr>
        <p:blipFill rotWithShape="1">
          <a:blip r:embed="rId4"/>
          <a:srcRect l="21139" t="32254" r="42409" b="20773"/>
          <a:stretch/>
        </p:blipFill>
        <p:spPr>
          <a:xfrm>
            <a:off x="8809794" y="4066042"/>
            <a:ext cx="2477395" cy="2394342"/>
          </a:xfrm>
          <a:prstGeom prst="rect">
            <a:avLst/>
          </a:prstGeom>
        </p:spPr>
      </p:pic>
      <p:pic>
        <p:nvPicPr>
          <p:cNvPr id="19" name="图片 18">
            <a:extLst>
              <a:ext uri="{FF2B5EF4-FFF2-40B4-BE49-F238E27FC236}">
                <a16:creationId xmlns:a16="http://schemas.microsoft.com/office/drawing/2014/main" id="{39C7BDF4-E8CC-458F-B318-CE1AC9ECAEE1}"/>
              </a:ext>
            </a:extLst>
          </p:cNvPr>
          <p:cNvPicPr>
            <a:picLocks noChangeAspect="1"/>
          </p:cNvPicPr>
          <p:nvPr/>
        </p:nvPicPr>
        <p:blipFill rotWithShape="1">
          <a:blip r:embed="rId5"/>
          <a:srcRect t="25187"/>
          <a:stretch/>
        </p:blipFill>
        <p:spPr>
          <a:xfrm>
            <a:off x="838200" y="1824029"/>
            <a:ext cx="10658400" cy="2305208"/>
          </a:xfrm>
          <a:prstGeom prst="rect">
            <a:avLst/>
          </a:prstGeom>
        </p:spPr>
      </p:pic>
      <p:sp>
        <p:nvSpPr>
          <p:cNvPr id="21" name="椭圆 20">
            <a:extLst>
              <a:ext uri="{FF2B5EF4-FFF2-40B4-BE49-F238E27FC236}">
                <a16:creationId xmlns:a16="http://schemas.microsoft.com/office/drawing/2014/main" id="{CFCB6349-C410-4E63-8D3D-06582F7D64A7}"/>
              </a:ext>
            </a:extLst>
          </p:cNvPr>
          <p:cNvSpPr/>
          <p:nvPr/>
        </p:nvSpPr>
        <p:spPr>
          <a:xfrm>
            <a:off x="10798199" y="2846098"/>
            <a:ext cx="355926" cy="41785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2" name="直接箭头连接符 21">
            <a:extLst>
              <a:ext uri="{FF2B5EF4-FFF2-40B4-BE49-F238E27FC236}">
                <a16:creationId xmlns:a16="http://schemas.microsoft.com/office/drawing/2014/main" id="{3960C45F-07A5-4060-AE0A-A2DEEFAB8B90}"/>
              </a:ext>
            </a:extLst>
          </p:cNvPr>
          <p:cNvCxnSpPr>
            <a:cxnSpLocks/>
            <a:stCxn id="21" idx="4"/>
          </p:cNvCxnSpPr>
          <p:nvPr/>
        </p:nvCxnSpPr>
        <p:spPr>
          <a:xfrm flipH="1">
            <a:off x="10658660" y="3263955"/>
            <a:ext cx="317502" cy="170620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a:xfrm>
            <a:off x="886376" y="3204537"/>
            <a:ext cx="10898256" cy="3210883"/>
            <a:chOff x="886376" y="3206645"/>
            <a:chExt cx="10506016" cy="3274167"/>
          </a:xfrm>
        </p:grpSpPr>
        <p:sp>
          <p:nvSpPr>
            <p:cNvPr id="20" name="文本框 19">
              <a:extLst>
                <a:ext uri="{FF2B5EF4-FFF2-40B4-BE49-F238E27FC236}">
                  <a16:creationId xmlns:a16="http://schemas.microsoft.com/office/drawing/2014/main" id="{43304C13-38E9-454A-B775-7455F1EEB16A}"/>
                </a:ext>
              </a:extLst>
            </p:cNvPr>
            <p:cNvSpPr txBox="1"/>
            <p:nvPr/>
          </p:nvSpPr>
          <p:spPr>
            <a:xfrm>
              <a:off x="886376" y="3640562"/>
              <a:ext cx="2062810" cy="458908"/>
            </a:xfrm>
            <a:prstGeom prst="rect">
              <a:avLst/>
            </a:prstGeom>
            <a:noFill/>
          </p:spPr>
          <p:txBody>
            <a:bodyPr wrap="square" rtlCol="0">
              <a:spAutoFit/>
            </a:bodyPr>
            <a:lstStyle/>
            <a:p>
              <a:pPr algn="ctr" fontAlgn="base">
                <a:lnSpc>
                  <a:spcPct val="150000"/>
                </a:lnSpc>
                <a:spcBef>
                  <a:spcPct val="20000"/>
                </a:spcBef>
                <a:spcAft>
                  <a:spcPct val="0"/>
                </a:spcAft>
                <a:buClr>
                  <a:srgbClr val="7030A0"/>
                </a:buClr>
              </a:pPr>
              <a:r>
                <a:rPr lang="en-US" altLang="zh-CN" b="1" dirty="0">
                  <a:latin typeface="微软雅黑" panose="020B0503020204020204" pitchFamily="34" charset="-122"/>
                  <a:ea typeface="微软雅黑" panose="020B0503020204020204" pitchFamily="34" charset="-122"/>
                </a:rPr>
                <a:t>ICT01: 0.936</a:t>
              </a:r>
              <a:r>
                <a:rPr lang="zh-CN" altLang="en-US" b="1" dirty="0">
                  <a:latin typeface="微软雅黑" panose="020B0503020204020204" pitchFamily="34" charset="-122"/>
                  <a:ea typeface="微软雅黑" panose="020B0503020204020204" pitchFamily="34" charset="-122"/>
                </a:rPr>
                <a:t> </a:t>
              </a:r>
              <a:r>
                <a:rPr lang="en-US" altLang="zh-CN" b="1" dirty="0">
                  <a:latin typeface="微软雅黑" panose="020B0503020204020204" pitchFamily="34" charset="-122"/>
                  <a:ea typeface="微软雅黑" panose="020B0503020204020204" pitchFamily="34" charset="-122"/>
                </a:rPr>
                <a:t>nC</a:t>
              </a:r>
              <a:endParaRPr lang="zh-CN" altLang="en-US" b="1" dirty="0">
                <a:latin typeface="微软雅黑" panose="020B0503020204020204" pitchFamily="34" charset="-122"/>
                <a:ea typeface="微软雅黑" panose="020B0503020204020204" pitchFamily="34" charset="-122"/>
              </a:endParaRPr>
            </a:p>
          </p:txBody>
        </p:sp>
        <p:cxnSp>
          <p:nvCxnSpPr>
            <p:cNvPr id="23" name="直接箭头连接符 22">
              <a:extLst>
                <a:ext uri="{FF2B5EF4-FFF2-40B4-BE49-F238E27FC236}">
                  <a16:creationId xmlns:a16="http://schemas.microsoft.com/office/drawing/2014/main" id="{11286539-F74C-420D-9088-549DFF1B4008}"/>
                </a:ext>
              </a:extLst>
            </p:cNvPr>
            <p:cNvCxnSpPr/>
            <p:nvPr/>
          </p:nvCxnSpPr>
          <p:spPr>
            <a:xfrm flipV="1">
              <a:off x="1917781" y="3292500"/>
              <a:ext cx="0" cy="348062"/>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a:extLst>
                <a:ext uri="{FF2B5EF4-FFF2-40B4-BE49-F238E27FC236}">
                  <a16:creationId xmlns:a16="http://schemas.microsoft.com/office/drawing/2014/main" id="{D3E76BA4-00BE-4635-9DA9-75D13BEF5434}"/>
                </a:ext>
              </a:extLst>
            </p:cNvPr>
            <p:cNvCxnSpPr/>
            <p:nvPr/>
          </p:nvCxnSpPr>
          <p:spPr>
            <a:xfrm flipV="1">
              <a:off x="10305680" y="3292500"/>
              <a:ext cx="0" cy="348062"/>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 name="文本框 24">
              <a:extLst>
                <a:ext uri="{FF2B5EF4-FFF2-40B4-BE49-F238E27FC236}">
                  <a16:creationId xmlns:a16="http://schemas.microsoft.com/office/drawing/2014/main" id="{C945501A-4341-4AE6-8A7A-BF325877DF8C}"/>
                </a:ext>
              </a:extLst>
            </p:cNvPr>
            <p:cNvSpPr txBox="1"/>
            <p:nvPr/>
          </p:nvSpPr>
          <p:spPr>
            <a:xfrm>
              <a:off x="9338432" y="3503584"/>
              <a:ext cx="2053960" cy="1061381"/>
            </a:xfrm>
            <a:prstGeom prst="rect">
              <a:avLst/>
            </a:prstGeom>
            <a:solidFill>
              <a:srgbClr val="FFC000"/>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gn="ctr" fontAlgn="base">
                <a:lnSpc>
                  <a:spcPct val="120000"/>
                </a:lnSpc>
                <a:spcAft>
                  <a:spcPct val="0"/>
                </a:spcAft>
                <a:buClr>
                  <a:srgbClr val="7030A0"/>
                </a:buClr>
              </a:pPr>
              <a:r>
                <a:rPr lang="en-US" altLang="zh-CN" b="1" dirty="0">
                  <a:solidFill>
                    <a:schemeClr val="tx1"/>
                  </a:solidFill>
                  <a:latin typeface="微软雅黑" panose="020B0503020204020204" pitchFamily="34" charset="-122"/>
                  <a:ea typeface="微软雅黑" panose="020B0503020204020204" pitchFamily="34" charset="-122"/>
                </a:rPr>
                <a:t>ICT03: 0.896</a:t>
              </a:r>
              <a:r>
                <a:rPr lang="zh-CN" altLang="en-US" b="1" dirty="0">
                  <a:solidFill>
                    <a:schemeClr val="tx1"/>
                  </a:solidFill>
                  <a:latin typeface="微软雅黑" panose="020B0503020204020204" pitchFamily="34" charset="-122"/>
                  <a:ea typeface="微软雅黑" panose="020B0503020204020204" pitchFamily="34" charset="-122"/>
                </a:rPr>
                <a:t> </a:t>
              </a:r>
              <a:r>
                <a:rPr lang="en-US" altLang="zh-CN" b="1" dirty="0">
                  <a:solidFill>
                    <a:schemeClr val="tx1"/>
                  </a:solidFill>
                  <a:latin typeface="微软雅黑" panose="020B0503020204020204" pitchFamily="34" charset="-122"/>
                  <a:ea typeface="微软雅黑" panose="020B0503020204020204" pitchFamily="34" charset="-122"/>
                </a:rPr>
                <a:t>nC</a:t>
              </a:r>
            </a:p>
            <a:p>
              <a:pPr algn="ctr" fontAlgn="base">
                <a:lnSpc>
                  <a:spcPct val="120000"/>
                </a:lnSpc>
                <a:spcAft>
                  <a:spcPct val="0"/>
                </a:spcAft>
                <a:buClr>
                  <a:srgbClr val="7030A0"/>
                </a:buClr>
              </a:pPr>
              <a:r>
                <a:rPr lang="zh-CN" altLang="en-US" b="1" dirty="0">
                  <a:solidFill>
                    <a:schemeClr val="tx1"/>
                  </a:solidFill>
                  <a:latin typeface="微软雅黑" panose="020B0503020204020204" pitchFamily="34" charset="-122"/>
                  <a:ea typeface="微软雅黑" panose="020B0503020204020204" pitchFamily="34" charset="-122"/>
                </a:rPr>
                <a:t>传输效率</a:t>
              </a:r>
              <a:r>
                <a:rPr lang="en-US" altLang="zh-CN" b="1" dirty="0">
                  <a:solidFill>
                    <a:schemeClr val="tx1"/>
                  </a:solidFill>
                  <a:latin typeface="微软雅黑" panose="020B0503020204020204" pitchFamily="34" charset="-122"/>
                  <a:ea typeface="微软雅黑" panose="020B0503020204020204" pitchFamily="34" charset="-122"/>
                </a:rPr>
                <a:t>~96%</a:t>
              </a:r>
            </a:p>
            <a:p>
              <a:pPr algn="ctr" fontAlgn="base">
                <a:lnSpc>
                  <a:spcPct val="120000"/>
                </a:lnSpc>
                <a:spcAft>
                  <a:spcPct val="0"/>
                </a:spcAft>
                <a:buClr>
                  <a:srgbClr val="7030A0"/>
                </a:buClr>
              </a:pPr>
              <a:r>
                <a:rPr lang="zh-CN" altLang="en-US" b="1" dirty="0">
                  <a:solidFill>
                    <a:schemeClr val="tx1"/>
                  </a:solidFill>
                  <a:latin typeface="微软雅黑" panose="020B0503020204020204" pitchFamily="34" charset="-122"/>
                  <a:ea typeface="微软雅黑" panose="020B0503020204020204" pitchFamily="34" charset="-122"/>
                </a:rPr>
                <a:t>抖动</a:t>
              </a:r>
              <a:r>
                <a:rPr lang="en-US" altLang="zh-CN" b="1" dirty="0">
                  <a:solidFill>
                    <a:schemeClr val="tx1"/>
                  </a:solidFill>
                  <a:latin typeface="微软雅黑" panose="020B0503020204020204" pitchFamily="34" charset="-122"/>
                  <a:ea typeface="微软雅黑" panose="020B0503020204020204" pitchFamily="34" charset="-122"/>
                </a:rPr>
                <a:t>~1.6%</a:t>
              </a:r>
              <a:endParaRPr lang="zh-CN" altLang="en-US" b="1" dirty="0">
                <a:solidFill>
                  <a:schemeClr val="tx1"/>
                </a:solidFill>
                <a:latin typeface="微软雅黑" panose="020B0503020204020204" pitchFamily="34" charset="-122"/>
                <a:ea typeface="微软雅黑" panose="020B0503020204020204" pitchFamily="34" charset="-122"/>
              </a:endParaRPr>
            </a:p>
          </p:txBody>
        </p:sp>
        <p:pic>
          <p:nvPicPr>
            <p:cNvPr id="26" name="图片 25">
              <a:extLst>
                <a:ext uri="{FF2B5EF4-FFF2-40B4-BE49-F238E27FC236}">
                  <a16:creationId xmlns:a16="http://schemas.microsoft.com/office/drawing/2014/main" id="{F828E5A8-D2C1-460C-AB2E-DDB28980E737}"/>
                </a:ext>
              </a:extLst>
            </p:cNvPr>
            <p:cNvPicPr>
              <a:picLocks noChangeAspect="1"/>
            </p:cNvPicPr>
            <p:nvPr/>
          </p:nvPicPr>
          <p:blipFill rotWithShape="1">
            <a:blip r:embed="rId6"/>
            <a:srcRect l="3108" t="21677" r="4140" b="25633"/>
            <a:stretch/>
          </p:blipFill>
          <p:spPr>
            <a:xfrm>
              <a:off x="2854180" y="4115756"/>
              <a:ext cx="5553308" cy="2365056"/>
            </a:xfrm>
            <a:prstGeom prst="rect">
              <a:avLst/>
            </a:prstGeom>
          </p:spPr>
        </p:pic>
        <p:sp>
          <p:nvSpPr>
            <p:cNvPr id="27" name="文本框 26">
              <a:extLst>
                <a:ext uri="{FF2B5EF4-FFF2-40B4-BE49-F238E27FC236}">
                  <a16:creationId xmlns:a16="http://schemas.microsoft.com/office/drawing/2014/main" id="{16DC4424-05BC-409B-B3BB-FF483DFAC4CD}"/>
                </a:ext>
              </a:extLst>
            </p:cNvPr>
            <p:cNvSpPr txBox="1"/>
            <p:nvPr/>
          </p:nvSpPr>
          <p:spPr>
            <a:xfrm>
              <a:off x="5055976" y="4110407"/>
              <a:ext cx="3328346" cy="46795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fontAlgn="base">
                <a:lnSpc>
                  <a:spcPct val="150000"/>
                </a:lnSpc>
                <a:spcBef>
                  <a:spcPct val="20000"/>
                </a:spcBef>
                <a:spcAft>
                  <a:spcPct val="0"/>
                </a:spcAft>
                <a:buClr>
                  <a:srgbClr val="7030A0"/>
                </a:buClr>
              </a:pPr>
              <a:r>
                <a:rPr lang="en-US" altLang="zh-CN" b="1" dirty="0">
                  <a:solidFill>
                    <a:schemeClr val="tx1"/>
                  </a:solidFill>
                  <a:latin typeface="微软雅黑" panose="020B0503020204020204" pitchFamily="34" charset="-122"/>
                  <a:ea typeface="微软雅黑" panose="020B0503020204020204" pitchFamily="34" charset="-122"/>
                </a:rPr>
                <a:t>BPM08</a:t>
              </a:r>
              <a:r>
                <a:rPr lang="zh-CN" altLang="en-US" b="1" dirty="0">
                  <a:solidFill>
                    <a:schemeClr val="tx1"/>
                  </a:solidFill>
                  <a:latin typeface="微软雅黑" panose="020B0503020204020204" pitchFamily="34" charset="-122"/>
                  <a:ea typeface="微软雅黑" panose="020B0503020204020204" pitchFamily="34" charset="-122"/>
                </a:rPr>
                <a:t>：轨道抖动</a:t>
              </a:r>
              <a:r>
                <a:rPr lang="en-US" altLang="zh-CN" b="1" dirty="0">
                  <a:solidFill>
                    <a:schemeClr val="tx1"/>
                  </a:solidFill>
                  <a:latin typeface="微软雅黑" panose="020B0503020204020204" pitchFamily="34" charset="-122"/>
                  <a:ea typeface="微软雅黑" panose="020B0503020204020204" pitchFamily="34" charset="-122"/>
                </a:rPr>
                <a:t>~0.2 mm</a:t>
              </a:r>
              <a:endParaRPr lang="zh-CN" altLang="en-US" b="1" dirty="0">
                <a:solidFill>
                  <a:schemeClr val="tx1"/>
                </a:solidFill>
                <a:latin typeface="微软雅黑" panose="020B0503020204020204" pitchFamily="34" charset="-122"/>
                <a:ea typeface="微软雅黑" panose="020B0503020204020204" pitchFamily="34" charset="-122"/>
              </a:endParaRPr>
            </a:p>
          </p:txBody>
        </p:sp>
        <p:cxnSp>
          <p:nvCxnSpPr>
            <p:cNvPr id="28" name="直接箭头连接符 27">
              <a:extLst>
                <a:ext uri="{FF2B5EF4-FFF2-40B4-BE49-F238E27FC236}">
                  <a16:creationId xmlns:a16="http://schemas.microsoft.com/office/drawing/2014/main" id="{7855929A-81D9-4D5D-AA8F-4C1A2548F133}"/>
                </a:ext>
              </a:extLst>
            </p:cNvPr>
            <p:cNvCxnSpPr>
              <a:cxnSpLocks/>
              <a:stCxn id="27" idx="0"/>
            </p:cNvCxnSpPr>
            <p:nvPr/>
          </p:nvCxnSpPr>
          <p:spPr>
            <a:xfrm flipV="1">
              <a:off x="6720148" y="3206645"/>
              <a:ext cx="2172615" cy="903762"/>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31" name="内容占位符 2">
            <a:extLst>
              <a:ext uri="{FF2B5EF4-FFF2-40B4-BE49-F238E27FC236}">
                <a16:creationId xmlns:a16="http://schemas.microsoft.com/office/drawing/2014/main" id="{B94B85BF-354B-4DD1-96BF-71C82C0E14AE}"/>
              </a:ext>
            </a:extLst>
          </p:cNvPr>
          <p:cNvSpPr>
            <a:spLocks noGrp="1"/>
          </p:cNvSpPr>
          <p:nvPr>
            <p:ph idx="1"/>
          </p:nvPr>
        </p:nvSpPr>
        <p:spPr>
          <a:xfrm>
            <a:off x="838200" y="835636"/>
            <a:ext cx="10515600" cy="4351338"/>
          </a:xfrm>
          <a:ln>
            <a:noFill/>
          </a:ln>
        </p:spPr>
        <p:txBody>
          <a:bodyPr>
            <a:normAutofit/>
          </a:bodyPr>
          <a:lstStyle/>
          <a:p>
            <a:r>
              <a:rPr lang="en-US" altLang="zh-CN" sz="2000" dirty="0"/>
              <a:t>4</a:t>
            </a:r>
            <a:r>
              <a:rPr lang="zh-CN" altLang="en-US" sz="2000" dirty="0"/>
              <a:t>月</a:t>
            </a:r>
            <a:r>
              <a:rPr lang="en-US" altLang="zh-CN" sz="2000" dirty="0"/>
              <a:t>14</a:t>
            </a:r>
            <a:r>
              <a:rPr lang="zh-CN" altLang="en-US" sz="2000" dirty="0"/>
              <a:t>日利用</a:t>
            </a:r>
            <a:r>
              <a:rPr lang="en-US" altLang="zh-CN" sz="2000" dirty="0"/>
              <a:t>BII</a:t>
            </a:r>
            <a:r>
              <a:rPr lang="zh-CN" altLang="en-US" sz="2000" dirty="0"/>
              <a:t>机器研究时间，</a:t>
            </a:r>
            <a:r>
              <a:rPr lang="en-US" altLang="zh-CN" sz="2000" dirty="0"/>
              <a:t>15</a:t>
            </a:r>
            <a:r>
              <a:rPr lang="zh-CN" altLang="en-US" sz="2000" dirty="0"/>
              <a:t>日晚利用</a:t>
            </a:r>
            <a:r>
              <a:rPr lang="en-US" altLang="zh-CN" sz="2000" dirty="0"/>
              <a:t>BII</a:t>
            </a:r>
            <a:r>
              <a:rPr lang="zh-CN" altLang="en-US" sz="2000" dirty="0"/>
              <a:t>注入间隙，束线</a:t>
            </a:r>
            <a:r>
              <a:rPr lang="en-US" altLang="zh-CN" sz="2000" dirty="0"/>
              <a:t>1</a:t>
            </a:r>
            <a:r>
              <a:rPr lang="zh-CN" altLang="en-US" sz="2000" dirty="0"/>
              <a:t>负电子模式预调束。</a:t>
            </a:r>
            <a:endParaRPr lang="en-US" altLang="zh-CN" sz="2000" dirty="0"/>
          </a:p>
          <a:p>
            <a:r>
              <a:rPr lang="zh-CN" altLang="en-US" sz="2000" dirty="0"/>
              <a:t>负电子束流初步贯通：束流能量</a:t>
            </a:r>
            <a:r>
              <a:rPr lang="en-US" altLang="zh-CN" sz="2000" dirty="0"/>
              <a:t>2GeV</a:t>
            </a:r>
            <a:r>
              <a:rPr lang="zh-CN" altLang="en-US" sz="2000" dirty="0"/>
              <a:t>，</a:t>
            </a:r>
            <a:r>
              <a:rPr lang="en-US" altLang="zh-CN" sz="2000" dirty="0"/>
              <a:t>ICT01</a:t>
            </a:r>
            <a:r>
              <a:rPr lang="zh-CN" altLang="en-US" sz="2000" dirty="0"/>
              <a:t>到</a:t>
            </a:r>
            <a:r>
              <a:rPr lang="en-US" altLang="zh-CN" sz="2000" dirty="0"/>
              <a:t>ICT03</a:t>
            </a:r>
            <a:r>
              <a:rPr lang="zh-CN" altLang="en-US" sz="2000" dirty="0"/>
              <a:t>传输效率</a:t>
            </a:r>
            <a:r>
              <a:rPr lang="en-US" altLang="zh-CN" sz="2000" dirty="0"/>
              <a:t>~96%</a:t>
            </a:r>
            <a:r>
              <a:rPr lang="zh-CN" altLang="en-US" sz="2000" dirty="0"/>
              <a:t>、抖动</a:t>
            </a:r>
            <a:r>
              <a:rPr lang="en-US" altLang="zh-CN" sz="2000" dirty="0"/>
              <a:t>~1.6%</a:t>
            </a:r>
            <a:endParaRPr lang="zh-CN" altLang="en-US" sz="2000" dirty="0"/>
          </a:p>
        </p:txBody>
      </p:sp>
      <p:sp>
        <p:nvSpPr>
          <p:cNvPr id="34" name="Rectangle 12">
            <a:extLst>
              <a:ext uri="{FF2B5EF4-FFF2-40B4-BE49-F238E27FC236}">
                <a16:creationId xmlns:a16="http://schemas.microsoft.com/office/drawing/2014/main" id="{9533C7CA-E707-450B-94FE-5DFFB2A29041}"/>
              </a:ext>
            </a:extLst>
          </p:cNvPr>
          <p:cNvSpPr>
            <a:spLocks noChangeArrowheads="1"/>
          </p:cNvSpPr>
          <p:nvPr/>
        </p:nvSpPr>
        <p:spPr bwMode="auto">
          <a:xfrm>
            <a:off x="1559496" y="0"/>
            <a:ext cx="10009112" cy="755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nchorCtr="0"/>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zh-CN" altLang="en-US" sz="3600" dirty="0">
                <a:solidFill>
                  <a:srgbClr val="333399"/>
                </a:solidFill>
                <a:latin typeface="Tahoma" panose="020B0604030504040204" pitchFamily="34" charset="0"/>
                <a:ea typeface="方正粗黑宋简体" panose="02000000000000000000" pitchFamily="2" charset="-122"/>
                <a:cs typeface="Tahoma" panose="020B0604030504040204" pitchFamily="34" charset="0"/>
              </a:rPr>
              <a:t>预调束（</a:t>
            </a:r>
            <a:r>
              <a:rPr lang="en-US" altLang="zh-CN" sz="3600" dirty="0">
                <a:solidFill>
                  <a:srgbClr val="333399"/>
                </a:solidFill>
                <a:latin typeface="Tahoma" panose="020B0604030504040204" pitchFamily="34" charset="0"/>
                <a:ea typeface="方正粗黑宋简体" panose="02000000000000000000" pitchFamily="2" charset="-122"/>
                <a:cs typeface="Tahoma" panose="020B0604030504040204" pitchFamily="34" charset="0"/>
              </a:rPr>
              <a:t>4.14-4.30</a:t>
            </a:r>
            <a:r>
              <a:rPr lang="zh-CN" altLang="en-US" sz="3600" dirty="0">
                <a:solidFill>
                  <a:srgbClr val="333399"/>
                </a:solidFill>
                <a:latin typeface="Tahoma" panose="020B0604030504040204" pitchFamily="34" charset="0"/>
                <a:ea typeface="方正粗黑宋简体" panose="02000000000000000000" pitchFamily="2" charset="-122"/>
                <a:cs typeface="Tahoma" panose="020B0604030504040204" pitchFamily="34" charset="0"/>
              </a:rPr>
              <a:t>）成果：正负电子已贯通</a:t>
            </a:r>
          </a:p>
        </p:txBody>
      </p:sp>
    </p:spTree>
    <p:extLst>
      <p:ext uri="{BB962C8B-B14F-4D97-AF65-F5344CB8AC3E}">
        <p14:creationId xmlns:p14="http://schemas.microsoft.com/office/powerpoint/2010/main" val="232044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2">
            <a:extLst>
              <a:ext uri="{FF2B5EF4-FFF2-40B4-BE49-F238E27FC236}">
                <a16:creationId xmlns:a16="http://schemas.microsoft.com/office/drawing/2014/main" id="{A35BDFCC-F2BC-41E7-B9BB-969034985AA6}"/>
              </a:ext>
            </a:extLst>
          </p:cNvPr>
          <p:cNvSpPr>
            <a:spLocks noChangeArrowheads="1"/>
          </p:cNvSpPr>
          <p:nvPr/>
        </p:nvSpPr>
        <p:spPr bwMode="auto">
          <a:xfrm>
            <a:off x="1559496" y="0"/>
            <a:ext cx="8568952" cy="755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nchorCtr="0"/>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zh-CN" altLang="en-US" sz="3600" b="1" dirty="0">
                <a:solidFill>
                  <a:srgbClr val="333399"/>
                </a:solidFill>
                <a:latin typeface="Tahoma" panose="020B0604030504040204" pitchFamily="34" charset="0"/>
                <a:ea typeface="方正粗黑宋简体" panose="02000000000000000000" pitchFamily="2" charset="-122"/>
                <a:cs typeface="Tahoma" panose="020B0604030504040204" pitchFamily="34" charset="0"/>
              </a:rPr>
              <a:t>主要内容</a:t>
            </a:r>
          </a:p>
        </p:txBody>
      </p:sp>
      <p:sp>
        <p:nvSpPr>
          <p:cNvPr id="5" name="Rectangle 14">
            <a:extLst>
              <a:ext uri="{FF2B5EF4-FFF2-40B4-BE49-F238E27FC236}">
                <a16:creationId xmlns:a16="http://schemas.microsoft.com/office/drawing/2014/main" id="{4495AB43-5548-4DB7-8415-B9830C5083AE}"/>
              </a:ext>
            </a:extLst>
          </p:cNvPr>
          <p:cNvSpPr txBox="1">
            <a:spLocks noChangeArrowheads="1"/>
          </p:cNvSpPr>
          <p:nvPr/>
        </p:nvSpPr>
        <p:spPr>
          <a:xfrm>
            <a:off x="1271464" y="1412776"/>
            <a:ext cx="10513168" cy="3456384"/>
          </a:xfrm>
          <a:prstGeom prst="rect">
            <a:avLst/>
          </a:prstGeom>
        </p:spPr>
        <p:txBody>
          <a:bodyPr lIns="92075" tIns="46038" rIns="92075" bIns="46038"/>
          <a:lstStyle>
            <a:lvl1pPr marL="342900" indent="-342900" algn="l" rtl="0" eaLnBrk="0" fontAlgn="base" hangingPunct="0">
              <a:spcBef>
                <a:spcPct val="20000"/>
              </a:spcBef>
              <a:spcAft>
                <a:spcPct val="0"/>
              </a:spcAft>
              <a:buClr>
                <a:schemeClr val="folHlink"/>
              </a:buClr>
              <a:buSzPct val="8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ü"/>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n-ea"/>
              </a:defRPr>
            </a:lvl5pPr>
            <a:lvl6pPr marL="25146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6pPr>
            <a:lvl7pPr marL="29718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7pPr>
            <a:lvl8pPr marL="34290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8pPr>
            <a:lvl9pPr marL="38862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9pPr>
          </a:lstStyle>
          <a:p>
            <a:pPr marL="324000" indent="-720000" eaLnBrk="1" hangingPunct="1">
              <a:spcBef>
                <a:spcPts val="1200"/>
              </a:spcBef>
              <a:spcAft>
                <a:spcPts val="1200"/>
              </a:spcAft>
              <a:buClrTx/>
            </a:pPr>
            <a:r>
              <a:rPr lang="zh-CN" altLang="en-US" b="1" kern="0" dirty="0">
                <a:solidFill>
                  <a:srgbClr val="C00000"/>
                </a:solidFill>
              </a:rPr>
              <a:t>背景：公认难题 </a:t>
            </a:r>
            <a:r>
              <a:rPr lang="en-US" altLang="zh-CN" b="1" kern="0" dirty="0">
                <a:solidFill>
                  <a:srgbClr val="C00000"/>
                </a:solidFill>
              </a:rPr>
              <a:t>&amp; </a:t>
            </a:r>
            <a:r>
              <a:rPr lang="zh-CN" altLang="en-US" b="1" kern="0" dirty="0">
                <a:solidFill>
                  <a:srgbClr val="C00000"/>
                </a:solidFill>
              </a:rPr>
              <a:t>国际现状</a:t>
            </a:r>
            <a:endParaRPr lang="en-US" altLang="zh-CN" b="1" kern="0" dirty="0">
              <a:solidFill>
                <a:srgbClr val="C00000"/>
              </a:solidFill>
            </a:endParaRPr>
          </a:p>
          <a:p>
            <a:pPr marL="324000" indent="-720000" eaLnBrk="1" hangingPunct="1">
              <a:spcBef>
                <a:spcPts val="1200"/>
              </a:spcBef>
              <a:spcAft>
                <a:spcPts val="1200"/>
              </a:spcAft>
              <a:buClrTx/>
            </a:pPr>
            <a:r>
              <a:rPr lang="zh-CN" altLang="en-US" b="1" kern="0" dirty="0"/>
              <a:t>研究进展：创新方案 </a:t>
            </a:r>
            <a:r>
              <a:rPr lang="en-US" altLang="zh-CN" b="1" kern="0" dirty="0"/>
              <a:t>&amp; </a:t>
            </a:r>
            <a:r>
              <a:rPr lang="zh-CN" altLang="en-US" b="1" kern="0" dirty="0"/>
              <a:t>等离子体尾场加速研究平台</a:t>
            </a:r>
            <a:endParaRPr lang="en-US" altLang="zh-CN" b="1" kern="0" dirty="0"/>
          </a:p>
          <a:p>
            <a:pPr marL="324000" indent="-720000" eaLnBrk="1" hangingPunct="1">
              <a:spcBef>
                <a:spcPts val="1200"/>
              </a:spcBef>
              <a:spcAft>
                <a:spcPts val="1200"/>
              </a:spcAft>
              <a:buClrTx/>
            </a:pPr>
            <a:r>
              <a:rPr lang="zh-CN" altLang="en-US" b="1" kern="0" dirty="0"/>
              <a:t>小结与展望</a:t>
            </a:r>
            <a:endParaRPr lang="en-US" altLang="zh-CN" b="1" kern="0" dirty="0"/>
          </a:p>
        </p:txBody>
      </p:sp>
    </p:spTree>
    <p:extLst>
      <p:ext uri="{BB962C8B-B14F-4D97-AF65-F5344CB8AC3E}">
        <p14:creationId xmlns:p14="http://schemas.microsoft.com/office/powerpoint/2010/main" val="2463817721"/>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F6E67B15-58BE-4244-85DA-7C38ED561F72}"/>
              </a:ext>
            </a:extLst>
          </p:cNvPr>
          <p:cNvPicPr>
            <a:picLocks noChangeAspect="1"/>
          </p:cNvPicPr>
          <p:nvPr/>
        </p:nvPicPr>
        <p:blipFill rotWithShape="1">
          <a:blip r:embed="rId2"/>
          <a:srcRect t="25187"/>
          <a:stretch/>
        </p:blipFill>
        <p:spPr>
          <a:xfrm>
            <a:off x="838200" y="1824029"/>
            <a:ext cx="10658400" cy="2305208"/>
          </a:xfrm>
          <a:prstGeom prst="rect">
            <a:avLst/>
          </a:prstGeom>
        </p:spPr>
      </p:pic>
      <p:sp>
        <p:nvSpPr>
          <p:cNvPr id="14" name="椭圆 13">
            <a:extLst>
              <a:ext uri="{FF2B5EF4-FFF2-40B4-BE49-F238E27FC236}">
                <a16:creationId xmlns:a16="http://schemas.microsoft.com/office/drawing/2014/main" id="{68DC539C-8AF7-4173-B642-D7251321A500}"/>
              </a:ext>
            </a:extLst>
          </p:cNvPr>
          <p:cNvSpPr/>
          <p:nvPr/>
        </p:nvSpPr>
        <p:spPr>
          <a:xfrm>
            <a:off x="10798199" y="2846098"/>
            <a:ext cx="355926" cy="41785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3"/>
          <a:stretch>
            <a:fillRect/>
          </a:stretch>
        </p:blipFill>
        <p:spPr>
          <a:xfrm>
            <a:off x="8835015" y="4129237"/>
            <a:ext cx="2395081" cy="2252091"/>
          </a:xfrm>
          <a:prstGeom prst="rect">
            <a:avLst/>
          </a:prstGeom>
        </p:spPr>
      </p:pic>
      <p:cxnSp>
        <p:nvCxnSpPr>
          <p:cNvPr id="22" name="直接箭头连接符 21">
            <a:extLst>
              <a:ext uri="{FF2B5EF4-FFF2-40B4-BE49-F238E27FC236}">
                <a16:creationId xmlns:a16="http://schemas.microsoft.com/office/drawing/2014/main" id="{3960C45F-07A5-4060-AE0A-A2DEEFAB8B90}"/>
              </a:ext>
            </a:extLst>
          </p:cNvPr>
          <p:cNvCxnSpPr>
            <a:cxnSpLocks/>
            <a:stCxn id="14" idx="4"/>
          </p:cNvCxnSpPr>
          <p:nvPr/>
        </p:nvCxnSpPr>
        <p:spPr>
          <a:xfrm flipH="1">
            <a:off x="10200456" y="3263955"/>
            <a:ext cx="775706" cy="131717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173" y="4223640"/>
            <a:ext cx="3302755" cy="2066240"/>
          </a:xfrm>
          <a:prstGeom prst="rect">
            <a:avLst/>
          </a:prstGeom>
        </p:spPr>
      </p:pic>
      <p:grpSp>
        <p:nvGrpSpPr>
          <p:cNvPr id="6" name="组合 5"/>
          <p:cNvGrpSpPr/>
          <p:nvPr/>
        </p:nvGrpSpPr>
        <p:grpSpPr>
          <a:xfrm>
            <a:off x="3864389" y="3167223"/>
            <a:ext cx="6446448" cy="3213150"/>
            <a:chOff x="4899096" y="3404243"/>
            <a:chExt cx="6446448" cy="3213150"/>
          </a:xfrm>
        </p:grpSpPr>
        <p:cxnSp>
          <p:nvCxnSpPr>
            <p:cNvPr id="24" name="直接箭头连接符 23">
              <a:extLst>
                <a:ext uri="{FF2B5EF4-FFF2-40B4-BE49-F238E27FC236}">
                  <a16:creationId xmlns:a16="http://schemas.microsoft.com/office/drawing/2014/main" id="{D3E76BA4-00BE-4635-9DA9-75D13BEF5434}"/>
                </a:ext>
              </a:extLst>
            </p:cNvPr>
            <p:cNvCxnSpPr>
              <a:cxnSpLocks/>
              <a:stCxn id="12" idx="0"/>
            </p:cNvCxnSpPr>
            <p:nvPr/>
          </p:nvCxnSpPr>
          <p:spPr>
            <a:xfrm flipV="1">
              <a:off x="5926076" y="3404243"/>
              <a:ext cx="5419468" cy="99259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1" name="图片 30"/>
            <p:cNvPicPr>
              <a:picLocks noChangeAspect="1"/>
            </p:cNvPicPr>
            <p:nvPr/>
          </p:nvPicPr>
          <p:blipFill rotWithShape="1">
            <a:blip r:embed="rId5" cstate="print">
              <a:extLst>
                <a:ext uri="{28A0092B-C50C-407E-A947-70E740481C1C}">
                  <a14:useLocalDpi xmlns:a14="http://schemas.microsoft.com/office/drawing/2010/main" val="0"/>
                </a:ext>
              </a:extLst>
            </a:blip>
            <a:srcRect l="9931" t="20253" r="8834" b="20676"/>
            <a:stretch/>
          </p:blipFill>
          <p:spPr>
            <a:xfrm>
              <a:off x="4928274" y="4356759"/>
              <a:ext cx="4146649" cy="2260634"/>
            </a:xfrm>
            <a:prstGeom prst="rect">
              <a:avLst/>
            </a:prstGeom>
          </p:spPr>
        </p:pic>
        <p:sp>
          <p:nvSpPr>
            <p:cNvPr id="12" name="文本框 11">
              <a:extLst>
                <a:ext uri="{FF2B5EF4-FFF2-40B4-BE49-F238E27FC236}">
                  <a16:creationId xmlns:a16="http://schemas.microsoft.com/office/drawing/2014/main" id="{C945501A-4341-4AE6-8A7A-BF325877DF8C}"/>
                </a:ext>
              </a:extLst>
            </p:cNvPr>
            <p:cNvSpPr txBox="1"/>
            <p:nvPr/>
          </p:nvSpPr>
          <p:spPr>
            <a:xfrm>
              <a:off x="4899096" y="4396841"/>
              <a:ext cx="2053960" cy="396583"/>
            </a:xfrm>
            <a:prstGeom prst="rect">
              <a:avLst/>
            </a:prstGeom>
            <a:solidFill>
              <a:srgbClr val="FFC000"/>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gn="ctr" fontAlgn="base">
                <a:lnSpc>
                  <a:spcPct val="120000"/>
                </a:lnSpc>
                <a:spcAft>
                  <a:spcPct val="0"/>
                </a:spcAft>
                <a:buClr>
                  <a:srgbClr val="7030A0"/>
                </a:buClr>
              </a:pPr>
              <a:r>
                <a:rPr lang="en-US" altLang="zh-CN" b="1" dirty="0">
                  <a:solidFill>
                    <a:schemeClr val="tx1"/>
                  </a:solidFill>
                  <a:latin typeface="微软雅黑" panose="020B0503020204020204" pitchFamily="34" charset="-122"/>
                  <a:ea typeface="微软雅黑" panose="020B0503020204020204" pitchFamily="34" charset="-122"/>
                </a:rPr>
                <a:t>ICT03: ~80pC</a:t>
              </a:r>
              <a:endParaRPr lang="zh-CN" altLang="en-US" b="1" dirty="0">
                <a:solidFill>
                  <a:schemeClr val="tx1"/>
                </a:solidFill>
                <a:latin typeface="微软雅黑" panose="020B0503020204020204" pitchFamily="34" charset="-122"/>
                <a:ea typeface="微软雅黑" panose="020B0503020204020204" pitchFamily="34" charset="-122"/>
              </a:endParaRPr>
            </a:p>
          </p:txBody>
        </p:sp>
      </p:grpSp>
      <p:sp>
        <p:nvSpPr>
          <p:cNvPr id="16" name="内容占位符 2">
            <a:extLst>
              <a:ext uri="{FF2B5EF4-FFF2-40B4-BE49-F238E27FC236}">
                <a16:creationId xmlns:a16="http://schemas.microsoft.com/office/drawing/2014/main" id="{A017B4B8-A8FB-4BF9-8EB5-D108C971F1D9}"/>
              </a:ext>
            </a:extLst>
          </p:cNvPr>
          <p:cNvSpPr>
            <a:spLocks noGrp="1"/>
          </p:cNvSpPr>
          <p:nvPr>
            <p:ph idx="1"/>
          </p:nvPr>
        </p:nvSpPr>
        <p:spPr>
          <a:xfrm>
            <a:off x="838200" y="830499"/>
            <a:ext cx="10515600" cy="4351338"/>
          </a:xfrm>
          <a:ln>
            <a:noFill/>
          </a:ln>
        </p:spPr>
        <p:txBody>
          <a:bodyPr>
            <a:normAutofit/>
          </a:bodyPr>
          <a:lstStyle/>
          <a:p>
            <a:r>
              <a:rPr lang="en-US" altLang="zh-CN" sz="2000" dirty="0"/>
              <a:t>4</a:t>
            </a:r>
            <a:r>
              <a:rPr lang="zh-CN" altLang="en-US" sz="2000" dirty="0"/>
              <a:t>月</a:t>
            </a:r>
            <a:r>
              <a:rPr lang="en-US" altLang="zh-CN" sz="2000" dirty="0"/>
              <a:t>19-20</a:t>
            </a:r>
            <a:r>
              <a:rPr lang="zh-CN" altLang="en-US" sz="2000" dirty="0"/>
              <a:t>利用</a:t>
            </a:r>
            <a:r>
              <a:rPr lang="en-US" altLang="zh-CN" sz="2000" dirty="0"/>
              <a:t>BII</a:t>
            </a:r>
            <a:r>
              <a:rPr lang="zh-CN" altLang="en-US" sz="2000" dirty="0"/>
              <a:t>检修时间，束线</a:t>
            </a:r>
            <a:r>
              <a:rPr lang="en-US" altLang="zh-CN" sz="2000" dirty="0"/>
              <a:t>1</a:t>
            </a:r>
            <a:r>
              <a:rPr lang="zh-CN" altLang="en-US" sz="2000" dirty="0"/>
              <a:t>正电子模式预调束。</a:t>
            </a:r>
            <a:endParaRPr lang="en-US" altLang="zh-CN" sz="2000" dirty="0"/>
          </a:p>
          <a:p>
            <a:r>
              <a:rPr lang="zh-CN" altLang="en-US" sz="2000" dirty="0"/>
              <a:t>正电子束流初步贯通：束流能量</a:t>
            </a:r>
            <a:r>
              <a:rPr lang="en-US" altLang="zh-CN" sz="2000" dirty="0"/>
              <a:t>~2GeV</a:t>
            </a:r>
            <a:r>
              <a:rPr lang="zh-CN" altLang="en-US" sz="2000" dirty="0"/>
              <a:t>，</a:t>
            </a:r>
            <a:r>
              <a:rPr lang="en-US" altLang="zh-CN" sz="2000" dirty="0"/>
              <a:t>~80pC</a:t>
            </a:r>
            <a:endParaRPr lang="zh-CN" altLang="en-US" sz="2000" dirty="0"/>
          </a:p>
        </p:txBody>
      </p:sp>
      <p:sp>
        <p:nvSpPr>
          <p:cNvPr id="18" name="Rectangle 12">
            <a:extLst>
              <a:ext uri="{FF2B5EF4-FFF2-40B4-BE49-F238E27FC236}">
                <a16:creationId xmlns:a16="http://schemas.microsoft.com/office/drawing/2014/main" id="{19C371CE-A001-44BF-813D-E85B2696D8B7}"/>
              </a:ext>
            </a:extLst>
          </p:cNvPr>
          <p:cNvSpPr>
            <a:spLocks noChangeArrowheads="1"/>
          </p:cNvSpPr>
          <p:nvPr/>
        </p:nvSpPr>
        <p:spPr bwMode="auto">
          <a:xfrm>
            <a:off x="1559496" y="0"/>
            <a:ext cx="10009112" cy="755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nchorCtr="0"/>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zh-CN" altLang="en-US" sz="3600" dirty="0">
                <a:solidFill>
                  <a:srgbClr val="333399"/>
                </a:solidFill>
                <a:latin typeface="Tahoma" panose="020B0604030504040204" pitchFamily="34" charset="0"/>
                <a:ea typeface="方正粗黑宋简体" panose="02000000000000000000" pitchFamily="2" charset="-122"/>
                <a:cs typeface="Tahoma" panose="020B0604030504040204" pitchFamily="34" charset="0"/>
              </a:rPr>
              <a:t>预调束（</a:t>
            </a:r>
            <a:r>
              <a:rPr lang="en-US" altLang="zh-CN" sz="3600" dirty="0">
                <a:solidFill>
                  <a:srgbClr val="333399"/>
                </a:solidFill>
                <a:latin typeface="Tahoma" panose="020B0604030504040204" pitchFamily="34" charset="0"/>
                <a:ea typeface="方正粗黑宋简体" panose="02000000000000000000" pitchFamily="2" charset="-122"/>
                <a:cs typeface="Tahoma" panose="020B0604030504040204" pitchFamily="34" charset="0"/>
              </a:rPr>
              <a:t>4.14-4.30</a:t>
            </a:r>
            <a:r>
              <a:rPr lang="zh-CN" altLang="en-US" sz="3600" dirty="0">
                <a:solidFill>
                  <a:srgbClr val="333399"/>
                </a:solidFill>
                <a:latin typeface="Tahoma" panose="020B0604030504040204" pitchFamily="34" charset="0"/>
                <a:ea typeface="方正粗黑宋简体" panose="02000000000000000000" pitchFamily="2" charset="-122"/>
                <a:cs typeface="Tahoma" panose="020B0604030504040204" pitchFamily="34" charset="0"/>
              </a:rPr>
              <a:t>）成果：正负电子已贯通</a:t>
            </a:r>
          </a:p>
        </p:txBody>
      </p:sp>
    </p:spTree>
    <p:extLst>
      <p:ext uri="{BB962C8B-B14F-4D97-AF65-F5344CB8AC3E}">
        <p14:creationId xmlns:p14="http://schemas.microsoft.com/office/powerpoint/2010/main" val="3072978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810400"/>
            <a:ext cx="10515600" cy="4351338"/>
          </a:xfrm>
          <a:ln>
            <a:noFill/>
          </a:ln>
        </p:spPr>
        <p:txBody>
          <a:bodyPr>
            <a:normAutofit/>
          </a:bodyPr>
          <a:lstStyle/>
          <a:p>
            <a:r>
              <a:rPr lang="zh-CN" altLang="en-US" sz="2400" dirty="0"/>
              <a:t>完成偏转段</a:t>
            </a:r>
            <a:r>
              <a:rPr lang="en-US" altLang="zh-CN" sz="2400" dirty="0"/>
              <a:t>AM3-Q01-B01</a:t>
            </a:r>
            <a:r>
              <a:rPr lang="zh-CN" altLang="en-US" sz="2400" dirty="0"/>
              <a:t>和</a:t>
            </a:r>
            <a:r>
              <a:rPr lang="en-US" altLang="zh-CN" sz="2400" dirty="0"/>
              <a:t>B02-Q06-B03</a:t>
            </a:r>
            <a:r>
              <a:rPr lang="zh-CN" altLang="en-US" sz="2400" dirty="0"/>
              <a:t>的消色散调试</a:t>
            </a:r>
            <a:endParaRPr lang="en-US" altLang="zh-CN" sz="2400" dirty="0"/>
          </a:p>
          <a:p>
            <a:r>
              <a:rPr lang="zh-CN" altLang="en-US" sz="2400" dirty="0"/>
              <a:t>开始束长压缩段</a:t>
            </a:r>
            <a:r>
              <a:rPr lang="en-US" altLang="zh-CN" sz="2400" dirty="0"/>
              <a:t>BC01-BC02-BC03-BC04</a:t>
            </a:r>
            <a:r>
              <a:rPr lang="zh-CN" altLang="en-US" sz="2400" dirty="0"/>
              <a:t>的消色散调试</a:t>
            </a:r>
          </a:p>
          <a:p>
            <a:endParaRPr lang="zh-CN" altLang="en-US" sz="2000" dirty="0"/>
          </a:p>
        </p:txBody>
      </p:sp>
      <p:grpSp>
        <p:nvGrpSpPr>
          <p:cNvPr id="10" name="组合 9"/>
          <p:cNvGrpSpPr/>
          <p:nvPr/>
        </p:nvGrpSpPr>
        <p:grpSpPr>
          <a:xfrm>
            <a:off x="1479479" y="4574740"/>
            <a:ext cx="9137615" cy="1715982"/>
            <a:chOff x="618762" y="1729647"/>
            <a:chExt cx="11116627" cy="2390659"/>
          </a:xfrm>
        </p:grpSpPr>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t="42215"/>
            <a:stretch/>
          </p:blipFill>
          <p:spPr>
            <a:xfrm>
              <a:off x="676946" y="1729647"/>
              <a:ext cx="11058443" cy="2390659"/>
            </a:xfrm>
            <a:prstGeom prst="rect">
              <a:avLst/>
            </a:prstGeom>
          </p:spPr>
        </p:pic>
        <p:sp>
          <p:nvSpPr>
            <p:cNvPr id="6" name="矩形 5"/>
            <p:cNvSpPr/>
            <p:nvPr/>
          </p:nvSpPr>
          <p:spPr>
            <a:xfrm rot="19180682">
              <a:off x="618762" y="3346625"/>
              <a:ext cx="1043743" cy="4947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rot="21048546">
              <a:off x="3743505" y="2040089"/>
              <a:ext cx="1052673" cy="4660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1574905" y="2048043"/>
            <a:ext cx="9042189" cy="2436567"/>
            <a:chOff x="1550467" y="2051859"/>
            <a:chExt cx="9177118" cy="2581610"/>
          </a:xfrm>
        </p:grpSpPr>
        <p:pic>
          <p:nvPicPr>
            <p:cNvPr id="19" name="图片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0467" y="2051859"/>
              <a:ext cx="9177118" cy="2581610"/>
            </a:xfrm>
            <a:prstGeom prst="rect">
              <a:avLst/>
            </a:prstGeom>
          </p:spPr>
        </p:pic>
        <p:sp>
          <p:nvSpPr>
            <p:cNvPr id="20" name="矩形 19"/>
            <p:cNvSpPr/>
            <p:nvPr/>
          </p:nvSpPr>
          <p:spPr>
            <a:xfrm>
              <a:off x="8144256" y="2227211"/>
              <a:ext cx="1853184" cy="1052899"/>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8144257" y="2633780"/>
              <a:ext cx="1853184" cy="646331"/>
            </a:xfrm>
            <a:prstGeom prst="rect">
              <a:avLst/>
            </a:prstGeom>
          </p:spPr>
          <p:txBody>
            <a:bodyPr wrap="square">
              <a:spAutoFit/>
            </a:bodyPr>
            <a:lstStyle/>
            <a:p>
              <a:r>
                <a:rPr lang="zh-CN" altLang="en-US" sz="1200" dirty="0"/>
                <a:t>改变束流能量，</a:t>
              </a:r>
              <a:endParaRPr lang="en-US" altLang="zh-CN" sz="1200" dirty="0"/>
            </a:p>
            <a:p>
              <a:r>
                <a:rPr lang="en-US" altLang="zh-CN" sz="1200" dirty="0"/>
                <a:t>AM3-Q01-B01</a:t>
              </a:r>
              <a:r>
                <a:rPr lang="zh-CN" altLang="en-US" sz="1200" dirty="0"/>
                <a:t>中间</a:t>
              </a:r>
              <a:r>
                <a:rPr lang="en-US" altLang="zh-CN" sz="1200" dirty="0"/>
                <a:t>(</a:t>
              </a:r>
              <a:r>
                <a:rPr lang="zh-CN" altLang="en-US" sz="1200" dirty="0"/>
                <a:t>蓝线</a:t>
              </a:r>
              <a:r>
                <a:rPr lang="en-US" altLang="zh-CN" sz="1200" dirty="0"/>
                <a:t>)</a:t>
              </a:r>
              <a:r>
                <a:rPr lang="zh-CN" altLang="en-US" sz="1200" dirty="0"/>
                <a:t>及下游的束流</a:t>
              </a:r>
              <a:r>
                <a:rPr lang="en-US" altLang="zh-CN" sz="1200" dirty="0"/>
                <a:t>X</a:t>
              </a:r>
              <a:r>
                <a:rPr lang="zh-CN" altLang="en-US" sz="1200" dirty="0"/>
                <a:t>位置变化</a:t>
              </a:r>
            </a:p>
          </p:txBody>
        </p:sp>
        <p:sp>
          <p:nvSpPr>
            <p:cNvPr id="23" name="矩形 22"/>
            <p:cNvSpPr/>
            <p:nvPr/>
          </p:nvSpPr>
          <p:spPr>
            <a:xfrm>
              <a:off x="8098536" y="3458618"/>
              <a:ext cx="1959864" cy="646331"/>
            </a:xfrm>
            <a:prstGeom prst="rect">
              <a:avLst/>
            </a:prstGeom>
          </p:spPr>
          <p:txBody>
            <a:bodyPr wrap="square">
              <a:spAutoFit/>
            </a:bodyPr>
            <a:lstStyle/>
            <a:p>
              <a:r>
                <a:rPr lang="zh-CN" altLang="en-US" sz="1200" dirty="0"/>
                <a:t>改变束流能量，</a:t>
              </a:r>
              <a:endParaRPr lang="en-US" altLang="zh-CN" sz="1200" dirty="0"/>
            </a:p>
            <a:p>
              <a:r>
                <a:rPr lang="en-US" altLang="zh-CN" sz="1200" dirty="0"/>
                <a:t>B02-Q06-B03</a:t>
              </a:r>
              <a:r>
                <a:rPr lang="zh-CN" altLang="en-US" sz="1200" dirty="0"/>
                <a:t>中间</a:t>
              </a:r>
              <a:r>
                <a:rPr lang="en-US" altLang="zh-CN" sz="1200" dirty="0"/>
                <a:t>(</a:t>
              </a:r>
              <a:r>
                <a:rPr lang="zh-CN" altLang="en-US" sz="1200" dirty="0"/>
                <a:t>绿线）及下游的束流</a:t>
              </a:r>
              <a:r>
                <a:rPr lang="en-US" altLang="zh-CN" sz="1200" dirty="0"/>
                <a:t>X</a:t>
              </a:r>
              <a:r>
                <a:rPr lang="zh-CN" altLang="en-US" sz="1200" dirty="0"/>
                <a:t>位置变化</a:t>
              </a:r>
            </a:p>
          </p:txBody>
        </p:sp>
      </p:grpSp>
      <p:sp>
        <p:nvSpPr>
          <p:cNvPr id="22" name="Rectangle 12">
            <a:extLst>
              <a:ext uri="{FF2B5EF4-FFF2-40B4-BE49-F238E27FC236}">
                <a16:creationId xmlns:a16="http://schemas.microsoft.com/office/drawing/2014/main" id="{477A3D3B-A716-45EA-9486-B381BE61475E}"/>
              </a:ext>
            </a:extLst>
          </p:cNvPr>
          <p:cNvSpPr>
            <a:spLocks noChangeArrowheads="1"/>
          </p:cNvSpPr>
          <p:nvPr/>
        </p:nvSpPr>
        <p:spPr bwMode="auto">
          <a:xfrm>
            <a:off x="1559496" y="0"/>
            <a:ext cx="10009112" cy="755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nchorCtr="0"/>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zh-CN" altLang="en-US" sz="3600" dirty="0">
                <a:solidFill>
                  <a:srgbClr val="333399"/>
                </a:solidFill>
                <a:latin typeface="Tahoma" panose="020B0604030504040204" pitchFamily="34" charset="0"/>
                <a:ea typeface="方正粗黑宋简体" panose="02000000000000000000" pitchFamily="2" charset="-122"/>
                <a:cs typeface="Tahoma" panose="020B0604030504040204" pitchFamily="34" charset="0"/>
              </a:rPr>
              <a:t>最新调束进展：消色散</a:t>
            </a:r>
            <a:r>
              <a:rPr lang="en-US" altLang="zh-CN" sz="3600" dirty="0">
                <a:solidFill>
                  <a:srgbClr val="333399"/>
                </a:solidFill>
                <a:latin typeface="Tahoma" panose="020B0604030504040204" pitchFamily="34" charset="0"/>
                <a:ea typeface="方正粗黑宋简体" panose="02000000000000000000" pitchFamily="2" charset="-122"/>
                <a:cs typeface="Tahoma" panose="020B0604030504040204" pitchFamily="34" charset="0"/>
              </a:rPr>
              <a:t>+</a:t>
            </a:r>
            <a:r>
              <a:rPr lang="zh-CN" altLang="en-US" sz="3600" dirty="0">
                <a:solidFill>
                  <a:srgbClr val="333399"/>
                </a:solidFill>
                <a:latin typeface="Tahoma" panose="020B0604030504040204" pitchFamily="34" charset="0"/>
                <a:ea typeface="方正粗黑宋简体" panose="02000000000000000000" pitchFamily="2" charset="-122"/>
                <a:cs typeface="Tahoma" panose="020B0604030504040204" pitchFamily="34" charset="0"/>
              </a:rPr>
              <a:t>电子参数测量</a:t>
            </a:r>
          </a:p>
        </p:txBody>
      </p:sp>
    </p:spTree>
    <p:extLst>
      <p:ext uri="{BB962C8B-B14F-4D97-AF65-F5344CB8AC3E}">
        <p14:creationId xmlns:p14="http://schemas.microsoft.com/office/powerpoint/2010/main" val="20716392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s://logbook.ihep.ac.cn/files/20260511/eea9146e-d03a-4903-8f0b-ba81d0d5b390.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415" b="4404"/>
          <a:stretch/>
        </p:blipFill>
        <p:spPr bwMode="auto">
          <a:xfrm>
            <a:off x="561675" y="3202948"/>
            <a:ext cx="4432613" cy="2660904"/>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组合 9"/>
          <p:cNvGrpSpPr/>
          <p:nvPr/>
        </p:nvGrpSpPr>
        <p:grpSpPr>
          <a:xfrm>
            <a:off x="5238445" y="3117788"/>
            <a:ext cx="3314792" cy="3311158"/>
            <a:chOff x="6743469" y="2565714"/>
            <a:chExt cx="3692883" cy="3763016"/>
          </a:xfrm>
        </p:grpSpPr>
        <p:pic>
          <p:nvPicPr>
            <p:cNvPr id="14" name="Picture 2">
              <a:extLst>
                <a:ext uri="{FF2B5EF4-FFF2-40B4-BE49-F238E27FC236}">
                  <a16:creationId xmlns:a16="http://schemas.microsoft.com/office/drawing/2014/main" id="{CC7DEE3A-F119-44AC-924F-1A1228FE43D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2082" t="30780" b="16184"/>
            <a:stretch/>
          </p:blipFill>
          <p:spPr bwMode="auto">
            <a:xfrm>
              <a:off x="6811009" y="4417411"/>
              <a:ext cx="3466847" cy="14281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144257D6-000D-4B12-93C5-D90F9223F08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60" t="30737" r="50976" b="1046"/>
            <a:stretch/>
          </p:blipFill>
          <p:spPr bwMode="auto">
            <a:xfrm>
              <a:off x="6811009" y="2565714"/>
              <a:ext cx="3371043" cy="1780734"/>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12"/>
            <p:cNvSpPr/>
            <p:nvPr/>
          </p:nvSpPr>
          <p:spPr>
            <a:xfrm>
              <a:off x="8834717" y="3570029"/>
              <a:ext cx="830569" cy="3532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Picture 2">
              <a:extLst>
                <a:ext uri="{FF2B5EF4-FFF2-40B4-BE49-F238E27FC236}">
                  <a16:creationId xmlns:a16="http://schemas.microsoft.com/office/drawing/2014/main" id="{CC7DEE3A-F119-44AC-924F-1A1228FE43D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42" t="84015" r="51367" b="1593"/>
            <a:stretch/>
          </p:blipFill>
          <p:spPr bwMode="auto">
            <a:xfrm>
              <a:off x="6743469" y="5916526"/>
              <a:ext cx="3692883" cy="412204"/>
            </a:xfrm>
            <a:prstGeom prst="rect">
              <a:avLst/>
            </a:prstGeom>
            <a:noFill/>
            <a:extLst>
              <a:ext uri="{909E8E84-426E-40DD-AFC4-6F175D3DCCD1}">
                <a14:hiddenFill xmlns:a14="http://schemas.microsoft.com/office/drawing/2010/main">
                  <a:solidFill>
                    <a:srgbClr val="FFFFFF"/>
                  </a:solidFill>
                </a14:hiddenFill>
              </a:ext>
            </a:extLst>
          </p:spPr>
        </p:pic>
        <p:sp>
          <p:nvSpPr>
            <p:cNvPr id="17" name="矩形 16"/>
            <p:cNvSpPr/>
            <p:nvPr/>
          </p:nvSpPr>
          <p:spPr>
            <a:xfrm>
              <a:off x="8955742" y="5456085"/>
              <a:ext cx="767377" cy="38947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文本框 17"/>
          <p:cNvSpPr txBox="1"/>
          <p:nvPr/>
        </p:nvSpPr>
        <p:spPr>
          <a:xfrm>
            <a:off x="4777716" y="2776346"/>
            <a:ext cx="4068610" cy="307777"/>
          </a:xfrm>
          <a:prstGeom prst="rect">
            <a:avLst/>
          </a:prstGeom>
          <a:noFill/>
        </p:spPr>
        <p:txBody>
          <a:bodyPr wrap="square" rtlCol="0">
            <a:spAutoFit/>
          </a:bodyPr>
          <a:lstStyle/>
          <a:p>
            <a:r>
              <a:rPr lang="en-US" altLang="zh-CN" sz="1400" b="1" dirty="0"/>
              <a:t>PR02</a:t>
            </a:r>
            <a:r>
              <a:rPr lang="zh-CN" altLang="en-US" sz="1400" b="1" dirty="0"/>
              <a:t>处测发射度及入口</a:t>
            </a:r>
            <a:r>
              <a:rPr lang="en-US" altLang="zh-CN" sz="1400" b="1" dirty="0"/>
              <a:t>Twiss (5</a:t>
            </a:r>
            <a:r>
              <a:rPr lang="zh-CN" altLang="en-US" sz="1400" b="1" dirty="0"/>
              <a:t>月</a:t>
            </a:r>
            <a:r>
              <a:rPr lang="en-US" altLang="zh-CN" sz="1400" b="1" dirty="0"/>
              <a:t>8</a:t>
            </a:r>
            <a:r>
              <a:rPr lang="zh-CN" altLang="en-US" sz="1400" b="1" dirty="0"/>
              <a:t>日测量</a:t>
            </a:r>
            <a:r>
              <a:rPr lang="en-US" altLang="zh-CN" sz="1400" b="1" dirty="0"/>
              <a:t>)</a:t>
            </a:r>
            <a:endParaRPr lang="zh-CN" altLang="en-US" sz="1400" b="1" dirty="0"/>
          </a:p>
        </p:txBody>
      </p:sp>
      <p:sp>
        <p:nvSpPr>
          <p:cNvPr id="20" name="文本框 19"/>
          <p:cNvSpPr txBox="1"/>
          <p:nvPr/>
        </p:nvSpPr>
        <p:spPr>
          <a:xfrm>
            <a:off x="840239" y="2779234"/>
            <a:ext cx="3482788" cy="307777"/>
          </a:xfrm>
          <a:prstGeom prst="rect">
            <a:avLst/>
          </a:prstGeom>
          <a:noFill/>
        </p:spPr>
        <p:txBody>
          <a:bodyPr wrap="square" rtlCol="0">
            <a:spAutoFit/>
          </a:bodyPr>
          <a:lstStyle/>
          <a:p>
            <a:r>
              <a:rPr lang="en-US" altLang="zh-CN" sz="1400" b="1" dirty="0"/>
              <a:t>PR03</a:t>
            </a:r>
            <a:r>
              <a:rPr lang="zh-CN" altLang="en-US" sz="1400" b="1" dirty="0"/>
              <a:t>处测能散、能量 </a:t>
            </a:r>
            <a:r>
              <a:rPr lang="en-US" altLang="zh-CN" sz="1400" b="1" dirty="0"/>
              <a:t>(5</a:t>
            </a:r>
            <a:r>
              <a:rPr lang="zh-CN" altLang="en-US" sz="1400" b="1" dirty="0"/>
              <a:t>月</a:t>
            </a:r>
            <a:r>
              <a:rPr lang="en-US" altLang="zh-CN" sz="1400" b="1" dirty="0"/>
              <a:t>11</a:t>
            </a:r>
            <a:r>
              <a:rPr lang="zh-CN" altLang="en-US" sz="1400" b="1" dirty="0"/>
              <a:t>日测量</a:t>
            </a:r>
            <a:r>
              <a:rPr lang="en-US" altLang="zh-CN" sz="1400" b="1" dirty="0"/>
              <a:t>)</a:t>
            </a:r>
            <a:endParaRPr lang="zh-CN" altLang="en-US" sz="1400" b="1" dirty="0"/>
          </a:p>
        </p:txBody>
      </p:sp>
      <p:graphicFrame>
        <p:nvGraphicFramePr>
          <p:cNvPr id="6" name="表格 5"/>
          <p:cNvGraphicFramePr>
            <a:graphicFrameLocks noGrp="1"/>
          </p:cNvGraphicFramePr>
          <p:nvPr>
            <p:extLst>
              <p:ext uri="{D42A27DB-BD31-4B8C-83A1-F6EECF244321}">
                <p14:modId xmlns:p14="http://schemas.microsoft.com/office/powerpoint/2010/main" val="1132628287"/>
              </p:ext>
            </p:extLst>
          </p:nvPr>
        </p:nvGraphicFramePr>
        <p:xfrm>
          <a:off x="8324973" y="3280071"/>
          <a:ext cx="3717536" cy="2123440"/>
        </p:xfrm>
        <a:graphic>
          <a:graphicData uri="http://schemas.openxmlformats.org/drawingml/2006/table">
            <a:tbl>
              <a:tblPr firstRow="1" bandRow="1">
                <a:tableStyleId>{5C22544A-7EE6-4342-B048-85BDC9FD1C3A}</a:tableStyleId>
              </a:tblPr>
              <a:tblGrid>
                <a:gridCol w="1565870">
                  <a:extLst>
                    <a:ext uri="{9D8B030D-6E8A-4147-A177-3AD203B41FA5}">
                      <a16:colId xmlns:a16="http://schemas.microsoft.com/office/drawing/2014/main" val="4083804256"/>
                    </a:ext>
                  </a:extLst>
                </a:gridCol>
                <a:gridCol w="1149057">
                  <a:extLst>
                    <a:ext uri="{9D8B030D-6E8A-4147-A177-3AD203B41FA5}">
                      <a16:colId xmlns:a16="http://schemas.microsoft.com/office/drawing/2014/main" val="750875072"/>
                    </a:ext>
                  </a:extLst>
                </a:gridCol>
                <a:gridCol w="1002609">
                  <a:extLst>
                    <a:ext uri="{9D8B030D-6E8A-4147-A177-3AD203B41FA5}">
                      <a16:colId xmlns:a16="http://schemas.microsoft.com/office/drawing/2014/main" val="1253546864"/>
                    </a:ext>
                  </a:extLst>
                </a:gridCol>
              </a:tblGrid>
              <a:tr h="370840">
                <a:tc>
                  <a:txBody>
                    <a:bodyPr/>
                    <a:lstStyle/>
                    <a:p>
                      <a:pPr algn="ctr"/>
                      <a:endParaRPr lang="zh-CN" altLang="en-US" dirty="0"/>
                    </a:p>
                  </a:txBody>
                  <a:tcPr/>
                </a:tc>
                <a:tc>
                  <a:txBody>
                    <a:bodyPr/>
                    <a:lstStyle/>
                    <a:p>
                      <a:pPr algn="ctr"/>
                      <a:r>
                        <a:rPr lang="zh-CN" altLang="en-US" dirty="0">
                          <a:solidFill>
                            <a:schemeClr val="tx1"/>
                          </a:solidFill>
                        </a:rPr>
                        <a:t>测量</a:t>
                      </a:r>
                    </a:p>
                  </a:txBody>
                  <a:tcPr/>
                </a:tc>
                <a:tc>
                  <a:txBody>
                    <a:bodyPr/>
                    <a:lstStyle/>
                    <a:p>
                      <a:pPr algn="ctr"/>
                      <a:r>
                        <a:rPr lang="zh-CN" altLang="en-US" dirty="0">
                          <a:solidFill>
                            <a:schemeClr val="tx1"/>
                          </a:solidFill>
                        </a:rPr>
                        <a:t>理论</a:t>
                      </a:r>
                    </a:p>
                  </a:txBody>
                  <a:tcPr/>
                </a:tc>
                <a:extLst>
                  <a:ext uri="{0D108BD9-81ED-4DB2-BD59-A6C34878D82A}">
                    <a16:rowId xmlns:a16="http://schemas.microsoft.com/office/drawing/2014/main" val="1984350535"/>
                  </a:ext>
                </a:extLst>
              </a:tr>
              <a:tr h="370840">
                <a:tc>
                  <a:txBody>
                    <a:bodyPr/>
                    <a:lstStyle/>
                    <a:p>
                      <a:pPr algn="ctr"/>
                      <a:r>
                        <a:rPr lang="zh-CN" altLang="en-US" dirty="0"/>
                        <a:t>电量 </a:t>
                      </a:r>
                      <a:r>
                        <a:rPr lang="en-US" altLang="zh-CN" dirty="0"/>
                        <a:t>[</a:t>
                      </a:r>
                      <a:r>
                        <a:rPr lang="en-US" altLang="zh-CN" dirty="0" err="1"/>
                        <a:t>nC</a:t>
                      </a:r>
                      <a:r>
                        <a:rPr lang="en-US" altLang="zh-CN" dirty="0"/>
                        <a:t>]</a:t>
                      </a:r>
                      <a:endParaRPr lang="zh-CN" altLang="en-US" dirty="0"/>
                    </a:p>
                  </a:txBody>
                  <a:tcPr/>
                </a:tc>
                <a:tc>
                  <a:txBody>
                    <a:bodyPr/>
                    <a:lstStyle/>
                    <a:p>
                      <a:pPr algn="ctr"/>
                      <a:r>
                        <a:rPr lang="en-US" altLang="zh-CN" dirty="0"/>
                        <a:t>~0.7</a:t>
                      </a:r>
                      <a:endParaRPr lang="zh-CN" altLang="en-US" dirty="0"/>
                    </a:p>
                  </a:txBody>
                  <a:tcPr/>
                </a:tc>
                <a:tc>
                  <a:txBody>
                    <a:bodyPr/>
                    <a:lstStyle/>
                    <a:p>
                      <a:pPr algn="ctr"/>
                      <a:r>
                        <a:rPr lang="en-US" altLang="zh-CN" dirty="0"/>
                        <a:t>2</a:t>
                      </a:r>
                      <a:endParaRPr lang="zh-CN" altLang="en-US" dirty="0"/>
                    </a:p>
                  </a:txBody>
                  <a:tcPr/>
                </a:tc>
                <a:extLst>
                  <a:ext uri="{0D108BD9-81ED-4DB2-BD59-A6C34878D82A}">
                    <a16:rowId xmlns:a16="http://schemas.microsoft.com/office/drawing/2014/main" val="2877893030"/>
                  </a:ext>
                </a:extLst>
              </a:tr>
              <a:tr h="370840">
                <a:tc>
                  <a:txBody>
                    <a:bodyPr/>
                    <a:lstStyle/>
                    <a:p>
                      <a:pPr algn="ctr"/>
                      <a:r>
                        <a:rPr lang="zh-CN" altLang="en-US" dirty="0"/>
                        <a:t>能散  </a:t>
                      </a:r>
                      <a:r>
                        <a:rPr lang="en-US" altLang="zh-CN" dirty="0"/>
                        <a:t>[%]</a:t>
                      </a:r>
                      <a:endParaRPr lang="zh-CN" altLang="en-US" dirty="0"/>
                    </a:p>
                  </a:txBody>
                  <a:tcPr/>
                </a:tc>
                <a:tc>
                  <a:txBody>
                    <a:bodyPr/>
                    <a:lstStyle/>
                    <a:p>
                      <a:pPr algn="ctr"/>
                      <a:r>
                        <a:rPr lang="en-US" altLang="zh-CN" sz="1800" dirty="0"/>
                        <a:t>~0.12 </a:t>
                      </a:r>
                      <a:endParaRPr lang="zh-CN" altLang="en-US" dirty="0"/>
                    </a:p>
                  </a:txBody>
                  <a:tcPr/>
                </a:tc>
                <a:tc>
                  <a:txBody>
                    <a:bodyPr/>
                    <a:lstStyle/>
                    <a:p>
                      <a:pPr algn="ctr"/>
                      <a:r>
                        <a:rPr lang="en-US" altLang="zh-CN" dirty="0"/>
                        <a:t>0.1</a:t>
                      </a:r>
                      <a:endParaRPr lang="zh-CN" altLang="en-US" dirty="0"/>
                    </a:p>
                  </a:txBody>
                  <a:tcPr/>
                </a:tc>
                <a:extLst>
                  <a:ext uri="{0D108BD9-81ED-4DB2-BD59-A6C34878D82A}">
                    <a16:rowId xmlns:a16="http://schemas.microsoft.com/office/drawing/2014/main" val="3405289435"/>
                  </a:ext>
                </a:extLst>
              </a:tr>
              <a:tr h="370840">
                <a:tc>
                  <a:txBody>
                    <a:bodyPr/>
                    <a:lstStyle/>
                    <a:p>
                      <a:pPr algn="ctr"/>
                      <a:r>
                        <a:rPr lang="zh-CN" altLang="en-US" dirty="0"/>
                        <a:t>能量 </a:t>
                      </a:r>
                      <a:r>
                        <a:rPr lang="en-US" altLang="zh-CN" dirty="0"/>
                        <a:t>[GeV]</a:t>
                      </a:r>
                      <a:endParaRPr lang="zh-CN" altLang="en-US" dirty="0"/>
                    </a:p>
                  </a:txBody>
                  <a:tcPr/>
                </a:tc>
                <a:tc>
                  <a:txBody>
                    <a:bodyPr/>
                    <a:lstStyle/>
                    <a:p>
                      <a:pPr algn="ctr"/>
                      <a:r>
                        <a:rPr lang="en-US" altLang="zh-CN" dirty="0"/>
                        <a:t>~2.001</a:t>
                      </a:r>
                      <a:endParaRPr lang="zh-CN" altLang="en-US" dirty="0"/>
                    </a:p>
                  </a:txBody>
                  <a:tcPr/>
                </a:tc>
                <a:tc>
                  <a:txBody>
                    <a:bodyPr/>
                    <a:lstStyle/>
                    <a:p>
                      <a:pPr algn="ctr"/>
                      <a:r>
                        <a:rPr lang="en-US" altLang="zh-CN" dirty="0"/>
                        <a:t>2.000</a:t>
                      </a:r>
                      <a:endParaRPr lang="zh-CN" altLang="en-US" dirty="0"/>
                    </a:p>
                  </a:txBody>
                  <a:tcPr/>
                </a:tc>
                <a:extLst>
                  <a:ext uri="{0D108BD9-81ED-4DB2-BD59-A6C34878D82A}">
                    <a16:rowId xmlns:a16="http://schemas.microsoft.com/office/drawing/2014/main" val="362320570"/>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dirty="0"/>
                        <a:t>几何发射度 </a:t>
                      </a:r>
                      <a:r>
                        <a:rPr lang="en-US" altLang="zh-CN" dirty="0"/>
                        <a:t>[</a:t>
                      </a:r>
                      <a:r>
                        <a:rPr lang="en-US" altLang="zh-CN" sz="1800" dirty="0"/>
                        <a:t>mm*</a:t>
                      </a:r>
                      <a:r>
                        <a:rPr lang="en-US" altLang="zh-CN" sz="1800" dirty="0" err="1"/>
                        <a:t>mrad</a:t>
                      </a:r>
                      <a:r>
                        <a:rPr lang="en-US" altLang="zh-CN" dirty="0"/>
                        <a:t>]</a:t>
                      </a:r>
                      <a:r>
                        <a:rPr lang="zh-CN" altLang="en-US" dirty="0"/>
                        <a:t> </a:t>
                      </a:r>
                    </a:p>
                  </a:txBody>
                  <a:tcPr/>
                </a:tc>
                <a:tc>
                  <a:txBody>
                    <a:bodyPr/>
                    <a:lstStyle/>
                    <a:p>
                      <a:pPr algn="ctr"/>
                      <a:r>
                        <a:rPr lang="en-US" altLang="zh-CN" dirty="0"/>
                        <a:t>~0.1/0.1</a:t>
                      </a:r>
                      <a:endParaRPr lang="zh-CN" altLang="en-US" dirty="0"/>
                    </a:p>
                  </a:txBody>
                  <a:tcPr/>
                </a:tc>
                <a:tc>
                  <a:txBody>
                    <a:bodyPr/>
                    <a:lstStyle/>
                    <a:p>
                      <a:pPr algn="ctr"/>
                      <a:r>
                        <a:rPr lang="en-US" altLang="zh-CN" dirty="0"/>
                        <a:t>0.1/0.1</a:t>
                      </a:r>
                      <a:endParaRPr lang="zh-CN" altLang="en-US" dirty="0"/>
                    </a:p>
                  </a:txBody>
                  <a:tcPr/>
                </a:tc>
                <a:extLst>
                  <a:ext uri="{0D108BD9-81ED-4DB2-BD59-A6C34878D82A}">
                    <a16:rowId xmlns:a16="http://schemas.microsoft.com/office/drawing/2014/main" val="3538516913"/>
                  </a:ext>
                </a:extLst>
              </a:tr>
            </a:tbl>
          </a:graphicData>
        </a:graphic>
      </p:graphicFrame>
      <p:sp>
        <p:nvSpPr>
          <p:cNvPr id="7" name="矩形 6"/>
          <p:cNvSpPr/>
          <p:nvPr/>
        </p:nvSpPr>
        <p:spPr>
          <a:xfrm>
            <a:off x="9115268" y="2772038"/>
            <a:ext cx="2441694" cy="338554"/>
          </a:xfrm>
          <a:prstGeom prst="rect">
            <a:avLst/>
          </a:prstGeom>
        </p:spPr>
        <p:txBody>
          <a:bodyPr wrap="none">
            <a:spAutoFit/>
          </a:bodyPr>
          <a:lstStyle/>
          <a:p>
            <a:r>
              <a:rPr lang="zh-CN" altLang="en-US" sz="1600" b="1" dirty="0"/>
              <a:t>束流参数的初步测量结果</a:t>
            </a:r>
          </a:p>
        </p:txBody>
      </p:sp>
      <p:sp>
        <p:nvSpPr>
          <p:cNvPr id="21" name="内容占位符 2">
            <a:extLst>
              <a:ext uri="{FF2B5EF4-FFF2-40B4-BE49-F238E27FC236}">
                <a16:creationId xmlns:a16="http://schemas.microsoft.com/office/drawing/2014/main" id="{9FCAA123-659A-44E9-87BE-EC83CE07650A}"/>
              </a:ext>
            </a:extLst>
          </p:cNvPr>
          <p:cNvSpPr>
            <a:spLocks noGrp="1"/>
          </p:cNvSpPr>
          <p:nvPr>
            <p:ph idx="1"/>
          </p:nvPr>
        </p:nvSpPr>
        <p:spPr>
          <a:xfrm>
            <a:off x="838200" y="822086"/>
            <a:ext cx="10515600" cy="1163083"/>
          </a:xfrm>
          <a:ln>
            <a:noFill/>
          </a:ln>
        </p:spPr>
        <p:txBody>
          <a:bodyPr>
            <a:noAutofit/>
          </a:bodyPr>
          <a:lstStyle/>
          <a:p>
            <a:r>
              <a:rPr lang="zh-CN" altLang="en-US" sz="1800" dirty="0"/>
              <a:t>束流参数的</a:t>
            </a:r>
            <a:r>
              <a:rPr lang="zh-CN" altLang="en-US" sz="1800" b="1" dirty="0"/>
              <a:t>初步</a:t>
            </a:r>
            <a:r>
              <a:rPr lang="zh-CN" altLang="en-US" sz="1800" dirty="0"/>
              <a:t>测量结果（束长压缩段关闭）</a:t>
            </a:r>
            <a:r>
              <a:rPr lang="en-US" altLang="zh-CN" sz="1800" dirty="0"/>
              <a:t>: </a:t>
            </a:r>
            <a:r>
              <a:rPr lang="zh-CN" altLang="en-US" sz="1800" dirty="0"/>
              <a:t>电量</a:t>
            </a:r>
            <a:r>
              <a:rPr lang="en-US" altLang="zh-CN" sz="1800" dirty="0"/>
              <a:t>~0.7nC</a:t>
            </a:r>
            <a:r>
              <a:rPr lang="zh-CN" altLang="en-US" sz="1800" dirty="0"/>
              <a:t>，能散</a:t>
            </a:r>
            <a:r>
              <a:rPr lang="en-US" altLang="zh-CN" sz="1800" dirty="0"/>
              <a:t>~0.12 %</a:t>
            </a:r>
            <a:r>
              <a:rPr lang="zh-CN" altLang="en-US" sz="1800" dirty="0"/>
              <a:t>、能量</a:t>
            </a:r>
            <a:r>
              <a:rPr lang="en-US" altLang="zh-CN" sz="1800" dirty="0"/>
              <a:t>~2.00 GeV</a:t>
            </a:r>
            <a:r>
              <a:rPr lang="zh-CN" altLang="en-US" sz="1800" dirty="0"/>
              <a:t>、发射度</a:t>
            </a:r>
            <a:r>
              <a:rPr lang="en-US" altLang="zh-CN" sz="1800" dirty="0"/>
              <a:t>~0.1/0.1 mm*</a:t>
            </a:r>
            <a:r>
              <a:rPr lang="en-US" altLang="zh-CN" sz="1800" dirty="0" err="1"/>
              <a:t>mrad</a:t>
            </a:r>
            <a:endParaRPr lang="en-US" altLang="zh-CN" sz="1800" dirty="0"/>
          </a:p>
          <a:p>
            <a:pPr lvl="1"/>
            <a:r>
              <a:rPr lang="zh-CN" altLang="en-US" sz="1800" dirty="0"/>
              <a:t>目前束流参数结果不是一个模式的，后续将用同一模式给出。</a:t>
            </a:r>
            <a:endParaRPr lang="en-US" altLang="zh-CN" sz="1800" dirty="0"/>
          </a:p>
          <a:p>
            <a:r>
              <a:rPr lang="zh-CN" altLang="en-US" sz="1800" dirty="0"/>
              <a:t>直线切换时间：</a:t>
            </a:r>
            <a:r>
              <a:rPr lang="en-US" altLang="zh-CN" sz="1800" dirty="0"/>
              <a:t>BII</a:t>
            </a:r>
            <a:r>
              <a:rPr lang="zh-CN" altLang="en-US" sz="1800" dirty="0"/>
              <a:t>切</a:t>
            </a:r>
            <a:r>
              <a:rPr lang="en-US" altLang="zh-CN" sz="1800" dirty="0"/>
              <a:t>PWFA</a:t>
            </a:r>
            <a:r>
              <a:rPr lang="zh-CN" altLang="en-US" sz="1800" dirty="0"/>
              <a:t>模式</a:t>
            </a:r>
            <a:r>
              <a:rPr lang="en-US" altLang="zh-CN" sz="1800" dirty="0"/>
              <a:t>3-8</a:t>
            </a:r>
            <a:r>
              <a:rPr lang="zh-CN" altLang="en-US" sz="1800" dirty="0"/>
              <a:t>分钟，</a:t>
            </a:r>
            <a:r>
              <a:rPr lang="en-US" altLang="zh-CN" sz="1800" dirty="0"/>
              <a:t> PWFA</a:t>
            </a:r>
            <a:r>
              <a:rPr lang="zh-CN" altLang="en-US" sz="1800" dirty="0"/>
              <a:t>切</a:t>
            </a:r>
            <a:r>
              <a:rPr lang="en-US" altLang="zh-CN" sz="1800" dirty="0"/>
              <a:t>BII</a:t>
            </a:r>
            <a:r>
              <a:rPr lang="zh-CN" altLang="en-US" sz="1800" dirty="0"/>
              <a:t>模式</a:t>
            </a:r>
            <a:r>
              <a:rPr lang="en-US" altLang="zh-CN" sz="1800" dirty="0"/>
              <a:t>3-7</a:t>
            </a:r>
            <a:r>
              <a:rPr lang="zh-CN" altLang="en-US" sz="1800" dirty="0"/>
              <a:t>分钟</a:t>
            </a:r>
            <a:endParaRPr lang="en-US" altLang="zh-CN" sz="1800" dirty="0"/>
          </a:p>
        </p:txBody>
      </p:sp>
      <p:sp>
        <p:nvSpPr>
          <p:cNvPr id="19" name="Rectangle 12">
            <a:extLst>
              <a:ext uri="{FF2B5EF4-FFF2-40B4-BE49-F238E27FC236}">
                <a16:creationId xmlns:a16="http://schemas.microsoft.com/office/drawing/2014/main" id="{D150B20B-8876-45C3-A694-A9741A6AE195}"/>
              </a:ext>
            </a:extLst>
          </p:cNvPr>
          <p:cNvSpPr>
            <a:spLocks noChangeArrowheads="1"/>
          </p:cNvSpPr>
          <p:nvPr/>
        </p:nvSpPr>
        <p:spPr bwMode="auto">
          <a:xfrm>
            <a:off x="1559496" y="0"/>
            <a:ext cx="10009112" cy="755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nchorCtr="0"/>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zh-CN" altLang="en-US" sz="3600" dirty="0">
                <a:solidFill>
                  <a:srgbClr val="333399"/>
                </a:solidFill>
                <a:latin typeface="Tahoma" panose="020B0604030504040204" pitchFamily="34" charset="0"/>
                <a:ea typeface="方正粗黑宋简体" panose="02000000000000000000" pitchFamily="2" charset="-122"/>
                <a:cs typeface="Tahoma" panose="020B0604030504040204" pitchFamily="34" charset="0"/>
              </a:rPr>
              <a:t>最新调束进展：消色散</a:t>
            </a:r>
            <a:r>
              <a:rPr lang="en-US" altLang="zh-CN" sz="3600" dirty="0">
                <a:solidFill>
                  <a:srgbClr val="333399"/>
                </a:solidFill>
                <a:latin typeface="Tahoma" panose="020B0604030504040204" pitchFamily="34" charset="0"/>
                <a:ea typeface="方正粗黑宋简体" panose="02000000000000000000" pitchFamily="2" charset="-122"/>
                <a:cs typeface="Tahoma" panose="020B0604030504040204" pitchFamily="34" charset="0"/>
              </a:rPr>
              <a:t>+</a:t>
            </a:r>
            <a:r>
              <a:rPr lang="zh-CN" altLang="en-US" sz="3600" dirty="0">
                <a:solidFill>
                  <a:srgbClr val="333399"/>
                </a:solidFill>
                <a:latin typeface="Tahoma" panose="020B0604030504040204" pitchFamily="34" charset="0"/>
                <a:ea typeface="方正粗黑宋简体" panose="02000000000000000000" pitchFamily="2" charset="-122"/>
                <a:cs typeface="Tahoma" panose="020B0604030504040204" pitchFamily="34" charset="0"/>
              </a:rPr>
              <a:t>电子参数测量</a:t>
            </a:r>
          </a:p>
        </p:txBody>
      </p:sp>
    </p:spTree>
    <p:extLst>
      <p:ext uri="{BB962C8B-B14F-4D97-AF65-F5344CB8AC3E}">
        <p14:creationId xmlns:p14="http://schemas.microsoft.com/office/powerpoint/2010/main" val="5833991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2">
            <a:extLst>
              <a:ext uri="{FF2B5EF4-FFF2-40B4-BE49-F238E27FC236}">
                <a16:creationId xmlns:a16="http://schemas.microsoft.com/office/drawing/2014/main" id="{A35BDFCC-F2BC-41E7-B9BB-969034985AA6}"/>
              </a:ext>
            </a:extLst>
          </p:cNvPr>
          <p:cNvSpPr>
            <a:spLocks noChangeArrowheads="1"/>
          </p:cNvSpPr>
          <p:nvPr/>
        </p:nvSpPr>
        <p:spPr bwMode="auto">
          <a:xfrm>
            <a:off x="1559496" y="0"/>
            <a:ext cx="8568952" cy="755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nchorCtr="0"/>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zh-CN" altLang="en-US" sz="3600" b="1" dirty="0">
                <a:solidFill>
                  <a:srgbClr val="333399"/>
                </a:solidFill>
                <a:latin typeface="Tahoma" panose="020B0604030504040204" pitchFamily="34" charset="0"/>
                <a:ea typeface="方正粗黑宋简体" panose="02000000000000000000" pitchFamily="2" charset="-122"/>
                <a:cs typeface="Tahoma" panose="020B0604030504040204" pitchFamily="34" charset="0"/>
              </a:rPr>
              <a:t>主要内容</a:t>
            </a:r>
          </a:p>
        </p:txBody>
      </p:sp>
      <p:sp>
        <p:nvSpPr>
          <p:cNvPr id="5" name="Rectangle 14">
            <a:extLst>
              <a:ext uri="{FF2B5EF4-FFF2-40B4-BE49-F238E27FC236}">
                <a16:creationId xmlns:a16="http://schemas.microsoft.com/office/drawing/2014/main" id="{4495AB43-5548-4DB7-8415-B9830C5083AE}"/>
              </a:ext>
            </a:extLst>
          </p:cNvPr>
          <p:cNvSpPr txBox="1">
            <a:spLocks noChangeArrowheads="1"/>
          </p:cNvSpPr>
          <p:nvPr/>
        </p:nvSpPr>
        <p:spPr>
          <a:xfrm>
            <a:off x="1271464" y="1412776"/>
            <a:ext cx="10513168" cy="3456384"/>
          </a:xfrm>
          <a:prstGeom prst="rect">
            <a:avLst/>
          </a:prstGeom>
        </p:spPr>
        <p:txBody>
          <a:bodyPr lIns="92075" tIns="46038" rIns="92075" bIns="46038"/>
          <a:lstStyle>
            <a:lvl1pPr marL="342900" indent="-342900" algn="l" rtl="0" eaLnBrk="0" fontAlgn="base" hangingPunct="0">
              <a:spcBef>
                <a:spcPct val="20000"/>
              </a:spcBef>
              <a:spcAft>
                <a:spcPct val="0"/>
              </a:spcAft>
              <a:buClr>
                <a:schemeClr val="folHlink"/>
              </a:buClr>
              <a:buSzPct val="8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ü"/>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n-ea"/>
              </a:defRPr>
            </a:lvl5pPr>
            <a:lvl6pPr marL="25146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6pPr>
            <a:lvl7pPr marL="29718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7pPr>
            <a:lvl8pPr marL="34290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8pPr>
            <a:lvl9pPr marL="38862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9pPr>
          </a:lstStyle>
          <a:p>
            <a:pPr marL="324000" indent="-720000" eaLnBrk="1" hangingPunct="1">
              <a:spcBef>
                <a:spcPts val="1200"/>
              </a:spcBef>
              <a:spcAft>
                <a:spcPts val="1200"/>
              </a:spcAft>
              <a:buClrTx/>
            </a:pPr>
            <a:r>
              <a:rPr lang="zh-CN" altLang="en-US" b="1" kern="0" dirty="0">
                <a:solidFill>
                  <a:schemeClr val="bg1">
                    <a:lumMod val="75000"/>
                  </a:schemeClr>
                </a:solidFill>
              </a:rPr>
              <a:t>背景：公认难题 </a:t>
            </a:r>
            <a:r>
              <a:rPr lang="en-US" altLang="zh-CN" b="1" kern="0" dirty="0">
                <a:solidFill>
                  <a:schemeClr val="bg1">
                    <a:lumMod val="75000"/>
                  </a:schemeClr>
                </a:solidFill>
              </a:rPr>
              <a:t>&amp; </a:t>
            </a:r>
            <a:r>
              <a:rPr lang="zh-CN" altLang="en-US" b="1" kern="0" dirty="0">
                <a:solidFill>
                  <a:schemeClr val="bg1">
                    <a:lumMod val="75000"/>
                  </a:schemeClr>
                </a:solidFill>
              </a:rPr>
              <a:t>国际现状</a:t>
            </a:r>
            <a:endParaRPr lang="en-US" altLang="zh-CN" b="1" kern="0" dirty="0">
              <a:solidFill>
                <a:schemeClr val="bg1">
                  <a:lumMod val="75000"/>
                </a:schemeClr>
              </a:solidFill>
            </a:endParaRPr>
          </a:p>
          <a:p>
            <a:pPr marL="324000" indent="-720000" eaLnBrk="1" hangingPunct="1">
              <a:spcBef>
                <a:spcPts val="1200"/>
              </a:spcBef>
              <a:spcAft>
                <a:spcPts val="1200"/>
              </a:spcAft>
              <a:buClrTx/>
            </a:pPr>
            <a:r>
              <a:rPr lang="zh-CN" altLang="en-US" b="1" kern="0" dirty="0">
                <a:solidFill>
                  <a:schemeClr val="bg1">
                    <a:lumMod val="75000"/>
                  </a:schemeClr>
                </a:solidFill>
              </a:rPr>
              <a:t>研究进展：创新方案 </a:t>
            </a:r>
            <a:r>
              <a:rPr lang="en-US" altLang="zh-CN" b="1" kern="0" dirty="0">
                <a:solidFill>
                  <a:schemeClr val="bg1">
                    <a:lumMod val="75000"/>
                  </a:schemeClr>
                </a:solidFill>
              </a:rPr>
              <a:t>&amp; </a:t>
            </a:r>
            <a:r>
              <a:rPr lang="zh-CN" altLang="en-US" b="1" kern="0" dirty="0">
                <a:solidFill>
                  <a:schemeClr val="bg1">
                    <a:lumMod val="75000"/>
                  </a:schemeClr>
                </a:solidFill>
              </a:rPr>
              <a:t>等离子体尾场加速研究平台</a:t>
            </a:r>
            <a:endParaRPr lang="en-US" altLang="zh-CN" b="1" kern="0" dirty="0">
              <a:solidFill>
                <a:schemeClr val="bg1">
                  <a:lumMod val="75000"/>
                </a:schemeClr>
              </a:solidFill>
            </a:endParaRPr>
          </a:p>
          <a:p>
            <a:pPr marL="324000" indent="-720000" eaLnBrk="1" hangingPunct="1">
              <a:spcBef>
                <a:spcPts val="1200"/>
              </a:spcBef>
              <a:spcAft>
                <a:spcPts val="1200"/>
              </a:spcAft>
              <a:buClrTx/>
            </a:pPr>
            <a:r>
              <a:rPr lang="zh-CN" altLang="en-US" b="1" kern="0" dirty="0">
                <a:solidFill>
                  <a:srgbClr val="C00000"/>
                </a:solidFill>
              </a:rPr>
              <a:t>小结与展望</a:t>
            </a:r>
            <a:endParaRPr lang="en-US" altLang="zh-CN" b="1" kern="0" dirty="0">
              <a:solidFill>
                <a:srgbClr val="C00000"/>
              </a:solidFill>
            </a:endParaRPr>
          </a:p>
        </p:txBody>
      </p:sp>
    </p:spTree>
    <p:extLst>
      <p:ext uri="{BB962C8B-B14F-4D97-AF65-F5344CB8AC3E}">
        <p14:creationId xmlns:p14="http://schemas.microsoft.com/office/powerpoint/2010/main" val="1479994423"/>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C0AF70E-0756-4589-B02C-A49CBDA2DD99}"/>
              </a:ext>
            </a:extLst>
          </p:cNvPr>
          <p:cNvSpPr txBox="1"/>
          <p:nvPr/>
        </p:nvSpPr>
        <p:spPr>
          <a:xfrm>
            <a:off x="1199456" y="2924944"/>
            <a:ext cx="10729192" cy="2877006"/>
          </a:xfrm>
          <a:prstGeom prst="rect">
            <a:avLst/>
          </a:prstGeom>
          <a:noFill/>
        </p:spPr>
        <p:txBody>
          <a:bodyPr wrap="square" rtlCol="0">
            <a:spAutoFit/>
          </a:bodyPr>
          <a:lstStyle/>
          <a:p>
            <a:pPr marL="285750" indent="-285750" algn="just" fontAlgn="auto">
              <a:lnSpc>
                <a:spcPct val="150000"/>
              </a:lnSpc>
              <a:spcBef>
                <a:spcPts val="0"/>
              </a:spcBef>
              <a:spcAft>
                <a:spcPts val="0"/>
              </a:spcAft>
              <a:buFont typeface="Arial" panose="020B0604020202020204" pitchFamily="34" charset="0"/>
              <a:buChar char="•"/>
            </a:pPr>
            <a:r>
              <a:rPr lang="zh-CN" altLang="en-US" sz="2800" dirty="0">
                <a:solidFill>
                  <a:prstClr val="black"/>
                </a:solidFill>
                <a:latin typeface="等线" panose="020F0502020204030204"/>
                <a:ea typeface="等线" panose="02010600030101010101" pitchFamily="2" charset="-122"/>
              </a:rPr>
              <a:t>探索多种等离子体尾场正电子加速机制</a:t>
            </a:r>
            <a:endParaRPr lang="en-US" altLang="zh-CN" sz="2800" dirty="0">
              <a:solidFill>
                <a:prstClr val="black"/>
              </a:solidFill>
              <a:latin typeface="等线" panose="020F0502020204030204"/>
              <a:ea typeface="等线" panose="02010600030101010101" pitchFamily="2" charset="-122"/>
            </a:endParaRPr>
          </a:p>
          <a:p>
            <a:pPr marL="742950" lvl="1" indent="-285750" algn="just" fontAlgn="auto">
              <a:lnSpc>
                <a:spcPct val="150000"/>
              </a:lnSpc>
              <a:spcBef>
                <a:spcPts val="0"/>
              </a:spcBef>
              <a:spcAft>
                <a:spcPts val="0"/>
              </a:spcAft>
              <a:buFont typeface="Wingdings" panose="05000000000000000000" pitchFamily="2" charset="2"/>
              <a:buChar char="Ø"/>
            </a:pPr>
            <a:r>
              <a:rPr lang="zh-CN" altLang="en-US" sz="2000" b="0" dirty="0">
                <a:solidFill>
                  <a:schemeClr val="tx1"/>
                </a:solidFill>
                <a:latin typeface="等线" panose="020F0502020204030204"/>
                <a:ea typeface="等线" panose="02010600030101010101" pitchFamily="2" charset="-122"/>
              </a:rPr>
              <a:t>模拟参数已达到最终结题目标，并在继续提升中</a:t>
            </a:r>
            <a:endParaRPr lang="en-US" altLang="zh-CN" sz="2000" b="0" dirty="0">
              <a:solidFill>
                <a:schemeClr val="tx1"/>
              </a:solidFill>
              <a:latin typeface="等线" panose="020F0502020204030204"/>
              <a:ea typeface="等线" panose="02010600030101010101" pitchFamily="2" charset="-122"/>
            </a:endParaRPr>
          </a:p>
          <a:p>
            <a:pPr marL="742950" lvl="1" indent="-285750" algn="just" fontAlgn="auto">
              <a:lnSpc>
                <a:spcPct val="150000"/>
              </a:lnSpc>
              <a:spcBef>
                <a:spcPts val="0"/>
              </a:spcBef>
              <a:spcAft>
                <a:spcPts val="0"/>
              </a:spcAft>
              <a:buFont typeface="Wingdings" panose="05000000000000000000" pitchFamily="2" charset="2"/>
              <a:buChar char="Ø"/>
            </a:pPr>
            <a:r>
              <a:rPr lang="zh-CN" altLang="en-US" sz="2000" dirty="0">
                <a:latin typeface="等线" panose="020F0502020204030204"/>
                <a:ea typeface="等线" panose="02010600030101010101" pitchFamily="2" charset="-122"/>
              </a:rPr>
              <a:t>正在开展</a:t>
            </a:r>
            <a:r>
              <a:rPr lang="zh-CN" altLang="en-US" sz="2000" b="0" dirty="0">
                <a:solidFill>
                  <a:schemeClr val="tx1"/>
                </a:solidFill>
                <a:latin typeface="等线" panose="020F0502020204030204"/>
                <a:ea typeface="等线" panose="02010600030101010101" pitchFamily="2" charset="-122"/>
              </a:rPr>
              <a:t>进一步优化参数，并开展误差容忍度分析，夯实机制的可靠性</a:t>
            </a:r>
            <a:endParaRPr lang="en-US" altLang="zh-CN" sz="2000" b="0" dirty="0">
              <a:solidFill>
                <a:schemeClr val="tx1"/>
              </a:solidFill>
              <a:latin typeface="等线" panose="020F0502020204030204"/>
              <a:ea typeface="等线" panose="02010600030101010101" pitchFamily="2" charset="-122"/>
            </a:endParaRPr>
          </a:p>
          <a:p>
            <a:pPr marL="285750" indent="-285750" algn="just" fontAlgn="auto">
              <a:lnSpc>
                <a:spcPct val="150000"/>
              </a:lnSpc>
              <a:spcBef>
                <a:spcPts val="1200"/>
              </a:spcBef>
              <a:spcAft>
                <a:spcPts val="0"/>
              </a:spcAft>
              <a:buFont typeface="Arial" panose="020B0604020202020204" pitchFamily="34" charset="0"/>
              <a:buChar char="•"/>
            </a:pPr>
            <a:r>
              <a:rPr lang="zh-CN" altLang="en-US" sz="2800" dirty="0">
                <a:solidFill>
                  <a:prstClr val="black"/>
                </a:solidFill>
                <a:latin typeface="等线" panose="020F0502020204030204"/>
                <a:ea typeface="等线" panose="02010600030101010101" pitchFamily="2" charset="-122"/>
              </a:rPr>
              <a:t>已完成</a:t>
            </a:r>
            <a:r>
              <a:rPr lang="en-US" altLang="zh-CN" sz="2800" dirty="0">
                <a:solidFill>
                  <a:prstClr val="black"/>
                </a:solidFill>
                <a:latin typeface="等线" panose="020F0502020204030204"/>
                <a:ea typeface="等线" panose="02010600030101010101" pitchFamily="2" charset="-122"/>
              </a:rPr>
              <a:t>IHEP PBA TF</a:t>
            </a:r>
            <a:r>
              <a:rPr lang="zh-CN" altLang="en-US" sz="2800" dirty="0">
                <a:solidFill>
                  <a:prstClr val="black"/>
                </a:solidFill>
                <a:latin typeface="等线" panose="020F0502020204030204"/>
                <a:ea typeface="等线" panose="02010600030101010101" pitchFamily="2" charset="-122"/>
              </a:rPr>
              <a:t>建设，将对不同正电子加速机制开展实验验证</a:t>
            </a:r>
            <a:endParaRPr lang="en-US" altLang="zh-CN" sz="2800" dirty="0">
              <a:solidFill>
                <a:prstClr val="black"/>
              </a:solidFill>
              <a:latin typeface="等线" panose="020F0502020204030204"/>
              <a:ea typeface="等线" panose="02010600030101010101" pitchFamily="2" charset="-122"/>
            </a:endParaRPr>
          </a:p>
          <a:p>
            <a:pPr marL="742950" lvl="1" indent="-285750" algn="just" fontAlgn="auto">
              <a:lnSpc>
                <a:spcPct val="150000"/>
              </a:lnSpc>
              <a:spcBef>
                <a:spcPts val="0"/>
              </a:spcBef>
              <a:spcAft>
                <a:spcPts val="0"/>
              </a:spcAft>
              <a:buFont typeface="Wingdings" panose="05000000000000000000" pitchFamily="2" charset="2"/>
              <a:buChar char="Ø"/>
            </a:pPr>
            <a:r>
              <a:rPr lang="zh-CN" altLang="en-US" sz="2000" b="0" dirty="0">
                <a:solidFill>
                  <a:schemeClr val="tx1"/>
                </a:solidFill>
                <a:latin typeface="等线" panose="020F0502020204030204"/>
                <a:ea typeface="等线" panose="02010600030101010101" pitchFamily="2" charset="-122"/>
              </a:rPr>
              <a:t>计划</a:t>
            </a:r>
            <a:r>
              <a:rPr lang="en-US" altLang="zh-CN" sz="2000" b="0" dirty="0">
                <a:solidFill>
                  <a:schemeClr val="tx1"/>
                </a:solidFill>
                <a:latin typeface="等线" panose="020F0502020204030204"/>
                <a:ea typeface="等线" panose="02010600030101010101" pitchFamily="2" charset="-122"/>
              </a:rPr>
              <a:t>5</a:t>
            </a:r>
            <a:r>
              <a:rPr lang="zh-CN" altLang="en-US" sz="2000" b="0">
                <a:solidFill>
                  <a:schemeClr val="tx1"/>
                </a:solidFill>
                <a:latin typeface="等线" panose="020F0502020204030204"/>
                <a:ea typeface="等线" panose="02010600030101010101" pitchFamily="2" charset="-122"/>
              </a:rPr>
              <a:t>月底开始正电子参数优化与测量，年底前进行初步正电子等离子体尾场加速实验</a:t>
            </a:r>
            <a:endParaRPr lang="en-US" altLang="zh-CN" sz="2000" b="0" dirty="0">
              <a:solidFill>
                <a:schemeClr val="tx1"/>
              </a:solidFill>
              <a:latin typeface="等线" panose="020F0502020204030204"/>
              <a:ea typeface="等线" panose="02010600030101010101" pitchFamily="2" charset="-122"/>
            </a:endParaRPr>
          </a:p>
        </p:txBody>
      </p:sp>
      <p:sp>
        <p:nvSpPr>
          <p:cNvPr id="3" name="Rectangle 19">
            <a:extLst>
              <a:ext uri="{FF2B5EF4-FFF2-40B4-BE49-F238E27FC236}">
                <a16:creationId xmlns:a16="http://schemas.microsoft.com/office/drawing/2014/main" id="{5CDCFBAD-9ADF-4998-BF2D-D8C4AD48483F}"/>
              </a:ext>
            </a:extLst>
          </p:cNvPr>
          <p:cNvSpPr>
            <a:spLocks noChangeArrowheads="1"/>
          </p:cNvSpPr>
          <p:nvPr/>
        </p:nvSpPr>
        <p:spPr bwMode="auto">
          <a:xfrm>
            <a:off x="8616280" y="2790056"/>
            <a:ext cx="3456384" cy="12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defRPr/>
            </a:pPr>
            <a:r>
              <a:rPr lang="en-US" altLang="zh-CN" sz="7200" dirty="0">
                <a:solidFill>
                  <a:srgbClr val="FF0000"/>
                </a:solidFill>
                <a:latin typeface="Gabriola" panose="04040605051002020D02" pitchFamily="82" charset="0"/>
                <a:ea typeface="华文楷体" panose="02010600040101010101" pitchFamily="2" charset="-122"/>
              </a:rPr>
              <a:t>Thank you!</a:t>
            </a:r>
            <a:endParaRPr lang="en-US" altLang="zh-CN" sz="7200" dirty="0">
              <a:solidFill>
                <a:srgbClr val="FF0000"/>
              </a:solidFill>
              <a:latin typeface="Gabriola" panose="04040605051002020D02" pitchFamily="82" charset="0"/>
              <a:ea typeface="楷体_GB2312" pitchFamily="49" charset="-122"/>
            </a:endParaRPr>
          </a:p>
        </p:txBody>
      </p:sp>
      <p:sp>
        <p:nvSpPr>
          <p:cNvPr id="4" name="Rectangle 12">
            <a:extLst>
              <a:ext uri="{FF2B5EF4-FFF2-40B4-BE49-F238E27FC236}">
                <a16:creationId xmlns:a16="http://schemas.microsoft.com/office/drawing/2014/main" id="{4C64043B-3811-4141-9564-FDB62F0165E2}"/>
              </a:ext>
            </a:extLst>
          </p:cNvPr>
          <p:cNvSpPr>
            <a:spLocks noChangeArrowheads="1"/>
          </p:cNvSpPr>
          <p:nvPr/>
        </p:nvSpPr>
        <p:spPr bwMode="auto">
          <a:xfrm>
            <a:off x="1559496" y="0"/>
            <a:ext cx="10009112" cy="755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nchorCtr="0"/>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zh-CN" altLang="en-US" sz="3600" dirty="0">
                <a:solidFill>
                  <a:srgbClr val="333399"/>
                </a:solidFill>
                <a:latin typeface="Tahoma" panose="020B0604030504040204" pitchFamily="34" charset="0"/>
                <a:ea typeface="方正粗黑宋简体" panose="02000000000000000000" pitchFamily="2" charset="-122"/>
                <a:cs typeface="Tahoma" panose="020B0604030504040204" pitchFamily="34" charset="0"/>
              </a:rPr>
              <a:t>小结及未来计划</a:t>
            </a:r>
          </a:p>
        </p:txBody>
      </p:sp>
      <p:pic>
        <p:nvPicPr>
          <p:cNvPr id="5" name="图片 4">
            <a:extLst>
              <a:ext uri="{FF2B5EF4-FFF2-40B4-BE49-F238E27FC236}">
                <a16:creationId xmlns:a16="http://schemas.microsoft.com/office/drawing/2014/main" id="{2A2497BF-C8BE-4E2E-9FD1-979464B8B66D}"/>
              </a:ext>
            </a:extLst>
          </p:cNvPr>
          <p:cNvPicPr>
            <a:picLocks noChangeAspect="1"/>
          </p:cNvPicPr>
          <p:nvPr/>
        </p:nvPicPr>
        <p:blipFill rotWithShape="1">
          <a:blip r:embed="rId2"/>
          <a:srcRect l="16692" t="53015"/>
          <a:stretch/>
        </p:blipFill>
        <p:spPr>
          <a:xfrm>
            <a:off x="1199456" y="977808"/>
            <a:ext cx="9731559" cy="1944216"/>
          </a:xfrm>
          <a:prstGeom prst="rect">
            <a:avLst/>
          </a:prstGeom>
        </p:spPr>
      </p:pic>
      <p:sp>
        <p:nvSpPr>
          <p:cNvPr id="6" name="矩形 5">
            <a:extLst>
              <a:ext uri="{FF2B5EF4-FFF2-40B4-BE49-F238E27FC236}">
                <a16:creationId xmlns:a16="http://schemas.microsoft.com/office/drawing/2014/main" id="{2E1D36C7-300D-4E84-BFA2-13A6E18F5A2B}"/>
              </a:ext>
            </a:extLst>
          </p:cNvPr>
          <p:cNvSpPr/>
          <p:nvPr/>
        </p:nvSpPr>
        <p:spPr>
          <a:xfrm>
            <a:off x="1127448" y="838831"/>
            <a:ext cx="9865096"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591778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l="-13000" r="-13000"/>
          </a:stretch>
        </a:blipFill>
        <a:effectLst/>
      </p:bgPr>
    </p:bg>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427B9A75-3739-41A2-B314-B29F30EDA107}"/>
              </a:ext>
            </a:extLst>
          </p:cNvPr>
          <p:cNvSpPr txBox="1"/>
          <p:nvPr/>
        </p:nvSpPr>
        <p:spPr>
          <a:xfrm>
            <a:off x="2244787" y="692696"/>
            <a:ext cx="7704856" cy="769441"/>
          </a:xfrm>
          <a:prstGeom prst="rect">
            <a:avLst/>
          </a:prstGeom>
          <a:noFill/>
        </p:spPr>
        <p:txBody>
          <a:bodyPr wrap="square" rtlCol="0">
            <a:spAutoFit/>
          </a:bodyPr>
          <a:lstStyle/>
          <a:p>
            <a:pPr algn="ctr"/>
            <a:r>
              <a:rPr lang="en-US" altLang="zh-CN" sz="4400" dirty="0">
                <a:solidFill>
                  <a:srgbClr val="C00000"/>
                </a:solidFill>
                <a:latin typeface="Tw Cen MT Condensed Extra Bold" panose="020B0803020202020204" pitchFamily="34" charset="0"/>
                <a:ea typeface="华文琥珀" panose="02010800040101010101" pitchFamily="2" charset="-122"/>
              </a:rPr>
              <a:t>Thank you and welcome to IHEP</a:t>
            </a:r>
            <a:endParaRPr lang="zh-CN" altLang="en-US" sz="4400" dirty="0">
              <a:solidFill>
                <a:srgbClr val="C00000"/>
              </a:solidFill>
              <a:latin typeface="Tw Cen MT Condensed Extra Bold" panose="020B0803020202020204" pitchFamily="34" charset="0"/>
              <a:ea typeface="华文琥珀" panose="02010800040101010101" pitchFamily="2" charset="-122"/>
            </a:endParaRPr>
          </a:p>
        </p:txBody>
      </p:sp>
    </p:spTree>
    <p:extLst>
      <p:ext uri="{BB962C8B-B14F-4D97-AF65-F5344CB8AC3E}">
        <p14:creationId xmlns:p14="http://schemas.microsoft.com/office/powerpoint/2010/main" val="252884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F1D30D1-D80F-4DD5-A0AB-6039BD6010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344" y="836712"/>
            <a:ext cx="2813043" cy="1873486"/>
          </a:xfrm>
          <a:prstGeom prst="rect">
            <a:avLst/>
          </a:prstGeom>
        </p:spPr>
      </p:pic>
      <p:sp>
        <p:nvSpPr>
          <p:cNvPr id="4" name="Text Box 66">
            <a:extLst>
              <a:ext uri="{FF2B5EF4-FFF2-40B4-BE49-F238E27FC236}">
                <a16:creationId xmlns:a16="http://schemas.microsoft.com/office/drawing/2014/main" id="{4A305BC9-34F6-4AFD-BBE7-47F93026406B}"/>
              </a:ext>
            </a:extLst>
          </p:cNvPr>
          <p:cNvSpPr txBox="1">
            <a:spLocks noChangeArrowheads="1"/>
          </p:cNvSpPr>
          <p:nvPr/>
        </p:nvSpPr>
        <p:spPr bwMode="auto">
          <a:xfrm>
            <a:off x="97761" y="836712"/>
            <a:ext cx="2885496" cy="38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b="1" dirty="0">
                <a:solidFill>
                  <a:srgbClr val="C00000"/>
                </a:solidFill>
              </a:rPr>
              <a:t>RF</a:t>
            </a:r>
            <a:r>
              <a:rPr lang="zh-CN" altLang="en-US" b="1" dirty="0">
                <a:solidFill>
                  <a:srgbClr val="C00000"/>
                </a:solidFill>
              </a:rPr>
              <a:t> </a:t>
            </a:r>
            <a:r>
              <a:rPr lang="en-US" altLang="zh-CN" b="1" dirty="0">
                <a:solidFill>
                  <a:srgbClr val="C00000"/>
                </a:solidFill>
              </a:rPr>
              <a:t>cavity</a:t>
            </a:r>
            <a:r>
              <a:rPr lang="zh-CN" altLang="en-US" b="1" dirty="0">
                <a:solidFill>
                  <a:srgbClr val="C00000"/>
                </a:solidFill>
              </a:rPr>
              <a:t>：</a:t>
            </a:r>
            <a:r>
              <a:rPr lang="en-US" altLang="zh-CN" b="1" dirty="0">
                <a:solidFill>
                  <a:srgbClr val="C00000"/>
                </a:solidFill>
              </a:rPr>
              <a:t>&lt; 100MeV/m</a:t>
            </a:r>
          </a:p>
        </p:txBody>
      </p:sp>
      <p:pic>
        <p:nvPicPr>
          <p:cNvPr id="5" name="Picture 22">
            <a:extLst>
              <a:ext uri="{FF2B5EF4-FFF2-40B4-BE49-F238E27FC236}">
                <a16:creationId xmlns:a16="http://schemas.microsoft.com/office/drawing/2014/main" id="{CCADEA9A-6EBC-41DF-A148-327C94CC62FB}"/>
              </a:ext>
            </a:extLst>
          </p:cNvPr>
          <p:cNvPicPr>
            <a:picLocks noChangeAspect="1" noChangeArrowheads="1"/>
          </p:cNvPicPr>
          <p:nvPr/>
        </p:nvPicPr>
        <p:blipFill>
          <a:blip r:embed="rId3"/>
          <a:srcRect/>
          <a:stretch>
            <a:fillRect/>
          </a:stretch>
        </p:blipFill>
        <p:spPr bwMode="auto">
          <a:xfrm>
            <a:off x="3076840" y="875275"/>
            <a:ext cx="6448398" cy="1580700"/>
          </a:xfrm>
          <a:prstGeom prst="rect">
            <a:avLst/>
          </a:prstGeom>
          <a:noFill/>
          <a:ln w="9525">
            <a:noFill/>
            <a:miter lim="800000"/>
            <a:headEnd/>
            <a:tailEnd/>
          </a:ln>
        </p:spPr>
      </p:pic>
      <p:sp>
        <p:nvSpPr>
          <p:cNvPr id="6" name="Text Box 28">
            <a:extLst>
              <a:ext uri="{FF2B5EF4-FFF2-40B4-BE49-F238E27FC236}">
                <a16:creationId xmlns:a16="http://schemas.microsoft.com/office/drawing/2014/main" id="{93E9B4D9-D3DC-4882-963B-00AAE66DADA8}"/>
              </a:ext>
            </a:extLst>
          </p:cNvPr>
          <p:cNvSpPr txBox="1">
            <a:spLocks noChangeArrowheads="1"/>
          </p:cNvSpPr>
          <p:nvPr/>
        </p:nvSpPr>
        <p:spPr bwMode="auto">
          <a:xfrm>
            <a:off x="8130442" y="874365"/>
            <a:ext cx="1565508" cy="1409617"/>
          </a:xfrm>
          <a:prstGeom prst="rect">
            <a:avLst/>
          </a:prstGeom>
          <a:noFill/>
          <a:ln w="9525">
            <a:noFill/>
            <a:miter lim="800000"/>
            <a:headEnd/>
            <a:tailEnd/>
          </a:ln>
        </p:spPr>
        <p:txBody>
          <a:bodyPr wrap="square">
            <a:spAutoFit/>
          </a:bodyPr>
          <a:lstStyle/>
          <a:p>
            <a:pPr>
              <a:spcBef>
                <a:spcPct val="20000"/>
              </a:spcBef>
            </a:pPr>
            <a:r>
              <a:rPr lang="en-US" altLang="zh-CN" sz="1400" b="1" dirty="0"/>
              <a:t>Drive Beam:</a:t>
            </a:r>
          </a:p>
          <a:p>
            <a:pPr>
              <a:spcBef>
                <a:spcPct val="20000"/>
              </a:spcBef>
            </a:pPr>
            <a:r>
              <a:rPr lang="en-US" altLang="zh-CN" sz="1400" b="1" dirty="0">
                <a:solidFill>
                  <a:srgbClr val="FF0000"/>
                </a:solidFill>
              </a:rPr>
              <a:t>    </a:t>
            </a:r>
            <a:r>
              <a:rPr lang="en-US" altLang="zh-CN" sz="1600" kern="0" dirty="0">
                <a:solidFill>
                  <a:srgbClr val="2F5597"/>
                </a:solidFill>
                <a:latin typeface="Times New Roman" pitchFamily="18" charset="0"/>
              </a:rPr>
              <a:t>laser pulse</a:t>
            </a:r>
          </a:p>
          <a:p>
            <a:pPr>
              <a:spcBef>
                <a:spcPct val="20000"/>
              </a:spcBef>
            </a:pPr>
            <a:endParaRPr lang="en-US" altLang="zh-CN" sz="300" b="1" dirty="0">
              <a:solidFill>
                <a:srgbClr val="FF0000"/>
              </a:solidFill>
            </a:endParaRPr>
          </a:p>
          <a:p>
            <a:pPr>
              <a:spcBef>
                <a:spcPct val="20000"/>
              </a:spcBef>
            </a:pPr>
            <a:r>
              <a:rPr lang="en-US" altLang="zh-CN" sz="1400" b="1" dirty="0">
                <a:solidFill>
                  <a:srgbClr val="FF0000"/>
                </a:solidFill>
              </a:rPr>
              <a:t>    e- bunch</a:t>
            </a:r>
          </a:p>
          <a:p>
            <a:r>
              <a:rPr lang="en-US" altLang="zh-CN" sz="1600" kern="0" dirty="0">
                <a:solidFill>
                  <a:srgbClr val="2F5597"/>
                </a:solidFill>
                <a:latin typeface="Times New Roman" pitchFamily="18" charset="0"/>
              </a:rPr>
              <a:t>    proton beam</a:t>
            </a:r>
          </a:p>
          <a:p>
            <a:r>
              <a:rPr lang="en-US" altLang="zh-CN" sz="1600" kern="0" dirty="0">
                <a:solidFill>
                  <a:srgbClr val="2F5597"/>
                </a:solidFill>
                <a:latin typeface="Times New Roman" pitchFamily="18" charset="0"/>
              </a:rPr>
              <a:t>    …………</a:t>
            </a:r>
          </a:p>
        </p:txBody>
      </p:sp>
      <p:sp>
        <p:nvSpPr>
          <p:cNvPr id="7" name="矩形 6">
            <a:extLst>
              <a:ext uri="{FF2B5EF4-FFF2-40B4-BE49-F238E27FC236}">
                <a16:creationId xmlns:a16="http://schemas.microsoft.com/office/drawing/2014/main" id="{3AC9BEC1-732A-4EE6-A19D-44091C0058B1}"/>
              </a:ext>
            </a:extLst>
          </p:cNvPr>
          <p:cNvSpPr/>
          <p:nvPr/>
        </p:nvSpPr>
        <p:spPr>
          <a:xfrm>
            <a:off x="9597691" y="874365"/>
            <a:ext cx="2430597" cy="456959"/>
          </a:xfrm>
          <a:prstGeom prst="rect">
            <a:avLst/>
          </a:prstGeom>
          <a:solidFill>
            <a:srgbClr val="4242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600" dirty="0">
                <a:latin typeface="微软雅黑" panose="020B0503020204020204" pitchFamily="34" charset="-122"/>
                <a:ea typeface="微软雅黑" panose="020B0503020204020204" pitchFamily="34" charset="-122"/>
              </a:rPr>
              <a:t>Table-top X/γ sources</a:t>
            </a:r>
            <a:endParaRPr lang="zh-CN" altLang="en-US" sz="1600" dirty="0">
              <a:latin typeface="微软雅黑" panose="020B0503020204020204" pitchFamily="34" charset="-122"/>
              <a:ea typeface="微软雅黑" panose="020B0503020204020204" pitchFamily="34" charset="-122"/>
            </a:endParaRPr>
          </a:p>
        </p:txBody>
      </p:sp>
      <p:sp>
        <p:nvSpPr>
          <p:cNvPr id="8" name="矩形 7">
            <a:extLst>
              <a:ext uri="{FF2B5EF4-FFF2-40B4-BE49-F238E27FC236}">
                <a16:creationId xmlns:a16="http://schemas.microsoft.com/office/drawing/2014/main" id="{894C3129-4803-4CD7-910C-D413CF26995A}"/>
              </a:ext>
            </a:extLst>
          </p:cNvPr>
          <p:cNvSpPr/>
          <p:nvPr/>
        </p:nvSpPr>
        <p:spPr>
          <a:xfrm>
            <a:off x="9597691" y="1548115"/>
            <a:ext cx="2430597" cy="456959"/>
          </a:xfrm>
          <a:prstGeom prst="rect">
            <a:avLst/>
          </a:prstGeom>
          <a:solidFill>
            <a:srgbClr val="4242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600" dirty="0">
                <a:latin typeface="微软雅黑" panose="020B0503020204020204" pitchFamily="34" charset="-122"/>
                <a:ea typeface="微软雅黑" panose="020B0503020204020204" pitchFamily="34" charset="-122"/>
              </a:rPr>
              <a:t>High Energy colliders</a:t>
            </a:r>
            <a:endParaRPr lang="zh-CN" altLang="en-US" sz="1600" dirty="0">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2CDADFF3-6D9F-4505-806B-B5A8D698AA11}"/>
              </a:ext>
            </a:extLst>
          </p:cNvPr>
          <p:cNvSpPr/>
          <p:nvPr/>
        </p:nvSpPr>
        <p:spPr>
          <a:xfrm>
            <a:off x="9597691" y="2186725"/>
            <a:ext cx="2430597" cy="456959"/>
          </a:xfrm>
          <a:prstGeom prst="rect">
            <a:avLst/>
          </a:prstGeom>
          <a:solidFill>
            <a:srgbClr val="4242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600" dirty="0">
                <a:latin typeface="微软雅黑" panose="020B0503020204020204" pitchFamily="34" charset="-122"/>
                <a:ea typeface="微软雅黑" panose="020B0503020204020204" pitchFamily="34" charset="-122"/>
              </a:rPr>
              <a:t>HEDP platforms</a:t>
            </a:r>
            <a:endParaRPr lang="zh-CN" altLang="en-US" sz="1600" dirty="0">
              <a:latin typeface="微软雅黑" panose="020B0503020204020204" pitchFamily="34" charset="-122"/>
              <a:ea typeface="微软雅黑" panose="020B0503020204020204" pitchFamily="34" charset="-122"/>
            </a:endParaRPr>
          </a:p>
        </p:txBody>
      </p:sp>
      <p:sp>
        <p:nvSpPr>
          <p:cNvPr id="10" name="Text Box 66">
            <a:extLst>
              <a:ext uri="{FF2B5EF4-FFF2-40B4-BE49-F238E27FC236}">
                <a16:creationId xmlns:a16="http://schemas.microsoft.com/office/drawing/2014/main" id="{697ACF1F-5D36-4884-9F08-8573DAA5DCE6}"/>
              </a:ext>
            </a:extLst>
          </p:cNvPr>
          <p:cNvSpPr txBox="1">
            <a:spLocks noChangeArrowheads="1"/>
          </p:cNvSpPr>
          <p:nvPr/>
        </p:nvSpPr>
        <p:spPr bwMode="auto">
          <a:xfrm>
            <a:off x="6813370" y="2172044"/>
            <a:ext cx="2885496" cy="38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b="1" dirty="0">
                <a:solidFill>
                  <a:srgbClr val="C00000"/>
                </a:solidFill>
              </a:rPr>
              <a:t>Plasma</a:t>
            </a:r>
            <a:r>
              <a:rPr lang="zh-CN" altLang="en-US" b="1" dirty="0">
                <a:solidFill>
                  <a:srgbClr val="C00000"/>
                </a:solidFill>
              </a:rPr>
              <a:t>：</a:t>
            </a:r>
            <a:r>
              <a:rPr lang="en-US" altLang="zh-CN" b="1" dirty="0">
                <a:solidFill>
                  <a:srgbClr val="C00000"/>
                </a:solidFill>
              </a:rPr>
              <a:t>1-100 GeV/m</a:t>
            </a:r>
          </a:p>
        </p:txBody>
      </p:sp>
      <p:sp>
        <p:nvSpPr>
          <p:cNvPr id="11" name="文本框 10">
            <a:extLst>
              <a:ext uri="{FF2B5EF4-FFF2-40B4-BE49-F238E27FC236}">
                <a16:creationId xmlns:a16="http://schemas.microsoft.com/office/drawing/2014/main" id="{812901FC-3DED-418E-8B03-7F2E1312DC8E}"/>
              </a:ext>
            </a:extLst>
          </p:cNvPr>
          <p:cNvSpPr txBox="1"/>
          <p:nvPr/>
        </p:nvSpPr>
        <p:spPr>
          <a:xfrm>
            <a:off x="191344" y="3212976"/>
            <a:ext cx="2669472" cy="369332"/>
          </a:xfrm>
          <a:prstGeom prst="rect">
            <a:avLst/>
          </a:prstGeom>
          <a:noFill/>
        </p:spPr>
        <p:txBody>
          <a:bodyPr wrap="square" rtlCol="0">
            <a:spAutoFit/>
          </a:bodyPr>
          <a:lstStyle/>
          <a:p>
            <a:pPr algn="ctr"/>
            <a:r>
              <a:rPr lang="en-US" altLang="zh-CN" dirty="0">
                <a:solidFill>
                  <a:schemeClr val="bg1"/>
                </a:solidFill>
              </a:rPr>
              <a:t>SACLA,</a:t>
            </a:r>
            <a:r>
              <a:rPr lang="zh-CN" altLang="en-US" dirty="0">
                <a:solidFill>
                  <a:schemeClr val="bg1"/>
                </a:solidFill>
              </a:rPr>
              <a:t> </a:t>
            </a:r>
            <a:r>
              <a:rPr lang="en-US" altLang="zh-CN" dirty="0">
                <a:solidFill>
                  <a:schemeClr val="bg1"/>
                </a:solidFill>
              </a:rPr>
              <a:t>750 m,</a:t>
            </a:r>
            <a:r>
              <a:rPr lang="zh-CN" altLang="en-US" dirty="0">
                <a:solidFill>
                  <a:schemeClr val="bg1"/>
                </a:solidFill>
              </a:rPr>
              <a:t> </a:t>
            </a:r>
            <a:r>
              <a:rPr lang="en-US" altLang="zh-CN" dirty="0">
                <a:solidFill>
                  <a:schemeClr val="bg1"/>
                </a:solidFill>
              </a:rPr>
              <a:t>8</a:t>
            </a:r>
            <a:r>
              <a:rPr lang="zh-CN" altLang="en-US" dirty="0">
                <a:solidFill>
                  <a:schemeClr val="bg1"/>
                </a:solidFill>
              </a:rPr>
              <a:t> </a:t>
            </a:r>
            <a:r>
              <a:rPr lang="en-US" altLang="zh-CN" dirty="0">
                <a:solidFill>
                  <a:schemeClr val="bg1"/>
                </a:solidFill>
              </a:rPr>
              <a:t>GeV</a:t>
            </a:r>
            <a:endParaRPr lang="zh-CN" altLang="en-US" dirty="0">
              <a:solidFill>
                <a:schemeClr val="bg1"/>
              </a:solidFill>
            </a:endParaRPr>
          </a:p>
        </p:txBody>
      </p:sp>
      <p:pic>
        <p:nvPicPr>
          <p:cNvPr id="12" name="图片 11">
            <a:extLst>
              <a:ext uri="{FF2B5EF4-FFF2-40B4-BE49-F238E27FC236}">
                <a16:creationId xmlns:a16="http://schemas.microsoft.com/office/drawing/2014/main" id="{B854C184-ACE1-468C-A535-B137B5ED8A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345" y="2766501"/>
            <a:ext cx="4824536" cy="2163804"/>
          </a:xfrm>
          <a:prstGeom prst="rect">
            <a:avLst/>
          </a:prstGeom>
        </p:spPr>
      </p:pic>
      <p:pic>
        <p:nvPicPr>
          <p:cNvPr id="13" name="Picture 2">
            <a:extLst>
              <a:ext uri="{FF2B5EF4-FFF2-40B4-BE49-F238E27FC236}">
                <a16:creationId xmlns:a16="http://schemas.microsoft.com/office/drawing/2014/main" id="{FC3F0623-2BFF-4D0C-8EE9-C4EC5ABAD2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397" y="5013176"/>
            <a:ext cx="4822484" cy="1285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本框 13">
            <a:extLst>
              <a:ext uri="{FF2B5EF4-FFF2-40B4-BE49-F238E27FC236}">
                <a16:creationId xmlns:a16="http://schemas.microsoft.com/office/drawing/2014/main" id="{3DC4376A-CC67-41F3-8563-4188B3D6BA36}"/>
              </a:ext>
            </a:extLst>
          </p:cNvPr>
          <p:cNvSpPr txBox="1"/>
          <p:nvPr/>
        </p:nvSpPr>
        <p:spPr>
          <a:xfrm>
            <a:off x="191344" y="3186409"/>
            <a:ext cx="2669472" cy="369332"/>
          </a:xfrm>
          <a:prstGeom prst="rect">
            <a:avLst/>
          </a:prstGeom>
          <a:noFill/>
        </p:spPr>
        <p:txBody>
          <a:bodyPr wrap="square" rtlCol="0">
            <a:spAutoFit/>
          </a:bodyPr>
          <a:lstStyle/>
          <a:p>
            <a:pPr algn="ctr"/>
            <a:r>
              <a:rPr lang="en-US" altLang="zh-CN" dirty="0">
                <a:solidFill>
                  <a:schemeClr val="bg1"/>
                </a:solidFill>
              </a:rPr>
              <a:t>SACLA,</a:t>
            </a:r>
            <a:r>
              <a:rPr lang="zh-CN" altLang="en-US" dirty="0">
                <a:solidFill>
                  <a:schemeClr val="bg1"/>
                </a:solidFill>
              </a:rPr>
              <a:t> </a:t>
            </a:r>
            <a:r>
              <a:rPr lang="en-US" altLang="zh-CN" dirty="0">
                <a:solidFill>
                  <a:schemeClr val="bg1"/>
                </a:solidFill>
              </a:rPr>
              <a:t>750 m,</a:t>
            </a:r>
            <a:r>
              <a:rPr lang="zh-CN" altLang="en-US" dirty="0">
                <a:solidFill>
                  <a:schemeClr val="bg1"/>
                </a:solidFill>
              </a:rPr>
              <a:t> </a:t>
            </a:r>
            <a:r>
              <a:rPr lang="en-US" altLang="zh-CN" dirty="0">
                <a:solidFill>
                  <a:schemeClr val="bg1"/>
                </a:solidFill>
              </a:rPr>
              <a:t>8</a:t>
            </a:r>
            <a:r>
              <a:rPr lang="zh-CN" altLang="en-US" dirty="0">
                <a:solidFill>
                  <a:schemeClr val="bg1"/>
                </a:solidFill>
              </a:rPr>
              <a:t> </a:t>
            </a:r>
            <a:r>
              <a:rPr lang="en-US" altLang="zh-CN" dirty="0">
                <a:solidFill>
                  <a:schemeClr val="bg1"/>
                </a:solidFill>
              </a:rPr>
              <a:t>GeV</a:t>
            </a:r>
            <a:endParaRPr lang="zh-CN" altLang="en-US" dirty="0">
              <a:solidFill>
                <a:schemeClr val="bg1"/>
              </a:solidFill>
            </a:endParaRPr>
          </a:p>
        </p:txBody>
      </p:sp>
      <p:sp>
        <p:nvSpPr>
          <p:cNvPr id="15" name="文本框 14">
            <a:extLst>
              <a:ext uri="{FF2B5EF4-FFF2-40B4-BE49-F238E27FC236}">
                <a16:creationId xmlns:a16="http://schemas.microsoft.com/office/drawing/2014/main" id="{627719DF-5CC8-4FBD-B048-0B206B571ED7}"/>
              </a:ext>
            </a:extLst>
          </p:cNvPr>
          <p:cNvSpPr txBox="1"/>
          <p:nvPr/>
        </p:nvSpPr>
        <p:spPr>
          <a:xfrm>
            <a:off x="194713" y="4986609"/>
            <a:ext cx="2669472" cy="369332"/>
          </a:xfrm>
          <a:prstGeom prst="rect">
            <a:avLst/>
          </a:prstGeom>
          <a:noFill/>
        </p:spPr>
        <p:txBody>
          <a:bodyPr wrap="square" rtlCol="0">
            <a:spAutoFit/>
          </a:bodyPr>
          <a:lstStyle/>
          <a:p>
            <a:pPr algn="ctr"/>
            <a:r>
              <a:rPr lang="en-US" altLang="zh-CN" dirty="0">
                <a:solidFill>
                  <a:schemeClr val="bg1"/>
                </a:solidFill>
              </a:rPr>
              <a:t>LBNL,</a:t>
            </a:r>
            <a:r>
              <a:rPr lang="zh-CN" altLang="en-US" dirty="0">
                <a:solidFill>
                  <a:schemeClr val="bg1"/>
                </a:solidFill>
              </a:rPr>
              <a:t> </a:t>
            </a:r>
            <a:r>
              <a:rPr lang="en-US" altLang="zh-CN" dirty="0">
                <a:solidFill>
                  <a:schemeClr val="bg1"/>
                </a:solidFill>
              </a:rPr>
              <a:t>20 cm,</a:t>
            </a:r>
            <a:r>
              <a:rPr lang="zh-CN" altLang="en-US" dirty="0">
                <a:solidFill>
                  <a:schemeClr val="bg1"/>
                </a:solidFill>
              </a:rPr>
              <a:t> </a:t>
            </a:r>
            <a:r>
              <a:rPr lang="en-US" altLang="zh-CN" dirty="0">
                <a:solidFill>
                  <a:schemeClr val="bg1"/>
                </a:solidFill>
              </a:rPr>
              <a:t>7.8</a:t>
            </a:r>
            <a:r>
              <a:rPr lang="zh-CN" altLang="en-US" dirty="0">
                <a:solidFill>
                  <a:schemeClr val="bg1"/>
                </a:solidFill>
              </a:rPr>
              <a:t> </a:t>
            </a:r>
            <a:r>
              <a:rPr lang="en-US" altLang="zh-CN" dirty="0">
                <a:solidFill>
                  <a:schemeClr val="bg1"/>
                </a:solidFill>
              </a:rPr>
              <a:t>GeV</a:t>
            </a:r>
            <a:endParaRPr lang="zh-CN" altLang="en-US" dirty="0">
              <a:solidFill>
                <a:schemeClr val="bg1"/>
              </a:solidFill>
            </a:endParaRPr>
          </a:p>
        </p:txBody>
      </p:sp>
      <p:pic>
        <p:nvPicPr>
          <p:cNvPr id="16" name="图片 15">
            <a:extLst>
              <a:ext uri="{FF2B5EF4-FFF2-40B4-BE49-F238E27FC236}">
                <a16:creationId xmlns:a16="http://schemas.microsoft.com/office/drawing/2014/main" id="{1B64C147-FD2B-4CD7-9136-360C53AB251D}"/>
              </a:ext>
            </a:extLst>
          </p:cNvPr>
          <p:cNvPicPr>
            <a:picLocks noChangeAspect="1"/>
          </p:cNvPicPr>
          <p:nvPr/>
        </p:nvPicPr>
        <p:blipFill rotWithShape="1">
          <a:blip r:embed="rId6">
            <a:extLst>
              <a:ext uri="{28A0092B-C50C-407E-A947-70E740481C1C}">
                <a14:useLocalDpi xmlns:a14="http://schemas.microsoft.com/office/drawing/2010/main" val="0"/>
              </a:ext>
            </a:extLst>
          </a:blip>
          <a:srcRect b="25427"/>
          <a:stretch/>
        </p:blipFill>
        <p:spPr>
          <a:xfrm>
            <a:off x="5216626" y="2852936"/>
            <a:ext cx="6732000" cy="2823233"/>
          </a:xfrm>
          <a:prstGeom prst="rect">
            <a:avLst/>
          </a:prstGeom>
        </p:spPr>
      </p:pic>
      <p:pic>
        <p:nvPicPr>
          <p:cNvPr id="17" name="图片 16">
            <a:extLst>
              <a:ext uri="{FF2B5EF4-FFF2-40B4-BE49-F238E27FC236}">
                <a16:creationId xmlns:a16="http://schemas.microsoft.com/office/drawing/2014/main" id="{E4985023-C104-4D0D-A052-3D999836D901}"/>
              </a:ext>
            </a:extLst>
          </p:cNvPr>
          <p:cNvPicPr>
            <a:picLocks noChangeAspect="1"/>
          </p:cNvPicPr>
          <p:nvPr/>
        </p:nvPicPr>
        <p:blipFill rotWithShape="1">
          <a:blip r:embed="rId7">
            <a:extLst>
              <a:ext uri="{28A0092B-C50C-407E-A947-70E740481C1C}">
                <a14:useLocalDpi xmlns:a14="http://schemas.microsoft.com/office/drawing/2010/main" val="0"/>
              </a:ext>
            </a:extLst>
          </a:blip>
          <a:srcRect b="25427"/>
          <a:stretch/>
        </p:blipFill>
        <p:spPr>
          <a:xfrm>
            <a:off x="5216645" y="2856381"/>
            <a:ext cx="6732000" cy="2823219"/>
          </a:xfrm>
          <a:prstGeom prst="rect">
            <a:avLst/>
          </a:prstGeom>
        </p:spPr>
      </p:pic>
      <p:sp>
        <p:nvSpPr>
          <p:cNvPr id="18" name="Text Box 66">
            <a:extLst>
              <a:ext uri="{FF2B5EF4-FFF2-40B4-BE49-F238E27FC236}">
                <a16:creationId xmlns:a16="http://schemas.microsoft.com/office/drawing/2014/main" id="{6AF7975F-446E-4669-85DC-09EE53C5CC0C}"/>
              </a:ext>
            </a:extLst>
          </p:cNvPr>
          <p:cNvSpPr txBox="1">
            <a:spLocks noChangeArrowheads="1"/>
          </p:cNvSpPr>
          <p:nvPr/>
        </p:nvSpPr>
        <p:spPr bwMode="auto">
          <a:xfrm>
            <a:off x="5596644" y="5785511"/>
            <a:ext cx="59719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400" b="1" dirty="0"/>
              <a:t>High power laser facilities</a:t>
            </a:r>
            <a:r>
              <a:rPr lang="zh-CN" altLang="en-US" sz="2400" b="1" dirty="0"/>
              <a:t>：</a:t>
            </a:r>
            <a:r>
              <a:rPr lang="en-US" altLang="zh-CN" sz="2400" b="1" dirty="0"/>
              <a:t>2009-2020</a:t>
            </a:r>
          </a:p>
        </p:txBody>
      </p:sp>
      <p:cxnSp>
        <p:nvCxnSpPr>
          <p:cNvPr id="19" name="直接箭头连接符 18">
            <a:extLst>
              <a:ext uri="{FF2B5EF4-FFF2-40B4-BE49-F238E27FC236}">
                <a16:creationId xmlns:a16="http://schemas.microsoft.com/office/drawing/2014/main" id="{0CD61A31-49AC-45E8-9C86-80854D12AF82}"/>
              </a:ext>
            </a:extLst>
          </p:cNvPr>
          <p:cNvCxnSpPr>
            <a:cxnSpLocks/>
            <a:stCxn id="27" idx="0"/>
          </p:cNvCxnSpPr>
          <p:nvPr/>
        </p:nvCxnSpPr>
        <p:spPr>
          <a:xfrm flipV="1">
            <a:off x="5732983" y="4509121"/>
            <a:ext cx="363017" cy="507146"/>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a:extLst>
              <a:ext uri="{FF2B5EF4-FFF2-40B4-BE49-F238E27FC236}">
                <a16:creationId xmlns:a16="http://schemas.microsoft.com/office/drawing/2014/main" id="{B717003B-94F1-4FA2-B7AB-4562096F90CA}"/>
              </a:ext>
            </a:extLst>
          </p:cNvPr>
          <p:cNvCxnSpPr>
            <a:cxnSpLocks/>
            <a:stCxn id="28" idx="2"/>
          </p:cNvCxnSpPr>
          <p:nvPr/>
        </p:nvCxnSpPr>
        <p:spPr>
          <a:xfrm>
            <a:off x="6268968" y="3489261"/>
            <a:ext cx="390756" cy="731827"/>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a:extLst>
              <a:ext uri="{FF2B5EF4-FFF2-40B4-BE49-F238E27FC236}">
                <a16:creationId xmlns:a16="http://schemas.microsoft.com/office/drawing/2014/main" id="{AA6F719D-7586-4DE6-8EE5-CA156C34F41E}"/>
              </a:ext>
            </a:extLst>
          </p:cNvPr>
          <p:cNvCxnSpPr>
            <a:cxnSpLocks/>
            <a:stCxn id="29" idx="2"/>
          </p:cNvCxnSpPr>
          <p:nvPr/>
        </p:nvCxnSpPr>
        <p:spPr>
          <a:xfrm flipH="1">
            <a:off x="7104112" y="3465004"/>
            <a:ext cx="269158" cy="900100"/>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a:extLst>
              <a:ext uri="{FF2B5EF4-FFF2-40B4-BE49-F238E27FC236}">
                <a16:creationId xmlns:a16="http://schemas.microsoft.com/office/drawing/2014/main" id="{799A4DBC-A3BE-442A-BE6F-66B0BF03D299}"/>
              </a:ext>
            </a:extLst>
          </p:cNvPr>
          <p:cNvCxnSpPr>
            <a:cxnSpLocks/>
            <a:stCxn id="30" idx="0"/>
          </p:cNvCxnSpPr>
          <p:nvPr/>
        </p:nvCxnSpPr>
        <p:spPr>
          <a:xfrm flipV="1">
            <a:off x="7312347" y="4221088"/>
            <a:ext cx="1270279" cy="987102"/>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22">
            <a:extLst>
              <a:ext uri="{FF2B5EF4-FFF2-40B4-BE49-F238E27FC236}">
                <a16:creationId xmlns:a16="http://schemas.microsoft.com/office/drawing/2014/main" id="{90397D96-9DEE-4EEA-AB1C-54D5D2D06DB3}"/>
              </a:ext>
            </a:extLst>
          </p:cNvPr>
          <p:cNvCxnSpPr>
            <a:cxnSpLocks/>
            <a:stCxn id="32" idx="1"/>
          </p:cNvCxnSpPr>
          <p:nvPr/>
        </p:nvCxnSpPr>
        <p:spPr>
          <a:xfrm flipH="1" flipV="1">
            <a:off x="8582626" y="4149080"/>
            <a:ext cx="307582" cy="36004"/>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a:extLst>
              <a:ext uri="{FF2B5EF4-FFF2-40B4-BE49-F238E27FC236}">
                <a16:creationId xmlns:a16="http://schemas.microsoft.com/office/drawing/2014/main" id="{80B79708-2659-46B1-8D0F-45FFF9B891FD}"/>
              </a:ext>
            </a:extLst>
          </p:cNvPr>
          <p:cNvCxnSpPr>
            <a:cxnSpLocks/>
            <a:stCxn id="31" idx="0"/>
          </p:cNvCxnSpPr>
          <p:nvPr/>
        </p:nvCxnSpPr>
        <p:spPr>
          <a:xfrm flipV="1">
            <a:off x="8371905" y="4437113"/>
            <a:ext cx="322338" cy="1034204"/>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接箭头连接符 24">
            <a:extLst>
              <a:ext uri="{FF2B5EF4-FFF2-40B4-BE49-F238E27FC236}">
                <a16:creationId xmlns:a16="http://schemas.microsoft.com/office/drawing/2014/main" id="{4B8F8FB8-F921-4E0D-8F36-68A6AFFBFAF3}"/>
              </a:ext>
            </a:extLst>
          </p:cNvPr>
          <p:cNvCxnSpPr>
            <a:cxnSpLocks/>
            <a:stCxn id="33" idx="2"/>
          </p:cNvCxnSpPr>
          <p:nvPr/>
        </p:nvCxnSpPr>
        <p:spPr>
          <a:xfrm flipH="1">
            <a:off x="10560497" y="3607305"/>
            <a:ext cx="252492" cy="829807"/>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25">
            <a:extLst>
              <a:ext uri="{FF2B5EF4-FFF2-40B4-BE49-F238E27FC236}">
                <a16:creationId xmlns:a16="http://schemas.microsoft.com/office/drawing/2014/main" id="{88462566-A71D-4C09-BD32-82CB70BD14C4}"/>
              </a:ext>
            </a:extLst>
          </p:cNvPr>
          <p:cNvCxnSpPr>
            <a:cxnSpLocks/>
            <a:stCxn id="34" idx="0"/>
          </p:cNvCxnSpPr>
          <p:nvPr/>
        </p:nvCxnSpPr>
        <p:spPr>
          <a:xfrm flipV="1">
            <a:off x="10208085" y="4689141"/>
            <a:ext cx="424419" cy="645140"/>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7" name="文本框 26">
            <a:extLst>
              <a:ext uri="{FF2B5EF4-FFF2-40B4-BE49-F238E27FC236}">
                <a16:creationId xmlns:a16="http://schemas.microsoft.com/office/drawing/2014/main" id="{54807AC4-8851-4BCC-8A36-6BDCB20B7769}"/>
              </a:ext>
            </a:extLst>
          </p:cNvPr>
          <p:cNvSpPr txBox="1"/>
          <p:nvPr/>
        </p:nvSpPr>
        <p:spPr>
          <a:xfrm>
            <a:off x="5308564" y="5016267"/>
            <a:ext cx="848838" cy="369332"/>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n-US" altLang="zh-CN" dirty="0"/>
              <a:t>SLAC</a:t>
            </a:r>
            <a:endParaRPr lang="zh-CN" altLang="en-US" dirty="0"/>
          </a:p>
        </p:txBody>
      </p:sp>
      <p:sp>
        <p:nvSpPr>
          <p:cNvPr id="28" name="文本框 27">
            <a:extLst>
              <a:ext uri="{FF2B5EF4-FFF2-40B4-BE49-F238E27FC236}">
                <a16:creationId xmlns:a16="http://schemas.microsoft.com/office/drawing/2014/main" id="{13B211C3-778A-4BC4-AAC6-977375F7975D}"/>
              </a:ext>
            </a:extLst>
          </p:cNvPr>
          <p:cNvSpPr txBox="1"/>
          <p:nvPr/>
        </p:nvSpPr>
        <p:spPr>
          <a:xfrm>
            <a:off x="5844549" y="3119929"/>
            <a:ext cx="848838" cy="369332"/>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n-US" altLang="zh-CN" dirty="0"/>
              <a:t>ANL</a:t>
            </a:r>
            <a:endParaRPr lang="zh-CN" altLang="en-US" dirty="0"/>
          </a:p>
        </p:txBody>
      </p:sp>
      <p:sp>
        <p:nvSpPr>
          <p:cNvPr id="29" name="文本框 28">
            <a:extLst>
              <a:ext uri="{FF2B5EF4-FFF2-40B4-BE49-F238E27FC236}">
                <a16:creationId xmlns:a16="http://schemas.microsoft.com/office/drawing/2014/main" id="{E6807844-3C93-476F-BDAF-50DD5FB39049}"/>
              </a:ext>
            </a:extLst>
          </p:cNvPr>
          <p:cNvSpPr txBox="1"/>
          <p:nvPr/>
        </p:nvSpPr>
        <p:spPr>
          <a:xfrm>
            <a:off x="6948851" y="3095672"/>
            <a:ext cx="848838" cy="369332"/>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n-US" altLang="zh-CN" dirty="0"/>
              <a:t>BNL</a:t>
            </a:r>
            <a:endParaRPr lang="zh-CN" altLang="en-US" dirty="0"/>
          </a:p>
        </p:txBody>
      </p:sp>
      <p:sp>
        <p:nvSpPr>
          <p:cNvPr id="30" name="文本框 29">
            <a:extLst>
              <a:ext uri="{FF2B5EF4-FFF2-40B4-BE49-F238E27FC236}">
                <a16:creationId xmlns:a16="http://schemas.microsoft.com/office/drawing/2014/main" id="{2C0189A2-3002-4D49-83F6-FE2F0210BE7E}"/>
              </a:ext>
            </a:extLst>
          </p:cNvPr>
          <p:cNvSpPr txBox="1"/>
          <p:nvPr/>
        </p:nvSpPr>
        <p:spPr>
          <a:xfrm>
            <a:off x="6887928" y="5208190"/>
            <a:ext cx="848838" cy="369332"/>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n-US" altLang="zh-CN" dirty="0"/>
              <a:t>CERN</a:t>
            </a:r>
            <a:endParaRPr lang="zh-CN" altLang="en-US" dirty="0"/>
          </a:p>
        </p:txBody>
      </p:sp>
      <p:sp>
        <p:nvSpPr>
          <p:cNvPr id="31" name="文本框 30">
            <a:extLst>
              <a:ext uri="{FF2B5EF4-FFF2-40B4-BE49-F238E27FC236}">
                <a16:creationId xmlns:a16="http://schemas.microsoft.com/office/drawing/2014/main" id="{85A918F5-510E-4959-B32C-134B6E5510C1}"/>
              </a:ext>
            </a:extLst>
          </p:cNvPr>
          <p:cNvSpPr txBox="1"/>
          <p:nvPr/>
        </p:nvSpPr>
        <p:spPr>
          <a:xfrm>
            <a:off x="7947486" y="5471317"/>
            <a:ext cx="848838" cy="369332"/>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n-US" altLang="zh-CN" dirty="0"/>
              <a:t>LNF</a:t>
            </a:r>
            <a:endParaRPr lang="zh-CN" altLang="en-US" dirty="0"/>
          </a:p>
        </p:txBody>
      </p:sp>
      <p:sp>
        <p:nvSpPr>
          <p:cNvPr id="32" name="文本框 31">
            <a:extLst>
              <a:ext uri="{FF2B5EF4-FFF2-40B4-BE49-F238E27FC236}">
                <a16:creationId xmlns:a16="http://schemas.microsoft.com/office/drawing/2014/main" id="{8C8ADE8D-4578-4A08-AE24-22187CB7FB79}"/>
              </a:ext>
            </a:extLst>
          </p:cNvPr>
          <p:cNvSpPr txBox="1"/>
          <p:nvPr/>
        </p:nvSpPr>
        <p:spPr>
          <a:xfrm>
            <a:off x="8890208" y="4000418"/>
            <a:ext cx="848838" cy="369332"/>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n-US" altLang="zh-CN" dirty="0"/>
              <a:t>DESY</a:t>
            </a:r>
            <a:endParaRPr lang="zh-CN" altLang="en-US" dirty="0"/>
          </a:p>
        </p:txBody>
      </p:sp>
      <p:sp>
        <p:nvSpPr>
          <p:cNvPr id="33" name="文本框 32">
            <a:extLst>
              <a:ext uri="{FF2B5EF4-FFF2-40B4-BE49-F238E27FC236}">
                <a16:creationId xmlns:a16="http://schemas.microsoft.com/office/drawing/2014/main" id="{96A23F2F-8FD5-4829-AD0E-DAF9646AF5C7}"/>
              </a:ext>
            </a:extLst>
          </p:cNvPr>
          <p:cNvSpPr txBox="1"/>
          <p:nvPr/>
        </p:nvSpPr>
        <p:spPr>
          <a:xfrm>
            <a:off x="10201386" y="3237973"/>
            <a:ext cx="1223206" cy="369332"/>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n-US" altLang="zh-CN" dirty="0">
                <a:solidFill>
                  <a:srgbClr val="FF0000"/>
                </a:solidFill>
              </a:rPr>
              <a:t>THU/IHEP</a:t>
            </a:r>
            <a:endParaRPr lang="zh-CN" altLang="en-US" dirty="0">
              <a:solidFill>
                <a:srgbClr val="FF0000"/>
              </a:solidFill>
            </a:endParaRPr>
          </a:p>
        </p:txBody>
      </p:sp>
      <p:sp>
        <p:nvSpPr>
          <p:cNvPr id="34" name="文本框 33">
            <a:extLst>
              <a:ext uri="{FF2B5EF4-FFF2-40B4-BE49-F238E27FC236}">
                <a16:creationId xmlns:a16="http://schemas.microsoft.com/office/drawing/2014/main" id="{B146DD92-3163-4652-9996-C5179A2972E9}"/>
              </a:ext>
            </a:extLst>
          </p:cNvPr>
          <p:cNvSpPr txBox="1"/>
          <p:nvPr/>
        </p:nvSpPr>
        <p:spPr>
          <a:xfrm>
            <a:off x="9369486" y="5334281"/>
            <a:ext cx="1677198" cy="369332"/>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n-US" altLang="zh-CN" dirty="0">
                <a:solidFill>
                  <a:srgbClr val="FF0000"/>
                </a:solidFill>
              </a:rPr>
              <a:t>THU/SINAP</a:t>
            </a:r>
            <a:endParaRPr lang="zh-CN" altLang="en-US" dirty="0">
              <a:solidFill>
                <a:srgbClr val="FF0000"/>
              </a:solidFill>
            </a:endParaRPr>
          </a:p>
        </p:txBody>
      </p:sp>
      <p:sp>
        <p:nvSpPr>
          <p:cNvPr id="35" name="Rectangle 12">
            <a:extLst>
              <a:ext uri="{FF2B5EF4-FFF2-40B4-BE49-F238E27FC236}">
                <a16:creationId xmlns:a16="http://schemas.microsoft.com/office/drawing/2014/main" id="{4D2FC40A-F984-45DD-BDFC-820BB3C1E56E}"/>
              </a:ext>
            </a:extLst>
          </p:cNvPr>
          <p:cNvSpPr>
            <a:spLocks noChangeArrowheads="1"/>
          </p:cNvSpPr>
          <p:nvPr/>
        </p:nvSpPr>
        <p:spPr bwMode="auto">
          <a:xfrm>
            <a:off x="1127448" y="0"/>
            <a:ext cx="11064552" cy="755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nchorCtr="0"/>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zh-CN" altLang="en-US" sz="2800" b="1" dirty="0">
                <a:solidFill>
                  <a:srgbClr val="0070C0"/>
                </a:solidFill>
                <a:latin typeface="新宋体" panose="02010609030101010101" pitchFamily="49" charset="-122"/>
                <a:ea typeface="新宋体" panose="02010609030101010101" pitchFamily="49" charset="-122"/>
              </a:rPr>
              <a:t>  </a:t>
            </a:r>
            <a:r>
              <a:rPr lang="en-US" altLang="zh-CN" sz="2800" b="1" dirty="0">
                <a:solidFill>
                  <a:schemeClr val="tx2">
                    <a:lumMod val="75000"/>
                  </a:schemeClr>
                </a:solidFill>
                <a:latin typeface="+mj-lt"/>
                <a:ea typeface="新宋体" panose="02010609030101010101" pitchFamily="49" charset="-122"/>
              </a:rPr>
              <a:t>Plasma Based Acceleration (PBA): &gt; 1000 </a:t>
            </a:r>
            <a:r>
              <a:rPr lang="en-US" altLang="zh-CN" sz="2800" b="1" dirty="0" err="1">
                <a:solidFill>
                  <a:schemeClr val="tx2">
                    <a:lumMod val="75000"/>
                  </a:schemeClr>
                </a:solidFill>
                <a:latin typeface="+mj-lt"/>
                <a:ea typeface="新宋体" panose="02010609030101010101" pitchFamily="49" charset="-122"/>
              </a:rPr>
              <a:t>E</a:t>
            </a:r>
            <a:r>
              <a:rPr lang="en-US" altLang="zh-CN" sz="2800" b="1" baseline="-25000" dirty="0" err="1">
                <a:solidFill>
                  <a:schemeClr val="tx2">
                    <a:lumMod val="75000"/>
                  </a:schemeClr>
                </a:solidFill>
                <a:latin typeface="+mj-lt"/>
                <a:ea typeface="新宋体" panose="02010609030101010101" pitchFamily="49" charset="-122"/>
              </a:rPr>
              <a:t>acc</a:t>
            </a:r>
            <a:r>
              <a:rPr lang="en-US" altLang="zh-CN" sz="2800" b="1" baseline="-25000" dirty="0">
                <a:solidFill>
                  <a:schemeClr val="tx2">
                    <a:lumMod val="75000"/>
                  </a:schemeClr>
                </a:solidFill>
                <a:latin typeface="+mj-lt"/>
                <a:ea typeface="新宋体" panose="02010609030101010101" pitchFamily="49" charset="-122"/>
              </a:rPr>
              <a:t>.</a:t>
            </a:r>
            <a:r>
              <a:rPr lang="en-US" altLang="zh-CN" sz="2800" b="1" dirty="0">
                <a:solidFill>
                  <a:schemeClr val="tx2">
                    <a:lumMod val="75000"/>
                  </a:schemeClr>
                </a:solidFill>
                <a:latin typeface="+mj-lt"/>
                <a:ea typeface="新宋体" panose="02010609030101010101" pitchFamily="49" charset="-122"/>
              </a:rPr>
              <a:t> </a:t>
            </a:r>
            <a:endParaRPr lang="zh-CN" altLang="en-US" sz="2800" b="1" dirty="0">
              <a:solidFill>
                <a:schemeClr val="tx2">
                  <a:lumMod val="75000"/>
                </a:schemeClr>
              </a:solidFill>
              <a:latin typeface="+mj-lt"/>
              <a:ea typeface="新宋体" panose="02010609030101010101" pitchFamily="49" charset="-122"/>
            </a:endParaRPr>
          </a:p>
        </p:txBody>
      </p:sp>
      <p:sp>
        <p:nvSpPr>
          <p:cNvPr id="36" name="Text Box 66">
            <a:extLst>
              <a:ext uri="{FF2B5EF4-FFF2-40B4-BE49-F238E27FC236}">
                <a16:creationId xmlns:a16="http://schemas.microsoft.com/office/drawing/2014/main" id="{9E80CE00-A21E-422D-B890-DCB1759E2C6D}"/>
              </a:ext>
            </a:extLst>
          </p:cNvPr>
          <p:cNvSpPr txBox="1">
            <a:spLocks noChangeArrowheads="1"/>
          </p:cNvSpPr>
          <p:nvPr/>
        </p:nvSpPr>
        <p:spPr bwMode="auto">
          <a:xfrm>
            <a:off x="5624639" y="5878910"/>
            <a:ext cx="5971964" cy="461665"/>
          </a:xfrm>
          <a:prstGeom prst="rect">
            <a:avLst/>
          </a:prstGeom>
          <a:solidFill>
            <a:schemeClr val="bg1"/>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400" b="1" dirty="0"/>
              <a:t>Affiliations/institutes on PWFA Study</a:t>
            </a:r>
          </a:p>
        </p:txBody>
      </p:sp>
      <p:sp>
        <p:nvSpPr>
          <p:cNvPr id="37" name="スライド番号プレースホルダ 3">
            <a:extLst>
              <a:ext uri="{FF2B5EF4-FFF2-40B4-BE49-F238E27FC236}">
                <a16:creationId xmlns:a16="http://schemas.microsoft.com/office/drawing/2014/main" id="{49731B4E-98AD-4DF5-A1D4-7A79C89C0A87}"/>
              </a:ext>
            </a:extLst>
          </p:cNvPr>
          <p:cNvSpPr txBox="1">
            <a:spLocks noGrp="1"/>
          </p:cNvSpPr>
          <p:nvPr/>
        </p:nvSpPr>
        <p:spPr bwMode="auto">
          <a:xfrm>
            <a:off x="11734800" y="6477002"/>
            <a:ext cx="457200" cy="37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r" eaLnBrk="1" hangingPunct="1"/>
            <a:fld id="{5345F683-F44F-4BBB-86E1-414416B34219}" type="slidenum">
              <a:rPr lang="en-US" altLang="zh-CN" sz="1400" b="1">
                <a:latin typeface="Tahoma" panose="020B0604030504040204" pitchFamily="34" charset="0"/>
                <a:ea typeface="楷体_GB2312" pitchFamily="49" charset="-122"/>
              </a:rPr>
              <a:pPr algn="r" eaLnBrk="1" hangingPunct="1"/>
              <a:t>3</a:t>
            </a:fld>
            <a:endParaRPr lang="en-US" altLang="zh-CN" sz="1400" b="1" dirty="0">
              <a:latin typeface="Tahoma" panose="020B0604030504040204" pitchFamily="34" charset="0"/>
              <a:ea typeface="楷体_GB2312" pitchFamily="49" charset="-122"/>
            </a:endParaRPr>
          </a:p>
        </p:txBody>
      </p:sp>
    </p:spTree>
    <p:extLst>
      <p:ext uri="{BB962C8B-B14F-4D97-AF65-F5344CB8AC3E}">
        <p14:creationId xmlns:p14="http://schemas.microsoft.com/office/powerpoint/2010/main" val="141258955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D7868F-D78E-499A-BEA2-217052A9BA6E}"/>
              </a:ext>
            </a:extLst>
          </p:cNvPr>
          <p:cNvPicPr>
            <a:picLocks noChangeAspect="1"/>
          </p:cNvPicPr>
          <p:nvPr/>
        </p:nvPicPr>
        <p:blipFill rotWithShape="1">
          <a:blip r:embed="rId2"/>
          <a:srcRect l="5657" t="3777"/>
          <a:stretch/>
        </p:blipFill>
        <p:spPr>
          <a:xfrm>
            <a:off x="6158412" y="802432"/>
            <a:ext cx="5994428" cy="3668783"/>
          </a:xfrm>
          <a:prstGeom prst="rect">
            <a:avLst/>
          </a:prstGeom>
        </p:spPr>
      </p:pic>
      <p:sp>
        <p:nvSpPr>
          <p:cNvPr id="2" name="Rectangle 12">
            <a:extLst>
              <a:ext uri="{FF2B5EF4-FFF2-40B4-BE49-F238E27FC236}">
                <a16:creationId xmlns:a16="http://schemas.microsoft.com/office/drawing/2014/main" id="{79C1D545-DD20-4E88-94EA-7EAB0C1CA2C7}"/>
              </a:ext>
            </a:extLst>
          </p:cNvPr>
          <p:cNvSpPr>
            <a:spLocks noChangeArrowheads="1"/>
          </p:cNvSpPr>
          <p:nvPr/>
        </p:nvSpPr>
        <p:spPr bwMode="auto">
          <a:xfrm>
            <a:off x="1559496" y="0"/>
            <a:ext cx="8568952" cy="755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nchorCtr="0"/>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zh-CN" altLang="en-US" sz="3600" dirty="0">
                <a:solidFill>
                  <a:srgbClr val="333399"/>
                </a:solidFill>
                <a:latin typeface="Tahoma" panose="020B0604030504040204" pitchFamily="34" charset="0"/>
                <a:ea typeface="方正粗黑宋简体" panose="02000000000000000000" pitchFamily="2" charset="-122"/>
                <a:cs typeface="Tahoma" panose="020B0604030504040204" pitchFamily="34" charset="0"/>
              </a:rPr>
              <a:t>等离子体尾场加速正电子的难度</a:t>
            </a:r>
          </a:p>
        </p:txBody>
      </p:sp>
      <p:pic>
        <p:nvPicPr>
          <p:cNvPr id="3" name="图片 2">
            <a:extLst>
              <a:ext uri="{FF2B5EF4-FFF2-40B4-BE49-F238E27FC236}">
                <a16:creationId xmlns:a16="http://schemas.microsoft.com/office/drawing/2014/main" id="{5A0CCCE3-D6B8-442E-9B40-AD197781DB96}"/>
              </a:ext>
            </a:extLst>
          </p:cNvPr>
          <p:cNvPicPr>
            <a:picLocks noChangeAspect="1"/>
          </p:cNvPicPr>
          <p:nvPr/>
        </p:nvPicPr>
        <p:blipFill rotWithShape="1">
          <a:blip r:embed="rId3"/>
          <a:srcRect t="13708" r="27119" b="2498"/>
          <a:stretch/>
        </p:blipFill>
        <p:spPr>
          <a:xfrm>
            <a:off x="-34276" y="836712"/>
            <a:ext cx="6192688" cy="3312368"/>
          </a:xfrm>
          <a:prstGeom prst="rect">
            <a:avLst/>
          </a:prstGeom>
        </p:spPr>
      </p:pic>
      <p:sp>
        <p:nvSpPr>
          <p:cNvPr id="6" name="文本框 5">
            <a:extLst>
              <a:ext uri="{FF2B5EF4-FFF2-40B4-BE49-F238E27FC236}">
                <a16:creationId xmlns:a16="http://schemas.microsoft.com/office/drawing/2014/main" id="{5BBD2710-0754-41FE-AB55-48A57881D506}"/>
              </a:ext>
            </a:extLst>
          </p:cNvPr>
          <p:cNvSpPr txBox="1"/>
          <p:nvPr/>
        </p:nvSpPr>
        <p:spPr>
          <a:xfrm>
            <a:off x="1069267" y="4653136"/>
            <a:ext cx="9549409" cy="465640"/>
          </a:xfrm>
          <a:prstGeom prst="rect">
            <a:avLst/>
          </a:prstGeom>
          <a:noFill/>
        </p:spPr>
        <p:txBody>
          <a:bodyPr wrap="none" rtlCol="0">
            <a:spAutoFit/>
          </a:bodyPr>
          <a:lstStyle/>
          <a:p>
            <a:pPr marL="285750" indent="-285750">
              <a:lnSpc>
                <a:spcPct val="150000"/>
              </a:lnSpc>
              <a:buFont typeface="Wingdings" panose="05000000000000000000" pitchFamily="2" charset="2"/>
              <a:buChar char="Ø"/>
            </a:pPr>
            <a:r>
              <a:rPr lang="zh-CN" altLang="en-US" b="1" dirty="0">
                <a:latin typeface="+mn-ea"/>
              </a:rPr>
              <a:t>在空泡机制中，同时满足加速和聚焦正电子的区域非常小，很难保证高品质的正电子加速</a:t>
            </a:r>
            <a:endParaRPr lang="en-US" altLang="zh-CN" b="1" dirty="0">
              <a:latin typeface="+mn-ea"/>
            </a:endParaRPr>
          </a:p>
        </p:txBody>
      </p:sp>
      <p:sp>
        <p:nvSpPr>
          <p:cNvPr id="7" name="矩形 6">
            <a:extLst>
              <a:ext uri="{FF2B5EF4-FFF2-40B4-BE49-F238E27FC236}">
                <a16:creationId xmlns:a16="http://schemas.microsoft.com/office/drawing/2014/main" id="{DA2A91C0-5E53-4015-8B1D-2F7FFF4FCE9C}"/>
              </a:ext>
            </a:extLst>
          </p:cNvPr>
          <p:cNvSpPr/>
          <p:nvPr/>
        </p:nvSpPr>
        <p:spPr>
          <a:xfrm>
            <a:off x="1415480" y="5728571"/>
            <a:ext cx="3932295" cy="338554"/>
          </a:xfrm>
          <a:prstGeom prst="rect">
            <a:avLst/>
          </a:prstGeom>
        </p:spPr>
        <p:txBody>
          <a:bodyPr wrap="square">
            <a:spAutoFit/>
          </a:bodyPr>
          <a:lstStyle/>
          <a:p>
            <a:r>
              <a:rPr lang="en-US" altLang="zh-CN" sz="1600" dirty="0">
                <a:latin typeface="Times New Roman" panose="02020603050405020304" pitchFamily="18" charset="0"/>
                <a:cs typeface="Times New Roman" panose="02020603050405020304" pitchFamily="18" charset="0"/>
              </a:rPr>
              <a:t>X. Wang et al. PRAB 12, 051303 (2009)</a:t>
            </a:r>
          </a:p>
        </p:txBody>
      </p:sp>
      <p:sp>
        <p:nvSpPr>
          <p:cNvPr id="8" name="矩形 7">
            <a:extLst>
              <a:ext uri="{FF2B5EF4-FFF2-40B4-BE49-F238E27FC236}">
                <a16:creationId xmlns:a16="http://schemas.microsoft.com/office/drawing/2014/main" id="{606924DF-C67C-41D0-B075-EED67DAD1339}"/>
              </a:ext>
            </a:extLst>
          </p:cNvPr>
          <p:cNvSpPr/>
          <p:nvPr/>
        </p:nvSpPr>
        <p:spPr>
          <a:xfrm>
            <a:off x="1415480" y="5373216"/>
            <a:ext cx="3174821" cy="338554"/>
          </a:xfrm>
          <a:prstGeom prst="rect">
            <a:avLst/>
          </a:prstGeom>
        </p:spPr>
        <p:txBody>
          <a:bodyPr wrap="square">
            <a:spAutoFit/>
          </a:bodyPr>
          <a:lstStyle/>
          <a:p>
            <a:r>
              <a:rPr lang="nb-NO" altLang="zh-CN" sz="1600" dirty="0">
                <a:solidFill>
                  <a:srgbClr val="000000"/>
                </a:solidFill>
                <a:latin typeface="Times New Roman" panose="02020603050405020304" pitchFamily="18" charset="0"/>
                <a:cs typeface="Times New Roman" panose="02020603050405020304" pitchFamily="18" charset="0"/>
              </a:rPr>
              <a:t>Lotov, PoP 14, 023101 (2007)</a:t>
            </a:r>
            <a:r>
              <a:rPr lang="nb-NO" altLang="zh-CN" sz="1600" dirty="0">
                <a:latin typeface="Times New Roman" panose="02020603050405020304" pitchFamily="18" charset="0"/>
                <a:cs typeface="Times New Roman" panose="02020603050405020304" pitchFamily="18" charset="0"/>
              </a:rPr>
              <a:t> </a:t>
            </a:r>
            <a:endParaRPr lang="zh-CN" altLang="en-US" sz="1600" dirty="0">
              <a:latin typeface="Times New Roman" panose="02020603050405020304" pitchFamily="18" charset="0"/>
              <a:cs typeface="Times New Roman" panose="02020603050405020304" pitchFamily="18" charset="0"/>
            </a:endParaRPr>
          </a:p>
        </p:txBody>
      </p:sp>
      <p:sp>
        <p:nvSpPr>
          <p:cNvPr id="9" name="スライド番号プレースホルダ 3">
            <a:extLst>
              <a:ext uri="{FF2B5EF4-FFF2-40B4-BE49-F238E27FC236}">
                <a16:creationId xmlns:a16="http://schemas.microsoft.com/office/drawing/2014/main" id="{B86CC42E-6EEA-4D5A-A9E7-51F0DF6228CA}"/>
              </a:ext>
            </a:extLst>
          </p:cNvPr>
          <p:cNvSpPr txBox="1">
            <a:spLocks noGrp="1"/>
          </p:cNvSpPr>
          <p:nvPr/>
        </p:nvSpPr>
        <p:spPr bwMode="auto">
          <a:xfrm>
            <a:off x="11734800" y="6477002"/>
            <a:ext cx="457200" cy="37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r" eaLnBrk="1" hangingPunct="1"/>
            <a:fld id="{5345F683-F44F-4BBB-86E1-414416B34219}" type="slidenum">
              <a:rPr lang="en-US" altLang="zh-CN" sz="1400" b="1">
                <a:latin typeface="Tahoma" panose="020B0604030504040204" pitchFamily="34" charset="0"/>
                <a:ea typeface="楷体_GB2312" pitchFamily="49" charset="-122"/>
              </a:rPr>
              <a:pPr algn="r" eaLnBrk="1" hangingPunct="1"/>
              <a:t>4</a:t>
            </a:fld>
            <a:endParaRPr lang="en-US" altLang="zh-CN" sz="1400" b="1" dirty="0">
              <a:latin typeface="Tahoma" panose="020B0604030504040204" pitchFamily="34" charset="0"/>
              <a:ea typeface="楷体_GB2312" pitchFamily="49" charset="-122"/>
            </a:endParaRPr>
          </a:p>
        </p:txBody>
      </p:sp>
    </p:spTree>
    <p:extLst>
      <p:ext uri="{BB962C8B-B14F-4D97-AF65-F5344CB8AC3E}">
        <p14:creationId xmlns:p14="http://schemas.microsoft.com/office/powerpoint/2010/main" val="219056164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E13F67E2-B5EF-4E24-B890-6E871884BFBF}"/>
              </a:ext>
            </a:extLst>
          </p:cNvPr>
          <p:cNvPicPr>
            <a:picLocks noChangeAspect="1"/>
          </p:cNvPicPr>
          <p:nvPr/>
        </p:nvPicPr>
        <p:blipFill>
          <a:blip r:embed="rId2"/>
          <a:stretch>
            <a:fillRect/>
          </a:stretch>
        </p:blipFill>
        <p:spPr>
          <a:xfrm>
            <a:off x="751997" y="858157"/>
            <a:ext cx="10729192" cy="5394566"/>
          </a:xfrm>
          <a:prstGeom prst="rect">
            <a:avLst/>
          </a:prstGeom>
        </p:spPr>
      </p:pic>
      <p:sp>
        <p:nvSpPr>
          <p:cNvPr id="14" name="Rectangle 12">
            <a:extLst>
              <a:ext uri="{FF2B5EF4-FFF2-40B4-BE49-F238E27FC236}">
                <a16:creationId xmlns:a16="http://schemas.microsoft.com/office/drawing/2014/main" id="{C5A7E92A-5C64-4D31-9575-E1C2F9816BCB}"/>
              </a:ext>
            </a:extLst>
          </p:cNvPr>
          <p:cNvSpPr>
            <a:spLocks noChangeArrowheads="1"/>
          </p:cNvSpPr>
          <p:nvPr/>
        </p:nvSpPr>
        <p:spPr bwMode="auto">
          <a:xfrm>
            <a:off x="1559496" y="0"/>
            <a:ext cx="8568952" cy="755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nchorCtr="0"/>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zh-CN" altLang="en-US" sz="3600" dirty="0">
                <a:solidFill>
                  <a:srgbClr val="333399"/>
                </a:solidFill>
                <a:latin typeface="Tahoma" panose="020B0604030504040204" pitchFamily="34" charset="0"/>
                <a:ea typeface="方正粗黑宋简体" panose="02000000000000000000" pitchFamily="2" charset="-122"/>
                <a:cs typeface="Tahoma" panose="020B0604030504040204" pitchFamily="34" charset="0"/>
              </a:rPr>
              <a:t>正电子加速方案探索</a:t>
            </a:r>
          </a:p>
        </p:txBody>
      </p:sp>
      <p:sp>
        <p:nvSpPr>
          <p:cNvPr id="4" name="スライド番号プレースホルダ 3">
            <a:extLst>
              <a:ext uri="{FF2B5EF4-FFF2-40B4-BE49-F238E27FC236}">
                <a16:creationId xmlns:a16="http://schemas.microsoft.com/office/drawing/2014/main" id="{4DC1FA11-785B-4EA3-8260-720857B13091}"/>
              </a:ext>
            </a:extLst>
          </p:cNvPr>
          <p:cNvSpPr txBox="1">
            <a:spLocks noGrp="1"/>
          </p:cNvSpPr>
          <p:nvPr/>
        </p:nvSpPr>
        <p:spPr bwMode="auto">
          <a:xfrm>
            <a:off x="11734800" y="6477002"/>
            <a:ext cx="457200" cy="37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r" eaLnBrk="1" hangingPunct="1"/>
            <a:fld id="{5345F683-F44F-4BBB-86E1-414416B34219}" type="slidenum">
              <a:rPr lang="en-US" altLang="zh-CN" sz="1400" b="1">
                <a:latin typeface="Tahoma" panose="020B0604030504040204" pitchFamily="34" charset="0"/>
                <a:ea typeface="楷体_GB2312" pitchFamily="49" charset="-122"/>
              </a:rPr>
              <a:pPr algn="r" eaLnBrk="1" hangingPunct="1"/>
              <a:t>5</a:t>
            </a:fld>
            <a:endParaRPr lang="en-US" altLang="zh-CN" sz="1400" b="1" dirty="0">
              <a:latin typeface="Tahoma" panose="020B0604030504040204" pitchFamily="34" charset="0"/>
              <a:ea typeface="楷体_GB2312" pitchFamily="49" charset="-122"/>
            </a:endParaRPr>
          </a:p>
        </p:txBody>
      </p:sp>
    </p:spTree>
    <p:extLst>
      <p:ext uri="{BB962C8B-B14F-4D97-AF65-F5344CB8AC3E}">
        <p14:creationId xmlns:p14="http://schemas.microsoft.com/office/powerpoint/2010/main" val="334172812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22DF064B-82A9-4228-AA9D-CC692E777186}"/>
              </a:ext>
            </a:extLst>
          </p:cNvPr>
          <p:cNvSpPr>
            <a:spLocks noChangeArrowheads="1"/>
          </p:cNvSpPr>
          <p:nvPr/>
        </p:nvSpPr>
        <p:spPr bwMode="auto">
          <a:xfrm>
            <a:off x="1559496" y="0"/>
            <a:ext cx="8568952" cy="755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nchorCtr="0"/>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zh-CN" altLang="en-US" sz="3600" dirty="0">
                <a:solidFill>
                  <a:srgbClr val="333399"/>
                </a:solidFill>
                <a:latin typeface="Tahoma" panose="020B0604030504040204" pitchFamily="34" charset="0"/>
                <a:ea typeface="方正粗黑宋简体" panose="02000000000000000000" pitchFamily="2" charset="-122"/>
                <a:cs typeface="Tahoma" panose="020B0604030504040204" pitchFamily="34" charset="0"/>
              </a:rPr>
              <a:t>国际现状：回避正电子加速难题</a:t>
            </a:r>
          </a:p>
        </p:txBody>
      </p:sp>
      <p:sp>
        <p:nvSpPr>
          <p:cNvPr id="6" name="Title 1">
            <a:extLst>
              <a:ext uri="{FF2B5EF4-FFF2-40B4-BE49-F238E27FC236}">
                <a16:creationId xmlns:a16="http://schemas.microsoft.com/office/drawing/2014/main" id="{DD180E47-2DA6-43FC-B1B1-C69361AAED43}"/>
              </a:ext>
            </a:extLst>
          </p:cNvPr>
          <p:cNvSpPr txBox="1">
            <a:spLocks/>
          </p:cNvSpPr>
          <p:nvPr/>
        </p:nvSpPr>
        <p:spPr>
          <a:xfrm>
            <a:off x="909638" y="908720"/>
            <a:ext cx="10515600" cy="6786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Light" panose="020F0302020204030204"/>
                <a:ea typeface="+mj-ea"/>
                <a:cs typeface="+mj-cs"/>
              </a:rPr>
              <a:t>Hybrid Asymmetric Linear Higgs Factory (HALHF)</a:t>
            </a:r>
          </a:p>
        </p:txBody>
      </p:sp>
      <p:pic>
        <p:nvPicPr>
          <p:cNvPr id="7" name="Picture 10" descr="Graphical user interface&#10;&#10;Description automatically generated with low confidence">
            <a:extLst>
              <a:ext uri="{FF2B5EF4-FFF2-40B4-BE49-F238E27FC236}">
                <a16:creationId xmlns:a16="http://schemas.microsoft.com/office/drawing/2014/main" id="{D53954D2-B747-45D0-8AD5-DEB1BEEC4413}"/>
              </a:ext>
            </a:extLst>
          </p:cNvPr>
          <p:cNvPicPr>
            <a:picLocks noChangeAspect="1"/>
          </p:cNvPicPr>
          <p:nvPr/>
        </p:nvPicPr>
        <p:blipFill>
          <a:blip r:embed="rId2"/>
          <a:stretch>
            <a:fillRect/>
          </a:stretch>
        </p:blipFill>
        <p:spPr>
          <a:xfrm>
            <a:off x="403991" y="2115837"/>
            <a:ext cx="11524657" cy="2952328"/>
          </a:xfrm>
          <a:prstGeom prst="rect">
            <a:avLst/>
          </a:prstGeom>
        </p:spPr>
      </p:pic>
      <p:sp>
        <p:nvSpPr>
          <p:cNvPr id="8" name="TextBox 3">
            <a:extLst>
              <a:ext uri="{FF2B5EF4-FFF2-40B4-BE49-F238E27FC236}">
                <a16:creationId xmlns:a16="http://schemas.microsoft.com/office/drawing/2014/main" id="{9D7E13B9-D535-4D30-9F5F-B0AFE0F71821}"/>
              </a:ext>
            </a:extLst>
          </p:cNvPr>
          <p:cNvSpPr txBox="1"/>
          <p:nvPr/>
        </p:nvSpPr>
        <p:spPr>
          <a:xfrm>
            <a:off x="3013489" y="1587402"/>
            <a:ext cx="6165021" cy="584775"/>
          </a:xfrm>
          <a:prstGeom prst="rect">
            <a:avLst/>
          </a:prstGeom>
          <a:noFill/>
        </p:spPr>
        <p:txBody>
          <a:bodyPr wrap="none" rtlCol="0">
            <a:spAutoFit/>
          </a:bodyPr>
          <a:lstStyle/>
          <a:p>
            <a:r>
              <a:rPr lang="en-US" sz="3200" dirty="0">
                <a:solidFill>
                  <a:prstClr val="black"/>
                </a:solidFill>
                <a:latin typeface="Calibri" panose="020F0502020204030204"/>
              </a:rPr>
              <a:t>B. Foster, R. D’Arcy &amp; C.A. </a:t>
            </a:r>
            <a:r>
              <a:rPr lang="en-US" sz="3200" dirty="0" err="1">
                <a:solidFill>
                  <a:prstClr val="black"/>
                </a:solidFill>
                <a:latin typeface="Calibri" panose="020F0502020204030204"/>
              </a:rPr>
              <a:t>Lindstr</a:t>
            </a:r>
            <a:r>
              <a:rPr lang="en-GB" sz="3200" dirty="0" err="1">
                <a:solidFill>
                  <a:srgbClr val="333333"/>
                </a:solidFill>
                <a:latin typeface="Calibri" panose="020F0502020204030204"/>
              </a:rPr>
              <a:t>øm</a:t>
            </a:r>
            <a:endParaRPr lang="en-US" sz="3200" dirty="0">
              <a:solidFill>
                <a:prstClr val="black"/>
              </a:solidFill>
              <a:latin typeface="Calibri" panose="020F0502020204030204"/>
            </a:endParaRPr>
          </a:p>
        </p:txBody>
      </p:sp>
      <p:sp>
        <p:nvSpPr>
          <p:cNvPr id="9" name="矩形 8">
            <a:extLst>
              <a:ext uri="{FF2B5EF4-FFF2-40B4-BE49-F238E27FC236}">
                <a16:creationId xmlns:a16="http://schemas.microsoft.com/office/drawing/2014/main" id="{43978C4F-5829-4657-9078-E72579C94406}"/>
              </a:ext>
            </a:extLst>
          </p:cNvPr>
          <p:cNvSpPr/>
          <p:nvPr/>
        </p:nvSpPr>
        <p:spPr>
          <a:xfrm>
            <a:off x="3719736" y="3861048"/>
            <a:ext cx="4104456" cy="864096"/>
          </a:xfrm>
          <a:prstGeom prst="rect">
            <a:avLst/>
          </a:prstGeom>
          <a:noFill/>
          <a:ln w="38100">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6850696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2">
            <a:extLst>
              <a:ext uri="{FF2B5EF4-FFF2-40B4-BE49-F238E27FC236}">
                <a16:creationId xmlns:a16="http://schemas.microsoft.com/office/drawing/2014/main" id="{A35BDFCC-F2BC-41E7-B9BB-969034985AA6}"/>
              </a:ext>
            </a:extLst>
          </p:cNvPr>
          <p:cNvSpPr>
            <a:spLocks noChangeArrowheads="1"/>
          </p:cNvSpPr>
          <p:nvPr/>
        </p:nvSpPr>
        <p:spPr bwMode="auto">
          <a:xfrm>
            <a:off x="1559496" y="0"/>
            <a:ext cx="8568952" cy="755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nchorCtr="0"/>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zh-CN" altLang="en-US" sz="3600" b="1" dirty="0">
                <a:solidFill>
                  <a:srgbClr val="333399"/>
                </a:solidFill>
                <a:latin typeface="Tahoma" panose="020B0604030504040204" pitchFamily="34" charset="0"/>
                <a:ea typeface="方正粗黑宋简体" panose="02000000000000000000" pitchFamily="2" charset="-122"/>
                <a:cs typeface="Tahoma" panose="020B0604030504040204" pitchFamily="34" charset="0"/>
              </a:rPr>
              <a:t>主要内容</a:t>
            </a:r>
          </a:p>
        </p:txBody>
      </p:sp>
      <p:sp>
        <p:nvSpPr>
          <p:cNvPr id="5" name="Rectangle 14">
            <a:extLst>
              <a:ext uri="{FF2B5EF4-FFF2-40B4-BE49-F238E27FC236}">
                <a16:creationId xmlns:a16="http://schemas.microsoft.com/office/drawing/2014/main" id="{4495AB43-5548-4DB7-8415-B9830C5083AE}"/>
              </a:ext>
            </a:extLst>
          </p:cNvPr>
          <p:cNvSpPr txBox="1">
            <a:spLocks noChangeArrowheads="1"/>
          </p:cNvSpPr>
          <p:nvPr/>
        </p:nvSpPr>
        <p:spPr>
          <a:xfrm>
            <a:off x="1271464" y="1412776"/>
            <a:ext cx="10513168" cy="3456384"/>
          </a:xfrm>
          <a:prstGeom prst="rect">
            <a:avLst/>
          </a:prstGeom>
        </p:spPr>
        <p:txBody>
          <a:bodyPr lIns="92075" tIns="46038" rIns="92075" bIns="46038"/>
          <a:lstStyle>
            <a:lvl1pPr marL="342900" indent="-342900" algn="l" rtl="0" eaLnBrk="0" fontAlgn="base" hangingPunct="0">
              <a:spcBef>
                <a:spcPct val="20000"/>
              </a:spcBef>
              <a:spcAft>
                <a:spcPct val="0"/>
              </a:spcAft>
              <a:buClr>
                <a:schemeClr val="folHlink"/>
              </a:buClr>
              <a:buSzPct val="8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ü"/>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n-ea"/>
              </a:defRPr>
            </a:lvl5pPr>
            <a:lvl6pPr marL="25146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6pPr>
            <a:lvl7pPr marL="29718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7pPr>
            <a:lvl8pPr marL="34290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8pPr>
            <a:lvl9pPr marL="38862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9pPr>
          </a:lstStyle>
          <a:p>
            <a:pPr marL="324000" indent="-720000" eaLnBrk="1" hangingPunct="1">
              <a:spcBef>
                <a:spcPts val="1200"/>
              </a:spcBef>
              <a:spcAft>
                <a:spcPts val="1200"/>
              </a:spcAft>
              <a:buClrTx/>
            </a:pPr>
            <a:r>
              <a:rPr lang="zh-CN" altLang="en-US" b="1" kern="0" dirty="0">
                <a:solidFill>
                  <a:schemeClr val="bg1">
                    <a:lumMod val="75000"/>
                  </a:schemeClr>
                </a:solidFill>
              </a:rPr>
              <a:t>背景：公认难题 </a:t>
            </a:r>
            <a:r>
              <a:rPr lang="en-US" altLang="zh-CN" b="1" kern="0" dirty="0">
                <a:solidFill>
                  <a:schemeClr val="bg1">
                    <a:lumMod val="75000"/>
                  </a:schemeClr>
                </a:solidFill>
              </a:rPr>
              <a:t>&amp; </a:t>
            </a:r>
            <a:r>
              <a:rPr lang="zh-CN" altLang="en-US" b="1" kern="0" dirty="0">
                <a:solidFill>
                  <a:schemeClr val="bg1">
                    <a:lumMod val="75000"/>
                  </a:schemeClr>
                </a:solidFill>
              </a:rPr>
              <a:t>国际现状</a:t>
            </a:r>
            <a:endParaRPr lang="en-US" altLang="zh-CN" b="1" kern="0" dirty="0">
              <a:solidFill>
                <a:schemeClr val="bg1">
                  <a:lumMod val="75000"/>
                </a:schemeClr>
              </a:solidFill>
            </a:endParaRPr>
          </a:p>
          <a:p>
            <a:pPr marL="324000" indent="-720000" eaLnBrk="1" hangingPunct="1">
              <a:spcBef>
                <a:spcPts val="1200"/>
              </a:spcBef>
              <a:spcAft>
                <a:spcPts val="1200"/>
              </a:spcAft>
              <a:buClrTx/>
            </a:pPr>
            <a:r>
              <a:rPr lang="zh-CN" altLang="en-US" b="1" kern="0" dirty="0">
                <a:solidFill>
                  <a:srgbClr val="C00000"/>
                </a:solidFill>
              </a:rPr>
              <a:t>研究进展：创新方案 </a:t>
            </a:r>
            <a:r>
              <a:rPr lang="en-US" altLang="zh-CN" b="1" kern="0" dirty="0">
                <a:solidFill>
                  <a:srgbClr val="C00000"/>
                </a:solidFill>
              </a:rPr>
              <a:t>&amp; </a:t>
            </a:r>
            <a:r>
              <a:rPr lang="zh-CN" altLang="en-US" b="1" kern="0" dirty="0">
                <a:solidFill>
                  <a:srgbClr val="C00000"/>
                </a:solidFill>
              </a:rPr>
              <a:t>等离子体尾场加速研究平台</a:t>
            </a:r>
            <a:endParaRPr lang="en-US" altLang="zh-CN" b="1" kern="0" dirty="0">
              <a:solidFill>
                <a:srgbClr val="C00000"/>
              </a:solidFill>
            </a:endParaRPr>
          </a:p>
          <a:p>
            <a:pPr marL="324000" indent="-720000" eaLnBrk="1" hangingPunct="1">
              <a:spcBef>
                <a:spcPts val="1200"/>
              </a:spcBef>
              <a:spcAft>
                <a:spcPts val="1200"/>
              </a:spcAft>
              <a:buClrTx/>
            </a:pPr>
            <a:r>
              <a:rPr lang="zh-CN" altLang="en-US" b="1" kern="0" dirty="0"/>
              <a:t>小结与展望</a:t>
            </a:r>
            <a:endParaRPr lang="en-US" altLang="zh-CN" b="1" kern="0" dirty="0"/>
          </a:p>
        </p:txBody>
      </p:sp>
    </p:spTree>
    <p:extLst>
      <p:ext uri="{BB962C8B-B14F-4D97-AF65-F5344CB8AC3E}">
        <p14:creationId xmlns:p14="http://schemas.microsoft.com/office/powerpoint/2010/main" val="324726762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2">
            <a:extLst>
              <a:ext uri="{FF2B5EF4-FFF2-40B4-BE49-F238E27FC236}">
                <a16:creationId xmlns:a16="http://schemas.microsoft.com/office/drawing/2014/main" id="{5112F131-7225-43CD-A1F7-98FA597763B7}"/>
              </a:ext>
            </a:extLst>
          </p:cNvPr>
          <p:cNvSpPr>
            <a:spLocks noChangeArrowheads="1"/>
          </p:cNvSpPr>
          <p:nvPr/>
        </p:nvSpPr>
        <p:spPr bwMode="auto">
          <a:xfrm>
            <a:off x="1559496" y="0"/>
            <a:ext cx="8568952" cy="755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nchorCtr="0"/>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zh-CN" altLang="en-US" sz="3600" dirty="0">
                <a:solidFill>
                  <a:srgbClr val="333399"/>
                </a:solidFill>
                <a:latin typeface="Tahoma" panose="020B0604030504040204" pitchFamily="34" charset="0"/>
                <a:ea typeface="方正粗黑宋简体" panose="02000000000000000000" pitchFamily="2" charset="-122"/>
                <a:cs typeface="Tahoma" panose="020B0604030504040204" pitchFamily="34" charset="0"/>
              </a:rPr>
              <a:t>非对称电子束驱动的正电子加速</a:t>
            </a:r>
          </a:p>
        </p:txBody>
      </p:sp>
      <p:sp>
        <p:nvSpPr>
          <p:cNvPr id="19" name="内容占位符 1">
            <a:extLst>
              <a:ext uri="{FF2B5EF4-FFF2-40B4-BE49-F238E27FC236}">
                <a16:creationId xmlns:a16="http://schemas.microsoft.com/office/drawing/2014/main" id="{06637692-9A34-407A-86DF-C0B770F82A15}"/>
              </a:ext>
            </a:extLst>
          </p:cNvPr>
          <p:cNvSpPr txBox="1">
            <a:spLocks/>
          </p:cNvSpPr>
          <p:nvPr/>
        </p:nvSpPr>
        <p:spPr>
          <a:xfrm>
            <a:off x="307444" y="992459"/>
            <a:ext cx="11029615" cy="4740797"/>
          </a:xfrm>
          <a:custGeom>
            <a:avLst/>
            <a:gdLst>
              <a:gd name="connsiteX0" fmla="*/ 0 w 10857753"/>
              <a:gd name="connsiteY0" fmla="*/ 0 h 5136439"/>
              <a:gd name="connsiteX1" fmla="*/ 10857753 w 10857753"/>
              <a:gd name="connsiteY1" fmla="*/ 0 h 5136439"/>
              <a:gd name="connsiteX2" fmla="*/ 10857753 w 10857753"/>
              <a:gd name="connsiteY2" fmla="*/ 5136439 h 5136439"/>
              <a:gd name="connsiteX3" fmla="*/ 0 w 10857753"/>
              <a:gd name="connsiteY3" fmla="*/ 5136439 h 5136439"/>
              <a:gd name="connsiteX4" fmla="*/ 0 w 10857753"/>
              <a:gd name="connsiteY4" fmla="*/ 0 h 5136439"/>
              <a:gd name="connsiteX0-1" fmla="*/ 0 w 10857753"/>
              <a:gd name="connsiteY0-2" fmla="*/ 0 h 5136439"/>
              <a:gd name="connsiteX1-3" fmla="*/ 10857753 w 10857753"/>
              <a:gd name="connsiteY1-4" fmla="*/ 0 h 5136439"/>
              <a:gd name="connsiteX2-5" fmla="*/ 10855126 w 10857753"/>
              <a:gd name="connsiteY2-6" fmla="*/ 4956679 h 5136439"/>
              <a:gd name="connsiteX3-7" fmla="*/ 10857753 w 10857753"/>
              <a:gd name="connsiteY3-8" fmla="*/ 5136439 h 5136439"/>
              <a:gd name="connsiteX4-9" fmla="*/ 0 w 10857753"/>
              <a:gd name="connsiteY4-10" fmla="*/ 5136439 h 5136439"/>
              <a:gd name="connsiteX5" fmla="*/ 0 w 10857753"/>
              <a:gd name="connsiteY5" fmla="*/ 0 h 5136439"/>
              <a:gd name="connsiteX0-11" fmla="*/ 0 w 10857753"/>
              <a:gd name="connsiteY0-12" fmla="*/ 0 h 5142745"/>
              <a:gd name="connsiteX1-13" fmla="*/ 10857753 w 10857753"/>
              <a:gd name="connsiteY1-14" fmla="*/ 0 h 5142745"/>
              <a:gd name="connsiteX2-15" fmla="*/ 10855126 w 10857753"/>
              <a:gd name="connsiteY2-16" fmla="*/ 4956679 h 5142745"/>
              <a:gd name="connsiteX3-17" fmla="*/ 10687486 w 10857753"/>
              <a:gd name="connsiteY3-18" fmla="*/ 5142745 h 5142745"/>
              <a:gd name="connsiteX4-19" fmla="*/ 0 w 10857753"/>
              <a:gd name="connsiteY4-20" fmla="*/ 5136439 h 5142745"/>
              <a:gd name="connsiteX5-21" fmla="*/ 0 w 10857753"/>
              <a:gd name="connsiteY5-22" fmla="*/ 0 h 5142745"/>
              <a:gd name="connsiteX0-23" fmla="*/ 0 w 10857753"/>
              <a:gd name="connsiteY0-24" fmla="*/ 0 h 5142745"/>
              <a:gd name="connsiteX1-25" fmla="*/ 10857753 w 10857753"/>
              <a:gd name="connsiteY1-26" fmla="*/ 0 h 5142745"/>
              <a:gd name="connsiteX2-27" fmla="*/ 10855126 w 10857753"/>
              <a:gd name="connsiteY2-28" fmla="*/ 4956679 h 5142745"/>
              <a:gd name="connsiteX3-29" fmla="*/ 10687486 w 10857753"/>
              <a:gd name="connsiteY3-30" fmla="*/ 5142745 h 5142745"/>
              <a:gd name="connsiteX4-31" fmla="*/ 0 w 10857753"/>
              <a:gd name="connsiteY4-32" fmla="*/ 5136439 h 5142745"/>
              <a:gd name="connsiteX5-33" fmla="*/ 0 w 10857753"/>
              <a:gd name="connsiteY5-34" fmla="*/ 0 h 5142745"/>
              <a:gd name="connsiteX0-35" fmla="*/ 0 w 10857753"/>
              <a:gd name="connsiteY0-36" fmla="*/ 0 h 5142747"/>
              <a:gd name="connsiteX1-37" fmla="*/ 10857753 w 10857753"/>
              <a:gd name="connsiteY1-38" fmla="*/ 0 h 5142747"/>
              <a:gd name="connsiteX2-39" fmla="*/ 10855126 w 10857753"/>
              <a:gd name="connsiteY2-40" fmla="*/ 4956679 h 5142747"/>
              <a:gd name="connsiteX3-41" fmla="*/ 10687486 w 10857753"/>
              <a:gd name="connsiteY3-42" fmla="*/ 5142745 h 5142747"/>
              <a:gd name="connsiteX4-43" fmla="*/ 0 w 10857753"/>
              <a:gd name="connsiteY4-44" fmla="*/ 5136439 h 5142747"/>
              <a:gd name="connsiteX5-45" fmla="*/ 0 w 10857753"/>
              <a:gd name="connsiteY5-46" fmla="*/ 0 h 5142747"/>
              <a:gd name="connsiteX0-47" fmla="*/ 0 w 10857753"/>
              <a:gd name="connsiteY0-48" fmla="*/ 0 h 5142903"/>
              <a:gd name="connsiteX1-49" fmla="*/ 10857753 w 10857753"/>
              <a:gd name="connsiteY1-50" fmla="*/ 0 h 5142903"/>
              <a:gd name="connsiteX2-51" fmla="*/ 10855126 w 10857753"/>
              <a:gd name="connsiteY2-52" fmla="*/ 4956679 h 5142903"/>
              <a:gd name="connsiteX3-53" fmla="*/ 10687486 w 10857753"/>
              <a:gd name="connsiteY3-54" fmla="*/ 5142745 h 5142903"/>
              <a:gd name="connsiteX4-55" fmla="*/ 0 w 10857753"/>
              <a:gd name="connsiteY4-56" fmla="*/ 5136439 h 5142903"/>
              <a:gd name="connsiteX5-57" fmla="*/ 0 w 10857753"/>
              <a:gd name="connsiteY5-58" fmla="*/ 0 h 5142903"/>
              <a:gd name="connsiteX0-59" fmla="*/ 0 w 10857753"/>
              <a:gd name="connsiteY0-60" fmla="*/ 0 h 5142823"/>
              <a:gd name="connsiteX1-61" fmla="*/ 10857753 w 10857753"/>
              <a:gd name="connsiteY1-62" fmla="*/ 0 h 5142823"/>
              <a:gd name="connsiteX2-63" fmla="*/ 10855126 w 10857753"/>
              <a:gd name="connsiteY2-64" fmla="*/ 4956679 h 5142823"/>
              <a:gd name="connsiteX3-65" fmla="*/ 10687486 w 10857753"/>
              <a:gd name="connsiteY3-66" fmla="*/ 5142745 h 5142823"/>
              <a:gd name="connsiteX4-67" fmla="*/ 0 w 10857753"/>
              <a:gd name="connsiteY4-68" fmla="*/ 5136439 h 5142823"/>
              <a:gd name="connsiteX5-69" fmla="*/ 0 w 10857753"/>
              <a:gd name="connsiteY5-70" fmla="*/ 0 h 5142823"/>
              <a:gd name="connsiteX0-71" fmla="*/ 0 w 10857753"/>
              <a:gd name="connsiteY0-72" fmla="*/ 0 h 5142926"/>
              <a:gd name="connsiteX1-73" fmla="*/ 10857753 w 10857753"/>
              <a:gd name="connsiteY1-74" fmla="*/ 0 h 5142926"/>
              <a:gd name="connsiteX2-75" fmla="*/ 10855126 w 10857753"/>
              <a:gd name="connsiteY2-76" fmla="*/ 4956679 h 5142926"/>
              <a:gd name="connsiteX3-77" fmla="*/ 10687486 w 10857753"/>
              <a:gd name="connsiteY3-78" fmla="*/ 5142745 h 5142926"/>
              <a:gd name="connsiteX4-79" fmla="*/ 0 w 10857753"/>
              <a:gd name="connsiteY4-80" fmla="*/ 5136439 h 5142926"/>
              <a:gd name="connsiteX5-81" fmla="*/ 0 w 10857753"/>
              <a:gd name="connsiteY5-82" fmla="*/ 0 h 5142926"/>
              <a:gd name="connsiteX0-83" fmla="*/ 0 w 10857753"/>
              <a:gd name="connsiteY0-84" fmla="*/ 0 h 5142954"/>
              <a:gd name="connsiteX1-85" fmla="*/ 10857753 w 10857753"/>
              <a:gd name="connsiteY1-86" fmla="*/ 0 h 5142954"/>
              <a:gd name="connsiteX2-87" fmla="*/ 10855126 w 10857753"/>
              <a:gd name="connsiteY2-88" fmla="*/ 4963817 h 5142954"/>
              <a:gd name="connsiteX3-89" fmla="*/ 10687486 w 10857753"/>
              <a:gd name="connsiteY3-90" fmla="*/ 5142745 h 5142954"/>
              <a:gd name="connsiteX4-91" fmla="*/ 0 w 10857753"/>
              <a:gd name="connsiteY4-92" fmla="*/ 5136439 h 5142954"/>
              <a:gd name="connsiteX5-93" fmla="*/ 0 w 10857753"/>
              <a:gd name="connsiteY5-94" fmla="*/ 0 h 5142954"/>
              <a:gd name="connsiteX0-95" fmla="*/ 0 w 10857753"/>
              <a:gd name="connsiteY0-96" fmla="*/ 0 h 5142954"/>
              <a:gd name="connsiteX1-97" fmla="*/ 10857753 w 10857753"/>
              <a:gd name="connsiteY1-98" fmla="*/ 0 h 5142954"/>
              <a:gd name="connsiteX2-99" fmla="*/ 10855126 w 10857753"/>
              <a:gd name="connsiteY2-100" fmla="*/ 4963817 h 5142954"/>
              <a:gd name="connsiteX3-101" fmla="*/ 10687486 w 10857753"/>
              <a:gd name="connsiteY3-102" fmla="*/ 5142745 h 5142954"/>
              <a:gd name="connsiteX4-103" fmla="*/ 0 w 10857753"/>
              <a:gd name="connsiteY4-104" fmla="*/ 5136439 h 5142954"/>
              <a:gd name="connsiteX5-105" fmla="*/ 0 w 10857753"/>
              <a:gd name="connsiteY5-106" fmla="*/ 0 h 5142954"/>
              <a:gd name="connsiteX0-107" fmla="*/ 0 w 10857753"/>
              <a:gd name="connsiteY0-108" fmla="*/ 0 h 5143138"/>
              <a:gd name="connsiteX1-109" fmla="*/ 10857753 w 10857753"/>
              <a:gd name="connsiteY1-110" fmla="*/ 0 h 5143138"/>
              <a:gd name="connsiteX2-111" fmla="*/ 10855126 w 10857753"/>
              <a:gd name="connsiteY2-112" fmla="*/ 4963817 h 5143138"/>
              <a:gd name="connsiteX3-113" fmla="*/ 10687486 w 10857753"/>
              <a:gd name="connsiteY3-114" fmla="*/ 5142745 h 5143138"/>
              <a:gd name="connsiteX4-115" fmla="*/ 0 w 10857753"/>
              <a:gd name="connsiteY4-116" fmla="*/ 5136439 h 5143138"/>
              <a:gd name="connsiteX5-117" fmla="*/ 0 w 10857753"/>
              <a:gd name="connsiteY5-118" fmla="*/ 0 h 51431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0857753" h="5143138">
                <a:moveTo>
                  <a:pt x="0" y="0"/>
                </a:moveTo>
                <a:lnTo>
                  <a:pt x="10857753" y="0"/>
                </a:lnTo>
                <a:cubicBezTo>
                  <a:pt x="10856877" y="1652226"/>
                  <a:pt x="10856002" y="4910484"/>
                  <a:pt x="10855126" y="4963817"/>
                </a:cubicBezTo>
                <a:cubicBezTo>
                  <a:pt x="10840364" y="5128486"/>
                  <a:pt x="10747038" y="5146323"/>
                  <a:pt x="10687486" y="5142745"/>
                </a:cubicBezTo>
                <a:lnTo>
                  <a:pt x="0" y="5136439"/>
                </a:lnTo>
                <a:lnTo>
                  <a:pt x="0" y="0"/>
                </a:lnTo>
                <a:close/>
              </a:path>
            </a:pathLst>
          </a:custGeom>
          <a:noFill/>
          <a:ln w="19050" cap="flat" cmpd="sng" algn="ctr">
            <a:gradFill flip="none" rotWithShape="1">
              <a:gsLst>
                <a:gs pos="0">
                  <a:srgbClr val="9DC3E6"/>
                </a:gs>
                <a:gs pos="35000">
                  <a:srgbClr val="5B9BD5">
                    <a:lumMod val="45000"/>
                    <a:lumOff val="55000"/>
                  </a:srgbClr>
                </a:gs>
                <a:gs pos="70000">
                  <a:srgbClr val="5B9BD5">
                    <a:lumMod val="45000"/>
                    <a:lumOff val="55000"/>
                  </a:srgbClr>
                </a:gs>
                <a:gs pos="100000">
                  <a:srgbClr val="5B9BD5">
                    <a:lumMod val="30000"/>
                    <a:lumOff val="70000"/>
                  </a:srgbClr>
                </a:gs>
              </a:gsLst>
              <a:path path="rect">
                <a:fillToRect l="50000" t="50000" r="50000" b="50000"/>
              </a:path>
              <a:tileRect/>
            </a:gradFill>
            <a:prstDash val="solid"/>
            <a:miter lim="800000"/>
            <a:headEnd type="oval"/>
            <a:tailEnd type="oval"/>
          </a:ln>
          <a:effectLst/>
        </p:spPr>
        <p:txBody>
          <a:bodyPr>
            <a:normAutofit/>
          </a:bodyPr>
          <a:lstStyle>
            <a:lvl1pPr marL="313055" indent="-313055" algn="l" defTabSz="914400" rtl="0" eaLnBrk="1" latinLnBrk="0" hangingPunct="1">
              <a:lnSpc>
                <a:spcPct val="140000"/>
              </a:lnSpc>
              <a:spcBef>
                <a:spcPts val="1000"/>
              </a:spcBef>
              <a:buSzPct val="100000"/>
              <a:buFont typeface="Wingdings" panose="05000000000000000000" pitchFamily="2" charset="2"/>
              <a:buChar char=""/>
              <a:defRPr lang="zh-CN" altLang="en-US" sz="2800" b="1"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1pPr>
            <a:lvl2pPr marL="593725" indent="-281305" algn="l" defTabSz="914400" rtl="0" eaLnBrk="1" latinLnBrk="0" hangingPunct="1">
              <a:lnSpc>
                <a:spcPct val="140000"/>
              </a:lnSpc>
              <a:spcBef>
                <a:spcPts val="500"/>
              </a:spcBef>
              <a:buFontTx/>
              <a:buBlip>
                <a:blip r:embed="rId10"/>
              </a:buBlip>
              <a:defRPr lang="zh-CN" altLang="en-US" sz="2400" kern="1200">
                <a:solidFill>
                  <a:schemeClr val="tx1"/>
                </a:solidFill>
                <a:latin typeface="Times New Roman" panose="02020603050405020304" pitchFamily="18" charset="0"/>
                <a:ea typeface="黑体" panose="02010609060101010101" pitchFamily="49"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3055" marR="0" lvl="0" indent="-313055" algn="l" defTabSz="914400" rtl="0" eaLnBrk="1" fontAlgn="auto" latinLnBrk="0" hangingPunct="1">
              <a:lnSpc>
                <a:spcPct val="140000"/>
              </a:lnSpc>
              <a:spcBef>
                <a:spcPts val="1000"/>
              </a:spcBef>
              <a:spcAft>
                <a:spcPts val="0"/>
              </a:spcAft>
              <a:buClrTx/>
              <a:buSzPct val="100000"/>
              <a:buFont typeface="Wingdings" panose="05000000000000000000" pitchFamily="2" charset="2"/>
              <a:buChar char=""/>
              <a:tabLst/>
              <a:defRPr/>
            </a:pPr>
            <a:r>
              <a:rPr kumimoji="0" lang="zh-CN" altLang="en-US" sz="1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横向不对称的驱动束激发起四极场，自洽演化形成稳定的正电子加速结构</a:t>
            </a:r>
          </a:p>
          <a:p>
            <a:pPr marL="593725" marR="0" lvl="1" indent="-281305" algn="l" defTabSz="914400" rtl="0" eaLnBrk="1" fontAlgn="auto" latinLnBrk="0" hangingPunct="1">
              <a:lnSpc>
                <a:spcPct val="140000"/>
              </a:lnSpc>
              <a:spcBef>
                <a:spcPts val="500"/>
              </a:spcBef>
              <a:spcAft>
                <a:spcPts val="0"/>
              </a:spcAft>
              <a:buClrTx/>
              <a:buSzTx/>
              <a:buFontTx/>
              <a:buBlip>
                <a:blip r:embed="rId10"/>
              </a:buBlip>
              <a:tabLst/>
              <a:defRPr/>
            </a:pPr>
            <a:endParaRPr kumimoji="0" lang="zh-CN" altLang="en-US" sz="18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593725" marR="0" lvl="1" indent="-281305" algn="l" defTabSz="914400" rtl="0" eaLnBrk="1" fontAlgn="auto" latinLnBrk="0" hangingPunct="1">
              <a:lnSpc>
                <a:spcPct val="140000"/>
              </a:lnSpc>
              <a:spcBef>
                <a:spcPts val="500"/>
              </a:spcBef>
              <a:spcAft>
                <a:spcPts val="0"/>
              </a:spcAft>
              <a:buClrTx/>
              <a:buSzTx/>
              <a:buFontTx/>
              <a:buBlip>
                <a:blip r:embed="rId10"/>
              </a:buBlip>
              <a:tabLst/>
              <a:defRPr/>
            </a:pPr>
            <a:endParaRPr kumimoji="0" lang="zh-CN" altLang="en-US" sz="18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593725" marR="0" lvl="1" indent="-281305" algn="l" defTabSz="914400" rtl="0" eaLnBrk="1" fontAlgn="auto" latinLnBrk="0" hangingPunct="1">
              <a:lnSpc>
                <a:spcPct val="140000"/>
              </a:lnSpc>
              <a:spcBef>
                <a:spcPts val="500"/>
              </a:spcBef>
              <a:spcAft>
                <a:spcPts val="0"/>
              </a:spcAft>
              <a:buClrTx/>
              <a:buSzTx/>
              <a:buFontTx/>
              <a:buBlip>
                <a:blip r:embed="rId10"/>
              </a:buBlip>
              <a:tabLst/>
              <a:defRPr/>
            </a:pPr>
            <a:endParaRPr kumimoji="0" lang="zh-CN" altLang="en-US" sz="18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12420" marR="0" lvl="1" indent="0" algn="l" defTabSz="914400" rtl="0" eaLnBrk="1" fontAlgn="auto" latinLnBrk="0" hangingPunct="1">
              <a:lnSpc>
                <a:spcPct val="140000"/>
              </a:lnSpc>
              <a:spcBef>
                <a:spcPts val="50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12420" marR="0" lvl="1" indent="0" algn="l" defTabSz="914400" rtl="0" eaLnBrk="1" fontAlgn="auto" latinLnBrk="0" hangingPunct="1">
              <a:lnSpc>
                <a:spcPct val="140000"/>
              </a:lnSpc>
              <a:spcBef>
                <a:spcPts val="50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593725" marR="0" lvl="1" indent="-281305" algn="l" defTabSz="914400" rtl="0" eaLnBrk="1" fontAlgn="auto" latinLnBrk="0" hangingPunct="1">
              <a:lnSpc>
                <a:spcPct val="140000"/>
              </a:lnSpc>
              <a:spcBef>
                <a:spcPts val="500"/>
              </a:spcBef>
              <a:spcAft>
                <a:spcPts val="0"/>
              </a:spcAft>
              <a:buClrTx/>
              <a:buSzTx/>
              <a:buFontTx/>
              <a:buBlip>
                <a:blip r:embed="rId10"/>
              </a:buBlip>
              <a:tabLst/>
              <a:defRPr/>
            </a:pPr>
            <a:endParaRPr kumimoji="0" lang="zh-CN" altLang="en-US" sz="18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13055" marR="0" lvl="0" indent="-313055" algn="l" defTabSz="914400" rtl="0" eaLnBrk="1" fontAlgn="auto" latinLnBrk="0" hangingPunct="1">
              <a:lnSpc>
                <a:spcPct val="140000"/>
              </a:lnSpc>
              <a:spcBef>
                <a:spcPts val="1000"/>
              </a:spcBef>
              <a:spcAft>
                <a:spcPts val="0"/>
              </a:spcAft>
              <a:buClrTx/>
              <a:buSzPct val="100000"/>
              <a:buFont typeface="Wingdings" panose="05000000000000000000" pitchFamily="2" charset="2"/>
              <a:buChar char=""/>
              <a:tabLst/>
              <a:defRPr/>
            </a:pPr>
            <a:r>
              <a:rPr kumimoji="0" lang="zh-CN" altLang="en-US" sz="1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目前研究中空白</a:t>
            </a:r>
          </a:p>
          <a:p>
            <a:pPr marL="593725" marR="0" lvl="1" indent="-281305" algn="l" defTabSz="914400" rtl="0" eaLnBrk="1" fontAlgn="auto" latinLnBrk="0" hangingPunct="1">
              <a:lnSpc>
                <a:spcPct val="140000"/>
              </a:lnSpc>
              <a:spcBef>
                <a:spcPts val="500"/>
              </a:spcBef>
              <a:spcAft>
                <a:spcPts val="0"/>
              </a:spcAft>
              <a:buClrTx/>
              <a:buSzTx/>
              <a:buFontTx/>
              <a:buBlip>
                <a:blip r:embed="rId10"/>
              </a:buBlip>
              <a:tabLst/>
              <a:defRPr/>
            </a:pPr>
            <a:r>
              <a:rPr kumimoji="0" lang="zh-CN" altLang="en-US" sz="18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驱动束演化模式与稳态尾场形成条件</a:t>
            </a:r>
          </a:p>
          <a:p>
            <a:pPr marL="593725" marR="0" lvl="1" indent="-281305" algn="l" defTabSz="914400" rtl="0" eaLnBrk="1" fontAlgn="auto" latinLnBrk="0" hangingPunct="1">
              <a:lnSpc>
                <a:spcPct val="140000"/>
              </a:lnSpc>
              <a:spcBef>
                <a:spcPts val="500"/>
              </a:spcBef>
              <a:spcAft>
                <a:spcPts val="0"/>
              </a:spcAft>
              <a:buClrTx/>
              <a:buSzTx/>
              <a:buFontTx/>
              <a:buBlip>
                <a:blip r:embed="rId10"/>
              </a:buBlip>
              <a:tabLst/>
              <a:defRPr/>
            </a:pPr>
            <a:r>
              <a:rPr kumimoji="0" lang="zh-CN" altLang="en-US" sz="18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高品质正电子加速潜力</a:t>
            </a:r>
          </a:p>
        </p:txBody>
      </p:sp>
      <p:sp>
        <p:nvSpPr>
          <p:cNvPr id="20" name="矩形 19">
            <a:extLst>
              <a:ext uri="{FF2B5EF4-FFF2-40B4-BE49-F238E27FC236}">
                <a16:creationId xmlns:a16="http://schemas.microsoft.com/office/drawing/2014/main" id="{6EF811AC-C9CD-4F87-812E-826EE67EDF2D}"/>
              </a:ext>
            </a:extLst>
          </p:cNvPr>
          <p:cNvSpPr/>
          <p:nvPr/>
        </p:nvSpPr>
        <p:spPr>
          <a:xfrm>
            <a:off x="551384" y="5968557"/>
            <a:ext cx="6634555" cy="307777"/>
          </a:xfrm>
          <a:prstGeom prst="rect">
            <a:avLst/>
          </a:prstGeom>
        </p:spPr>
        <p:txBody>
          <a:bodyPr wrap="square">
            <a:spAutoFit/>
          </a:bodyPr>
          <a:lstStyle/>
          <a:p>
            <a:r>
              <a:rPr lang="en-US" altLang="zh-CN" sz="1400" dirty="0">
                <a:solidFill>
                  <a:prstClr val="black"/>
                </a:solidFill>
                <a:latin typeface="Arial" panose="020B0604020202020204" pitchFamily="34" charset="0"/>
                <a:ea typeface="等线" panose="02010600030101010101" pitchFamily="2" charset="-122"/>
                <a:cs typeface="Arial" panose="020B0604020202020204" pitchFamily="34" charset="0"/>
              </a:rPr>
              <a:t>Shiyu Zhou, Wei Lu, </a:t>
            </a:r>
            <a:r>
              <a:rPr lang="en-US" altLang="zh-CN" sz="1400" i="1" dirty="0">
                <a:solidFill>
                  <a:prstClr val="black"/>
                </a:solidFill>
                <a:latin typeface="Arial" panose="020B0604020202020204" pitchFamily="34" charset="0"/>
                <a:ea typeface="等线" panose="02010600030101010101" pitchFamily="2" charset="-122"/>
                <a:cs typeface="Arial" panose="020B0604020202020204" pitchFamily="34" charset="0"/>
              </a:rPr>
              <a:t>et al</a:t>
            </a:r>
            <a:r>
              <a:rPr lang="en-US" altLang="zh-CN" sz="1400" dirty="0">
                <a:solidFill>
                  <a:prstClr val="black"/>
                </a:solidFill>
                <a:latin typeface="Arial" panose="020B0604020202020204" pitchFamily="34" charset="0"/>
                <a:ea typeface="等线" panose="02010600030101010101" pitchFamily="2" charset="-122"/>
                <a:cs typeface="Arial" panose="020B0604020202020204" pitchFamily="34" charset="0"/>
              </a:rPr>
              <a:t>., </a:t>
            </a:r>
            <a:r>
              <a:rPr lang="en-US" altLang="zh-CN" sz="1400" dirty="0">
                <a:solidFill>
                  <a:srgbClr val="231F20"/>
                </a:solidFill>
                <a:latin typeface="Arial" panose="020B0604020202020204" pitchFamily="34" charset="0"/>
                <a:ea typeface="等线" panose="02010600030101010101" pitchFamily="2" charset="-122"/>
                <a:cs typeface="Arial" panose="020B0604020202020204" pitchFamily="34" charset="0"/>
              </a:rPr>
              <a:t>PRL 127, 174801 (2021) (Editors’ Suggestion)</a:t>
            </a:r>
            <a:endParaRPr lang="zh-CN" altLang="en-US" sz="1400" dirty="0">
              <a:solidFill>
                <a:prstClr val="black"/>
              </a:solidFill>
              <a:latin typeface="Arial" panose="020B0604020202020204" pitchFamily="34" charset="0"/>
              <a:ea typeface="等线" panose="02010600030101010101" pitchFamily="2" charset="-122"/>
              <a:cs typeface="Arial" panose="020B0604020202020204" pitchFamily="34" charset="0"/>
            </a:endParaRPr>
          </a:p>
        </p:txBody>
      </p:sp>
      <p:pic>
        <p:nvPicPr>
          <p:cNvPr id="21" name="den-x-new">
            <a:hlinkClick r:id="" action="ppaction://media"/>
            <a:extLst>
              <a:ext uri="{FF2B5EF4-FFF2-40B4-BE49-F238E27FC236}">
                <a16:creationId xmlns:a16="http://schemas.microsoft.com/office/drawing/2014/main" id="{1DD8960D-1E82-496A-935E-27BF54916261}"/>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399495" y="1488897"/>
            <a:ext cx="2561603" cy="2735399"/>
          </a:xfrm>
          <a:prstGeom prst="rect">
            <a:avLst/>
          </a:prstGeom>
        </p:spPr>
      </p:pic>
      <p:pic>
        <p:nvPicPr>
          <p:cNvPr id="22" name="den-z-new">
            <a:hlinkClick r:id="" action="ppaction://media"/>
            <a:extLst>
              <a:ext uri="{FF2B5EF4-FFF2-40B4-BE49-F238E27FC236}">
                <a16:creationId xmlns:a16="http://schemas.microsoft.com/office/drawing/2014/main" id="{40FA66CB-7A9C-4055-924C-5EBAE29AF93E}"/>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3007623" y="1488897"/>
            <a:ext cx="2561603" cy="2759870"/>
          </a:xfrm>
          <a:prstGeom prst="rect">
            <a:avLst/>
          </a:prstGeom>
        </p:spPr>
      </p:pic>
      <p:pic>
        <p:nvPicPr>
          <p:cNvPr id="23" name="ez-xz-new">
            <a:hlinkClick r:id="" action="ppaction://media"/>
            <a:extLst>
              <a:ext uri="{FF2B5EF4-FFF2-40B4-BE49-F238E27FC236}">
                <a16:creationId xmlns:a16="http://schemas.microsoft.com/office/drawing/2014/main" id="{4BDD23D0-491E-43B4-8CD7-42DD7DF958D6}"/>
              </a:ext>
            </a:extLst>
          </p:cNvPr>
          <p:cNvPicPr>
            <a:picLocks noChangeAspect="1"/>
          </p:cNvPicPr>
          <p:nvPr>
            <a:videoFile r:link="rId6"/>
            <p:extLst>
              <p:ext uri="{DAA4B4D4-6D71-4841-9C94-3DE7FCFB9230}">
                <p14:media xmlns:p14="http://schemas.microsoft.com/office/powerpoint/2010/main" r:embed="rId5"/>
              </p:ext>
            </p:extLst>
          </p:nvPr>
        </p:nvPicPr>
        <p:blipFill>
          <a:blip r:embed="rId13"/>
          <a:stretch>
            <a:fillRect/>
          </a:stretch>
        </p:blipFill>
        <p:spPr>
          <a:xfrm>
            <a:off x="5587254" y="1564888"/>
            <a:ext cx="2762713" cy="2754341"/>
          </a:xfrm>
          <a:prstGeom prst="rect">
            <a:avLst/>
          </a:prstGeom>
        </p:spPr>
      </p:pic>
      <p:pic>
        <p:nvPicPr>
          <p:cNvPr id="24" name="foc-xz-new">
            <a:hlinkClick r:id="" action="ppaction://media"/>
            <a:extLst>
              <a:ext uri="{FF2B5EF4-FFF2-40B4-BE49-F238E27FC236}">
                <a16:creationId xmlns:a16="http://schemas.microsoft.com/office/drawing/2014/main" id="{E1B9E08B-69FA-4731-BB52-78E4E35DAB18}"/>
              </a:ext>
            </a:extLst>
          </p:cNvPr>
          <p:cNvPicPr>
            <a:picLocks noChangeAspect="1"/>
          </p:cNvPicPr>
          <p:nvPr>
            <a:videoFile r:link="rId8"/>
            <p:extLst>
              <p:ext uri="{DAA4B4D4-6D71-4841-9C94-3DE7FCFB9230}">
                <p14:media xmlns:p14="http://schemas.microsoft.com/office/powerpoint/2010/main" r:embed="rId7"/>
              </p:ext>
            </p:extLst>
          </p:nvPr>
        </p:nvPicPr>
        <p:blipFill>
          <a:blip r:embed="rId14"/>
          <a:stretch>
            <a:fillRect/>
          </a:stretch>
        </p:blipFill>
        <p:spPr>
          <a:xfrm>
            <a:off x="8434704" y="1564888"/>
            <a:ext cx="2762713" cy="2754341"/>
          </a:xfrm>
          <a:prstGeom prst="rect">
            <a:avLst/>
          </a:prstGeom>
        </p:spPr>
      </p:pic>
    </p:spTree>
    <p:extLst>
      <p:ext uri="{BB962C8B-B14F-4D97-AF65-F5344CB8AC3E}">
        <p14:creationId xmlns:p14="http://schemas.microsoft.com/office/powerpoint/2010/main" val="2513470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249" fill="hold"/>
                                        <p:tgtEl>
                                          <p:spTgt spid="21"/>
                                        </p:tgtEl>
                                      </p:cBhvr>
                                    </p:cmd>
                                  </p:childTnLst>
                                </p:cTn>
                              </p:par>
                              <p:par>
                                <p:cTn id="7" presetID="1" presetClass="mediacall" presetSubtype="0" fill="hold" nodeType="withEffect">
                                  <p:stCondLst>
                                    <p:cond delay="0"/>
                                  </p:stCondLst>
                                  <p:childTnLst>
                                    <p:cmd type="call" cmd="playFrom(0.0)">
                                      <p:cBhvr>
                                        <p:cTn id="8" dur="6249" fill="hold"/>
                                        <p:tgtEl>
                                          <p:spTgt spid="22"/>
                                        </p:tgtEl>
                                      </p:cBhvr>
                                    </p:cmd>
                                  </p:childTnLst>
                                </p:cTn>
                              </p:par>
                              <p:par>
                                <p:cTn id="9" presetID="1" presetClass="mediacall" presetSubtype="0" fill="hold" nodeType="withEffect">
                                  <p:stCondLst>
                                    <p:cond delay="0"/>
                                  </p:stCondLst>
                                  <p:childTnLst>
                                    <p:cmd type="call" cmd="playFrom(0.0)">
                                      <p:cBhvr>
                                        <p:cTn id="10" dur="6249" fill="hold"/>
                                        <p:tgtEl>
                                          <p:spTgt spid="23"/>
                                        </p:tgtEl>
                                      </p:cBhvr>
                                    </p:cmd>
                                  </p:childTnLst>
                                </p:cTn>
                              </p:par>
                              <p:par>
                                <p:cTn id="11" presetID="1" presetClass="mediacall" presetSubtype="0" fill="hold" nodeType="withEffect">
                                  <p:stCondLst>
                                    <p:cond delay="0"/>
                                  </p:stCondLst>
                                  <p:childTnLst>
                                    <p:cmd type="call" cmd="playFrom(0.0)">
                                      <p:cBhvr>
                                        <p:cTn id="12" dur="6249"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1"/>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1"/>
                                        </p:tgtEl>
                                      </p:cBhvr>
                                    </p:cmd>
                                  </p:childTnLst>
                                </p:cTn>
                              </p:par>
                            </p:childTnLst>
                          </p:cTn>
                        </p:par>
                      </p:childTnLst>
                    </p:cTn>
                  </p:par>
                </p:childTnLst>
              </p:cTn>
              <p:nextCondLst>
                <p:cond evt="onClick" delay="0">
                  <p:tgtEl>
                    <p:spTgt spid="21"/>
                  </p:tgtEl>
                </p:cond>
              </p:nextCondLst>
            </p:seq>
            <p:seq concurrent="1" nextAc="seek">
              <p:cTn id="18" restart="whenNotActive" fill="hold" evtFilter="cancelBubble" nodeType="interactiveSeq">
                <p:stCondLst>
                  <p:cond evt="onClick" delay="0">
                    <p:tgtEl>
                      <p:spTgt spid="2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2"/>
                                        </p:tgtEl>
                                      </p:cBhvr>
                                    </p:cmd>
                                  </p:childTnLst>
                                </p:cTn>
                              </p:par>
                            </p:childTnLst>
                          </p:cTn>
                        </p:par>
                      </p:childTnLst>
                    </p:cTn>
                  </p:par>
                </p:childTnLst>
              </p:cTn>
              <p:nextCondLst>
                <p:cond evt="onClick" delay="0">
                  <p:tgtEl>
                    <p:spTgt spid="22"/>
                  </p:tgtEl>
                </p:cond>
              </p:nextCondLst>
            </p:seq>
            <p:seq concurrent="1" nextAc="seek">
              <p:cTn id="23" restart="whenNotActive" fill="hold" evtFilter="cancelBubble" nodeType="interactiveSeq">
                <p:stCondLst>
                  <p:cond evt="onClick" delay="0">
                    <p:tgtEl>
                      <p:spTgt spid="23"/>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withEffect">
                                  <p:stCondLst>
                                    <p:cond delay="0"/>
                                  </p:stCondLst>
                                  <p:childTnLst>
                                    <p:cmd type="call" cmd="togglePause">
                                      <p:cBhvr>
                                        <p:cTn id="27" dur="1" fill="hold"/>
                                        <p:tgtEl>
                                          <p:spTgt spid="23"/>
                                        </p:tgtEl>
                                      </p:cBhvr>
                                    </p:cmd>
                                  </p:childTnLst>
                                </p:cTn>
                              </p:par>
                            </p:childTnLst>
                          </p:cTn>
                        </p:par>
                      </p:childTnLst>
                    </p:cTn>
                  </p:par>
                </p:childTnLst>
              </p:cTn>
              <p:nextCondLst>
                <p:cond evt="onClick" delay="0">
                  <p:tgtEl>
                    <p:spTgt spid="23"/>
                  </p:tgtEl>
                </p:cond>
              </p:nextCondLst>
            </p:seq>
            <p:seq concurrent="1" nextAc="seek">
              <p:cTn id="28" restart="whenNotActive" fill="hold" evtFilter="cancelBubble" nodeType="interactiveSeq">
                <p:stCondLst>
                  <p:cond evt="onClick" delay="0">
                    <p:tgtEl>
                      <p:spTgt spid="24"/>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24"/>
                                        </p:tgtEl>
                                      </p:cBhvr>
                                    </p:cmd>
                                  </p:childTnLst>
                                </p:cTn>
                              </p:par>
                            </p:childTnLst>
                          </p:cTn>
                        </p:par>
                      </p:childTnLst>
                    </p:cTn>
                  </p:par>
                </p:childTnLst>
              </p:cTn>
              <p:nextCondLst>
                <p:cond evt="onClick" delay="0">
                  <p:tgtEl>
                    <p:spTgt spid="24"/>
                  </p:tgtEl>
                </p:cond>
              </p:nextCondLst>
            </p:seq>
            <p:video>
              <p:cMediaNode vol="80000">
                <p:cTn id="33" repeatCount="indefinite" fill="hold" display="0">
                  <p:stCondLst>
                    <p:cond delay="indefinite"/>
                  </p:stCondLst>
                </p:cTn>
                <p:tgtEl>
                  <p:spTgt spid="21"/>
                </p:tgtEl>
              </p:cMediaNode>
            </p:video>
            <p:video>
              <p:cMediaNode vol="80000">
                <p:cTn id="34" repeatCount="indefinite" fill="hold" display="0">
                  <p:stCondLst>
                    <p:cond delay="indefinite"/>
                  </p:stCondLst>
                </p:cTn>
                <p:tgtEl>
                  <p:spTgt spid="22"/>
                </p:tgtEl>
              </p:cMediaNode>
            </p:video>
            <p:video>
              <p:cMediaNode vol="80000">
                <p:cTn id="35" repeatCount="indefinite" fill="hold" display="0">
                  <p:stCondLst>
                    <p:cond delay="indefinite"/>
                  </p:stCondLst>
                </p:cTn>
                <p:tgtEl>
                  <p:spTgt spid="23"/>
                </p:tgtEl>
              </p:cMediaNode>
            </p:video>
            <p:video>
              <p:cMediaNode vol="80000">
                <p:cTn id="36" repeatCount="indefinite" fill="hold" display="0">
                  <p:stCondLst>
                    <p:cond delay="indefinite"/>
                  </p:stCondLst>
                </p:cTn>
                <p:tgtEl>
                  <p:spTgt spid="2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2">
            <a:extLst>
              <a:ext uri="{FF2B5EF4-FFF2-40B4-BE49-F238E27FC236}">
                <a16:creationId xmlns:a16="http://schemas.microsoft.com/office/drawing/2014/main" id="{45C509AF-4DFC-4EB5-B3A9-587CAD4A84CE}"/>
              </a:ext>
            </a:extLst>
          </p:cNvPr>
          <p:cNvSpPr>
            <a:spLocks noChangeArrowheads="1"/>
          </p:cNvSpPr>
          <p:nvPr/>
        </p:nvSpPr>
        <p:spPr bwMode="auto">
          <a:xfrm>
            <a:off x="1559496" y="0"/>
            <a:ext cx="8568952" cy="755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nchorCtr="0"/>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base" hangingPunct="1">
              <a:spcBef>
                <a:spcPct val="0"/>
              </a:spcBef>
              <a:spcAft>
                <a:spcPct val="0"/>
              </a:spcAft>
            </a:pPr>
            <a:r>
              <a:rPr lang="zh-CN" altLang="en-US" sz="3600" dirty="0">
                <a:solidFill>
                  <a:srgbClr val="333399"/>
                </a:solidFill>
                <a:latin typeface="Tahoma" panose="020B0604030504040204" pitchFamily="34" charset="0"/>
                <a:ea typeface="方正粗黑宋简体" panose="02000000000000000000" pitchFamily="2" charset="-122"/>
                <a:cs typeface="Tahoma" panose="020B0604030504040204" pitchFamily="34" charset="0"/>
              </a:rPr>
              <a:t>驱动束演化模式分析</a:t>
            </a:r>
          </a:p>
        </p:txBody>
      </p:sp>
      <p:pic>
        <p:nvPicPr>
          <p:cNvPr id="15" name="den-z-new">
            <a:hlinkClick r:id="" action="ppaction://media"/>
            <a:extLst>
              <a:ext uri="{FF2B5EF4-FFF2-40B4-BE49-F238E27FC236}">
                <a16:creationId xmlns:a16="http://schemas.microsoft.com/office/drawing/2014/main" id="{7D930D4D-56F5-4645-BA5C-82C61ED78E26}"/>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3155514" y="4403795"/>
            <a:ext cx="2441921" cy="2027129"/>
          </a:xfrm>
          <a:prstGeom prst="rect">
            <a:avLst/>
          </a:prstGeom>
        </p:spPr>
      </p:pic>
      <p:pic>
        <p:nvPicPr>
          <p:cNvPr id="16" name="den-x-new">
            <a:hlinkClick r:id="" action="ppaction://media"/>
            <a:extLst>
              <a:ext uri="{FF2B5EF4-FFF2-40B4-BE49-F238E27FC236}">
                <a16:creationId xmlns:a16="http://schemas.microsoft.com/office/drawing/2014/main" id="{A1B86261-7870-4090-B556-4D76F3A30479}"/>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463189" y="4403797"/>
            <a:ext cx="2464460" cy="2045840"/>
          </a:xfrm>
          <a:prstGeom prst="rect">
            <a:avLst/>
          </a:prstGeom>
        </p:spPr>
      </p:pic>
      <p:pic>
        <p:nvPicPr>
          <p:cNvPr id="17" name="den-z-new">
            <a:hlinkClick r:id="" action="ppaction://media"/>
            <a:extLst>
              <a:ext uri="{FF2B5EF4-FFF2-40B4-BE49-F238E27FC236}">
                <a16:creationId xmlns:a16="http://schemas.microsoft.com/office/drawing/2014/main" id="{7624DC8D-31F1-4EBC-BFF0-285D172E77A0}"/>
              </a:ext>
            </a:extLst>
          </p:cNvPr>
          <p:cNvPicPr>
            <a:picLocks noChangeAspect="1"/>
          </p:cNvPicPr>
          <p:nvPr>
            <a:videoFile r:link="rId6"/>
            <p:extLst>
              <p:ext uri="{DAA4B4D4-6D71-4841-9C94-3DE7FCFB9230}">
                <p14:media xmlns:p14="http://schemas.microsoft.com/office/powerpoint/2010/main" r:embed="rId5"/>
              </p:ext>
            </p:extLst>
          </p:nvPr>
        </p:nvPicPr>
        <p:blipFill>
          <a:blip r:embed="rId13"/>
          <a:stretch>
            <a:fillRect/>
          </a:stretch>
        </p:blipFill>
        <p:spPr>
          <a:xfrm>
            <a:off x="3059563" y="1575564"/>
            <a:ext cx="2648901" cy="2198950"/>
          </a:xfrm>
          <a:prstGeom prst="rect">
            <a:avLst/>
          </a:prstGeom>
        </p:spPr>
      </p:pic>
      <p:pic>
        <p:nvPicPr>
          <p:cNvPr id="18" name="den-x-new">
            <a:hlinkClick r:id="" action="ppaction://media"/>
            <a:extLst>
              <a:ext uri="{FF2B5EF4-FFF2-40B4-BE49-F238E27FC236}">
                <a16:creationId xmlns:a16="http://schemas.microsoft.com/office/drawing/2014/main" id="{3A00F175-B1AC-4989-BA33-75923CF09543}"/>
              </a:ext>
            </a:extLst>
          </p:cNvPr>
          <p:cNvPicPr>
            <a:picLocks noChangeAspect="1"/>
          </p:cNvPicPr>
          <p:nvPr>
            <a:videoFile r:link="rId8"/>
            <p:extLst>
              <p:ext uri="{DAA4B4D4-6D71-4841-9C94-3DE7FCFB9230}">
                <p14:media xmlns:p14="http://schemas.microsoft.com/office/powerpoint/2010/main" r:embed="rId7"/>
              </p:ext>
            </p:extLst>
          </p:nvPr>
        </p:nvPicPr>
        <p:blipFill>
          <a:blip r:embed="rId14"/>
          <a:stretch>
            <a:fillRect/>
          </a:stretch>
        </p:blipFill>
        <p:spPr>
          <a:xfrm>
            <a:off x="454087" y="1556792"/>
            <a:ext cx="2648901" cy="2198950"/>
          </a:xfrm>
          <a:prstGeom prst="rect">
            <a:avLst/>
          </a:prstGeom>
        </p:spPr>
      </p:pic>
      <p:sp>
        <p:nvSpPr>
          <p:cNvPr id="19" name="内容占位符 1">
            <a:extLst>
              <a:ext uri="{FF2B5EF4-FFF2-40B4-BE49-F238E27FC236}">
                <a16:creationId xmlns:a16="http://schemas.microsoft.com/office/drawing/2014/main" id="{59907996-0A08-4035-A783-4E36BCACACBE}"/>
              </a:ext>
            </a:extLst>
          </p:cNvPr>
          <p:cNvSpPr txBox="1">
            <a:spLocks/>
          </p:cNvSpPr>
          <p:nvPr/>
        </p:nvSpPr>
        <p:spPr>
          <a:xfrm>
            <a:off x="367112" y="764704"/>
            <a:ext cx="8607621" cy="848334"/>
          </a:xfrm>
          <a:custGeom>
            <a:avLst/>
            <a:gdLst>
              <a:gd name="connsiteX0" fmla="*/ 0 w 10857753"/>
              <a:gd name="connsiteY0" fmla="*/ 0 h 5136439"/>
              <a:gd name="connsiteX1" fmla="*/ 10857753 w 10857753"/>
              <a:gd name="connsiteY1" fmla="*/ 0 h 5136439"/>
              <a:gd name="connsiteX2" fmla="*/ 10857753 w 10857753"/>
              <a:gd name="connsiteY2" fmla="*/ 5136439 h 5136439"/>
              <a:gd name="connsiteX3" fmla="*/ 0 w 10857753"/>
              <a:gd name="connsiteY3" fmla="*/ 5136439 h 5136439"/>
              <a:gd name="connsiteX4" fmla="*/ 0 w 10857753"/>
              <a:gd name="connsiteY4" fmla="*/ 0 h 5136439"/>
              <a:gd name="connsiteX0-1" fmla="*/ 0 w 10857753"/>
              <a:gd name="connsiteY0-2" fmla="*/ 0 h 5136439"/>
              <a:gd name="connsiteX1-3" fmla="*/ 10857753 w 10857753"/>
              <a:gd name="connsiteY1-4" fmla="*/ 0 h 5136439"/>
              <a:gd name="connsiteX2-5" fmla="*/ 10855126 w 10857753"/>
              <a:gd name="connsiteY2-6" fmla="*/ 4956679 h 5136439"/>
              <a:gd name="connsiteX3-7" fmla="*/ 10857753 w 10857753"/>
              <a:gd name="connsiteY3-8" fmla="*/ 5136439 h 5136439"/>
              <a:gd name="connsiteX4-9" fmla="*/ 0 w 10857753"/>
              <a:gd name="connsiteY4-10" fmla="*/ 5136439 h 5136439"/>
              <a:gd name="connsiteX5" fmla="*/ 0 w 10857753"/>
              <a:gd name="connsiteY5" fmla="*/ 0 h 5136439"/>
              <a:gd name="connsiteX0-11" fmla="*/ 0 w 10857753"/>
              <a:gd name="connsiteY0-12" fmla="*/ 0 h 5142745"/>
              <a:gd name="connsiteX1-13" fmla="*/ 10857753 w 10857753"/>
              <a:gd name="connsiteY1-14" fmla="*/ 0 h 5142745"/>
              <a:gd name="connsiteX2-15" fmla="*/ 10855126 w 10857753"/>
              <a:gd name="connsiteY2-16" fmla="*/ 4956679 h 5142745"/>
              <a:gd name="connsiteX3-17" fmla="*/ 10687486 w 10857753"/>
              <a:gd name="connsiteY3-18" fmla="*/ 5142745 h 5142745"/>
              <a:gd name="connsiteX4-19" fmla="*/ 0 w 10857753"/>
              <a:gd name="connsiteY4-20" fmla="*/ 5136439 h 5142745"/>
              <a:gd name="connsiteX5-21" fmla="*/ 0 w 10857753"/>
              <a:gd name="connsiteY5-22" fmla="*/ 0 h 5142745"/>
              <a:gd name="connsiteX0-23" fmla="*/ 0 w 10857753"/>
              <a:gd name="connsiteY0-24" fmla="*/ 0 h 5142745"/>
              <a:gd name="connsiteX1-25" fmla="*/ 10857753 w 10857753"/>
              <a:gd name="connsiteY1-26" fmla="*/ 0 h 5142745"/>
              <a:gd name="connsiteX2-27" fmla="*/ 10855126 w 10857753"/>
              <a:gd name="connsiteY2-28" fmla="*/ 4956679 h 5142745"/>
              <a:gd name="connsiteX3-29" fmla="*/ 10687486 w 10857753"/>
              <a:gd name="connsiteY3-30" fmla="*/ 5142745 h 5142745"/>
              <a:gd name="connsiteX4-31" fmla="*/ 0 w 10857753"/>
              <a:gd name="connsiteY4-32" fmla="*/ 5136439 h 5142745"/>
              <a:gd name="connsiteX5-33" fmla="*/ 0 w 10857753"/>
              <a:gd name="connsiteY5-34" fmla="*/ 0 h 5142745"/>
              <a:gd name="connsiteX0-35" fmla="*/ 0 w 10857753"/>
              <a:gd name="connsiteY0-36" fmla="*/ 0 h 5142747"/>
              <a:gd name="connsiteX1-37" fmla="*/ 10857753 w 10857753"/>
              <a:gd name="connsiteY1-38" fmla="*/ 0 h 5142747"/>
              <a:gd name="connsiteX2-39" fmla="*/ 10855126 w 10857753"/>
              <a:gd name="connsiteY2-40" fmla="*/ 4956679 h 5142747"/>
              <a:gd name="connsiteX3-41" fmla="*/ 10687486 w 10857753"/>
              <a:gd name="connsiteY3-42" fmla="*/ 5142745 h 5142747"/>
              <a:gd name="connsiteX4-43" fmla="*/ 0 w 10857753"/>
              <a:gd name="connsiteY4-44" fmla="*/ 5136439 h 5142747"/>
              <a:gd name="connsiteX5-45" fmla="*/ 0 w 10857753"/>
              <a:gd name="connsiteY5-46" fmla="*/ 0 h 5142747"/>
              <a:gd name="connsiteX0-47" fmla="*/ 0 w 10857753"/>
              <a:gd name="connsiteY0-48" fmla="*/ 0 h 5142903"/>
              <a:gd name="connsiteX1-49" fmla="*/ 10857753 w 10857753"/>
              <a:gd name="connsiteY1-50" fmla="*/ 0 h 5142903"/>
              <a:gd name="connsiteX2-51" fmla="*/ 10855126 w 10857753"/>
              <a:gd name="connsiteY2-52" fmla="*/ 4956679 h 5142903"/>
              <a:gd name="connsiteX3-53" fmla="*/ 10687486 w 10857753"/>
              <a:gd name="connsiteY3-54" fmla="*/ 5142745 h 5142903"/>
              <a:gd name="connsiteX4-55" fmla="*/ 0 w 10857753"/>
              <a:gd name="connsiteY4-56" fmla="*/ 5136439 h 5142903"/>
              <a:gd name="connsiteX5-57" fmla="*/ 0 w 10857753"/>
              <a:gd name="connsiteY5-58" fmla="*/ 0 h 5142903"/>
              <a:gd name="connsiteX0-59" fmla="*/ 0 w 10857753"/>
              <a:gd name="connsiteY0-60" fmla="*/ 0 h 5142823"/>
              <a:gd name="connsiteX1-61" fmla="*/ 10857753 w 10857753"/>
              <a:gd name="connsiteY1-62" fmla="*/ 0 h 5142823"/>
              <a:gd name="connsiteX2-63" fmla="*/ 10855126 w 10857753"/>
              <a:gd name="connsiteY2-64" fmla="*/ 4956679 h 5142823"/>
              <a:gd name="connsiteX3-65" fmla="*/ 10687486 w 10857753"/>
              <a:gd name="connsiteY3-66" fmla="*/ 5142745 h 5142823"/>
              <a:gd name="connsiteX4-67" fmla="*/ 0 w 10857753"/>
              <a:gd name="connsiteY4-68" fmla="*/ 5136439 h 5142823"/>
              <a:gd name="connsiteX5-69" fmla="*/ 0 w 10857753"/>
              <a:gd name="connsiteY5-70" fmla="*/ 0 h 5142823"/>
              <a:gd name="connsiteX0-71" fmla="*/ 0 w 10857753"/>
              <a:gd name="connsiteY0-72" fmla="*/ 0 h 5142926"/>
              <a:gd name="connsiteX1-73" fmla="*/ 10857753 w 10857753"/>
              <a:gd name="connsiteY1-74" fmla="*/ 0 h 5142926"/>
              <a:gd name="connsiteX2-75" fmla="*/ 10855126 w 10857753"/>
              <a:gd name="connsiteY2-76" fmla="*/ 4956679 h 5142926"/>
              <a:gd name="connsiteX3-77" fmla="*/ 10687486 w 10857753"/>
              <a:gd name="connsiteY3-78" fmla="*/ 5142745 h 5142926"/>
              <a:gd name="connsiteX4-79" fmla="*/ 0 w 10857753"/>
              <a:gd name="connsiteY4-80" fmla="*/ 5136439 h 5142926"/>
              <a:gd name="connsiteX5-81" fmla="*/ 0 w 10857753"/>
              <a:gd name="connsiteY5-82" fmla="*/ 0 h 5142926"/>
              <a:gd name="connsiteX0-83" fmla="*/ 0 w 10857753"/>
              <a:gd name="connsiteY0-84" fmla="*/ 0 h 5142954"/>
              <a:gd name="connsiteX1-85" fmla="*/ 10857753 w 10857753"/>
              <a:gd name="connsiteY1-86" fmla="*/ 0 h 5142954"/>
              <a:gd name="connsiteX2-87" fmla="*/ 10855126 w 10857753"/>
              <a:gd name="connsiteY2-88" fmla="*/ 4963817 h 5142954"/>
              <a:gd name="connsiteX3-89" fmla="*/ 10687486 w 10857753"/>
              <a:gd name="connsiteY3-90" fmla="*/ 5142745 h 5142954"/>
              <a:gd name="connsiteX4-91" fmla="*/ 0 w 10857753"/>
              <a:gd name="connsiteY4-92" fmla="*/ 5136439 h 5142954"/>
              <a:gd name="connsiteX5-93" fmla="*/ 0 w 10857753"/>
              <a:gd name="connsiteY5-94" fmla="*/ 0 h 5142954"/>
              <a:gd name="connsiteX0-95" fmla="*/ 0 w 10857753"/>
              <a:gd name="connsiteY0-96" fmla="*/ 0 h 5142954"/>
              <a:gd name="connsiteX1-97" fmla="*/ 10857753 w 10857753"/>
              <a:gd name="connsiteY1-98" fmla="*/ 0 h 5142954"/>
              <a:gd name="connsiteX2-99" fmla="*/ 10855126 w 10857753"/>
              <a:gd name="connsiteY2-100" fmla="*/ 4963817 h 5142954"/>
              <a:gd name="connsiteX3-101" fmla="*/ 10687486 w 10857753"/>
              <a:gd name="connsiteY3-102" fmla="*/ 5142745 h 5142954"/>
              <a:gd name="connsiteX4-103" fmla="*/ 0 w 10857753"/>
              <a:gd name="connsiteY4-104" fmla="*/ 5136439 h 5142954"/>
              <a:gd name="connsiteX5-105" fmla="*/ 0 w 10857753"/>
              <a:gd name="connsiteY5-106" fmla="*/ 0 h 5142954"/>
              <a:gd name="connsiteX0-107" fmla="*/ 0 w 10857753"/>
              <a:gd name="connsiteY0-108" fmla="*/ 0 h 5143138"/>
              <a:gd name="connsiteX1-109" fmla="*/ 10857753 w 10857753"/>
              <a:gd name="connsiteY1-110" fmla="*/ 0 h 5143138"/>
              <a:gd name="connsiteX2-111" fmla="*/ 10855126 w 10857753"/>
              <a:gd name="connsiteY2-112" fmla="*/ 4963817 h 5143138"/>
              <a:gd name="connsiteX3-113" fmla="*/ 10687486 w 10857753"/>
              <a:gd name="connsiteY3-114" fmla="*/ 5142745 h 5143138"/>
              <a:gd name="connsiteX4-115" fmla="*/ 0 w 10857753"/>
              <a:gd name="connsiteY4-116" fmla="*/ 5136439 h 5143138"/>
              <a:gd name="connsiteX5-117" fmla="*/ 0 w 10857753"/>
              <a:gd name="connsiteY5-118" fmla="*/ 0 h 51431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0857753" h="5143138">
                <a:moveTo>
                  <a:pt x="0" y="0"/>
                </a:moveTo>
                <a:lnTo>
                  <a:pt x="10857753" y="0"/>
                </a:lnTo>
                <a:cubicBezTo>
                  <a:pt x="10856877" y="1652226"/>
                  <a:pt x="10856002" y="4910484"/>
                  <a:pt x="10855126" y="4963817"/>
                </a:cubicBezTo>
                <a:cubicBezTo>
                  <a:pt x="10840364" y="5128486"/>
                  <a:pt x="10747038" y="5146323"/>
                  <a:pt x="10687486" y="5142745"/>
                </a:cubicBezTo>
                <a:lnTo>
                  <a:pt x="0" y="5136439"/>
                </a:lnTo>
                <a:lnTo>
                  <a:pt x="0" y="0"/>
                </a:lnTo>
                <a:close/>
              </a:path>
            </a:pathLst>
          </a:custGeom>
          <a:noFill/>
          <a:ln w="19050" cap="flat" cmpd="sng" algn="ctr">
            <a:noFill/>
            <a:prstDash val="solid"/>
            <a:miter lim="800000"/>
            <a:headEnd type="oval"/>
            <a:tailEnd type="oval"/>
          </a:ln>
          <a:effectLst/>
        </p:spPr>
        <p:txBody>
          <a:bodyPr>
            <a:normAutofit lnSpcReduction="10000"/>
          </a:bodyPr>
          <a:lstStyle>
            <a:lvl1pPr marL="313055" indent="-313055" algn="l" defTabSz="914400" rtl="0" eaLnBrk="1" latinLnBrk="0" hangingPunct="1">
              <a:lnSpc>
                <a:spcPct val="140000"/>
              </a:lnSpc>
              <a:spcBef>
                <a:spcPts val="1000"/>
              </a:spcBef>
              <a:buSzPct val="100000"/>
              <a:buFont typeface="Wingdings" panose="05000000000000000000" pitchFamily="2" charset="2"/>
              <a:buChar char=""/>
              <a:defRPr lang="zh-CN" altLang="en-US" sz="2800" b="1"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1pPr>
            <a:lvl2pPr marL="593725" indent="-281305" algn="l" defTabSz="914400" rtl="0" eaLnBrk="1" latinLnBrk="0" hangingPunct="1">
              <a:lnSpc>
                <a:spcPct val="140000"/>
              </a:lnSpc>
              <a:spcBef>
                <a:spcPts val="500"/>
              </a:spcBef>
              <a:buFontTx/>
              <a:buBlip>
                <a:blip r:embed="rId15"/>
              </a:buBlip>
              <a:defRPr lang="zh-CN" altLang="en-US" sz="2400" kern="1200">
                <a:solidFill>
                  <a:schemeClr val="tx1"/>
                </a:solidFill>
                <a:latin typeface="Times New Roman" panose="02020603050405020304" pitchFamily="18" charset="0"/>
                <a:ea typeface="黑体" panose="02010609060101010101" pitchFamily="49"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3055" marR="0" lvl="0" indent="-313055" algn="l" defTabSz="914400" rtl="0" eaLnBrk="1" fontAlgn="auto" latinLnBrk="0" hangingPunct="1">
              <a:lnSpc>
                <a:spcPct val="140000"/>
              </a:lnSpc>
              <a:spcBef>
                <a:spcPts val="1000"/>
              </a:spcBef>
              <a:spcAft>
                <a:spcPts val="0"/>
              </a:spcAft>
              <a:buClrTx/>
              <a:buSzPct val="100000"/>
              <a:buFont typeface="Wingdings" panose="05000000000000000000" pitchFamily="2" charset="2"/>
              <a:buChar char=""/>
              <a:tabLst/>
              <a:defRPr/>
            </a:pPr>
            <a:r>
              <a:rPr kumimoji="0" lang="zh-CN" altLang="en-US" sz="1900" b="1" i="0" u="none" strike="noStrike" kern="1200" cap="none" spc="0" normalizeH="0" baseline="0" noProof="0">
                <a:ln>
                  <a:noFill/>
                </a:ln>
                <a:solidFill>
                  <a:sysClr val="windowText" lastClr="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四极场极性翻转模式</a:t>
            </a:r>
          </a:p>
          <a:p>
            <a:pPr marL="593725" marR="0" lvl="1" indent="-281305" algn="l" defTabSz="914400" rtl="0" eaLnBrk="1" fontAlgn="auto" latinLnBrk="0" hangingPunct="1">
              <a:lnSpc>
                <a:spcPct val="140000"/>
              </a:lnSpc>
              <a:spcBef>
                <a:spcPts val="500"/>
              </a:spcBef>
              <a:spcAft>
                <a:spcPts val="0"/>
              </a:spcAft>
              <a:buClrTx/>
              <a:buSzTx/>
              <a:buFontTx/>
              <a:buBlip>
                <a:blip r:embed="rId15"/>
              </a:buBlip>
              <a:tabLst/>
              <a:defRPr/>
            </a:pPr>
            <a:r>
              <a:rPr kumimoji="0" lang="zh-CN" altLang="en-US" sz="1700" b="0" i="0" u="none" strike="noStrike" kern="1200" cap="none" spc="0" normalizeH="0" baseline="0" noProof="0">
                <a:ln>
                  <a:noFill/>
                </a:ln>
                <a:solidFill>
                  <a:sysClr val="windowText" lastClr="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驱动束初始横向发射度与横向尺寸之间的失配导致束团无法维持横向几何不对称性</a:t>
            </a:r>
            <a:endParaRPr kumimoji="0" lang="zh-CN" altLang="en-US" sz="17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3DE3BB7C-EE9D-4AB6-AB35-261A79C762BD}"/>
                  </a:ext>
                </a:extLst>
              </p:cNvPr>
              <p:cNvSpPr txBox="1"/>
              <p:nvPr/>
            </p:nvSpPr>
            <p:spPr>
              <a:xfrm>
                <a:off x="8021491" y="2287384"/>
                <a:ext cx="4269610" cy="1121076"/>
              </a:xfrm>
              <a:prstGeom prst="rect">
                <a:avLst/>
              </a:prstGeom>
              <a:noFill/>
            </p:spPr>
            <p:txBody>
              <a:bodyPr wrap="square">
                <a:spAutoFit/>
              </a:bodyPr>
              <a:lstStyle/>
              <a:p>
                <a:pPr>
                  <a:buFont typeface="Wingdings 2" panose="05020102010507070707" pitchFamily="18" charset="2"/>
                  <a:buNone/>
                </a:pPr>
                <a14:m>
                  <m:oMathPara xmlns:m="http://schemas.openxmlformats.org/officeDocument/2006/math">
                    <m:oMathParaPr>
                      <m:jc m:val="centerGroup"/>
                    </m:oMathParaPr>
                    <m:oMath xmlns:m="http://schemas.openxmlformats.org/officeDocument/2006/math">
                      <m:sSub>
                        <m:sSubPr>
                          <m:ctrlPr>
                            <a:rPr lang="zh-CN" altLang="en-US" sz="1600" i="1" smtClean="0">
                              <a:solidFill>
                                <a:prstClr val="black"/>
                              </a:solidFill>
                              <a:latin typeface="Cambria Math" panose="02040503050406030204" pitchFamily="18" charset="0"/>
                            </a:rPr>
                          </m:ctrlPr>
                        </m:sSubPr>
                        <m:e>
                          <m:acc>
                            <m:accPr>
                              <m:chr m:val="⃗"/>
                              <m:ctrlPr>
                                <a:rPr lang="zh-CN" altLang="en-US" sz="1600" i="1">
                                  <a:solidFill>
                                    <a:prstClr val="black"/>
                                  </a:solidFill>
                                  <a:latin typeface="Cambria Math" panose="02040503050406030204" pitchFamily="18" charset="0"/>
                                </a:rPr>
                              </m:ctrlPr>
                            </m:accPr>
                            <m:e>
                              <m:r>
                                <m:rPr>
                                  <m:sty m:val="p"/>
                                </m:rPr>
                                <a:rPr lang="zh-CN" altLang="en-US" sz="1600">
                                  <a:solidFill>
                                    <a:prstClr val="black"/>
                                  </a:solidFill>
                                  <a:latin typeface="Cambria Math" panose="02040503050406030204" pitchFamily="18" charset="0"/>
                                </a:rPr>
                                <m:t>W</m:t>
                              </m:r>
                            </m:e>
                          </m:acc>
                        </m:e>
                        <m:sub>
                          <m:r>
                            <a:rPr lang="zh-CN" altLang="en-US" sz="1600">
                              <a:solidFill>
                                <a:prstClr val="black"/>
                              </a:solidFill>
                              <a:latin typeface="Cambria Math" panose="02040503050406030204" pitchFamily="18" charset="0"/>
                            </a:rPr>
                            <m:t>⊥2</m:t>
                          </m:r>
                        </m:sub>
                      </m:sSub>
                      <m:d>
                        <m:dPr>
                          <m:ctrlPr>
                            <a:rPr lang="zh-CN" altLang="en-US" sz="1600" i="1">
                              <a:solidFill>
                                <a:prstClr val="black"/>
                              </a:solidFill>
                              <a:latin typeface="Cambria Math" panose="02040503050406030204" pitchFamily="18" charset="0"/>
                            </a:rPr>
                          </m:ctrlPr>
                        </m:dPr>
                        <m:e>
                          <m:r>
                            <a:rPr lang="zh-CN" altLang="en-US" sz="1600" i="1">
                              <a:solidFill>
                                <a:prstClr val="black"/>
                              </a:solidFill>
                              <a:latin typeface="Cambria Math" panose="02040503050406030204" pitchFamily="18" charset="0"/>
                            </a:rPr>
                            <m:t>𝑥</m:t>
                          </m:r>
                          <m:r>
                            <a:rPr lang="zh-CN" altLang="en-US" sz="1600">
                              <a:solidFill>
                                <a:prstClr val="black"/>
                              </a:solidFill>
                              <a:latin typeface="Cambria Math" panose="02040503050406030204" pitchFamily="18" charset="0"/>
                            </a:rPr>
                            <m:t>,</m:t>
                          </m:r>
                          <m:r>
                            <a:rPr lang="zh-CN" altLang="en-US" sz="1600" i="1">
                              <a:solidFill>
                                <a:prstClr val="black"/>
                              </a:solidFill>
                              <a:latin typeface="Cambria Math" panose="02040503050406030204" pitchFamily="18" charset="0"/>
                            </a:rPr>
                            <m:t>𝑦</m:t>
                          </m:r>
                          <m:r>
                            <a:rPr lang="zh-CN" altLang="en-US" sz="1600">
                              <a:solidFill>
                                <a:prstClr val="black"/>
                              </a:solidFill>
                              <a:latin typeface="Cambria Math" panose="02040503050406030204" pitchFamily="18" charset="0"/>
                            </a:rPr>
                            <m:t>,</m:t>
                          </m:r>
                          <m:r>
                            <a:rPr lang="zh-CN" altLang="en-US" sz="1600" i="1">
                              <a:solidFill>
                                <a:prstClr val="black"/>
                              </a:solidFill>
                              <a:latin typeface="Cambria Math" panose="02040503050406030204" pitchFamily="18" charset="0"/>
                            </a:rPr>
                            <m:t>𝜉</m:t>
                          </m:r>
                        </m:e>
                      </m:d>
                      <m:r>
                        <a:rPr lang="en-US" altLang="zh-CN" sz="1600" smtClean="0">
                          <a:solidFill>
                            <a:prstClr val="black"/>
                          </a:solidFill>
                          <a:latin typeface="Cambria Math" panose="02040503050406030204" pitchFamily="18" charset="0"/>
                        </a:rPr>
                        <m:t>=</m:t>
                      </m:r>
                      <m:r>
                        <a:rPr lang="zh-CN" altLang="en-US" sz="1600" i="1">
                          <a:solidFill>
                            <a:prstClr val="black"/>
                          </a:solidFill>
                          <a:latin typeface="Cambria Math" panose="02040503050406030204" pitchFamily="18" charset="0"/>
                        </a:rPr>
                        <m:t>𝜆</m:t>
                      </m:r>
                      <m:sSub>
                        <m:sSubPr>
                          <m:ctrlPr>
                            <a:rPr lang="zh-CN" altLang="en-US" sz="1600" i="1">
                              <a:solidFill>
                                <a:prstClr val="black"/>
                              </a:solidFill>
                              <a:latin typeface="Cambria Math" panose="02040503050406030204" pitchFamily="18" charset="0"/>
                            </a:rPr>
                          </m:ctrlPr>
                        </m:sSubPr>
                        <m:e>
                          <m:acc>
                            <m:accPr>
                              <m:chr m:val="̂"/>
                              <m:ctrlPr>
                                <a:rPr lang="zh-CN" altLang="en-US" sz="1600" i="1">
                                  <a:solidFill>
                                    <a:prstClr val="black"/>
                                  </a:solidFill>
                                  <a:latin typeface="Cambria Math" panose="02040503050406030204" pitchFamily="18" charset="0"/>
                                </a:rPr>
                              </m:ctrlPr>
                            </m:accPr>
                            <m:e>
                              <m:r>
                                <a:rPr lang="zh-CN" altLang="en-US" sz="1600" i="1">
                                  <a:solidFill>
                                    <a:prstClr val="black"/>
                                  </a:solidFill>
                                  <a:latin typeface="Cambria Math" panose="02040503050406030204" pitchFamily="18" charset="0"/>
                                </a:rPr>
                                <m:t>𝑊</m:t>
                              </m:r>
                            </m:e>
                          </m:acc>
                        </m:e>
                        <m:sub>
                          <m:r>
                            <a:rPr lang="zh-CN" altLang="en-US" sz="1600">
                              <a:solidFill>
                                <a:prstClr val="black"/>
                              </a:solidFill>
                              <a:latin typeface="Cambria Math" panose="02040503050406030204" pitchFamily="18" charset="0"/>
                            </a:rPr>
                            <m:t>⊥2</m:t>
                          </m:r>
                        </m:sub>
                      </m:sSub>
                      <m:d>
                        <m:dPr>
                          <m:ctrlPr>
                            <a:rPr lang="zh-CN" altLang="en-US" sz="1600" i="1">
                              <a:solidFill>
                                <a:prstClr val="black"/>
                              </a:solidFill>
                              <a:latin typeface="Cambria Math" panose="02040503050406030204" pitchFamily="18" charset="0"/>
                            </a:rPr>
                          </m:ctrlPr>
                        </m:dPr>
                        <m:e>
                          <m:r>
                            <a:rPr lang="zh-CN" altLang="en-US" sz="1600" i="1">
                              <a:solidFill>
                                <a:prstClr val="black"/>
                              </a:solidFill>
                              <a:latin typeface="Cambria Math" panose="02040503050406030204" pitchFamily="18" charset="0"/>
                            </a:rPr>
                            <m:t>𝜉</m:t>
                          </m:r>
                        </m:e>
                      </m:d>
                      <m:d>
                        <m:dPr>
                          <m:ctrlPr>
                            <a:rPr lang="en-US" altLang="zh-CN" sz="1600" i="1" smtClean="0">
                              <a:solidFill>
                                <a:srgbClr val="FF0000"/>
                              </a:solidFill>
                              <a:latin typeface="Cambria Math" panose="02040503050406030204" pitchFamily="18" charset="0"/>
                            </a:rPr>
                          </m:ctrlPr>
                        </m:dPr>
                        <m:e>
                          <m:sSubSup>
                            <m:sSubSupPr>
                              <m:ctrlPr>
                                <a:rPr lang="en-US" altLang="zh-CN" sz="1600" i="1" smtClean="0">
                                  <a:solidFill>
                                    <a:srgbClr val="FF0000"/>
                                  </a:solidFill>
                                  <a:latin typeface="Cambria Math" panose="02040503050406030204" pitchFamily="18" charset="0"/>
                                </a:rPr>
                              </m:ctrlPr>
                            </m:sSubSupPr>
                            <m:e>
                              <m:r>
                                <a:rPr lang="en-US" altLang="zh-CN" sz="1600" i="1" smtClean="0">
                                  <a:solidFill>
                                    <a:srgbClr val="FF0000"/>
                                  </a:solidFill>
                                  <a:latin typeface="Cambria Math" panose="02040503050406030204" pitchFamily="18" charset="0"/>
                                </a:rPr>
                                <m:t>𝜎</m:t>
                              </m:r>
                            </m:e>
                            <m:sub>
                              <m:r>
                                <a:rPr lang="en-US" altLang="zh-CN" sz="1600" i="1" smtClean="0">
                                  <a:solidFill>
                                    <a:srgbClr val="FF0000"/>
                                  </a:solidFill>
                                  <a:latin typeface="Cambria Math" panose="02040503050406030204" pitchFamily="18" charset="0"/>
                                </a:rPr>
                                <m:t>𝑥</m:t>
                              </m:r>
                            </m:sub>
                            <m:sup>
                              <m:r>
                                <a:rPr lang="en-US" altLang="zh-CN" sz="1600" i="1" smtClean="0">
                                  <a:solidFill>
                                    <a:srgbClr val="FF0000"/>
                                  </a:solidFill>
                                  <a:latin typeface="Cambria Math" panose="02040503050406030204" pitchFamily="18" charset="0"/>
                                </a:rPr>
                                <m:t>2</m:t>
                              </m:r>
                            </m:sup>
                          </m:sSubSup>
                          <m:r>
                            <a:rPr lang="en-US" altLang="zh-CN" sz="1600" i="1" smtClean="0">
                              <a:solidFill>
                                <a:srgbClr val="FF0000"/>
                              </a:solidFill>
                              <a:latin typeface="Cambria Math" panose="02040503050406030204" pitchFamily="18" charset="0"/>
                            </a:rPr>
                            <m:t>−</m:t>
                          </m:r>
                          <m:sSubSup>
                            <m:sSubSupPr>
                              <m:ctrlPr>
                                <a:rPr lang="en-US" altLang="zh-CN" sz="1600" i="1" smtClean="0">
                                  <a:solidFill>
                                    <a:srgbClr val="FF0000"/>
                                  </a:solidFill>
                                  <a:latin typeface="Cambria Math" panose="02040503050406030204" pitchFamily="18" charset="0"/>
                                </a:rPr>
                              </m:ctrlPr>
                            </m:sSubSupPr>
                            <m:e>
                              <m:r>
                                <a:rPr lang="en-US" altLang="zh-CN" sz="1600" i="1" smtClean="0">
                                  <a:solidFill>
                                    <a:srgbClr val="FF0000"/>
                                  </a:solidFill>
                                  <a:latin typeface="Cambria Math" panose="02040503050406030204" pitchFamily="18" charset="0"/>
                                </a:rPr>
                                <m:t>𝜎</m:t>
                              </m:r>
                            </m:e>
                            <m:sub>
                              <m:r>
                                <a:rPr lang="en-US" altLang="zh-CN" sz="1600" i="1" smtClean="0">
                                  <a:solidFill>
                                    <a:srgbClr val="FF0000"/>
                                  </a:solidFill>
                                  <a:latin typeface="Cambria Math" panose="02040503050406030204" pitchFamily="18" charset="0"/>
                                </a:rPr>
                                <m:t>𝑦</m:t>
                              </m:r>
                            </m:sub>
                            <m:sup>
                              <m:r>
                                <a:rPr lang="en-US" altLang="zh-CN" sz="1600" i="1" smtClean="0">
                                  <a:solidFill>
                                    <a:srgbClr val="FF0000"/>
                                  </a:solidFill>
                                  <a:latin typeface="Cambria Math" panose="02040503050406030204" pitchFamily="18" charset="0"/>
                                </a:rPr>
                                <m:t>2</m:t>
                              </m:r>
                            </m:sup>
                          </m:sSubSup>
                        </m:e>
                      </m:d>
                      <m:d>
                        <m:dPr>
                          <m:ctrlPr>
                            <a:rPr lang="zh-CN" altLang="en-US" sz="1600" i="1">
                              <a:solidFill>
                                <a:srgbClr val="FF0000"/>
                              </a:solidFill>
                              <a:latin typeface="Cambria Math" panose="02040503050406030204" pitchFamily="18" charset="0"/>
                            </a:rPr>
                          </m:ctrlPr>
                        </m:dPr>
                        <m:e>
                          <m:r>
                            <a:rPr lang="zh-CN" altLang="en-US" sz="1600" i="1">
                              <a:solidFill>
                                <a:srgbClr val="FF0000"/>
                              </a:solidFill>
                              <a:latin typeface="Cambria Math" panose="02040503050406030204" pitchFamily="18" charset="0"/>
                            </a:rPr>
                            <m:t>𝑥</m:t>
                          </m:r>
                          <m:acc>
                            <m:accPr>
                              <m:chr m:val="̂"/>
                              <m:ctrlPr>
                                <a:rPr lang="zh-CN" altLang="en-US" sz="1600" i="1">
                                  <a:solidFill>
                                    <a:srgbClr val="FF0000"/>
                                  </a:solidFill>
                                  <a:latin typeface="Cambria Math" panose="02040503050406030204" pitchFamily="18" charset="0"/>
                                </a:rPr>
                              </m:ctrlPr>
                            </m:accPr>
                            <m:e>
                              <m:r>
                                <a:rPr lang="zh-CN" altLang="en-US" sz="1600" i="1">
                                  <a:solidFill>
                                    <a:srgbClr val="FF0000"/>
                                  </a:solidFill>
                                  <a:latin typeface="Cambria Math" panose="02040503050406030204" pitchFamily="18" charset="0"/>
                                </a:rPr>
                                <m:t>𝑥</m:t>
                              </m:r>
                            </m:e>
                          </m:acc>
                          <m:r>
                            <a:rPr lang="zh-CN" altLang="en-US" sz="1600">
                              <a:solidFill>
                                <a:srgbClr val="FF0000"/>
                              </a:solidFill>
                              <a:latin typeface="Cambria Math" panose="02040503050406030204" pitchFamily="18" charset="0"/>
                            </a:rPr>
                            <m:t>−</m:t>
                          </m:r>
                          <m:r>
                            <a:rPr lang="zh-CN" altLang="en-US" sz="1600" i="1">
                              <a:solidFill>
                                <a:srgbClr val="FF0000"/>
                              </a:solidFill>
                              <a:latin typeface="Cambria Math" panose="02040503050406030204" pitchFamily="18" charset="0"/>
                            </a:rPr>
                            <m:t>𝑦</m:t>
                          </m:r>
                          <m:acc>
                            <m:accPr>
                              <m:chr m:val="̂"/>
                              <m:ctrlPr>
                                <a:rPr lang="zh-CN" altLang="en-US" sz="1600" i="1">
                                  <a:solidFill>
                                    <a:srgbClr val="FF0000"/>
                                  </a:solidFill>
                                  <a:latin typeface="Cambria Math" panose="02040503050406030204" pitchFamily="18" charset="0"/>
                                </a:rPr>
                              </m:ctrlPr>
                            </m:accPr>
                            <m:e>
                              <m:r>
                                <a:rPr lang="zh-CN" altLang="en-US" sz="1600" i="1">
                                  <a:solidFill>
                                    <a:srgbClr val="FF0000"/>
                                  </a:solidFill>
                                  <a:latin typeface="Cambria Math" panose="02040503050406030204" pitchFamily="18" charset="0"/>
                                </a:rPr>
                                <m:t>𝑦</m:t>
                              </m:r>
                            </m:e>
                          </m:acc>
                        </m:e>
                      </m:d>
                    </m:oMath>
                  </m:oMathPara>
                </a14:m>
                <a:endParaRPr lang="en-US" altLang="zh-CN" sz="1600" dirty="0">
                  <a:solidFill>
                    <a:prstClr val="black"/>
                  </a:solidFill>
                  <a:latin typeface="等线"/>
                  <a:ea typeface="等线" panose="02010600030101010101" pitchFamily="2" charset="-122"/>
                </a:endParaRPr>
              </a:p>
              <a:p>
                <a:pPr/>
                <a14:m>
                  <m:oMathPara xmlns:m="http://schemas.openxmlformats.org/officeDocument/2006/math">
                    <m:oMathParaPr>
                      <m:jc m:val="centerGroup"/>
                    </m:oMathParaPr>
                    <m:oMath xmlns:m="http://schemas.openxmlformats.org/officeDocument/2006/math">
                      <m:sSub>
                        <m:sSubPr>
                          <m:ctrlPr>
                            <a:rPr lang="zh-CN" altLang="zh-CN" sz="1600" i="1" kern="0" spc="50" smtClean="0">
                              <a:solidFill>
                                <a:srgbClr val="000000"/>
                              </a:solidFill>
                              <a:latin typeface="Cambria Math" panose="02040503050406030204" pitchFamily="18" charset="0"/>
                              <a:ea typeface="Cambria Math" panose="02040503050406030204" pitchFamily="18" charset="0"/>
                            </a:rPr>
                          </m:ctrlPr>
                        </m:sSubPr>
                        <m:e>
                          <m:r>
                            <a:rPr lang="en-US" altLang="zh-CN" sz="1600" i="1" kern="0" spc="50">
                              <a:solidFill>
                                <a:srgbClr val="000000"/>
                              </a:solidFill>
                              <a:latin typeface="Cambria Math" panose="02040503050406030204" pitchFamily="18" charset="0"/>
                              <a:ea typeface="宋体" panose="02010600030101010101" pitchFamily="2" charset="-122"/>
                              <a:cs typeface="Times New Roman" panose="02020603050405020304" pitchFamily="18" charset="0"/>
                            </a:rPr>
                            <m:t>𝜎</m:t>
                          </m:r>
                        </m:e>
                        <m:sub>
                          <m:r>
                            <a:rPr lang="en-US" altLang="zh-CN" sz="1600" i="1" kern="0" spc="50">
                              <a:solidFill>
                                <a:srgbClr val="000000"/>
                              </a:solidFill>
                              <a:latin typeface="Cambria Math" panose="02040503050406030204" pitchFamily="18" charset="0"/>
                              <a:ea typeface="宋体" panose="02010600030101010101" pitchFamily="2" charset="-122"/>
                              <a:cs typeface="Times New Roman" panose="02020603050405020304" pitchFamily="18" charset="0"/>
                            </a:rPr>
                            <m:t>𝑥</m:t>
                          </m:r>
                        </m:sub>
                      </m:sSub>
                      <m:d>
                        <m:dPr>
                          <m:ctrlPr>
                            <a:rPr lang="zh-CN" altLang="zh-CN" sz="1600" i="1" kern="0" spc="50">
                              <a:solidFill>
                                <a:srgbClr val="000000"/>
                              </a:solidFill>
                              <a:latin typeface="Cambria Math" panose="02040503050406030204" pitchFamily="18" charset="0"/>
                              <a:ea typeface="Cambria Math" panose="02040503050406030204" pitchFamily="18" charset="0"/>
                            </a:rPr>
                          </m:ctrlPr>
                        </m:dPr>
                        <m:e>
                          <m:r>
                            <a:rPr lang="en-US" altLang="zh-CN" sz="1600" i="1" kern="0" spc="50">
                              <a:solidFill>
                                <a:srgbClr val="000000"/>
                              </a:solidFill>
                              <a:latin typeface="Cambria Math" panose="02040503050406030204" pitchFamily="18" charset="0"/>
                              <a:ea typeface="宋体" panose="02010600030101010101" pitchFamily="2" charset="-122"/>
                              <a:cs typeface="Times New Roman" panose="02020603050405020304" pitchFamily="18" charset="0"/>
                            </a:rPr>
                            <m:t>𝑧</m:t>
                          </m:r>
                        </m:e>
                      </m:d>
                      <m:r>
                        <a:rPr lang="en-US" altLang="zh-CN" sz="1600" i="1" kern="0" spc="50">
                          <a:solidFill>
                            <a:srgbClr val="000000"/>
                          </a:solidFill>
                          <a:latin typeface="Cambria Math" panose="02040503050406030204" pitchFamily="18" charset="0"/>
                          <a:ea typeface="宋体" panose="02010600030101010101" pitchFamily="2" charset="-122"/>
                          <a:cs typeface="Times New Roman" panose="02020603050405020304" pitchFamily="18" charset="0"/>
                        </a:rPr>
                        <m:t>=</m:t>
                      </m:r>
                      <m:rad>
                        <m:radPr>
                          <m:degHide m:val="on"/>
                          <m:ctrlPr>
                            <a:rPr lang="zh-CN" altLang="zh-CN" sz="1600" i="1" kern="0" spc="50">
                              <a:solidFill>
                                <a:srgbClr val="000000"/>
                              </a:solidFill>
                              <a:latin typeface="Cambria Math" panose="02040503050406030204" pitchFamily="18" charset="0"/>
                              <a:ea typeface="Cambria Math" panose="02040503050406030204" pitchFamily="18" charset="0"/>
                            </a:rPr>
                          </m:ctrlPr>
                        </m:radPr>
                        <m:deg/>
                        <m:e>
                          <m:sSubSup>
                            <m:sSubSupPr>
                              <m:ctrlPr>
                                <a:rPr lang="zh-CN" altLang="zh-CN" sz="1600" i="1" kern="0" spc="50">
                                  <a:solidFill>
                                    <a:srgbClr val="000000"/>
                                  </a:solidFill>
                                  <a:latin typeface="Cambria Math" panose="02040503050406030204" pitchFamily="18" charset="0"/>
                                  <a:ea typeface="Cambria Math" panose="02040503050406030204" pitchFamily="18" charset="0"/>
                                </a:rPr>
                              </m:ctrlPr>
                            </m:sSubSupPr>
                            <m:e>
                              <m:r>
                                <a:rPr lang="en-US" altLang="zh-CN" sz="1600" i="1" kern="0" spc="50">
                                  <a:solidFill>
                                    <a:srgbClr val="000000"/>
                                  </a:solidFill>
                                  <a:latin typeface="Cambria Math" panose="02040503050406030204" pitchFamily="18" charset="0"/>
                                  <a:ea typeface="宋体" panose="02010600030101010101" pitchFamily="2" charset="-122"/>
                                  <a:cs typeface="Times New Roman" panose="02020603050405020304" pitchFamily="18" charset="0"/>
                                </a:rPr>
                                <m:t>𝜎</m:t>
                              </m:r>
                            </m:e>
                            <m:sub>
                              <m:r>
                                <a:rPr lang="en-US" altLang="zh-CN" sz="1600" i="1" kern="0" spc="50">
                                  <a:solidFill>
                                    <a:srgbClr val="000000"/>
                                  </a:solidFill>
                                  <a:latin typeface="Cambria Math" panose="02040503050406030204" pitchFamily="18" charset="0"/>
                                  <a:ea typeface="宋体" panose="02010600030101010101" pitchFamily="2" charset="-122"/>
                                  <a:cs typeface="Times New Roman" panose="02020603050405020304" pitchFamily="18" charset="0"/>
                                </a:rPr>
                                <m:t>𝑥</m:t>
                              </m:r>
                              <m:r>
                                <a:rPr lang="en-US" altLang="zh-CN" sz="1600" i="1" kern="0" spc="50">
                                  <a:solidFill>
                                    <a:srgbClr val="000000"/>
                                  </a:solidFill>
                                  <a:latin typeface="Cambria Math" panose="02040503050406030204" pitchFamily="18" charset="0"/>
                                  <a:ea typeface="宋体" panose="02010600030101010101" pitchFamily="2" charset="-122"/>
                                  <a:cs typeface="Times New Roman" panose="02020603050405020304" pitchFamily="18" charset="0"/>
                                </a:rPr>
                                <m:t>0</m:t>
                              </m:r>
                            </m:sub>
                            <m:sup>
                              <m:r>
                                <a:rPr lang="en-US" altLang="zh-CN" sz="1600" i="1" kern="0" spc="50">
                                  <a:solidFill>
                                    <a:srgbClr val="000000"/>
                                  </a:solidFill>
                                  <a:latin typeface="Cambria Math" panose="02040503050406030204" pitchFamily="18" charset="0"/>
                                  <a:ea typeface="宋体" panose="02010600030101010101" pitchFamily="2" charset="-122"/>
                                  <a:cs typeface="Times New Roman" panose="02020603050405020304" pitchFamily="18" charset="0"/>
                                </a:rPr>
                                <m:t>2</m:t>
                              </m:r>
                            </m:sup>
                          </m:sSubSup>
                          <m:r>
                            <a:rPr lang="en-US" altLang="zh-CN" sz="1600" i="1" kern="0" spc="50">
                              <a:solidFill>
                                <a:srgbClr val="000000"/>
                              </a:solidFill>
                              <a:latin typeface="Cambria Math" panose="02040503050406030204" pitchFamily="18" charset="0"/>
                              <a:ea typeface="宋体" panose="02010600030101010101" pitchFamily="2" charset="-122"/>
                              <a:cs typeface="Times New Roman" panose="02020603050405020304" pitchFamily="18" charset="0"/>
                            </a:rPr>
                            <m:t>+</m:t>
                          </m:r>
                          <m:f>
                            <m:fPr>
                              <m:ctrlPr>
                                <a:rPr lang="zh-CN" altLang="zh-CN" sz="1600" i="1" kern="0" spc="50">
                                  <a:solidFill>
                                    <a:srgbClr val="000000"/>
                                  </a:solidFill>
                                  <a:latin typeface="Cambria Math" panose="02040503050406030204" pitchFamily="18" charset="0"/>
                                  <a:ea typeface="Cambria Math" panose="02040503050406030204" pitchFamily="18" charset="0"/>
                                </a:rPr>
                              </m:ctrlPr>
                            </m:fPr>
                            <m:num>
                              <m:sSubSup>
                                <m:sSubSupPr>
                                  <m:ctrlPr>
                                    <a:rPr lang="zh-CN" altLang="zh-CN" sz="1600" i="1" kern="0" spc="50">
                                      <a:solidFill>
                                        <a:srgbClr val="000000"/>
                                      </a:solidFill>
                                      <a:latin typeface="Cambria Math" panose="02040503050406030204" pitchFamily="18" charset="0"/>
                                      <a:ea typeface="Cambria Math" panose="02040503050406030204" pitchFamily="18" charset="0"/>
                                    </a:rPr>
                                  </m:ctrlPr>
                                </m:sSubSupPr>
                                <m:e>
                                  <m:r>
                                    <a:rPr lang="en-US" altLang="zh-CN" sz="1600" i="1" kern="0" spc="50">
                                      <a:solidFill>
                                        <a:srgbClr val="000000"/>
                                      </a:solidFill>
                                      <a:latin typeface="Cambria Math" panose="02040503050406030204" pitchFamily="18" charset="0"/>
                                      <a:ea typeface="宋体" panose="02010600030101010101" pitchFamily="2" charset="-122"/>
                                      <a:cs typeface="Times New Roman" panose="02020603050405020304" pitchFamily="18" charset="0"/>
                                    </a:rPr>
                                    <m:t>𝜖</m:t>
                                  </m:r>
                                </m:e>
                                <m:sub>
                                  <m:r>
                                    <a:rPr lang="en-US" altLang="zh-CN" sz="1600" i="1" kern="0" spc="50">
                                      <a:solidFill>
                                        <a:srgbClr val="000000"/>
                                      </a:solidFill>
                                      <a:latin typeface="Cambria Math" panose="02040503050406030204" pitchFamily="18" charset="0"/>
                                      <a:ea typeface="宋体" panose="02010600030101010101" pitchFamily="2" charset="-122"/>
                                      <a:cs typeface="Times New Roman" panose="02020603050405020304" pitchFamily="18" charset="0"/>
                                    </a:rPr>
                                    <m:t>𝑥</m:t>
                                  </m:r>
                                  <m:r>
                                    <a:rPr lang="en-US" altLang="zh-CN" sz="1600" i="1" kern="0" spc="50">
                                      <a:solidFill>
                                        <a:srgbClr val="000000"/>
                                      </a:solidFill>
                                      <a:latin typeface="Cambria Math" panose="02040503050406030204" pitchFamily="18" charset="0"/>
                                      <a:ea typeface="宋体" panose="02010600030101010101" pitchFamily="2" charset="-122"/>
                                      <a:cs typeface="Times New Roman" panose="02020603050405020304" pitchFamily="18" charset="0"/>
                                    </a:rPr>
                                    <m:t>0</m:t>
                                  </m:r>
                                </m:sub>
                                <m:sup>
                                  <m:r>
                                    <a:rPr lang="en-US" altLang="zh-CN" sz="1600" i="1" kern="0" spc="50">
                                      <a:solidFill>
                                        <a:srgbClr val="000000"/>
                                      </a:solidFill>
                                      <a:latin typeface="Cambria Math" panose="02040503050406030204" pitchFamily="18" charset="0"/>
                                      <a:ea typeface="宋体" panose="02010600030101010101" pitchFamily="2" charset="-122"/>
                                      <a:cs typeface="Times New Roman" panose="02020603050405020304" pitchFamily="18" charset="0"/>
                                    </a:rPr>
                                    <m:t>2</m:t>
                                  </m:r>
                                </m:sup>
                              </m:sSubSup>
                            </m:num>
                            <m:den>
                              <m:sSup>
                                <m:sSupPr>
                                  <m:ctrlPr>
                                    <a:rPr lang="zh-CN" altLang="zh-CN" sz="1600" i="1" kern="0" spc="50">
                                      <a:solidFill>
                                        <a:srgbClr val="000000"/>
                                      </a:solidFill>
                                      <a:latin typeface="Cambria Math" panose="02040503050406030204" pitchFamily="18" charset="0"/>
                                      <a:ea typeface="Cambria Math" panose="02040503050406030204" pitchFamily="18" charset="0"/>
                                    </a:rPr>
                                  </m:ctrlPr>
                                </m:sSupPr>
                                <m:e>
                                  <m:r>
                                    <a:rPr lang="en-US" altLang="zh-CN" sz="1600" i="1" kern="0" spc="50">
                                      <a:solidFill>
                                        <a:srgbClr val="000000"/>
                                      </a:solidFill>
                                      <a:latin typeface="Cambria Math" panose="02040503050406030204" pitchFamily="18" charset="0"/>
                                      <a:ea typeface="宋体" panose="02010600030101010101" pitchFamily="2" charset="-122"/>
                                      <a:cs typeface="Times New Roman" panose="02020603050405020304" pitchFamily="18" charset="0"/>
                                    </a:rPr>
                                    <m:t>𝛾</m:t>
                                  </m:r>
                                </m:e>
                                <m:sup>
                                  <m:r>
                                    <a:rPr lang="en-US" altLang="zh-CN" sz="1600" i="1" kern="0" spc="50">
                                      <a:solidFill>
                                        <a:srgbClr val="000000"/>
                                      </a:solidFill>
                                      <a:latin typeface="Cambria Math" panose="02040503050406030204" pitchFamily="18" charset="0"/>
                                      <a:ea typeface="宋体" panose="02010600030101010101" pitchFamily="2" charset="-122"/>
                                      <a:cs typeface="Times New Roman" panose="02020603050405020304" pitchFamily="18" charset="0"/>
                                    </a:rPr>
                                    <m:t>2</m:t>
                                  </m:r>
                                </m:sup>
                              </m:sSup>
                              <m:sSubSup>
                                <m:sSubSupPr>
                                  <m:ctrlPr>
                                    <a:rPr lang="zh-CN" altLang="zh-CN" sz="1600" i="1" kern="0" spc="50">
                                      <a:solidFill>
                                        <a:srgbClr val="000000"/>
                                      </a:solidFill>
                                      <a:latin typeface="Cambria Math" panose="02040503050406030204" pitchFamily="18" charset="0"/>
                                      <a:ea typeface="Cambria Math" panose="02040503050406030204" pitchFamily="18" charset="0"/>
                                    </a:rPr>
                                  </m:ctrlPr>
                                </m:sSubSupPr>
                                <m:e>
                                  <m:r>
                                    <a:rPr lang="en-US" altLang="zh-CN" sz="1600" i="1" kern="0" spc="50">
                                      <a:solidFill>
                                        <a:srgbClr val="000000"/>
                                      </a:solidFill>
                                      <a:latin typeface="Cambria Math" panose="02040503050406030204" pitchFamily="18" charset="0"/>
                                      <a:ea typeface="宋体" panose="02010600030101010101" pitchFamily="2" charset="-122"/>
                                      <a:cs typeface="Times New Roman" panose="02020603050405020304" pitchFamily="18" charset="0"/>
                                    </a:rPr>
                                    <m:t>𝜎</m:t>
                                  </m:r>
                                </m:e>
                                <m:sub>
                                  <m:r>
                                    <a:rPr lang="en-US" altLang="zh-CN" sz="1600" i="1" kern="0" spc="50">
                                      <a:solidFill>
                                        <a:srgbClr val="000000"/>
                                      </a:solidFill>
                                      <a:latin typeface="Cambria Math" panose="02040503050406030204" pitchFamily="18" charset="0"/>
                                      <a:ea typeface="宋体" panose="02010600030101010101" pitchFamily="2" charset="-122"/>
                                      <a:cs typeface="Times New Roman" panose="02020603050405020304" pitchFamily="18" charset="0"/>
                                    </a:rPr>
                                    <m:t>𝑥</m:t>
                                  </m:r>
                                  <m:r>
                                    <a:rPr lang="en-US" altLang="zh-CN" sz="1600" i="1" kern="0" spc="50">
                                      <a:solidFill>
                                        <a:srgbClr val="000000"/>
                                      </a:solidFill>
                                      <a:latin typeface="Cambria Math" panose="02040503050406030204" pitchFamily="18" charset="0"/>
                                      <a:ea typeface="宋体" panose="02010600030101010101" pitchFamily="2" charset="-122"/>
                                      <a:cs typeface="Times New Roman" panose="02020603050405020304" pitchFamily="18" charset="0"/>
                                    </a:rPr>
                                    <m:t>0</m:t>
                                  </m:r>
                                </m:sub>
                                <m:sup>
                                  <m:r>
                                    <a:rPr lang="en-US" altLang="zh-CN" sz="1600" i="1" kern="0" spc="50">
                                      <a:solidFill>
                                        <a:srgbClr val="000000"/>
                                      </a:solidFill>
                                      <a:latin typeface="Cambria Math" panose="02040503050406030204" pitchFamily="18" charset="0"/>
                                      <a:ea typeface="宋体" panose="02010600030101010101" pitchFamily="2" charset="-122"/>
                                      <a:cs typeface="Times New Roman" panose="02020603050405020304" pitchFamily="18" charset="0"/>
                                    </a:rPr>
                                    <m:t>2</m:t>
                                  </m:r>
                                </m:sup>
                              </m:sSubSup>
                            </m:den>
                          </m:f>
                          <m:sSup>
                            <m:sSupPr>
                              <m:ctrlPr>
                                <a:rPr lang="zh-CN" altLang="zh-CN" sz="1600" i="1" kern="0" spc="50">
                                  <a:solidFill>
                                    <a:srgbClr val="000000"/>
                                  </a:solidFill>
                                  <a:latin typeface="Cambria Math" panose="02040503050406030204" pitchFamily="18" charset="0"/>
                                  <a:ea typeface="Cambria Math" panose="02040503050406030204" pitchFamily="18" charset="0"/>
                                </a:rPr>
                              </m:ctrlPr>
                            </m:sSupPr>
                            <m:e>
                              <m:r>
                                <a:rPr lang="en-US" altLang="zh-CN" sz="1600" i="1" kern="0" spc="50">
                                  <a:solidFill>
                                    <a:srgbClr val="000000"/>
                                  </a:solidFill>
                                  <a:latin typeface="Cambria Math" panose="02040503050406030204" pitchFamily="18" charset="0"/>
                                  <a:ea typeface="宋体" panose="02010600030101010101" pitchFamily="2" charset="-122"/>
                                  <a:cs typeface="Times New Roman" panose="02020603050405020304" pitchFamily="18" charset="0"/>
                                </a:rPr>
                                <m:t>𝑧</m:t>
                              </m:r>
                            </m:e>
                            <m:sup>
                              <m:r>
                                <a:rPr lang="en-US" altLang="zh-CN" sz="1600" i="1" kern="0" spc="50">
                                  <a:solidFill>
                                    <a:srgbClr val="000000"/>
                                  </a:solidFill>
                                  <a:latin typeface="Cambria Math" panose="02040503050406030204" pitchFamily="18" charset="0"/>
                                  <a:ea typeface="宋体" panose="02010600030101010101" pitchFamily="2" charset="-122"/>
                                  <a:cs typeface="Times New Roman" panose="02020603050405020304" pitchFamily="18" charset="0"/>
                                </a:rPr>
                                <m:t>2</m:t>
                              </m:r>
                            </m:sup>
                          </m:sSup>
                        </m:e>
                      </m:rad>
                      <m:r>
                        <a:rPr lang="en-US" altLang="zh-CN" sz="1600" i="1">
                          <a:solidFill>
                            <a:prstClr val="black"/>
                          </a:solidFill>
                          <a:latin typeface="Cambria Math" panose="02040503050406030204" pitchFamily="18" charset="0"/>
                        </a:rPr>
                        <m:t>≈</m:t>
                      </m:r>
                      <m:f>
                        <m:fPr>
                          <m:ctrlPr>
                            <a:rPr lang="en-US" altLang="zh-CN" sz="1600" i="1" smtClean="0">
                              <a:solidFill>
                                <a:prstClr val="black"/>
                              </a:solidFill>
                              <a:latin typeface="Cambria Math" panose="02040503050406030204" pitchFamily="18" charset="0"/>
                            </a:rPr>
                          </m:ctrlPr>
                        </m:fPr>
                        <m:num>
                          <m:sSub>
                            <m:sSubPr>
                              <m:ctrlPr>
                                <a:rPr lang="zh-CN" altLang="zh-CN" sz="1600" i="1">
                                  <a:solidFill>
                                    <a:prstClr val="black"/>
                                  </a:solidFill>
                                  <a:latin typeface="Cambria Math" panose="02040503050406030204" pitchFamily="18" charset="0"/>
                                </a:rPr>
                              </m:ctrlPr>
                            </m:sSubPr>
                            <m:e>
                              <m:r>
                                <a:rPr lang="en-US" altLang="zh-CN" sz="1600" i="1">
                                  <a:solidFill>
                                    <a:prstClr val="black"/>
                                  </a:solidFill>
                                  <a:latin typeface="Cambria Math" panose="02040503050406030204" pitchFamily="18" charset="0"/>
                                </a:rPr>
                                <m:t>𝜖</m:t>
                              </m:r>
                            </m:e>
                            <m:sub>
                              <m:r>
                                <a:rPr lang="en-US" altLang="zh-CN" sz="1600" i="1">
                                  <a:solidFill>
                                    <a:prstClr val="black"/>
                                  </a:solidFill>
                                  <a:latin typeface="Cambria Math" panose="02040503050406030204" pitchFamily="18" charset="0"/>
                                </a:rPr>
                                <m:t>𝑥</m:t>
                              </m:r>
                              <m:r>
                                <a:rPr lang="en-US" altLang="zh-CN" sz="1600" i="1">
                                  <a:solidFill>
                                    <a:prstClr val="black"/>
                                  </a:solidFill>
                                  <a:latin typeface="Cambria Math" panose="02040503050406030204" pitchFamily="18" charset="0"/>
                                </a:rPr>
                                <m:t>0</m:t>
                              </m:r>
                            </m:sub>
                          </m:sSub>
                        </m:num>
                        <m:den>
                          <m:r>
                            <a:rPr lang="en-US" altLang="zh-CN" sz="1600" i="1">
                              <a:solidFill>
                                <a:prstClr val="black"/>
                              </a:solidFill>
                              <a:latin typeface="Cambria Math" panose="02040503050406030204" pitchFamily="18" charset="0"/>
                            </a:rPr>
                            <m:t>𝛾</m:t>
                          </m:r>
                          <m:sSub>
                            <m:sSubPr>
                              <m:ctrlPr>
                                <a:rPr lang="zh-CN" altLang="zh-CN" sz="1600" i="1">
                                  <a:solidFill>
                                    <a:prstClr val="black"/>
                                  </a:solidFill>
                                  <a:latin typeface="Cambria Math" panose="02040503050406030204" pitchFamily="18" charset="0"/>
                                </a:rPr>
                              </m:ctrlPr>
                            </m:sSubPr>
                            <m:e>
                              <m:r>
                                <a:rPr lang="en-US" altLang="zh-CN" sz="1600" i="1">
                                  <a:solidFill>
                                    <a:prstClr val="black"/>
                                  </a:solidFill>
                                  <a:latin typeface="Cambria Math" panose="02040503050406030204" pitchFamily="18" charset="0"/>
                                </a:rPr>
                                <m:t>𝜎</m:t>
                              </m:r>
                            </m:e>
                            <m:sub>
                              <m:r>
                                <a:rPr lang="en-US" altLang="zh-CN" sz="1600" i="1">
                                  <a:solidFill>
                                    <a:prstClr val="black"/>
                                  </a:solidFill>
                                  <a:latin typeface="Cambria Math" panose="02040503050406030204" pitchFamily="18" charset="0"/>
                                </a:rPr>
                                <m:t>𝑥</m:t>
                              </m:r>
                              <m:r>
                                <a:rPr lang="en-US" altLang="zh-CN" sz="1600" i="1">
                                  <a:solidFill>
                                    <a:prstClr val="black"/>
                                  </a:solidFill>
                                  <a:latin typeface="Cambria Math" panose="02040503050406030204" pitchFamily="18" charset="0"/>
                                </a:rPr>
                                <m:t>0</m:t>
                              </m:r>
                            </m:sub>
                          </m:sSub>
                        </m:den>
                      </m:f>
                      <m:r>
                        <a:rPr lang="en-US" altLang="zh-CN" sz="1600" i="1">
                          <a:solidFill>
                            <a:prstClr val="black"/>
                          </a:solidFill>
                          <a:latin typeface="Cambria Math" panose="02040503050406030204" pitchFamily="18" charset="0"/>
                        </a:rPr>
                        <m:t>𝑧</m:t>
                      </m:r>
                    </m:oMath>
                  </m:oMathPara>
                </a14:m>
                <a:endParaRPr lang="en-US" altLang="zh-CN" sz="1600" dirty="0">
                  <a:solidFill>
                    <a:prstClr val="black"/>
                  </a:solidFill>
                  <a:latin typeface="等线"/>
                  <a:ea typeface="等线" panose="02010600030101010101" pitchFamily="2" charset="-122"/>
                </a:endParaRPr>
              </a:p>
            </p:txBody>
          </p:sp>
        </mc:Choice>
        <mc:Fallback xmlns="">
          <p:sp>
            <p:nvSpPr>
              <p:cNvPr id="20" name="文本框 19">
                <a:extLst>
                  <a:ext uri="{FF2B5EF4-FFF2-40B4-BE49-F238E27FC236}">
                    <a16:creationId xmlns:a16="http://schemas.microsoft.com/office/drawing/2014/main" id="{3DE3BB7C-EE9D-4AB6-AB35-261A79C762BD}"/>
                  </a:ext>
                </a:extLst>
              </p:cNvPr>
              <p:cNvSpPr txBox="1">
                <a:spLocks noRot="1" noChangeAspect="1" noMove="1" noResize="1" noEditPoints="1" noAdjustHandles="1" noChangeArrowheads="1" noChangeShapeType="1" noTextEdit="1"/>
              </p:cNvSpPr>
              <p:nvPr/>
            </p:nvSpPr>
            <p:spPr>
              <a:xfrm>
                <a:off x="8021491" y="2287384"/>
                <a:ext cx="4269610" cy="1121076"/>
              </a:xfrm>
              <a:prstGeom prst="rect">
                <a:avLst/>
              </a:prstGeom>
              <a:blipFill>
                <a:blip r:embed="rId16"/>
                <a:stretch>
                  <a:fillRect r="-1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C360DDFD-AFB9-448D-BAA4-437236A0A5F2}"/>
                  </a:ext>
                </a:extLst>
              </p:cNvPr>
              <p:cNvSpPr txBox="1"/>
              <p:nvPr/>
            </p:nvSpPr>
            <p:spPr>
              <a:xfrm>
                <a:off x="8362555" y="4127321"/>
                <a:ext cx="3613794" cy="16258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altLang="zh-CN" smtClean="0">
                          <a:solidFill>
                            <a:prstClr val="black"/>
                          </a:solidFill>
                          <a:latin typeface="Cambria Math" panose="02040503050406030204" pitchFamily="18" charset="0"/>
                        </a:rPr>
                        <m:t>Δ</m:t>
                      </m:r>
                      <m:r>
                        <a:rPr lang="en-US" altLang="zh-CN" i="1">
                          <a:solidFill>
                            <a:prstClr val="black"/>
                          </a:solidFill>
                          <a:latin typeface="Cambria Math" panose="02040503050406030204" pitchFamily="18" charset="0"/>
                        </a:rPr>
                        <m:t>𝑈</m:t>
                      </m:r>
                      <m:r>
                        <a:rPr lang="en-US" altLang="zh-CN" i="1">
                          <a:solidFill>
                            <a:prstClr val="black"/>
                          </a:solidFill>
                          <a:latin typeface="Cambria Math" panose="02040503050406030204" pitchFamily="18" charset="0"/>
                        </a:rPr>
                        <m:t>=</m:t>
                      </m:r>
                      <m:r>
                        <a:rPr lang="en-US" altLang="zh-CN" i="1">
                          <a:solidFill>
                            <a:prstClr val="black"/>
                          </a:solidFill>
                          <a:latin typeface="Cambria Math" panose="02040503050406030204" pitchFamily="18" charset="0"/>
                        </a:rPr>
                        <m:t>𝑚</m:t>
                      </m:r>
                      <m:sSup>
                        <m:sSupPr>
                          <m:ctrlPr>
                            <a:rPr lang="zh-CN" altLang="zh-CN" i="1">
                              <a:solidFill>
                                <a:prstClr val="black"/>
                              </a:solidFill>
                              <a:latin typeface="Cambria Math" panose="02040503050406030204" pitchFamily="18" charset="0"/>
                            </a:rPr>
                          </m:ctrlPr>
                        </m:sSupPr>
                        <m:e>
                          <m:r>
                            <a:rPr lang="en-US" altLang="zh-CN" i="1">
                              <a:solidFill>
                                <a:prstClr val="black"/>
                              </a:solidFill>
                              <a:latin typeface="Cambria Math" panose="02040503050406030204" pitchFamily="18" charset="0"/>
                            </a:rPr>
                            <m:t>𝑐</m:t>
                          </m:r>
                        </m:e>
                        <m:sup>
                          <m:r>
                            <a:rPr lang="en-US" altLang="zh-CN" i="1">
                              <a:solidFill>
                                <a:prstClr val="black"/>
                              </a:solidFill>
                              <a:latin typeface="Cambria Math" panose="02040503050406030204" pitchFamily="18" charset="0"/>
                            </a:rPr>
                            <m:t>2</m:t>
                          </m:r>
                        </m:sup>
                      </m:sSup>
                      <m:nary>
                        <m:naryPr>
                          <m:limLoc m:val="subSup"/>
                          <m:ctrlPr>
                            <a:rPr lang="zh-CN" altLang="zh-CN" i="1">
                              <a:solidFill>
                                <a:prstClr val="black"/>
                              </a:solidFill>
                              <a:latin typeface="Cambria Math" panose="02040503050406030204" pitchFamily="18" charset="0"/>
                            </a:rPr>
                          </m:ctrlPr>
                        </m:naryPr>
                        <m:sub>
                          <m:r>
                            <a:rPr lang="en-US" altLang="zh-CN" i="1">
                              <a:solidFill>
                                <a:prstClr val="black"/>
                              </a:solidFill>
                              <a:latin typeface="Cambria Math" panose="02040503050406030204" pitchFamily="18" charset="0"/>
                            </a:rPr>
                            <m:t>0</m:t>
                          </m:r>
                        </m:sub>
                        <m:sup>
                          <m:sSub>
                            <m:sSubPr>
                              <m:ctrlPr>
                                <a:rPr lang="zh-CN" altLang="zh-CN" i="1">
                                  <a:solidFill>
                                    <a:prstClr val="black"/>
                                  </a:solidFill>
                                  <a:latin typeface="Cambria Math" panose="02040503050406030204" pitchFamily="18" charset="0"/>
                                </a:rPr>
                              </m:ctrlPr>
                            </m:sSubPr>
                            <m:e>
                              <m:acc>
                                <m:accPr>
                                  <m:chr m:val="̃"/>
                                  <m:ctrlPr>
                                    <a:rPr lang="zh-CN" altLang="zh-CN" i="1">
                                      <a:solidFill>
                                        <a:prstClr val="black"/>
                                      </a:solidFill>
                                      <a:latin typeface="Cambria Math" panose="02040503050406030204" pitchFamily="18" charset="0"/>
                                    </a:rPr>
                                  </m:ctrlPr>
                                </m:accPr>
                                <m:e>
                                  <m:r>
                                    <a:rPr lang="en-US" altLang="zh-CN" i="1">
                                      <a:solidFill>
                                        <a:prstClr val="black"/>
                                      </a:solidFill>
                                      <a:latin typeface="Cambria Math" panose="02040503050406030204" pitchFamily="18" charset="0"/>
                                    </a:rPr>
                                    <m:t>𝑟</m:t>
                                  </m:r>
                                </m:e>
                              </m:acc>
                            </m:e>
                            <m:sub>
                              <m:r>
                                <m:rPr>
                                  <m:sty m:val="p"/>
                                </m:rPr>
                                <a:rPr lang="en-US" altLang="zh-CN">
                                  <a:solidFill>
                                    <a:prstClr val="black"/>
                                  </a:solidFill>
                                  <a:latin typeface="Cambria Math" panose="02040503050406030204" pitchFamily="18" charset="0"/>
                                </a:rPr>
                                <m:t>in</m:t>
                              </m:r>
                            </m:sub>
                          </m:sSub>
                          <m:r>
                            <a:rPr lang="en-US" altLang="zh-CN" i="1">
                              <a:solidFill>
                                <a:prstClr val="black"/>
                              </a:solidFill>
                              <a:latin typeface="Cambria Math" panose="02040503050406030204" pitchFamily="18" charset="0"/>
                            </a:rPr>
                            <m:t>+</m:t>
                          </m:r>
                          <m:sSub>
                            <m:sSubPr>
                              <m:ctrlPr>
                                <a:rPr lang="zh-CN" altLang="zh-CN" i="1">
                                  <a:solidFill>
                                    <a:prstClr val="black"/>
                                  </a:solidFill>
                                  <a:latin typeface="Cambria Math" panose="02040503050406030204" pitchFamily="18" charset="0"/>
                                </a:rPr>
                              </m:ctrlPr>
                            </m:sSubPr>
                            <m:e>
                              <m:acc>
                                <m:accPr>
                                  <m:chr m:val="̃"/>
                                  <m:ctrlPr>
                                    <a:rPr lang="zh-CN" altLang="zh-CN" i="1">
                                      <a:solidFill>
                                        <a:prstClr val="black"/>
                                      </a:solidFill>
                                      <a:latin typeface="Cambria Math" panose="02040503050406030204" pitchFamily="18" charset="0"/>
                                    </a:rPr>
                                  </m:ctrlPr>
                                </m:accPr>
                                <m:e>
                                  <m:r>
                                    <a:rPr lang="en-US" altLang="zh-CN" i="1">
                                      <a:solidFill>
                                        <a:prstClr val="black"/>
                                      </a:solidFill>
                                      <a:latin typeface="Cambria Math" panose="02040503050406030204" pitchFamily="18" charset="0"/>
                                    </a:rPr>
                                    <m:t>𝜎</m:t>
                                  </m:r>
                                </m:e>
                              </m:acc>
                            </m:e>
                            <m:sub>
                              <m:r>
                                <a:rPr lang="en-US" altLang="zh-CN" i="1">
                                  <a:solidFill>
                                    <a:prstClr val="black"/>
                                  </a:solidFill>
                                  <a:latin typeface="Cambria Math" panose="02040503050406030204" pitchFamily="18" charset="0"/>
                                </a:rPr>
                                <m:t>𝑥</m:t>
                              </m:r>
                              <m:r>
                                <a:rPr lang="en-US" altLang="zh-CN" i="1">
                                  <a:solidFill>
                                    <a:prstClr val="black"/>
                                  </a:solidFill>
                                  <a:latin typeface="Cambria Math" panose="02040503050406030204" pitchFamily="18" charset="0"/>
                                </a:rPr>
                                <m:t>0</m:t>
                              </m:r>
                            </m:sub>
                          </m:sSub>
                        </m:sup>
                        <m:e>
                          <m:sSub>
                            <m:sSubPr>
                              <m:ctrlPr>
                                <a:rPr lang="zh-CN" altLang="zh-CN" i="1">
                                  <a:solidFill>
                                    <a:prstClr val="black"/>
                                  </a:solidFill>
                                  <a:latin typeface="Cambria Math" panose="02040503050406030204" pitchFamily="18" charset="0"/>
                                </a:rPr>
                              </m:ctrlPr>
                            </m:sSubPr>
                            <m:e>
                              <m:acc>
                                <m:accPr>
                                  <m:chr m:val="̃"/>
                                  <m:ctrlPr>
                                    <a:rPr lang="zh-CN" altLang="zh-CN" i="1">
                                      <a:solidFill>
                                        <a:prstClr val="black"/>
                                      </a:solidFill>
                                      <a:latin typeface="Cambria Math" panose="02040503050406030204" pitchFamily="18" charset="0"/>
                                    </a:rPr>
                                  </m:ctrlPr>
                                </m:accPr>
                                <m:e>
                                  <m:r>
                                    <a:rPr lang="en-US" altLang="zh-CN" i="1">
                                      <a:solidFill>
                                        <a:prstClr val="black"/>
                                      </a:solidFill>
                                      <a:latin typeface="Cambria Math" panose="02040503050406030204" pitchFamily="18" charset="0"/>
                                    </a:rPr>
                                    <m:t>𝑊</m:t>
                                  </m:r>
                                </m:e>
                              </m:acc>
                            </m:e>
                            <m:sub>
                              <m:r>
                                <a:rPr lang="en-US" altLang="zh-CN" i="1">
                                  <a:solidFill>
                                    <a:prstClr val="black"/>
                                  </a:solidFill>
                                  <a:latin typeface="Cambria Math" panose="02040503050406030204" pitchFamily="18" charset="0"/>
                                </a:rPr>
                                <m:t>𝑥</m:t>
                              </m:r>
                            </m:sub>
                          </m:sSub>
                          <m:d>
                            <m:dPr>
                              <m:ctrlPr>
                                <a:rPr lang="zh-CN" altLang="zh-CN" i="1">
                                  <a:solidFill>
                                    <a:prstClr val="black"/>
                                  </a:solidFill>
                                  <a:latin typeface="Cambria Math" panose="02040503050406030204" pitchFamily="18" charset="0"/>
                                </a:rPr>
                              </m:ctrlPr>
                            </m:dPr>
                            <m:e>
                              <m:acc>
                                <m:accPr>
                                  <m:chr m:val="̃"/>
                                  <m:ctrlPr>
                                    <a:rPr lang="zh-CN" altLang="zh-CN" i="1">
                                      <a:solidFill>
                                        <a:prstClr val="black"/>
                                      </a:solidFill>
                                      <a:latin typeface="Cambria Math" panose="02040503050406030204" pitchFamily="18" charset="0"/>
                                    </a:rPr>
                                  </m:ctrlPr>
                                </m:accPr>
                                <m:e>
                                  <m:r>
                                    <a:rPr lang="en-US" altLang="zh-CN" i="1">
                                      <a:solidFill>
                                        <a:prstClr val="black"/>
                                      </a:solidFill>
                                      <a:latin typeface="Cambria Math" panose="02040503050406030204" pitchFamily="18" charset="0"/>
                                    </a:rPr>
                                    <m:t>𝑥</m:t>
                                  </m:r>
                                </m:e>
                              </m:acc>
                            </m:e>
                          </m:d>
                          <m:r>
                            <m:rPr>
                              <m:sty m:val="p"/>
                            </m:rPr>
                            <a:rPr lang="en-US" altLang="zh-CN">
                              <a:solidFill>
                                <a:prstClr val="black"/>
                              </a:solidFill>
                              <a:latin typeface="Cambria Math" panose="02040503050406030204" pitchFamily="18" charset="0"/>
                            </a:rPr>
                            <m:t>d</m:t>
                          </m:r>
                          <m:acc>
                            <m:accPr>
                              <m:chr m:val="̃"/>
                              <m:ctrlPr>
                                <a:rPr lang="zh-CN" altLang="zh-CN" i="1">
                                  <a:solidFill>
                                    <a:prstClr val="black"/>
                                  </a:solidFill>
                                  <a:latin typeface="Cambria Math" panose="02040503050406030204" pitchFamily="18" charset="0"/>
                                </a:rPr>
                              </m:ctrlPr>
                            </m:accPr>
                            <m:e>
                              <m:r>
                                <a:rPr lang="en-US" altLang="zh-CN" i="1">
                                  <a:solidFill>
                                    <a:prstClr val="black"/>
                                  </a:solidFill>
                                  <a:latin typeface="Cambria Math" panose="02040503050406030204" pitchFamily="18" charset="0"/>
                                </a:rPr>
                                <m:t>𝑥</m:t>
                              </m:r>
                            </m:e>
                          </m:acc>
                        </m:e>
                      </m:nary>
                    </m:oMath>
                  </m:oMathPara>
                </a14:m>
                <a:endParaRPr lang="en-US" altLang="zh-CN" i="1" dirty="0">
                  <a:solidFill>
                    <a:prstClr val="black"/>
                  </a:solidFill>
                  <a:latin typeface="Cambria Math" panose="02040503050406030204" pitchFamily="18" charset="0"/>
                  <a:ea typeface="等线" panose="02010600030101010101" pitchFamily="2" charset="-122"/>
                </a:endParaRPr>
              </a:p>
              <a:p>
                <a:pPr/>
                <a14:m>
                  <m:oMathPara xmlns:m="http://schemas.openxmlformats.org/officeDocument/2006/math">
                    <m:oMathParaPr>
                      <m:jc m:val="centerGroup"/>
                    </m:oMathParaPr>
                    <m:oMath xmlns:m="http://schemas.openxmlformats.org/officeDocument/2006/math">
                      <m:r>
                        <m:rPr>
                          <m:sty m:val="p"/>
                        </m:rPr>
                        <a:rPr lang="en-US" altLang="zh-CN">
                          <a:solidFill>
                            <a:prstClr val="black"/>
                          </a:solidFill>
                          <a:latin typeface="Cambria Math" panose="02040503050406030204" pitchFamily="18" charset="0"/>
                        </a:rPr>
                        <m:t>V</m:t>
                      </m:r>
                      <m:r>
                        <a:rPr lang="en-US" altLang="zh-CN" smtClean="0">
                          <a:solidFill>
                            <a:prstClr val="black"/>
                          </a:solidFill>
                          <a:latin typeface="Cambria Math" panose="02040503050406030204" pitchFamily="18" charset="0"/>
                        </a:rPr>
                        <m:t>.</m:t>
                      </m:r>
                      <m:r>
                        <m:rPr>
                          <m:sty m:val="p"/>
                        </m:rPr>
                        <a:rPr lang="en-US" altLang="zh-CN">
                          <a:solidFill>
                            <a:prstClr val="black"/>
                          </a:solidFill>
                          <a:latin typeface="Cambria Math" panose="02040503050406030204" pitchFamily="18" charset="0"/>
                        </a:rPr>
                        <m:t>S</m:t>
                      </m:r>
                      <m:r>
                        <a:rPr lang="en-US" altLang="zh-CN" smtClean="0">
                          <a:solidFill>
                            <a:prstClr val="black"/>
                          </a:solidFill>
                          <a:latin typeface="Cambria Math" panose="02040503050406030204" pitchFamily="18" charset="0"/>
                        </a:rPr>
                        <m:t>.</m:t>
                      </m:r>
                    </m:oMath>
                  </m:oMathPara>
                </a14:m>
                <a:endParaRPr lang="en-US" altLang="zh-CN" dirty="0">
                  <a:solidFill>
                    <a:prstClr val="black"/>
                  </a:solidFill>
                  <a:latin typeface="Cambria Math" panose="02040503050406030204" pitchFamily="18" charset="0"/>
                  <a:ea typeface="等线" panose="02010600030101010101" pitchFamily="2" charset="-122"/>
                </a:endParaRPr>
              </a:p>
              <a:p>
                <a:pPr/>
                <a14:m>
                  <m:oMathPara xmlns:m="http://schemas.openxmlformats.org/officeDocument/2006/math">
                    <m:oMathParaPr>
                      <m:jc m:val="centerGroup"/>
                    </m:oMathParaPr>
                    <m:oMath xmlns:m="http://schemas.openxmlformats.org/officeDocument/2006/math">
                      <m:d>
                        <m:dPr>
                          <m:begChr m:val="⟨"/>
                          <m:endChr m:val="⟩"/>
                          <m:ctrlPr>
                            <a:rPr lang="zh-CN" altLang="zh-CN" i="1">
                              <a:solidFill>
                                <a:prstClr val="black"/>
                              </a:solidFill>
                              <a:latin typeface="Cambria Math" panose="02040503050406030204" pitchFamily="18" charset="0"/>
                            </a:rPr>
                          </m:ctrlPr>
                        </m:dPr>
                        <m:e>
                          <m:sSub>
                            <m:sSubPr>
                              <m:ctrlPr>
                                <a:rPr lang="zh-CN" altLang="zh-CN" i="1">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rPr>
                                <m:t>𝐸</m:t>
                              </m:r>
                            </m:e>
                            <m:sub>
                              <m:r>
                                <a:rPr lang="en-US" altLang="zh-CN" i="1">
                                  <a:solidFill>
                                    <a:prstClr val="black"/>
                                  </a:solidFill>
                                  <a:latin typeface="Cambria Math" panose="02040503050406030204" pitchFamily="18" charset="0"/>
                                </a:rPr>
                                <m:t>𝑘</m:t>
                              </m:r>
                              <m:r>
                                <a:rPr lang="en-US" altLang="zh-CN" i="1">
                                  <a:solidFill>
                                    <a:prstClr val="black"/>
                                  </a:solidFill>
                                  <a:latin typeface="Cambria Math" panose="02040503050406030204" pitchFamily="18" charset="0"/>
                                </a:rPr>
                                <m:t>,</m:t>
                              </m:r>
                              <m:r>
                                <a:rPr lang="en-US" altLang="zh-CN" i="1">
                                  <a:solidFill>
                                    <a:prstClr val="black"/>
                                  </a:solidFill>
                                  <a:latin typeface="Cambria Math" panose="02040503050406030204" pitchFamily="18" charset="0"/>
                                </a:rPr>
                                <m:t>𝑥</m:t>
                              </m:r>
                            </m:sub>
                          </m:sSub>
                        </m:e>
                      </m:d>
                      <m:r>
                        <a:rPr lang="en-US" altLang="zh-CN" i="1" smtClean="0">
                          <a:solidFill>
                            <a:prstClr val="black"/>
                          </a:solidFill>
                          <a:latin typeface="Cambria Math" panose="02040503050406030204" pitchFamily="18" charset="0"/>
                        </a:rPr>
                        <m:t>=</m:t>
                      </m:r>
                      <m:f>
                        <m:fPr>
                          <m:ctrlPr>
                            <a:rPr lang="zh-CN" altLang="en-US" i="1">
                              <a:solidFill>
                                <a:srgbClr val="836967"/>
                              </a:solidFill>
                              <a:latin typeface="Cambria Math" panose="02040503050406030204" pitchFamily="18" charset="0"/>
                            </a:rPr>
                          </m:ctrlPr>
                        </m:fPr>
                        <m:num>
                          <m:r>
                            <a:rPr lang="zh-CN" altLang="en-US">
                              <a:solidFill>
                                <a:prstClr val="black"/>
                              </a:solidFill>
                              <a:latin typeface="Cambria Math" panose="02040503050406030204" pitchFamily="18" charset="0"/>
                            </a:rPr>
                            <m:t>1</m:t>
                          </m:r>
                        </m:num>
                        <m:den>
                          <m:r>
                            <a:rPr lang="zh-CN" altLang="en-US">
                              <a:solidFill>
                                <a:prstClr val="black"/>
                              </a:solidFill>
                              <a:latin typeface="Cambria Math" panose="02040503050406030204" pitchFamily="18" charset="0"/>
                            </a:rPr>
                            <m:t>2</m:t>
                          </m:r>
                          <m:r>
                            <a:rPr lang="zh-CN" altLang="en-US" i="1">
                              <a:solidFill>
                                <a:prstClr val="black"/>
                              </a:solidFill>
                              <a:latin typeface="Cambria Math" panose="02040503050406030204" pitchFamily="18" charset="0"/>
                            </a:rPr>
                            <m:t>𝛾</m:t>
                          </m:r>
                        </m:den>
                      </m:f>
                      <m:f>
                        <m:fPr>
                          <m:ctrlPr>
                            <a:rPr lang="zh-CN" altLang="en-US" i="1">
                              <a:solidFill>
                                <a:srgbClr val="836967"/>
                              </a:solidFill>
                              <a:latin typeface="Cambria Math" panose="02040503050406030204" pitchFamily="18" charset="0"/>
                            </a:rPr>
                          </m:ctrlPr>
                        </m:fPr>
                        <m:num>
                          <m:sSubSup>
                            <m:sSubSupPr>
                              <m:ctrlPr>
                                <a:rPr lang="zh-CN" altLang="en-US" i="1">
                                  <a:solidFill>
                                    <a:srgbClr val="836967"/>
                                  </a:solidFill>
                                  <a:latin typeface="Cambria Math" panose="02040503050406030204" pitchFamily="18" charset="0"/>
                                </a:rPr>
                              </m:ctrlPr>
                            </m:sSubSupPr>
                            <m:e>
                              <m:r>
                                <a:rPr lang="zh-CN" altLang="en-US" i="1">
                                  <a:solidFill>
                                    <a:prstClr val="black"/>
                                  </a:solidFill>
                                  <a:latin typeface="Cambria Math" panose="02040503050406030204" pitchFamily="18" charset="0"/>
                                </a:rPr>
                                <m:t>𝜀</m:t>
                              </m:r>
                            </m:e>
                            <m:sub>
                              <m:r>
                                <a:rPr lang="zh-CN" altLang="en-US" i="1">
                                  <a:solidFill>
                                    <a:prstClr val="black"/>
                                  </a:solidFill>
                                  <a:latin typeface="Cambria Math" panose="02040503050406030204" pitchFamily="18" charset="0"/>
                                </a:rPr>
                                <m:t>𝑥</m:t>
                              </m:r>
                              <m:r>
                                <a:rPr lang="zh-CN" altLang="en-US">
                                  <a:solidFill>
                                    <a:prstClr val="black"/>
                                  </a:solidFill>
                                  <a:latin typeface="Cambria Math" panose="02040503050406030204" pitchFamily="18" charset="0"/>
                                </a:rPr>
                                <m:t>0</m:t>
                              </m:r>
                            </m:sub>
                            <m:sup>
                              <m:r>
                                <a:rPr lang="zh-CN" altLang="en-US">
                                  <a:solidFill>
                                    <a:prstClr val="black"/>
                                  </a:solidFill>
                                  <a:latin typeface="Cambria Math" panose="02040503050406030204" pitchFamily="18" charset="0"/>
                                </a:rPr>
                                <m:t>2</m:t>
                              </m:r>
                            </m:sup>
                          </m:sSubSup>
                        </m:num>
                        <m:den>
                          <m:sSubSup>
                            <m:sSubSupPr>
                              <m:ctrlPr>
                                <a:rPr lang="zh-CN" altLang="en-US" i="1">
                                  <a:solidFill>
                                    <a:srgbClr val="836967"/>
                                  </a:solidFill>
                                  <a:latin typeface="Cambria Math" panose="02040503050406030204" pitchFamily="18" charset="0"/>
                                </a:rPr>
                              </m:ctrlPr>
                            </m:sSubSupPr>
                            <m:e>
                              <m:r>
                                <a:rPr lang="zh-CN" altLang="en-US" i="1">
                                  <a:solidFill>
                                    <a:prstClr val="black"/>
                                  </a:solidFill>
                                  <a:latin typeface="Cambria Math" panose="02040503050406030204" pitchFamily="18" charset="0"/>
                                </a:rPr>
                                <m:t>𝜎</m:t>
                              </m:r>
                            </m:e>
                            <m:sub>
                              <m:r>
                                <a:rPr lang="zh-CN" altLang="en-US" i="1">
                                  <a:solidFill>
                                    <a:prstClr val="black"/>
                                  </a:solidFill>
                                  <a:latin typeface="Cambria Math" panose="02040503050406030204" pitchFamily="18" charset="0"/>
                                </a:rPr>
                                <m:t>𝑥</m:t>
                              </m:r>
                              <m:r>
                                <a:rPr lang="zh-CN" altLang="en-US">
                                  <a:solidFill>
                                    <a:prstClr val="black"/>
                                  </a:solidFill>
                                  <a:latin typeface="Cambria Math" panose="02040503050406030204" pitchFamily="18" charset="0"/>
                                </a:rPr>
                                <m:t>0</m:t>
                              </m:r>
                            </m:sub>
                            <m:sup>
                              <m:r>
                                <a:rPr lang="zh-CN" altLang="en-US">
                                  <a:solidFill>
                                    <a:prstClr val="black"/>
                                  </a:solidFill>
                                  <a:latin typeface="Cambria Math" panose="02040503050406030204" pitchFamily="18" charset="0"/>
                                </a:rPr>
                                <m:t>2</m:t>
                              </m:r>
                            </m:sup>
                          </m:sSubSup>
                        </m:den>
                      </m:f>
                      <m:r>
                        <a:rPr lang="zh-CN" altLang="en-US" i="1">
                          <a:solidFill>
                            <a:prstClr val="black"/>
                          </a:solidFill>
                          <a:latin typeface="Cambria Math" panose="02040503050406030204" pitchFamily="18" charset="0"/>
                        </a:rPr>
                        <m:t>𝑚</m:t>
                      </m:r>
                      <m:sSup>
                        <m:sSupPr>
                          <m:ctrlPr>
                            <a:rPr lang="zh-CN" altLang="en-US" i="1">
                              <a:solidFill>
                                <a:srgbClr val="836967"/>
                              </a:solidFill>
                              <a:latin typeface="Cambria Math" panose="02040503050406030204" pitchFamily="18" charset="0"/>
                            </a:rPr>
                          </m:ctrlPr>
                        </m:sSupPr>
                        <m:e>
                          <m:r>
                            <a:rPr lang="zh-CN" altLang="en-US" i="1">
                              <a:solidFill>
                                <a:prstClr val="black"/>
                              </a:solidFill>
                              <a:latin typeface="Cambria Math" panose="02040503050406030204" pitchFamily="18" charset="0"/>
                            </a:rPr>
                            <m:t>𝑐</m:t>
                          </m:r>
                        </m:e>
                        <m:sup>
                          <m:r>
                            <a:rPr lang="zh-CN" altLang="en-US">
                              <a:solidFill>
                                <a:prstClr val="black"/>
                              </a:solidFill>
                              <a:latin typeface="Cambria Math" panose="02040503050406030204" pitchFamily="18" charset="0"/>
                            </a:rPr>
                            <m:t>2</m:t>
                          </m:r>
                        </m:sup>
                      </m:sSup>
                    </m:oMath>
                  </m:oMathPara>
                </a14:m>
                <a:endParaRPr lang="zh-CN" altLang="en-US" dirty="0">
                  <a:solidFill>
                    <a:prstClr val="black"/>
                  </a:solidFill>
                  <a:latin typeface="等线"/>
                  <a:ea typeface="等线" panose="02010600030101010101" pitchFamily="2" charset="-122"/>
                </a:endParaRPr>
              </a:p>
            </p:txBody>
          </p:sp>
        </mc:Choice>
        <mc:Fallback xmlns="">
          <p:sp>
            <p:nvSpPr>
              <p:cNvPr id="21" name="文本框 20">
                <a:extLst>
                  <a:ext uri="{FF2B5EF4-FFF2-40B4-BE49-F238E27FC236}">
                    <a16:creationId xmlns:a16="http://schemas.microsoft.com/office/drawing/2014/main" id="{C360DDFD-AFB9-448D-BAA4-437236A0A5F2}"/>
                  </a:ext>
                </a:extLst>
              </p:cNvPr>
              <p:cNvSpPr txBox="1">
                <a:spLocks noRot="1" noChangeAspect="1" noMove="1" noResize="1" noEditPoints="1" noAdjustHandles="1" noChangeArrowheads="1" noChangeShapeType="1" noTextEdit="1"/>
              </p:cNvSpPr>
              <p:nvPr/>
            </p:nvSpPr>
            <p:spPr>
              <a:xfrm>
                <a:off x="8362555" y="4127321"/>
                <a:ext cx="3613794" cy="1625894"/>
              </a:xfrm>
              <a:prstGeom prst="rect">
                <a:avLst/>
              </a:prstGeom>
              <a:blipFill>
                <a:blip r:embed="rId17"/>
                <a:stretch>
                  <a:fillRect/>
                </a:stretch>
              </a:blipFill>
            </p:spPr>
            <p:txBody>
              <a:bodyPr/>
              <a:lstStyle/>
              <a:p>
                <a:r>
                  <a:rPr lang="zh-CN" altLang="en-US">
                    <a:noFill/>
                  </a:rPr>
                  <a:t> </a:t>
                </a:r>
              </a:p>
            </p:txBody>
          </p:sp>
        </mc:Fallback>
      </mc:AlternateContent>
      <p:pic>
        <p:nvPicPr>
          <p:cNvPr id="22" name="图片 21">
            <a:extLst>
              <a:ext uri="{FF2B5EF4-FFF2-40B4-BE49-F238E27FC236}">
                <a16:creationId xmlns:a16="http://schemas.microsoft.com/office/drawing/2014/main" id="{75460628-1733-486C-91F3-C202E901DF3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876227" y="4551360"/>
            <a:ext cx="2395828" cy="1879564"/>
          </a:xfrm>
          <a:prstGeom prst="rect">
            <a:avLst/>
          </a:prstGeom>
        </p:spPr>
      </p:pic>
      <p:sp>
        <p:nvSpPr>
          <p:cNvPr id="23" name="文本框 22">
            <a:extLst>
              <a:ext uri="{FF2B5EF4-FFF2-40B4-BE49-F238E27FC236}">
                <a16:creationId xmlns:a16="http://schemas.microsoft.com/office/drawing/2014/main" id="{0FF514BB-D8A2-45E2-B5F7-D80F835661A5}"/>
              </a:ext>
            </a:extLst>
          </p:cNvPr>
          <p:cNvSpPr txBox="1"/>
          <p:nvPr/>
        </p:nvSpPr>
        <p:spPr>
          <a:xfrm>
            <a:off x="367111" y="3623528"/>
            <a:ext cx="5341353" cy="886589"/>
          </a:xfrm>
          <a:prstGeom prst="rect">
            <a:avLst/>
          </a:prstGeom>
          <a:noFill/>
          <a:ln w="19050" cap="flat" cmpd="sng" algn="ctr">
            <a:noFill/>
            <a:prstDash val="solid"/>
            <a:miter lim="800000"/>
            <a:headEnd type="oval"/>
            <a:tailEnd type="oval"/>
          </a:ln>
          <a:effectLst/>
        </p:spPr>
        <p:txBody>
          <a:bodyPr>
            <a:normAutofit/>
          </a:bodyPr>
          <a:lstStyle>
            <a:lvl1pPr marL="313055" indent="-313055">
              <a:lnSpc>
                <a:spcPct val="140000"/>
              </a:lnSpc>
              <a:spcBef>
                <a:spcPts val="1000"/>
              </a:spcBef>
              <a:buSzPct val="100000"/>
              <a:buFont typeface="Wingdings" panose="05000000000000000000" pitchFamily="2" charset="2"/>
              <a:buChar char=""/>
              <a:defRPr lang="zh-CN" altLang="en-US" sz="1900" b="1">
                <a:latin typeface="Times New Roman" panose="02020603050405020304" pitchFamily="18" charset="0"/>
                <a:ea typeface="微软雅黑" panose="020B0503020204020204" pitchFamily="34" charset="-122"/>
                <a:cs typeface="Times New Roman" panose="02020603050405020304" pitchFamily="18" charset="0"/>
              </a:defRPr>
            </a:lvl1pPr>
            <a:lvl2pPr marL="593725" lvl="1" indent="-281305">
              <a:lnSpc>
                <a:spcPct val="140000"/>
              </a:lnSpc>
              <a:spcBef>
                <a:spcPts val="500"/>
              </a:spcBef>
              <a:buFontTx/>
              <a:buBlip>
                <a:blip r:embed="rId15"/>
              </a:buBlip>
              <a:defRPr lang="zh-CN" altLang="en-US" sz="1700">
                <a:latin typeface="Times New Roman" panose="02020603050405020304" pitchFamily="18" charset="0"/>
                <a:ea typeface="黑体" panose="02010609060101010101" pitchFamily="49" charset="-122"/>
                <a:cs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313055" marR="0" lvl="0" indent="-313055" defTabSz="914400" eaLnBrk="1" fontAlgn="auto" latinLnBrk="0" hangingPunct="1">
              <a:lnSpc>
                <a:spcPct val="140000"/>
              </a:lnSpc>
              <a:spcBef>
                <a:spcPts val="1000"/>
              </a:spcBef>
              <a:spcAft>
                <a:spcPts val="0"/>
              </a:spcAft>
              <a:buClrTx/>
              <a:buSzPct val="100000"/>
              <a:buFont typeface="Wingdings" panose="05000000000000000000" pitchFamily="2" charset="2"/>
              <a:buChar char=""/>
              <a:tabLst/>
              <a:defRPr/>
            </a:pPr>
            <a:r>
              <a:rPr kumimoji="0" lang="zh-CN" altLang="en-US" sz="1800" b="1" i="0" u="none" strike="noStrike" kern="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驱动束持续穿越等离子体壁模式</a:t>
            </a:r>
            <a:endParaRPr kumimoji="0" lang="en-US" altLang="zh-CN" sz="1800" b="1" i="0" u="none" strike="noStrike" kern="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593725" marR="0" lvl="1" indent="-281305" defTabSz="914400" eaLnBrk="1" fontAlgn="auto" latinLnBrk="0" hangingPunct="1">
              <a:lnSpc>
                <a:spcPct val="140000"/>
              </a:lnSpc>
              <a:spcBef>
                <a:spcPts val="500"/>
              </a:spcBef>
              <a:spcAft>
                <a:spcPts val="0"/>
              </a:spcAft>
              <a:buClrTx/>
              <a:buSzTx/>
              <a:buFontTx/>
              <a:buBlip>
                <a:blip r:embed="rId15"/>
              </a:buBlip>
              <a:tabLst/>
              <a:defRPr/>
            </a:pPr>
            <a:r>
              <a:rPr kumimoji="0" lang="zh-CN" altLang="en-US" sz="1600"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驱动束初始横向动能超过离子聚焦势垒</a:t>
            </a:r>
            <a:endParaRPr kumimoji="0" lang="en-US" altLang="zh-CN" sz="1600"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24" name="图片 23">
            <a:extLst>
              <a:ext uri="{FF2B5EF4-FFF2-40B4-BE49-F238E27FC236}">
                <a16:creationId xmlns:a16="http://schemas.microsoft.com/office/drawing/2014/main" id="{5ABABEC8-A2D8-4412-A3B9-DA65DAF6E4FF}"/>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795439" y="1712224"/>
            <a:ext cx="2476616" cy="1925629"/>
          </a:xfrm>
          <a:prstGeom prst="rect">
            <a:avLst/>
          </a:prstGeom>
        </p:spPr>
      </p:pic>
      <p:sp>
        <p:nvSpPr>
          <p:cNvPr id="25" name="文本框 24">
            <a:extLst>
              <a:ext uri="{FF2B5EF4-FFF2-40B4-BE49-F238E27FC236}">
                <a16:creationId xmlns:a16="http://schemas.microsoft.com/office/drawing/2014/main" id="{A86EFF70-D94F-4496-AF10-C5166960525B}"/>
              </a:ext>
            </a:extLst>
          </p:cNvPr>
          <p:cNvSpPr txBox="1"/>
          <p:nvPr/>
        </p:nvSpPr>
        <p:spPr>
          <a:xfrm>
            <a:off x="9408368" y="5949280"/>
            <a:ext cx="2395828" cy="418191"/>
          </a:xfrm>
          <a:prstGeom prst="rect">
            <a:avLst/>
          </a:prstGeom>
          <a:noFill/>
        </p:spPr>
        <p:txBody>
          <a:bodyPr wrap="square" rtlCol="0">
            <a:spAutoFit/>
          </a:bodyPr>
          <a:lstStyle/>
          <a:p>
            <a:pPr algn="ctr" fontAlgn="base">
              <a:lnSpc>
                <a:spcPct val="150000"/>
              </a:lnSpc>
              <a:spcBef>
                <a:spcPct val="20000"/>
              </a:spcBef>
              <a:spcAft>
                <a:spcPct val="0"/>
              </a:spcAft>
              <a:buClr>
                <a:srgbClr val="7030A0"/>
              </a:buClr>
            </a:pPr>
            <a:r>
              <a:rPr lang="en-US" altLang="zh-CN" sz="1600" dirty="0">
                <a:solidFill>
                  <a:prstClr val="black"/>
                </a:solidFill>
                <a:latin typeface="Arial" panose="020B0604020202020204" pitchFamily="34" charset="0"/>
                <a:ea typeface="微软雅黑" panose="020B0503020204020204" pitchFamily="34" charset="-122"/>
                <a:cs typeface="Arial" panose="020B0604020202020204" pitchFamily="34" charset="0"/>
              </a:rPr>
              <a:t>submitted</a:t>
            </a:r>
            <a:endParaRPr lang="zh-CN" altLang="en-US" sz="160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43123557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66" fill="hold"/>
                                        <p:tgtEl>
                                          <p:spTgt spid="17"/>
                                        </p:tgtEl>
                                      </p:cBhvr>
                                    </p:cmd>
                                  </p:childTnLst>
                                </p:cTn>
                              </p:par>
                              <p:par>
                                <p:cTn id="7" presetID="1" presetClass="mediacall" presetSubtype="0" fill="hold" nodeType="withEffect">
                                  <p:stCondLst>
                                    <p:cond delay="0"/>
                                  </p:stCondLst>
                                  <p:childTnLst>
                                    <p:cmd type="call" cmd="playFrom(0.0)">
                                      <p:cBhvr>
                                        <p:cTn id="8" dur="3166" fill="hold"/>
                                        <p:tgtEl>
                                          <p:spTgt spid="18"/>
                                        </p:tgtEl>
                                      </p:cBhvr>
                                    </p:cmd>
                                  </p:childTnLst>
                                </p:cTn>
                              </p:par>
                              <p:par>
                                <p:cTn id="9" presetID="1" presetClass="mediacall" presetSubtype="0" fill="hold" nodeType="withEffect">
                                  <p:stCondLst>
                                    <p:cond delay="0"/>
                                  </p:stCondLst>
                                  <p:childTnLst>
                                    <p:cmd type="call" cmd="playFrom(0.0)">
                                      <p:cBhvr>
                                        <p:cTn id="10" dur="3166" fill="hold"/>
                                        <p:tgtEl>
                                          <p:spTgt spid="16"/>
                                        </p:tgtEl>
                                      </p:cBhvr>
                                    </p:cmd>
                                  </p:childTnLst>
                                </p:cTn>
                              </p:par>
                              <p:par>
                                <p:cTn id="11" presetID="1" presetClass="mediacall" presetSubtype="0" fill="hold" nodeType="withEffect">
                                  <p:stCondLst>
                                    <p:cond delay="0"/>
                                  </p:stCondLst>
                                  <p:childTnLst>
                                    <p:cmd type="call" cmd="playFrom(0.0)">
                                      <p:cBhvr>
                                        <p:cTn id="12" dur="316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7"/>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withEffect">
                                  <p:stCondLst>
                                    <p:cond delay="0"/>
                                  </p:stCondLst>
                                  <p:childTnLst>
                                    <p:cmd type="call" cmd="togglePause">
                                      <p:cBhvr>
                                        <p:cTn id="17" dur="1" fill="hold"/>
                                        <p:tgtEl>
                                          <p:spTgt spid="17"/>
                                        </p:tgtEl>
                                      </p:cBhvr>
                                    </p:cmd>
                                  </p:childTnLst>
                                </p:cTn>
                              </p:par>
                            </p:childTnLst>
                          </p:cTn>
                        </p:par>
                      </p:childTnLst>
                    </p:cTn>
                  </p:par>
                </p:childTnLst>
              </p:cTn>
              <p:nextCondLst>
                <p:cond evt="onClick" delay="0">
                  <p:tgtEl>
                    <p:spTgt spid="17"/>
                  </p:tgtEl>
                </p:cond>
              </p:nextCondLst>
            </p:seq>
            <p:seq concurrent="1" nextAc="seek">
              <p:cTn id="18" restart="whenNotActive" fill="hold" evtFilter="cancelBubble" nodeType="interactiveSeq">
                <p:stCondLst>
                  <p:cond evt="onClick" delay="0">
                    <p:tgtEl>
                      <p:spTgt spid="1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withEffect">
                                  <p:stCondLst>
                                    <p:cond delay="0"/>
                                  </p:stCondLst>
                                  <p:childTnLst>
                                    <p:cmd type="call" cmd="togglePause">
                                      <p:cBhvr>
                                        <p:cTn id="22" dur="1" fill="hold"/>
                                        <p:tgtEl>
                                          <p:spTgt spid="18"/>
                                        </p:tgtEl>
                                      </p:cBhvr>
                                    </p:cmd>
                                  </p:childTnLst>
                                </p:cTn>
                              </p:par>
                            </p:childTnLst>
                          </p:cTn>
                        </p:par>
                      </p:childTnLst>
                    </p:cTn>
                  </p:par>
                </p:childTnLst>
              </p:cTn>
              <p:nextCondLst>
                <p:cond evt="onClick" delay="0">
                  <p:tgtEl>
                    <p:spTgt spid="18"/>
                  </p:tgtEl>
                </p:cond>
              </p:nextCondLst>
            </p:seq>
            <p:video>
              <p:cMediaNode vol="80000">
                <p:cTn id="23" repeatCount="indefinite" fill="hold" display="0">
                  <p:stCondLst>
                    <p:cond delay="indefinite"/>
                  </p:stCondLst>
                </p:cTn>
                <p:tgtEl>
                  <p:spTgt spid="17"/>
                </p:tgtEl>
              </p:cMediaNode>
            </p:video>
            <p:video>
              <p:cMediaNode vol="80000">
                <p:cTn id="24" repeatCount="indefinite" fill="hold" display="0">
                  <p:stCondLst>
                    <p:cond delay="indefinite"/>
                  </p:stCondLst>
                </p:cTn>
                <p:tgtEl>
                  <p:spTgt spid="18"/>
                </p:tgtEl>
              </p:cMediaNode>
            </p:video>
            <p:video>
              <p:cMediaNode vol="80000">
                <p:cTn id="25" repeatCount="indefinite" fill="hold" display="0">
                  <p:stCondLst>
                    <p:cond delay="indefinite"/>
                  </p:stCondLst>
                </p:cTn>
                <p:tgtEl>
                  <p:spTgt spid="15"/>
                </p:tgtEl>
              </p:cMediaNode>
            </p:video>
            <p:video>
              <p:cMediaNode vol="80000">
                <p:cTn id="26" repeatCount="indefinite" fill="hold" display="0">
                  <p:stCondLst>
                    <p:cond delay="indefinite"/>
                  </p:stCondLst>
                </p:cTn>
                <p:tgtEl>
                  <p:spTgt spid="16"/>
                </p:tgtEl>
              </p:cMediaNode>
            </p:video>
          </p:childTnLst>
        </p:cTn>
      </p:par>
    </p:tnLst>
  </p:timing>
</p:sld>
</file>

<file path=ppt/theme/theme1.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楷体_GB2312"/>
        <a:cs typeface=""/>
      </a:majorFont>
      <a:minorFont>
        <a:latin typeface="Tahoma"/>
        <a:ea typeface="楷体_GB2312"/>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ends">
  <a:themeElements>
    <a:clrScheme name="1_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1_Blends">
      <a:majorFont>
        <a:latin typeface="Tahoma"/>
        <a:ea typeface="宋体"/>
        <a:cs typeface=""/>
      </a:majorFont>
      <a:minorFont>
        <a:latin typeface="Tahom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1_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1_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1_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1_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1_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2700">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0" indent="-360680" fontAlgn="base">
          <a:lnSpc>
            <a:spcPct val="150000"/>
          </a:lnSpc>
          <a:spcBef>
            <a:spcPct val="20000"/>
          </a:spcBef>
          <a:spcAft>
            <a:spcPct val="0"/>
          </a:spcAft>
          <a:buClr>
            <a:srgbClr val="7030A0"/>
          </a:buClr>
          <a:buFont typeface="Wingdings 2" panose="05020102010507070707" pitchFamily="18" charset="2"/>
          <a:buChar char="²"/>
          <a:defRPr sz="2400" b="1" dirty="0">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12352</TotalTime>
  <Words>2051</Words>
  <Application>Microsoft Office PowerPoint</Application>
  <PresentationFormat>宽屏</PresentationFormat>
  <Paragraphs>261</Paragraphs>
  <Slides>25</Slides>
  <Notes>6</Notes>
  <HiddenSlides>0</HiddenSlides>
  <MMClips>9</MMClips>
  <ScaleCrop>false</ScaleCrop>
  <HeadingPairs>
    <vt:vector size="6" baseType="variant">
      <vt:variant>
        <vt:lpstr>已用的字体</vt:lpstr>
      </vt:variant>
      <vt:variant>
        <vt:i4>24</vt:i4>
      </vt:variant>
      <vt:variant>
        <vt:lpstr>主题</vt:lpstr>
      </vt:variant>
      <vt:variant>
        <vt:i4>4</vt:i4>
      </vt:variant>
      <vt:variant>
        <vt:lpstr>幻灯片标题</vt:lpstr>
      </vt:variant>
      <vt:variant>
        <vt:i4>25</vt:i4>
      </vt:variant>
    </vt:vector>
  </HeadingPairs>
  <TitlesOfParts>
    <vt:vector size="53" baseType="lpstr">
      <vt:lpstr>ＭＳ Ｐゴシック</vt:lpstr>
      <vt:lpstr>等线</vt:lpstr>
      <vt:lpstr>等线 Light</vt:lpstr>
      <vt:lpstr>方正粗黑宋简体</vt:lpstr>
      <vt:lpstr>黑体</vt:lpstr>
      <vt:lpstr>华文琥珀</vt:lpstr>
      <vt:lpstr>华文楷体</vt:lpstr>
      <vt:lpstr>楷体_GB2312</vt:lpstr>
      <vt:lpstr>SimSun</vt:lpstr>
      <vt:lpstr>SimSun</vt:lpstr>
      <vt:lpstr>微软雅黑</vt:lpstr>
      <vt:lpstr>新宋体</vt:lpstr>
      <vt:lpstr>Arial</vt:lpstr>
      <vt:lpstr>Britannic Bold</vt:lpstr>
      <vt:lpstr>Calibri</vt:lpstr>
      <vt:lpstr>Calibri Light</vt:lpstr>
      <vt:lpstr>Cambria Math</vt:lpstr>
      <vt:lpstr>Gabriola</vt:lpstr>
      <vt:lpstr>Symbol</vt:lpstr>
      <vt:lpstr>Tahoma</vt:lpstr>
      <vt:lpstr>Times New Roman</vt:lpstr>
      <vt:lpstr>Tw Cen MT Condensed Extra Bold</vt:lpstr>
      <vt:lpstr>Wingdings</vt:lpstr>
      <vt:lpstr>Wingdings 2</vt:lpstr>
      <vt:lpstr>Blends</vt:lpstr>
      <vt:lpstr>1_Blends</vt:lpstr>
      <vt:lpstr>自定义设计方案</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lidz</dc:creator>
  <cp:lastModifiedBy>unknown</cp:lastModifiedBy>
  <cp:revision>837</cp:revision>
  <dcterms:created xsi:type="dcterms:W3CDTF">2019-08-15T14:59:02Z</dcterms:created>
  <dcterms:modified xsi:type="dcterms:W3CDTF">2026-05-18T00:26:56Z</dcterms:modified>
</cp:coreProperties>
</file>