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FFD33-609B-11FE-2FEB-CABAA25EA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D144C7-349B-859A-00B5-A4D484EE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28D1AE-5630-0F55-DD1D-4F2C22A3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39BF7C-2D39-7D71-57AF-1367D981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AD2CC-C559-AEFB-BE72-4C6CE0F5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78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0CF15-84E4-8416-A299-30DF01E4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378639-F9D4-C29A-0D7E-B3CC0C988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982328-20A7-6229-EA22-141228ED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7B1246-6478-A377-2E7B-C91B6276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4837E6-9F55-BF08-A04F-F05EE799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63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EF7D59-167B-63AA-B6AF-A8C316E7E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8D0585-64E5-BE3F-7F61-2F56AE58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F2A9A6-2941-C33F-1651-E5B4E22A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5228EA-829A-4C18-61DD-6DB1EFD8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C88E87-01A4-9ADD-8F54-5C8A13D6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46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14E8C-3DFC-CDFC-899B-898018A3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1262B2-D904-5262-596C-10FA5C3BC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C1C911-5A13-9A0B-7191-E37BFD85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4EA573-AB02-14CF-82ED-C067D3BE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263BEE-A830-CFB6-E14B-3435909C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77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35795-50BE-8F29-26AE-5FBA262D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B559B-7ED1-427E-0701-307FC06E4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7F31F2-7D24-5155-8B02-36BFD8AE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65C2A7-1BBB-737A-0A01-542A185E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DB45DE-5A03-7C1F-9A40-B53B8153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80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B3C19-C662-32F3-3BB8-3DBCCE67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CD5902-E383-1DFC-51A0-E77F18EA0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050CE2-F164-C378-6020-B17870781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E65BDB-4A4F-0A0E-972D-D3AFE9DD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09184-90E5-3D07-5DBF-F5582742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0088A1-2D44-60F2-0CF1-66B4ABFC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54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F16AE-3BA9-627F-8D70-49323104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EB3E0D-447D-0E6A-3049-077BD2FC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63D2B5-F1A8-E13A-DA81-AA66B8EC6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6356EC-602C-E822-89A2-7DCAC2AE2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254D6-74D8-07BF-1E26-43B075E37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278454-0F2B-5590-0F6E-1A1112A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0F656D-5BC8-93E1-1216-99FB3846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FAAAE69-7326-DCA6-70A2-B921ECDC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8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5EE5C7-9702-8D81-9153-E962A108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B0A70F-D9E5-7244-DBAB-87ADFB6B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B6239-2FBB-B78D-66AC-590B18EB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24A292-2C69-FEA4-DCA2-7B15D1F1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02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0ACEC4-7575-D8E4-7B73-C92E14E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95F894-6286-8A3D-F5E3-5FFE9189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3D7414-E674-2B95-1A69-7D97EB0A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3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3CF81-4403-29C0-B5C1-DF8D94A1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D5775A-2E73-6408-76AC-B94DEA9A5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308ADF-D769-E1A9-103C-964CE644D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5BDE14-2AD9-41C6-8FBB-98E66C5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50C7AD-D756-244D-B526-7A2E87BF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70E124-6305-FD06-0DA3-42D71D22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1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E1A05-1019-89DC-DF8B-A05B50F0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3D46872-2249-CDD3-441A-AE65282B7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EF4652-E042-1628-317F-0B5CDFFB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43E139-4762-C2B8-ACF7-46CA2BC8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2201E0-087A-7B60-4EF1-7E464FA9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C644E-97ED-AAF4-9531-26319AEB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16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561B60A-470F-FB93-7629-7E7B409C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0D1159-E736-CFD7-1A36-987AB5BF6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F3ADE5-84CE-BF50-64F1-D2CE58C8F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27AE-0EC1-4CE1-988B-48B847B3997D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C3221B-56FE-C8BC-C290-5AC8F592B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8EB395-DB4F-F348-6AE4-22FB4B53D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BF3B-CD2B-4159-8E67-F1F871E0A0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5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11783-3D8F-E5D6-5973-6073C810A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层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PSS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测试结果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2E61F0-93A3-B867-F4F8-A2C4DEA15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2026/05/14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8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236E0-62C7-2B98-DC55-5FBA84E3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map from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test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E5C588-C07E-F443-6478-552164E1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30" y="802874"/>
            <a:ext cx="3504057" cy="56493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81CE81-E585-9B44-D01C-F33B54BC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45" y="895914"/>
            <a:ext cx="5458194" cy="5463319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AEC46C4-8E10-727D-317D-B368FB162E27}"/>
              </a:ext>
            </a:extLst>
          </p:cNvPr>
          <p:cNvCxnSpPr>
            <a:cxnSpLocks/>
          </p:cNvCxnSpPr>
          <p:nvPr/>
        </p:nvCxnSpPr>
        <p:spPr>
          <a:xfrm flipV="1">
            <a:off x="8925997" y="802874"/>
            <a:ext cx="42390" cy="5649398"/>
          </a:xfrm>
          <a:prstGeom prst="line">
            <a:avLst/>
          </a:prstGeom>
          <a:ln w="12700">
            <a:solidFill>
              <a:srgbClr val="00B0F0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4A6CDEE-BA50-A4E6-A7CE-568A810DDE73}"/>
              </a:ext>
            </a:extLst>
          </p:cNvPr>
          <p:cNvSpPr txBox="1"/>
          <p:nvPr/>
        </p:nvSpPr>
        <p:spPr>
          <a:xfrm>
            <a:off x="8106442" y="1750076"/>
            <a:ext cx="145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point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2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853A3A8-7DA8-584D-E781-194DBD75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distribution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CCB6C3-0E9A-420D-3BBF-F04BFD138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6" y="1342680"/>
            <a:ext cx="11499639" cy="375693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E0939B5-3027-8D12-0F4A-565054916B0A}"/>
              </a:ext>
            </a:extLst>
          </p:cNvPr>
          <p:cNvSpPr txBox="1">
            <a:spLocks/>
          </p:cNvSpPr>
          <p:nvPr/>
        </p:nvSpPr>
        <p:spPr>
          <a:xfrm>
            <a:off x="3904343" y="5596782"/>
            <a:ext cx="4383314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data from cosmic ray test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B64B1AB-A976-BEAC-9C4A-B1E585065CEF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map from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94AE89-6DF0-A634-2A90-7A1471B36640}"/>
              </a:ext>
            </a:extLst>
          </p:cNvPr>
          <p:cNvSpPr txBox="1"/>
          <p:nvPr/>
        </p:nvSpPr>
        <p:spPr>
          <a:xfrm>
            <a:off x="5195730" y="5992737"/>
            <a:ext cx="601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通过随机数产生一条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z=a*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x+b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或者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z=c*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y+d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的随机直线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对直线上的点加上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sigma = 0.7mm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的高斯弥散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2661A1-8A7C-E3ED-9F83-9EB72F43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" y="672497"/>
            <a:ext cx="3823748" cy="59665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351DFA-965A-B544-08AE-327AB37D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8" y="727164"/>
            <a:ext cx="4941536" cy="49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9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F3D1016-5766-EA3E-1A2E-CD32F02D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distribution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5B2CEC-37AA-6B2A-D0CB-AA3D2D8E6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230438"/>
            <a:ext cx="11720286" cy="3825372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3912B776-E756-DEA7-7545-B630462DC5C6}"/>
              </a:ext>
            </a:extLst>
          </p:cNvPr>
          <p:cNvSpPr txBox="1">
            <a:spLocks/>
          </p:cNvSpPr>
          <p:nvPr/>
        </p:nvSpPr>
        <p:spPr>
          <a:xfrm>
            <a:off x="4963886" y="5154096"/>
            <a:ext cx="2605314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simulation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3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3FD5ABD-6F6E-098C-A48C-3D7BA941E4D3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DA414F-F0EF-9A85-C2BF-DE65BBD0B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2" b="7407"/>
          <a:stretch>
            <a:fillRect/>
          </a:stretch>
        </p:blipFill>
        <p:spPr>
          <a:xfrm>
            <a:off x="950685" y="681038"/>
            <a:ext cx="4151086" cy="23951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558F06-DDF7-AEC3-FDB0-36BD32E3F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6" y="3176992"/>
            <a:ext cx="4770145" cy="36810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65D9F7-0FFB-1CD2-E753-9A32F4627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00" y="275770"/>
            <a:ext cx="4513065" cy="32066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9AB2FE-4AB5-8A86-251A-56D3F676A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00" y="3651348"/>
            <a:ext cx="4476736" cy="32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7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68</Words>
  <Application>Microsoft Office PowerPoint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Times New Roman</vt:lpstr>
      <vt:lpstr>Wingdings</vt:lpstr>
      <vt:lpstr>Office 主题​​</vt:lpstr>
      <vt:lpstr>8层PSS测试结果</vt:lpstr>
      <vt:lpstr>Hit map from cosmic ray test</vt:lpstr>
      <vt:lpstr>Position distribution</vt:lpstr>
      <vt:lpstr>PowerPoint 演示文稿</vt:lpstr>
      <vt:lpstr>Position distribution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2</cp:revision>
  <dcterms:created xsi:type="dcterms:W3CDTF">2026-05-14T05:47:19Z</dcterms:created>
  <dcterms:modified xsi:type="dcterms:W3CDTF">2026-05-14T06:26:09Z</dcterms:modified>
</cp:coreProperties>
</file>