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953" r:id="rId2"/>
    <p:sldId id="2576" r:id="rId3"/>
    <p:sldId id="2577" r:id="rId4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7" autoAdjust="0"/>
    <p:restoredTop sz="90630" autoAdjust="0"/>
  </p:normalViewPr>
  <p:slideViewPr>
    <p:cSldViewPr>
      <p:cViewPr varScale="1">
        <p:scale>
          <a:sx n="107" d="100"/>
          <a:sy n="107" d="100"/>
        </p:scale>
        <p:origin x="808" y="1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62" d="100"/>
          <a:sy n="62" d="100"/>
        </p:scale>
        <p:origin x="3178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2026/5/20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2026/5/17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373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364D-C919-45E7-A57D-C4BE4049E83B}" type="datetime1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D583-47F1-4C9E-913E-9C8F8159BAED}" type="datetime1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ctr">
              <a:defRPr sz="4000" b="1" baseline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7FF2-22DD-4CF8-BE9E-25F2457D970D}" type="datetime1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1474-FB53-481B-9A68-D9081559E308}" type="datetime1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7A9A-512A-4894-931E-4EFF37503AC0}" type="datetime1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3" descr="8d5d924e275b0c7f58feed1244176003"/>
          <p:cNvPicPr>
            <a:picLocks noChangeAspect="1"/>
          </p:cNvPicPr>
          <p:nvPr/>
        </p:nvPicPr>
        <p:blipFill rotWithShape="1">
          <a:blip r:embed="rId3"/>
          <a:srcRect t="28679" b="6192"/>
          <a:stretch/>
        </p:blipFill>
        <p:spPr>
          <a:xfrm>
            <a:off x="635" y="0"/>
            <a:ext cx="12191365" cy="2118283"/>
          </a:xfrm>
          <a:prstGeom prst="rect">
            <a:avLst/>
          </a:prstGeom>
        </p:spPr>
      </p:pic>
      <p:sp>
        <p:nvSpPr>
          <p:cNvPr id="6" name="标题 3"/>
          <p:cNvSpPr txBox="1">
            <a:spLocks/>
          </p:cNvSpPr>
          <p:nvPr/>
        </p:nvSpPr>
        <p:spPr>
          <a:xfrm>
            <a:off x="1692720" y="2860228"/>
            <a:ext cx="8627534" cy="132631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6000" dirty="0">
                <a:solidFill>
                  <a:srgbClr val="C00000"/>
                </a:solidFill>
              </a:rPr>
              <a:t>CEPC vertex Detector publication plan</a:t>
            </a:r>
            <a:br>
              <a:rPr lang="en-US" altLang="zh-CN" sz="6000" dirty="0">
                <a:solidFill>
                  <a:srgbClr val="C00000"/>
                </a:solidFill>
              </a:rPr>
            </a:br>
            <a:endParaRPr lang="zh-CN" altLang="en-US" sz="6000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1002006" y="3880713"/>
            <a:ext cx="106030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Zhijun</a:t>
            </a:r>
            <a:r>
              <a:rPr lang="zh-CN" altLang="en-US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Liang</a:t>
            </a:r>
          </a:p>
          <a:p>
            <a:pPr algn="ctr"/>
            <a:endParaRPr lang="en-US" altLang="zh-CN" sz="2800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  <a:p>
            <a:pPr algn="ctr"/>
            <a:r>
              <a:rPr lang="zh-CN" altLang="en-US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 </a:t>
            </a:r>
            <a:endParaRPr lang="en-US" altLang="zh-CN" sz="2800" dirty="0">
              <a:latin typeface="Times New Roman" panose="02020603050405020304" pitchFamily="18" charset="0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altLang="en-US" sz="1800" dirty="0">
                <a:solidFill>
                  <a:schemeClr val="bg1"/>
                </a:solidFill>
                <a:latin typeface="微软雅黑" panose="020B0503020204020204" pitchFamily="34" charset="-122"/>
              </a:rPr>
              <a:t>CEPC Workshop, April 8, 2026, Lisbon, Portugal</a:t>
            </a: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图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363" y="5398314"/>
            <a:ext cx="3552825" cy="672912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123D0-3BDE-5B32-BD96-1B8C7C775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Vertex</a:t>
            </a:r>
            <a:r>
              <a:rPr lang="zh-CN" altLang="en-US" dirty="0"/>
              <a:t> </a:t>
            </a:r>
            <a:r>
              <a:rPr lang="en-US" altLang="zh-CN" dirty="0"/>
              <a:t>detector </a:t>
            </a:r>
            <a:r>
              <a:rPr lang="en-US" altLang="zh-CN" sz="4000" dirty="0">
                <a:solidFill>
                  <a:srgbClr val="C00000"/>
                </a:solidFill>
              </a:rPr>
              <a:t>publication plan</a:t>
            </a:r>
            <a:r>
              <a:rPr lang="en-US" altLang="zh-CN" dirty="0"/>
              <a:t> </a:t>
            </a:r>
            <a:endParaRPr lang="en-CN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63EFFA-D9FA-2900-DB5A-3D605C422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3A8B-7656-41F7-B47F-4F4E036E5275}" type="slidenum">
              <a:rPr lang="en-US" altLang="zh-CN" smtClean="0"/>
              <a:t>2</a:t>
            </a:fld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E67B8-061C-1030-2876-BF0277EB0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2160" y="979708"/>
            <a:ext cx="13894458" cy="5147342"/>
          </a:xfrm>
          <a:ln>
            <a:noFill/>
          </a:ln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CN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14055505-9445-9744-8355-BC741612C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315490"/>
              </p:ext>
            </p:extLst>
          </p:nvPr>
        </p:nvGraphicFramePr>
        <p:xfrm>
          <a:off x="354000" y="1093677"/>
          <a:ext cx="11838000" cy="5205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9500">
                  <a:extLst>
                    <a:ext uri="{9D8B030D-6E8A-4147-A177-3AD203B41FA5}">
                      <a16:colId xmlns:a16="http://schemas.microsoft.com/office/drawing/2014/main" val="2101223229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2352479207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1606964517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2312962691"/>
                    </a:ext>
                  </a:extLst>
                </a:gridCol>
              </a:tblGrid>
              <a:tr h="69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Paper title 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Main editors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Journal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timeline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138090"/>
                  </a:ext>
                </a:extLst>
              </a:tr>
              <a:tr h="69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Beam Test of a Baseline Vertex Detector Prototype for CEPC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Zhijun Liang, Wei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wei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, Ying Zhang, Joao  et al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IEEE Trans.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Nucl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. Sci. 71(6), 1319–1323 (2024)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published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8539145"/>
                  </a:ext>
                </a:extLst>
              </a:tr>
              <a:tr h="69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Characterization of the JadePix-3 CMOS pixel sensor for the CEPC vertex detector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Yunpeng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Lu  et al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NIMA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published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377093"/>
                  </a:ext>
                </a:extLst>
              </a:tr>
              <a:tr h="59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Beam test result and digitization of TaichuPix‑3: A Monolithic Active Pixel Sensors for CEPC vertex detector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Hancen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Lu , Zhijun Liang  et al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NIM or JINST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to be ready in 3 months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590440"/>
                  </a:ext>
                </a:extLst>
              </a:tr>
              <a:tr h="973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Design and Performance Evaluation of the CEPC Vertex Detector Based on Stitching MAPS Technology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Chengdong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Fu,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Tianyuan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Zhang et 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NIM or JINST or EPJC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to be ready in 3 months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922685"/>
                  </a:ext>
                </a:extLst>
              </a:tr>
              <a:tr h="9296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Advanced performance evaluation and Layout optimization of the CEPC Vertex Detector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Chengdong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Fu,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Tianyuan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Zhang et 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NIM or JINST or EPJC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to be ready in 12 months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6073744"/>
                  </a:ext>
                </a:extLst>
              </a:tr>
              <a:tr h="55965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domestic CIS technology for CEPC vertex detector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Ying Zhang, </a:t>
                      </a:r>
                      <a:r>
                        <a:rPr lang="en-US" sz="1400" b="0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Yunping</a:t>
                      </a:r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et al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IEEE TNS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 be done in late 2027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4607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99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057A44-3DC6-2043-91EC-DDC1860FA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ED694A-1DC1-C540-8D3E-BBDD04238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Vertex+physics</a:t>
            </a:r>
            <a:r>
              <a:rPr lang="en-US" altLang="zh-CN" dirty="0"/>
              <a:t> </a:t>
            </a:r>
            <a:endParaRPr lang="en-C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A3D6C-9D14-364E-9F0C-75C5314C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/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B4A4EACB-AA40-F243-98CB-F16E1A02E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162899"/>
              </p:ext>
            </p:extLst>
          </p:nvPr>
        </p:nvGraphicFramePr>
        <p:xfrm>
          <a:off x="354000" y="1294324"/>
          <a:ext cx="11838000" cy="1395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9500">
                  <a:extLst>
                    <a:ext uri="{9D8B030D-6E8A-4147-A177-3AD203B41FA5}">
                      <a16:colId xmlns:a16="http://schemas.microsoft.com/office/drawing/2014/main" val="2101223229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2352479207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1606964517"/>
                    </a:ext>
                  </a:extLst>
                </a:gridCol>
                <a:gridCol w="2959500">
                  <a:extLst>
                    <a:ext uri="{9D8B030D-6E8A-4147-A177-3AD203B41FA5}">
                      <a16:colId xmlns:a16="http://schemas.microsoft.com/office/drawing/2014/main" val="2312962691"/>
                    </a:ext>
                  </a:extLst>
                </a:gridCol>
              </a:tblGrid>
              <a:tr h="697614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Paper title 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Main editors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Journal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timeline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138090"/>
                  </a:ext>
                </a:extLst>
              </a:tr>
              <a:tr h="6976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Optimisation</a:t>
                      </a:r>
                      <a:r>
                        <a:rPr lang="en-US" sz="14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the vertex detector and measurement of Higgs decays to second-generation quarks at the CEPC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Jialin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Li, Hao Liang ,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Kaili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Zhang ,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Yifan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Zhu, Jun Guo ,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Haijun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Yang ,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Manqi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</a:rPr>
                        <a:t>Ruan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JHEP 03 (2026) 141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published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8539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677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51347</TotalTime>
  <Words>259</Words>
  <Application>Microsoft Macintosh PowerPoint</Application>
  <PresentationFormat>Widescreen</PresentationFormat>
  <Paragraphs>47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等线</vt:lpstr>
      <vt:lpstr>微软雅黑</vt:lpstr>
      <vt:lpstr>Arial</vt:lpstr>
      <vt:lpstr>Arial Black</vt:lpstr>
      <vt:lpstr>Calibri</vt:lpstr>
      <vt:lpstr>Helvetica</vt:lpstr>
      <vt:lpstr>Times New Roman</vt:lpstr>
      <vt:lpstr>Wingdings</vt:lpstr>
      <vt:lpstr>Office 主题</vt:lpstr>
      <vt:lpstr>PowerPoint Presentation</vt:lpstr>
      <vt:lpstr>Vertex detector publication plan </vt:lpstr>
      <vt:lpstr>Vertex+physics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Microsoft Office User</cp:lastModifiedBy>
  <cp:revision>2235</cp:revision>
  <cp:lastPrinted>2022-11-06T05:19:21Z</cp:lastPrinted>
  <dcterms:created xsi:type="dcterms:W3CDTF">2012-09-04T11:33:36Z</dcterms:created>
  <dcterms:modified xsi:type="dcterms:W3CDTF">2026-05-20T07:02:26Z</dcterms:modified>
</cp:coreProperties>
</file>