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13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5A441A-6445-4228-99D5-CCD2752B1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F40ADE3-2CDB-4936-BDD2-0EF20EB7A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5ED09D-15D1-401A-A997-C3CCD528F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273F8D-3626-47D0-A627-E6ACA4C0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E74F53-AD1D-4F2C-A1FB-6DCE939B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31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21EDB4-31F5-46DA-84B2-F46F060B4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102D08-2352-425A-AB34-8AE8F2541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3E9DF3-2DA4-44F3-ACA8-0D32FD56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B3F4E-2BDE-4A2F-AA64-F794F006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811E18F-D7B5-471C-A171-A2CB209A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01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F2A90D5-D8B1-4222-9F9E-C34672636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5806AA7-6685-40AF-96CD-70675F2B1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BB2D15-C996-45AD-B56E-1C004DC84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110028-DEEA-443B-965F-562177EA3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F3E7C7-9B19-4AB6-B5E9-4F8E1096B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775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F9EF9-FB3D-4A02-A7E1-7ACB900EAC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63716-65F9-44AA-9EC0-6162C694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02FA-3565-479D-BDE5-3B4BF0B05CFF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04431-3F2E-42E5-8E78-D9BAC548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DBD9F-EA98-43C7-9393-DF40B2B37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17">
            <a:extLst>
              <a:ext uri="{FF2B5EF4-FFF2-40B4-BE49-F238E27FC236}">
                <a16:creationId xmlns:a16="http://schemas.microsoft.com/office/drawing/2014/main" id="{877752CD-8B12-41FE-8C34-07E2B57AE82D}"/>
              </a:ext>
            </a:extLst>
          </p:cNvPr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22">
            <a:extLst>
              <a:ext uri="{FF2B5EF4-FFF2-40B4-BE49-F238E27FC236}">
                <a16:creationId xmlns:a16="http://schemas.microsoft.com/office/drawing/2014/main" id="{C59239F2-7619-46D6-990E-887D7051FE2E}"/>
              </a:ext>
            </a:extLst>
          </p:cNvPr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标题 1">
            <a:extLst>
              <a:ext uri="{FF2B5EF4-FFF2-40B4-BE49-F238E27FC236}">
                <a16:creationId xmlns:a16="http://schemas.microsoft.com/office/drawing/2014/main" id="{93249937-9C93-455B-AEE9-EC8BA50A3D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1" name="内容占位符 2">
            <a:extLst>
              <a:ext uri="{FF2B5EF4-FFF2-40B4-BE49-F238E27FC236}">
                <a16:creationId xmlns:a16="http://schemas.microsoft.com/office/drawing/2014/main" id="{CE172490-385A-44EF-9585-CDB81CB0EF8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3">
            <a:extLst>
              <a:ext uri="{FF2B5EF4-FFF2-40B4-BE49-F238E27FC236}">
                <a16:creationId xmlns:a16="http://schemas.microsoft.com/office/drawing/2014/main" id="{7786912F-1E96-42F2-BB4C-586FCF3DD519}"/>
              </a:ext>
            </a:extLst>
          </p:cNvPr>
          <p:cNvSpPr txBox="1">
            <a:spLocks/>
          </p:cNvSpPr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3ED583-47F1-4C9E-913E-9C8F8159BAED}" type="datetime1">
              <a:rPr lang="zh-CN" altLang="en-US" smtClean="0"/>
              <a:pPr/>
              <a:t>2026/5/20</a:t>
            </a:fld>
            <a:endParaRPr lang="zh-CN" altLang="en-US"/>
          </a:p>
        </p:txBody>
      </p:sp>
      <p:sp>
        <p:nvSpPr>
          <p:cNvPr id="13" name="矩形 14">
            <a:extLst>
              <a:ext uri="{FF2B5EF4-FFF2-40B4-BE49-F238E27FC236}">
                <a16:creationId xmlns:a16="http://schemas.microsoft.com/office/drawing/2014/main" id="{131AF590-5F8C-4F65-A37E-8B9149598EFE}"/>
              </a:ext>
            </a:extLst>
          </p:cNvPr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4" name="矩形 15">
            <a:extLst>
              <a:ext uri="{FF2B5EF4-FFF2-40B4-BE49-F238E27FC236}">
                <a16:creationId xmlns:a16="http://schemas.microsoft.com/office/drawing/2014/main" id="{0EE4603A-CB86-4BA3-9F31-DFC4AA4899A5}"/>
              </a:ext>
            </a:extLst>
          </p:cNvPr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页脚占位符 4">
            <a:extLst>
              <a:ext uri="{FF2B5EF4-FFF2-40B4-BE49-F238E27FC236}">
                <a16:creationId xmlns:a16="http://schemas.microsoft.com/office/drawing/2014/main" id="{BB59D8C0-A44E-4BC5-884C-18D511093286}"/>
              </a:ext>
            </a:extLst>
          </p:cNvPr>
          <p:cNvSpPr txBox="1">
            <a:spLocks/>
          </p:cNvSpPr>
          <p:nvPr userDrawn="1"/>
        </p:nvSpPr>
        <p:spPr>
          <a:xfrm>
            <a:off x="3586586" y="6386391"/>
            <a:ext cx="5040560" cy="35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16" name="灯片编号占位符 5">
            <a:extLst>
              <a:ext uri="{FF2B5EF4-FFF2-40B4-BE49-F238E27FC236}">
                <a16:creationId xmlns:a16="http://schemas.microsoft.com/office/drawing/2014/main" id="{7FC3F5F1-3416-4928-9C4E-4D832C5BCA67}"/>
              </a:ext>
            </a:extLst>
          </p:cNvPr>
          <p:cNvSpPr txBox="1">
            <a:spLocks/>
          </p:cNvSpPr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3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41C617-9393-4587-953A-80568669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65BE9A-3F22-4C5A-AA4C-A20AF2716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B6FDAC-30CD-46F1-8407-21CBE3A53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2AE893-DFA9-4323-8728-A8FC3B243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44D611-A724-4B98-B8B8-547F0946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04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7315CE-AF54-4A5D-AEE3-332EBAE2C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0A7602-BBCF-4DB8-A26E-CDD4ED7F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9E352F-44B4-41CF-B3F8-30E2A5DAF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F777ED-6921-4C61-B854-1F7B751E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BB9EE4-B8CA-43AA-962B-3ED0587D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76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8CD19-0E76-41C2-A353-E241AD37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F29CB3-EA43-4836-A3C4-A8FB397EA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1D3319E-6ED4-4933-9EA9-E0260FE34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AFE0D4B-5611-4B85-9A8F-EB3C1677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A30BDE-EF93-4F8D-8A86-8D409190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11B96CD-A1E4-4824-AC7A-9C94C8C65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536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9E51DE-B49C-4AF2-AF1A-624EBEDD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189655-BE71-43BB-8943-D801653BD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4D015BD-40F1-4041-B074-88BA2C6E2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F4612A6-DE47-427D-8615-12063565F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3581702-BB89-4192-9413-AC63D6B4A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5B5EDF4-3AD9-4166-AC08-1C17A555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E0B069-D717-4DC3-A1F0-12C5EEFA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3193E94-F5DB-4A22-8755-E069B90F7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97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37F697-C54B-48E8-8E91-8F998068C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7EA4CF-EBB4-4F57-8098-AC12DDB24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BB4DE8F-85AC-443D-A0AE-F82A39DC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564E3A4-5065-42EB-B82F-25CFCED3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580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C8B12AF-C978-4B6B-8E1C-071FC6DAA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E2D5CAD-BCCE-44B0-86C2-4EBD058CE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4B87A16-4020-463B-AD36-74498A1D6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12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2C9458-4BA6-4A98-888C-09C3B5B9A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90A87B-283E-492C-A2A0-7361C19D8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41F943A-C265-46A7-91FA-AB466ECAB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7BF928-CF25-43C9-B49F-F93AC0D5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9F093BB-B359-4DE7-9FDF-D497EDD4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E70ADD-CE78-4AD7-8186-DFCBD956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45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91C289-229E-4631-AFCE-17A924A8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25144D5-7A17-4203-87F0-191C09BC07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FDAFEA3-67EF-488C-8A3B-5B4701157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E778622-361A-47C2-A4DB-2D9A0F846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1A2F14E-B470-436B-96A3-11041820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243EFED-33BB-4ADA-9AE4-297911C9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20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DBE014C-BF6B-4EE2-A3D9-1474A7432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324C6D-06EE-4703-8692-19E2C66D5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273ADB2-AC4D-406B-9304-75808B71D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737DE-50F8-4255-8B3F-3AE47D667E50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3F81BD-CB68-468B-9638-41A801EA8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78B551-6538-415C-AC80-BB4C496A4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6EEB1-EE56-4A6C-B52F-E9E677DBC3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08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3A0EE37-75F2-4691-B22C-E250D349B1B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fontAlgn="b"/>
            <a:r>
              <a:rPr lang="en-US" altLang="zh-CN" dirty="0"/>
              <a:t>Physical simulation study of the </a:t>
            </a:r>
            <a:r>
              <a:rPr lang="en-US" altLang="zh-CN" dirty="0" err="1"/>
              <a:t>cepc</a:t>
            </a:r>
            <a:r>
              <a:rPr lang="en-US" altLang="zh-CN" dirty="0"/>
              <a:t> trigger system</a:t>
            </a:r>
            <a:endParaRPr lang="zh-CN" altLang="zh-CN" dirty="0"/>
          </a:p>
          <a:p>
            <a:pPr lvl="1" fontAlgn="b"/>
            <a:r>
              <a:rPr lang="en-US" altLang="zh-CN" dirty="0" err="1"/>
              <a:t>Boping</a:t>
            </a:r>
            <a:r>
              <a:rPr lang="en-US" altLang="zh-CN" dirty="0"/>
              <a:t> Chen</a:t>
            </a:r>
            <a:r>
              <a:rPr lang="zh-CN" altLang="en-US" dirty="0"/>
              <a:t>， </a:t>
            </a:r>
            <a:r>
              <a:rPr lang="en-US" altLang="zh-CN" dirty="0"/>
              <a:t>2026</a:t>
            </a:r>
            <a:endParaRPr lang="zh-CN" altLang="en-US" dirty="0"/>
          </a:p>
          <a:p>
            <a:pPr fontAlgn="b"/>
            <a:r>
              <a:rPr lang="en-US" altLang="zh-CN" dirty="0"/>
              <a:t>GPU Track-Based Trigger Algorithms for CEPC Reference Detector</a:t>
            </a:r>
            <a:endParaRPr lang="zh-CN" altLang="zh-CN" dirty="0"/>
          </a:p>
          <a:p>
            <a:pPr lvl="1" fontAlgn="b"/>
            <a:r>
              <a:rPr lang="en-US" altLang="zh-CN" dirty="0"/>
              <a:t>Xu Zhang/Fei Li</a:t>
            </a:r>
            <a:r>
              <a:rPr lang="zh-CN" altLang="en-US" dirty="0"/>
              <a:t>，</a:t>
            </a:r>
            <a:r>
              <a:rPr lang="en-US" altLang="zh-CN" dirty="0"/>
              <a:t>IEEE TNS</a:t>
            </a:r>
            <a:r>
              <a:rPr lang="zh-CN" altLang="en-US" dirty="0"/>
              <a:t>，</a:t>
            </a:r>
            <a:r>
              <a:rPr lang="en-US" altLang="zh-CN" dirty="0"/>
              <a:t>2026</a:t>
            </a:r>
            <a:endParaRPr lang="zh-CN" altLang="zh-CN" dirty="0"/>
          </a:p>
          <a:p>
            <a:pPr fontAlgn="b"/>
            <a:r>
              <a:rPr lang="en-US" altLang="zh-CN" dirty="0"/>
              <a:t> FPGA based RDMA readout study</a:t>
            </a:r>
            <a:endParaRPr lang="zh-CN" altLang="zh-CN" dirty="0"/>
          </a:p>
          <a:p>
            <a:pPr lvl="1" fontAlgn="b"/>
            <a:r>
              <a:rPr lang="en-US" altLang="zh-CN" dirty="0"/>
              <a:t>Sheng Dong/Chang Xu/</a:t>
            </a:r>
            <a:r>
              <a:rPr lang="en-US" altLang="zh-CN" dirty="0" err="1"/>
              <a:t>Hongyu</a:t>
            </a:r>
            <a:r>
              <a:rPr lang="en-US" altLang="zh-CN" dirty="0"/>
              <a:t> Zhang</a:t>
            </a:r>
            <a:r>
              <a:rPr lang="zh-CN" altLang="en-US" dirty="0"/>
              <a:t>，</a:t>
            </a:r>
            <a:r>
              <a:rPr lang="en-US" altLang="zh-CN" dirty="0"/>
              <a:t>IEEE TNS</a:t>
            </a:r>
            <a:r>
              <a:rPr lang="zh-CN" altLang="en-US" dirty="0"/>
              <a:t>，</a:t>
            </a:r>
            <a:r>
              <a:rPr lang="en-US" altLang="zh-CN" dirty="0"/>
              <a:t>2026</a:t>
            </a:r>
            <a:endParaRPr lang="zh-CN" altLang="zh-CN" dirty="0"/>
          </a:p>
          <a:p>
            <a:pPr fontAlgn="b"/>
            <a:r>
              <a:rPr lang="en-US" altLang="zh-CN" dirty="0"/>
              <a:t>A Pre-Study of a General Purpose Trigger Processing Unit for the CEPC TDAQ System</a:t>
            </a:r>
            <a:endParaRPr lang="zh-CN" altLang="zh-CN" dirty="0"/>
          </a:p>
          <a:p>
            <a:pPr lvl="1" fontAlgn="b"/>
            <a:r>
              <a:rPr lang="en-US" altLang="zh-CN" dirty="0"/>
              <a:t>Dong Liu/</a:t>
            </a:r>
            <a:r>
              <a:rPr lang="en-US" altLang="zh-CN" dirty="0" err="1"/>
              <a:t>Jingzhou</a:t>
            </a:r>
            <a:r>
              <a:rPr lang="en-US" altLang="zh-CN" dirty="0"/>
              <a:t> Zhao</a:t>
            </a:r>
            <a:r>
              <a:rPr lang="zh-CN" altLang="en-US" dirty="0"/>
              <a:t>，</a:t>
            </a:r>
            <a:r>
              <a:rPr lang="en-US" altLang="zh-CN" dirty="0"/>
              <a:t>2027</a:t>
            </a:r>
            <a:endParaRPr lang="zh-CN" altLang="zh-CN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80E5A977-0431-4639-9C10-5B6DD3613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Publication plan for TDAQ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831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74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Wingdings</vt:lpstr>
      <vt:lpstr>Office 主题​​</vt:lpstr>
      <vt:lpstr>Publication plan for TDAQ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Publication plan for TDAQ</dc:title>
  <dc:creator>lifei</dc:creator>
  <cp:lastModifiedBy>lifei</cp:lastModifiedBy>
  <cp:revision>7</cp:revision>
  <dcterms:created xsi:type="dcterms:W3CDTF">2026-05-20T01:08:05Z</dcterms:created>
  <dcterms:modified xsi:type="dcterms:W3CDTF">2026-05-20T06:03:35Z</dcterms:modified>
</cp:coreProperties>
</file>