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8147E3-2ACB-CEAE-4872-3BDA479C2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F83854A-4C7E-D600-48A7-FC10B023E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41C54B1-FAC1-CFBC-3438-3A533B8F1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DC3915-7D5B-DFB6-AB35-9332E5A9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7E388C-60E1-0F69-D692-270680ED2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71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C504F5-71AE-B9B7-A169-4D749253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A0C215C-81F2-B2C6-84D6-8C4E0C81F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6BD9482-DFB3-B907-CACD-A8818ADC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5D0E39-B7DF-7E70-C6BF-E26140DB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555DF04-2781-02AD-1059-3082F10D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551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0DB573B-3D9D-553F-DD23-5D4BC7236B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9A64B0-AAE1-4A8F-8DB2-D3C272A10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5F9E10-318C-CDD3-5EF5-B6A33B25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5EDA77-1D3D-FC8E-3EDB-7E4830608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19A8BB-0938-A891-826A-1C1DCC50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192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B36F2B-C77A-D573-0E34-A15A5377B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A75CA1-F469-3912-61BF-674BDD3CB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F60680-EDD9-EECB-F325-7F1C027AA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D86518F-4380-B878-098A-BEE03BB00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CC0444-CC73-8D6C-37C7-17B12C9B1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65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BFCC70-5D36-ACBD-5CE2-39ABE79D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40EF611-2D40-749D-C595-E2822171A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28487D-0878-A73F-D20B-4596254EA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1903C2-DD50-CAF0-4526-F93F2092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4FBB0F-71E0-33BD-6831-965F5B627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273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7B9C3-D2BD-B9D9-840C-6A2DCBFFA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2D439C-702B-9C61-E01F-4A0E40F4E5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BEA6C2F-A208-0873-3036-ED32FA1B7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AF63FFA-31AF-3587-BEE3-83539D69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0BA51E-F43F-4A22-EDAA-819E7ED88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C2DF1E8-E80A-51D9-B64B-B1A33B85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995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8380F9-C8E5-02E9-C5F7-A3E0C8673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FDC2BF2-51B0-B943-A1D3-4451999E0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81389E2-35E7-9F34-D0F3-BB9320568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065465D-3E1E-45C1-7963-C822D9124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CE66863-8F6E-5499-3D86-B87D23D6D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DE3F3CD-F69E-F637-1AD7-B8CD94EAE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23FC207-DB3D-FAE7-B60B-4114C5C26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13577AE-6EB2-E4B9-CEDA-E9AB216B3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421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950206-6BE6-D6A4-2488-6815D6B1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3E5934B-83FD-CFC2-39EF-4519D64C7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9BAB772-3F65-6E3E-06F8-B062F3B6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DD881AA-DEED-90DD-3600-79038E8CA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212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DB52B36-77FE-5CDE-896E-9B5D1F1E9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3388BB0-5803-442D-7CC2-1FF53C9A9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6CB1BAC-CC6D-38DA-269B-18962D02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76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C3B392-E09D-F41B-88F7-3628E91E2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B4F9C7-91DB-7CB4-2FAC-1141E837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298EB3F-1713-CAC1-334B-AF27C7C66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86A78D0-427B-6F2B-270C-1813BB07A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6CE215-D412-3F6A-68AD-8FEF2949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8159C9D-4BC8-B019-C07F-AD7C3C051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956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C5D097-E50D-4FFF-A06A-0CA7F3AE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1ECC46D-C6A7-4950-E165-CC7CF9741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23D44A1-060C-6978-9A84-6E2140166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D1C813A-9DA0-802B-3114-9BEAE0D3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EEFC43-CE37-01D3-2CE3-C6EA78920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0AC20FE-F729-2A76-39F3-3741C113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073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E454402-CAC0-97A4-8702-E7E676BF3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F7C6C0-B087-2D61-6548-F27CB6639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3650DC-BFDB-C099-8E7B-2BC8B17C7E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FE105-28E3-4D32-A087-2D31C3D6DF0C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763802-E1FB-98C9-F7AC-0BF882C6A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D0770B-36B6-B4DC-AB3B-9CD1CAEAF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BA0D-91AC-4A22-94BB-EDDE3B061C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9917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F8F41C-613F-CFE5-E218-C4918460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131" y="234815"/>
            <a:ext cx="9786258" cy="42735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  Publication plan of the Cherenkov detector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8E37F85-493C-06C6-9819-30D82BFBF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523166"/>
              </p:ext>
            </p:extLst>
          </p:nvPr>
        </p:nvGraphicFramePr>
        <p:xfrm>
          <a:off x="156754" y="840693"/>
          <a:ext cx="11878492" cy="5635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352">
                  <a:extLst>
                    <a:ext uri="{9D8B030D-6E8A-4147-A177-3AD203B41FA5}">
                      <a16:colId xmlns:a16="http://schemas.microsoft.com/office/drawing/2014/main" val="1064054179"/>
                    </a:ext>
                  </a:extLst>
                </a:gridCol>
                <a:gridCol w="5044134">
                  <a:extLst>
                    <a:ext uri="{9D8B030D-6E8A-4147-A177-3AD203B41FA5}">
                      <a16:colId xmlns:a16="http://schemas.microsoft.com/office/drawing/2014/main" val="968156929"/>
                    </a:ext>
                  </a:extLst>
                </a:gridCol>
                <a:gridCol w="3004457">
                  <a:extLst>
                    <a:ext uri="{9D8B030D-6E8A-4147-A177-3AD203B41FA5}">
                      <a16:colId xmlns:a16="http://schemas.microsoft.com/office/drawing/2014/main" val="2497155155"/>
                    </a:ext>
                  </a:extLst>
                </a:gridCol>
                <a:gridCol w="1637212">
                  <a:extLst>
                    <a:ext uri="{9D8B030D-6E8A-4147-A177-3AD203B41FA5}">
                      <a16:colId xmlns:a16="http://schemas.microsoft.com/office/drawing/2014/main" val="275311266"/>
                    </a:ext>
                  </a:extLst>
                </a:gridCol>
                <a:gridCol w="1663337">
                  <a:extLst>
                    <a:ext uri="{9D8B030D-6E8A-4147-A177-3AD203B41FA5}">
                      <a16:colId xmlns:a16="http://schemas.microsoft.com/office/drawing/2014/main" val="3488519156"/>
                    </a:ext>
                  </a:extLst>
                </a:gridCol>
              </a:tblGrid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No.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Tile of the paper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Main editors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Timeline for submission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Proposed Journal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808273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Study on the simulation of the CEPC Cherenkov detector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err="1"/>
                        <a:t>Changru</a:t>
                      </a:r>
                      <a:r>
                        <a:rPr lang="en-US" altLang="zh-CN" sz="1600" dirty="0"/>
                        <a:t> Li, </a:t>
                      </a:r>
                      <a:r>
                        <a:rPr lang="en-US" altLang="zh-CN" sz="1600" dirty="0" err="1"/>
                        <a:t>Shengsen</a:t>
                      </a:r>
                      <a:r>
                        <a:rPr lang="en-US" altLang="zh-CN" sz="1600" dirty="0"/>
                        <a:t> Sun 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2026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/>
                        <a:t>RDTM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41430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2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Measurement of the optical properties of the silica aerogel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Haojie Dong, Zhonghua Qin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RDTM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59529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3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 err="1"/>
                        <a:t>SiPM</a:t>
                      </a:r>
                      <a:r>
                        <a:rPr lang="en-US" altLang="zh-CN" sz="1600" dirty="0"/>
                        <a:t> performance study for the CEPC Cherenkov detector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Haojie Dong, Zhonghua Qin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NIM A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063781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4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Study on the reflector of the Cherenkov light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Jian Wang,  Haojie Dong,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RDTM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918611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5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Study on the event reconstruction for the CEPC Cherenkov detector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err="1"/>
                        <a:t>Changru</a:t>
                      </a:r>
                      <a:r>
                        <a:rPr lang="en-US" altLang="zh-CN" sz="1600" dirty="0"/>
                        <a:t> Li, </a:t>
                      </a:r>
                      <a:r>
                        <a:rPr lang="en-US" altLang="zh-CN" sz="1600" dirty="0" err="1"/>
                        <a:t>Shengsen</a:t>
                      </a:r>
                      <a:r>
                        <a:rPr lang="en-US" altLang="zh-CN" sz="1600" dirty="0"/>
                        <a:t> Sun 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2028</a:t>
                      </a:r>
                      <a:endParaRPr lang="zh-CN" altLang="en-US" sz="1600" dirty="0"/>
                    </a:p>
                    <a:p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TBD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288516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6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Construction of the prototype for the CEPC Cherenkov detector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Jian Wang, Zhonghua Qin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JINST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423242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7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Cosmic ray test of the CEPC Cherenkov detector prototype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Haojie Dong, Zhonghua Qin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JINST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9683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Best test of the CEPC Cherenkov detector prototype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Haojie Dong, Zhonghua Qin etc.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 NIM A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966309"/>
                  </a:ext>
                </a:extLst>
              </a:tr>
              <a:tr h="527272"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9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Conceptual design of the CEPC Cherenkov detector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Zhonghua Qin, etc.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2028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TBD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051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605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189</Words>
  <Application>Microsoft Office PowerPoint</Application>
  <PresentationFormat>宽屏</PresentationFormat>
  <Paragraphs>51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  Publication plan of the Cherenkov detector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中华 秦</dc:creator>
  <cp:lastModifiedBy>中华 秦</cp:lastModifiedBy>
  <cp:revision>5</cp:revision>
  <dcterms:created xsi:type="dcterms:W3CDTF">2026-05-19T12:37:47Z</dcterms:created>
  <dcterms:modified xsi:type="dcterms:W3CDTF">2026-05-20T02:33:42Z</dcterms:modified>
</cp:coreProperties>
</file>