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71" r:id="rId2"/>
    <p:sldMasterId id="2147483677" r:id="rId3"/>
    <p:sldMasterId id="2147483690" r:id="rId4"/>
  </p:sldMasterIdLst>
  <p:notesMasterIdLst>
    <p:notesMasterId r:id="rId33"/>
  </p:notesMasterIdLst>
  <p:handoutMasterIdLst>
    <p:handoutMasterId r:id="rId34"/>
  </p:handoutMasterIdLst>
  <p:sldIdLst>
    <p:sldId id="828" r:id="rId5"/>
    <p:sldId id="1108" r:id="rId6"/>
    <p:sldId id="1109" r:id="rId7"/>
    <p:sldId id="1092" r:id="rId8"/>
    <p:sldId id="1077" r:id="rId9"/>
    <p:sldId id="1047" r:id="rId10"/>
    <p:sldId id="1107" r:id="rId11"/>
    <p:sldId id="1071" r:id="rId12"/>
    <p:sldId id="1031" r:id="rId13"/>
    <p:sldId id="1111" r:id="rId14"/>
    <p:sldId id="1069" r:id="rId15"/>
    <p:sldId id="1074" r:id="rId16"/>
    <p:sldId id="1093" r:id="rId17"/>
    <p:sldId id="1034" r:id="rId18"/>
    <p:sldId id="1106" r:id="rId19"/>
    <p:sldId id="1094" r:id="rId20"/>
    <p:sldId id="1098" r:id="rId21"/>
    <p:sldId id="1096" r:id="rId22"/>
    <p:sldId id="1097" r:id="rId23"/>
    <p:sldId id="1112" r:id="rId24"/>
    <p:sldId id="1113" r:id="rId25"/>
    <p:sldId id="1025" r:id="rId26"/>
    <p:sldId id="1099" r:id="rId27"/>
    <p:sldId id="1114" r:id="rId28"/>
    <p:sldId id="1118" r:id="rId29"/>
    <p:sldId id="1121" r:id="rId30"/>
    <p:sldId id="1110" r:id="rId31"/>
    <p:sldId id="1080" r:id="rId3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2">
          <p15:clr>
            <a:srgbClr val="A4A3A4"/>
          </p15:clr>
        </p15:guide>
        <p15:guide id="2" pos="284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 wang" initials="dw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2D7093"/>
    <a:srgbClr val="367B8A"/>
    <a:srgbClr val="3362A9"/>
    <a:srgbClr val="2B4495"/>
    <a:srgbClr val="DAA875"/>
    <a:srgbClr val="2C3BB0"/>
    <a:srgbClr val="993300"/>
    <a:srgbClr val="CC3300"/>
    <a:srgbClr val="F23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1AD25B-ABEB-4D14-8DA7-9721F55DCF7D}" v="1" dt="2025-02-11T02:01:32.3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1572" y="36"/>
      </p:cViewPr>
      <p:guideLst>
        <p:guide orient="horz" pos="2162"/>
        <p:guide pos="28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commentAuthors" Target="commentAuthor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ng di" userId="6c0d869067c4194b" providerId="LiveId" clId="{C8254FC5-7C8D-44EA-983B-9805B9733D01}"/>
    <pc:docChg chg="undo custSel delSld modSld">
      <pc:chgData name="wang di" userId="6c0d869067c4194b" providerId="LiveId" clId="{C8254FC5-7C8D-44EA-983B-9805B9733D01}" dt="2022-07-02T03:19:14.384" v="820" actId="21"/>
      <pc:docMkLst>
        <pc:docMk/>
      </pc:docMkLst>
      <pc:sldChg chg="modSp mod">
        <pc:chgData name="wang di" userId="6c0d869067c4194b" providerId="LiveId" clId="{C8254FC5-7C8D-44EA-983B-9805B9733D01}" dt="2022-07-02T03:11:32.155" v="807" actId="114"/>
        <pc:sldMkLst>
          <pc:docMk/>
          <pc:sldMk cId="0" sldId="828"/>
        </pc:sldMkLst>
      </pc:sldChg>
      <pc:sldChg chg="del">
        <pc:chgData name="wang di" userId="6c0d869067c4194b" providerId="LiveId" clId="{C8254FC5-7C8D-44EA-983B-9805B9733D01}" dt="2022-07-02T02:44:14.024" v="470" actId="2696"/>
        <pc:sldMkLst>
          <pc:docMk/>
          <pc:sldMk cId="0" sldId="907"/>
        </pc:sldMkLst>
      </pc:sldChg>
      <pc:sldChg chg="delSp modSp mod">
        <pc:chgData name="wang di" userId="6c0d869067c4194b" providerId="LiveId" clId="{C8254FC5-7C8D-44EA-983B-9805B9733D01}" dt="2022-07-02T03:13:36.810" v="817" actId="114"/>
        <pc:sldMkLst>
          <pc:docMk/>
          <pc:sldMk cId="0" sldId="951"/>
        </pc:sldMkLst>
      </pc:sldChg>
      <pc:sldChg chg="modSp mod">
        <pc:chgData name="wang di" userId="6c0d869067c4194b" providerId="LiveId" clId="{C8254FC5-7C8D-44EA-983B-9805B9733D01}" dt="2022-07-02T03:10:42.354" v="801" actId="114"/>
        <pc:sldMkLst>
          <pc:docMk/>
          <pc:sldMk cId="0" sldId="981"/>
        </pc:sldMkLst>
      </pc:sldChg>
      <pc:sldChg chg="modSp mod">
        <pc:chgData name="wang di" userId="6c0d869067c4194b" providerId="LiveId" clId="{C8254FC5-7C8D-44EA-983B-9805B9733D01}" dt="2022-07-02T03:12:02.514" v="809" actId="114"/>
        <pc:sldMkLst>
          <pc:docMk/>
          <pc:sldMk cId="0" sldId="987"/>
        </pc:sldMkLst>
      </pc:sldChg>
      <pc:sldChg chg="modSp mod">
        <pc:chgData name="wang di" userId="6c0d869067c4194b" providerId="LiveId" clId="{C8254FC5-7C8D-44EA-983B-9805B9733D01}" dt="2022-07-02T03:11:46.331" v="808" actId="114"/>
        <pc:sldMkLst>
          <pc:docMk/>
          <pc:sldMk cId="0" sldId="989"/>
        </pc:sldMkLst>
      </pc:sldChg>
      <pc:sldChg chg="modSp mod">
        <pc:chgData name="wang di" userId="6c0d869067c4194b" providerId="LiveId" clId="{C8254FC5-7C8D-44EA-983B-9805B9733D01}" dt="2022-07-02T03:12:20.586" v="812" actId="114"/>
        <pc:sldMkLst>
          <pc:docMk/>
          <pc:sldMk cId="0" sldId="992"/>
        </pc:sldMkLst>
      </pc:sldChg>
      <pc:sldChg chg="modSp mod">
        <pc:chgData name="wang di" userId="6c0d869067c4194b" providerId="LiveId" clId="{C8254FC5-7C8D-44EA-983B-9805B9733D01}" dt="2022-07-02T03:12:39.033" v="814" actId="114"/>
        <pc:sldMkLst>
          <pc:docMk/>
          <pc:sldMk cId="0" sldId="994"/>
        </pc:sldMkLst>
      </pc:sldChg>
      <pc:sldChg chg="modSp mod">
        <pc:chgData name="wang di" userId="6c0d869067c4194b" providerId="LiveId" clId="{C8254FC5-7C8D-44EA-983B-9805B9733D01}" dt="2022-07-02T03:12:35.019" v="813" actId="114"/>
        <pc:sldMkLst>
          <pc:docMk/>
          <pc:sldMk cId="0" sldId="995"/>
        </pc:sldMkLst>
      </pc:sldChg>
      <pc:sldChg chg="addSp delSp modSp mod delAnim modAnim">
        <pc:chgData name="wang di" userId="6c0d869067c4194b" providerId="LiveId" clId="{C8254FC5-7C8D-44EA-983B-9805B9733D01}" dt="2022-07-02T03:19:14.384" v="820" actId="21"/>
        <pc:sldMkLst>
          <pc:docMk/>
          <pc:sldMk cId="0" sldId="996"/>
        </pc:sldMkLst>
      </pc:sldChg>
      <pc:sldChg chg="modSp mod">
        <pc:chgData name="wang di" userId="6c0d869067c4194b" providerId="LiveId" clId="{C8254FC5-7C8D-44EA-983B-9805B9733D01}" dt="2022-07-02T03:14:04.170" v="818" actId="114"/>
        <pc:sldMkLst>
          <pc:docMk/>
          <pc:sldMk cId="0" sldId="999"/>
        </pc:sldMkLst>
      </pc:sldChg>
      <pc:sldChg chg="modSp mod">
        <pc:chgData name="wang di" userId="6c0d869067c4194b" providerId="LiveId" clId="{C8254FC5-7C8D-44EA-983B-9805B9733D01}" dt="2022-07-02T03:11:21.594" v="805" actId="114"/>
        <pc:sldMkLst>
          <pc:docMk/>
          <pc:sldMk cId="0" sldId="1018"/>
        </pc:sldMkLst>
      </pc:sldChg>
      <pc:sldChg chg="modSp mod">
        <pc:chgData name="wang di" userId="6c0d869067c4194b" providerId="LiveId" clId="{C8254FC5-7C8D-44EA-983B-9805B9733D01}" dt="2022-07-02T03:11:11.035" v="804" actId="114"/>
        <pc:sldMkLst>
          <pc:docMk/>
          <pc:sldMk cId="0" sldId="1019"/>
        </pc:sldMkLst>
      </pc:sldChg>
      <pc:sldChg chg="modSp mod">
        <pc:chgData name="wang di" userId="6c0d869067c4194b" providerId="LiveId" clId="{C8254FC5-7C8D-44EA-983B-9805B9733D01}" dt="2022-07-02T03:11:00.987" v="803" actId="114"/>
        <pc:sldMkLst>
          <pc:docMk/>
          <pc:sldMk cId="0" sldId="1021"/>
        </pc:sldMkLst>
      </pc:sldChg>
      <pc:sldChg chg="modSp mod">
        <pc:chgData name="wang di" userId="6c0d869067c4194b" providerId="LiveId" clId="{C8254FC5-7C8D-44EA-983B-9805B9733D01}" dt="2022-07-02T03:10:51.667" v="802" actId="114"/>
        <pc:sldMkLst>
          <pc:docMk/>
          <pc:sldMk cId="0" sldId="1022"/>
        </pc:sldMkLst>
      </pc:sldChg>
      <pc:sldChg chg="modSp mod">
        <pc:chgData name="wang di" userId="6c0d869067c4194b" providerId="LiveId" clId="{C8254FC5-7C8D-44EA-983B-9805B9733D01}" dt="2022-07-02T03:11:26.906" v="806" actId="114"/>
        <pc:sldMkLst>
          <pc:docMk/>
          <pc:sldMk cId="1917354270" sldId="1023"/>
        </pc:sldMkLst>
      </pc:sldChg>
    </pc:docChg>
  </pc:docChgLst>
  <pc:docChgLst>
    <pc:chgData name="di wang" userId="6c0d869067c4194b" providerId="LiveId" clId="{80ED7CA2-411C-4C73-B6D5-E709B1DD5BD7}"/>
    <pc:docChg chg="undo redo custSel addSld delSld modSld sldOrd delMainMaster">
      <pc:chgData name="di wang" userId="6c0d869067c4194b" providerId="LiveId" clId="{80ED7CA2-411C-4C73-B6D5-E709B1DD5BD7}" dt="2024-08-24T13:15:39.212" v="3197"/>
      <pc:docMkLst>
        <pc:docMk/>
      </pc:docMkLst>
      <pc:sldChg chg="addSp delSp modSp mod">
        <pc:chgData name="di wang" userId="6c0d869067c4194b" providerId="LiveId" clId="{80ED7CA2-411C-4C73-B6D5-E709B1DD5BD7}" dt="2024-08-24T13:13:01.917" v="3177" actId="1076"/>
        <pc:sldMkLst>
          <pc:docMk/>
          <pc:sldMk cId="0" sldId="828"/>
        </pc:sldMkLst>
      </pc:sldChg>
      <pc:sldChg chg="del">
        <pc:chgData name="di wang" userId="6c0d869067c4194b" providerId="LiveId" clId="{80ED7CA2-411C-4C73-B6D5-E709B1DD5BD7}" dt="2024-08-24T07:09:27.682" v="12" actId="47"/>
        <pc:sldMkLst>
          <pc:docMk/>
          <pc:sldMk cId="0" sldId="951"/>
        </pc:sldMkLst>
      </pc:sldChg>
      <pc:sldChg chg="del">
        <pc:chgData name="di wang" userId="6c0d869067c4194b" providerId="LiveId" clId="{80ED7CA2-411C-4C73-B6D5-E709B1DD5BD7}" dt="2024-08-24T07:19:31.679" v="243" actId="47"/>
        <pc:sldMkLst>
          <pc:docMk/>
          <pc:sldMk cId="303033979" sldId="971"/>
        </pc:sldMkLst>
      </pc:sldChg>
      <pc:sldChg chg="del">
        <pc:chgData name="di wang" userId="6c0d869067c4194b" providerId="LiveId" clId="{80ED7CA2-411C-4C73-B6D5-E709B1DD5BD7}" dt="2024-08-24T07:19:33.113" v="244" actId="47"/>
        <pc:sldMkLst>
          <pc:docMk/>
          <pc:sldMk cId="2514624534" sldId="972"/>
        </pc:sldMkLst>
      </pc:sldChg>
      <pc:sldChg chg="del">
        <pc:chgData name="di wang" userId="6c0d869067c4194b" providerId="LiveId" clId="{80ED7CA2-411C-4C73-B6D5-E709B1DD5BD7}" dt="2024-08-24T07:21:46.764" v="284" actId="47"/>
        <pc:sldMkLst>
          <pc:docMk/>
          <pc:sldMk cId="0" sldId="981"/>
        </pc:sldMkLst>
      </pc:sldChg>
      <pc:sldChg chg="del">
        <pc:chgData name="di wang" userId="6c0d869067c4194b" providerId="LiveId" clId="{80ED7CA2-411C-4C73-B6D5-E709B1DD5BD7}" dt="2024-08-24T07:09:01.873" v="3" actId="47"/>
        <pc:sldMkLst>
          <pc:docMk/>
          <pc:sldMk cId="0" sldId="987"/>
        </pc:sldMkLst>
      </pc:sldChg>
      <pc:sldChg chg="delSp del mod">
        <pc:chgData name="di wang" userId="6c0d869067c4194b" providerId="LiveId" clId="{80ED7CA2-411C-4C73-B6D5-E709B1DD5BD7}" dt="2024-08-24T07:33:41.968" v="422" actId="2696"/>
        <pc:sldMkLst>
          <pc:docMk/>
          <pc:sldMk cId="0" sldId="989"/>
        </pc:sldMkLst>
      </pc:sldChg>
      <pc:sldChg chg="del">
        <pc:chgData name="di wang" userId="6c0d869067c4194b" providerId="LiveId" clId="{80ED7CA2-411C-4C73-B6D5-E709B1DD5BD7}" dt="2024-08-24T07:09:28.892" v="13" actId="47"/>
        <pc:sldMkLst>
          <pc:docMk/>
          <pc:sldMk cId="0" sldId="994"/>
        </pc:sldMkLst>
      </pc:sldChg>
      <pc:sldChg chg="del">
        <pc:chgData name="di wang" userId="6c0d869067c4194b" providerId="LiveId" clId="{80ED7CA2-411C-4C73-B6D5-E709B1DD5BD7}" dt="2024-08-24T07:09:30.614" v="14" actId="47"/>
        <pc:sldMkLst>
          <pc:docMk/>
          <pc:sldMk cId="0" sldId="995"/>
        </pc:sldMkLst>
      </pc:sldChg>
      <pc:sldChg chg="del">
        <pc:chgData name="di wang" userId="6c0d869067c4194b" providerId="LiveId" clId="{80ED7CA2-411C-4C73-B6D5-E709B1DD5BD7}" dt="2024-08-24T07:09:32.173" v="15" actId="47"/>
        <pc:sldMkLst>
          <pc:docMk/>
          <pc:sldMk cId="0" sldId="996"/>
        </pc:sldMkLst>
      </pc:sldChg>
      <pc:sldChg chg="delSp modSp mod">
        <pc:chgData name="di wang" userId="6c0d869067c4194b" providerId="LiveId" clId="{80ED7CA2-411C-4C73-B6D5-E709B1DD5BD7}" dt="2024-08-24T13:13:15.760" v="3181"/>
        <pc:sldMkLst>
          <pc:docMk/>
          <pc:sldMk cId="3103441985" sldId="1025"/>
        </pc:sldMkLst>
      </pc:sldChg>
      <pc:sldChg chg="del">
        <pc:chgData name="di wang" userId="6c0d869067c4194b" providerId="LiveId" clId="{80ED7CA2-411C-4C73-B6D5-E709B1DD5BD7}" dt="2024-08-24T07:08:58.366" v="2" actId="2696"/>
        <pc:sldMkLst>
          <pc:docMk/>
          <pc:sldMk cId="2291818218" sldId="1026"/>
        </pc:sldMkLst>
      </pc:sldChg>
      <pc:sldChg chg="del">
        <pc:chgData name="di wang" userId="6c0d869067c4194b" providerId="LiveId" clId="{80ED7CA2-411C-4C73-B6D5-E709B1DD5BD7}" dt="2024-08-24T07:09:41.983" v="21" actId="47"/>
        <pc:sldMkLst>
          <pc:docMk/>
          <pc:sldMk cId="3597221654" sldId="1027"/>
        </pc:sldMkLst>
      </pc:sldChg>
      <pc:sldChg chg="del">
        <pc:chgData name="di wang" userId="6c0d869067c4194b" providerId="LiveId" clId="{80ED7CA2-411C-4C73-B6D5-E709B1DD5BD7}" dt="2024-08-24T07:09:11.253" v="4" actId="47"/>
        <pc:sldMkLst>
          <pc:docMk/>
          <pc:sldMk cId="3988154370" sldId="1028"/>
        </pc:sldMkLst>
      </pc:sldChg>
      <pc:sldChg chg="del">
        <pc:chgData name="di wang" userId="6c0d869067c4194b" providerId="LiveId" clId="{80ED7CA2-411C-4C73-B6D5-E709B1DD5BD7}" dt="2024-08-24T07:09:21.751" v="10" actId="47"/>
        <pc:sldMkLst>
          <pc:docMk/>
          <pc:sldMk cId="3546416951" sldId="1029"/>
        </pc:sldMkLst>
      </pc:sldChg>
      <pc:sldChg chg="delSp modSp del mod">
        <pc:chgData name="di wang" userId="6c0d869067c4194b" providerId="LiveId" clId="{80ED7CA2-411C-4C73-B6D5-E709B1DD5BD7}" dt="2024-08-24T12:22:04.268" v="3169" actId="20577"/>
        <pc:sldMkLst>
          <pc:docMk/>
          <pc:sldMk cId="210760639" sldId="1031"/>
        </pc:sldMkLst>
      </pc:sldChg>
      <pc:sldChg chg="addSp delSp modSp del mod ord">
        <pc:chgData name="di wang" userId="6c0d869067c4194b" providerId="LiveId" clId="{80ED7CA2-411C-4C73-B6D5-E709B1DD5BD7}" dt="2024-08-24T08:49:21.747" v="832" actId="2696"/>
        <pc:sldMkLst>
          <pc:docMk/>
          <pc:sldMk cId="1294901807" sldId="1032"/>
        </pc:sldMkLst>
      </pc:sldChg>
      <pc:sldChg chg="del">
        <pc:chgData name="di wang" userId="6c0d869067c4194b" providerId="LiveId" clId="{80ED7CA2-411C-4C73-B6D5-E709B1DD5BD7}" dt="2024-08-24T07:09:34.029" v="16" actId="47"/>
        <pc:sldMkLst>
          <pc:docMk/>
          <pc:sldMk cId="2867378387" sldId="1033"/>
        </pc:sldMkLst>
      </pc:sldChg>
      <pc:sldChg chg="modSp del mod">
        <pc:chgData name="di wang" userId="6c0d869067c4194b" providerId="LiveId" clId="{80ED7CA2-411C-4C73-B6D5-E709B1DD5BD7}" dt="2024-08-24T09:56:48.637" v="1431" actId="20577"/>
        <pc:sldMkLst>
          <pc:docMk/>
          <pc:sldMk cId="3836064337" sldId="1034"/>
        </pc:sldMkLst>
      </pc:sldChg>
      <pc:sldChg chg="del">
        <pc:chgData name="di wang" userId="6c0d869067c4194b" providerId="LiveId" clId="{80ED7CA2-411C-4C73-B6D5-E709B1DD5BD7}" dt="2024-08-24T07:09:15.858" v="6" actId="47"/>
        <pc:sldMkLst>
          <pc:docMk/>
          <pc:sldMk cId="784969171" sldId="1035"/>
        </pc:sldMkLst>
      </pc:sldChg>
      <pc:sldChg chg="delSp del mod">
        <pc:chgData name="di wang" userId="6c0d869067c4194b" providerId="LiveId" clId="{80ED7CA2-411C-4C73-B6D5-E709B1DD5BD7}" dt="2024-08-24T07:35:08.003" v="424" actId="2696"/>
        <pc:sldMkLst>
          <pc:docMk/>
          <pc:sldMk cId="1662692819" sldId="1038"/>
        </pc:sldMkLst>
      </pc:sldChg>
      <pc:sldChg chg="del">
        <pc:chgData name="di wang" userId="6c0d869067c4194b" providerId="LiveId" clId="{80ED7CA2-411C-4C73-B6D5-E709B1DD5BD7}" dt="2024-08-24T07:09:19.861" v="9" actId="47"/>
        <pc:sldMkLst>
          <pc:docMk/>
          <pc:sldMk cId="558598481" sldId="1039"/>
        </pc:sldMkLst>
      </pc:sldChg>
      <pc:sldChg chg="del">
        <pc:chgData name="di wang" userId="6c0d869067c4194b" providerId="LiveId" clId="{80ED7CA2-411C-4C73-B6D5-E709B1DD5BD7}" dt="2024-08-24T07:09:17.335" v="7" actId="47"/>
        <pc:sldMkLst>
          <pc:docMk/>
          <pc:sldMk cId="3753993394" sldId="1040"/>
        </pc:sldMkLst>
      </pc:sldChg>
      <pc:sldChg chg="del">
        <pc:chgData name="di wang" userId="6c0d869067c4194b" providerId="LiveId" clId="{80ED7CA2-411C-4C73-B6D5-E709B1DD5BD7}" dt="2024-08-24T07:09:26.531" v="11" actId="47"/>
        <pc:sldMkLst>
          <pc:docMk/>
          <pc:sldMk cId="0" sldId="1041"/>
        </pc:sldMkLst>
      </pc:sldChg>
      <pc:sldChg chg="del">
        <pc:chgData name="di wang" userId="6c0d869067c4194b" providerId="LiveId" clId="{80ED7CA2-411C-4C73-B6D5-E709B1DD5BD7}" dt="2024-08-24T07:09:35.255" v="17" actId="47"/>
        <pc:sldMkLst>
          <pc:docMk/>
          <pc:sldMk cId="2293843046" sldId="1042"/>
        </pc:sldMkLst>
      </pc:sldChg>
      <pc:sldChg chg="del">
        <pc:chgData name="di wang" userId="6c0d869067c4194b" providerId="LiveId" clId="{80ED7CA2-411C-4C73-B6D5-E709B1DD5BD7}" dt="2024-08-24T07:09:37.117" v="18" actId="47"/>
        <pc:sldMkLst>
          <pc:docMk/>
          <pc:sldMk cId="691822673" sldId="1043"/>
        </pc:sldMkLst>
      </pc:sldChg>
      <pc:sldChg chg="del">
        <pc:chgData name="di wang" userId="6c0d869067c4194b" providerId="LiveId" clId="{80ED7CA2-411C-4C73-B6D5-E709B1DD5BD7}" dt="2024-08-24T07:09:38.401" v="19" actId="47"/>
        <pc:sldMkLst>
          <pc:docMk/>
          <pc:sldMk cId="873781622" sldId="1044"/>
        </pc:sldMkLst>
      </pc:sldChg>
      <pc:sldChg chg="del">
        <pc:chgData name="di wang" userId="6c0d869067c4194b" providerId="LiveId" clId="{80ED7CA2-411C-4C73-B6D5-E709B1DD5BD7}" dt="2024-08-24T07:09:40.082" v="20" actId="47"/>
        <pc:sldMkLst>
          <pc:docMk/>
          <pc:sldMk cId="2495625901" sldId="1045"/>
        </pc:sldMkLst>
      </pc:sldChg>
      <pc:sldChg chg="addSp delSp modSp mod ord">
        <pc:chgData name="di wang" userId="6c0d869067c4194b" providerId="LiveId" clId="{80ED7CA2-411C-4C73-B6D5-E709B1DD5BD7}" dt="2024-08-24T12:21:26.105" v="3167" actId="1076"/>
        <pc:sldMkLst>
          <pc:docMk/>
          <pc:sldMk cId="3921393382" sldId="1047"/>
        </pc:sldMkLst>
      </pc:sldChg>
      <pc:sldChg chg="delSp del mod">
        <pc:chgData name="di wang" userId="6c0d869067c4194b" providerId="LiveId" clId="{80ED7CA2-411C-4C73-B6D5-E709B1DD5BD7}" dt="2024-08-24T07:40:01.507" v="453" actId="47"/>
        <pc:sldMkLst>
          <pc:docMk/>
          <pc:sldMk cId="4024291701" sldId="1048"/>
        </pc:sldMkLst>
      </pc:sldChg>
      <pc:sldChg chg="delSp del mod">
        <pc:chgData name="di wang" userId="6c0d869067c4194b" providerId="LiveId" clId="{80ED7CA2-411C-4C73-B6D5-E709B1DD5BD7}" dt="2024-08-24T07:39:59.747" v="452" actId="47"/>
        <pc:sldMkLst>
          <pc:docMk/>
          <pc:sldMk cId="1997932725" sldId="1049"/>
        </pc:sldMkLst>
      </pc:sldChg>
      <pc:sldChg chg="delSp del mod">
        <pc:chgData name="di wang" userId="6c0d869067c4194b" providerId="LiveId" clId="{80ED7CA2-411C-4C73-B6D5-E709B1DD5BD7}" dt="2024-08-24T07:39:37.927" v="445" actId="47"/>
        <pc:sldMkLst>
          <pc:docMk/>
          <pc:sldMk cId="4062043709" sldId="1054"/>
        </pc:sldMkLst>
      </pc:sldChg>
      <pc:sldChg chg="delSp del mod">
        <pc:chgData name="di wang" userId="6c0d869067c4194b" providerId="LiveId" clId="{80ED7CA2-411C-4C73-B6D5-E709B1DD5BD7}" dt="2024-08-24T07:39:40.307" v="447" actId="47"/>
        <pc:sldMkLst>
          <pc:docMk/>
          <pc:sldMk cId="2665105734" sldId="1055"/>
        </pc:sldMkLst>
      </pc:sldChg>
      <pc:sldChg chg="delSp del mod">
        <pc:chgData name="di wang" userId="6c0d869067c4194b" providerId="LiveId" clId="{80ED7CA2-411C-4C73-B6D5-E709B1DD5BD7}" dt="2024-08-24T07:39:41.383" v="448" actId="47"/>
        <pc:sldMkLst>
          <pc:docMk/>
          <pc:sldMk cId="837340197" sldId="1056"/>
        </pc:sldMkLst>
      </pc:sldChg>
      <pc:sldChg chg="delSp del mod">
        <pc:chgData name="di wang" userId="6c0d869067c4194b" providerId="LiveId" clId="{80ED7CA2-411C-4C73-B6D5-E709B1DD5BD7}" dt="2024-08-24T07:39:56.018" v="450" actId="47"/>
        <pc:sldMkLst>
          <pc:docMk/>
          <pc:sldMk cId="503227340" sldId="1057"/>
        </pc:sldMkLst>
      </pc:sldChg>
      <pc:sldChg chg="delSp del mod">
        <pc:chgData name="di wang" userId="6c0d869067c4194b" providerId="LiveId" clId="{80ED7CA2-411C-4C73-B6D5-E709B1DD5BD7}" dt="2024-08-24T07:39:58.504" v="451" actId="47"/>
        <pc:sldMkLst>
          <pc:docMk/>
          <pc:sldMk cId="2242451767" sldId="1058"/>
        </pc:sldMkLst>
      </pc:sldChg>
      <pc:sldChg chg="delSp del mod">
        <pc:chgData name="di wang" userId="6c0d869067c4194b" providerId="LiveId" clId="{80ED7CA2-411C-4C73-B6D5-E709B1DD5BD7}" dt="2024-08-24T07:40:16.387" v="454" actId="47"/>
        <pc:sldMkLst>
          <pc:docMk/>
          <pc:sldMk cId="3971766327" sldId="1059"/>
        </pc:sldMkLst>
      </pc:sldChg>
      <pc:sldChg chg="delSp del mod">
        <pc:chgData name="di wang" userId="6c0d869067c4194b" providerId="LiveId" clId="{80ED7CA2-411C-4C73-B6D5-E709B1DD5BD7}" dt="2024-08-24T07:39:54.925" v="449" actId="47"/>
        <pc:sldMkLst>
          <pc:docMk/>
          <pc:sldMk cId="574025578" sldId="1060"/>
        </pc:sldMkLst>
      </pc:sldChg>
      <pc:sldChg chg="delSp del mod">
        <pc:chgData name="di wang" userId="6c0d869067c4194b" providerId="LiveId" clId="{80ED7CA2-411C-4C73-B6D5-E709B1DD5BD7}" dt="2024-08-24T07:39:39.138" v="446" actId="47"/>
        <pc:sldMkLst>
          <pc:docMk/>
          <pc:sldMk cId="1017032202" sldId="1061"/>
        </pc:sldMkLst>
      </pc:sldChg>
      <pc:sldChg chg="addSp delSp modSp add mod">
        <pc:chgData name="di wang" userId="6c0d869067c4194b" providerId="LiveId" clId="{80ED7CA2-411C-4C73-B6D5-E709B1DD5BD7}" dt="2024-08-24T09:19:53.577" v="1144" actId="20577"/>
        <pc:sldMkLst>
          <pc:docMk/>
          <pc:sldMk cId="1970700074" sldId="1062"/>
        </pc:sldMkLst>
      </pc:sldChg>
      <pc:sldChg chg="delSp modSp add del mod">
        <pc:chgData name="di wang" userId="6c0d869067c4194b" providerId="LiveId" clId="{80ED7CA2-411C-4C73-B6D5-E709B1DD5BD7}" dt="2024-08-24T09:20:12.947" v="1147" actId="2696"/>
        <pc:sldMkLst>
          <pc:docMk/>
          <pc:sldMk cId="211295055" sldId="1063"/>
        </pc:sldMkLst>
      </pc:sldChg>
      <pc:sldChg chg="del">
        <pc:chgData name="di wang" userId="6c0d869067c4194b" providerId="LiveId" clId="{80ED7CA2-411C-4C73-B6D5-E709B1DD5BD7}" dt="2024-08-24T07:09:18.473" v="8" actId="47"/>
        <pc:sldMkLst>
          <pc:docMk/>
          <pc:sldMk cId="349626122" sldId="1064"/>
        </pc:sldMkLst>
      </pc:sldChg>
      <pc:sldChg chg="modSp mod">
        <pc:chgData name="di wang" userId="6c0d869067c4194b" providerId="LiveId" clId="{80ED7CA2-411C-4C73-B6D5-E709B1DD5BD7}" dt="2024-08-24T09:20:22.119" v="1150" actId="20577"/>
        <pc:sldMkLst>
          <pc:docMk/>
          <pc:sldMk cId="4009606448" sldId="1071"/>
        </pc:sldMkLst>
      </pc:sldChg>
      <pc:sldChg chg="modSp mod">
        <pc:chgData name="di wang" userId="6c0d869067c4194b" providerId="LiveId" clId="{80ED7CA2-411C-4C73-B6D5-E709B1DD5BD7}" dt="2024-08-24T09:21:00.306" v="1156" actId="20577"/>
        <pc:sldMkLst>
          <pc:docMk/>
          <pc:sldMk cId="875936214" sldId="1072"/>
        </pc:sldMkLst>
      </pc:sldChg>
      <pc:sldChg chg="add del">
        <pc:chgData name="di wang" userId="6c0d869067c4194b" providerId="LiveId" clId="{80ED7CA2-411C-4C73-B6D5-E709B1DD5BD7}" dt="2024-08-24T07:44:50.238" v="575" actId="47"/>
        <pc:sldMkLst>
          <pc:docMk/>
          <pc:sldMk cId="562180768" sldId="1073"/>
        </pc:sldMkLst>
      </pc:sldChg>
      <pc:sldChg chg="modSp add del mod">
        <pc:chgData name="di wang" userId="6c0d869067c4194b" providerId="LiveId" clId="{80ED7CA2-411C-4C73-B6D5-E709B1DD5BD7}" dt="2024-08-24T09:19:29.260" v="1135" actId="47"/>
        <pc:sldMkLst>
          <pc:docMk/>
          <pc:sldMk cId="2007912464" sldId="1073"/>
        </pc:sldMkLst>
      </pc:sldChg>
      <pc:sldChg chg="modSp add del">
        <pc:chgData name="di wang" userId="6c0d869067c4194b" providerId="LiveId" clId="{80ED7CA2-411C-4C73-B6D5-E709B1DD5BD7}" dt="2024-08-24T07:44:47.500" v="574" actId="47"/>
        <pc:sldMkLst>
          <pc:docMk/>
          <pc:sldMk cId="2181550129" sldId="1074"/>
        </pc:sldMkLst>
      </pc:sldChg>
      <pc:sldChg chg="modSp add del ord">
        <pc:chgData name="di wang" userId="6c0d869067c4194b" providerId="LiveId" clId="{80ED7CA2-411C-4C73-B6D5-E709B1DD5BD7}" dt="2024-08-24T09:19:32.663" v="1136" actId="47"/>
        <pc:sldMkLst>
          <pc:docMk/>
          <pc:sldMk cId="3939366703" sldId="1074"/>
        </pc:sldMkLst>
      </pc:sldChg>
      <pc:sldChg chg="modSp add del">
        <pc:chgData name="di wang" userId="6c0d869067c4194b" providerId="LiveId" clId="{80ED7CA2-411C-4C73-B6D5-E709B1DD5BD7}" dt="2024-08-24T07:44:46.457" v="573" actId="47"/>
        <pc:sldMkLst>
          <pc:docMk/>
          <pc:sldMk cId="837288603" sldId="1075"/>
        </pc:sldMkLst>
      </pc:sldChg>
      <pc:sldChg chg="modSp add del ord">
        <pc:chgData name="di wang" userId="6c0d869067c4194b" providerId="LiveId" clId="{80ED7CA2-411C-4C73-B6D5-E709B1DD5BD7}" dt="2024-08-24T09:19:34.452" v="1137" actId="47"/>
        <pc:sldMkLst>
          <pc:docMk/>
          <pc:sldMk cId="1338652750" sldId="1075"/>
        </pc:sldMkLst>
      </pc:sldChg>
      <pc:sldChg chg="modSp add del mod">
        <pc:chgData name="di wang" userId="6c0d869067c4194b" providerId="LiveId" clId="{80ED7CA2-411C-4C73-B6D5-E709B1DD5BD7}" dt="2024-08-24T07:44:45.284" v="572" actId="47"/>
        <pc:sldMkLst>
          <pc:docMk/>
          <pc:sldMk cId="708486056" sldId="1076"/>
        </pc:sldMkLst>
      </pc:sldChg>
      <pc:sldChg chg="modSp add del ord">
        <pc:chgData name="di wang" userId="6c0d869067c4194b" providerId="LiveId" clId="{80ED7CA2-411C-4C73-B6D5-E709B1DD5BD7}" dt="2024-08-24T09:19:35.859" v="1138" actId="47"/>
        <pc:sldMkLst>
          <pc:docMk/>
          <pc:sldMk cId="2375611474" sldId="1076"/>
        </pc:sldMkLst>
      </pc:sldChg>
      <pc:sldChg chg="addSp delSp modSp mod">
        <pc:chgData name="di wang" userId="6c0d869067c4194b" providerId="LiveId" clId="{80ED7CA2-411C-4C73-B6D5-E709B1DD5BD7}" dt="2024-08-24T10:01:40.583" v="1514" actId="1076"/>
        <pc:sldMkLst>
          <pc:docMk/>
          <pc:sldMk cId="3582704650" sldId="1076"/>
        </pc:sldMkLst>
      </pc:sldChg>
      <pc:sldChg chg="addSp delSp modSp add mod">
        <pc:chgData name="di wang" userId="6c0d869067c4194b" providerId="LiveId" clId="{80ED7CA2-411C-4C73-B6D5-E709B1DD5BD7}" dt="2024-08-24T09:19:47.971" v="1142" actId="20577"/>
        <pc:sldMkLst>
          <pc:docMk/>
          <pc:sldMk cId="3545033495" sldId="1077"/>
        </pc:sldMkLst>
      </pc:sldChg>
      <pc:sldChg chg="delSp modSp mod modAnim">
        <pc:chgData name="di wang" userId="6c0d869067c4194b" providerId="LiveId" clId="{80ED7CA2-411C-4C73-B6D5-E709B1DD5BD7}" dt="2024-08-24T12:22:25.753" v="3173" actId="20577"/>
        <pc:sldMkLst>
          <pc:docMk/>
          <pc:sldMk cId="1803877733" sldId="1080"/>
        </pc:sldMkLst>
      </pc:sldChg>
      <pc:sldChg chg="addSp delSp modSp mod delAnim modAnim">
        <pc:chgData name="di wang" userId="6c0d869067c4194b" providerId="LiveId" clId="{80ED7CA2-411C-4C73-B6D5-E709B1DD5BD7}" dt="2024-08-24T09:23:10.694" v="1177" actId="114"/>
        <pc:sldMkLst>
          <pc:docMk/>
          <pc:sldMk cId="908445554" sldId="1092"/>
        </pc:sldMkLst>
      </pc:sldChg>
      <pc:sldChg chg="addSp delSp modSp add mod ord">
        <pc:chgData name="di wang" userId="6c0d869067c4194b" providerId="LiveId" clId="{80ED7CA2-411C-4C73-B6D5-E709B1DD5BD7}" dt="2024-08-24T11:02:37.819" v="1952" actId="113"/>
        <pc:sldMkLst>
          <pc:docMk/>
          <pc:sldMk cId="184524782" sldId="1093"/>
        </pc:sldMkLst>
      </pc:sldChg>
      <pc:sldChg chg="addSp delSp modSp add mod">
        <pc:chgData name="di wang" userId="6c0d869067c4194b" providerId="LiveId" clId="{80ED7CA2-411C-4C73-B6D5-E709B1DD5BD7}" dt="2024-08-24T11:16:13.412" v="2192" actId="1076"/>
        <pc:sldMkLst>
          <pc:docMk/>
          <pc:sldMk cId="223436791" sldId="1094"/>
        </pc:sldMkLst>
      </pc:sldChg>
      <pc:sldChg chg="addSp delSp modSp add mod">
        <pc:chgData name="di wang" userId="6c0d869067c4194b" providerId="LiveId" clId="{80ED7CA2-411C-4C73-B6D5-E709B1DD5BD7}" dt="2024-08-24T13:15:18.766" v="3195" actId="20577"/>
        <pc:sldMkLst>
          <pc:docMk/>
          <pc:sldMk cId="1162583563" sldId="1095"/>
        </pc:sldMkLst>
      </pc:sldChg>
      <pc:sldChg chg="add del">
        <pc:chgData name="di wang" userId="6c0d869067c4194b" providerId="LiveId" clId="{80ED7CA2-411C-4C73-B6D5-E709B1DD5BD7}" dt="2024-08-24T10:02:22.544" v="1515" actId="47"/>
        <pc:sldMkLst>
          <pc:docMk/>
          <pc:sldMk cId="4100313356" sldId="1095"/>
        </pc:sldMkLst>
      </pc:sldChg>
      <pc:sldChg chg="addSp delSp modSp add mod">
        <pc:chgData name="di wang" userId="6c0d869067c4194b" providerId="LiveId" clId="{80ED7CA2-411C-4C73-B6D5-E709B1DD5BD7}" dt="2024-08-24T11:38:13.121" v="2458" actId="14100"/>
        <pc:sldMkLst>
          <pc:docMk/>
          <pc:sldMk cId="659091766" sldId="1096"/>
        </pc:sldMkLst>
      </pc:sldChg>
      <pc:sldChg chg="addSp delSp modSp add mod">
        <pc:chgData name="di wang" userId="6c0d869067c4194b" providerId="LiveId" clId="{80ED7CA2-411C-4C73-B6D5-E709B1DD5BD7}" dt="2024-08-24T11:44:17.606" v="2522" actId="14100"/>
        <pc:sldMkLst>
          <pc:docMk/>
          <pc:sldMk cId="805693859" sldId="1097"/>
        </pc:sldMkLst>
      </pc:sldChg>
      <pc:sldChg chg="addSp delSp modSp add mod">
        <pc:chgData name="di wang" userId="6c0d869067c4194b" providerId="LiveId" clId="{80ED7CA2-411C-4C73-B6D5-E709B1DD5BD7}" dt="2024-08-24T12:04:18.194" v="2727" actId="1076"/>
        <pc:sldMkLst>
          <pc:docMk/>
          <pc:sldMk cId="2559059139" sldId="1098"/>
        </pc:sldMkLst>
      </pc:sldChg>
      <pc:sldChg chg="addSp modSp add mod modAnim">
        <pc:chgData name="di wang" userId="6c0d869067c4194b" providerId="LiveId" clId="{80ED7CA2-411C-4C73-B6D5-E709B1DD5BD7}" dt="2024-08-24T13:15:39.212" v="3197"/>
        <pc:sldMkLst>
          <pc:docMk/>
          <pc:sldMk cId="1922755572" sldId="1099"/>
        </pc:sldMkLst>
      </pc:sldChg>
      <pc:sldChg chg="delSp add del mod">
        <pc:chgData name="di wang" userId="6c0d869067c4194b" providerId="LiveId" clId="{80ED7CA2-411C-4C73-B6D5-E709B1DD5BD7}" dt="2024-08-24T12:05:39.788" v="2732" actId="2696"/>
        <pc:sldMkLst>
          <pc:docMk/>
          <pc:sldMk cId="3299140776" sldId="1100"/>
        </pc:sldMkLst>
      </pc:sldChg>
      <pc:sldMasterChg chg="del delSldLayout">
        <pc:chgData name="di wang" userId="6c0d869067c4194b" providerId="LiveId" clId="{80ED7CA2-411C-4C73-B6D5-E709B1DD5BD7}" dt="2024-08-24T07:19:33.113" v="244" actId="47"/>
        <pc:sldMasterMkLst>
          <pc:docMk/>
          <pc:sldMasterMk cId="234657212" sldId="2147483690"/>
        </pc:sldMasterMkLst>
        <pc:sldLayoutChg chg="del">
          <pc:chgData name="di wang" userId="6c0d869067c4194b" providerId="LiveId" clId="{80ED7CA2-411C-4C73-B6D5-E709B1DD5BD7}" dt="2024-08-24T07:19:33.113" v="244" actId="47"/>
          <pc:sldLayoutMkLst>
            <pc:docMk/>
            <pc:sldMasterMk cId="234657212" sldId="2147483690"/>
            <pc:sldLayoutMk cId="2273778072" sldId="2147483691"/>
          </pc:sldLayoutMkLst>
        </pc:sldLayoutChg>
        <pc:sldLayoutChg chg="del">
          <pc:chgData name="di wang" userId="6c0d869067c4194b" providerId="LiveId" clId="{80ED7CA2-411C-4C73-B6D5-E709B1DD5BD7}" dt="2024-08-24T07:19:33.113" v="244" actId="47"/>
          <pc:sldLayoutMkLst>
            <pc:docMk/>
            <pc:sldMasterMk cId="234657212" sldId="2147483690"/>
            <pc:sldLayoutMk cId="830845191" sldId="2147483692"/>
          </pc:sldLayoutMkLst>
        </pc:sldLayoutChg>
        <pc:sldLayoutChg chg="del">
          <pc:chgData name="di wang" userId="6c0d869067c4194b" providerId="LiveId" clId="{80ED7CA2-411C-4C73-B6D5-E709B1DD5BD7}" dt="2024-08-24T07:19:33.113" v="244" actId="47"/>
          <pc:sldLayoutMkLst>
            <pc:docMk/>
            <pc:sldMasterMk cId="234657212" sldId="2147483690"/>
            <pc:sldLayoutMk cId="3523969978" sldId="2147483693"/>
          </pc:sldLayoutMkLst>
        </pc:sldLayoutChg>
        <pc:sldLayoutChg chg="del">
          <pc:chgData name="di wang" userId="6c0d869067c4194b" providerId="LiveId" clId="{80ED7CA2-411C-4C73-B6D5-E709B1DD5BD7}" dt="2024-08-24T07:19:33.113" v="244" actId="47"/>
          <pc:sldLayoutMkLst>
            <pc:docMk/>
            <pc:sldMasterMk cId="234657212" sldId="2147483690"/>
            <pc:sldLayoutMk cId="2586825128" sldId="2147483694"/>
          </pc:sldLayoutMkLst>
        </pc:sldLayoutChg>
        <pc:sldLayoutChg chg="del">
          <pc:chgData name="di wang" userId="6c0d869067c4194b" providerId="LiveId" clId="{80ED7CA2-411C-4C73-B6D5-E709B1DD5BD7}" dt="2024-08-24T07:19:33.113" v="244" actId="47"/>
          <pc:sldLayoutMkLst>
            <pc:docMk/>
            <pc:sldMasterMk cId="234657212" sldId="2147483690"/>
            <pc:sldLayoutMk cId="3800149956" sldId="2147483695"/>
          </pc:sldLayoutMkLst>
        </pc:sldLayoutChg>
        <pc:sldLayoutChg chg="del">
          <pc:chgData name="di wang" userId="6c0d869067c4194b" providerId="LiveId" clId="{80ED7CA2-411C-4C73-B6D5-E709B1DD5BD7}" dt="2024-08-24T07:19:33.113" v="244" actId="47"/>
          <pc:sldLayoutMkLst>
            <pc:docMk/>
            <pc:sldMasterMk cId="234657212" sldId="2147483690"/>
            <pc:sldLayoutMk cId="2818740921" sldId="2147483696"/>
          </pc:sldLayoutMkLst>
        </pc:sldLayoutChg>
        <pc:sldLayoutChg chg="del">
          <pc:chgData name="di wang" userId="6c0d869067c4194b" providerId="LiveId" clId="{80ED7CA2-411C-4C73-B6D5-E709B1DD5BD7}" dt="2024-08-24T07:19:33.113" v="244" actId="47"/>
          <pc:sldLayoutMkLst>
            <pc:docMk/>
            <pc:sldMasterMk cId="234657212" sldId="2147483690"/>
            <pc:sldLayoutMk cId="487088432" sldId="2147483697"/>
          </pc:sldLayoutMkLst>
        </pc:sldLayoutChg>
        <pc:sldLayoutChg chg="del">
          <pc:chgData name="di wang" userId="6c0d869067c4194b" providerId="LiveId" clId="{80ED7CA2-411C-4C73-B6D5-E709B1DD5BD7}" dt="2024-08-24T07:19:33.113" v="244" actId="47"/>
          <pc:sldLayoutMkLst>
            <pc:docMk/>
            <pc:sldMasterMk cId="234657212" sldId="2147483690"/>
            <pc:sldLayoutMk cId="3655020967" sldId="2147483698"/>
          </pc:sldLayoutMkLst>
        </pc:sldLayoutChg>
        <pc:sldLayoutChg chg="del">
          <pc:chgData name="di wang" userId="6c0d869067c4194b" providerId="LiveId" clId="{80ED7CA2-411C-4C73-B6D5-E709B1DD5BD7}" dt="2024-08-24T07:19:33.113" v="244" actId="47"/>
          <pc:sldLayoutMkLst>
            <pc:docMk/>
            <pc:sldMasterMk cId="234657212" sldId="2147483690"/>
            <pc:sldLayoutMk cId="3446513999" sldId="2147483699"/>
          </pc:sldLayoutMkLst>
        </pc:sldLayoutChg>
        <pc:sldLayoutChg chg="del">
          <pc:chgData name="di wang" userId="6c0d869067c4194b" providerId="LiveId" clId="{80ED7CA2-411C-4C73-B6D5-E709B1DD5BD7}" dt="2024-08-24T07:19:33.113" v="244" actId="47"/>
          <pc:sldLayoutMkLst>
            <pc:docMk/>
            <pc:sldMasterMk cId="234657212" sldId="2147483690"/>
            <pc:sldLayoutMk cId="738210279" sldId="2147483700"/>
          </pc:sldLayoutMkLst>
        </pc:sldLayoutChg>
        <pc:sldLayoutChg chg="del">
          <pc:chgData name="di wang" userId="6c0d869067c4194b" providerId="LiveId" clId="{80ED7CA2-411C-4C73-B6D5-E709B1DD5BD7}" dt="2024-08-24T07:19:33.113" v="244" actId="47"/>
          <pc:sldLayoutMkLst>
            <pc:docMk/>
            <pc:sldMasterMk cId="234657212" sldId="2147483690"/>
            <pc:sldLayoutMk cId="2931890853" sldId="2147483701"/>
          </pc:sldLayoutMkLst>
        </pc:sldLayoutChg>
        <pc:sldLayoutChg chg="del">
          <pc:chgData name="di wang" userId="6c0d869067c4194b" providerId="LiveId" clId="{80ED7CA2-411C-4C73-B6D5-E709B1DD5BD7}" dt="2024-08-24T07:19:33.113" v="244" actId="47"/>
          <pc:sldLayoutMkLst>
            <pc:docMk/>
            <pc:sldMasterMk cId="234657212" sldId="2147483690"/>
            <pc:sldLayoutMk cId="3470894044" sldId="2147483702"/>
          </pc:sldLayoutMkLst>
        </pc:sldLayoutChg>
      </pc:sldMasterChg>
    </pc:docChg>
  </pc:docChgLst>
  <pc:docChgLst>
    <pc:chgData name="wang di" userId="6c0d869067c4194b" providerId="LiveId" clId="{34C0A0C9-F500-4D21-86D9-5A16C7742615}"/>
    <pc:docChg chg="custSel modSld">
      <pc:chgData name="wang di" userId="6c0d869067c4194b" providerId="LiveId" clId="{34C0A0C9-F500-4D21-86D9-5A16C7742615}" dt="2022-08-18T12:14:54.967" v="0" actId="21"/>
      <pc:docMkLst>
        <pc:docMk/>
      </pc:docMkLst>
      <pc:sldChg chg="delSp mod">
        <pc:chgData name="wang di" userId="6c0d869067c4194b" providerId="LiveId" clId="{34C0A0C9-F500-4D21-86D9-5A16C7742615}" dt="2022-08-18T12:14:54.967" v="0" actId="21"/>
        <pc:sldMkLst>
          <pc:docMk/>
          <pc:sldMk cId="0" sldId="828"/>
        </pc:sldMkLst>
      </pc:sldChg>
    </pc:docChg>
  </pc:docChgLst>
  <pc:docChgLst>
    <pc:chgData name="di wang" userId="6c0d869067c4194b" providerId="LiveId" clId="{6320907F-A771-4DB3-B878-2594FC460307}"/>
    <pc:docChg chg="custSel modSld">
      <pc:chgData name="di wang" userId="6c0d869067c4194b" providerId="LiveId" clId="{6320907F-A771-4DB3-B878-2594FC460307}" dt="2023-10-13T07:31:37.262" v="41" actId="1076"/>
      <pc:docMkLst>
        <pc:docMk/>
      </pc:docMkLst>
      <pc:sldChg chg="addSp delSp modSp mod">
        <pc:chgData name="di wang" userId="6c0d869067c4194b" providerId="LiveId" clId="{6320907F-A771-4DB3-B878-2594FC460307}" dt="2023-10-13T07:31:37.262" v="41" actId="1076"/>
        <pc:sldMkLst>
          <pc:docMk/>
          <pc:sldMk cId="784969171" sldId="1035"/>
        </pc:sldMkLst>
      </pc:sldChg>
    </pc:docChg>
  </pc:docChgLst>
  <pc:docChgLst>
    <pc:chgData name="di wang" userId="6c0d869067c4194b" providerId="LiveId" clId="{9BB9AACB-508B-447D-9D08-206832FB6322}"/>
    <pc:docChg chg="undo custSel addSld delSld modSld sldOrd">
      <pc:chgData name="di wang" userId="6c0d869067c4194b" providerId="LiveId" clId="{9BB9AACB-508B-447D-9D08-206832FB6322}" dt="2024-10-21T08:37:29.010" v="2178" actId="20577"/>
      <pc:docMkLst>
        <pc:docMk/>
      </pc:docMkLst>
      <pc:sldChg chg="addSp delSp modSp mod">
        <pc:chgData name="di wang" userId="6c0d869067c4194b" providerId="LiveId" clId="{9BB9AACB-508B-447D-9D08-206832FB6322}" dt="2024-10-21T08:22:58.061" v="2172" actId="20577"/>
        <pc:sldMkLst>
          <pc:docMk/>
          <pc:sldMk cId="0" sldId="828"/>
        </pc:sldMkLst>
      </pc:sldChg>
      <pc:sldChg chg="addSp delSp modSp mod">
        <pc:chgData name="di wang" userId="6c0d869067c4194b" providerId="LiveId" clId="{9BB9AACB-508B-447D-9D08-206832FB6322}" dt="2024-10-08T06:33:16.712" v="1041"/>
        <pc:sldMkLst>
          <pc:docMk/>
          <pc:sldMk cId="3103441985" sldId="1025"/>
        </pc:sldMkLst>
      </pc:sldChg>
      <pc:sldChg chg="addSp delSp modSp mod">
        <pc:chgData name="di wang" userId="6c0d869067c4194b" providerId="LiveId" clId="{9BB9AACB-508B-447D-9D08-206832FB6322}" dt="2024-10-20T03:09:43.309" v="1813" actId="20577"/>
        <pc:sldMkLst>
          <pc:docMk/>
          <pc:sldMk cId="210760639" sldId="1031"/>
        </pc:sldMkLst>
      </pc:sldChg>
      <pc:sldChg chg="addSp delSp modSp mod">
        <pc:chgData name="di wang" userId="6c0d869067c4194b" providerId="LiveId" clId="{9BB9AACB-508B-447D-9D08-206832FB6322}" dt="2024-10-20T03:19:13.517" v="1881" actId="962"/>
        <pc:sldMkLst>
          <pc:docMk/>
          <pc:sldMk cId="3836064337" sldId="1034"/>
        </pc:sldMkLst>
      </pc:sldChg>
      <pc:sldChg chg="addSp modSp mod modAnim">
        <pc:chgData name="di wang" userId="6c0d869067c4194b" providerId="LiveId" clId="{9BB9AACB-508B-447D-9D08-206832FB6322}" dt="2024-10-20T03:09:24.497" v="1808" actId="20577"/>
        <pc:sldMkLst>
          <pc:docMk/>
          <pc:sldMk cId="3921393382" sldId="1047"/>
        </pc:sldMkLst>
      </pc:sldChg>
      <pc:sldChg chg="addSp delSp modSp mod">
        <pc:chgData name="di wang" userId="6c0d869067c4194b" providerId="LiveId" clId="{9BB9AACB-508B-447D-9D08-206832FB6322}" dt="2024-10-21T03:59:45.931" v="2170" actId="20577"/>
        <pc:sldMkLst>
          <pc:docMk/>
          <pc:sldMk cId="1970700074" sldId="1062"/>
        </pc:sldMkLst>
      </pc:sldChg>
      <pc:sldChg chg="addSp modSp mod">
        <pc:chgData name="di wang" userId="6c0d869067c4194b" providerId="LiveId" clId="{9BB9AACB-508B-447D-9D08-206832FB6322}" dt="2024-10-20T03:09:48.732" v="1815" actId="20577"/>
        <pc:sldMkLst>
          <pc:docMk/>
          <pc:sldMk cId="2278960386" sldId="1069"/>
        </pc:sldMkLst>
      </pc:sldChg>
      <pc:sldChg chg="addSp modSp mod">
        <pc:chgData name="di wang" userId="6c0d869067c4194b" providerId="LiveId" clId="{9BB9AACB-508B-447D-9D08-206832FB6322}" dt="2024-10-20T03:09:34.965" v="1810" actId="20577"/>
        <pc:sldMkLst>
          <pc:docMk/>
          <pc:sldMk cId="4009606448" sldId="1071"/>
        </pc:sldMkLst>
      </pc:sldChg>
      <pc:sldChg chg="addSp delSp modSp del mod">
        <pc:chgData name="di wang" userId="6c0d869067c4194b" providerId="LiveId" clId="{9BB9AACB-508B-447D-9D08-206832FB6322}" dt="2024-10-20T03:00:38.797" v="1778" actId="2696"/>
        <pc:sldMkLst>
          <pc:docMk/>
          <pc:sldMk cId="875936214" sldId="1072"/>
        </pc:sldMkLst>
      </pc:sldChg>
      <pc:sldChg chg="modSp mod">
        <pc:chgData name="di wang" userId="6c0d869067c4194b" providerId="LiveId" clId="{9BB9AACB-508B-447D-9D08-206832FB6322}" dt="2024-10-20T03:09:56.478" v="1817" actId="20577"/>
        <pc:sldMkLst>
          <pc:docMk/>
          <pc:sldMk cId="1509265934" sldId="1074"/>
        </pc:sldMkLst>
      </pc:sldChg>
      <pc:sldChg chg="addSp delSp modSp mod ord">
        <pc:chgData name="di wang" userId="6c0d869067c4194b" providerId="LiveId" clId="{9BB9AACB-508B-447D-9D08-206832FB6322}" dt="2024-10-21T03:30:56.278" v="1949" actId="1076"/>
        <pc:sldMkLst>
          <pc:docMk/>
          <pc:sldMk cId="3582704650" sldId="1076"/>
        </pc:sldMkLst>
      </pc:sldChg>
      <pc:sldChg chg="addSp modSp mod">
        <pc:chgData name="di wang" userId="6c0d869067c4194b" providerId="LiveId" clId="{9BB9AACB-508B-447D-9D08-206832FB6322}" dt="2024-10-20T03:08:22.294" v="1799" actId="20577"/>
        <pc:sldMkLst>
          <pc:docMk/>
          <pc:sldMk cId="3545033495" sldId="1077"/>
        </pc:sldMkLst>
      </pc:sldChg>
      <pc:sldChg chg="addSp modSp mod">
        <pc:chgData name="di wang" userId="6c0d869067c4194b" providerId="LiveId" clId="{9BB9AACB-508B-447D-9D08-206832FB6322}" dt="2024-10-21T03:43:24.159" v="2081" actId="20577"/>
        <pc:sldMkLst>
          <pc:docMk/>
          <pc:sldMk cId="1803877733" sldId="1080"/>
        </pc:sldMkLst>
      </pc:sldChg>
      <pc:sldChg chg="addSp modSp mod">
        <pc:chgData name="di wang" userId="6c0d869067c4194b" providerId="LiveId" clId="{9BB9AACB-508B-447D-9D08-206832FB6322}" dt="2024-10-20T03:08:15.544" v="1797" actId="20577"/>
        <pc:sldMkLst>
          <pc:docMk/>
          <pc:sldMk cId="908445554" sldId="1092"/>
        </pc:sldMkLst>
      </pc:sldChg>
      <pc:sldChg chg="addSp delSp modSp mod">
        <pc:chgData name="di wang" userId="6c0d869067c4194b" providerId="LiveId" clId="{9BB9AACB-508B-447D-9D08-206832FB6322}" dt="2024-10-20T03:10:02.447" v="1819" actId="20577"/>
        <pc:sldMkLst>
          <pc:docMk/>
          <pc:sldMk cId="184524782" sldId="1093"/>
        </pc:sldMkLst>
      </pc:sldChg>
      <pc:sldChg chg="addSp delSp modSp mod ord">
        <pc:chgData name="di wang" userId="6c0d869067c4194b" providerId="LiveId" clId="{9BB9AACB-508B-447D-9D08-206832FB6322}" dt="2024-10-21T08:37:23.134" v="2176" actId="20577"/>
        <pc:sldMkLst>
          <pc:docMk/>
          <pc:sldMk cId="223436791" sldId="1094"/>
        </pc:sldMkLst>
      </pc:sldChg>
      <pc:sldChg chg="del">
        <pc:chgData name="di wang" userId="6c0d869067c4194b" providerId="LiveId" clId="{9BB9AACB-508B-447D-9D08-206832FB6322}" dt="2024-10-04T01:40:31.964" v="0" actId="2696"/>
        <pc:sldMkLst>
          <pc:docMk/>
          <pc:sldMk cId="1162583563" sldId="1095"/>
        </pc:sldMkLst>
      </pc:sldChg>
      <pc:sldChg chg="addSp delSp modSp mod">
        <pc:chgData name="di wang" userId="6c0d869067c4194b" providerId="LiveId" clId="{9BB9AACB-508B-447D-9D08-206832FB6322}" dt="2024-10-21T03:40:39.753" v="2055" actId="20577"/>
        <pc:sldMkLst>
          <pc:docMk/>
          <pc:sldMk cId="659091766" sldId="1096"/>
        </pc:sldMkLst>
      </pc:sldChg>
      <pc:sldChg chg="addSp delSp modSp mod">
        <pc:chgData name="di wang" userId="6c0d869067c4194b" providerId="LiveId" clId="{9BB9AACB-508B-447D-9D08-206832FB6322}" dt="2024-10-21T03:40:48" v="2057" actId="20577"/>
        <pc:sldMkLst>
          <pc:docMk/>
          <pc:sldMk cId="805693859" sldId="1097"/>
        </pc:sldMkLst>
      </pc:sldChg>
      <pc:sldChg chg="addSp modSp mod ord">
        <pc:chgData name="di wang" userId="6c0d869067c4194b" providerId="LiveId" clId="{9BB9AACB-508B-447D-9D08-206832FB6322}" dt="2024-10-21T08:37:29.010" v="2178" actId="20577"/>
        <pc:sldMkLst>
          <pc:docMk/>
          <pc:sldMk cId="2559059139" sldId="1098"/>
        </pc:sldMkLst>
      </pc:sldChg>
      <pc:sldChg chg="addSp delSp modSp mod delAnim modAnim">
        <pc:chgData name="di wang" userId="6c0d869067c4194b" providerId="LiveId" clId="{9BB9AACB-508B-447D-9D08-206832FB6322}" dt="2024-10-21T03:40:55.797" v="2059" actId="20577"/>
        <pc:sldMkLst>
          <pc:docMk/>
          <pc:sldMk cId="1922755572" sldId="1099"/>
        </pc:sldMkLst>
      </pc:sldChg>
      <pc:sldChg chg="addSp delSp modSp add mod ord modAnim">
        <pc:chgData name="di wang" userId="6c0d869067c4194b" providerId="LiveId" clId="{9BB9AACB-508B-447D-9D08-206832FB6322}" dt="2024-10-21T03:54:23.024" v="2095" actId="1076"/>
        <pc:sldMkLst>
          <pc:docMk/>
          <pc:sldMk cId="3281275492" sldId="1100"/>
        </pc:sldMkLst>
      </pc:sldChg>
      <pc:sldChg chg="addSp delSp modSp add mod">
        <pc:chgData name="di wang" userId="6c0d869067c4194b" providerId="LiveId" clId="{9BB9AACB-508B-447D-9D08-206832FB6322}" dt="2024-10-21T03:43:18.468" v="2079" actId="20577"/>
        <pc:sldMkLst>
          <pc:docMk/>
          <pc:sldMk cId="1071932902" sldId="1101"/>
        </pc:sldMkLst>
      </pc:sldChg>
      <pc:sldChg chg="modSp add mod">
        <pc:chgData name="di wang" userId="6c0d869067c4194b" providerId="LiveId" clId="{9BB9AACB-508B-447D-9D08-206832FB6322}" dt="2024-10-20T03:06:26.769" v="1785" actId="207"/>
        <pc:sldMkLst>
          <pc:docMk/>
          <pc:sldMk cId="2705013258" sldId="1102"/>
        </pc:sldMkLst>
      </pc:sldChg>
      <pc:sldChg chg="modSp add ord">
        <pc:chgData name="di wang" userId="6c0d869067c4194b" providerId="LiveId" clId="{9BB9AACB-508B-447D-9D08-206832FB6322}" dt="2024-10-20T03:06:53.544" v="1791"/>
        <pc:sldMkLst>
          <pc:docMk/>
          <pc:sldMk cId="262374987" sldId="1103"/>
        </pc:sldMkLst>
      </pc:sldChg>
      <pc:sldChg chg="modSp add ord">
        <pc:chgData name="di wang" userId="6c0d869067c4194b" providerId="LiveId" clId="{9BB9AACB-508B-447D-9D08-206832FB6322}" dt="2024-10-20T03:07:10.684" v="1793"/>
        <pc:sldMkLst>
          <pc:docMk/>
          <pc:sldMk cId="3684454776" sldId="1104"/>
        </pc:sldMkLst>
      </pc:sldChg>
      <pc:sldChg chg="modSp add ord">
        <pc:chgData name="di wang" userId="6c0d869067c4194b" providerId="LiveId" clId="{9BB9AACB-508B-447D-9D08-206832FB6322}" dt="2024-10-20T03:07:50.514" v="1795"/>
        <pc:sldMkLst>
          <pc:docMk/>
          <pc:sldMk cId="535474131" sldId="1105"/>
        </pc:sldMkLst>
      </pc:sldChg>
      <pc:sldChg chg="addSp delSp modSp add mod">
        <pc:chgData name="di wang" userId="6c0d869067c4194b" providerId="LiveId" clId="{9BB9AACB-508B-447D-9D08-206832FB6322}" dt="2024-10-21T03:40:02.560" v="2047" actId="14100"/>
        <pc:sldMkLst>
          <pc:docMk/>
          <pc:sldMk cId="1263266806" sldId="1106"/>
        </pc:sldMkLst>
      </pc:sldChg>
      <pc:sldChg chg="delSp modSp add del mod">
        <pc:chgData name="di wang" userId="6c0d869067c4194b" providerId="LiveId" clId="{9BB9AACB-508B-447D-9D08-206832FB6322}" dt="2024-10-21T03:43:14.272" v="2077" actId="2696"/>
        <pc:sldMkLst>
          <pc:docMk/>
          <pc:sldMk cId="3304714503" sldId="1107"/>
        </pc:sldMkLst>
      </pc:sldChg>
    </pc:docChg>
  </pc:docChgLst>
  <pc:docChgLst>
    <pc:chgData name="di wang" userId="6c0d869067c4194b" providerId="LiveId" clId="{7A3097EC-C95D-464A-B633-2B84C7561E18}"/>
    <pc:docChg chg="undo redo custSel addSld delSld modSld sldOrd">
      <pc:chgData name="di wang" userId="6c0d869067c4194b" providerId="LiveId" clId="{7A3097EC-C95D-464A-B633-2B84C7561E18}" dt="2023-10-12T14:22:48.463" v="3496" actId="1076"/>
      <pc:docMkLst>
        <pc:docMk/>
      </pc:docMkLst>
      <pc:sldChg chg="addSp delSp modSp add del mod">
        <pc:chgData name="di wang" userId="6c0d869067c4194b" providerId="LiveId" clId="{7A3097EC-C95D-464A-B633-2B84C7561E18}" dt="2023-10-12T14:21:56.126" v="3495" actId="1076"/>
        <pc:sldMkLst>
          <pc:docMk/>
          <pc:sldMk cId="0" sldId="828"/>
        </pc:sldMkLst>
      </pc:sldChg>
      <pc:sldChg chg="addSp delSp modSp del mod">
        <pc:chgData name="di wang" userId="6c0d869067c4194b" providerId="LiveId" clId="{7A3097EC-C95D-464A-B633-2B84C7561E18}" dt="2023-10-12T14:18:48.218" v="3442" actId="20577"/>
        <pc:sldMkLst>
          <pc:docMk/>
          <pc:sldMk cId="0" sldId="951"/>
        </pc:sldMkLst>
      </pc:sldChg>
      <pc:sldChg chg="addSp delSp modSp mod delAnim modAnim">
        <pc:chgData name="di wang" userId="6c0d869067c4194b" providerId="LiveId" clId="{7A3097EC-C95D-464A-B633-2B84C7561E18}" dt="2023-10-12T14:17:20.923" v="3422" actId="1076"/>
        <pc:sldMkLst>
          <pc:docMk/>
          <pc:sldMk cId="0" sldId="981"/>
        </pc:sldMkLst>
      </pc:sldChg>
      <pc:sldChg chg="addSp delSp modSp add del mod ord delAnim">
        <pc:chgData name="di wang" userId="6c0d869067c4194b" providerId="LiveId" clId="{7A3097EC-C95D-464A-B633-2B84C7561E18}" dt="2023-10-12T14:21:53.708" v="3492" actId="1076"/>
        <pc:sldMkLst>
          <pc:docMk/>
          <pc:sldMk cId="0" sldId="987"/>
        </pc:sldMkLst>
      </pc:sldChg>
      <pc:sldChg chg="addSp delSp modSp add del mod delAnim">
        <pc:chgData name="di wang" userId="6c0d869067c4194b" providerId="LiveId" clId="{7A3097EC-C95D-464A-B633-2B84C7561E18}" dt="2023-10-12T14:14:29.040" v="3381"/>
        <pc:sldMkLst>
          <pc:docMk/>
          <pc:sldMk cId="0" sldId="989"/>
        </pc:sldMkLst>
      </pc:sldChg>
      <pc:sldChg chg="delSp modSp del mod">
        <pc:chgData name="di wang" userId="6c0d869067c4194b" providerId="LiveId" clId="{7A3097EC-C95D-464A-B633-2B84C7561E18}" dt="2023-10-06T11:56:37.239" v="1656" actId="2696"/>
        <pc:sldMkLst>
          <pc:docMk/>
          <pc:sldMk cId="0" sldId="992"/>
        </pc:sldMkLst>
      </pc:sldChg>
      <pc:sldChg chg="addSp delSp modSp del mod">
        <pc:chgData name="di wang" userId="6c0d869067c4194b" providerId="LiveId" clId="{7A3097EC-C95D-464A-B633-2B84C7561E18}" dt="2023-10-12T14:18:53.901" v="3444" actId="20577"/>
        <pc:sldMkLst>
          <pc:docMk/>
          <pc:sldMk cId="0" sldId="994"/>
        </pc:sldMkLst>
      </pc:sldChg>
      <pc:sldChg chg="addSp delSp modSp del mod">
        <pc:chgData name="di wang" userId="6c0d869067c4194b" providerId="LiveId" clId="{7A3097EC-C95D-464A-B633-2B84C7561E18}" dt="2023-10-12T14:18:59.152" v="3448" actId="20577"/>
        <pc:sldMkLst>
          <pc:docMk/>
          <pc:sldMk cId="0" sldId="995"/>
        </pc:sldMkLst>
      </pc:sldChg>
      <pc:sldChg chg="addSp delSp modSp del mod">
        <pc:chgData name="di wang" userId="6c0d869067c4194b" providerId="LiveId" clId="{7A3097EC-C95D-464A-B633-2B84C7561E18}" dt="2023-10-12T14:19:08.370" v="3450" actId="20577"/>
        <pc:sldMkLst>
          <pc:docMk/>
          <pc:sldMk cId="0" sldId="996"/>
        </pc:sldMkLst>
      </pc:sldChg>
      <pc:sldChg chg="del">
        <pc:chgData name="di wang" userId="6c0d869067c4194b" providerId="LiveId" clId="{7A3097EC-C95D-464A-B633-2B84C7561E18}" dt="2023-10-05T14:03:52.411" v="849" actId="2696"/>
        <pc:sldMkLst>
          <pc:docMk/>
          <pc:sldMk cId="0" sldId="997"/>
        </pc:sldMkLst>
      </pc:sldChg>
      <pc:sldChg chg="del">
        <pc:chgData name="di wang" userId="6c0d869067c4194b" providerId="LiveId" clId="{7A3097EC-C95D-464A-B633-2B84C7561E18}" dt="2023-10-05T14:03:58.191" v="851" actId="2696"/>
        <pc:sldMkLst>
          <pc:docMk/>
          <pc:sldMk cId="0" sldId="999"/>
        </pc:sldMkLst>
      </pc:sldChg>
      <pc:sldChg chg="del">
        <pc:chgData name="di wang" userId="6c0d869067c4194b" providerId="LiveId" clId="{7A3097EC-C95D-464A-B633-2B84C7561E18}" dt="2023-10-05T14:03:55.476" v="850" actId="2696"/>
        <pc:sldMkLst>
          <pc:docMk/>
          <pc:sldMk cId="0" sldId="1000"/>
        </pc:sldMkLst>
      </pc:sldChg>
      <pc:sldChg chg="del ord">
        <pc:chgData name="di wang" userId="6c0d869067c4194b" providerId="LiveId" clId="{7A3097EC-C95D-464A-B633-2B84C7561E18}" dt="2023-10-05T14:03:45.817" v="848" actId="2696"/>
        <pc:sldMkLst>
          <pc:docMk/>
          <pc:sldMk cId="0" sldId="1001"/>
        </pc:sldMkLst>
      </pc:sldChg>
      <pc:sldChg chg="delSp del mod">
        <pc:chgData name="di wang" userId="6c0d869067c4194b" providerId="LiveId" clId="{7A3097EC-C95D-464A-B633-2B84C7561E18}" dt="2023-10-05T06:31:23.046" v="136" actId="2696"/>
        <pc:sldMkLst>
          <pc:docMk/>
          <pc:sldMk cId="0" sldId="1018"/>
        </pc:sldMkLst>
      </pc:sldChg>
      <pc:sldChg chg="del ord">
        <pc:chgData name="di wang" userId="6c0d869067c4194b" providerId="LiveId" clId="{7A3097EC-C95D-464A-B633-2B84C7561E18}" dt="2023-10-05T06:57:20.277" v="314" actId="2696"/>
        <pc:sldMkLst>
          <pc:docMk/>
          <pc:sldMk cId="0" sldId="1019"/>
        </pc:sldMkLst>
      </pc:sldChg>
      <pc:sldChg chg="del">
        <pc:chgData name="di wang" userId="6c0d869067c4194b" providerId="LiveId" clId="{7A3097EC-C95D-464A-B633-2B84C7561E18}" dt="2023-10-05T06:57:05.064" v="312" actId="2696"/>
        <pc:sldMkLst>
          <pc:docMk/>
          <pc:sldMk cId="0" sldId="1021"/>
        </pc:sldMkLst>
      </pc:sldChg>
      <pc:sldChg chg="del">
        <pc:chgData name="di wang" userId="6c0d869067c4194b" providerId="LiveId" clId="{7A3097EC-C95D-464A-B633-2B84C7561E18}" dt="2023-10-05T06:57:08.420" v="313" actId="2696"/>
        <pc:sldMkLst>
          <pc:docMk/>
          <pc:sldMk cId="0" sldId="1022"/>
        </pc:sldMkLst>
      </pc:sldChg>
      <pc:sldChg chg="delSp modSp del mod">
        <pc:chgData name="di wang" userId="6c0d869067c4194b" providerId="LiveId" clId="{7A3097EC-C95D-464A-B633-2B84C7561E18}" dt="2023-10-05T06:31:19.260" v="135" actId="2696"/>
        <pc:sldMkLst>
          <pc:docMk/>
          <pc:sldMk cId="1917354270" sldId="1023"/>
        </pc:sldMkLst>
      </pc:sldChg>
      <pc:sldChg chg="add del">
        <pc:chgData name="di wang" userId="6c0d869067c4194b" providerId="LiveId" clId="{7A3097EC-C95D-464A-B633-2B84C7561E18}" dt="2023-10-05T06:28:48.921" v="121" actId="2696"/>
        <pc:sldMkLst>
          <pc:docMk/>
          <pc:sldMk cId="4177773677" sldId="1024"/>
        </pc:sldMkLst>
      </pc:sldChg>
      <pc:sldChg chg="addSp modSp add del mod ord">
        <pc:chgData name="di wang" userId="6c0d869067c4194b" providerId="LiveId" clId="{7A3097EC-C95D-464A-B633-2B84C7561E18}" dt="2023-10-12T14:21:55.250" v="3494" actId="1076"/>
        <pc:sldMkLst>
          <pc:docMk/>
          <pc:sldMk cId="3103441985" sldId="1025"/>
        </pc:sldMkLst>
      </pc:sldChg>
      <pc:sldChg chg="addSp modSp add del mod ord">
        <pc:chgData name="di wang" userId="6c0d869067c4194b" providerId="LiveId" clId="{7A3097EC-C95D-464A-B633-2B84C7561E18}" dt="2023-10-12T14:21:54.551" v="3493" actId="1076"/>
        <pc:sldMkLst>
          <pc:docMk/>
          <pc:sldMk cId="2291818218" sldId="1026"/>
        </pc:sldMkLst>
      </pc:sldChg>
      <pc:sldChg chg="addSp modSp add mod ord">
        <pc:chgData name="di wang" userId="6c0d869067c4194b" providerId="LiveId" clId="{7A3097EC-C95D-464A-B633-2B84C7561E18}" dt="2023-10-12T14:15:42.913" v="3405"/>
        <pc:sldMkLst>
          <pc:docMk/>
          <pc:sldMk cId="3597221654" sldId="1027"/>
        </pc:sldMkLst>
      </pc:sldChg>
      <pc:sldChg chg="addSp modSp add mod ord">
        <pc:chgData name="di wang" userId="6c0d869067c4194b" providerId="LiveId" clId="{7A3097EC-C95D-464A-B633-2B84C7561E18}" dt="2023-10-12T14:14:41.345" v="3385"/>
        <pc:sldMkLst>
          <pc:docMk/>
          <pc:sldMk cId="3988154370" sldId="1028"/>
        </pc:sldMkLst>
      </pc:sldChg>
      <pc:sldChg chg="addSp modSp add mod ord">
        <pc:chgData name="di wang" userId="6c0d869067c4194b" providerId="LiveId" clId="{7A3097EC-C95D-464A-B633-2B84C7561E18}" dt="2023-10-12T14:15:03.965" v="3391"/>
        <pc:sldMkLst>
          <pc:docMk/>
          <pc:sldMk cId="3546416951" sldId="1029"/>
        </pc:sldMkLst>
      </pc:sldChg>
      <pc:sldChg chg="add del">
        <pc:chgData name="di wang" userId="6c0d869067c4194b" providerId="LiveId" clId="{7A3097EC-C95D-464A-B633-2B84C7561E18}" dt="2023-10-05T14:03:22.671" v="842" actId="2696"/>
        <pc:sldMkLst>
          <pc:docMk/>
          <pc:sldMk cId="41031982" sldId="1030"/>
        </pc:sldMkLst>
      </pc:sldChg>
      <pc:sldChg chg="addSp delSp modSp add mod">
        <pc:chgData name="di wang" userId="6c0d869067c4194b" providerId="LiveId" clId="{7A3097EC-C95D-464A-B633-2B84C7561E18}" dt="2023-10-12T14:17:45.389" v="3424" actId="20577"/>
        <pc:sldMkLst>
          <pc:docMk/>
          <pc:sldMk cId="210760639" sldId="1031"/>
        </pc:sldMkLst>
      </pc:sldChg>
      <pc:sldChg chg="addSp delSp modSp add mod ord">
        <pc:chgData name="di wang" userId="6c0d869067c4194b" providerId="LiveId" clId="{7A3097EC-C95D-464A-B633-2B84C7561E18}" dt="2023-10-12T14:17:53.497" v="3426" actId="20577"/>
        <pc:sldMkLst>
          <pc:docMk/>
          <pc:sldMk cId="1294901807" sldId="1032"/>
        </pc:sldMkLst>
      </pc:sldChg>
      <pc:sldChg chg="addSp delSp modSp add mod">
        <pc:chgData name="di wang" userId="6c0d869067c4194b" providerId="LiveId" clId="{7A3097EC-C95D-464A-B633-2B84C7561E18}" dt="2023-10-12T14:17:58.981" v="3428" actId="20577"/>
        <pc:sldMkLst>
          <pc:docMk/>
          <pc:sldMk cId="2867378387" sldId="1033"/>
        </pc:sldMkLst>
      </pc:sldChg>
      <pc:sldChg chg="addSp delSp modSp add mod ord">
        <pc:chgData name="di wang" userId="6c0d869067c4194b" providerId="LiveId" clId="{7A3097EC-C95D-464A-B633-2B84C7561E18}" dt="2023-10-12T14:18:08.629" v="3430" actId="20577"/>
        <pc:sldMkLst>
          <pc:docMk/>
          <pc:sldMk cId="3836064337" sldId="1034"/>
        </pc:sldMkLst>
      </pc:sldChg>
      <pc:sldChg chg="addSp delSp modSp add mod ord">
        <pc:chgData name="di wang" userId="6c0d869067c4194b" providerId="LiveId" clId="{7A3097EC-C95D-464A-B633-2B84C7561E18}" dt="2023-10-12T14:18:16.439" v="3432" actId="20577"/>
        <pc:sldMkLst>
          <pc:docMk/>
          <pc:sldMk cId="784969171" sldId="1035"/>
        </pc:sldMkLst>
      </pc:sldChg>
      <pc:sldChg chg="addSp delSp modSp add del mod ord">
        <pc:chgData name="di wang" userId="6c0d869067c4194b" providerId="LiveId" clId="{7A3097EC-C95D-464A-B633-2B84C7561E18}" dt="2023-10-12T05:34:52.407" v="2536" actId="2696"/>
        <pc:sldMkLst>
          <pc:docMk/>
          <pc:sldMk cId="4284642363" sldId="1036"/>
        </pc:sldMkLst>
      </pc:sldChg>
      <pc:sldChg chg="addSp delSp modSp add del mod">
        <pc:chgData name="di wang" userId="6c0d869067c4194b" providerId="LiveId" clId="{7A3097EC-C95D-464A-B633-2B84C7561E18}" dt="2023-10-12T14:08:12.336" v="3299" actId="2696"/>
        <pc:sldMkLst>
          <pc:docMk/>
          <pc:sldMk cId="2617107222" sldId="1037"/>
        </pc:sldMkLst>
      </pc:sldChg>
      <pc:sldChg chg="delSp modSp add del mod">
        <pc:chgData name="di wang" userId="6c0d869067c4194b" providerId="LiveId" clId="{7A3097EC-C95D-464A-B633-2B84C7561E18}" dt="2023-10-05T12:38:23.842" v="552" actId="47"/>
        <pc:sldMkLst>
          <pc:docMk/>
          <pc:sldMk cId="505856211" sldId="1038"/>
        </pc:sldMkLst>
      </pc:sldChg>
      <pc:sldChg chg="addSp delSp modSp add mod ord modAnim">
        <pc:chgData name="di wang" userId="6c0d869067c4194b" providerId="LiveId" clId="{7A3097EC-C95D-464A-B633-2B84C7561E18}" dt="2023-10-12T14:19:39.096" v="3460" actId="20577"/>
        <pc:sldMkLst>
          <pc:docMk/>
          <pc:sldMk cId="1662692819" sldId="1038"/>
        </pc:sldMkLst>
      </pc:sldChg>
      <pc:sldChg chg="del">
        <pc:chgData name="di wang" userId="6c0d869067c4194b" providerId="LiveId" clId="{7A3097EC-C95D-464A-B633-2B84C7561E18}" dt="2023-10-05T12:38:36.841" v="556" actId="2696"/>
        <pc:sldMkLst>
          <pc:docMk/>
          <pc:sldMk cId="1857116668" sldId="1038"/>
        </pc:sldMkLst>
      </pc:sldChg>
      <pc:sldChg chg="del">
        <pc:chgData name="di wang" userId="6c0d869067c4194b" providerId="LiveId" clId="{7A3097EC-C95D-464A-B633-2B84C7561E18}" dt="2023-10-05T12:38:01.331" v="545"/>
        <pc:sldMkLst>
          <pc:docMk/>
          <pc:sldMk cId="2262432156" sldId="1038"/>
        </pc:sldMkLst>
      </pc:sldChg>
      <pc:sldChg chg="addSp modSp add mod ord">
        <pc:chgData name="di wang" userId="6c0d869067c4194b" providerId="LiveId" clId="{7A3097EC-C95D-464A-B633-2B84C7561E18}" dt="2023-10-12T14:18:35.623" v="3438" actId="20577"/>
        <pc:sldMkLst>
          <pc:docMk/>
          <pc:sldMk cId="558598481" sldId="1039"/>
        </pc:sldMkLst>
      </pc:sldChg>
      <pc:sldChg chg="addSp delSp modSp add del mod ord modAnim">
        <pc:chgData name="di wang" userId="6c0d869067c4194b" providerId="LiveId" clId="{7A3097EC-C95D-464A-B633-2B84C7561E18}" dt="2023-10-05T12:40:58.499" v="575" actId="2696"/>
        <pc:sldMkLst>
          <pc:docMk/>
          <pc:sldMk cId="2817163403" sldId="1039"/>
        </pc:sldMkLst>
      </pc:sldChg>
      <pc:sldChg chg="addSp delSp modSp add mod ord">
        <pc:chgData name="di wang" userId="6c0d869067c4194b" providerId="LiveId" clId="{7A3097EC-C95D-464A-B633-2B84C7561E18}" dt="2023-10-12T14:18:25.395" v="3434" actId="20577"/>
        <pc:sldMkLst>
          <pc:docMk/>
          <pc:sldMk cId="3753993394" sldId="1040"/>
        </pc:sldMkLst>
      </pc:sldChg>
      <pc:sldChg chg="addSp delSp modSp mod ord">
        <pc:chgData name="di wang" userId="6c0d869067c4194b" providerId="LiveId" clId="{7A3097EC-C95D-464A-B633-2B84C7561E18}" dt="2023-10-12T14:18:41.699" v="3440" actId="20577"/>
        <pc:sldMkLst>
          <pc:docMk/>
          <pc:sldMk cId="0" sldId="1041"/>
        </pc:sldMkLst>
      </pc:sldChg>
      <pc:sldChg chg="addSp delSp modSp add del mod">
        <pc:chgData name="di wang" userId="6c0d869067c4194b" providerId="LiveId" clId="{7A3097EC-C95D-464A-B633-2B84C7561E18}" dt="2023-10-12T14:19:13.584" v="3452" actId="20577"/>
        <pc:sldMkLst>
          <pc:docMk/>
          <pc:sldMk cId="2293843046" sldId="1042"/>
        </pc:sldMkLst>
      </pc:sldChg>
      <pc:sldChg chg="addSp delSp modSp mod">
        <pc:chgData name="di wang" userId="6c0d869067c4194b" providerId="LiveId" clId="{7A3097EC-C95D-464A-B633-2B84C7561E18}" dt="2023-10-12T14:19:19.427" v="3454" actId="20577"/>
        <pc:sldMkLst>
          <pc:docMk/>
          <pc:sldMk cId="691822673" sldId="1043"/>
        </pc:sldMkLst>
      </pc:sldChg>
      <pc:sldChg chg="addSp delSp modSp mod">
        <pc:chgData name="di wang" userId="6c0d869067c4194b" providerId="LiveId" clId="{7A3097EC-C95D-464A-B633-2B84C7561E18}" dt="2023-10-12T14:19:23.864" v="3456" actId="20577"/>
        <pc:sldMkLst>
          <pc:docMk/>
          <pc:sldMk cId="873781622" sldId="1044"/>
        </pc:sldMkLst>
      </pc:sldChg>
      <pc:sldChg chg="addSp delSp modSp mod">
        <pc:chgData name="di wang" userId="6c0d869067c4194b" providerId="LiveId" clId="{7A3097EC-C95D-464A-B633-2B84C7561E18}" dt="2023-10-12T14:19:31.528" v="3458" actId="20577"/>
        <pc:sldMkLst>
          <pc:docMk/>
          <pc:sldMk cId="2495625901" sldId="1045"/>
        </pc:sldMkLst>
      </pc:sldChg>
      <pc:sldChg chg="modSp del mod">
        <pc:chgData name="di wang" userId="6c0d869067c4194b" providerId="LiveId" clId="{7A3097EC-C95D-464A-B633-2B84C7561E18}" dt="2023-10-12T06:23:17.276" v="2780" actId="2696"/>
        <pc:sldMkLst>
          <pc:docMk/>
          <pc:sldMk cId="1433467207" sldId="1046"/>
        </pc:sldMkLst>
      </pc:sldChg>
      <pc:sldChg chg="addSp delSp modSp add mod">
        <pc:chgData name="di wang" userId="6c0d869067c4194b" providerId="LiveId" clId="{7A3097EC-C95D-464A-B633-2B84C7561E18}" dt="2023-10-12T14:19:45.441" v="3462" actId="20577"/>
        <pc:sldMkLst>
          <pc:docMk/>
          <pc:sldMk cId="3921393382" sldId="1047"/>
        </pc:sldMkLst>
      </pc:sldChg>
      <pc:sldChg chg="addSp delSp modSp add mod">
        <pc:chgData name="di wang" userId="6c0d869067c4194b" providerId="LiveId" clId="{7A3097EC-C95D-464A-B633-2B84C7561E18}" dt="2023-10-12T14:19:50.059" v="3464" actId="20577"/>
        <pc:sldMkLst>
          <pc:docMk/>
          <pc:sldMk cId="4024291701" sldId="1048"/>
        </pc:sldMkLst>
      </pc:sldChg>
      <pc:sldChg chg="addSp delSp modSp add mod">
        <pc:chgData name="di wang" userId="6c0d869067c4194b" providerId="LiveId" clId="{7A3097EC-C95D-464A-B633-2B84C7561E18}" dt="2023-10-12T14:19:55.923" v="3468" actId="20577"/>
        <pc:sldMkLst>
          <pc:docMk/>
          <pc:sldMk cId="1997932725" sldId="1049"/>
        </pc:sldMkLst>
      </pc:sldChg>
      <pc:sldChg chg="add del">
        <pc:chgData name="di wang" userId="6c0d869067c4194b" providerId="LiveId" clId="{7A3097EC-C95D-464A-B633-2B84C7561E18}" dt="2023-10-06T10:01:11.441" v="1198" actId="2696"/>
        <pc:sldMkLst>
          <pc:docMk/>
          <pc:sldMk cId="4227964071" sldId="1050"/>
        </pc:sldMkLst>
      </pc:sldChg>
      <pc:sldChg chg="add del">
        <pc:chgData name="di wang" userId="6c0d869067c4194b" providerId="LiveId" clId="{7A3097EC-C95D-464A-B633-2B84C7561E18}" dt="2023-10-06T10:01:09.277" v="1197" actId="2696"/>
        <pc:sldMkLst>
          <pc:docMk/>
          <pc:sldMk cId="1915877422" sldId="1051"/>
        </pc:sldMkLst>
      </pc:sldChg>
      <pc:sldChg chg="add del">
        <pc:chgData name="di wang" userId="6c0d869067c4194b" providerId="LiveId" clId="{7A3097EC-C95D-464A-B633-2B84C7561E18}" dt="2023-10-06T10:01:07.248" v="1196" actId="2696"/>
        <pc:sldMkLst>
          <pc:docMk/>
          <pc:sldMk cId="275812654" sldId="1052"/>
        </pc:sldMkLst>
      </pc:sldChg>
      <pc:sldChg chg="add del">
        <pc:chgData name="di wang" userId="6c0d869067c4194b" providerId="LiveId" clId="{7A3097EC-C95D-464A-B633-2B84C7561E18}" dt="2023-10-06T10:01:04.948" v="1195" actId="2696"/>
        <pc:sldMkLst>
          <pc:docMk/>
          <pc:sldMk cId="2077957324" sldId="1053"/>
        </pc:sldMkLst>
      </pc:sldChg>
      <pc:sldChg chg="addSp delSp modSp add mod">
        <pc:chgData name="di wang" userId="6c0d869067c4194b" providerId="LiveId" clId="{7A3097EC-C95D-464A-B633-2B84C7561E18}" dt="2023-10-12T14:20:43.631" v="3484" actId="20577"/>
        <pc:sldMkLst>
          <pc:docMk/>
          <pc:sldMk cId="4062043709" sldId="1054"/>
        </pc:sldMkLst>
      </pc:sldChg>
      <pc:sldChg chg="addSp delSp modSp add mod">
        <pc:chgData name="di wang" userId="6c0d869067c4194b" providerId="LiveId" clId="{7A3097EC-C95D-464A-B633-2B84C7561E18}" dt="2023-10-12T14:20:31.968" v="3480" actId="20577"/>
        <pc:sldMkLst>
          <pc:docMk/>
          <pc:sldMk cId="2665105734" sldId="1055"/>
        </pc:sldMkLst>
      </pc:sldChg>
      <pc:sldChg chg="addSp delSp modSp add mod">
        <pc:chgData name="di wang" userId="6c0d869067c4194b" providerId="LiveId" clId="{7A3097EC-C95D-464A-B633-2B84C7561E18}" dt="2023-10-12T14:20:25.972" v="3478" actId="20577"/>
        <pc:sldMkLst>
          <pc:docMk/>
          <pc:sldMk cId="837340197" sldId="1056"/>
        </pc:sldMkLst>
      </pc:sldChg>
      <pc:sldChg chg="addSp delSp modSp add mod">
        <pc:chgData name="di wang" userId="6c0d869067c4194b" providerId="LiveId" clId="{7A3097EC-C95D-464A-B633-2B84C7561E18}" dt="2023-10-12T14:20:08.112" v="3472" actId="20577"/>
        <pc:sldMkLst>
          <pc:docMk/>
          <pc:sldMk cId="503227340" sldId="1057"/>
        </pc:sldMkLst>
      </pc:sldChg>
      <pc:sldChg chg="addSp delSp modSp add mod">
        <pc:chgData name="di wang" userId="6c0d869067c4194b" providerId="LiveId" clId="{7A3097EC-C95D-464A-B633-2B84C7561E18}" dt="2023-10-12T14:20:01.611" v="3470" actId="20577"/>
        <pc:sldMkLst>
          <pc:docMk/>
          <pc:sldMk cId="2242451767" sldId="1058"/>
        </pc:sldMkLst>
      </pc:sldChg>
      <pc:sldChg chg="addSp delSp modSp add mod">
        <pc:chgData name="di wang" userId="6c0d869067c4194b" providerId="LiveId" clId="{7A3097EC-C95D-464A-B633-2B84C7561E18}" dt="2023-10-12T14:20:21.421" v="3476" actId="20577"/>
        <pc:sldMkLst>
          <pc:docMk/>
          <pc:sldMk cId="3971766327" sldId="1059"/>
        </pc:sldMkLst>
      </pc:sldChg>
      <pc:sldChg chg="addSp delSp modSp add mod">
        <pc:chgData name="di wang" userId="6c0d869067c4194b" providerId="LiveId" clId="{7A3097EC-C95D-464A-B633-2B84C7561E18}" dt="2023-10-12T14:20:13.893" v="3474" actId="20577"/>
        <pc:sldMkLst>
          <pc:docMk/>
          <pc:sldMk cId="574025578" sldId="1060"/>
        </pc:sldMkLst>
      </pc:sldChg>
      <pc:sldChg chg="addSp delSp modSp add mod">
        <pc:chgData name="di wang" userId="6c0d869067c4194b" providerId="LiveId" clId="{7A3097EC-C95D-464A-B633-2B84C7561E18}" dt="2023-10-12T14:20:39" v="3482" actId="20577"/>
        <pc:sldMkLst>
          <pc:docMk/>
          <pc:sldMk cId="1017032202" sldId="1061"/>
        </pc:sldMkLst>
      </pc:sldChg>
      <pc:sldChg chg="addSp modSp add del mod">
        <pc:chgData name="di wang" userId="6c0d869067c4194b" providerId="LiveId" clId="{7A3097EC-C95D-464A-B633-2B84C7561E18}" dt="2023-10-12T06:53:43.959" v="2849" actId="2696"/>
        <pc:sldMkLst>
          <pc:docMk/>
          <pc:sldMk cId="1550117079" sldId="1062"/>
        </pc:sldMkLst>
      </pc:sldChg>
      <pc:sldChg chg="addSp delSp modSp add del mod">
        <pc:chgData name="di wang" userId="6c0d869067c4194b" providerId="LiveId" clId="{7A3097EC-C95D-464A-B633-2B84C7561E18}" dt="2023-10-12T07:06:31.952" v="3246" actId="2696"/>
        <pc:sldMkLst>
          <pc:docMk/>
          <pc:sldMk cId="940456886" sldId="1063"/>
        </pc:sldMkLst>
      </pc:sldChg>
      <pc:sldChg chg="addSp delSp modSp add mod">
        <pc:chgData name="di wang" userId="6c0d869067c4194b" providerId="LiveId" clId="{7A3097EC-C95D-464A-B633-2B84C7561E18}" dt="2023-10-12T14:22:48.463" v="3496" actId="1076"/>
        <pc:sldMkLst>
          <pc:docMk/>
          <pc:sldMk cId="349626122" sldId="1064"/>
        </pc:sldMkLst>
      </pc:sldChg>
    </pc:docChg>
  </pc:docChgLst>
  <pc:docChgLst>
    <pc:chgData name="di wang" userId="6c0d869067c4194b" providerId="LiveId" clId="{A81AD25B-ABEB-4D14-8DA7-9721F55DCF7D}"/>
    <pc:docChg chg="undo custSel modSld">
      <pc:chgData name="di wang" userId="6c0d869067c4194b" providerId="LiveId" clId="{A81AD25B-ABEB-4D14-8DA7-9721F55DCF7D}" dt="2025-02-11T02:01:55.689" v="24" actId="1076"/>
      <pc:docMkLst>
        <pc:docMk/>
      </pc:docMkLst>
      <pc:sldChg chg="modSp mod">
        <pc:chgData name="di wang" userId="6c0d869067c4194b" providerId="LiveId" clId="{A81AD25B-ABEB-4D14-8DA7-9721F55DCF7D}" dt="2025-02-10T14:21:11.440" v="0" actId="1076"/>
        <pc:sldMkLst>
          <pc:docMk/>
          <pc:sldMk cId="4009606448" sldId="1071"/>
        </pc:sldMkLst>
        <pc:picChg chg="mod">
          <ac:chgData name="di wang" userId="6c0d869067c4194b" providerId="LiveId" clId="{A81AD25B-ABEB-4D14-8DA7-9721F55DCF7D}" dt="2025-02-10T14:21:11.440" v="0" actId="1076"/>
          <ac:picMkLst>
            <pc:docMk/>
            <pc:sldMk cId="4009606448" sldId="1071"/>
            <ac:picMk id="28" creationId="{04184109-B171-879D-AE20-13D79B109591}"/>
          </ac:picMkLst>
        </pc:picChg>
      </pc:sldChg>
      <pc:sldChg chg="addSp delSp modSp mod delAnim">
        <pc:chgData name="di wang" userId="6c0d869067c4194b" providerId="LiveId" clId="{A81AD25B-ABEB-4D14-8DA7-9721F55DCF7D}" dt="2025-02-11T02:01:55.689" v="24" actId="1076"/>
        <pc:sldMkLst>
          <pc:docMk/>
          <pc:sldMk cId="3281275492" sldId="1100"/>
        </pc:sldMkLst>
        <pc:spChg chg="del">
          <ac:chgData name="di wang" userId="6c0d869067c4194b" providerId="LiveId" clId="{A81AD25B-ABEB-4D14-8DA7-9721F55DCF7D}" dt="2025-02-11T01:59:10.285" v="4" actId="478"/>
          <ac:spMkLst>
            <pc:docMk/>
            <pc:sldMk cId="3281275492" sldId="1100"/>
            <ac:spMk id="5" creationId="{126A2438-2C84-23C1-5816-D17242226E74}"/>
          </ac:spMkLst>
        </pc:spChg>
        <pc:spChg chg="mod">
          <ac:chgData name="di wang" userId="6c0d869067c4194b" providerId="LiveId" clId="{A81AD25B-ABEB-4D14-8DA7-9721F55DCF7D}" dt="2025-02-11T01:59:48.530" v="8" actId="1076"/>
          <ac:spMkLst>
            <pc:docMk/>
            <pc:sldMk cId="3281275492" sldId="1100"/>
            <ac:spMk id="8" creationId="{EF1A2B02-C744-7240-6456-79ADBCD20BB6}"/>
          </ac:spMkLst>
        </pc:spChg>
        <pc:spChg chg="del">
          <ac:chgData name="di wang" userId="6c0d869067c4194b" providerId="LiveId" clId="{A81AD25B-ABEB-4D14-8DA7-9721F55DCF7D}" dt="2025-02-11T01:58:41.913" v="1" actId="478"/>
          <ac:spMkLst>
            <pc:docMk/>
            <pc:sldMk cId="3281275492" sldId="1100"/>
            <ac:spMk id="10" creationId="{A9C5D609-D9AB-C360-6BA4-1B3B9FEEF8C7}"/>
          </ac:spMkLst>
        </pc:spChg>
        <pc:spChg chg="del">
          <ac:chgData name="di wang" userId="6c0d869067c4194b" providerId="LiveId" clId="{A81AD25B-ABEB-4D14-8DA7-9721F55DCF7D}" dt="2025-02-11T01:58:45.648" v="2" actId="478"/>
          <ac:spMkLst>
            <pc:docMk/>
            <pc:sldMk cId="3281275492" sldId="1100"/>
            <ac:spMk id="11" creationId="{08B0AA64-C9F7-E34C-CA1A-0B615095BCB5}"/>
          </ac:spMkLst>
        </pc:spChg>
        <pc:spChg chg="add mod">
          <ac:chgData name="di wang" userId="6c0d869067c4194b" providerId="LiveId" clId="{A81AD25B-ABEB-4D14-8DA7-9721F55DCF7D}" dt="2025-02-11T02:01:55.689" v="24" actId="1076"/>
          <ac:spMkLst>
            <pc:docMk/>
            <pc:sldMk cId="3281275492" sldId="1100"/>
            <ac:spMk id="13" creationId="{8340129A-31E8-6655-AEE5-E176051FFA5A}"/>
          </ac:spMkLst>
        </pc:spChg>
        <pc:spChg chg="add mod">
          <ac:chgData name="di wang" userId="6c0d869067c4194b" providerId="LiveId" clId="{A81AD25B-ABEB-4D14-8DA7-9721F55DCF7D}" dt="2025-02-11T02:01:50.178" v="23" actId="1076"/>
          <ac:spMkLst>
            <pc:docMk/>
            <pc:sldMk cId="3281275492" sldId="1100"/>
            <ac:spMk id="16" creationId="{662335C6-3B5B-7D61-5143-CC11C9DE4AAD}"/>
          </ac:spMkLst>
        </pc:spChg>
        <pc:spChg chg="mod">
          <ac:chgData name="di wang" userId="6c0d869067c4194b" providerId="LiveId" clId="{A81AD25B-ABEB-4D14-8DA7-9721F55DCF7D}" dt="2025-02-11T01:59:42.005" v="7" actId="1076"/>
          <ac:spMkLst>
            <pc:docMk/>
            <pc:sldMk cId="3281275492" sldId="1100"/>
            <ac:spMk id="21" creationId="{00000000-0000-0000-0000-000000000000}"/>
          </ac:spMkLst>
        </pc:spChg>
        <pc:picChg chg="mod">
          <ac:chgData name="di wang" userId="6c0d869067c4194b" providerId="LiveId" clId="{A81AD25B-ABEB-4D14-8DA7-9721F55DCF7D}" dt="2025-02-11T02:00:31.761" v="13" actId="1076"/>
          <ac:picMkLst>
            <pc:docMk/>
            <pc:sldMk cId="3281275492" sldId="1100"/>
            <ac:picMk id="4" creationId="{256EF278-1AB1-EC41-CDC0-6BF40B4DE1AB}"/>
          </ac:picMkLst>
        </pc:picChg>
        <pc:picChg chg="mod">
          <ac:chgData name="di wang" userId="6c0d869067c4194b" providerId="LiveId" clId="{A81AD25B-ABEB-4D14-8DA7-9721F55DCF7D}" dt="2025-02-11T01:59:07.071" v="3" actId="1076"/>
          <ac:picMkLst>
            <pc:docMk/>
            <pc:sldMk cId="3281275492" sldId="1100"/>
            <ac:picMk id="7" creationId="{48EBB242-9437-BCDD-BC60-CE1C38E2574A}"/>
          </ac:picMkLst>
        </pc:picChg>
        <pc:cxnChg chg="mod">
          <ac:chgData name="di wang" userId="6c0d869067c4194b" providerId="LiveId" clId="{A81AD25B-ABEB-4D14-8DA7-9721F55DCF7D}" dt="2025-02-11T01:59:37.925" v="6" actId="1076"/>
          <ac:cxnSpMkLst>
            <pc:docMk/>
            <pc:sldMk cId="3281275492" sldId="1100"/>
            <ac:cxnSpMk id="2" creationId="{00000000-0000-0000-0000-000000000000}"/>
          </ac:cxnSpMkLst>
        </pc:cxnChg>
      </pc:sldChg>
    </pc:docChg>
  </pc:docChgLst>
  <pc:docChgLst>
    <pc:chgData name="wang di" userId="6c0d869067c4194b" providerId="LiveId" clId="{59E7A669-61BD-4B39-927D-9C0EFA5092FE}"/>
    <pc:docChg chg="undo custSel delSld modSld">
      <pc:chgData name="wang di" userId="6c0d869067c4194b" providerId="LiveId" clId="{59E7A669-61BD-4B39-927D-9C0EFA5092FE}" dt="2022-08-15T05:20:26.472" v="327" actId="14100"/>
      <pc:docMkLst>
        <pc:docMk/>
      </pc:docMkLst>
      <pc:sldChg chg="addSp delSp modSp mod">
        <pc:chgData name="wang di" userId="6c0d869067c4194b" providerId="LiveId" clId="{59E7A669-61BD-4B39-927D-9C0EFA5092FE}" dt="2022-08-09T07:44:30.401" v="95" actId="14100"/>
        <pc:sldMkLst>
          <pc:docMk/>
          <pc:sldMk cId="0" sldId="828"/>
        </pc:sldMkLst>
      </pc:sldChg>
      <pc:sldChg chg="addSp delSp modSp mod">
        <pc:chgData name="wang di" userId="6c0d869067c4194b" providerId="LiveId" clId="{59E7A669-61BD-4B39-927D-9C0EFA5092FE}" dt="2022-08-15T05:20:26.472" v="327" actId="14100"/>
        <pc:sldMkLst>
          <pc:docMk/>
          <pc:sldMk cId="0" sldId="951"/>
        </pc:sldMkLst>
      </pc:sldChg>
      <pc:sldChg chg="addSp delSp modSp mod">
        <pc:chgData name="wang di" userId="6c0d869067c4194b" providerId="LiveId" clId="{59E7A669-61BD-4B39-927D-9C0EFA5092FE}" dt="2022-08-09T07:44:03.901" v="93"/>
        <pc:sldMkLst>
          <pc:docMk/>
          <pc:sldMk cId="0" sldId="981"/>
        </pc:sldMkLst>
      </pc:sldChg>
      <pc:sldChg chg="addSp delSp modSp mod">
        <pc:chgData name="wang di" userId="6c0d869067c4194b" providerId="LiveId" clId="{59E7A669-61BD-4B39-927D-9C0EFA5092FE}" dt="2022-08-09T07:41:54.867" v="50"/>
        <pc:sldMkLst>
          <pc:docMk/>
          <pc:sldMk cId="0" sldId="987"/>
        </pc:sldMkLst>
      </pc:sldChg>
      <pc:sldChg chg="addSp delSp modSp mod">
        <pc:chgData name="wang di" userId="6c0d869067c4194b" providerId="LiveId" clId="{59E7A669-61BD-4B39-927D-9C0EFA5092FE}" dt="2022-08-09T07:42:18.410" v="56" actId="1076"/>
        <pc:sldMkLst>
          <pc:docMk/>
          <pc:sldMk cId="0" sldId="989"/>
        </pc:sldMkLst>
      </pc:sldChg>
      <pc:sldChg chg="addSp delSp modSp mod">
        <pc:chgData name="wang di" userId="6c0d869067c4194b" providerId="LiveId" clId="{59E7A669-61BD-4B39-927D-9C0EFA5092FE}" dt="2022-08-09T07:42:42.617" v="65" actId="1076"/>
        <pc:sldMkLst>
          <pc:docMk/>
          <pc:sldMk cId="0" sldId="992"/>
        </pc:sldMkLst>
      </pc:sldChg>
      <pc:sldChg chg="addSp delSp modSp mod">
        <pc:chgData name="wang di" userId="6c0d869067c4194b" providerId="LiveId" clId="{59E7A669-61BD-4B39-927D-9C0EFA5092FE}" dt="2022-08-09T07:42:51.555" v="68" actId="1076"/>
        <pc:sldMkLst>
          <pc:docMk/>
          <pc:sldMk cId="0" sldId="994"/>
        </pc:sldMkLst>
      </pc:sldChg>
      <pc:sldChg chg="addSp delSp modSp mod">
        <pc:chgData name="wang di" userId="6c0d869067c4194b" providerId="LiveId" clId="{59E7A669-61BD-4B39-927D-9C0EFA5092FE}" dt="2022-08-09T07:43:00.170" v="71" actId="1076"/>
        <pc:sldMkLst>
          <pc:docMk/>
          <pc:sldMk cId="0" sldId="995"/>
        </pc:sldMkLst>
      </pc:sldChg>
      <pc:sldChg chg="addSp delSp modSp mod">
        <pc:chgData name="wang di" userId="6c0d869067c4194b" providerId="LiveId" clId="{59E7A669-61BD-4B39-927D-9C0EFA5092FE}" dt="2022-08-09T07:55:20.802" v="250" actId="1076"/>
        <pc:sldMkLst>
          <pc:docMk/>
          <pc:sldMk cId="0" sldId="996"/>
        </pc:sldMkLst>
      </pc:sldChg>
      <pc:sldChg chg="addSp delSp modSp mod">
        <pc:chgData name="wang di" userId="6c0d869067c4194b" providerId="LiveId" clId="{59E7A669-61BD-4B39-927D-9C0EFA5092FE}" dt="2022-08-09T07:43:30.745" v="83" actId="1076"/>
        <pc:sldMkLst>
          <pc:docMk/>
          <pc:sldMk cId="0" sldId="997"/>
        </pc:sldMkLst>
      </pc:sldChg>
      <pc:sldChg chg="addSp delSp modSp mod">
        <pc:chgData name="wang di" userId="6c0d869067c4194b" providerId="LiveId" clId="{59E7A669-61BD-4B39-927D-9C0EFA5092FE}" dt="2022-08-09T07:43:51.430" v="89"/>
        <pc:sldMkLst>
          <pc:docMk/>
          <pc:sldMk cId="0" sldId="999"/>
        </pc:sldMkLst>
      </pc:sldChg>
      <pc:sldChg chg="addSp delSp modSp mod">
        <pc:chgData name="wang di" userId="6c0d869067c4194b" providerId="LiveId" clId="{59E7A669-61BD-4B39-927D-9C0EFA5092FE}" dt="2022-08-09T07:43:46.611" v="87"/>
        <pc:sldMkLst>
          <pc:docMk/>
          <pc:sldMk cId="0" sldId="1000"/>
        </pc:sldMkLst>
      </pc:sldChg>
      <pc:sldChg chg="addSp delSp modSp mod">
        <pc:chgData name="wang di" userId="6c0d869067c4194b" providerId="LiveId" clId="{59E7A669-61BD-4B39-927D-9C0EFA5092FE}" dt="2022-08-09T07:42:08.651" v="53" actId="1076"/>
        <pc:sldMkLst>
          <pc:docMk/>
          <pc:sldMk cId="0" sldId="1001"/>
        </pc:sldMkLst>
      </pc:sldChg>
      <pc:sldChg chg="addSp delSp modSp mod">
        <pc:chgData name="wang di" userId="6c0d869067c4194b" providerId="LiveId" clId="{59E7A669-61BD-4B39-927D-9C0EFA5092FE}" dt="2022-08-09T07:41:48.427" v="48" actId="1076"/>
        <pc:sldMkLst>
          <pc:docMk/>
          <pc:sldMk cId="0" sldId="1018"/>
        </pc:sldMkLst>
      </pc:sldChg>
      <pc:sldChg chg="addSp delSp modSp mod">
        <pc:chgData name="wang di" userId="6c0d869067c4194b" providerId="LiveId" clId="{59E7A669-61BD-4B39-927D-9C0EFA5092FE}" dt="2022-08-09T07:42:27.011" v="59" actId="1076"/>
        <pc:sldMkLst>
          <pc:docMk/>
          <pc:sldMk cId="0" sldId="1019"/>
        </pc:sldMkLst>
      </pc:sldChg>
      <pc:sldChg chg="addSp delSp modSp mod">
        <pc:chgData name="wang di" userId="6c0d869067c4194b" providerId="LiveId" clId="{59E7A669-61BD-4B39-927D-9C0EFA5092FE}" dt="2022-08-09T07:43:22.097" v="80" actId="1076"/>
        <pc:sldMkLst>
          <pc:docMk/>
          <pc:sldMk cId="0" sldId="1021"/>
        </pc:sldMkLst>
      </pc:sldChg>
      <pc:sldChg chg="addSp delSp modSp mod">
        <pc:chgData name="wang di" userId="6c0d869067c4194b" providerId="LiveId" clId="{59E7A669-61BD-4B39-927D-9C0EFA5092FE}" dt="2022-08-09T07:43:57.187" v="91"/>
        <pc:sldMkLst>
          <pc:docMk/>
          <pc:sldMk cId="0" sldId="1022"/>
        </pc:sldMkLst>
      </pc:sldChg>
      <pc:sldChg chg="addSp delSp modSp mod">
        <pc:chgData name="wang di" userId="6c0d869067c4194b" providerId="LiveId" clId="{59E7A669-61BD-4B39-927D-9C0EFA5092FE}" dt="2022-08-09T07:44:21.273" v="94" actId="1076"/>
        <pc:sldMkLst>
          <pc:docMk/>
          <pc:sldMk cId="1917354270" sldId="1023"/>
        </pc:sldMkLst>
      </pc:sldChg>
      <pc:sldChg chg="addSp delSp modSp del mod">
        <pc:chgData name="wang di" userId="6c0d869067c4194b" providerId="LiveId" clId="{59E7A669-61BD-4B39-927D-9C0EFA5092FE}" dt="2022-08-09T07:49:00.990" v="127" actId="2696"/>
        <pc:sldMkLst>
          <pc:docMk/>
          <pc:sldMk cId="2447544752" sldId="1024"/>
        </pc:sldMkLst>
      </pc:sldChg>
    </pc:docChg>
  </pc:docChgLst>
  <pc:docChgLst>
    <pc:chgData name="wang di" userId="6c0d869067c4194b" providerId="LiveId" clId="{3A7686C1-FDE6-4ECD-B3E8-566025ECDEF1}"/>
    <pc:docChg chg="delSld">
      <pc:chgData name="wang di" userId="6c0d869067c4194b" providerId="LiveId" clId="{3A7686C1-FDE6-4ECD-B3E8-566025ECDEF1}" dt="2022-08-09T07:33:24.994" v="0" actId="2696"/>
      <pc:docMkLst>
        <pc:docMk/>
      </pc:docMkLst>
      <pc:sldChg chg="del">
        <pc:chgData name="wang di" userId="6c0d869067c4194b" providerId="LiveId" clId="{3A7686C1-FDE6-4ECD-B3E8-566025ECDEF1}" dt="2022-08-09T07:33:24.994" v="0" actId="2696"/>
        <pc:sldMkLst>
          <pc:docMk/>
          <pc:sldMk cId="109648865" sldId="102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9C9C4E-7D29-9845-A295-C98B976A741F}" type="datetimeFigureOut">
              <a:rPr kumimoji="1" lang="zh-CN" altLang="en-US" smtClean="0"/>
              <a:t>2026/8/29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31E65B-8171-CD4D-8605-BCB5A3D68F6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DD874D-53E5-4057-8D68-5D0A8FF08734}" type="datetimeFigureOut">
              <a:rPr lang="zh-CN" altLang="en-US" smtClean="0"/>
              <a:t>2026/8/29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E75C9-01B2-4CFF-8516-B34074A457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656C1E-EC75-4DE1-8F76-315CA23074A6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fficeplus.cn/Template/Home.shtml" TargetMode="External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hyperlink" Target="http://www.officeplus.cn/Template/Home.shtml" TargetMode="External"/><Relationship Id="rId4" Type="http://schemas.openxmlformats.org/officeDocument/2006/relationships/image" Target="../media/image11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accent2">
                  <a:lumMod val="50000"/>
                </a:schemeClr>
              </a:gs>
              <a:gs pos="41000">
                <a:schemeClr val="accent1">
                  <a:lumMod val="75000"/>
                </a:schemeClr>
              </a:gs>
              <a:gs pos="0">
                <a:schemeClr val="accent3">
                  <a:lumMod val="75000"/>
                </a:schemeClr>
              </a:gs>
              <a:gs pos="72000">
                <a:schemeClr val="accent2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sp>
        <p:nvSpPr>
          <p:cNvPr id="3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2186411" y="2128077"/>
            <a:ext cx="6063491" cy="1041761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5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grpSp>
        <p:nvGrpSpPr>
          <p:cNvPr id="9" name="组 8"/>
          <p:cNvGrpSpPr/>
          <p:nvPr userDrawn="1"/>
        </p:nvGrpSpPr>
        <p:grpSpPr>
          <a:xfrm rot="18636342">
            <a:off x="-4822582" y="-3766296"/>
            <a:ext cx="9526783" cy="6013550"/>
            <a:chOff x="-1833690" y="-2141397"/>
            <a:chExt cx="9526783" cy="9526783"/>
          </a:xfrm>
        </p:grpSpPr>
        <p:sp>
          <p:nvSpPr>
            <p:cNvPr id="7" name="椭圆 1"/>
            <p:cNvSpPr/>
            <p:nvPr userDrawn="1"/>
          </p:nvSpPr>
          <p:spPr>
            <a:xfrm rot="19800000">
              <a:off x="-1833690" y="-1857884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  <p:sp>
          <p:nvSpPr>
            <p:cNvPr id="8" name="椭圆 1"/>
            <p:cNvSpPr/>
            <p:nvPr userDrawn="1"/>
          </p:nvSpPr>
          <p:spPr>
            <a:xfrm rot="16690395">
              <a:off x="-1479391" y="-1768634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</p:grpSp>
      <p:sp>
        <p:nvSpPr>
          <p:cNvPr id="10" name="文本占位符 6"/>
          <p:cNvSpPr>
            <a:spLocks noGrp="1"/>
          </p:cNvSpPr>
          <p:nvPr>
            <p:ph type="body" sz="quarter" idx="14"/>
          </p:nvPr>
        </p:nvSpPr>
        <p:spPr>
          <a:xfrm>
            <a:off x="2186411" y="3169837"/>
            <a:ext cx="6063491" cy="58864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240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grpSp>
        <p:nvGrpSpPr>
          <p:cNvPr id="11" name="组 10"/>
          <p:cNvGrpSpPr/>
          <p:nvPr userDrawn="1"/>
        </p:nvGrpSpPr>
        <p:grpSpPr>
          <a:xfrm rot="18636342">
            <a:off x="4376805" y="6316129"/>
            <a:ext cx="9526783" cy="6013550"/>
            <a:chOff x="-1833690" y="-2141397"/>
            <a:chExt cx="9526783" cy="9526783"/>
          </a:xfrm>
        </p:grpSpPr>
        <p:sp>
          <p:nvSpPr>
            <p:cNvPr id="12" name="椭圆 1"/>
            <p:cNvSpPr/>
            <p:nvPr userDrawn="1"/>
          </p:nvSpPr>
          <p:spPr>
            <a:xfrm rot="19800000">
              <a:off x="-1833690" y="-1857884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  <p:sp>
          <p:nvSpPr>
            <p:cNvPr id="13" name="椭圆 1"/>
            <p:cNvSpPr/>
            <p:nvPr userDrawn="1"/>
          </p:nvSpPr>
          <p:spPr>
            <a:xfrm rot="16690395">
              <a:off x="-1479391" y="-1768634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</p:grpSp>
      <p:sp>
        <p:nvSpPr>
          <p:cNvPr id="14" name="文本占位符 6"/>
          <p:cNvSpPr>
            <a:spLocks noGrp="1"/>
          </p:cNvSpPr>
          <p:nvPr>
            <p:ph type="body" sz="quarter" idx="15"/>
          </p:nvPr>
        </p:nvSpPr>
        <p:spPr>
          <a:xfrm>
            <a:off x="2186411" y="4033469"/>
            <a:ext cx="6063491" cy="588643"/>
          </a:xfrm>
          <a:prstGeom prst="rect">
            <a:avLst/>
          </a:prstGeom>
        </p:spPr>
        <p:txBody>
          <a:bodyPr anchor="t"/>
          <a:lstStyle>
            <a:lvl1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grpSp>
        <p:nvGrpSpPr>
          <p:cNvPr id="7" name="组 6"/>
          <p:cNvGrpSpPr/>
          <p:nvPr userDrawn="1"/>
        </p:nvGrpSpPr>
        <p:grpSpPr>
          <a:xfrm>
            <a:off x="1466461" y="-1803666"/>
            <a:ext cx="5903168" cy="6691365"/>
            <a:chOff x="5067768" y="-852735"/>
            <a:chExt cx="9613786" cy="9526783"/>
          </a:xfrm>
        </p:grpSpPr>
        <p:sp>
          <p:nvSpPr>
            <p:cNvPr id="5" name="椭圆 1"/>
            <p:cNvSpPr/>
            <p:nvPr userDrawn="1"/>
          </p:nvSpPr>
          <p:spPr>
            <a:xfrm rot="19800000">
              <a:off x="5067768" y="-247745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  <p:sp>
          <p:nvSpPr>
            <p:cNvPr id="6" name="椭圆 1"/>
            <p:cNvSpPr/>
            <p:nvPr userDrawn="1"/>
          </p:nvSpPr>
          <p:spPr>
            <a:xfrm rot="17526771">
              <a:off x="5527534" y="-479972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</p:grpSp>
      <p:sp>
        <p:nvSpPr>
          <p:cNvPr id="8" name="文本占位符 6"/>
          <p:cNvSpPr>
            <a:spLocks noGrp="1"/>
          </p:cNvSpPr>
          <p:nvPr>
            <p:ph type="body" sz="quarter" idx="15" hasCustomPrompt="1"/>
          </p:nvPr>
        </p:nvSpPr>
        <p:spPr>
          <a:xfrm>
            <a:off x="3480528" y="660100"/>
            <a:ext cx="2182944" cy="2373032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16600" b="1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9" name="文本占位符 6"/>
          <p:cNvSpPr>
            <a:spLocks noGrp="1"/>
          </p:cNvSpPr>
          <p:nvPr>
            <p:ph type="body" sz="quarter" idx="16"/>
          </p:nvPr>
        </p:nvSpPr>
        <p:spPr>
          <a:xfrm>
            <a:off x="2793381" y="3033133"/>
            <a:ext cx="3557240" cy="82519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grpSp>
        <p:nvGrpSpPr>
          <p:cNvPr id="6" name="组 5"/>
          <p:cNvGrpSpPr/>
          <p:nvPr userDrawn="1"/>
        </p:nvGrpSpPr>
        <p:grpSpPr>
          <a:xfrm rot="17100000" flipH="1">
            <a:off x="-559480" y="809095"/>
            <a:ext cx="12969854" cy="11384133"/>
            <a:chOff x="-3533241" y="-1493421"/>
            <a:chExt cx="10611835" cy="9526783"/>
          </a:xfrm>
        </p:grpSpPr>
        <p:sp>
          <p:nvSpPr>
            <p:cNvPr id="3" name="椭圆 1"/>
            <p:cNvSpPr/>
            <p:nvPr userDrawn="1"/>
          </p:nvSpPr>
          <p:spPr>
            <a:xfrm rot="19800000">
              <a:off x="-3533241" y="-1061330"/>
              <a:ext cx="10611835" cy="8841402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  <p:sp>
          <p:nvSpPr>
            <p:cNvPr id="4" name="椭圆 1"/>
            <p:cNvSpPr/>
            <p:nvPr userDrawn="1"/>
          </p:nvSpPr>
          <p:spPr>
            <a:xfrm rot="17526771">
              <a:off x="-3623933" y="-1120658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</p:grpSp>
      <p:sp>
        <p:nvSpPr>
          <p:cNvPr id="10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241718" y="258236"/>
            <a:ext cx="3977087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sp>
        <p:nvSpPr>
          <p:cNvPr id="3" name="椭圆 1"/>
          <p:cNvSpPr/>
          <p:nvPr userDrawn="1"/>
        </p:nvSpPr>
        <p:spPr>
          <a:xfrm rot="19800000">
            <a:off x="3800828" y="-247745"/>
            <a:ext cx="7145087" cy="8781257"/>
          </a:xfrm>
          <a:custGeom>
            <a:avLst/>
            <a:gdLst>
              <a:gd name="connsiteX0" fmla="*/ 0 w 5312228"/>
              <a:gd name="connsiteY0" fmla="*/ 2656114 h 5312228"/>
              <a:gd name="connsiteX1" fmla="*/ 2656114 w 5312228"/>
              <a:gd name="connsiteY1" fmla="*/ 0 h 5312228"/>
              <a:gd name="connsiteX2" fmla="*/ 5312228 w 5312228"/>
              <a:gd name="connsiteY2" fmla="*/ 2656114 h 5312228"/>
              <a:gd name="connsiteX3" fmla="*/ 2656114 w 5312228"/>
              <a:gd name="connsiteY3" fmla="*/ 5312228 h 5312228"/>
              <a:gd name="connsiteX4" fmla="*/ 0 w 5312228"/>
              <a:gd name="connsiteY4" fmla="*/ 2656114 h 5312228"/>
              <a:gd name="connsiteX0-1" fmla="*/ 108839 w 5421067"/>
              <a:gd name="connsiteY0-2" fmla="*/ 2712298 h 5368412"/>
              <a:gd name="connsiteX1-3" fmla="*/ 732953 w 5421067"/>
              <a:gd name="connsiteY1-4" fmla="*/ 1043155 h 5368412"/>
              <a:gd name="connsiteX2-5" fmla="*/ 2764953 w 5421067"/>
              <a:gd name="connsiteY2-6" fmla="*/ 56184 h 5368412"/>
              <a:gd name="connsiteX3-7" fmla="*/ 5421067 w 5421067"/>
              <a:gd name="connsiteY3-8" fmla="*/ 2712298 h 5368412"/>
              <a:gd name="connsiteX4-9" fmla="*/ 2764953 w 5421067"/>
              <a:gd name="connsiteY4-10" fmla="*/ 5368412 h 5368412"/>
              <a:gd name="connsiteX5" fmla="*/ 108839 w 5421067"/>
              <a:gd name="connsiteY5" fmla="*/ 2712298 h 5368412"/>
              <a:gd name="connsiteX0-11" fmla="*/ 108839 w 5480256"/>
              <a:gd name="connsiteY0-12" fmla="*/ 2656720 h 5312834"/>
              <a:gd name="connsiteX1-13" fmla="*/ 732953 w 5480256"/>
              <a:gd name="connsiteY1-14" fmla="*/ 987577 h 5312834"/>
              <a:gd name="connsiteX2-15" fmla="*/ 2764953 w 5480256"/>
              <a:gd name="connsiteY2-16" fmla="*/ 606 h 5312834"/>
              <a:gd name="connsiteX3-17" fmla="*/ 4303469 w 5480256"/>
              <a:gd name="connsiteY3-18" fmla="*/ 871463 h 5312834"/>
              <a:gd name="connsiteX4-19" fmla="*/ 5421067 w 5480256"/>
              <a:gd name="connsiteY4-20" fmla="*/ 2656720 h 5312834"/>
              <a:gd name="connsiteX5-21" fmla="*/ 2764953 w 5480256"/>
              <a:gd name="connsiteY5-22" fmla="*/ 5312834 h 5312834"/>
              <a:gd name="connsiteX6" fmla="*/ 108839 w 5480256"/>
              <a:gd name="connsiteY6" fmla="*/ 2656720 h 5312834"/>
              <a:gd name="connsiteX0-23" fmla="*/ 108839 w 5544800"/>
              <a:gd name="connsiteY0-24" fmla="*/ 2666351 h 5322465"/>
              <a:gd name="connsiteX1-25" fmla="*/ 732953 w 5544800"/>
              <a:gd name="connsiteY1-26" fmla="*/ 997208 h 5322465"/>
              <a:gd name="connsiteX2-27" fmla="*/ 2764953 w 5544800"/>
              <a:gd name="connsiteY2-28" fmla="*/ 10237 h 5322465"/>
              <a:gd name="connsiteX3-29" fmla="*/ 4971126 w 5544800"/>
              <a:gd name="connsiteY3-30" fmla="*/ 619837 h 5322465"/>
              <a:gd name="connsiteX4-31" fmla="*/ 5421067 w 5544800"/>
              <a:gd name="connsiteY4-32" fmla="*/ 2666351 h 5322465"/>
              <a:gd name="connsiteX5-33" fmla="*/ 2764953 w 5544800"/>
              <a:gd name="connsiteY5-34" fmla="*/ 5322465 h 5322465"/>
              <a:gd name="connsiteX6-35" fmla="*/ 108839 w 5544800"/>
              <a:gd name="connsiteY6-36" fmla="*/ 2666351 h 5322465"/>
              <a:gd name="connsiteX0-37" fmla="*/ 108839 w 5237336"/>
              <a:gd name="connsiteY0-38" fmla="*/ 2666351 h 5322940"/>
              <a:gd name="connsiteX1-39" fmla="*/ 732953 w 5237336"/>
              <a:gd name="connsiteY1-40" fmla="*/ 997208 h 5322940"/>
              <a:gd name="connsiteX2-41" fmla="*/ 2764953 w 5237336"/>
              <a:gd name="connsiteY2-42" fmla="*/ 10237 h 5322940"/>
              <a:gd name="connsiteX3-43" fmla="*/ 4971126 w 5237336"/>
              <a:gd name="connsiteY3-44" fmla="*/ 619837 h 5322940"/>
              <a:gd name="connsiteX4-45" fmla="*/ 4927582 w 5237336"/>
              <a:gd name="connsiteY4-46" fmla="*/ 2869551 h 5322940"/>
              <a:gd name="connsiteX5-47" fmla="*/ 2764953 w 5237336"/>
              <a:gd name="connsiteY5-48" fmla="*/ 5322465 h 5322940"/>
              <a:gd name="connsiteX6-49" fmla="*/ 108839 w 5237336"/>
              <a:gd name="connsiteY6-50" fmla="*/ 2666351 h 5322940"/>
              <a:gd name="connsiteX0-51" fmla="*/ 108839 w 5705147"/>
              <a:gd name="connsiteY0-52" fmla="*/ 2666351 h 5325044"/>
              <a:gd name="connsiteX1-53" fmla="*/ 732953 w 5705147"/>
              <a:gd name="connsiteY1-54" fmla="*/ 997208 h 5325044"/>
              <a:gd name="connsiteX2-55" fmla="*/ 2764953 w 5705147"/>
              <a:gd name="connsiteY2-56" fmla="*/ 10237 h 5325044"/>
              <a:gd name="connsiteX3-57" fmla="*/ 4971126 w 5705147"/>
              <a:gd name="connsiteY3-58" fmla="*/ 619837 h 5325044"/>
              <a:gd name="connsiteX4-59" fmla="*/ 5609754 w 5705147"/>
              <a:gd name="connsiteY4-60" fmla="*/ 3116294 h 5325044"/>
              <a:gd name="connsiteX5-61" fmla="*/ 2764953 w 5705147"/>
              <a:gd name="connsiteY5-62" fmla="*/ 5322465 h 5325044"/>
              <a:gd name="connsiteX6-63" fmla="*/ 108839 w 5705147"/>
              <a:gd name="connsiteY6-64" fmla="*/ 2666351 h 5325044"/>
              <a:gd name="connsiteX0-65" fmla="*/ 49424 w 5645732"/>
              <a:gd name="connsiteY0-66" fmla="*/ 2666351 h 5343874"/>
              <a:gd name="connsiteX1-67" fmla="*/ 673538 w 5645732"/>
              <a:gd name="connsiteY1-68" fmla="*/ 997208 h 5343874"/>
              <a:gd name="connsiteX2-69" fmla="*/ 2705538 w 5645732"/>
              <a:gd name="connsiteY2-70" fmla="*/ 10237 h 5343874"/>
              <a:gd name="connsiteX3-71" fmla="*/ 4911711 w 5645732"/>
              <a:gd name="connsiteY3-72" fmla="*/ 619837 h 5343874"/>
              <a:gd name="connsiteX4-73" fmla="*/ 5550339 w 5645732"/>
              <a:gd name="connsiteY4-74" fmla="*/ 3116294 h 5343874"/>
              <a:gd name="connsiteX5-75" fmla="*/ 2705538 w 5645732"/>
              <a:gd name="connsiteY5-76" fmla="*/ 5322465 h 5343874"/>
              <a:gd name="connsiteX6-77" fmla="*/ 339710 w 5645732"/>
              <a:gd name="connsiteY6-78" fmla="*/ 4146808 h 5343874"/>
              <a:gd name="connsiteX7" fmla="*/ 49424 w 5645732"/>
              <a:gd name="connsiteY7" fmla="*/ 2666351 h 5343874"/>
              <a:gd name="connsiteX0-79" fmla="*/ 180841 w 5777149"/>
              <a:gd name="connsiteY0-80" fmla="*/ 2666351 h 5335133"/>
              <a:gd name="connsiteX1-81" fmla="*/ 804955 w 5777149"/>
              <a:gd name="connsiteY1-82" fmla="*/ 997208 h 5335133"/>
              <a:gd name="connsiteX2-83" fmla="*/ 2836955 w 5777149"/>
              <a:gd name="connsiteY2-84" fmla="*/ 10237 h 5335133"/>
              <a:gd name="connsiteX3-85" fmla="*/ 5043128 w 5777149"/>
              <a:gd name="connsiteY3-86" fmla="*/ 619837 h 5335133"/>
              <a:gd name="connsiteX4-87" fmla="*/ 5681756 w 5777149"/>
              <a:gd name="connsiteY4-88" fmla="*/ 3116294 h 5335133"/>
              <a:gd name="connsiteX5-89" fmla="*/ 2836955 w 5777149"/>
              <a:gd name="connsiteY5-90" fmla="*/ 5322465 h 5335133"/>
              <a:gd name="connsiteX6-91" fmla="*/ 238898 w 5777149"/>
              <a:gd name="connsiteY6-92" fmla="*/ 3958122 h 5335133"/>
              <a:gd name="connsiteX7-93" fmla="*/ 180841 w 5777149"/>
              <a:gd name="connsiteY7-94" fmla="*/ 2666351 h 5335133"/>
              <a:gd name="connsiteX0-95" fmla="*/ 162747 w 5788084"/>
              <a:gd name="connsiteY0-96" fmla="*/ 2274466 h 5335133"/>
              <a:gd name="connsiteX1-97" fmla="*/ 815890 w 5788084"/>
              <a:gd name="connsiteY1-98" fmla="*/ 997208 h 5335133"/>
              <a:gd name="connsiteX2-99" fmla="*/ 2847890 w 5788084"/>
              <a:gd name="connsiteY2-100" fmla="*/ 10237 h 5335133"/>
              <a:gd name="connsiteX3-101" fmla="*/ 5054063 w 5788084"/>
              <a:gd name="connsiteY3-102" fmla="*/ 619837 h 5335133"/>
              <a:gd name="connsiteX4-103" fmla="*/ 5692691 w 5788084"/>
              <a:gd name="connsiteY4-104" fmla="*/ 3116294 h 5335133"/>
              <a:gd name="connsiteX5-105" fmla="*/ 2847890 w 5788084"/>
              <a:gd name="connsiteY5-106" fmla="*/ 5322465 h 5335133"/>
              <a:gd name="connsiteX6-107" fmla="*/ 249833 w 5788084"/>
              <a:gd name="connsiteY6-108" fmla="*/ 3958122 h 5335133"/>
              <a:gd name="connsiteX7-109" fmla="*/ 162747 w 5788084"/>
              <a:gd name="connsiteY7-110" fmla="*/ 2274466 h 533513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93" y="connsiteY7-94"/>
              </a:cxn>
            </a:cxnLst>
            <a:rect l="l" t="t" r="r" b="b"/>
            <a:pathLst>
              <a:path w="5788084" h="5335133">
                <a:moveTo>
                  <a:pt x="162747" y="2274466"/>
                </a:moveTo>
                <a:cubicBezTo>
                  <a:pt x="257090" y="1780980"/>
                  <a:pt x="373204" y="1439894"/>
                  <a:pt x="815890" y="997208"/>
                </a:cubicBezTo>
                <a:cubicBezTo>
                  <a:pt x="1258576" y="554522"/>
                  <a:pt x="2141528" y="73132"/>
                  <a:pt x="2847890" y="10237"/>
                </a:cubicBezTo>
                <a:cubicBezTo>
                  <a:pt x="3554252" y="-52658"/>
                  <a:pt x="4611377" y="177151"/>
                  <a:pt x="5054063" y="619837"/>
                </a:cubicBezTo>
                <a:cubicBezTo>
                  <a:pt x="5496749" y="1062523"/>
                  <a:pt x="6002329" y="2414770"/>
                  <a:pt x="5692691" y="3116294"/>
                </a:cubicBezTo>
                <a:cubicBezTo>
                  <a:pt x="5383053" y="3817818"/>
                  <a:pt x="3755033" y="5182160"/>
                  <a:pt x="2847890" y="5322465"/>
                </a:cubicBezTo>
                <a:cubicBezTo>
                  <a:pt x="1940747" y="5462770"/>
                  <a:pt x="692519" y="4400808"/>
                  <a:pt x="249833" y="3958122"/>
                </a:cubicBezTo>
                <a:cubicBezTo>
                  <a:pt x="-192853" y="3515436"/>
                  <a:pt x="68404" y="2767952"/>
                  <a:pt x="162747" y="2274466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kumimoji="1" lang="zh-CN" altLang="en-US" sz="1800"/>
          </a:p>
        </p:txBody>
      </p:sp>
      <p:sp>
        <p:nvSpPr>
          <p:cNvPr id="5" name="椭圆 1"/>
          <p:cNvSpPr/>
          <p:nvPr userDrawn="1"/>
        </p:nvSpPr>
        <p:spPr>
          <a:xfrm rot="17526771">
            <a:off x="2954804" y="617687"/>
            <a:ext cx="9526783" cy="6585943"/>
          </a:xfrm>
          <a:custGeom>
            <a:avLst/>
            <a:gdLst>
              <a:gd name="connsiteX0" fmla="*/ 0 w 5312228"/>
              <a:gd name="connsiteY0" fmla="*/ 2656114 h 5312228"/>
              <a:gd name="connsiteX1" fmla="*/ 2656114 w 5312228"/>
              <a:gd name="connsiteY1" fmla="*/ 0 h 5312228"/>
              <a:gd name="connsiteX2" fmla="*/ 5312228 w 5312228"/>
              <a:gd name="connsiteY2" fmla="*/ 2656114 h 5312228"/>
              <a:gd name="connsiteX3" fmla="*/ 2656114 w 5312228"/>
              <a:gd name="connsiteY3" fmla="*/ 5312228 h 5312228"/>
              <a:gd name="connsiteX4" fmla="*/ 0 w 5312228"/>
              <a:gd name="connsiteY4" fmla="*/ 2656114 h 5312228"/>
              <a:gd name="connsiteX0-1" fmla="*/ 108839 w 5421067"/>
              <a:gd name="connsiteY0-2" fmla="*/ 2712298 h 5368412"/>
              <a:gd name="connsiteX1-3" fmla="*/ 732953 w 5421067"/>
              <a:gd name="connsiteY1-4" fmla="*/ 1043155 h 5368412"/>
              <a:gd name="connsiteX2-5" fmla="*/ 2764953 w 5421067"/>
              <a:gd name="connsiteY2-6" fmla="*/ 56184 h 5368412"/>
              <a:gd name="connsiteX3-7" fmla="*/ 5421067 w 5421067"/>
              <a:gd name="connsiteY3-8" fmla="*/ 2712298 h 5368412"/>
              <a:gd name="connsiteX4-9" fmla="*/ 2764953 w 5421067"/>
              <a:gd name="connsiteY4-10" fmla="*/ 5368412 h 5368412"/>
              <a:gd name="connsiteX5" fmla="*/ 108839 w 5421067"/>
              <a:gd name="connsiteY5" fmla="*/ 2712298 h 5368412"/>
              <a:gd name="connsiteX0-11" fmla="*/ 108839 w 5480256"/>
              <a:gd name="connsiteY0-12" fmla="*/ 2656720 h 5312834"/>
              <a:gd name="connsiteX1-13" fmla="*/ 732953 w 5480256"/>
              <a:gd name="connsiteY1-14" fmla="*/ 987577 h 5312834"/>
              <a:gd name="connsiteX2-15" fmla="*/ 2764953 w 5480256"/>
              <a:gd name="connsiteY2-16" fmla="*/ 606 h 5312834"/>
              <a:gd name="connsiteX3-17" fmla="*/ 4303469 w 5480256"/>
              <a:gd name="connsiteY3-18" fmla="*/ 871463 h 5312834"/>
              <a:gd name="connsiteX4-19" fmla="*/ 5421067 w 5480256"/>
              <a:gd name="connsiteY4-20" fmla="*/ 2656720 h 5312834"/>
              <a:gd name="connsiteX5-21" fmla="*/ 2764953 w 5480256"/>
              <a:gd name="connsiteY5-22" fmla="*/ 5312834 h 5312834"/>
              <a:gd name="connsiteX6" fmla="*/ 108839 w 5480256"/>
              <a:gd name="connsiteY6" fmla="*/ 2656720 h 5312834"/>
              <a:gd name="connsiteX0-23" fmla="*/ 108839 w 5544800"/>
              <a:gd name="connsiteY0-24" fmla="*/ 2666351 h 5322465"/>
              <a:gd name="connsiteX1-25" fmla="*/ 732953 w 5544800"/>
              <a:gd name="connsiteY1-26" fmla="*/ 997208 h 5322465"/>
              <a:gd name="connsiteX2-27" fmla="*/ 2764953 w 5544800"/>
              <a:gd name="connsiteY2-28" fmla="*/ 10237 h 5322465"/>
              <a:gd name="connsiteX3-29" fmla="*/ 4971126 w 5544800"/>
              <a:gd name="connsiteY3-30" fmla="*/ 619837 h 5322465"/>
              <a:gd name="connsiteX4-31" fmla="*/ 5421067 w 5544800"/>
              <a:gd name="connsiteY4-32" fmla="*/ 2666351 h 5322465"/>
              <a:gd name="connsiteX5-33" fmla="*/ 2764953 w 5544800"/>
              <a:gd name="connsiteY5-34" fmla="*/ 5322465 h 5322465"/>
              <a:gd name="connsiteX6-35" fmla="*/ 108839 w 5544800"/>
              <a:gd name="connsiteY6-36" fmla="*/ 2666351 h 5322465"/>
              <a:gd name="connsiteX0-37" fmla="*/ 108839 w 5237336"/>
              <a:gd name="connsiteY0-38" fmla="*/ 2666351 h 5322940"/>
              <a:gd name="connsiteX1-39" fmla="*/ 732953 w 5237336"/>
              <a:gd name="connsiteY1-40" fmla="*/ 997208 h 5322940"/>
              <a:gd name="connsiteX2-41" fmla="*/ 2764953 w 5237336"/>
              <a:gd name="connsiteY2-42" fmla="*/ 10237 h 5322940"/>
              <a:gd name="connsiteX3-43" fmla="*/ 4971126 w 5237336"/>
              <a:gd name="connsiteY3-44" fmla="*/ 619837 h 5322940"/>
              <a:gd name="connsiteX4-45" fmla="*/ 4927582 w 5237336"/>
              <a:gd name="connsiteY4-46" fmla="*/ 2869551 h 5322940"/>
              <a:gd name="connsiteX5-47" fmla="*/ 2764953 w 5237336"/>
              <a:gd name="connsiteY5-48" fmla="*/ 5322465 h 5322940"/>
              <a:gd name="connsiteX6-49" fmla="*/ 108839 w 5237336"/>
              <a:gd name="connsiteY6-50" fmla="*/ 2666351 h 5322940"/>
              <a:gd name="connsiteX0-51" fmla="*/ 108839 w 5705147"/>
              <a:gd name="connsiteY0-52" fmla="*/ 2666351 h 5325044"/>
              <a:gd name="connsiteX1-53" fmla="*/ 732953 w 5705147"/>
              <a:gd name="connsiteY1-54" fmla="*/ 997208 h 5325044"/>
              <a:gd name="connsiteX2-55" fmla="*/ 2764953 w 5705147"/>
              <a:gd name="connsiteY2-56" fmla="*/ 10237 h 5325044"/>
              <a:gd name="connsiteX3-57" fmla="*/ 4971126 w 5705147"/>
              <a:gd name="connsiteY3-58" fmla="*/ 619837 h 5325044"/>
              <a:gd name="connsiteX4-59" fmla="*/ 5609754 w 5705147"/>
              <a:gd name="connsiteY4-60" fmla="*/ 3116294 h 5325044"/>
              <a:gd name="connsiteX5-61" fmla="*/ 2764953 w 5705147"/>
              <a:gd name="connsiteY5-62" fmla="*/ 5322465 h 5325044"/>
              <a:gd name="connsiteX6-63" fmla="*/ 108839 w 5705147"/>
              <a:gd name="connsiteY6-64" fmla="*/ 2666351 h 5325044"/>
              <a:gd name="connsiteX0-65" fmla="*/ 49424 w 5645732"/>
              <a:gd name="connsiteY0-66" fmla="*/ 2666351 h 5343874"/>
              <a:gd name="connsiteX1-67" fmla="*/ 673538 w 5645732"/>
              <a:gd name="connsiteY1-68" fmla="*/ 997208 h 5343874"/>
              <a:gd name="connsiteX2-69" fmla="*/ 2705538 w 5645732"/>
              <a:gd name="connsiteY2-70" fmla="*/ 10237 h 5343874"/>
              <a:gd name="connsiteX3-71" fmla="*/ 4911711 w 5645732"/>
              <a:gd name="connsiteY3-72" fmla="*/ 619837 h 5343874"/>
              <a:gd name="connsiteX4-73" fmla="*/ 5550339 w 5645732"/>
              <a:gd name="connsiteY4-74" fmla="*/ 3116294 h 5343874"/>
              <a:gd name="connsiteX5-75" fmla="*/ 2705538 w 5645732"/>
              <a:gd name="connsiteY5-76" fmla="*/ 5322465 h 5343874"/>
              <a:gd name="connsiteX6-77" fmla="*/ 339710 w 5645732"/>
              <a:gd name="connsiteY6-78" fmla="*/ 4146808 h 5343874"/>
              <a:gd name="connsiteX7" fmla="*/ 49424 w 5645732"/>
              <a:gd name="connsiteY7" fmla="*/ 2666351 h 5343874"/>
              <a:gd name="connsiteX0-79" fmla="*/ 180841 w 5777149"/>
              <a:gd name="connsiteY0-80" fmla="*/ 2666351 h 5335133"/>
              <a:gd name="connsiteX1-81" fmla="*/ 804955 w 5777149"/>
              <a:gd name="connsiteY1-82" fmla="*/ 997208 h 5335133"/>
              <a:gd name="connsiteX2-83" fmla="*/ 2836955 w 5777149"/>
              <a:gd name="connsiteY2-84" fmla="*/ 10237 h 5335133"/>
              <a:gd name="connsiteX3-85" fmla="*/ 5043128 w 5777149"/>
              <a:gd name="connsiteY3-86" fmla="*/ 619837 h 5335133"/>
              <a:gd name="connsiteX4-87" fmla="*/ 5681756 w 5777149"/>
              <a:gd name="connsiteY4-88" fmla="*/ 3116294 h 5335133"/>
              <a:gd name="connsiteX5-89" fmla="*/ 2836955 w 5777149"/>
              <a:gd name="connsiteY5-90" fmla="*/ 5322465 h 5335133"/>
              <a:gd name="connsiteX6-91" fmla="*/ 238898 w 5777149"/>
              <a:gd name="connsiteY6-92" fmla="*/ 3958122 h 5335133"/>
              <a:gd name="connsiteX7-93" fmla="*/ 180841 w 5777149"/>
              <a:gd name="connsiteY7-94" fmla="*/ 2666351 h 5335133"/>
              <a:gd name="connsiteX0-95" fmla="*/ 162747 w 5788084"/>
              <a:gd name="connsiteY0-96" fmla="*/ 2274466 h 5335133"/>
              <a:gd name="connsiteX1-97" fmla="*/ 815890 w 5788084"/>
              <a:gd name="connsiteY1-98" fmla="*/ 997208 h 5335133"/>
              <a:gd name="connsiteX2-99" fmla="*/ 2847890 w 5788084"/>
              <a:gd name="connsiteY2-100" fmla="*/ 10237 h 5335133"/>
              <a:gd name="connsiteX3-101" fmla="*/ 5054063 w 5788084"/>
              <a:gd name="connsiteY3-102" fmla="*/ 619837 h 5335133"/>
              <a:gd name="connsiteX4-103" fmla="*/ 5692691 w 5788084"/>
              <a:gd name="connsiteY4-104" fmla="*/ 3116294 h 5335133"/>
              <a:gd name="connsiteX5-105" fmla="*/ 2847890 w 5788084"/>
              <a:gd name="connsiteY5-106" fmla="*/ 5322465 h 5335133"/>
              <a:gd name="connsiteX6-107" fmla="*/ 249833 w 5788084"/>
              <a:gd name="connsiteY6-108" fmla="*/ 3958122 h 5335133"/>
              <a:gd name="connsiteX7-109" fmla="*/ 162747 w 5788084"/>
              <a:gd name="connsiteY7-110" fmla="*/ 2274466 h 533513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93" y="connsiteY7-94"/>
              </a:cxn>
            </a:cxnLst>
            <a:rect l="l" t="t" r="r" b="b"/>
            <a:pathLst>
              <a:path w="5788084" h="5335133">
                <a:moveTo>
                  <a:pt x="162747" y="2274466"/>
                </a:moveTo>
                <a:cubicBezTo>
                  <a:pt x="257090" y="1780980"/>
                  <a:pt x="373204" y="1439894"/>
                  <a:pt x="815890" y="997208"/>
                </a:cubicBezTo>
                <a:cubicBezTo>
                  <a:pt x="1258576" y="554522"/>
                  <a:pt x="2141528" y="73132"/>
                  <a:pt x="2847890" y="10237"/>
                </a:cubicBezTo>
                <a:cubicBezTo>
                  <a:pt x="3554252" y="-52658"/>
                  <a:pt x="4611377" y="177151"/>
                  <a:pt x="5054063" y="619837"/>
                </a:cubicBezTo>
                <a:cubicBezTo>
                  <a:pt x="5496749" y="1062523"/>
                  <a:pt x="6002329" y="2414770"/>
                  <a:pt x="5692691" y="3116294"/>
                </a:cubicBezTo>
                <a:cubicBezTo>
                  <a:pt x="5383053" y="3817818"/>
                  <a:pt x="3755033" y="5182160"/>
                  <a:pt x="2847890" y="5322465"/>
                </a:cubicBezTo>
                <a:cubicBezTo>
                  <a:pt x="1940747" y="5462770"/>
                  <a:pt x="692519" y="4400808"/>
                  <a:pt x="249833" y="3958122"/>
                </a:cubicBezTo>
                <a:cubicBezTo>
                  <a:pt x="-192853" y="3515436"/>
                  <a:pt x="68404" y="2767952"/>
                  <a:pt x="162747" y="2274466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kumimoji="1" lang="zh-CN" altLang="en-US" sz="1800"/>
          </a:p>
        </p:txBody>
      </p:sp>
      <p:sp>
        <p:nvSpPr>
          <p:cNvPr id="6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241718" y="258236"/>
            <a:ext cx="3977087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grpSp>
        <p:nvGrpSpPr>
          <p:cNvPr id="4" name="组 3"/>
          <p:cNvGrpSpPr/>
          <p:nvPr userDrawn="1"/>
        </p:nvGrpSpPr>
        <p:grpSpPr>
          <a:xfrm rot="21247073">
            <a:off x="-1321418" y="-334537"/>
            <a:ext cx="14390649" cy="9077094"/>
            <a:chOff x="-2207941" y="334536"/>
            <a:chExt cx="19187532" cy="9077094"/>
          </a:xfrm>
        </p:grpSpPr>
        <p:sp>
          <p:nvSpPr>
            <p:cNvPr id="3" name="椭圆 1"/>
            <p:cNvSpPr/>
            <p:nvPr userDrawn="1"/>
          </p:nvSpPr>
          <p:spPr>
            <a:xfrm rot="354265">
              <a:off x="-2207941" y="334536"/>
              <a:ext cx="18689444" cy="9077094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  <p:sp>
          <p:nvSpPr>
            <p:cNvPr id="6" name="椭圆 1"/>
            <p:cNvSpPr/>
            <p:nvPr userDrawn="1"/>
          </p:nvSpPr>
          <p:spPr>
            <a:xfrm>
              <a:off x="-1709853" y="334536"/>
              <a:ext cx="18689444" cy="9077094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</p:grpSp>
      <p:sp>
        <p:nvSpPr>
          <p:cNvPr id="7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4955357" y="258236"/>
            <a:ext cx="3977087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r">
              <a:buNone/>
              <a:defRPr sz="2400" b="1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grpSp>
        <p:nvGrpSpPr>
          <p:cNvPr id="9" name="组 8"/>
          <p:cNvGrpSpPr/>
          <p:nvPr userDrawn="1"/>
        </p:nvGrpSpPr>
        <p:grpSpPr>
          <a:xfrm rot="17100000" flipH="1">
            <a:off x="-3118685" y="-752078"/>
            <a:ext cx="12969854" cy="11384133"/>
            <a:chOff x="-3533241" y="-1493421"/>
            <a:chExt cx="10611835" cy="9526783"/>
          </a:xfrm>
        </p:grpSpPr>
        <p:sp>
          <p:nvSpPr>
            <p:cNvPr id="10" name="椭圆 1"/>
            <p:cNvSpPr/>
            <p:nvPr userDrawn="1"/>
          </p:nvSpPr>
          <p:spPr>
            <a:xfrm rot="19800000">
              <a:off x="-3533241" y="-1061330"/>
              <a:ext cx="10611835" cy="8841402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  <p:sp>
          <p:nvSpPr>
            <p:cNvPr id="11" name="椭圆 1"/>
            <p:cNvSpPr/>
            <p:nvPr userDrawn="1"/>
          </p:nvSpPr>
          <p:spPr>
            <a:xfrm rot="17526771">
              <a:off x="-3623933" y="-1120658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</p:grpSp>
      <p:sp>
        <p:nvSpPr>
          <p:cNvPr id="12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241718" y="258236"/>
            <a:ext cx="3977087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"/>
            <a:ext cx="9144000" cy="6854653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accent2">
                  <a:lumMod val="50000"/>
                </a:schemeClr>
              </a:gs>
              <a:gs pos="41000">
                <a:schemeClr val="accent1">
                  <a:lumMod val="75000"/>
                  <a:alpha val="80000"/>
                </a:schemeClr>
              </a:gs>
              <a:gs pos="0">
                <a:schemeClr val="accent3">
                  <a:lumMod val="75000"/>
                  <a:alpha val="80000"/>
                </a:schemeClr>
              </a:gs>
              <a:gs pos="72000">
                <a:schemeClr val="accent2">
                  <a:lumMod val="75000"/>
                  <a:alpha val="8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sp>
        <p:nvSpPr>
          <p:cNvPr id="4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241718" y="258236"/>
            <a:ext cx="3977087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6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241718" y="258236"/>
            <a:ext cx="3977087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  <p:sp>
        <p:nvSpPr>
          <p:cNvPr id="3" name="矩形 2"/>
          <p:cNvSpPr/>
          <p:nvPr userDrawn="1"/>
        </p:nvSpPr>
        <p:spPr>
          <a:xfrm>
            <a:off x="0" y="1182031"/>
            <a:ext cx="9144000" cy="5675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kumimoji="1" lang="zh-CN" altLang="en-US" sz="180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7"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241718" y="258236"/>
            <a:ext cx="3977087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  <p:sp>
        <p:nvSpPr>
          <p:cNvPr id="3" name="矩形 2"/>
          <p:cNvSpPr/>
          <p:nvPr userDrawn="1"/>
        </p:nvSpPr>
        <p:spPr>
          <a:xfrm>
            <a:off x="0" y="1182031"/>
            <a:ext cx="9144000" cy="5675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kumimoji="1" lang="zh-CN" altLang="en-US" sz="180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8"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241718" y="258236"/>
            <a:ext cx="3977087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  <p:sp>
        <p:nvSpPr>
          <p:cNvPr id="3" name="矩形 2"/>
          <p:cNvSpPr/>
          <p:nvPr userDrawn="1"/>
        </p:nvSpPr>
        <p:spPr>
          <a:xfrm>
            <a:off x="0" y="1182031"/>
            <a:ext cx="9144000" cy="5675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kumimoji="1" lang="zh-CN" altLang="en-US" sz="180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89000"/>
                </a:schemeClr>
              </a:gs>
              <a:gs pos="23000">
                <a:schemeClr val="accent4">
                  <a:lumMod val="89000"/>
                </a:schemeClr>
              </a:gs>
              <a:gs pos="69000">
                <a:schemeClr val="accent4">
                  <a:lumMod val="75000"/>
                </a:schemeClr>
              </a:gs>
              <a:gs pos="97000">
                <a:schemeClr val="accent4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grpSp>
        <p:nvGrpSpPr>
          <p:cNvPr id="4" name="组 3"/>
          <p:cNvGrpSpPr/>
          <p:nvPr userDrawn="1"/>
        </p:nvGrpSpPr>
        <p:grpSpPr>
          <a:xfrm rot="21247073">
            <a:off x="-1321418" y="-334537"/>
            <a:ext cx="14390649" cy="9077094"/>
            <a:chOff x="-2207941" y="334536"/>
            <a:chExt cx="19187532" cy="9077094"/>
          </a:xfrm>
        </p:grpSpPr>
        <p:sp>
          <p:nvSpPr>
            <p:cNvPr id="3" name="椭圆 1"/>
            <p:cNvSpPr/>
            <p:nvPr userDrawn="1"/>
          </p:nvSpPr>
          <p:spPr>
            <a:xfrm rot="354265">
              <a:off x="-2207941" y="334536"/>
              <a:ext cx="18689444" cy="9077094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  <p:sp>
          <p:nvSpPr>
            <p:cNvPr id="6" name="椭圆 1"/>
            <p:cNvSpPr/>
            <p:nvPr userDrawn="1"/>
          </p:nvSpPr>
          <p:spPr>
            <a:xfrm>
              <a:off x="-1709853" y="334536"/>
              <a:ext cx="18689444" cy="9077094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</p:grpSp>
      <p:sp>
        <p:nvSpPr>
          <p:cNvPr id="8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4955357" y="258236"/>
            <a:ext cx="3977087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r">
              <a:buNone/>
              <a:defRPr sz="2400" b="1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_三项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 5"/>
          <p:cNvGrpSpPr/>
          <p:nvPr userDrawn="1"/>
        </p:nvGrpSpPr>
        <p:grpSpPr>
          <a:xfrm>
            <a:off x="-1518614" y="-1006438"/>
            <a:ext cx="6558699" cy="8460344"/>
            <a:chOff x="3447068" y="836877"/>
            <a:chExt cx="5039295" cy="4875300"/>
          </a:xfrm>
        </p:grpSpPr>
        <p:sp>
          <p:nvSpPr>
            <p:cNvPr id="2" name="椭圆 1"/>
            <p:cNvSpPr/>
            <p:nvPr userDrawn="1"/>
          </p:nvSpPr>
          <p:spPr>
            <a:xfrm>
              <a:off x="3447068" y="836877"/>
              <a:ext cx="4873584" cy="4492198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accent2">
                    <a:lumMod val="50000"/>
                  </a:schemeClr>
                </a:gs>
                <a:gs pos="41000">
                  <a:schemeClr val="accent1">
                    <a:lumMod val="75000"/>
                    <a:alpha val="80000"/>
                  </a:schemeClr>
                </a:gs>
                <a:gs pos="0">
                  <a:schemeClr val="accent3">
                    <a:lumMod val="75000"/>
                    <a:alpha val="80000"/>
                  </a:schemeClr>
                </a:gs>
                <a:gs pos="72000">
                  <a:schemeClr val="accent2">
                    <a:lumMod val="75000"/>
                    <a:alpha val="8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  <p:sp>
          <p:nvSpPr>
            <p:cNvPr id="4" name="椭圆 1"/>
            <p:cNvSpPr/>
            <p:nvPr userDrawn="1"/>
          </p:nvSpPr>
          <p:spPr>
            <a:xfrm rot="8851590">
              <a:off x="3612779" y="1219979"/>
              <a:ext cx="4873584" cy="4492198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accent2">
                    <a:lumMod val="50000"/>
                  </a:schemeClr>
                </a:gs>
                <a:gs pos="41000">
                  <a:schemeClr val="accent1">
                    <a:lumMod val="75000"/>
                    <a:alpha val="80000"/>
                  </a:schemeClr>
                </a:gs>
                <a:gs pos="0">
                  <a:schemeClr val="accent3">
                    <a:lumMod val="75000"/>
                    <a:alpha val="80000"/>
                  </a:schemeClr>
                </a:gs>
                <a:gs pos="72000">
                  <a:schemeClr val="accent2">
                    <a:lumMod val="75000"/>
                    <a:alpha val="8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</p:grpSp>
      <p:sp>
        <p:nvSpPr>
          <p:cNvPr id="7" name="文本占位符 6"/>
          <p:cNvSpPr>
            <a:spLocks noGrp="1"/>
          </p:cNvSpPr>
          <p:nvPr>
            <p:ph type="body" sz="quarter" idx="13" hasCustomPrompt="1"/>
          </p:nvPr>
        </p:nvSpPr>
        <p:spPr>
          <a:xfrm>
            <a:off x="1203298" y="2011119"/>
            <a:ext cx="2082162" cy="1529527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9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标题</a:t>
            </a:r>
          </a:p>
        </p:txBody>
      </p:sp>
      <p:sp>
        <p:nvSpPr>
          <p:cNvPr id="8" name="文本占位符 6"/>
          <p:cNvSpPr>
            <a:spLocks noGrp="1"/>
          </p:cNvSpPr>
          <p:nvPr>
            <p:ph type="body" sz="quarter" idx="14" hasCustomPrompt="1"/>
          </p:nvPr>
        </p:nvSpPr>
        <p:spPr>
          <a:xfrm>
            <a:off x="1203298" y="3545510"/>
            <a:ext cx="2082162" cy="59055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CONTENTS</a:t>
            </a:r>
            <a:endParaRPr kumimoji="1" lang="zh-CN" altLang="en-US"/>
          </a:p>
        </p:txBody>
      </p:sp>
      <p:sp>
        <p:nvSpPr>
          <p:cNvPr id="9" name="文本占位符 6"/>
          <p:cNvSpPr>
            <a:spLocks noGrp="1"/>
          </p:cNvSpPr>
          <p:nvPr>
            <p:ph type="body" sz="quarter" idx="15" hasCustomPrompt="1"/>
          </p:nvPr>
        </p:nvSpPr>
        <p:spPr>
          <a:xfrm>
            <a:off x="5312137" y="1693799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10" name="文本占位符 6"/>
          <p:cNvSpPr>
            <a:spLocks noGrp="1"/>
          </p:cNvSpPr>
          <p:nvPr>
            <p:ph type="body" sz="quarter" idx="16"/>
          </p:nvPr>
        </p:nvSpPr>
        <p:spPr>
          <a:xfrm>
            <a:off x="6011617" y="1693799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15" name="文本占位符 6"/>
          <p:cNvSpPr>
            <a:spLocks noGrp="1"/>
          </p:cNvSpPr>
          <p:nvPr>
            <p:ph type="body" sz="quarter" idx="17" hasCustomPrompt="1"/>
          </p:nvPr>
        </p:nvSpPr>
        <p:spPr>
          <a:xfrm>
            <a:off x="5312137" y="3093408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16" name="文本占位符 6"/>
          <p:cNvSpPr>
            <a:spLocks noGrp="1"/>
          </p:cNvSpPr>
          <p:nvPr>
            <p:ph type="body" sz="quarter" idx="18"/>
          </p:nvPr>
        </p:nvSpPr>
        <p:spPr>
          <a:xfrm>
            <a:off x="6011617" y="3093408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17" name="文本占位符 6"/>
          <p:cNvSpPr>
            <a:spLocks noGrp="1"/>
          </p:cNvSpPr>
          <p:nvPr>
            <p:ph type="body" sz="quarter" idx="19" hasCustomPrompt="1"/>
          </p:nvPr>
        </p:nvSpPr>
        <p:spPr>
          <a:xfrm>
            <a:off x="5314658" y="4493017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18" name="文本占位符 6"/>
          <p:cNvSpPr>
            <a:spLocks noGrp="1"/>
          </p:cNvSpPr>
          <p:nvPr>
            <p:ph type="body" sz="quarter" idx="20"/>
          </p:nvPr>
        </p:nvSpPr>
        <p:spPr>
          <a:xfrm>
            <a:off x="6014140" y="4493017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sp>
        <p:nvSpPr>
          <p:cNvPr id="3" name="椭圆 1"/>
          <p:cNvSpPr/>
          <p:nvPr userDrawn="1"/>
        </p:nvSpPr>
        <p:spPr>
          <a:xfrm rot="19800000">
            <a:off x="3800828" y="-247745"/>
            <a:ext cx="7145087" cy="8781257"/>
          </a:xfrm>
          <a:custGeom>
            <a:avLst/>
            <a:gdLst>
              <a:gd name="connsiteX0" fmla="*/ 0 w 5312228"/>
              <a:gd name="connsiteY0" fmla="*/ 2656114 h 5312228"/>
              <a:gd name="connsiteX1" fmla="*/ 2656114 w 5312228"/>
              <a:gd name="connsiteY1" fmla="*/ 0 h 5312228"/>
              <a:gd name="connsiteX2" fmla="*/ 5312228 w 5312228"/>
              <a:gd name="connsiteY2" fmla="*/ 2656114 h 5312228"/>
              <a:gd name="connsiteX3" fmla="*/ 2656114 w 5312228"/>
              <a:gd name="connsiteY3" fmla="*/ 5312228 h 5312228"/>
              <a:gd name="connsiteX4" fmla="*/ 0 w 5312228"/>
              <a:gd name="connsiteY4" fmla="*/ 2656114 h 5312228"/>
              <a:gd name="connsiteX0-1" fmla="*/ 108839 w 5421067"/>
              <a:gd name="connsiteY0-2" fmla="*/ 2712298 h 5368412"/>
              <a:gd name="connsiteX1-3" fmla="*/ 732953 w 5421067"/>
              <a:gd name="connsiteY1-4" fmla="*/ 1043155 h 5368412"/>
              <a:gd name="connsiteX2-5" fmla="*/ 2764953 w 5421067"/>
              <a:gd name="connsiteY2-6" fmla="*/ 56184 h 5368412"/>
              <a:gd name="connsiteX3-7" fmla="*/ 5421067 w 5421067"/>
              <a:gd name="connsiteY3-8" fmla="*/ 2712298 h 5368412"/>
              <a:gd name="connsiteX4-9" fmla="*/ 2764953 w 5421067"/>
              <a:gd name="connsiteY4-10" fmla="*/ 5368412 h 5368412"/>
              <a:gd name="connsiteX5" fmla="*/ 108839 w 5421067"/>
              <a:gd name="connsiteY5" fmla="*/ 2712298 h 5368412"/>
              <a:gd name="connsiteX0-11" fmla="*/ 108839 w 5480256"/>
              <a:gd name="connsiteY0-12" fmla="*/ 2656720 h 5312834"/>
              <a:gd name="connsiteX1-13" fmla="*/ 732953 w 5480256"/>
              <a:gd name="connsiteY1-14" fmla="*/ 987577 h 5312834"/>
              <a:gd name="connsiteX2-15" fmla="*/ 2764953 w 5480256"/>
              <a:gd name="connsiteY2-16" fmla="*/ 606 h 5312834"/>
              <a:gd name="connsiteX3-17" fmla="*/ 4303469 w 5480256"/>
              <a:gd name="connsiteY3-18" fmla="*/ 871463 h 5312834"/>
              <a:gd name="connsiteX4-19" fmla="*/ 5421067 w 5480256"/>
              <a:gd name="connsiteY4-20" fmla="*/ 2656720 h 5312834"/>
              <a:gd name="connsiteX5-21" fmla="*/ 2764953 w 5480256"/>
              <a:gd name="connsiteY5-22" fmla="*/ 5312834 h 5312834"/>
              <a:gd name="connsiteX6" fmla="*/ 108839 w 5480256"/>
              <a:gd name="connsiteY6" fmla="*/ 2656720 h 5312834"/>
              <a:gd name="connsiteX0-23" fmla="*/ 108839 w 5544800"/>
              <a:gd name="connsiteY0-24" fmla="*/ 2666351 h 5322465"/>
              <a:gd name="connsiteX1-25" fmla="*/ 732953 w 5544800"/>
              <a:gd name="connsiteY1-26" fmla="*/ 997208 h 5322465"/>
              <a:gd name="connsiteX2-27" fmla="*/ 2764953 w 5544800"/>
              <a:gd name="connsiteY2-28" fmla="*/ 10237 h 5322465"/>
              <a:gd name="connsiteX3-29" fmla="*/ 4971126 w 5544800"/>
              <a:gd name="connsiteY3-30" fmla="*/ 619837 h 5322465"/>
              <a:gd name="connsiteX4-31" fmla="*/ 5421067 w 5544800"/>
              <a:gd name="connsiteY4-32" fmla="*/ 2666351 h 5322465"/>
              <a:gd name="connsiteX5-33" fmla="*/ 2764953 w 5544800"/>
              <a:gd name="connsiteY5-34" fmla="*/ 5322465 h 5322465"/>
              <a:gd name="connsiteX6-35" fmla="*/ 108839 w 5544800"/>
              <a:gd name="connsiteY6-36" fmla="*/ 2666351 h 5322465"/>
              <a:gd name="connsiteX0-37" fmla="*/ 108839 w 5237336"/>
              <a:gd name="connsiteY0-38" fmla="*/ 2666351 h 5322940"/>
              <a:gd name="connsiteX1-39" fmla="*/ 732953 w 5237336"/>
              <a:gd name="connsiteY1-40" fmla="*/ 997208 h 5322940"/>
              <a:gd name="connsiteX2-41" fmla="*/ 2764953 w 5237336"/>
              <a:gd name="connsiteY2-42" fmla="*/ 10237 h 5322940"/>
              <a:gd name="connsiteX3-43" fmla="*/ 4971126 w 5237336"/>
              <a:gd name="connsiteY3-44" fmla="*/ 619837 h 5322940"/>
              <a:gd name="connsiteX4-45" fmla="*/ 4927582 w 5237336"/>
              <a:gd name="connsiteY4-46" fmla="*/ 2869551 h 5322940"/>
              <a:gd name="connsiteX5-47" fmla="*/ 2764953 w 5237336"/>
              <a:gd name="connsiteY5-48" fmla="*/ 5322465 h 5322940"/>
              <a:gd name="connsiteX6-49" fmla="*/ 108839 w 5237336"/>
              <a:gd name="connsiteY6-50" fmla="*/ 2666351 h 5322940"/>
              <a:gd name="connsiteX0-51" fmla="*/ 108839 w 5705147"/>
              <a:gd name="connsiteY0-52" fmla="*/ 2666351 h 5325044"/>
              <a:gd name="connsiteX1-53" fmla="*/ 732953 w 5705147"/>
              <a:gd name="connsiteY1-54" fmla="*/ 997208 h 5325044"/>
              <a:gd name="connsiteX2-55" fmla="*/ 2764953 w 5705147"/>
              <a:gd name="connsiteY2-56" fmla="*/ 10237 h 5325044"/>
              <a:gd name="connsiteX3-57" fmla="*/ 4971126 w 5705147"/>
              <a:gd name="connsiteY3-58" fmla="*/ 619837 h 5325044"/>
              <a:gd name="connsiteX4-59" fmla="*/ 5609754 w 5705147"/>
              <a:gd name="connsiteY4-60" fmla="*/ 3116294 h 5325044"/>
              <a:gd name="connsiteX5-61" fmla="*/ 2764953 w 5705147"/>
              <a:gd name="connsiteY5-62" fmla="*/ 5322465 h 5325044"/>
              <a:gd name="connsiteX6-63" fmla="*/ 108839 w 5705147"/>
              <a:gd name="connsiteY6-64" fmla="*/ 2666351 h 5325044"/>
              <a:gd name="connsiteX0-65" fmla="*/ 49424 w 5645732"/>
              <a:gd name="connsiteY0-66" fmla="*/ 2666351 h 5343874"/>
              <a:gd name="connsiteX1-67" fmla="*/ 673538 w 5645732"/>
              <a:gd name="connsiteY1-68" fmla="*/ 997208 h 5343874"/>
              <a:gd name="connsiteX2-69" fmla="*/ 2705538 w 5645732"/>
              <a:gd name="connsiteY2-70" fmla="*/ 10237 h 5343874"/>
              <a:gd name="connsiteX3-71" fmla="*/ 4911711 w 5645732"/>
              <a:gd name="connsiteY3-72" fmla="*/ 619837 h 5343874"/>
              <a:gd name="connsiteX4-73" fmla="*/ 5550339 w 5645732"/>
              <a:gd name="connsiteY4-74" fmla="*/ 3116294 h 5343874"/>
              <a:gd name="connsiteX5-75" fmla="*/ 2705538 w 5645732"/>
              <a:gd name="connsiteY5-76" fmla="*/ 5322465 h 5343874"/>
              <a:gd name="connsiteX6-77" fmla="*/ 339710 w 5645732"/>
              <a:gd name="connsiteY6-78" fmla="*/ 4146808 h 5343874"/>
              <a:gd name="connsiteX7" fmla="*/ 49424 w 5645732"/>
              <a:gd name="connsiteY7" fmla="*/ 2666351 h 5343874"/>
              <a:gd name="connsiteX0-79" fmla="*/ 180841 w 5777149"/>
              <a:gd name="connsiteY0-80" fmla="*/ 2666351 h 5335133"/>
              <a:gd name="connsiteX1-81" fmla="*/ 804955 w 5777149"/>
              <a:gd name="connsiteY1-82" fmla="*/ 997208 h 5335133"/>
              <a:gd name="connsiteX2-83" fmla="*/ 2836955 w 5777149"/>
              <a:gd name="connsiteY2-84" fmla="*/ 10237 h 5335133"/>
              <a:gd name="connsiteX3-85" fmla="*/ 5043128 w 5777149"/>
              <a:gd name="connsiteY3-86" fmla="*/ 619837 h 5335133"/>
              <a:gd name="connsiteX4-87" fmla="*/ 5681756 w 5777149"/>
              <a:gd name="connsiteY4-88" fmla="*/ 3116294 h 5335133"/>
              <a:gd name="connsiteX5-89" fmla="*/ 2836955 w 5777149"/>
              <a:gd name="connsiteY5-90" fmla="*/ 5322465 h 5335133"/>
              <a:gd name="connsiteX6-91" fmla="*/ 238898 w 5777149"/>
              <a:gd name="connsiteY6-92" fmla="*/ 3958122 h 5335133"/>
              <a:gd name="connsiteX7-93" fmla="*/ 180841 w 5777149"/>
              <a:gd name="connsiteY7-94" fmla="*/ 2666351 h 5335133"/>
              <a:gd name="connsiteX0-95" fmla="*/ 162747 w 5788084"/>
              <a:gd name="connsiteY0-96" fmla="*/ 2274466 h 5335133"/>
              <a:gd name="connsiteX1-97" fmla="*/ 815890 w 5788084"/>
              <a:gd name="connsiteY1-98" fmla="*/ 997208 h 5335133"/>
              <a:gd name="connsiteX2-99" fmla="*/ 2847890 w 5788084"/>
              <a:gd name="connsiteY2-100" fmla="*/ 10237 h 5335133"/>
              <a:gd name="connsiteX3-101" fmla="*/ 5054063 w 5788084"/>
              <a:gd name="connsiteY3-102" fmla="*/ 619837 h 5335133"/>
              <a:gd name="connsiteX4-103" fmla="*/ 5692691 w 5788084"/>
              <a:gd name="connsiteY4-104" fmla="*/ 3116294 h 5335133"/>
              <a:gd name="connsiteX5-105" fmla="*/ 2847890 w 5788084"/>
              <a:gd name="connsiteY5-106" fmla="*/ 5322465 h 5335133"/>
              <a:gd name="connsiteX6-107" fmla="*/ 249833 w 5788084"/>
              <a:gd name="connsiteY6-108" fmla="*/ 3958122 h 5335133"/>
              <a:gd name="connsiteX7-109" fmla="*/ 162747 w 5788084"/>
              <a:gd name="connsiteY7-110" fmla="*/ 2274466 h 533513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93" y="connsiteY7-94"/>
              </a:cxn>
            </a:cxnLst>
            <a:rect l="l" t="t" r="r" b="b"/>
            <a:pathLst>
              <a:path w="5788084" h="5335133">
                <a:moveTo>
                  <a:pt x="162747" y="2274466"/>
                </a:moveTo>
                <a:cubicBezTo>
                  <a:pt x="257090" y="1780980"/>
                  <a:pt x="373204" y="1439894"/>
                  <a:pt x="815890" y="997208"/>
                </a:cubicBezTo>
                <a:cubicBezTo>
                  <a:pt x="1258576" y="554522"/>
                  <a:pt x="2141528" y="73132"/>
                  <a:pt x="2847890" y="10237"/>
                </a:cubicBezTo>
                <a:cubicBezTo>
                  <a:pt x="3554252" y="-52658"/>
                  <a:pt x="4611377" y="177151"/>
                  <a:pt x="5054063" y="619837"/>
                </a:cubicBezTo>
                <a:cubicBezTo>
                  <a:pt x="5496749" y="1062523"/>
                  <a:pt x="6002329" y="2414770"/>
                  <a:pt x="5692691" y="3116294"/>
                </a:cubicBezTo>
                <a:cubicBezTo>
                  <a:pt x="5383053" y="3817818"/>
                  <a:pt x="3755033" y="5182160"/>
                  <a:pt x="2847890" y="5322465"/>
                </a:cubicBezTo>
                <a:cubicBezTo>
                  <a:pt x="1940747" y="5462770"/>
                  <a:pt x="692519" y="4400808"/>
                  <a:pt x="249833" y="3958122"/>
                </a:cubicBezTo>
                <a:cubicBezTo>
                  <a:pt x="-192853" y="3515436"/>
                  <a:pt x="68404" y="2767952"/>
                  <a:pt x="162747" y="2274466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kumimoji="1" lang="zh-CN" altLang="en-US" sz="1800"/>
          </a:p>
        </p:txBody>
      </p:sp>
      <p:sp>
        <p:nvSpPr>
          <p:cNvPr id="5" name="椭圆 1"/>
          <p:cNvSpPr/>
          <p:nvPr userDrawn="1"/>
        </p:nvSpPr>
        <p:spPr>
          <a:xfrm rot="17526771">
            <a:off x="2954804" y="617687"/>
            <a:ext cx="9526783" cy="6585943"/>
          </a:xfrm>
          <a:custGeom>
            <a:avLst/>
            <a:gdLst>
              <a:gd name="connsiteX0" fmla="*/ 0 w 5312228"/>
              <a:gd name="connsiteY0" fmla="*/ 2656114 h 5312228"/>
              <a:gd name="connsiteX1" fmla="*/ 2656114 w 5312228"/>
              <a:gd name="connsiteY1" fmla="*/ 0 h 5312228"/>
              <a:gd name="connsiteX2" fmla="*/ 5312228 w 5312228"/>
              <a:gd name="connsiteY2" fmla="*/ 2656114 h 5312228"/>
              <a:gd name="connsiteX3" fmla="*/ 2656114 w 5312228"/>
              <a:gd name="connsiteY3" fmla="*/ 5312228 h 5312228"/>
              <a:gd name="connsiteX4" fmla="*/ 0 w 5312228"/>
              <a:gd name="connsiteY4" fmla="*/ 2656114 h 5312228"/>
              <a:gd name="connsiteX0-1" fmla="*/ 108839 w 5421067"/>
              <a:gd name="connsiteY0-2" fmla="*/ 2712298 h 5368412"/>
              <a:gd name="connsiteX1-3" fmla="*/ 732953 w 5421067"/>
              <a:gd name="connsiteY1-4" fmla="*/ 1043155 h 5368412"/>
              <a:gd name="connsiteX2-5" fmla="*/ 2764953 w 5421067"/>
              <a:gd name="connsiteY2-6" fmla="*/ 56184 h 5368412"/>
              <a:gd name="connsiteX3-7" fmla="*/ 5421067 w 5421067"/>
              <a:gd name="connsiteY3-8" fmla="*/ 2712298 h 5368412"/>
              <a:gd name="connsiteX4-9" fmla="*/ 2764953 w 5421067"/>
              <a:gd name="connsiteY4-10" fmla="*/ 5368412 h 5368412"/>
              <a:gd name="connsiteX5" fmla="*/ 108839 w 5421067"/>
              <a:gd name="connsiteY5" fmla="*/ 2712298 h 5368412"/>
              <a:gd name="connsiteX0-11" fmla="*/ 108839 w 5480256"/>
              <a:gd name="connsiteY0-12" fmla="*/ 2656720 h 5312834"/>
              <a:gd name="connsiteX1-13" fmla="*/ 732953 w 5480256"/>
              <a:gd name="connsiteY1-14" fmla="*/ 987577 h 5312834"/>
              <a:gd name="connsiteX2-15" fmla="*/ 2764953 w 5480256"/>
              <a:gd name="connsiteY2-16" fmla="*/ 606 h 5312834"/>
              <a:gd name="connsiteX3-17" fmla="*/ 4303469 w 5480256"/>
              <a:gd name="connsiteY3-18" fmla="*/ 871463 h 5312834"/>
              <a:gd name="connsiteX4-19" fmla="*/ 5421067 w 5480256"/>
              <a:gd name="connsiteY4-20" fmla="*/ 2656720 h 5312834"/>
              <a:gd name="connsiteX5-21" fmla="*/ 2764953 w 5480256"/>
              <a:gd name="connsiteY5-22" fmla="*/ 5312834 h 5312834"/>
              <a:gd name="connsiteX6" fmla="*/ 108839 w 5480256"/>
              <a:gd name="connsiteY6" fmla="*/ 2656720 h 5312834"/>
              <a:gd name="connsiteX0-23" fmla="*/ 108839 w 5544800"/>
              <a:gd name="connsiteY0-24" fmla="*/ 2666351 h 5322465"/>
              <a:gd name="connsiteX1-25" fmla="*/ 732953 w 5544800"/>
              <a:gd name="connsiteY1-26" fmla="*/ 997208 h 5322465"/>
              <a:gd name="connsiteX2-27" fmla="*/ 2764953 w 5544800"/>
              <a:gd name="connsiteY2-28" fmla="*/ 10237 h 5322465"/>
              <a:gd name="connsiteX3-29" fmla="*/ 4971126 w 5544800"/>
              <a:gd name="connsiteY3-30" fmla="*/ 619837 h 5322465"/>
              <a:gd name="connsiteX4-31" fmla="*/ 5421067 w 5544800"/>
              <a:gd name="connsiteY4-32" fmla="*/ 2666351 h 5322465"/>
              <a:gd name="connsiteX5-33" fmla="*/ 2764953 w 5544800"/>
              <a:gd name="connsiteY5-34" fmla="*/ 5322465 h 5322465"/>
              <a:gd name="connsiteX6-35" fmla="*/ 108839 w 5544800"/>
              <a:gd name="connsiteY6-36" fmla="*/ 2666351 h 5322465"/>
              <a:gd name="connsiteX0-37" fmla="*/ 108839 w 5237336"/>
              <a:gd name="connsiteY0-38" fmla="*/ 2666351 h 5322940"/>
              <a:gd name="connsiteX1-39" fmla="*/ 732953 w 5237336"/>
              <a:gd name="connsiteY1-40" fmla="*/ 997208 h 5322940"/>
              <a:gd name="connsiteX2-41" fmla="*/ 2764953 w 5237336"/>
              <a:gd name="connsiteY2-42" fmla="*/ 10237 h 5322940"/>
              <a:gd name="connsiteX3-43" fmla="*/ 4971126 w 5237336"/>
              <a:gd name="connsiteY3-44" fmla="*/ 619837 h 5322940"/>
              <a:gd name="connsiteX4-45" fmla="*/ 4927582 w 5237336"/>
              <a:gd name="connsiteY4-46" fmla="*/ 2869551 h 5322940"/>
              <a:gd name="connsiteX5-47" fmla="*/ 2764953 w 5237336"/>
              <a:gd name="connsiteY5-48" fmla="*/ 5322465 h 5322940"/>
              <a:gd name="connsiteX6-49" fmla="*/ 108839 w 5237336"/>
              <a:gd name="connsiteY6-50" fmla="*/ 2666351 h 5322940"/>
              <a:gd name="connsiteX0-51" fmla="*/ 108839 w 5705147"/>
              <a:gd name="connsiteY0-52" fmla="*/ 2666351 h 5325044"/>
              <a:gd name="connsiteX1-53" fmla="*/ 732953 w 5705147"/>
              <a:gd name="connsiteY1-54" fmla="*/ 997208 h 5325044"/>
              <a:gd name="connsiteX2-55" fmla="*/ 2764953 w 5705147"/>
              <a:gd name="connsiteY2-56" fmla="*/ 10237 h 5325044"/>
              <a:gd name="connsiteX3-57" fmla="*/ 4971126 w 5705147"/>
              <a:gd name="connsiteY3-58" fmla="*/ 619837 h 5325044"/>
              <a:gd name="connsiteX4-59" fmla="*/ 5609754 w 5705147"/>
              <a:gd name="connsiteY4-60" fmla="*/ 3116294 h 5325044"/>
              <a:gd name="connsiteX5-61" fmla="*/ 2764953 w 5705147"/>
              <a:gd name="connsiteY5-62" fmla="*/ 5322465 h 5325044"/>
              <a:gd name="connsiteX6-63" fmla="*/ 108839 w 5705147"/>
              <a:gd name="connsiteY6-64" fmla="*/ 2666351 h 5325044"/>
              <a:gd name="connsiteX0-65" fmla="*/ 49424 w 5645732"/>
              <a:gd name="connsiteY0-66" fmla="*/ 2666351 h 5343874"/>
              <a:gd name="connsiteX1-67" fmla="*/ 673538 w 5645732"/>
              <a:gd name="connsiteY1-68" fmla="*/ 997208 h 5343874"/>
              <a:gd name="connsiteX2-69" fmla="*/ 2705538 w 5645732"/>
              <a:gd name="connsiteY2-70" fmla="*/ 10237 h 5343874"/>
              <a:gd name="connsiteX3-71" fmla="*/ 4911711 w 5645732"/>
              <a:gd name="connsiteY3-72" fmla="*/ 619837 h 5343874"/>
              <a:gd name="connsiteX4-73" fmla="*/ 5550339 w 5645732"/>
              <a:gd name="connsiteY4-74" fmla="*/ 3116294 h 5343874"/>
              <a:gd name="connsiteX5-75" fmla="*/ 2705538 w 5645732"/>
              <a:gd name="connsiteY5-76" fmla="*/ 5322465 h 5343874"/>
              <a:gd name="connsiteX6-77" fmla="*/ 339710 w 5645732"/>
              <a:gd name="connsiteY6-78" fmla="*/ 4146808 h 5343874"/>
              <a:gd name="connsiteX7" fmla="*/ 49424 w 5645732"/>
              <a:gd name="connsiteY7" fmla="*/ 2666351 h 5343874"/>
              <a:gd name="connsiteX0-79" fmla="*/ 180841 w 5777149"/>
              <a:gd name="connsiteY0-80" fmla="*/ 2666351 h 5335133"/>
              <a:gd name="connsiteX1-81" fmla="*/ 804955 w 5777149"/>
              <a:gd name="connsiteY1-82" fmla="*/ 997208 h 5335133"/>
              <a:gd name="connsiteX2-83" fmla="*/ 2836955 w 5777149"/>
              <a:gd name="connsiteY2-84" fmla="*/ 10237 h 5335133"/>
              <a:gd name="connsiteX3-85" fmla="*/ 5043128 w 5777149"/>
              <a:gd name="connsiteY3-86" fmla="*/ 619837 h 5335133"/>
              <a:gd name="connsiteX4-87" fmla="*/ 5681756 w 5777149"/>
              <a:gd name="connsiteY4-88" fmla="*/ 3116294 h 5335133"/>
              <a:gd name="connsiteX5-89" fmla="*/ 2836955 w 5777149"/>
              <a:gd name="connsiteY5-90" fmla="*/ 5322465 h 5335133"/>
              <a:gd name="connsiteX6-91" fmla="*/ 238898 w 5777149"/>
              <a:gd name="connsiteY6-92" fmla="*/ 3958122 h 5335133"/>
              <a:gd name="connsiteX7-93" fmla="*/ 180841 w 5777149"/>
              <a:gd name="connsiteY7-94" fmla="*/ 2666351 h 5335133"/>
              <a:gd name="connsiteX0-95" fmla="*/ 162747 w 5788084"/>
              <a:gd name="connsiteY0-96" fmla="*/ 2274466 h 5335133"/>
              <a:gd name="connsiteX1-97" fmla="*/ 815890 w 5788084"/>
              <a:gd name="connsiteY1-98" fmla="*/ 997208 h 5335133"/>
              <a:gd name="connsiteX2-99" fmla="*/ 2847890 w 5788084"/>
              <a:gd name="connsiteY2-100" fmla="*/ 10237 h 5335133"/>
              <a:gd name="connsiteX3-101" fmla="*/ 5054063 w 5788084"/>
              <a:gd name="connsiteY3-102" fmla="*/ 619837 h 5335133"/>
              <a:gd name="connsiteX4-103" fmla="*/ 5692691 w 5788084"/>
              <a:gd name="connsiteY4-104" fmla="*/ 3116294 h 5335133"/>
              <a:gd name="connsiteX5-105" fmla="*/ 2847890 w 5788084"/>
              <a:gd name="connsiteY5-106" fmla="*/ 5322465 h 5335133"/>
              <a:gd name="connsiteX6-107" fmla="*/ 249833 w 5788084"/>
              <a:gd name="connsiteY6-108" fmla="*/ 3958122 h 5335133"/>
              <a:gd name="connsiteX7-109" fmla="*/ 162747 w 5788084"/>
              <a:gd name="connsiteY7-110" fmla="*/ 2274466 h 533513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93" y="connsiteY7-94"/>
              </a:cxn>
            </a:cxnLst>
            <a:rect l="l" t="t" r="r" b="b"/>
            <a:pathLst>
              <a:path w="5788084" h="5335133">
                <a:moveTo>
                  <a:pt x="162747" y="2274466"/>
                </a:moveTo>
                <a:cubicBezTo>
                  <a:pt x="257090" y="1780980"/>
                  <a:pt x="373204" y="1439894"/>
                  <a:pt x="815890" y="997208"/>
                </a:cubicBezTo>
                <a:cubicBezTo>
                  <a:pt x="1258576" y="554522"/>
                  <a:pt x="2141528" y="73132"/>
                  <a:pt x="2847890" y="10237"/>
                </a:cubicBezTo>
                <a:cubicBezTo>
                  <a:pt x="3554252" y="-52658"/>
                  <a:pt x="4611377" y="177151"/>
                  <a:pt x="5054063" y="619837"/>
                </a:cubicBezTo>
                <a:cubicBezTo>
                  <a:pt x="5496749" y="1062523"/>
                  <a:pt x="6002329" y="2414770"/>
                  <a:pt x="5692691" y="3116294"/>
                </a:cubicBezTo>
                <a:cubicBezTo>
                  <a:pt x="5383053" y="3817818"/>
                  <a:pt x="3755033" y="5182160"/>
                  <a:pt x="2847890" y="5322465"/>
                </a:cubicBezTo>
                <a:cubicBezTo>
                  <a:pt x="1940747" y="5462770"/>
                  <a:pt x="692519" y="4400808"/>
                  <a:pt x="249833" y="3958122"/>
                </a:cubicBezTo>
                <a:cubicBezTo>
                  <a:pt x="-192853" y="3515436"/>
                  <a:pt x="68404" y="2767952"/>
                  <a:pt x="162747" y="2274466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kumimoji="1" lang="zh-CN" altLang="en-US" sz="1800"/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241718" y="258236"/>
            <a:ext cx="3977087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11"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241718" y="258236"/>
            <a:ext cx="3977087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  <p:sp>
        <p:nvSpPr>
          <p:cNvPr id="3" name="矩形 2"/>
          <p:cNvSpPr/>
          <p:nvPr userDrawn="1"/>
        </p:nvSpPr>
        <p:spPr>
          <a:xfrm>
            <a:off x="0" y="1182031"/>
            <a:ext cx="9144000" cy="5675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kumimoji="1" lang="zh-CN" altLang="en-US" sz="180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注页">
    <p:bg>
      <p:bgPr>
        <a:solidFill>
          <a:srgbClr val="E73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330453" y="759873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标注</a:t>
            </a:r>
          </a:p>
        </p:txBody>
      </p:sp>
      <p:sp>
        <p:nvSpPr>
          <p:cNvPr id="11" name="矩形 10"/>
          <p:cNvSpPr/>
          <p:nvPr userDrawn="1"/>
        </p:nvSpPr>
        <p:spPr>
          <a:xfrm>
            <a:off x="1929443" y="759875"/>
            <a:ext cx="1051501" cy="373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字体使用 </a:t>
            </a: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行距</a:t>
            </a: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背景图片出处</a:t>
            </a: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声明</a:t>
            </a: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3114759" y="759875"/>
            <a:ext cx="5305759" cy="4506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英文 </a:t>
            </a:r>
            <a:r>
              <a:rPr kumimoji="0" lang="is-IS" altLang="zh-CN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宋体" panose="02010600030101010101" pitchFamily="2" charset="-122"/>
                <a:cs typeface="Segoe UI Light" panose="020B0502040204020203"/>
              </a:rPr>
              <a:t>Microsoft YaHei</a:t>
            </a: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宋体" panose="02010600030101010101" pitchFamily="2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中文 微软雅黑</a:t>
            </a: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正文 </a:t>
            </a:r>
            <a:r>
              <a:rPr kumimoji="0" lang="en-US" altLang="zh-CN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1.3</a:t>
            </a: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cn.bing.com</a:t>
            </a: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  <a:p>
            <a:pPr marL="0" marR="0" lvl="0" indent="0" algn="l" defTabSz="6096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panose="020B0503020204020204" pitchFamily="34" charset="-122"/>
                <a:cs typeface="+mn-cs"/>
              </a:rPr>
              <a:t>本网站所提供的任何信息内容（包括但不限于 </a:t>
            </a:r>
            <a:r>
              <a:rPr kumimoji="0" lang="en-US" altLang="zh-CN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charset="0"/>
                <a:ea typeface="Segoe UI Light" panose="020B0502040204020203" charset="0"/>
                <a:cs typeface="Segoe UI Light" panose="020B0502040204020203" charset="0"/>
              </a:rPr>
              <a:t>PPT</a:t>
            </a:r>
            <a:r>
              <a:rPr kumimoji="0" lang="zh-CN" altLang="en-US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charset="0"/>
                <a:ea typeface="Segoe UI Light" panose="020B0502040204020203" charset="0"/>
                <a:cs typeface="Segoe UI Light" panose="020B0502040204020203" charset="0"/>
              </a:rPr>
              <a:t> </a:t>
            </a:r>
            <a:r>
              <a:rPr kumimoji="0" lang="zh-CN" altLang="en-US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panose="020B0503020204020204" pitchFamily="34" charset="-122"/>
                <a:cs typeface="+mn-cs"/>
              </a:rPr>
              <a:t>模板、</a:t>
            </a:r>
            <a:r>
              <a:rPr kumimoji="0" lang="en-US" altLang="zh-CN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charset="0"/>
                <a:ea typeface="Segoe UI Light" panose="020B0502040204020203" charset="0"/>
                <a:cs typeface="Segoe UI Light" panose="020B0502040204020203" charset="0"/>
              </a:rPr>
              <a:t>Word</a:t>
            </a:r>
            <a:r>
              <a:rPr kumimoji="0" lang="zh-CN" altLang="en-US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charset="0"/>
                <a:ea typeface="Segoe UI Light" panose="020B0502040204020203" charset="0"/>
                <a:cs typeface="Segoe UI Light" panose="020B0502040204020203" charset="0"/>
              </a:rPr>
              <a:t> </a:t>
            </a:r>
            <a:r>
              <a:rPr kumimoji="0" lang="zh-CN" altLang="en-US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panose="020B0503020204020204" pitchFamily="34" charset="-122"/>
                <a:cs typeface="+mn-cs"/>
              </a:rPr>
              <a:t>文档、</a:t>
            </a:r>
            <a:r>
              <a:rPr kumimoji="0" lang="en-US" altLang="zh-CN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charset="0"/>
                <a:ea typeface="Segoe UI Light" panose="020B0502040204020203" charset="0"/>
                <a:cs typeface="Segoe UI Light" panose="020B0502040204020203" charset="0"/>
              </a:rPr>
              <a:t>Excel</a:t>
            </a:r>
            <a:r>
              <a:rPr kumimoji="0" lang="zh-CN" altLang="en-US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charset="0"/>
                <a:ea typeface="Segoe UI Light" panose="020B0502040204020203" charset="0"/>
                <a:cs typeface="Segoe UI Light" panose="020B0502040204020203" charset="0"/>
              </a:rPr>
              <a:t> </a:t>
            </a:r>
            <a:r>
              <a:rPr kumimoji="0" lang="zh-CN" altLang="en-US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panose="020B0503020204020204" pitchFamily="34" charset="-122"/>
                <a:cs typeface="+mn-cs"/>
              </a:rPr>
              <a:t>图表、图片素材等）均受</a:t>
            </a:r>
            <a:r>
              <a:rPr kumimoji="0" lang="en-US" altLang="zh-CN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panose="020B0503020204020204" pitchFamily="34" charset="-122"/>
                <a:cs typeface="+mn-cs"/>
              </a:rPr>
              <a:t>中华人民共和国著作权法</a:t>
            </a:r>
            <a:r>
              <a:rPr kumimoji="0" lang="en-US" altLang="zh-CN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panose="020B0503020204020204" pitchFamily="34" charset="-122"/>
                <a:cs typeface="+mn-cs"/>
              </a:rPr>
              <a:t>》</a:t>
            </a:r>
            <a:r>
              <a:rPr kumimoji="0" lang="zh-CN" altLang="en-US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panose="020B0503020204020204" pitchFamily="34" charset="-122"/>
                <a:cs typeface="+mn-cs"/>
              </a:rPr>
              <a:t>、</a:t>
            </a:r>
            <a:r>
              <a:rPr kumimoji="0" lang="en-US" altLang="zh-CN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panose="020B0503020204020204" pitchFamily="34" charset="-122"/>
                <a:cs typeface="+mn-cs"/>
              </a:rPr>
              <a:t>信息网络传播权保护条例</a:t>
            </a:r>
            <a:r>
              <a:rPr kumimoji="0" lang="en-US" altLang="zh-CN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panose="020B0503020204020204" pitchFamily="34" charset="-122"/>
                <a:cs typeface="+mn-cs"/>
              </a:rPr>
              <a:t>》</a:t>
            </a:r>
            <a:r>
              <a:rPr kumimoji="0" lang="zh-CN" altLang="en-US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panose="020B0503020204020204" pitchFamily="34" charset="-122"/>
                <a:cs typeface="+mn-cs"/>
              </a:rPr>
              <a:t>及其他适用的法律法规的保护，未经权利人书面明确授权，信息内容的任何部分</a:t>
            </a:r>
            <a:r>
              <a:rPr kumimoji="0" lang="en-US" altLang="zh-CN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panose="020B0503020204020204" pitchFamily="34" charset="-122"/>
                <a:cs typeface="+mn-cs"/>
              </a:rPr>
              <a:t>(</a:t>
            </a:r>
            <a:r>
              <a:rPr kumimoji="0" lang="zh-CN" altLang="en-US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panose="020B0503020204020204" pitchFamily="34" charset="-122"/>
                <a:cs typeface="+mn-cs"/>
              </a:rPr>
              <a:t>包括图片或图表</a:t>
            </a:r>
            <a:r>
              <a:rPr kumimoji="0" lang="en-US" altLang="zh-CN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panose="020B0503020204020204" pitchFamily="34" charset="-122"/>
                <a:cs typeface="+mn-cs"/>
              </a:rPr>
              <a:t>)</a:t>
            </a:r>
            <a:r>
              <a:rPr kumimoji="0" lang="zh-CN" altLang="en-US" sz="133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panose="020B0503020204020204" pitchFamily="34" charset="-122"/>
                <a:cs typeface="+mn-cs"/>
              </a:rPr>
              <a:t>不得被全部或部分的复制、传播、销售，否则将承担法律责任。</a:t>
            </a:r>
          </a:p>
        </p:txBody>
      </p:sp>
      <p:sp>
        <p:nvSpPr>
          <p:cNvPr id="13" name="矩形 12"/>
          <p:cNvSpPr/>
          <p:nvPr userDrawn="1"/>
        </p:nvSpPr>
        <p:spPr>
          <a:xfrm>
            <a:off x="330454" y="182448"/>
            <a:ext cx="7777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OfficePLUS</a:t>
            </a:r>
            <a:endParaRPr kumimoji="0" lang="zh-CN" altLang="en-US" sz="1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模板使用技巧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330454" y="759873"/>
            <a:ext cx="1713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模板使用技巧</a:t>
            </a: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 1</a:t>
            </a: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330454" y="182448"/>
            <a:ext cx="7777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OfficePLUS</a:t>
            </a: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</p:txBody>
      </p:sp>
      <p:sp>
        <p:nvSpPr>
          <p:cNvPr id="9" name="文本框 8"/>
          <p:cNvSpPr txBox="1"/>
          <p:nvPr userDrawn="1"/>
        </p:nvSpPr>
        <p:spPr>
          <a:xfrm>
            <a:off x="323850" y="1174237"/>
            <a:ext cx="34676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一键调整模板颜色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3851" y="2138896"/>
            <a:ext cx="3971924" cy="3847021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48226" y="2138895"/>
            <a:ext cx="3971925" cy="384702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12" name="文本框 11"/>
          <p:cNvSpPr txBox="1"/>
          <p:nvPr userDrawn="1"/>
        </p:nvSpPr>
        <p:spPr>
          <a:xfrm>
            <a:off x="250108" y="6061004"/>
            <a:ext cx="31864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151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1.</a:t>
            </a:r>
            <a:r>
              <a:rPr kumimoji="0" lang="zh-CN" altLang="en-US" sz="1200" b="0" i="0" u="none" strike="noStrike" kern="1200" cap="none" spc="151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选择“设计”</a:t>
            </a:r>
            <a:r>
              <a:rPr kumimoji="0" lang="en-US" altLang="zh-CN" sz="1200" b="0" i="0" u="none" strike="noStrike" kern="1200" cap="none" spc="151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-</a:t>
            </a:r>
            <a:r>
              <a:rPr kumimoji="0" lang="zh-CN" altLang="en-US" sz="1200" b="0" i="0" u="none" strike="noStrike" kern="1200" cap="none" spc="151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“变体”</a:t>
            </a:r>
            <a:r>
              <a:rPr kumimoji="0" lang="en-US" altLang="zh-CN" sz="1200" b="0" i="0" u="none" strike="noStrike" kern="1200" cap="none" spc="151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-</a:t>
            </a:r>
            <a:r>
              <a:rPr kumimoji="0" lang="zh-CN" altLang="en-US" sz="1200" b="0" i="0" u="none" strike="noStrike" kern="1200" cap="none" spc="151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“颜色”；</a:t>
            </a:r>
            <a:endParaRPr kumimoji="0" lang="en-US" sz="1200" b="0" i="0" u="none" strike="noStrike" kern="1200" cap="none" spc="15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 userDrawn="1"/>
        </p:nvSpPr>
        <p:spPr>
          <a:xfrm>
            <a:off x="4770490" y="6061004"/>
            <a:ext cx="43990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151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2.</a:t>
            </a:r>
            <a:r>
              <a:rPr kumimoji="0" lang="zh-CN" altLang="en-US" sz="1200" b="0" i="0" u="none" strike="noStrike" kern="1200" cap="none" spc="151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选择你喜欢的颜色搭配，模板一秒调整为你选颜色。</a:t>
            </a:r>
            <a:endParaRPr kumimoji="0" lang="en-US" sz="1200" b="0" i="0" u="none" strike="noStrike" kern="1200" cap="none" spc="15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54447" y="2609336"/>
            <a:ext cx="614750" cy="819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90890" y="4257161"/>
            <a:ext cx="614750" cy="819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模板使用技巧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330452" y="759873"/>
            <a:ext cx="1750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模板使用技巧</a:t>
            </a: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 2</a:t>
            </a: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330454" y="182448"/>
            <a:ext cx="7777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 Light" panose="020B0502040204020203"/>
                <a:ea typeface="微软雅黑" panose="020B0503020204020204" pitchFamily="34" charset="-122"/>
                <a:cs typeface="Segoe UI Light" panose="020B0502040204020203"/>
              </a:rPr>
              <a:t>OfficePLUS</a:t>
            </a: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 Light" panose="020B0502040204020203"/>
              <a:ea typeface="微软雅黑" panose="020B0503020204020204" pitchFamily="34" charset="-122"/>
              <a:cs typeface="Segoe UI Light" panose="020B0502040204020203"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3851" y="2138896"/>
            <a:ext cx="3971924" cy="3847021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48227" y="2138895"/>
            <a:ext cx="3971925" cy="384702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7" name="文本框 6"/>
          <p:cNvSpPr txBox="1"/>
          <p:nvPr userDrawn="1"/>
        </p:nvSpPr>
        <p:spPr>
          <a:xfrm>
            <a:off x="323850" y="1174237"/>
            <a:ext cx="34676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随时添加模板样式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文本框 7"/>
          <p:cNvSpPr txBox="1"/>
          <p:nvPr userDrawn="1"/>
        </p:nvSpPr>
        <p:spPr>
          <a:xfrm>
            <a:off x="250109" y="6061004"/>
            <a:ext cx="29265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151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1.</a:t>
            </a:r>
            <a:r>
              <a:rPr kumimoji="0" lang="zh-CN" altLang="en-US" sz="1200" b="0" i="0" u="none" strike="noStrike" kern="1200" cap="none" spc="151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选择“开始”</a:t>
            </a:r>
            <a:r>
              <a:rPr kumimoji="0" lang="en-US" altLang="zh-CN" sz="1200" b="0" i="0" u="none" strike="noStrike" kern="1200" cap="none" spc="151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-</a:t>
            </a:r>
            <a:r>
              <a:rPr kumimoji="0" lang="zh-CN" altLang="en-US" sz="1200" b="0" i="0" u="none" strike="noStrike" kern="1200" cap="none" spc="151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“新建幻灯片”；</a:t>
            </a:r>
            <a:endParaRPr kumimoji="0" lang="en-US" sz="1200" b="0" i="0" u="none" strike="noStrike" kern="1200" cap="none" spc="15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文本框 8"/>
          <p:cNvSpPr txBox="1"/>
          <p:nvPr userDrawn="1"/>
        </p:nvSpPr>
        <p:spPr>
          <a:xfrm>
            <a:off x="4770489" y="6061004"/>
            <a:ext cx="52364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151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2.</a:t>
            </a:r>
            <a:r>
              <a:rPr kumimoji="0" lang="zh-CN" altLang="en-US" sz="1200" b="0" i="0" u="none" strike="noStrike" kern="1200" cap="none" spc="151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选择你需要的页面，如封面页，目录页，副标题页，内容页等</a:t>
            </a:r>
            <a:r>
              <a:rPr kumimoji="0" lang="en-US" altLang="zh-CN" sz="1200" b="0" i="0" u="none" strike="noStrike" kern="1200" cap="none" spc="151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…</a:t>
            </a:r>
            <a:endParaRPr kumimoji="0" lang="en-US" sz="1200" b="0" i="0" u="none" strike="noStrike" kern="1200" cap="none" spc="15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5660" y="2428361"/>
            <a:ext cx="614750" cy="819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关注服务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E73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矩形: 圆角 3"/>
          <p:cNvSpPr/>
          <p:nvPr userDrawn="1"/>
        </p:nvSpPr>
        <p:spPr>
          <a:xfrm>
            <a:off x="809600" y="1527629"/>
            <a:ext cx="2852057" cy="3802742"/>
          </a:xfrm>
          <a:prstGeom prst="roundRect">
            <a:avLst>
              <a:gd name="adj" fmla="val 5598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5" name="图片 4" descr="图片包含 纵横字谜, 文字&#10;&#10;已生成极高可信度的说明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1050" y="1756229"/>
            <a:ext cx="2509157" cy="3345542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/>
        </p:nvSpPr>
        <p:spPr>
          <a:xfrm>
            <a:off x="3929744" y="1566507"/>
            <a:ext cx="6013185" cy="36471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办公模板更新</a:t>
            </a:r>
            <a:endParaRPr kumimoji="0" lang="en-US" altLang="zh-CN" sz="3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微软</a:t>
            </a:r>
            <a:endParaRPr kumimoji="0" lang="en-US" altLang="zh-CN" sz="3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微信扫码关注</a:t>
            </a:r>
            <a:endParaRPr kumimoji="0" lang="en-US" altLang="zh-CN" sz="36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「 微软</a:t>
            </a:r>
            <a:r>
              <a:rPr kumimoji="0" lang="en-US" altLang="zh-CN" sz="3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Office</a:t>
            </a: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文档 」服务号</a:t>
            </a:r>
            <a:endParaRPr kumimoji="0" lang="en-US" altLang="zh-CN" sz="36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7" name="图片 6">
            <a:hlinkClick r:id="rId3"/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744" y="6345797"/>
            <a:ext cx="1284515" cy="22607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使用小程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 userDrawn="1"/>
        </p:nvCxnSpPr>
        <p:spPr>
          <a:xfrm>
            <a:off x="0" y="657288"/>
            <a:ext cx="9144000" cy="0"/>
          </a:xfrm>
          <a:prstGeom prst="line">
            <a:avLst/>
          </a:prstGeom>
          <a:ln>
            <a:solidFill>
              <a:srgbClr val="E73A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/>
          <p:cNvSpPr/>
          <p:nvPr userDrawn="1"/>
        </p:nvSpPr>
        <p:spPr>
          <a:xfrm>
            <a:off x="0" y="3091550"/>
            <a:ext cx="9144000" cy="3766453"/>
          </a:xfrm>
          <a:prstGeom prst="rect">
            <a:avLst/>
          </a:prstGeom>
          <a:solidFill>
            <a:srgbClr val="E73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矩形: 圆角 7"/>
          <p:cNvSpPr/>
          <p:nvPr userDrawn="1"/>
        </p:nvSpPr>
        <p:spPr>
          <a:xfrm>
            <a:off x="466046" y="1362836"/>
            <a:ext cx="2596755" cy="3462340"/>
          </a:xfrm>
          <a:prstGeom prst="roundRect">
            <a:avLst>
              <a:gd name="adj" fmla="val 5598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矩形: 圆角 8"/>
          <p:cNvSpPr/>
          <p:nvPr userDrawn="1"/>
        </p:nvSpPr>
        <p:spPr>
          <a:xfrm>
            <a:off x="3280850" y="1362836"/>
            <a:ext cx="2596755" cy="3462340"/>
          </a:xfrm>
          <a:prstGeom prst="roundRect">
            <a:avLst>
              <a:gd name="adj" fmla="val 5598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254155" y="286129"/>
            <a:ext cx="8635697" cy="73250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微信扫描小程序码，使用微软移动办公黑科技 </a:t>
            </a: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lt"/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 flipH="1">
            <a:off x="1142318" y="369629"/>
            <a:ext cx="199845" cy="622048"/>
          </a:xfrm>
          <a:prstGeom prst="line">
            <a:avLst/>
          </a:prstGeom>
          <a:ln>
            <a:solidFill>
              <a:srgbClr val="E73A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 userDrawn="1"/>
        </p:nvCxnSpPr>
        <p:spPr>
          <a:xfrm flipH="1">
            <a:off x="7801832" y="369629"/>
            <a:ext cx="199845" cy="622048"/>
          </a:xfrm>
          <a:prstGeom prst="line">
            <a:avLst/>
          </a:prstGeom>
          <a:ln>
            <a:solidFill>
              <a:srgbClr val="E73A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: 圆角 12"/>
          <p:cNvSpPr/>
          <p:nvPr userDrawn="1"/>
        </p:nvSpPr>
        <p:spPr>
          <a:xfrm>
            <a:off x="6119813" y="1362836"/>
            <a:ext cx="2596755" cy="3462340"/>
          </a:xfrm>
          <a:prstGeom prst="roundRect">
            <a:avLst>
              <a:gd name="adj" fmla="val 5598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924" t="13924" r="13924" b="13924"/>
          <a:stretch>
            <a:fillRect/>
          </a:stretch>
        </p:blipFill>
        <p:spPr>
          <a:xfrm>
            <a:off x="3528848" y="1673081"/>
            <a:ext cx="2057400" cy="27432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439" r="14439"/>
          <a:stretch>
            <a:fillRect/>
          </a:stretch>
        </p:blipFill>
        <p:spPr>
          <a:xfrm>
            <a:off x="6389491" y="1673081"/>
            <a:ext cx="2057400" cy="27432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5724" y="1673081"/>
            <a:ext cx="2057400" cy="2743200"/>
          </a:xfrm>
          <a:prstGeom prst="rect">
            <a:avLst/>
          </a:prstGeom>
        </p:spPr>
      </p:pic>
      <p:sp>
        <p:nvSpPr>
          <p:cNvPr id="17" name="文本框 16"/>
          <p:cNvSpPr txBox="1"/>
          <p:nvPr userDrawn="1"/>
        </p:nvSpPr>
        <p:spPr>
          <a:xfrm>
            <a:off x="399307" y="5138742"/>
            <a:ext cx="273023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0" cap="none" spc="0" normalizeH="0" baseline="0" noProof="0">
                <a:ln>
                  <a:noFill/>
                </a:ln>
                <a:solidFill>
                  <a:prstClr val="white">
                    <a:alpha val="77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在微信访问</a:t>
            </a:r>
            <a:r>
              <a:rPr kumimoji="0" lang="en-US" altLang="zh-CN" sz="2000" b="0" i="0" u="none" strike="noStrike" kern="0" cap="none" spc="0" normalizeH="0" baseline="0" noProof="0">
                <a:ln>
                  <a:noFill/>
                </a:ln>
                <a:solidFill>
                  <a:prstClr val="white">
                    <a:alpha val="77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OneDrive</a:t>
            </a:r>
          </a:p>
          <a:p>
            <a:pPr marL="0" marR="0" lvl="0" indent="0" algn="ctr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「 微软</a:t>
            </a:r>
            <a:r>
              <a:rPr kumimoji="0" lang="en-US" altLang="zh-CN" sz="2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Office</a:t>
            </a:r>
            <a:r>
              <a:rPr kumimoji="0" lang="zh-CN" altLang="en-US" sz="2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文档 」</a:t>
            </a:r>
            <a:endParaRPr kumimoji="0" lang="en-US" sz="2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lt"/>
            </a:endParaRPr>
          </a:p>
        </p:txBody>
      </p:sp>
      <p:sp>
        <p:nvSpPr>
          <p:cNvPr id="18" name="文本框 17"/>
          <p:cNvSpPr txBox="1"/>
          <p:nvPr userDrawn="1"/>
        </p:nvSpPr>
        <p:spPr>
          <a:xfrm>
            <a:off x="3338329" y="5138742"/>
            <a:ext cx="246734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0" cap="none" spc="0" normalizeH="0" baseline="0" noProof="0">
                <a:ln>
                  <a:noFill/>
                </a:ln>
                <a:solidFill>
                  <a:prstClr val="white">
                    <a:alpha val="77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让你的文档会说话</a:t>
            </a:r>
            <a:endParaRPr kumimoji="0" lang="en-US" altLang="zh-CN" sz="2000" b="0" i="0" u="none" strike="noStrike" kern="0" cap="none" spc="0" normalizeH="0" baseline="0" noProof="0">
              <a:ln>
                <a:noFill/>
              </a:ln>
              <a:solidFill>
                <a:prstClr val="white">
                  <a:alpha val="77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「 微软听听文档 」</a:t>
            </a:r>
          </a:p>
        </p:txBody>
      </p:sp>
      <p:sp>
        <p:nvSpPr>
          <p:cNvPr id="19" name="文本框 18"/>
          <p:cNvSpPr txBox="1"/>
          <p:nvPr userDrawn="1"/>
        </p:nvSpPr>
        <p:spPr>
          <a:xfrm>
            <a:off x="6171695" y="5138742"/>
            <a:ext cx="249299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0" cap="none" spc="0" normalizeH="0" baseline="0" noProof="0">
                <a:ln>
                  <a:noFill/>
                </a:ln>
                <a:solidFill>
                  <a:prstClr val="white">
                    <a:alpha val="77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你的文档创作小助手</a:t>
            </a:r>
            <a:endParaRPr kumimoji="0" lang="en-US" altLang="zh-CN" sz="2000" b="0" i="0" u="none" strike="noStrike" kern="0" cap="none" spc="0" normalizeH="0" baseline="0" noProof="0">
              <a:ln>
                <a:noFill/>
              </a:ln>
              <a:solidFill>
                <a:prstClr val="white">
                  <a:alpha val="77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「 微软小蜜 」</a:t>
            </a:r>
          </a:p>
        </p:txBody>
      </p:sp>
      <p:cxnSp>
        <p:nvCxnSpPr>
          <p:cNvPr id="20" name="直接连接符 19"/>
          <p:cNvCxnSpPr/>
          <p:nvPr userDrawn="1"/>
        </p:nvCxnSpPr>
        <p:spPr>
          <a:xfrm>
            <a:off x="3148526" y="5330653"/>
            <a:ext cx="0" cy="653143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 userDrawn="1"/>
        </p:nvCxnSpPr>
        <p:spPr>
          <a:xfrm>
            <a:off x="5982161" y="5330653"/>
            <a:ext cx="0" cy="653143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图片 21">
            <a:hlinkClick r:id="rId5"/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744" y="6345797"/>
            <a:ext cx="1284515" cy="2260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_四项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 5"/>
          <p:cNvGrpSpPr/>
          <p:nvPr userDrawn="1"/>
        </p:nvGrpSpPr>
        <p:grpSpPr>
          <a:xfrm>
            <a:off x="-1518614" y="-1006438"/>
            <a:ext cx="6558699" cy="8460344"/>
            <a:chOff x="3447068" y="836877"/>
            <a:chExt cx="5039295" cy="4875300"/>
          </a:xfrm>
        </p:grpSpPr>
        <p:sp>
          <p:nvSpPr>
            <p:cNvPr id="2" name="椭圆 1"/>
            <p:cNvSpPr/>
            <p:nvPr userDrawn="1"/>
          </p:nvSpPr>
          <p:spPr>
            <a:xfrm>
              <a:off x="3447068" y="836877"/>
              <a:ext cx="4873584" cy="4492198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accent2">
                    <a:lumMod val="50000"/>
                  </a:schemeClr>
                </a:gs>
                <a:gs pos="41000">
                  <a:schemeClr val="accent1">
                    <a:lumMod val="75000"/>
                    <a:alpha val="80000"/>
                  </a:schemeClr>
                </a:gs>
                <a:gs pos="0">
                  <a:schemeClr val="accent3">
                    <a:lumMod val="75000"/>
                    <a:alpha val="80000"/>
                  </a:schemeClr>
                </a:gs>
                <a:gs pos="72000">
                  <a:schemeClr val="accent2">
                    <a:lumMod val="75000"/>
                    <a:alpha val="8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  <p:sp>
          <p:nvSpPr>
            <p:cNvPr id="4" name="椭圆 1"/>
            <p:cNvSpPr/>
            <p:nvPr userDrawn="1"/>
          </p:nvSpPr>
          <p:spPr>
            <a:xfrm rot="8851590">
              <a:off x="3612779" y="1219979"/>
              <a:ext cx="4873584" cy="4492198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accent2">
                    <a:lumMod val="50000"/>
                  </a:schemeClr>
                </a:gs>
                <a:gs pos="41000">
                  <a:schemeClr val="accent1">
                    <a:lumMod val="75000"/>
                    <a:alpha val="80000"/>
                  </a:schemeClr>
                </a:gs>
                <a:gs pos="0">
                  <a:schemeClr val="accent3">
                    <a:lumMod val="75000"/>
                    <a:alpha val="80000"/>
                  </a:schemeClr>
                </a:gs>
                <a:gs pos="72000">
                  <a:schemeClr val="accent2">
                    <a:lumMod val="75000"/>
                    <a:alpha val="8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</p:grpSp>
      <p:sp>
        <p:nvSpPr>
          <p:cNvPr id="7" name="文本占位符 6"/>
          <p:cNvSpPr>
            <a:spLocks noGrp="1"/>
          </p:cNvSpPr>
          <p:nvPr>
            <p:ph type="body" sz="quarter" idx="13" hasCustomPrompt="1"/>
          </p:nvPr>
        </p:nvSpPr>
        <p:spPr>
          <a:xfrm>
            <a:off x="1203298" y="2011119"/>
            <a:ext cx="2082162" cy="1529527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9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标题</a:t>
            </a:r>
          </a:p>
        </p:txBody>
      </p:sp>
      <p:sp>
        <p:nvSpPr>
          <p:cNvPr id="8" name="文本占位符 6"/>
          <p:cNvSpPr>
            <a:spLocks noGrp="1"/>
          </p:cNvSpPr>
          <p:nvPr>
            <p:ph type="body" sz="quarter" idx="14" hasCustomPrompt="1"/>
          </p:nvPr>
        </p:nvSpPr>
        <p:spPr>
          <a:xfrm>
            <a:off x="1203298" y="3545510"/>
            <a:ext cx="2082162" cy="59055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CONTENTS</a:t>
            </a:r>
            <a:endParaRPr kumimoji="1" lang="zh-CN" altLang="en-US"/>
          </a:p>
        </p:txBody>
      </p:sp>
      <p:sp>
        <p:nvSpPr>
          <p:cNvPr id="9" name="文本占位符 6"/>
          <p:cNvSpPr>
            <a:spLocks noGrp="1"/>
          </p:cNvSpPr>
          <p:nvPr>
            <p:ph type="body" sz="quarter" idx="15" hasCustomPrompt="1"/>
          </p:nvPr>
        </p:nvSpPr>
        <p:spPr>
          <a:xfrm>
            <a:off x="5414268" y="1537682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10" name="文本占位符 6"/>
          <p:cNvSpPr>
            <a:spLocks noGrp="1"/>
          </p:cNvSpPr>
          <p:nvPr>
            <p:ph type="body" sz="quarter" idx="16"/>
          </p:nvPr>
        </p:nvSpPr>
        <p:spPr>
          <a:xfrm>
            <a:off x="6113749" y="1537682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15" name="文本占位符 6"/>
          <p:cNvSpPr>
            <a:spLocks noGrp="1"/>
          </p:cNvSpPr>
          <p:nvPr>
            <p:ph type="body" sz="quarter" idx="17" hasCustomPrompt="1"/>
          </p:nvPr>
        </p:nvSpPr>
        <p:spPr>
          <a:xfrm>
            <a:off x="5414268" y="2580452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16" name="文本占位符 6"/>
          <p:cNvSpPr>
            <a:spLocks noGrp="1"/>
          </p:cNvSpPr>
          <p:nvPr>
            <p:ph type="body" sz="quarter" idx="18"/>
          </p:nvPr>
        </p:nvSpPr>
        <p:spPr>
          <a:xfrm>
            <a:off x="6113749" y="2580452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13" name="文本占位符 6"/>
          <p:cNvSpPr>
            <a:spLocks noGrp="1"/>
          </p:cNvSpPr>
          <p:nvPr>
            <p:ph type="body" sz="quarter" idx="19" hasCustomPrompt="1"/>
          </p:nvPr>
        </p:nvSpPr>
        <p:spPr>
          <a:xfrm>
            <a:off x="5410021" y="3623222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14" name="文本占位符 6"/>
          <p:cNvSpPr>
            <a:spLocks noGrp="1"/>
          </p:cNvSpPr>
          <p:nvPr>
            <p:ph type="body" sz="quarter" idx="20"/>
          </p:nvPr>
        </p:nvSpPr>
        <p:spPr>
          <a:xfrm>
            <a:off x="6109504" y="3623222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19" name="文本占位符 6"/>
          <p:cNvSpPr>
            <a:spLocks noGrp="1"/>
          </p:cNvSpPr>
          <p:nvPr>
            <p:ph type="body" sz="quarter" idx="21" hasCustomPrompt="1"/>
          </p:nvPr>
        </p:nvSpPr>
        <p:spPr>
          <a:xfrm>
            <a:off x="5410021" y="4665992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20" name="文本占位符 6"/>
          <p:cNvSpPr>
            <a:spLocks noGrp="1"/>
          </p:cNvSpPr>
          <p:nvPr>
            <p:ph type="body" sz="quarter" idx="22"/>
          </p:nvPr>
        </p:nvSpPr>
        <p:spPr>
          <a:xfrm>
            <a:off x="6109504" y="4665992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页_6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241718" y="258236"/>
            <a:ext cx="3977087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  <p:sp>
        <p:nvSpPr>
          <p:cNvPr id="3" name="矩形 2"/>
          <p:cNvSpPr/>
          <p:nvPr userDrawn="1"/>
        </p:nvSpPr>
        <p:spPr>
          <a:xfrm>
            <a:off x="0" y="1182031"/>
            <a:ext cx="9144000" cy="5675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kumimoji="1" lang="zh-CN" altLang="en-US" sz="180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_五项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 5"/>
          <p:cNvGrpSpPr/>
          <p:nvPr userDrawn="1"/>
        </p:nvGrpSpPr>
        <p:grpSpPr>
          <a:xfrm>
            <a:off x="-1518614" y="-1006438"/>
            <a:ext cx="6558699" cy="8460344"/>
            <a:chOff x="3447068" y="836877"/>
            <a:chExt cx="5039295" cy="4875300"/>
          </a:xfrm>
        </p:grpSpPr>
        <p:sp>
          <p:nvSpPr>
            <p:cNvPr id="2" name="椭圆 1"/>
            <p:cNvSpPr/>
            <p:nvPr userDrawn="1"/>
          </p:nvSpPr>
          <p:spPr>
            <a:xfrm>
              <a:off x="3447068" y="836877"/>
              <a:ext cx="4873584" cy="4492198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accent2">
                    <a:lumMod val="50000"/>
                  </a:schemeClr>
                </a:gs>
                <a:gs pos="41000">
                  <a:schemeClr val="accent1">
                    <a:lumMod val="75000"/>
                    <a:alpha val="80000"/>
                  </a:schemeClr>
                </a:gs>
                <a:gs pos="0">
                  <a:schemeClr val="accent3">
                    <a:lumMod val="75000"/>
                    <a:alpha val="80000"/>
                  </a:schemeClr>
                </a:gs>
                <a:gs pos="72000">
                  <a:schemeClr val="accent2">
                    <a:lumMod val="75000"/>
                    <a:alpha val="8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  <p:sp>
          <p:nvSpPr>
            <p:cNvPr id="4" name="椭圆 1"/>
            <p:cNvSpPr/>
            <p:nvPr userDrawn="1"/>
          </p:nvSpPr>
          <p:spPr>
            <a:xfrm rot="8851590">
              <a:off x="3612779" y="1219979"/>
              <a:ext cx="4873584" cy="4492198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accent2">
                    <a:lumMod val="50000"/>
                  </a:schemeClr>
                </a:gs>
                <a:gs pos="41000">
                  <a:schemeClr val="accent1">
                    <a:lumMod val="75000"/>
                    <a:alpha val="80000"/>
                  </a:schemeClr>
                </a:gs>
                <a:gs pos="0">
                  <a:schemeClr val="accent3">
                    <a:lumMod val="75000"/>
                    <a:alpha val="80000"/>
                  </a:schemeClr>
                </a:gs>
                <a:gs pos="72000">
                  <a:schemeClr val="accent2">
                    <a:lumMod val="75000"/>
                    <a:alpha val="8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</p:grpSp>
      <p:sp>
        <p:nvSpPr>
          <p:cNvPr id="7" name="文本占位符 6"/>
          <p:cNvSpPr>
            <a:spLocks noGrp="1"/>
          </p:cNvSpPr>
          <p:nvPr>
            <p:ph type="body" sz="quarter" idx="13" hasCustomPrompt="1"/>
          </p:nvPr>
        </p:nvSpPr>
        <p:spPr>
          <a:xfrm>
            <a:off x="1203298" y="2011119"/>
            <a:ext cx="2082162" cy="1529527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9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标题</a:t>
            </a:r>
          </a:p>
        </p:txBody>
      </p:sp>
      <p:sp>
        <p:nvSpPr>
          <p:cNvPr id="8" name="文本占位符 6"/>
          <p:cNvSpPr>
            <a:spLocks noGrp="1"/>
          </p:cNvSpPr>
          <p:nvPr>
            <p:ph type="body" sz="quarter" idx="14" hasCustomPrompt="1"/>
          </p:nvPr>
        </p:nvSpPr>
        <p:spPr>
          <a:xfrm>
            <a:off x="1203298" y="3545510"/>
            <a:ext cx="2082162" cy="59055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CONTENTS</a:t>
            </a:r>
            <a:endParaRPr kumimoji="1" lang="zh-CN" altLang="en-US"/>
          </a:p>
        </p:txBody>
      </p:sp>
      <p:sp>
        <p:nvSpPr>
          <p:cNvPr id="9" name="文本占位符 6"/>
          <p:cNvSpPr>
            <a:spLocks noGrp="1"/>
          </p:cNvSpPr>
          <p:nvPr>
            <p:ph type="body" sz="quarter" idx="15" hasCustomPrompt="1"/>
          </p:nvPr>
        </p:nvSpPr>
        <p:spPr>
          <a:xfrm>
            <a:off x="5414268" y="1203145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10" name="文本占位符 6"/>
          <p:cNvSpPr>
            <a:spLocks noGrp="1"/>
          </p:cNvSpPr>
          <p:nvPr>
            <p:ph type="body" sz="quarter" idx="16"/>
          </p:nvPr>
        </p:nvSpPr>
        <p:spPr>
          <a:xfrm>
            <a:off x="6113749" y="1203145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15" name="文本占位符 6"/>
          <p:cNvSpPr>
            <a:spLocks noGrp="1"/>
          </p:cNvSpPr>
          <p:nvPr>
            <p:ph type="body" sz="quarter" idx="17" hasCustomPrompt="1"/>
          </p:nvPr>
        </p:nvSpPr>
        <p:spPr>
          <a:xfrm>
            <a:off x="5414268" y="2112101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16" name="文本占位符 6"/>
          <p:cNvSpPr>
            <a:spLocks noGrp="1"/>
          </p:cNvSpPr>
          <p:nvPr>
            <p:ph type="body" sz="quarter" idx="18"/>
          </p:nvPr>
        </p:nvSpPr>
        <p:spPr>
          <a:xfrm>
            <a:off x="6113749" y="2112101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17" name="文本占位符 6"/>
          <p:cNvSpPr>
            <a:spLocks noGrp="1"/>
          </p:cNvSpPr>
          <p:nvPr>
            <p:ph type="body" sz="quarter" idx="19" hasCustomPrompt="1"/>
          </p:nvPr>
        </p:nvSpPr>
        <p:spPr>
          <a:xfrm>
            <a:off x="5414268" y="3021057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18" name="文本占位符 6"/>
          <p:cNvSpPr>
            <a:spLocks noGrp="1"/>
          </p:cNvSpPr>
          <p:nvPr>
            <p:ph type="body" sz="quarter" idx="20"/>
          </p:nvPr>
        </p:nvSpPr>
        <p:spPr>
          <a:xfrm>
            <a:off x="6113749" y="3021057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21" name="文本占位符 6"/>
          <p:cNvSpPr>
            <a:spLocks noGrp="1"/>
          </p:cNvSpPr>
          <p:nvPr>
            <p:ph type="body" sz="quarter" idx="21" hasCustomPrompt="1"/>
          </p:nvPr>
        </p:nvSpPr>
        <p:spPr>
          <a:xfrm>
            <a:off x="5414268" y="3930013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22" name="文本占位符 6"/>
          <p:cNvSpPr>
            <a:spLocks noGrp="1"/>
          </p:cNvSpPr>
          <p:nvPr>
            <p:ph type="body" sz="quarter" idx="22"/>
          </p:nvPr>
        </p:nvSpPr>
        <p:spPr>
          <a:xfrm>
            <a:off x="6113749" y="3930013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23" name="文本占位符 6"/>
          <p:cNvSpPr>
            <a:spLocks noGrp="1"/>
          </p:cNvSpPr>
          <p:nvPr>
            <p:ph type="body" sz="quarter" idx="23" hasCustomPrompt="1"/>
          </p:nvPr>
        </p:nvSpPr>
        <p:spPr>
          <a:xfrm>
            <a:off x="5414268" y="4838969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24" name="文本占位符 6"/>
          <p:cNvSpPr>
            <a:spLocks noGrp="1"/>
          </p:cNvSpPr>
          <p:nvPr>
            <p:ph type="body" sz="quarter" idx="24"/>
          </p:nvPr>
        </p:nvSpPr>
        <p:spPr>
          <a:xfrm>
            <a:off x="6113749" y="4838969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4558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7232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5478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4724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6501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01433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2428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61048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4250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069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_六项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 5"/>
          <p:cNvGrpSpPr/>
          <p:nvPr userDrawn="1"/>
        </p:nvGrpSpPr>
        <p:grpSpPr>
          <a:xfrm>
            <a:off x="-1518614" y="-1006438"/>
            <a:ext cx="6558699" cy="8460344"/>
            <a:chOff x="3447068" y="836877"/>
            <a:chExt cx="5039295" cy="4875300"/>
          </a:xfrm>
        </p:grpSpPr>
        <p:sp>
          <p:nvSpPr>
            <p:cNvPr id="2" name="椭圆 1"/>
            <p:cNvSpPr/>
            <p:nvPr userDrawn="1"/>
          </p:nvSpPr>
          <p:spPr>
            <a:xfrm>
              <a:off x="3447068" y="836877"/>
              <a:ext cx="4873584" cy="4492198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accent2">
                    <a:lumMod val="50000"/>
                  </a:schemeClr>
                </a:gs>
                <a:gs pos="41000">
                  <a:schemeClr val="accent1">
                    <a:lumMod val="75000"/>
                    <a:alpha val="80000"/>
                  </a:schemeClr>
                </a:gs>
                <a:gs pos="0">
                  <a:schemeClr val="accent3">
                    <a:lumMod val="75000"/>
                    <a:alpha val="80000"/>
                  </a:schemeClr>
                </a:gs>
                <a:gs pos="72000">
                  <a:schemeClr val="accent2">
                    <a:lumMod val="75000"/>
                    <a:alpha val="8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  <p:sp>
          <p:nvSpPr>
            <p:cNvPr id="4" name="椭圆 1"/>
            <p:cNvSpPr/>
            <p:nvPr userDrawn="1"/>
          </p:nvSpPr>
          <p:spPr>
            <a:xfrm rot="8851590">
              <a:off x="3612779" y="1219979"/>
              <a:ext cx="4873584" cy="4492198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accent2">
                    <a:lumMod val="50000"/>
                  </a:schemeClr>
                </a:gs>
                <a:gs pos="41000">
                  <a:schemeClr val="accent1">
                    <a:lumMod val="75000"/>
                    <a:alpha val="80000"/>
                  </a:schemeClr>
                </a:gs>
                <a:gs pos="0">
                  <a:schemeClr val="accent3">
                    <a:lumMod val="75000"/>
                    <a:alpha val="80000"/>
                  </a:schemeClr>
                </a:gs>
                <a:gs pos="72000">
                  <a:schemeClr val="accent2">
                    <a:lumMod val="75000"/>
                    <a:alpha val="8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</p:grpSp>
      <p:sp>
        <p:nvSpPr>
          <p:cNvPr id="7" name="文本占位符 6"/>
          <p:cNvSpPr>
            <a:spLocks noGrp="1"/>
          </p:cNvSpPr>
          <p:nvPr>
            <p:ph type="body" sz="quarter" idx="13" hasCustomPrompt="1"/>
          </p:nvPr>
        </p:nvSpPr>
        <p:spPr>
          <a:xfrm>
            <a:off x="1203298" y="2011119"/>
            <a:ext cx="2082162" cy="1529527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9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标题</a:t>
            </a:r>
          </a:p>
        </p:txBody>
      </p:sp>
      <p:sp>
        <p:nvSpPr>
          <p:cNvPr id="8" name="文本占位符 6"/>
          <p:cNvSpPr>
            <a:spLocks noGrp="1"/>
          </p:cNvSpPr>
          <p:nvPr>
            <p:ph type="body" sz="quarter" idx="14" hasCustomPrompt="1"/>
          </p:nvPr>
        </p:nvSpPr>
        <p:spPr>
          <a:xfrm>
            <a:off x="1203298" y="3545510"/>
            <a:ext cx="2082162" cy="59055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CONTENTS</a:t>
            </a:r>
            <a:endParaRPr kumimoji="1" lang="zh-CN" altLang="en-US"/>
          </a:p>
        </p:txBody>
      </p:sp>
      <p:sp>
        <p:nvSpPr>
          <p:cNvPr id="9" name="文本占位符 6"/>
          <p:cNvSpPr>
            <a:spLocks noGrp="1"/>
          </p:cNvSpPr>
          <p:nvPr>
            <p:ph type="body" sz="quarter" idx="15" hasCustomPrompt="1"/>
          </p:nvPr>
        </p:nvSpPr>
        <p:spPr>
          <a:xfrm>
            <a:off x="5414268" y="779399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10" name="文本占位符 6"/>
          <p:cNvSpPr>
            <a:spLocks noGrp="1"/>
          </p:cNvSpPr>
          <p:nvPr>
            <p:ph type="body" sz="quarter" idx="16"/>
          </p:nvPr>
        </p:nvSpPr>
        <p:spPr>
          <a:xfrm>
            <a:off x="6113749" y="779399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15" name="文本占位符 6"/>
          <p:cNvSpPr>
            <a:spLocks noGrp="1"/>
          </p:cNvSpPr>
          <p:nvPr>
            <p:ph type="body" sz="quarter" idx="17" hasCustomPrompt="1"/>
          </p:nvPr>
        </p:nvSpPr>
        <p:spPr>
          <a:xfrm>
            <a:off x="5414268" y="1688355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16" name="文本占位符 6"/>
          <p:cNvSpPr>
            <a:spLocks noGrp="1"/>
          </p:cNvSpPr>
          <p:nvPr>
            <p:ph type="body" sz="quarter" idx="18"/>
          </p:nvPr>
        </p:nvSpPr>
        <p:spPr>
          <a:xfrm>
            <a:off x="6113749" y="1688355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17" name="文本占位符 6"/>
          <p:cNvSpPr>
            <a:spLocks noGrp="1"/>
          </p:cNvSpPr>
          <p:nvPr>
            <p:ph type="body" sz="quarter" idx="19" hasCustomPrompt="1"/>
          </p:nvPr>
        </p:nvSpPr>
        <p:spPr>
          <a:xfrm>
            <a:off x="5414268" y="2597311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18" name="文本占位符 6"/>
          <p:cNvSpPr>
            <a:spLocks noGrp="1"/>
          </p:cNvSpPr>
          <p:nvPr>
            <p:ph type="body" sz="quarter" idx="20"/>
          </p:nvPr>
        </p:nvSpPr>
        <p:spPr>
          <a:xfrm>
            <a:off x="6113749" y="2597311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21" name="文本占位符 6"/>
          <p:cNvSpPr>
            <a:spLocks noGrp="1"/>
          </p:cNvSpPr>
          <p:nvPr>
            <p:ph type="body" sz="quarter" idx="21" hasCustomPrompt="1"/>
          </p:nvPr>
        </p:nvSpPr>
        <p:spPr>
          <a:xfrm>
            <a:off x="5414268" y="3506267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22" name="文本占位符 6"/>
          <p:cNvSpPr>
            <a:spLocks noGrp="1"/>
          </p:cNvSpPr>
          <p:nvPr>
            <p:ph type="body" sz="quarter" idx="22"/>
          </p:nvPr>
        </p:nvSpPr>
        <p:spPr>
          <a:xfrm>
            <a:off x="6113749" y="3506267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19" name="文本占位符 6"/>
          <p:cNvSpPr>
            <a:spLocks noGrp="1"/>
          </p:cNvSpPr>
          <p:nvPr>
            <p:ph type="body" sz="quarter" idx="23" hasCustomPrompt="1"/>
          </p:nvPr>
        </p:nvSpPr>
        <p:spPr>
          <a:xfrm>
            <a:off x="5414268" y="4417945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20" name="文本占位符 6"/>
          <p:cNvSpPr>
            <a:spLocks noGrp="1"/>
          </p:cNvSpPr>
          <p:nvPr>
            <p:ph type="body" sz="quarter" idx="24"/>
          </p:nvPr>
        </p:nvSpPr>
        <p:spPr>
          <a:xfrm>
            <a:off x="6113749" y="4417945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25" name="文本占位符 6"/>
          <p:cNvSpPr>
            <a:spLocks noGrp="1"/>
          </p:cNvSpPr>
          <p:nvPr>
            <p:ph type="body" sz="quarter" idx="25" hasCustomPrompt="1"/>
          </p:nvPr>
        </p:nvSpPr>
        <p:spPr>
          <a:xfrm>
            <a:off x="5414268" y="5326901"/>
            <a:ext cx="69948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26" name="文本占位符 6"/>
          <p:cNvSpPr>
            <a:spLocks noGrp="1"/>
          </p:cNvSpPr>
          <p:nvPr>
            <p:ph type="body" sz="quarter" idx="26"/>
          </p:nvPr>
        </p:nvSpPr>
        <p:spPr>
          <a:xfrm>
            <a:off x="6113749" y="5326901"/>
            <a:ext cx="2440172" cy="63463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6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11450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页_6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241718" y="258236"/>
            <a:ext cx="3977087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  <p:sp>
        <p:nvSpPr>
          <p:cNvPr id="3" name="矩形 2"/>
          <p:cNvSpPr/>
          <p:nvPr userDrawn="1"/>
        </p:nvSpPr>
        <p:spPr>
          <a:xfrm>
            <a:off x="0" y="1182031"/>
            <a:ext cx="9144000" cy="5675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kumimoji="1" lang="zh-CN" altLang="en-US" sz="1800"/>
          </a:p>
        </p:txBody>
      </p:sp>
    </p:spTree>
    <p:extLst>
      <p:ext uri="{BB962C8B-B14F-4D97-AF65-F5344CB8AC3E}">
        <p14:creationId xmlns:p14="http://schemas.microsoft.com/office/powerpoint/2010/main" val="3257565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grpSp>
        <p:nvGrpSpPr>
          <p:cNvPr id="7" name="组 6"/>
          <p:cNvGrpSpPr/>
          <p:nvPr userDrawn="1"/>
        </p:nvGrpSpPr>
        <p:grpSpPr>
          <a:xfrm>
            <a:off x="1466461" y="-1803666"/>
            <a:ext cx="5903168" cy="6691365"/>
            <a:chOff x="5067768" y="-852735"/>
            <a:chExt cx="9613786" cy="9526783"/>
          </a:xfrm>
        </p:grpSpPr>
        <p:sp>
          <p:nvSpPr>
            <p:cNvPr id="5" name="椭圆 1"/>
            <p:cNvSpPr/>
            <p:nvPr userDrawn="1"/>
          </p:nvSpPr>
          <p:spPr>
            <a:xfrm rot="19800000">
              <a:off x="5067768" y="-247745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  <p:sp>
          <p:nvSpPr>
            <p:cNvPr id="6" name="椭圆 1"/>
            <p:cNvSpPr/>
            <p:nvPr userDrawn="1"/>
          </p:nvSpPr>
          <p:spPr>
            <a:xfrm rot="17526771">
              <a:off x="5527534" y="-479972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</p:grpSp>
      <p:sp>
        <p:nvSpPr>
          <p:cNvPr id="8" name="文本占位符 6"/>
          <p:cNvSpPr>
            <a:spLocks noGrp="1"/>
          </p:cNvSpPr>
          <p:nvPr>
            <p:ph type="body" sz="quarter" idx="15" hasCustomPrompt="1"/>
          </p:nvPr>
        </p:nvSpPr>
        <p:spPr>
          <a:xfrm>
            <a:off x="3480528" y="660100"/>
            <a:ext cx="2182944" cy="2373032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166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9" name="文本占位符 6"/>
          <p:cNvSpPr>
            <a:spLocks noGrp="1"/>
          </p:cNvSpPr>
          <p:nvPr>
            <p:ph type="body" sz="quarter" idx="16"/>
          </p:nvPr>
        </p:nvSpPr>
        <p:spPr>
          <a:xfrm>
            <a:off x="2793381" y="3033133"/>
            <a:ext cx="3557240" cy="82519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grpSp>
        <p:nvGrpSpPr>
          <p:cNvPr id="7" name="组 6"/>
          <p:cNvGrpSpPr/>
          <p:nvPr userDrawn="1"/>
        </p:nvGrpSpPr>
        <p:grpSpPr>
          <a:xfrm>
            <a:off x="1466461" y="-1803666"/>
            <a:ext cx="5903168" cy="6691365"/>
            <a:chOff x="5067768" y="-852735"/>
            <a:chExt cx="9613786" cy="9526783"/>
          </a:xfrm>
        </p:grpSpPr>
        <p:sp>
          <p:nvSpPr>
            <p:cNvPr id="5" name="椭圆 1"/>
            <p:cNvSpPr/>
            <p:nvPr userDrawn="1"/>
          </p:nvSpPr>
          <p:spPr>
            <a:xfrm rot="19800000">
              <a:off x="5067768" y="-247745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  <p:sp>
          <p:nvSpPr>
            <p:cNvPr id="6" name="椭圆 1"/>
            <p:cNvSpPr/>
            <p:nvPr userDrawn="1"/>
          </p:nvSpPr>
          <p:spPr>
            <a:xfrm rot="17526771">
              <a:off x="5527534" y="-479972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</p:grpSp>
      <p:sp>
        <p:nvSpPr>
          <p:cNvPr id="8" name="文本占位符 6"/>
          <p:cNvSpPr>
            <a:spLocks noGrp="1"/>
          </p:cNvSpPr>
          <p:nvPr>
            <p:ph type="body" sz="quarter" idx="15" hasCustomPrompt="1"/>
          </p:nvPr>
        </p:nvSpPr>
        <p:spPr>
          <a:xfrm>
            <a:off x="3480528" y="660100"/>
            <a:ext cx="2182944" cy="2373032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166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9" name="文本占位符 6"/>
          <p:cNvSpPr>
            <a:spLocks noGrp="1"/>
          </p:cNvSpPr>
          <p:nvPr>
            <p:ph type="body" sz="quarter" idx="16"/>
          </p:nvPr>
        </p:nvSpPr>
        <p:spPr>
          <a:xfrm>
            <a:off x="2793381" y="3033133"/>
            <a:ext cx="3557240" cy="82519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grpSp>
        <p:nvGrpSpPr>
          <p:cNvPr id="7" name="组 6"/>
          <p:cNvGrpSpPr/>
          <p:nvPr userDrawn="1"/>
        </p:nvGrpSpPr>
        <p:grpSpPr>
          <a:xfrm>
            <a:off x="1466461" y="-1803666"/>
            <a:ext cx="5903168" cy="6691365"/>
            <a:chOff x="5067768" y="-852735"/>
            <a:chExt cx="9613786" cy="9526783"/>
          </a:xfrm>
        </p:grpSpPr>
        <p:sp>
          <p:nvSpPr>
            <p:cNvPr id="5" name="椭圆 1"/>
            <p:cNvSpPr/>
            <p:nvPr userDrawn="1"/>
          </p:nvSpPr>
          <p:spPr>
            <a:xfrm rot="19800000">
              <a:off x="5067768" y="-247745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  <p:sp>
          <p:nvSpPr>
            <p:cNvPr id="6" name="椭圆 1"/>
            <p:cNvSpPr/>
            <p:nvPr userDrawn="1"/>
          </p:nvSpPr>
          <p:spPr>
            <a:xfrm rot="17526771">
              <a:off x="5527534" y="-479972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</p:grpSp>
      <p:sp>
        <p:nvSpPr>
          <p:cNvPr id="8" name="文本占位符 6"/>
          <p:cNvSpPr>
            <a:spLocks noGrp="1"/>
          </p:cNvSpPr>
          <p:nvPr>
            <p:ph type="body" sz="quarter" idx="15" hasCustomPrompt="1"/>
          </p:nvPr>
        </p:nvSpPr>
        <p:spPr>
          <a:xfrm>
            <a:off x="3480528" y="660100"/>
            <a:ext cx="2182944" cy="2373032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16600" b="1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9" name="文本占位符 6"/>
          <p:cNvSpPr>
            <a:spLocks noGrp="1"/>
          </p:cNvSpPr>
          <p:nvPr>
            <p:ph type="body" sz="quarter" idx="16"/>
          </p:nvPr>
        </p:nvSpPr>
        <p:spPr>
          <a:xfrm>
            <a:off x="2793381" y="3033133"/>
            <a:ext cx="3557240" cy="82519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89000"/>
                </a:schemeClr>
              </a:gs>
              <a:gs pos="23000">
                <a:schemeClr val="accent4">
                  <a:lumMod val="89000"/>
                </a:schemeClr>
              </a:gs>
              <a:gs pos="69000">
                <a:schemeClr val="accent4">
                  <a:lumMod val="75000"/>
                </a:schemeClr>
              </a:gs>
              <a:gs pos="97000">
                <a:schemeClr val="accent4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/>
          </a:p>
        </p:txBody>
      </p:sp>
      <p:grpSp>
        <p:nvGrpSpPr>
          <p:cNvPr id="7" name="组 6"/>
          <p:cNvGrpSpPr/>
          <p:nvPr userDrawn="1"/>
        </p:nvGrpSpPr>
        <p:grpSpPr>
          <a:xfrm>
            <a:off x="1466461" y="-1803666"/>
            <a:ext cx="5903168" cy="6691365"/>
            <a:chOff x="5067768" y="-852735"/>
            <a:chExt cx="9613786" cy="9526783"/>
          </a:xfrm>
        </p:grpSpPr>
        <p:sp>
          <p:nvSpPr>
            <p:cNvPr id="5" name="椭圆 1"/>
            <p:cNvSpPr/>
            <p:nvPr userDrawn="1"/>
          </p:nvSpPr>
          <p:spPr>
            <a:xfrm rot="19800000">
              <a:off x="5067768" y="-247745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  <p:sp>
          <p:nvSpPr>
            <p:cNvPr id="6" name="椭圆 1"/>
            <p:cNvSpPr/>
            <p:nvPr userDrawn="1"/>
          </p:nvSpPr>
          <p:spPr>
            <a:xfrm rot="17526771">
              <a:off x="5527534" y="-479972"/>
              <a:ext cx="9526783" cy="8781257"/>
            </a:xfrm>
            <a:custGeom>
              <a:avLst/>
              <a:gdLst>
                <a:gd name="connsiteX0" fmla="*/ 0 w 5312228"/>
                <a:gd name="connsiteY0" fmla="*/ 2656114 h 5312228"/>
                <a:gd name="connsiteX1" fmla="*/ 2656114 w 5312228"/>
                <a:gd name="connsiteY1" fmla="*/ 0 h 5312228"/>
                <a:gd name="connsiteX2" fmla="*/ 5312228 w 5312228"/>
                <a:gd name="connsiteY2" fmla="*/ 2656114 h 5312228"/>
                <a:gd name="connsiteX3" fmla="*/ 2656114 w 5312228"/>
                <a:gd name="connsiteY3" fmla="*/ 5312228 h 5312228"/>
                <a:gd name="connsiteX4" fmla="*/ 0 w 5312228"/>
                <a:gd name="connsiteY4" fmla="*/ 2656114 h 5312228"/>
                <a:gd name="connsiteX0-1" fmla="*/ 108839 w 5421067"/>
                <a:gd name="connsiteY0-2" fmla="*/ 2712298 h 5368412"/>
                <a:gd name="connsiteX1-3" fmla="*/ 732953 w 5421067"/>
                <a:gd name="connsiteY1-4" fmla="*/ 1043155 h 5368412"/>
                <a:gd name="connsiteX2-5" fmla="*/ 2764953 w 5421067"/>
                <a:gd name="connsiteY2-6" fmla="*/ 56184 h 5368412"/>
                <a:gd name="connsiteX3-7" fmla="*/ 5421067 w 5421067"/>
                <a:gd name="connsiteY3-8" fmla="*/ 2712298 h 5368412"/>
                <a:gd name="connsiteX4-9" fmla="*/ 2764953 w 5421067"/>
                <a:gd name="connsiteY4-10" fmla="*/ 5368412 h 5368412"/>
                <a:gd name="connsiteX5" fmla="*/ 108839 w 5421067"/>
                <a:gd name="connsiteY5" fmla="*/ 2712298 h 5368412"/>
                <a:gd name="connsiteX0-11" fmla="*/ 108839 w 5480256"/>
                <a:gd name="connsiteY0-12" fmla="*/ 2656720 h 5312834"/>
                <a:gd name="connsiteX1-13" fmla="*/ 732953 w 5480256"/>
                <a:gd name="connsiteY1-14" fmla="*/ 987577 h 5312834"/>
                <a:gd name="connsiteX2-15" fmla="*/ 2764953 w 5480256"/>
                <a:gd name="connsiteY2-16" fmla="*/ 606 h 5312834"/>
                <a:gd name="connsiteX3-17" fmla="*/ 4303469 w 5480256"/>
                <a:gd name="connsiteY3-18" fmla="*/ 871463 h 5312834"/>
                <a:gd name="connsiteX4-19" fmla="*/ 5421067 w 5480256"/>
                <a:gd name="connsiteY4-20" fmla="*/ 2656720 h 5312834"/>
                <a:gd name="connsiteX5-21" fmla="*/ 2764953 w 5480256"/>
                <a:gd name="connsiteY5-22" fmla="*/ 5312834 h 5312834"/>
                <a:gd name="connsiteX6" fmla="*/ 108839 w 5480256"/>
                <a:gd name="connsiteY6" fmla="*/ 2656720 h 5312834"/>
                <a:gd name="connsiteX0-23" fmla="*/ 108839 w 5544800"/>
                <a:gd name="connsiteY0-24" fmla="*/ 2666351 h 5322465"/>
                <a:gd name="connsiteX1-25" fmla="*/ 732953 w 5544800"/>
                <a:gd name="connsiteY1-26" fmla="*/ 997208 h 5322465"/>
                <a:gd name="connsiteX2-27" fmla="*/ 2764953 w 5544800"/>
                <a:gd name="connsiteY2-28" fmla="*/ 10237 h 5322465"/>
                <a:gd name="connsiteX3-29" fmla="*/ 4971126 w 5544800"/>
                <a:gd name="connsiteY3-30" fmla="*/ 619837 h 5322465"/>
                <a:gd name="connsiteX4-31" fmla="*/ 5421067 w 5544800"/>
                <a:gd name="connsiteY4-32" fmla="*/ 2666351 h 5322465"/>
                <a:gd name="connsiteX5-33" fmla="*/ 2764953 w 5544800"/>
                <a:gd name="connsiteY5-34" fmla="*/ 5322465 h 5322465"/>
                <a:gd name="connsiteX6-35" fmla="*/ 108839 w 5544800"/>
                <a:gd name="connsiteY6-36" fmla="*/ 2666351 h 5322465"/>
                <a:gd name="connsiteX0-37" fmla="*/ 108839 w 5237336"/>
                <a:gd name="connsiteY0-38" fmla="*/ 2666351 h 5322940"/>
                <a:gd name="connsiteX1-39" fmla="*/ 732953 w 5237336"/>
                <a:gd name="connsiteY1-40" fmla="*/ 997208 h 5322940"/>
                <a:gd name="connsiteX2-41" fmla="*/ 2764953 w 5237336"/>
                <a:gd name="connsiteY2-42" fmla="*/ 10237 h 5322940"/>
                <a:gd name="connsiteX3-43" fmla="*/ 4971126 w 5237336"/>
                <a:gd name="connsiteY3-44" fmla="*/ 619837 h 5322940"/>
                <a:gd name="connsiteX4-45" fmla="*/ 4927582 w 5237336"/>
                <a:gd name="connsiteY4-46" fmla="*/ 2869551 h 5322940"/>
                <a:gd name="connsiteX5-47" fmla="*/ 2764953 w 5237336"/>
                <a:gd name="connsiteY5-48" fmla="*/ 5322465 h 5322940"/>
                <a:gd name="connsiteX6-49" fmla="*/ 108839 w 5237336"/>
                <a:gd name="connsiteY6-50" fmla="*/ 2666351 h 5322940"/>
                <a:gd name="connsiteX0-51" fmla="*/ 108839 w 5705147"/>
                <a:gd name="connsiteY0-52" fmla="*/ 2666351 h 5325044"/>
                <a:gd name="connsiteX1-53" fmla="*/ 732953 w 5705147"/>
                <a:gd name="connsiteY1-54" fmla="*/ 997208 h 5325044"/>
                <a:gd name="connsiteX2-55" fmla="*/ 2764953 w 5705147"/>
                <a:gd name="connsiteY2-56" fmla="*/ 10237 h 5325044"/>
                <a:gd name="connsiteX3-57" fmla="*/ 4971126 w 5705147"/>
                <a:gd name="connsiteY3-58" fmla="*/ 619837 h 5325044"/>
                <a:gd name="connsiteX4-59" fmla="*/ 5609754 w 5705147"/>
                <a:gd name="connsiteY4-60" fmla="*/ 3116294 h 5325044"/>
                <a:gd name="connsiteX5-61" fmla="*/ 2764953 w 5705147"/>
                <a:gd name="connsiteY5-62" fmla="*/ 5322465 h 5325044"/>
                <a:gd name="connsiteX6-63" fmla="*/ 108839 w 5705147"/>
                <a:gd name="connsiteY6-64" fmla="*/ 2666351 h 5325044"/>
                <a:gd name="connsiteX0-65" fmla="*/ 49424 w 5645732"/>
                <a:gd name="connsiteY0-66" fmla="*/ 2666351 h 5343874"/>
                <a:gd name="connsiteX1-67" fmla="*/ 673538 w 5645732"/>
                <a:gd name="connsiteY1-68" fmla="*/ 997208 h 5343874"/>
                <a:gd name="connsiteX2-69" fmla="*/ 2705538 w 5645732"/>
                <a:gd name="connsiteY2-70" fmla="*/ 10237 h 5343874"/>
                <a:gd name="connsiteX3-71" fmla="*/ 4911711 w 5645732"/>
                <a:gd name="connsiteY3-72" fmla="*/ 619837 h 5343874"/>
                <a:gd name="connsiteX4-73" fmla="*/ 5550339 w 5645732"/>
                <a:gd name="connsiteY4-74" fmla="*/ 3116294 h 5343874"/>
                <a:gd name="connsiteX5-75" fmla="*/ 2705538 w 5645732"/>
                <a:gd name="connsiteY5-76" fmla="*/ 5322465 h 5343874"/>
                <a:gd name="connsiteX6-77" fmla="*/ 339710 w 5645732"/>
                <a:gd name="connsiteY6-78" fmla="*/ 4146808 h 5343874"/>
                <a:gd name="connsiteX7" fmla="*/ 49424 w 5645732"/>
                <a:gd name="connsiteY7" fmla="*/ 2666351 h 5343874"/>
                <a:gd name="connsiteX0-79" fmla="*/ 180841 w 5777149"/>
                <a:gd name="connsiteY0-80" fmla="*/ 2666351 h 5335133"/>
                <a:gd name="connsiteX1-81" fmla="*/ 804955 w 5777149"/>
                <a:gd name="connsiteY1-82" fmla="*/ 997208 h 5335133"/>
                <a:gd name="connsiteX2-83" fmla="*/ 2836955 w 5777149"/>
                <a:gd name="connsiteY2-84" fmla="*/ 10237 h 5335133"/>
                <a:gd name="connsiteX3-85" fmla="*/ 5043128 w 5777149"/>
                <a:gd name="connsiteY3-86" fmla="*/ 619837 h 5335133"/>
                <a:gd name="connsiteX4-87" fmla="*/ 5681756 w 5777149"/>
                <a:gd name="connsiteY4-88" fmla="*/ 3116294 h 5335133"/>
                <a:gd name="connsiteX5-89" fmla="*/ 2836955 w 5777149"/>
                <a:gd name="connsiteY5-90" fmla="*/ 5322465 h 5335133"/>
                <a:gd name="connsiteX6-91" fmla="*/ 238898 w 5777149"/>
                <a:gd name="connsiteY6-92" fmla="*/ 3958122 h 5335133"/>
                <a:gd name="connsiteX7-93" fmla="*/ 180841 w 5777149"/>
                <a:gd name="connsiteY7-94" fmla="*/ 2666351 h 5335133"/>
                <a:gd name="connsiteX0-95" fmla="*/ 162747 w 5788084"/>
                <a:gd name="connsiteY0-96" fmla="*/ 2274466 h 5335133"/>
                <a:gd name="connsiteX1-97" fmla="*/ 815890 w 5788084"/>
                <a:gd name="connsiteY1-98" fmla="*/ 997208 h 5335133"/>
                <a:gd name="connsiteX2-99" fmla="*/ 2847890 w 5788084"/>
                <a:gd name="connsiteY2-100" fmla="*/ 10237 h 5335133"/>
                <a:gd name="connsiteX3-101" fmla="*/ 5054063 w 5788084"/>
                <a:gd name="connsiteY3-102" fmla="*/ 619837 h 5335133"/>
                <a:gd name="connsiteX4-103" fmla="*/ 5692691 w 5788084"/>
                <a:gd name="connsiteY4-104" fmla="*/ 3116294 h 5335133"/>
                <a:gd name="connsiteX5-105" fmla="*/ 2847890 w 5788084"/>
                <a:gd name="connsiteY5-106" fmla="*/ 5322465 h 5335133"/>
                <a:gd name="connsiteX6-107" fmla="*/ 249833 w 5788084"/>
                <a:gd name="connsiteY6-108" fmla="*/ 3958122 h 5335133"/>
                <a:gd name="connsiteX7-109" fmla="*/ 162747 w 5788084"/>
                <a:gd name="connsiteY7-110" fmla="*/ 2274466 h 53351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93" y="connsiteY7-94"/>
                </a:cxn>
              </a:cxnLst>
              <a:rect l="l" t="t" r="r" b="b"/>
              <a:pathLst>
                <a:path w="5788084" h="5335133">
                  <a:moveTo>
                    <a:pt x="162747" y="2274466"/>
                  </a:moveTo>
                  <a:cubicBezTo>
                    <a:pt x="257090" y="1780980"/>
                    <a:pt x="373204" y="1439894"/>
                    <a:pt x="815890" y="997208"/>
                  </a:cubicBezTo>
                  <a:cubicBezTo>
                    <a:pt x="1258576" y="554522"/>
                    <a:pt x="2141528" y="73132"/>
                    <a:pt x="2847890" y="10237"/>
                  </a:cubicBezTo>
                  <a:cubicBezTo>
                    <a:pt x="3554252" y="-52658"/>
                    <a:pt x="4611377" y="177151"/>
                    <a:pt x="5054063" y="619837"/>
                  </a:cubicBezTo>
                  <a:cubicBezTo>
                    <a:pt x="5496749" y="1062523"/>
                    <a:pt x="6002329" y="2414770"/>
                    <a:pt x="5692691" y="3116294"/>
                  </a:cubicBezTo>
                  <a:cubicBezTo>
                    <a:pt x="5383053" y="3817818"/>
                    <a:pt x="3755033" y="5182160"/>
                    <a:pt x="2847890" y="5322465"/>
                  </a:cubicBezTo>
                  <a:cubicBezTo>
                    <a:pt x="1940747" y="5462770"/>
                    <a:pt x="692519" y="4400808"/>
                    <a:pt x="249833" y="3958122"/>
                  </a:cubicBezTo>
                  <a:cubicBezTo>
                    <a:pt x="-192853" y="3515436"/>
                    <a:pt x="68404" y="2767952"/>
                    <a:pt x="162747" y="2274466"/>
                  </a:cubicBez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zh-CN" altLang="en-US" sz="1800"/>
            </a:p>
          </p:txBody>
        </p:sp>
      </p:grpSp>
      <p:sp>
        <p:nvSpPr>
          <p:cNvPr id="8" name="文本占位符 6"/>
          <p:cNvSpPr>
            <a:spLocks noGrp="1"/>
          </p:cNvSpPr>
          <p:nvPr>
            <p:ph type="body" sz="quarter" idx="15" hasCustomPrompt="1"/>
          </p:nvPr>
        </p:nvSpPr>
        <p:spPr>
          <a:xfrm>
            <a:off x="3480528" y="660100"/>
            <a:ext cx="2182944" cy="2373032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16600" b="1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en-US" altLang="zh-CN"/>
              <a:t>00</a:t>
            </a:r>
            <a:endParaRPr kumimoji="1" lang="zh-CN" altLang="en-US"/>
          </a:p>
        </p:txBody>
      </p:sp>
      <p:sp>
        <p:nvSpPr>
          <p:cNvPr id="9" name="文本占位符 6"/>
          <p:cNvSpPr>
            <a:spLocks noGrp="1"/>
          </p:cNvSpPr>
          <p:nvPr>
            <p:ph type="body" sz="quarter" idx="16"/>
          </p:nvPr>
        </p:nvSpPr>
        <p:spPr>
          <a:xfrm>
            <a:off x="2793381" y="3033133"/>
            <a:ext cx="3557240" cy="82519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4000" b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algn="ctr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797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51.xml"/><Relationship Id="rId7" Type="http://schemas.openxmlformats.org/officeDocument/2006/relationships/image" Target="../media/image37.pn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13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tags" Target="../tags/tag18.xml"/><Relationship Id="rId7" Type="http://schemas.openxmlformats.org/officeDocument/2006/relationships/image" Target="../media/image43.png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42.png"/><Relationship Id="rId5" Type="http://schemas.openxmlformats.org/officeDocument/2006/relationships/slideLayout" Target="../slideLayouts/slideLayout51.xml"/><Relationship Id="rId10" Type="http://schemas.openxmlformats.org/officeDocument/2006/relationships/image" Target="../media/image13.png"/><Relationship Id="rId4" Type="http://schemas.openxmlformats.org/officeDocument/2006/relationships/tags" Target="../tags/tag19.xml"/><Relationship Id="rId9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7" Type="http://schemas.openxmlformats.org/officeDocument/2006/relationships/image" Target="../media/image13.pn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47.png"/><Relationship Id="rId5" Type="http://schemas.openxmlformats.org/officeDocument/2006/relationships/image" Target="../media/image33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51.xml"/><Relationship Id="rId7" Type="http://schemas.openxmlformats.org/officeDocument/2006/relationships/image" Target="../media/image51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tags" Target="../tags/tag26.xml"/><Relationship Id="rId7" Type="http://schemas.openxmlformats.org/officeDocument/2006/relationships/image" Target="../media/image55.pn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slideLayout" Target="../slideLayouts/slideLayout5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tags" Target="../tags/tag29.xml"/><Relationship Id="rId7" Type="http://schemas.openxmlformats.org/officeDocument/2006/relationships/image" Target="../media/image58.png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slideLayout" Target="../slideLayouts/slideLayout5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tags" Target="../tags/tag32.xml"/><Relationship Id="rId7" Type="http://schemas.openxmlformats.org/officeDocument/2006/relationships/image" Target="../media/image59.png"/><Relationship Id="rId12" Type="http://schemas.openxmlformats.org/officeDocument/2006/relationships/image" Target="../media/image13.png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slideLayout" Target="../slideLayouts/slideLayout51.xml"/><Relationship Id="rId11" Type="http://schemas.openxmlformats.org/officeDocument/2006/relationships/image" Target="../media/image63.png"/><Relationship Id="rId5" Type="http://schemas.openxmlformats.org/officeDocument/2006/relationships/tags" Target="../tags/tag34.xml"/><Relationship Id="rId10" Type="http://schemas.openxmlformats.org/officeDocument/2006/relationships/image" Target="../media/image62.png"/><Relationship Id="rId4" Type="http://schemas.openxmlformats.org/officeDocument/2006/relationships/tags" Target="../tags/tag33.xml"/><Relationship Id="rId9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tags" Target="../tags/tag37.xml"/><Relationship Id="rId7" Type="http://schemas.openxmlformats.org/officeDocument/2006/relationships/image" Target="../media/image65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64.png"/><Relationship Id="rId5" Type="http://schemas.openxmlformats.org/officeDocument/2006/relationships/slideLayout" Target="../slideLayouts/slideLayout51.xml"/><Relationship Id="rId10" Type="http://schemas.openxmlformats.org/officeDocument/2006/relationships/image" Target="../media/image13.png"/><Relationship Id="rId4" Type="http://schemas.openxmlformats.org/officeDocument/2006/relationships/tags" Target="../tags/tag38.xml"/><Relationship Id="rId9" Type="http://schemas.openxmlformats.org/officeDocument/2006/relationships/image" Target="../media/image6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tags" Target="../tags/tag41.xml"/><Relationship Id="rId7" Type="http://schemas.openxmlformats.org/officeDocument/2006/relationships/image" Target="../media/image69.png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670.png"/><Relationship Id="rId11" Type="http://schemas.openxmlformats.org/officeDocument/2006/relationships/image" Target="../media/image13.png"/><Relationship Id="rId10" Type="http://schemas.openxmlformats.org/officeDocument/2006/relationships/image" Target="../media/image72.png"/><Relationship Id="rId4" Type="http://schemas.openxmlformats.org/officeDocument/2006/relationships/slideLayout" Target="../slideLayouts/slideLayout51.xml"/><Relationship Id="rId9" Type="http://schemas.openxmlformats.org/officeDocument/2006/relationships/image" Target="../media/image7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42.xml"/><Relationship Id="rId6" Type="http://schemas.openxmlformats.org/officeDocument/2006/relationships/image" Target="../media/image13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7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tags" Target="../tags/tag45.xml"/><Relationship Id="rId7" Type="http://schemas.openxmlformats.org/officeDocument/2006/relationships/image" Target="../media/image78.png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77.png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39.xml"/><Relationship Id="rId7" Type="http://schemas.openxmlformats.org/officeDocument/2006/relationships/image" Target="../media/image23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6.xml"/><Relationship Id="rId7" Type="http://schemas.openxmlformats.org/officeDocument/2006/relationships/image" Target="../media/image25.png"/><Relationship Id="rId12" Type="http://schemas.openxmlformats.org/officeDocument/2006/relationships/image" Target="../media/image13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slideLayout" Target="../slideLayouts/slideLayout51.xml"/><Relationship Id="rId11" Type="http://schemas.openxmlformats.org/officeDocument/2006/relationships/image" Target="../media/image29.png"/><Relationship Id="rId5" Type="http://schemas.openxmlformats.org/officeDocument/2006/relationships/tags" Target="../tags/tag8.xml"/><Relationship Id="rId10" Type="http://schemas.openxmlformats.org/officeDocument/2006/relationships/image" Target="../media/image28.png"/><Relationship Id="rId4" Type="http://schemas.openxmlformats.org/officeDocument/2006/relationships/tags" Target="../tags/tag7.xml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tags" Target="../tags/tag11.xml"/><Relationship Id="rId7" Type="http://schemas.openxmlformats.org/officeDocument/2006/relationships/image" Target="../media/image32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slideLayout" Target="../slideLayouts/slideLayout51.xml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12377" y="4620850"/>
            <a:ext cx="1155128" cy="1873729"/>
          </a:xfrm>
          <a:prstGeom prst="rect">
            <a:avLst/>
          </a:prstGeom>
          <a:solidFill>
            <a:srgbClr val="FFFFFF">
              <a:alpha val="96000"/>
            </a:srgbClr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 flipH="1">
            <a:off x="4129968" y="3909482"/>
            <a:ext cx="3977640" cy="111376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lvl="0" algn="l">
              <a:lnSpc>
                <a:spcPct val="150000"/>
              </a:lnSpc>
            </a:pP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报告人：王</a:t>
            </a:r>
            <a:r>
              <a:rPr lang="en-US" altLang="zh-CN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迪</a:t>
            </a:r>
          </a:p>
          <a:p>
            <a:pPr lvl="0" algn="l">
              <a:lnSpc>
                <a:spcPct val="150000"/>
              </a:lnSpc>
            </a:pP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单</a:t>
            </a:r>
            <a:r>
              <a:rPr lang="en-US" altLang="zh-CN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位：湖南师范大学</a:t>
            </a:r>
          </a:p>
        </p:txBody>
      </p:sp>
      <p:sp>
        <p:nvSpPr>
          <p:cNvPr id="13" name="矩形 12"/>
          <p:cNvSpPr/>
          <p:nvPr/>
        </p:nvSpPr>
        <p:spPr>
          <a:xfrm>
            <a:off x="308787" y="1473001"/>
            <a:ext cx="8646065" cy="1457565"/>
          </a:xfrm>
          <a:prstGeom prst="rect">
            <a:avLst/>
          </a:prstGeom>
          <a:solidFill>
            <a:srgbClr val="355C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8194" tIns="24097" rIns="48194" bIns="24097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3600" b="1" dirty="0">
                <a:latin typeface="Times New Roman" panose="02020603050405020304" charset="0"/>
                <a:cs typeface="Times New Roman" panose="02020603050405020304" charset="0"/>
              </a:rPr>
              <a:t>From Topologies to </a:t>
            </a:r>
            <a:r>
              <a:rPr lang="en-US" altLang="zh-CN" sz="3600" b="1" dirty="0" err="1">
                <a:latin typeface="Times New Roman" panose="02020603050405020304" charset="0"/>
                <a:cs typeface="Times New Roman" panose="02020603050405020304" charset="0"/>
              </a:rPr>
              <a:t>Rescattering</a:t>
            </a:r>
            <a:r>
              <a:rPr lang="en-US" altLang="zh-CN" sz="3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</a:p>
          <a:p>
            <a:pPr algn="ctr"/>
            <a:r>
              <a:rPr lang="en-US" altLang="zh-CN" sz="3600" b="1" dirty="0">
                <a:latin typeface="Times New Roman" panose="02020603050405020304" charset="0"/>
                <a:cs typeface="Times New Roman" panose="02020603050405020304" charset="0"/>
              </a:rPr>
              <a:t> in Charmed Baryon Decays</a:t>
            </a: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2C5367F4-110F-38B3-4C23-5AD2E16FB438}"/>
              </a:ext>
            </a:extLst>
          </p:cNvPr>
          <p:cNvCxnSpPr/>
          <p:nvPr/>
        </p:nvCxnSpPr>
        <p:spPr>
          <a:xfrm>
            <a:off x="0" y="74676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" name="Picture 2">
            <a:extLst>
              <a:ext uri="{FF2B5EF4-FFF2-40B4-BE49-F238E27FC236}">
                <a16:creationId xmlns:a16="http://schemas.microsoft.com/office/drawing/2014/main" id="{591C2524-5BF6-3524-9DB3-36A21BEF7C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126" y="3828186"/>
            <a:ext cx="2373383" cy="1580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FEF57FEF-551F-44FB-8DD8-8815DC9F4D59}"/>
              </a:ext>
            </a:extLst>
          </p:cNvPr>
          <p:cNvSpPr txBox="1"/>
          <p:nvPr/>
        </p:nvSpPr>
        <p:spPr>
          <a:xfrm>
            <a:off x="4631819" y="5557714"/>
            <a:ext cx="35878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合作者：骆金凤，赖颖鑫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3C39761-FD90-4A5E-8950-A03674A6B7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5957" y="101277"/>
            <a:ext cx="542113" cy="524287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0DFA7E7B-732F-414D-9D0E-DE70A8CF19BA}"/>
              </a:ext>
            </a:extLst>
          </p:cNvPr>
          <p:cNvSpPr txBox="1"/>
          <p:nvPr/>
        </p:nvSpPr>
        <p:spPr>
          <a:xfrm>
            <a:off x="789941" y="163129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第八届粒子物理天问论坛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8646850" y="6445189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10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0" y="76708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7" name="文本占位符 1">
            <a:extLst>
              <a:ext uri="{FF2B5EF4-FFF2-40B4-BE49-F238E27FC236}">
                <a16:creationId xmlns:a16="http://schemas.microsoft.com/office/drawing/2014/main" id="{F2F7ECE2-FCBB-4A1E-870D-81991FF0CE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759" y="843915"/>
            <a:ext cx="7765869" cy="686435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n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Topologies of heavy baryon decays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4E33AFAE-0560-4C68-B0AD-2FCDB35CF901}"/>
              </a:ext>
            </a:extLst>
          </p:cNvPr>
          <p:cNvSpPr txBox="1"/>
          <p:nvPr/>
        </p:nvSpPr>
        <p:spPr>
          <a:xfrm>
            <a:off x="337476" y="1627141"/>
            <a:ext cx="5344233" cy="9246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Wavefunction</a:t>
            </a:r>
          </a:p>
          <a:p>
            <a:pPr>
              <a:lnSpc>
                <a:spcPct val="130000"/>
              </a:lnSpc>
            </a:pPr>
            <a:endParaRPr lang="en-US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图片 28" descr="\documentclass{article}&#10;\usepackage{amsmath}&#10;\pagestyle{empty}&#10;\begin{document}&#10;&#10;\begin{align*}&#10;  \Psi = \phi_{\rm flavor}\chi_{\rm spin}\xi_{\rm color}\eta_{\rm space}&#10;\end{align*}&#10;&#10;&#10;\end{document}" title="IguanaTex Bitmap Display">
            <a:extLst>
              <a:ext uri="{FF2B5EF4-FFF2-40B4-BE49-F238E27FC236}">
                <a16:creationId xmlns:a16="http://schemas.microsoft.com/office/drawing/2014/main" id="{53153DB8-52CE-4DD9-8052-72AA3F11AD8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338072" y="2364052"/>
            <a:ext cx="2848356" cy="248412"/>
          </a:xfrm>
          <a:prstGeom prst="rect">
            <a:avLst/>
          </a:prstGeom>
        </p:spPr>
      </p:pic>
      <p:pic>
        <p:nvPicPr>
          <p:cNvPr id="30" name="图片 29" descr="\documentclass{article}&#10;\usepackage{amsmath}&#10;\pagestyle{empty}&#10;\begin{document}&#10;&#10;\begin{align*}&#10; \psi =\phi_S\chi_S+\phi_A\chi_A&#10;\end{align*}&#10;&#10;&#10;\end{document}" title="IguanaTex Bitmap Display">
            <a:extLst>
              <a:ext uri="{FF2B5EF4-FFF2-40B4-BE49-F238E27FC236}">
                <a16:creationId xmlns:a16="http://schemas.microsoft.com/office/drawing/2014/main" id="{4B904EDF-40E9-41AC-9259-C88D9794CB2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690905" y="2895645"/>
            <a:ext cx="2036064" cy="228600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67D450CB-77CD-4463-8439-A1033EFBC8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915" y="3746664"/>
            <a:ext cx="7228279" cy="1532041"/>
          </a:xfrm>
          <a:prstGeom prst="rect">
            <a:avLst/>
          </a:prstGeom>
        </p:spPr>
      </p:pic>
      <p:pic>
        <p:nvPicPr>
          <p:cNvPr id="32" name="图片 31" descr="图示&#10;&#10;AI 生成的内容可能不正确。">
            <a:extLst>
              <a:ext uri="{FF2B5EF4-FFF2-40B4-BE49-F238E27FC236}">
                <a16:creationId xmlns:a16="http://schemas.microsoft.com/office/drawing/2014/main" id="{3B133A02-0A6C-4706-850D-C8CBFDAA14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63389" y="1916415"/>
            <a:ext cx="2185207" cy="1332737"/>
          </a:xfrm>
          <a:prstGeom prst="rect">
            <a:avLst/>
          </a:prstGeom>
        </p:spPr>
      </p:pic>
      <p:sp>
        <p:nvSpPr>
          <p:cNvPr id="33" name="右中括号 32">
            <a:extLst>
              <a:ext uri="{FF2B5EF4-FFF2-40B4-BE49-F238E27FC236}">
                <a16:creationId xmlns:a16="http://schemas.microsoft.com/office/drawing/2014/main" id="{EABAB860-5DD6-41EF-A78A-33EF101C51C0}"/>
              </a:ext>
            </a:extLst>
          </p:cNvPr>
          <p:cNvSpPr/>
          <p:nvPr/>
        </p:nvSpPr>
        <p:spPr>
          <a:xfrm>
            <a:off x="2667000" y="3838575"/>
            <a:ext cx="95250" cy="523875"/>
          </a:xfrm>
          <a:prstGeom prst="righ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右中括号 33">
            <a:extLst>
              <a:ext uri="{FF2B5EF4-FFF2-40B4-BE49-F238E27FC236}">
                <a16:creationId xmlns:a16="http://schemas.microsoft.com/office/drawing/2014/main" id="{0D3CA98A-DF72-42FD-BC15-1A6EA71D2AD8}"/>
              </a:ext>
            </a:extLst>
          </p:cNvPr>
          <p:cNvSpPr/>
          <p:nvPr/>
        </p:nvSpPr>
        <p:spPr>
          <a:xfrm>
            <a:off x="7711319" y="4100512"/>
            <a:ext cx="95250" cy="314325"/>
          </a:xfrm>
          <a:prstGeom prst="righ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右中括号 34">
            <a:extLst>
              <a:ext uri="{FF2B5EF4-FFF2-40B4-BE49-F238E27FC236}">
                <a16:creationId xmlns:a16="http://schemas.microsoft.com/office/drawing/2014/main" id="{B153BBC1-C9A6-4E16-8C49-732EBADA69E9}"/>
              </a:ext>
            </a:extLst>
          </p:cNvPr>
          <p:cNvSpPr/>
          <p:nvPr/>
        </p:nvSpPr>
        <p:spPr>
          <a:xfrm>
            <a:off x="5212972" y="3833812"/>
            <a:ext cx="95250" cy="314325"/>
          </a:xfrm>
          <a:prstGeom prst="righ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3" name="图片 42">
            <a:extLst>
              <a:ext uri="{FF2B5EF4-FFF2-40B4-BE49-F238E27FC236}">
                <a16:creationId xmlns:a16="http://schemas.microsoft.com/office/drawing/2014/main" id="{41327819-B711-4C92-88BE-0E2BB5EF28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915" y="5325959"/>
            <a:ext cx="7228279" cy="1532041"/>
          </a:xfrm>
          <a:prstGeom prst="rect">
            <a:avLst/>
          </a:prstGeom>
        </p:spPr>
      </p:pic>
      <p:sp>
        <p:nvSpPr>
          <p:cNvPr id="44" name="右大括号 43">
            <a:extLst>
              <a:ext uri="{FF2B5EF4-FFF2-40B4-BE49-F238E27FC236}">
                <a16:creationId xmlns:a16="http://schemas.microsoft.com/office/drawing/2014/main" id="{4D62EADD-902C-4214-83B9-9C7FB057EB03}"/>
              </a:ext>
            </a:extLst>
          </p:cNvPr>
          <p:cNvSpPr/>
          <p:nvPr/>
        </p:nvSpPr>
        <p:spPr>
          <a:xfrm>
            <a:off x="2655625" y="5429571"/>
            <a:ext cx="106625" cy="532227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右大括号 44">
            <a:extLst>
              <a:ext uri="{FF2B5EF4-FFF2-40B4-BE49-F238E27FC236}">
                <a16:creationId xmlns:a16="http://schemas.microsoft.com/office/drawing/2014/main" id="{73EBC722-A0FC-48FD-8DCD-F6339BD768AC}"/>
              </a:ext>
            </a:extLst>
          </p:cNvPr>
          <p:cNvSpPr/>
          <p:nvPr/>
        </p:nvSpPr>
        <p:spPr>
          <a:xfrm>
            <a:off x="5249222" y="5429572"/>
            <a:ext cx="152338" cy="304800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右大括号 45">
            <a:extLst>
              <a:ext uri="{FF2B5EF4-FFF2-40B4-BE49-F238E27FC236}">
                <a16:creationId xmlns:a16="http://schemas.microsoft.com/office/drawing/2014/main" id="{291943EA-B1C4-44C5-BBA1-0CF3DB3CDD3B}"/>
              </a:ext>
            </a:extLst>
          </p:cNvPr>
          <p:cNvSpPr/>
          <p:nvPr/>
        </p:nvSpPr>
        <p:spPr>
          <a:xfrm>
            <a:off x="7753256" y="5695685"/>
            <a:ext cx="135276" cy="304800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123A2963-88F2-4E25-9774-B553E70B3B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05957" y="101277"/>
            <a:ext cx="542113" cy="524287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4A13EF49-4043-42F6-B374-B41ADCA113F7}"/>
              </a:ext>
            </a:extLst>
          </p:cNvPr>
          <p:cNvSpPr txBox="1"/>
          <p:nvPr/>
        </p:nvSpPr>
        <p:spPr>
          <a:xfrm>
            <a:off x="789941" y="163129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第八届粒子物理天问论坛</a:t>
            </a:r>
          </a:p>
        </p:txBody>
      </p:sp>
    </p:spTree>
    <p:extLst>
      <p:ext uri="{BB962C8B-B14F-4D97-AF65-F5344CB8AC3E}">
        <p14:creationId xmlns:p14="http://schemas.microsoft.com/office/powerpoint/2010/main" val="941154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8646850" y="6445189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11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0" y="76708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文本占位符 1">
            <a:extLst>
              <a:ext uri="{FF2B5EF4-FFF2-40B4-BE49-F238E27FC236}">
                <a16:creationId xmlns:a16="http://schemas.microsoft.com/office/drawing/2014/main" id="{7578254A-E131-9BA7-F785-065529EA9CBD}"/>
              </a:ext>
            </a:extLst>
          </p:cNvPr>
          <p:cNvSpPr txBox="1">
            <a:spLocks/>
          </p:cNvSpPr>
          <p:nvPr/>
        </p:nvSpPr>
        <p:spPr>
          <a:xfrm>
            <a:off x="238760" y="843915"/>
            <a:ext cx="8469404" cy="686435"/>
          </a:xfrm>
          <a:prstGeom prst="rect">
            <a:avLst/>
          </a:prstGeom>
          <a:ln w="12700" cmpd="sng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Topologies in charmed baryon decays 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66620EC-A636-58E9-DC4E-9F24FAF9E7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246" y="1569463"/>
            <a:ext cx="7552601" cy="507834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A6077F9-F9BF-4567-8C32-6FA7FECCE4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5957" y="101277"/>
            <a:ext cx="542113" cy="524287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5E331CBE-055D-4F3E-B562-99DC296D378E}"/>
              </a:ext>
            </a:extLst>
          </p:cNvPr>
          <p:cNvSpPr txBox="1"/>
          <p:nvPr/>
        </p:nvSpPr>
        <p:spPr>
          <a:xfrm>
            <a:off x="789941" y="163129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第八届粒子物理天问论坛</a:t>
            </a:r>
          </a:p>
        </p:txBody>
      </p:sp>
    </p:spTree>
    <p:extLst>
      <p:ext uri="{BB962C8B-B14F-4D97-AF65-F5344CB8AC3E}">
        <p14:creationId xmlns:p14="http://schemas.microsoft.com/office/powerpoint/2010/main" val="2278960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8646850" y="6445189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12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FE7858B-E2CA-A4B9-EB37-113B8E2932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621" y="218604"/>
            <a:ext cx="7656757" cy="656513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87B6437-FF3F-4AA5-A3FE-227DF5B166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174" y="5862930"/>
            <a:ext cx="3684234" cy="65269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15870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Wang and J.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Luo, Phys. Rev. D </a:t>
            </a:r>
            <a:r>
              <a:rPr lang="zh-CN" altLang="zh-CN" sz="1600" b="1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110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no.9, 093001 (2024) </a:t>
            </a:r>
          </a:p>
        </p:txBody>
      </p:sp>
    </p:spTree>
    <p:extLst>
      <p:ext uri="{BB962C8B-B14F-4D97-AF65-F5344CB8AC3E}">
        <p14:creationId xmlns:p14="http://schemas.microsoft.com/office/powerpoint/2010/main" val="15092659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>
            <a:extLst>
              <a:ext uri="{FF2B5EF4-FFF2-40B4-BE49-F238E27FC236}">
                <a16:creationId xmlns:a16="http://schemas.microsoft.com/office/drawing/2014/main" id="{A6ABFC71-F8BD-795A-3910-9A326F5A4520}"/>
              </a:ext>
            </a:extLst>
          </p:cNvPr>
          <p:cNvSpPr txBox="1"/>
          <p:nvPr/>
        </p:nvSpPr>
        <p:spPr>
          <a:xfrm>
            <a:off x="545207" y="1647495"/>
            <a:ext cx="690672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TDA: constructed via </a:t>
            </a: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third-rank octet tensors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lang="en-US" altLang="zh-CN" sz="2400" b="1" dirty="0">
              <a:solidFill>
                <a:prstClr val="black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lang="en-US" altLang="zh-CN" sz="2400" b="1" dirty="0">
              <a:solidFill>
                <a:prstClr val="black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altLang="zh-CN" sz="2400" dirty="0" err="1">
                <a:solidFill>
                  <a:prstClr val="black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ChPT</a:t>
            </a:r>
            <a:r>
              <a:rPr lang="en-US" altLang="zh-CN" sz="2400" dirty="0">
                <a:solidFill>
                  <a:prstClr val="black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: constructed via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(1,1)-rank octet tensors</a:t>
            </a: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</a:p>
        </p:txBody>
      </p:sp>
      <p:sp>
        <p:nvSpPr>
          <p:cNvPr id="21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8759" y="843915"/>
            <a:ext cx="7765869" cy="686435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n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TDA and </a:t>
            </a:r>
            <a:r>
              <a:rPr lang="en-US" altLang="zh-CN" sz="3200" dirty="0" err="1">
                <a:ln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ChPT</a:t>
            </a:r>
            <a:endParaRPr lang="en-US" altLang="zh-CN" sz="3200" dirty="0">
              <a:ln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charset="0"/>
              <a:ea typeface="华文中宋" panose="020106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646850" y="6445189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600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13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0" y="76708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0" name="图片 9" descr="\documentclass{article}&#10;\usepackage{amsmath}&#10;\pagestyle{empty}&#10;\begin{document}&#10;&#10;\begin{align*}&#10;\mathcal{L}_{\mathcal{V}\mathcal{P}\mathcal{P}} &amp;= \frac{ig_{VPP}}{\sqrt{2}}&#10;\,Tr\,(\mathcal{V}^{\mu}\,[\mathcal{P},\partial_\mu \mathcal{P}]),\nonumber\\&#10;  \mathcal{L}_{\mathcal{B}\mathcal{B}\mathcal{P}}&amp;= \sqrt{2}D \,Tr(\overline {\mathcal{B}}\,i\gamma_5\{ \mathcal{P},\mathcal{B}\}) + \sqrt{2}F \,Tr(\overline {\mathcal{B}}\,i\gamma_5[ \mathcal{P},\mathcal{B}]),\nonumber\\&#10;  \mathcal{L}_{\mathcal{B}\mathcal{B}\mathcal{V}}&amp;=  \sqrt{2}D_V Tr(\overline {\mathcal{B}}\gamma^\mu\{\mathcal{V}_\mu,\mathcal{B}\})+ \sqrt{2}F_V Tr(\overline {\mathcal{B}}\gamma^\mu[\mathcal{V}_\mu,\mathcal{B}])\\&amp;~~-\sqrt{2}(D_V-F_V) Tr(\overline {\mathcal{B}}\gamma^\mu\mathcal{B})Tr(\mathcal{V}_\mu).&#10;\end{align*}&#10;&#10;&#10;\end{document}" title="IguanaTex Bitmap Display">
            <a:extLst>
              <a:ext uri="{FF2B5EF4-FFF2-40B4-BE49-F238E27FC236}">
                <a16:creationId xmlns:a16="http://schemas.microsoft.com/office/drawing/2014/main" id="{038C7D47-9F97-4367-B548-BCAC1E959BD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408534" y="4630256"/>
            <a:ext cx="5631458" cy="1712031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3A9CF2F4-7CD1-AEFC-D423-D590882AFBDA}"/>
              </a:ext>
            </a:extLst>
          </p:cNvPr>
          <p:cNvSpPr txBox="1"/>
          <p:nvPr/>
        </p:nvSpPr>
        <p:spPr>
          <a:xfrm>
            <a:off x="8205704" y="3755539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zh-CN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图片 7" descr="\documentclass{article}&#10;\usepackage{amsmath}&#10;\pagestyle{empty}&#10;\begin{document}&#10;&#10;\begin{align*}&#10;&amp;~~~~~ \mathcal{A}^S(B_{c\overline 3}\to B_8^SM) = \\&amp; ~~~a^S_1(B_{c\overline 3})_{ij} H^m_{kl}M^i_m (B_8^S)^{jkl} + a^S_2(B_{c\overline 3})_{ij}H^m_{kl}M^i_m ( B_8^S)^{jlk}+ a^S_3(B_{c\overline 3})_{ij}H^m_{kl}M^i_m ( B_8^S)^{klj} \nonumber\\&#10;   &amp; + a^S_4(B_{c\overline 3})_{ij} H^i_{kl}M^j_m (B_8^S)^{klm}  + a^S_5(B_{c\overline 3})_{ij} H^i_{kl}M^j_m ( B_8^S)^{kml}  + a^S_6(B_{c\overline 3})_{ij} H^i_{kl}M^j_m ( B_8^S)^{lmk} \\&#10;&amp;+\quad ...&#10;\end{align*}&#10;&#10;&#10;\end{document}" title="IguanaTex Bitmap Display">
            <a:extLst>
              <a:ext uri="{FF2B5EF4-FFF2-40B4-BE49-F238E27FC236}">
                <a16:creationId xmlns:a16="http://schemas.microsoft.com/office/drawing/2014/main" id="{DBDADF82-9D46-88F2-E6A6-5F90773233E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65635" y="2323440"/>
            <a:ext cx="8438133" cy="134148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89D53DB-D9D2-46A6-A66B-80066A0D9A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5957" y="101277"/>
            <a:ext cx="542113" cy="524287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F9743702-17CD-4A08-9C34-5C554B15CAF4}"/>
              </a:ext>
            </a:extLst>
          </p:cNvPr>
          <p:cNvSpPr txBox="1"/>
          <p:nvPr/>
        </p:nvSpPr>
        <p:spPr>
          <a:xfrm>
            <a:off x="789941" y="163129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第八届粒子物理天问论坛</a:t>
            </a:r>
          </a:p>
        </p:txBody>
      </p:sp>
    </p:spTree>
    <p:extLst>
      <p:ext uri="{BB962C8B-B14F-4D97-AF65-F5344CB8AC3E}">
        <p14:creationId xmlns:p14="http://schemas.microsoft.com/office/powerpoint/2010/main" val="184524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8760" y="843915"/>
            <a:ext cx="6781800" cy="686435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n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Three indices             Two indices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646850" y="6445189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14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0" y="76708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5" name="箭头: 右 14">
            <a:extLst>
              <a:ext uri="{FF2B5EF4-FFF2-40B4-BE49-F238E27FC236}">
                <a16:creationId xmlns:a16="http://schemas.microsoft.com/office/drawing/2014/main" id="{F609B9FF-59AE-9620-5A48-A02B66ECBFB2}"/>
              </a:ext>
            </a:extLst>
          </p:cNvPr>
          <p:cNvSpPr/>
          <p:nvPr/>
        </p:nvSpPr>
        <p:spPr>
          <a:xfrm>
            <a:off x="3052905" y="1110987"/>
            <a:ext cx="576755" cy="209978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3" name="图片 12" descr="\documentclass{article}&#10;\usepackage{amsmath}&#10;\pagestyle{empty}&#10;\begin{document}&#10;&#10;\begin{align*}&#10; &amp;~~~~~\mathcal{A}(B_{c\overline 3}\to B_8M) = \\ &amp;~~~ A_{1}(B_{c\overline 3})^{i} H^j_{kl}M^l_i( B_8)^k_j&#10; +A_{2}(B_{c\overline 3})^{i} H^j_{lk}M^l_j(B_8)^k_i+ A_{3}(B_{c\overline 3})^{i} H^j_{lk}M^l_i(B_8)^k_j\nonumber\\&#10;&amp;+A_{4}(B_{c\overline 3})^{i} H^j_{kl}M^l_j(B_8)^k_i+ A_5(B_{c\overline 3})^{i} H^j_{ik}M^l_j(B_8)^k_l+ A_6(B_{c\overline 3})^{i} H^j_{il}M^l_k(B_8)^k_j\nonumber\\&#10;&amp;+A_7(\mathcal{B}_{c\overline 3})^{i} H^j_{ki}M^l_j( B_8)^k_l  + A_8(B_{c\overline 3})^{i} H^j_{li}M^l_k(B_8)^k_j+&#10;+ A_9(B_{c\overline 3})^{i} H^j_{ik}M^l_l(B_8)^k_j\nonumber\\&#10;&amp;+A_{10}(B_{c\overline 3})^{i} H^j_{ki}M^l_l(B_8)^k_j&#10;+A_{11}(B_{c\overline 3})^{i} H^j_{kj}M^l_j(B_8)^k_i&#10;+ A_{12}(B_{c\overline 3})^{i} H^j_{lj}M^l_k(B_8)^k_i\nonumber\\&#10;&amp; + A_{13}(B_{c\overline 3})^{i} H^j_{kj}M^l_l(B_8)^k_i&#10;+A_{14}(B_{c\overline 3})^{i} H^j_{ij}M^l_k(B_8)^k_l&#10;+ A_{15}(B_{c\overline 3})^{i} H^j_{jl} M^l_k&#10;(B_8)^k_i\nonumber\\&#10;&amp;+A_{16}(B_{c\overline 3})^{i} H^j_{jk}M^l_l(B_8)^k_i&#10; + A_{17}(B_{c\overline 3})^{i} H^j_{jk}M^l_i(B_8)^k_l&#10; + A_{18}(B_{c\overline 3})^{i} H^j_{ji}M^l_k(B_8)^k_l&#10;\end{align*}&#10;&#10;&#10;\end{document}" title="IguanaTex Bitmap Display">
            <a:extLst>
              <a:ext uri="{FF2B5EF4-FFF2-40B4-BE49-F238E27FC236}">
                <a16:creationId xmlns:a16="http://schemas.microsoft.com/office/drawing/2014/main" id="{BF428980-8451-5F40-A6CB-979F4F21850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34340" y="3105800"/>
            <a:ext cx="8275320" cy="2945892"/>
          </a:xfrm>
          <a:prstGeom prst="rect">
            <a:avLst/>
          </a:prstGeom>
        </p:spPr>
      </p:pic>
      <p:pic>
        <p:nvPicPr>
          <p:cNvPr id="8" name="图片 7" descr="\documentclass{article}&#10;\usepackage{amsmath}&#10;\pagestyle{empty}&#10;\begin{document}&#10;&#10;\begin{align*}&#10;(B^S_8)^{ijk} &amp; = \epsilon^{kil}(B_8)^j_l+\epsilon^{kjl}(B_8)^i_l&#10;\end{align*}&#10;&#10;\end{document}" title="IguanaTex Bitmap Display">
            <a:extLst>
              <a:ext uri="{FF2B5EF4-FFF2-40B4-BE49-F238E27FC236}">
                <a16:creationId xmlns:a16="http://schemas.microsoft.com/office/drawing/2014/main" id="{D352D067-CF1F-25C0-EA7C-1BFCEE89667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713365" y="2866600"/>
            <a:ext cx="3383280" cy="316992"/>
          </a:xfrm>
          <a:prstGeom prst="rect">
            <a:avLst/>
          </a:prstGeom>
        </p:spPr>
      </p:pic>
      <p:pic>
        <p:nvPicPr>
          <p:cNvPr id="7" name="图片 6" descr="\documentclass{article}&#10;\usepackage{amsmath}&#10;\pagestyle{empty}&#10;\begin{document}&#10;&#10;\begin{eqnarray*}&#10;(B_{c\overline 3})_{ij}=\epsilon_{ijk}(B_{c\overline 3})^{k}&#10;\end{eqnarray*}&#10;&#10;&#10;\end{document}" title="IguanaTex Bitmap Display">
            <a:extLst>
              <a:ext uri="{FF2B5EF4-FFF2-40B4-BE49-F238E27FC236}">
                <a16:creationId xmlns:a16="http://schemas.microsoft.com/office/drawing/2014/main" id="{7B99A726-BDE9-2403-E2A2-5FC7969370C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713365" y="1689509"/>
            <a:ext cx="2170176" cy="301752"/>
          </a:xfrm>
          <a:prstGeom prst="rect">
            <a:avLst/>
          </a:prstGeom>
        </p:spPr>
      </p:pic>
      <p:pic>
        <p:nvPicPr>
          <p:cNvPr id="9" name="图片 8" descr="\documentclass{article}&#10;\usepackage{amsmath}&#10;\pagestyle{empty}&#10;\begin{document}&#10;&#10;\begin{align*}&#10;(B^A_8)^{ijk} &amp; = \epsilon^{ijl}(B_8)^k_l&#10;\end{align*}&#10;&#10;\end{document}" title="IguanaTex Bitmap Display">
            <a:extLst>
              <a:ext uri="{FF2B5EF4-FFF2-40B4-BE49-F238E27FC236}">
                <a16:creationId xmlns:a16="http://schemas.microsoft.com/office/drawing/2014/main" id="{BFBF5DE7-B1EA-3A57-C3C4-6F7849E0218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742321" y="2252327"/>
            <a:ext cx="2118360" cy="297180"/>
          </a:xfrm>
          <a:prstGeom prst="rect">
            <a:avLst/>
          </a:prstGeom>
        </p:spPr>
      </p:pic>
      <p:sp>
        <p:nvSpPr>
          <p:cNvPr id="40" name="矩形 39">
            <a:extLst>
              <a:ext uri="{FF2B5EF4-FFF2-40B4-BE49-F238E27FC236}">
                <a16:creationId xmlns:a16="http://schemas.microsoft.com/office/drawing/2014/main" id="{8089699E-E730-F3AC-E158-94DAB25F6791}"/>
              </a:ext>
            </a:extLst>
          </p:cNvPr>
          <p:cNvSpPr/>
          <p:nvPr/>
        </p:nvSpPr>
        <p:spPr>
          <a:xfrm>
            <a:off x="4477996" y="1567970"/>
            <a:ext cx="3811423" cy="170010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AE1E4DD8-8B6E-6D86-CE93-EEA72861A5D5}"/>
              </a:ext>
            </a:extLst>
          </p:cNvPr>
          <p:cNvSpPr txBox="1"/>
          <p:nvPr/>
        </p:nvSpPr>
        <p:spPr>
          <a:xfrm>
            <a:off x="501158" y="1836828"/>
            <a:ext cx="33102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Reducing indices by Levi-Civita tensor </a:t>
            </a: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4D4118DE-BC78-4D53-8896-9DFC82EE5D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5334" y="6290893"/>
            <a:ext cx="5304085" cy="41934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15870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Wang and J.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Luo, Phys. Rev. D </a:t>
            </a:r>
            <a:r>
              <a:rPr lang="zh-CN" altLang="zh-CN" sz="1600" b="1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110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no.9, 093001 (2024) 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8CA18D01-006E-4556-A4D6-493F460C90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105957" y="101277"/>
            <a:ext cx="542113" cy="524287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8AA0840B-7EF3-4248-AB60-254149511CE8}"/>
              </a:ext>
            </a:extLst>
          </p:cNvPr>
          <p:cNvSpPr txBox="1"/>
          <p:nvPr/>
        </p:nvSpPr>
        <p:spPr>
          <a:xfrm>
            <a:off x="789941" y="163129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第八届粒子物理天问论坛</a:t>
            </a:r>
          </a:p>
        </p:txBody>
      </p:sp>
    </p:spTree>
    <p:extLst>
      <p:ext uri="{BB962C8B-B14F-4D97-AF65-F5344CB8AC3E}">
        <p14:creationId xmlns:p14="http://schemas.microsoft.com/office/powerpoint/2010/main" val="3836064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898900-7736-3923-3CE4-256CAF27D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占位符 1">
            <a:extLst>
              <a:ext uri="{FF2B5EF4-FFF2-40B4-BE49-F238E27FC236}">
                <a16:creationId xmlns:a16="http://schemas.microsoft.com/office/drawing/2014/main" id="{A7E22470-2838-1030-2AD8-616C7B5AAD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760" y="843916"/>
            <a:ext cx="8613164" cy="685922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n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Relations between 3- and 2-rank amplitudes 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1D86B8F0-2CCC-4A2C-7344-E11F676D03DE}"/>
              </a:ext>
            </a:extLst>
          </p:cNvPr>
          <p:cNvSpPr txBox="1"/>
          <p:nvPr/>
        </p:nvSpPr>
        <p:spPr>
          <a:xfrm>
            <a:off x="8646850" y="6445189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15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" name="直接连接符 1">
            <a:extLst>
              <a:ext uri="{FF2B5EF4-FFF2-40B4-BE49-F238E27FC236}">
                <a16:creationId xmlns:a16="http://schemas.microsoft.com/office/drawing/2014/main" id="{732BEEB9-326A-D4F3-DD6E-98562B4D94E6}"/>
              </a:ext>
            </a:extLst>
          </p:cNvPr>
          <p:cNvCxnSpPr/>
          <p:nvPr/>
        </p:nvCxnSpPr>
        <p:spPr>
          <a:xfrm>
            <a:off x="0" y="76708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1" name="图片 10" descr="\documentclass{article}&#10;\usepackage{amsmath}&#10;\pagestyle{empty}&#10;\begin{document}&#10;&#10;\begin{align*}&#10; A_1  = &amp;\sqrt{2}(a^A_6+a^A_{11}+a^A_{12})-\sqrt{6}(a^S_4-a^S_{5}+2a^S_{10}-a^S_{11}-a^S_{12}), \nonumber\\&#10; A_2  = &amp; \sqrt{2}(-a^A_1+a^A_{3}-a^A_{5}-a^A_8-a^A_{9}+a^A_{14}+2a^A_{28})\\&amp;~~~-\sqrt{6}(a^S_1-2a^S_{2}+a^S_{3}-a^S_{4}&#10; +a^S_{6}-2a^S_7+a^S_{8}+a^S_{9}+3a^S_{14}), \nonumber\\&#10; A_3  = &amp;\sqrt{2}(a^A_5+a^A_{8}+a^A_{9})-\sqrt{6}(a^S_4-a^S_{6}+2a^S_{7}-a^S_{8}&#10; -a^S_{9}), \nonumber\\&#10;&amp;\qquad\qquad ...\\&#10; A_{18}  = &amp;\sqrt{2}(-a^A_4+a^A_{23}-a^A_{25})-\sqrt{6}(-a^S_5+a^S_{6}-a^S_{23}+2a^S_{24}&#10; -a^S_{25}).&#10;\end{align*}&#10;&#10;&#10;\end{document}" title="IguanaTex Bitmap Display">
            <a:extLst>
              <a:ext uri="{FF2B5EF4-FFF2-40B4-BE49-F238E27FC236}">
                <a16:creationId xmlns:a16="http://schemas.microsoft.com/office/drawing/2014/main" id="{87E62F2E-A4D9-7AAE-58E0-904C43A90FC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01107" y="1678368"/>
            <a:ext cx="8108781" cy="2696114"/>
          </a:xfrm>
          <a:prstGeom prst="rect">
            <a:avLst/>
          </a:prstGeom>
        </p:spPr>
      </p:pic>
      <p:pic>
        <p:nvPicPr>
          <p:cNvPr id="12" name="图片 11" descr="图片包含 图示&#10;&#10;描述已自动生成">
            <a:extLst>
              <a:ext uri="{FF2B5EF4-FFF2-40B4-BE49-F238E27FC236}">
                <a16:creationId xmlns:a16="http://schemas.microsoft.com/office/drawing/2014/main" id="{657C9B22-BEA8-5B5D-50D5-DE65EA986A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8429" y="4684206"/>
            <a:ext cx="3265065" cy="1824042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14760AE0-0201-6A92-5F15-B9D359CB95AD}"/>
              </a:ext>
            </a:extLst>
          </p:cNvPr>
          <p:cNvSpPr/>
          <p:nvPr/>
        </p:nvSpPr>
        <p:spPr>
          <a:xfrm>
            <a:off x="5999148" y="2045184"/>
            <a:ext cx="564022" cy="504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箭头: 下 13">
            <a:extLst>
              <a:ext uri="{FF2B5EF4-FFF2-40B4-BE49-F238E27FC236}">
                <a16:creationId xmlns:a16="http://schemas.microsoft.com/office/drawing/2014/main" id="{66D8E599-F15C-EE6F-F8F8-B0A693B21D21}"/>
              </a:ext>
            </a:extLst>
          </p:cNvPr>
          <p:cNvSpPr/>
          <p:nvPr/>
        </p:nvSpPr>
        <p:spPr>
          <a:xfrm rot="1357783">
            <a:off x="5313418" y="2440471"/>
            <a:ext cx="185534" cy="3685424"/>
          </a:xfrm>
          <a:prstGeom prst="downArrow">
            <a:avLst/>
          </a:prstGeom>
          <a:solidFill>
            <a:srgbClr val="2D709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7" name="图片 16" descr="\documentclass{article}&#10;\usepackage{amsmath}&#10;\pagestyle{empty}&#10;\begin{document}&#10;&#10;$A_2\to A_i$&#10;&#10;&#10;\end{document}" title="IguanaTex Bitmap Display">
            <a:extLst>
              <a:ext uri="{FF2B5EF4-FFF2-40B4-BE49-F238E27FC236}">
                <a16:creationId xmlns:a16="http://schemas.microsoft.com/office/drawing/2014/main" id="{879C89A1-30C7-1F30-30AF-1A4186EFBF0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079469" y="5015883"/>
            <a:ext cx="1064984" cy="250280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1AF103F2-7220-77DE-45D4-DB374B57B3EB}"/>
              </a:ext>
            </a:extLst>
          </p:cNvPr>
          <p:cNvSpPr/>
          <p:nvPr/>
        </p:nvSpPr>
        <p:spPr>
          <a:xfrm>
            <a:off x="5999149" y="4875943"/>
            <a:ext cx="1262786" cy="51840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Rectangle 1">
            <a:extLst>
              <a:ext uri="{FF2B5EF4-FFF2-40B4-BE49-F238E27FC236}">
                <a16:creationId xmlns:a16="http://schemas.microsoft.com/office/drawing/2014/main" id="{393A53F7-2E8F-4C1C-ADE0-D11B120B3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9144" y="5855556"/>
            <a:ext cx="3684234" cy="65269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15870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Wang and J.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Luo, Phys. Rev. D </a:t>
            </a:r>
            <a:r>
              <a:rPr lang="zh-CN" altLang="zh-CN" sz="1600" b="1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110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no.9, 093001 (2024) 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F024F361-8BDA-4E32-A129-A028904FA1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05957" y="101277"/>
            <a:ext cx="542113" cy="524287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08CB02E7-C3AB-4D9B-B366-EC127E03EEF2}"/>
              </a:ext>
            </a:extLst>
          </p:cNvPr>
          <p:cNvSpPr txBox="1"/>
          <p:nvPr/>
        </p:nvSpPr>
        <p:spPr>
          <a:xfrm>
            <a:off x="789941" y="163129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第八届粒子物理天问论坛</a:t>
            </a:r>
          </a:p>
        </p:txBody>
      </p:sp>
    </p:spTree>
    <p:extLst>
      <p:ext uri="{BB962C8B-B14F-4D97-AF65-F5344CB8AC3E}">
        <p14:creationId xmlns:p14="http://schemas.microsoft.com/office/powerpoint/2010/main" val="12632668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>
            <a:extLst>
              <a:ext uri="{FF2B5EF4-FFF2-40B4-BE49-F238E27FC236}">
                <a16:creationId xmlns:a16="http://schemas.microsoft.com/office/drawing/2014/main" id="{A6ABFC71-F8BD-795A-3910-9A326F5A4520}"/>
              </a:ext>
            </a:extLst>
          </p:cNvPr>
          <p:cNvSpPr txBox="1"/>
          <p:nvPr/>
        </p:nvSpPr>
        <p:spPr>
          <a:xfrm>
            <a:off x="545207" y="1647495"/>
            <a:ext cx="33077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U- and S-channels</a:t>
            </a:r>
          </a:p>
        </p:txBody>
      </p:sp>
      <p:sp>
        <p:nvSpPr>
          <p:cNvPr id="21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8759" y="843915"/>
            <a:ext cx="7765869" cy="686435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n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From topologies to re-scattering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646850" y="6445189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600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16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0" y="76708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39" name="图片 38" descr="图示, 示意图&#10;&#10;描述已自动生成">
            <a:extLst>
              <a:ext uri="{FF2B5EF4-FFF2-40B4-BE49-F238E27FC236}">
                <a16:creationId xmlns:a16="http://schemas.microsoft.com/office/drawing/2014/main" id="{D51E9595-A399-0D72-85FF-8A78C968D2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711" y="4007762"/>
            <a:ext cx="7050575" cy="2486107"/>
          </a:xfrm>
          <a:prstGeom prst="rect">
            <a:avLst/>
          </a:prstGeom>
        </p:spPr>
      </p:pic>
      <p:pic>
        <p:nvPicPr>
          <p:cNvPr id="11" name="图片 10" descr="\documentclass{article}&#10;\usepackage{amsmath}&#10;\pagestyle{empty}&#10;\begin{document}&#10;&#10;$B_{c\overline 3}^{i} H^j_{ik}P^l_jB^k_l$&#10;&#10;&#10;\end{document}" title="IguanaTex Bitmap Display">
            <a:extLst>
              <a:ext uri="{FF2B5EF4-FFF2-40B4-BE49-F238E27FC236}">
                <a16:creationId xmlns:a16="http://schemas.microsoft.com/office/drawing/2014/main" id="{D7235166-B23D-33DA-9273-851C6267117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009593" y="1704591"/>
            <a:ext cx="1373124" cy="347472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64CBBB33-526B-DECC-554A-8FDB3EDBF80D}"/>
              </a:ext>
            </a:extLst>
          </p:cNvPr>
          <p:cNvSpPr/>
          <p:nvPr/>
        </p:nvSpPr>
        <p:spPr>
          <a:xfrm>
            <a:off x="5836778" y="1607184"/>
            <a:ext cx="1751887" cy="5019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AC926351-0526-46EB-9D55-BC087D37C0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2760" y="2464200"/>
            <a:ext cx="7982579" cy="55835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CEAAF9E-8290-4754-A8E2-32D1427186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074" y="3189508"/>
            <a:ext cx="8229847" cy="61677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E1A1ECC-6761-4E6F-BCBE-A264083DC7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05957" y="101277"/>
            <a:ext cx="542113" cy="524287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BE81A513-4FCA-4B45-8C1D-D35D362D51D0}"/>
              </a:ext>
            </a:extLst>
          </p:cNvPr>
          <p:cNvSpPr txBox="1"/>
          <p:nvPr/>
        </p:nvSpPr>
        <p:spPr>
          <a:xfrm>
            <a:off x="789941" y="163129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第八届粒子物理天问论坛</a:t>
            </a:r>
          </a:p>
        </p:txBody>
      </p:sp>
      <p:pic>
        <p:nvPicPr>
          <p:cNvPr id="4" name="图片 3" descr="\documentclass{article}&#10;\usepackage{amsmath}&#10;\pagestyle{empty}&#10;\begin{document}&#10;&#10;$A_2\to A_5$&#10;&#10;&#10;\end{document}" title="IguanaTex Bitmap Display">
            <a:extLst>
              <a:ext uri="{FF2B5EF4-FFF2-40B4-BE49-F238E27FC236}">
                <a16:creationId xmlns:a16="http://schemas.microsoft.com/office/drawing/2014/main" id="{7504C168-FD9A-4286-A6B5-128CF5A5BE9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039505" y="1792475"/>
            <a:ext cx="1096053" cy="25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367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8759" y="843915"/>
            <a:ext cx="7765869" cy="686435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n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Strong coupling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646850" y="6445189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600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17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0" y="76708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2" name="文本框 11">
            <a:extLst>
              <a:ext uri="{FF2B5EF4-FFF2-40B4-BE49-F238E27FC236}">
                <a16:creationId xmlns:a16="http://schemas.microsoft.com/office/drawing/2014/main" id="{35A1F8F1-B331-524C-1601-CE411117E0E2}"/>
              </a:ext>
            </a:extLst>
          </p:cNvPr>
          <p:cNvSpPr txBox="1"/>
          <p:nvPr/>
        </p:nvSpPr>
        <p:spPr>
          <a:xfrm>
            <a:off x="4742917" y="1705101"/>
            <a:ext cx="30011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Chiral 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Lagrangian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2F343AFA-4BA0-C315-4748-4191B9AB1BC5}"/>
              </a:ext>
            </a:extLst>
          </p:cNvPr>
          <p:cNvSpPr txBox="1"/>
          <p:nvPr/>
        </p:nvSpPr>
        <p:spPr>
          <a:xfrm>
            <a:off x="400230" y="1705101"/>
            <a:ext cx="38515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Strong coupling in tensor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图片 29" descr="\documentclass{article}&#10;\usepackage{amsmath}&#10;\pagestyle{empty}&#10;\begin{document}&#10;&#10;&#10;\begin{align*}&#10;\mathcal{L}_{\mathcal{V}\mathcal{P}\mathcal{P}} &amp;= \frac{ig_{VPP}}{\sqrt{2}}&#10;\,Tr\,(\mathcal{V}^{\mu}\,[\mathcal{P},\partial_\mu \mathcal{P}]),\nonumber\\&#10;  \mathcal{L}_{\mathcal{B}\mathcal{B}\mathcal{P}}&amp;= \sqrt{2}D \,Tr(\overline {\mathcal{B}}\,i\gamma_5\{ \mathcal{P},\mathcal{B}\})\\&amp;~~ + \sqrt{2}F \,Tr(\overline {\mathcal{B}}\,i\gamma_5[ \mathcal{P},\mathcal{B}]),\nonumber\\&#10;  \mathcal{L}_{\mathcal{B}\mathcal{B}\mathcal{V}}&amp;=  \sqrt{2}D_V Tr(\overline {\mathcal{B}}\gamma^\mu\{\mathcal{V}_\mu,\mathcal{B}\})\\&amp;~~+ \sqrt{2}F_V Tr(\overline {\mathcal{B}}\gamma^\mu[\mathcal{V}_\mu,\mathcal{B}])\\&amp;~~-\sqrt{2}(D_V-F_V) Tr(\overline {\mathcal{B}}\gamma^\mu\mathcal{B})Tr(\mathcal{V}_\mu)&#10;\end{align*}&#10;&#10;\end{document}" title="IguanaTex Bitmap Display">
            <a:extLst>
              <a:ext uri="{FF2B5EF4-FFF2-40B4-BE49-F238E27FC236}">
                <a16:creationId xmlns:a16="http://schemas.microsoft.com/office/drawing/2014/main" id="{6785C9F2-E928-401A-AAE5-18CB8C09F27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64125" y="2235056"/>
            <a:ext cx="4275781" cy="2547819"/>
          </a:xfrm>
          <a:prstGeom prst="rect">
            <a:avLst/>
          </a:prstGeom>
        </p:spPr>
      </p:pic>
      <p:pic>
        <p:nvPicPr>
          <p:cNvPr id="22" name="图片 21" descr="\documentclass{article}&#10;\usepackage{amsmath}&#10;\pagestyle{empty}&#10;\begin{document}&#10;&#10;\begin{align*}&#10;  \alpha^+&amp;=-\alpha^-=\frac{ig_{VPP}}{\sqrt{2}}V^\mu P \partial_\mu P,\nonumber\\&#10;  \beta^+&amp;=\sqrt{2}(D+F)\,\overline {B}\,i\gamma_5  PB,\qquad \beta^-=\sqrt{2}(D-F)\,\overline {B}\,i\gamma_5 B P,\nonumber\\&#10;   \gamma^+&amp;=\sqrt{2}(D_V+F_V)\, \overline {B}\gamma^\mu V_\mu B,\qquad \gamma^-=-\gamma^0=\sqrt{2}(D_V-F_V)\, \overline {B}\gamma^\mu BV_\mu.&#10;\end{align*}&#10;&#10;&#10;\end{document}" title="IguanaTex Bitmap Display">
            <a:extLst>
              <a:ext uri="{FF2B5EF4-FFF2-40B4-BE49-F238E27FC236}">
                <a16:creationId xmlns:a16="http://schemas.microsoft.com/office/drawing/2014/main" id="{1CDE4589-2682-4F2C-8180-B9A4BF6B94E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02819" y="4691235"/>
            <a:ext cx="7935468" cy="1424940"/>
          </a:xfrm>
          <a:prstGeom prst="rect">
            <a:avLst/>
          </a:prstGeom>
        </p:spPr>
      </p:pic>
      <p:sp>
        <p:nvSpPr>
          <p:cNvPr id="24" name="箭头: 右 23">
            <a:extLst>
              <a:ext uri="{FF2B5EF4-FFF2-40B4-BE49-F238E27FC236}">
                <a16:creationId xmlns:a16="http://schemas.microsoft.com/office/drawing/2014/main" id="{4F02756E-D1A1-2AA5-0811-E431FE1F1546}"/>
              </a:ext>
            </a:extLst>
          </p:cNvPr>
          <p:cNvSpPr/>
          <p:nvPr/>
        </p:nvSpPr>
        <p:spPr>
          <a:xfrm>
            <a:off x="312478" y="5459635"/>
            <a:ext cx="285999" cy="15185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8" name="图片 17" descr="\documentclass{article}&#10;\usepackage{amsmath}&#10;\pagestyle{empty}&#10;\begin{document}&#10;&#10;\begin{align*}&#10;  \mathcal{A}_{VPP}&amp; = \alpha^+P^j_i V^i_k P^k_j +\alpha^-P^j_i V^k_jP^i_k,\nonumber\\  \mathcal{A}_{BBP} &amp;= \beta^+B^j_i P^i_k B^k_j +\beta^-B^j_i P^k_j B^i_k,\nonumber\\  \mathcal{A}_{BBV} &amp;= \gamma^+B^j_i V^i_k B^k_j +\gamma^-B^j_i V^k_j B^i_k\\&amp;~~+\gamma^0B^j_i V^k_k B^i_j.&#10;\end{align*}&#10;&#10;&#10;\end{document}" title="IguanaTex Bitmap Display">
            <a:extLst>
              <a:ext uri="{FF2B5EF4-FFF2-40B4-BE49-F238E27FC236}">
                <a16:creationId xmlns:a16="http://schemas.microsoft.com/office/drawing/2014/main" id="{32523DC5-695F-4232-94C2-B1AE5249B6F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65387" y="2387957"/>
            <a:ext cx="3921252" cy="1648968"/>
          </a:xfrm>
          <a:prstGeom prst="rect">
            <a:avLst/>
          </a:prstGeom>
        </p:spPr>
      </p:pic>
      <p:sp>
        <p:nvSpPr>
          <p:cNvPr id="31" name="Rectangle 1">
            <a:extLst>
              <a:ext uri="{FF2B5EF4-FFF2-40B4-BE49-F238E27FC236}">
                <a16:creationId xmlns:a16="http://schemas.microsoft.com/office/drawing/2014/main" id="{54793FF7-0CCB-4C63-A087-A8812EE49E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645" y="6364014"/>
            <a:ext cx="4773936" cy="40647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15870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Y.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Lai and D.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Wang, [arXiv:2507.06914 [hep-ph]]. 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9034DD-05C4-4F03-910F-11C65C18A4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05957" y="101277"/>
            <a:ext cx="542113" cy="524287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9DCD75A6-D26B-44B1-A2F5-069F5579BEDB}"/>
              </a:ext>
            </a:extLst>
          </p:cNvPr>
          <p:cNvSpPr txBox="1"/>
          <p:nvPr/>
        </p:nvSpPr>
        <p:spPr>
          <a:xfrm>
            <a:off x="789941" y="163129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第八届粒子物理天问论坛</a:t>
            </a:r>
          </a:p>
        </p:txBody>
      </p:sp>
    </p:spTree>
    <p:extLst>
      <p:ext uri="{BB962C8B-B14F-4D97-AF65-F5344CB8AC3E}">
        <p14:creationId xmlns:p14="http://schemas.microsoft.com/office/powerpoint/2010/main" val="25590591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>
            <a:extLst>
              <a:ext uri="{FF2B5EF4-FFF2-40B4-BE49-F238E27FC236}">
                <a16:creationId xmlns:a16="http://schemas.microsoft.com/office/drawing/2014/main" id="{A6ABFC71-F8BD-795A-3910-9A326F5A4520}"/>
              </a:ext>
            </a:extLst>
          </p:cNvPr>
          <p:cNvSpPr txBox="1"/>
          <p:nvPr/>
        </p:nvSpPr>
        <p:spPr>
          <a:xfrm>
            <a:off x="536661" y="1607184"/>
            <a:ext cx="44455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altLang="zh-CN" sz="2400" dirty="0">
                <a:solidFill>
                  <a:prstClr val="black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                system</a:t>
            </a:r>
            <a:endParaRPr kumimoji="0" lang="en-US" altLang="zh-CN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21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8759" y="843915"/>
            <a:ext cx="7765869" cy="686435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n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Examples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646850" y="6445189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600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18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0" y="76708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7" name="图片 6" descr="\documentclass{article}&#10;\usepackage{amsmath}&#10;\pagestyle{empty}&#10;\begin{document}&#10;&#10;&#10;$\Xi_c\to \Xi\pi$&#10;&#10;\end{document}" title="IguanaTex Bitmap Display">
            <a:extLst>
              <a:ext uri="{FF2B5EF4-FFF2-40B4-BE49-F238E27FC236}">
                <a16:creationId xmlns:a16="http://schemas.microsoft.com/office/drawing/2014/main" id="{9499F71F-6433-2D6C-D2C4-4097DFB0CBE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04306" y="1773171"/>
            <a:ext cx="970788" cy="210312"/>
          </a:xfrm>
          <a:prstGeom prst="rect">
            <a:avLst/>
          </a:prstGeom>
        </p:spPr>
      </p:pic>
      <p:pic>
        <p:nvPicPr>
          <p:cNvPr id="24" name="图片 23" descr="\documentclass{article}&#10;\usepackage{amsmath}&#10;\pagestyle{empty}&#10;\begin{document}&#10;&#10;&#10;$\mathcal{A}(\Xi^0_c\to \Xi^-\pi^+)=A_2+A_5$&#10;&#10;\end{document}" title="IguanaTex Bitmap Display">
            <a:extLst>
              <a:ext uri="{FF2B5EF4-FFF2-40B4-BE49-F238E27FC236}">
                <a16:creationId xmlns:a16="http://schemas.microsoft.com/office/drawing/2014/main" id="{19D40DB8-EE59-2494-83CC-8CE2962C534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549843" y="1693692"/>
            <a:ext cx="2958084" cy="274320"/>
          </a:xfrm>
          <a:prstGeom prst="rect">
            <a:avLst/>
          </a:prstGeom>
        </p:spPr>
      </p:pic>
      <p:pic>
        <p:nvPicPr>
          <p:cNvPr id="10" name="图片 9" descr="\documentclass{article}&#10;\usepackage{amsmath}&#10;\pagestyle{empty}&#10;\begin{document}&#10;&#10;\begin{align*}&#10;T(A_2)[u,d,s,u]\,&amp;=\, \frac{1}{2}\Delta_{\alpha^+,\gamma^-}(\Xi^0_c,\pi^+,\Xi^-,\rho^0,\pi^+,\Xi^-)&#10;\\&amp;\qquad~~~-\frac{1}{2}\Delta_{\alpha^+,\gamma^-}(\Xi^0_c,\pi^+,\Xi^-,\omega,\pi^+,\Xi^-),&#10;\nonumber\\&#10;T(A_5)[u,d,s,u]\,&amp;=\, \frac{1}{2}\Delta_{\alpha^+,\gamma^-}(\Xi^0_c,\pi^+,\Xi^-,\rho^0,\pi^+,\Xi^-)\\&amp;\qquad~~~&#10;+\frac{1}{2}\Delta_{\alpha^+,\gamma^-}(\Xi^0_c,\pi^+,\Xi^-,\omega,\pi^+,\Xi^-),\\&#10;S(A_5)[u,d,s,u]\,&amp;=\, \Theta_{\beta^-,\beta^-}(\Xi^0_c,\pi^+,\Xi^-,\Xi^0,\pi^+,\Xi^-).&#10;\end{align*}&#10;&#10;&#10;\end{document}" title="IguanaTex Bitmap Display">
            <a:extLst>
              <a:ext uri="{FF2B5EF4-FFF2-40B4-BE49-F238E27FC236}">
                <a16:creationId xmlns:a16="http://schemas.microsoft.com/office/drawing/2014/main" id="{DCD9EA3A-A45C-91EB-3122-0C5E4FCFF9F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315212" y="2359848"/>
            <a:ext cx="6399276" cy="2743200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B19D5E3C-AA3D-3820-ECBF-2D42E3E1C2B1}"/>
              </a:ext>
            </a:extLst>
          </p:cNvPr>
          <p:cNvSpPr txBox="1"/>
          <p:nvPr/>
        </p:nvSpPr>
        <p:spPr>
          <a:xfrm>
            <a:off x="464610" y="5310201"/>
            <a:ext cx="80433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Consistent with the </a:t>
            </a:r>
            <a:r>
              <a:rPr lang="en-US" altLang="zh-CN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rescattering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diagrams derived from Chiral </a:t>
            </a:r>
            <a:r>
              <a:rPr lang="en-US" altLang="zh-CN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Lagrangian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directly !  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B5105CAC-D15C-6564-6D0E-613E8D207EFA}"/>
              </a:ext>
            </a:extLst>
          </p:cNvPr>
          <p:cNvSpPr/>
          <p:nvPr/>
        </p:nvSpPr>
        <p:spPr>
          <a:xfrm>
            <a:off x="5392396" y="1607184"/>
            <a:ext cx="3254454" cy="4741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988A38D2-DF82-5428-E5A9-F619A78925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750" y="6326079"/>
            <a:ext cx="7687153" cy="40647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15870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C. P. Jia, H. Y. Jiang, J. P. Wang and F. S. Yu, JHEP </a:t>
            </a:r>
            <a:r>
              <a:rPr lang="en-US" altLang="zh-CN" sz="1600" b="1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11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072 (2024).</a:t>
            </a:r>
            <a:endParaRPr lang="zh-CN" altLang="zh-CN" sz="1600" dirty="0">
              <a:solidFill>
                <a:srgbClr val="6633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9C586FF-6ECD-4392-9A4D-68827005A9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05957" y="101277"/>
            <a:ext cx="542113" cy="524287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D099AA47-83EE-4651-AED0-5283201E5B07}"/>
              </a:ext>
            </a:extLst>
          </p:cNvPr>
          <p:cNvSpPr txBox="1"/>
          <p:nvPr/>
        </p:nvSpPr>
        <p:spPr>
          <a:xfrm>
            <a:off x="789941" y="163129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第八届粒子物理天问论坛</a:t>
            </a:r>
          </a:p>
        </p:txBody>
      </p:sp>
    </p:spTree>
    <p:extLst>
      <p:ext uri="{BB962C8B-B14F-4D97-AF65-F5344CB8AC3E}">
        <p14:creationId xmlns:p14="http://schemas.microsoft.com/office/powerpoint/2010/main" val="6590917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\documentclass{article}&#10;\usepackage{amsmath}&#10;\pagestyle{empty}&#10;\begin{document}&#10;&#10;$\mathcal{A}(\Xi^0_c\to \Xi^0\pi^0)=(A_3-A_5)/\sqrt{2}$&#10;&#10;&#10;\end{document}" title="IguanaTex Bitmap Display">
            <a:extLst>
              <a:ext uri="{FF2B5EF4-FFF2-40B4-BE49-F238E27FC236}">
                <a16:creationId xmlns:a16="http://schemas.microsoft.com/office/drawing/2014/main" id="{56603DCC-AD19-AC1F-8C37-2D7B610F2C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271873" y="1701768"/>
            <a:ext cx="3531108" cy="284988"/>
          </a:xfrm>
          <a:prstGeom prst="rect">
            <a:avLst/>
          </a:prstGeom>
        </p:spPr>
      </p:pic>
      <p:sp>
        <p:nvSpPr>
          <p:cNvPr id="21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8759" y="843915"/>
            <a:ext cx="7765869" cy="686435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n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Examples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646850" y="6445189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600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19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0" y="76708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3" name="图片 12" descr="\documentclass{article}&#10;\usepackage{amsmath}&#10;\pagestyle{empty}&#10;\begin{document}&#10;&#10;\begin{align*}&#10;&amp;~~~\mathcal{A}_L(\Xi^+_c\to \Xi^0\pi^+)\\=&amp;-T(A_2)[u,d,s,u]-T(A_3)[d,d,s,u]\nonumber\\&#10;=&amp; \Delta_{\alpha^+,\gamma^-}(\Xi^+_c,\pi^+,\Xi^0,\rho^0,\pi^+,\Xi^0)&#10;-\Delta_{\beta^-,\beta^-}(\Xi^+_c,\pi^+,\Xi^0,\Xi^+,\Xi^0,\pi^+).&#10;\end{align*}&#10;&#10;&#10;\end{document}" title="IguanaTex Bitmap Display">
            <a:extLst>
              <a:ext uri="{FF2B5EF4-FFF2-40B4-BE49-F238E27FC236}">
                <a16:creationId xmlns:a16="http://schemas.microsoft.com/office/drawing/2014/main" id="{D34DABB1-835B-4E06-AB54-EEE017A315E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30567" y="4442872"/>
            <a:ext cx="7382257" cy="1100328"/>
          </a:xfrm>
          <a:prstGeom prst="rect">
            <a:avLst/>
          </a:prstGeom>
        </p:spPr>
      </p:pic>
      <p:pic>
        <p:nvPicPr>
          <p:cNvPr id="7" name="图片 6" descr="\documentclass{article}&#10;\usepackage{amsmath}&#10;\pagestyle{empty}&#10;\begin{document}&#10;&#10;\begin{align*}&#10;&amp;~~~\mathcal{A}_L(\Xi^0_c\to \Xi^0\pi^0)\\=&amp;\frac{1}{\sqrt{2}}\{T(A_3)[u,d,s,u]&#10;-T(A_5)[u,d,s,d]-S(A_5)[u,d,s,u]\}\nonumber\\&#10;=&amp; -\sqrt{2}\Delta_{\alpha^+,\gamma^-}(\Xi^0_c,\pi^+,\Xi^-,\rho^+,\pi^0,\Xi^0)&#10;+\frac{1}{\sqrt{2}}\Delta_{\beta^-,\beta^-}(\Xi^0_c,\pi^+,\Xi^-,\Xi^+,\Xi^0,\pi^0)&#10;\nonumber \\&amp;~~~~-\Theta_{\beta^-,\beta^-}(\Xi^0_c,\pi^+,\Xi^-,\Xi^0,\pi^0,\Xi^0).&#10;\end{align*}&#10;&#10;&#10;\end{document}" title="IguanaTex Bitmap Display">
            <a:extLst>
              <a:ext uri="{FF2B5EF4-FFF2-40B4-BE49-F238E27FC236}">
                <a16:creationId xmlns:a16="http://schemas.microsoft.com/office/drawing/2014/main" id="{F041CDB5-4ACB-1CF5-2CE2-942CBED72D9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93670" y="1913543"/>
            <a:ext cx="8302752" cy="2058924"/>
          </a:xfrm>
          <a:prstGeom prst="rect">
            <a:avLst/>
          </a:prstGeom>
        </p:spPr>
      </p:pic>
      <p:pic>
        <p:nvPicPr>
          <p:cNvPr id="17" name="图片 16" descr="\documentclass{article}&#10;\usepackage{amsmath}&#10;\pagestyle{empty}&#10;\begin{document}&#10;&#10;$\mathcal{A}(\Xi^+_c\to \Xi^0\pi^+)=-(A_2+A_3)$&#10;&#10;&#10;\end{document}" title="IguanaTex Bitmap Display">
            <a:extLst>
              <a:ext uri="{FF2B5EF4-FFF2-40B4-BE49-F238E27FC236}">
                <a16:creationId xmlns:a16="http://schemas.microsoft.com/office/drawing/2014/main" id="{F332582F-C378-A682-2028-F07D6FD11B0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350365" y="4220851"/>
            <a:ext cx="3348228" cy="274320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88A3D3D2-F09C-F12B-6C0F-0E8104BC4599}"/>
              </a:ext>
            </a:extLst>
          </p:cNvPr>
          <p:cNvSpPr/>
          <p:nvPr/>
        </p:nvSpPr>
        <p:spPr>
          <a:xfrm>
            <a:off x="5244917" y="1607184"/>
            <a:ext cx="3660323" cy="4741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FA84D74-F905-0876-9572-AC14DDFBA3EA}"/>
              </a:ext>
            </a:extLst>
          </p:cNvPr>
          <p:cNvSpPr/>
          <p:nvPr/>
        </p:nvSpPr>
        <p:spPr>
          <a:xfrm>
            <a:off x="5290991" y="4098835"/>
            <a:ext cx="3511990" cy="4741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5" name="图片 24" descr="\documentclass{article}&#10;\usepackage{amsmath}&#10;\pagestyle{empty}&#10;\begin{document}&#10;&#10;\begin{align*}&#10;  \mathcal{A}(\Xi^0_c\to \Xi^-\pi^+)+\sqrt{2}\mathcal{A}(\Xi^0_c\to \Xi^0\pi^0)+\mathcal{A}(\Xi^+_c\to \Xi^0\pi^+)=0&#10;\end{align*}&#10;&#10;&#10;\end{document}" title="IguanaTex Bitmap Display">
            <a:extLst>
              <a:ext uri="{FF2B5EF4-FFF2-40B4-BE49-F238E27FC236}">
                <a16:creationId xmlns:a16="http://schemas.microsoft.com/office/drawing/2014/main" id="{803A932E-5C95-9AC0-B656-40A3A28F194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920128" y="5916624"/>
            <a:ext cx="6495288" cy="295656"/>
          </a:xfrm>
          <a:prstGeom prst="rect">
            <a:avLst/>
          </a:prstGeom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C4BE23A8-A98F-8177-24FC-3C53C38E6780}"/>
              </a:ext>
            </a:extLst>
          </p:cNvPr>
          <p:cNvSpPr/>
          <p:nvPr/>
        </p:nvSpPr>
        <p:spPr>
          <a:xfrm>
            <a:off x="574294" y="5790256"/>
            <a:ext cx="7995411" cy="557471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6C8DB157-3EE3-4961-814D-976CA6700674}"/>
              </a:ext>
            </a:extLst>
          </p:cNvPr>
          <p:cNvSpPr txBox="1"/>
          <p:nvPr/>
        </p:nvSpPr>
        <p:spPr>
          <a:xfrm>
            <a:off x="636782" y="5802748"/>
            <a:ext cx="115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Isospin: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D0E5D3B0-B471-4BE5-B55A-C900B807F8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105957" y="101277"/>
            <a:ext cx="542113" cy="524287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83E37D4A-8ED8-4D00-8E98-05E731D7EB97}"/>
              </a:ext>
            </a:extLst>
          </p:cNvPr>
          <p:cNvSpPr txBox="1"/>
          <p:nvPr/>
        </p:nvSpPr>
        <p:spPr>
          <a:xfrm>
            <a:off x="789941" y="163129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第八届粒子物理天问论坛</a:t>
            </a:r>
          </a:p>
        </p:txBody>
      </p:sp>
    </p:spTree>
    <p:extLst>
      <p:ext uri="{BB962C8B-B14F-4D97-AF65-F5344CB8AC3E}">
        <p14:creationId xmlns:p14="http://schemas.microsoft.com/office/powerpoint/2010/main" val="805693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81720" y="1002554"/>
            <a:ext cx="2892617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70C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4400" b="1" i="0" dirty="0">
                <a:solidFill>
                  <a:srgbClr val="0070C0"/>
                </a:solidFill>
                <a:effectLst/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ontents</a:t>
            </a:r>
          </a:p>
        </p:txBody>
      </p:sp>
      <p:cxnSp>
        <p:nvCxnSpPr>
          <p:cNvPr id="3" name="直接连接符 2"/>
          <p:cNvCxnSpPr/>
          <p:nvPr/>
        </p:nvCxnSpPr>
        <p:spPr>
          <a:xfrm>
            <a:off x="0" y="74676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pSp>
        <p:nvGrpSpPr>
          <p:cNvPr id="7" name="组合 2"/>
          <p:cNvGrpSpPr/>
          <p:nvPr/>
        </p:nvGrpSpPr>
        <p:grpSpPr bwMode="auto">
          <a:xfrm>
            <a:off x="1132662" y="2161808"/>
            <a:ext cx="5400000" cy="722761"/>
            <a:chOff x="0" y="-11584"/>
            <a:chExt cx="4354360" cy="869947"/>
          </a:xfrm>
        </p:grpSpPr>
        <p:sp>
          <p:nvSpPr>
            <p:cNvPr id="8" name="TextBox 16"/>
            <p:cNvSpPr>
              <a:spLocks noChangeArrowheads="1"/>
            </p:cNvSpPr>
            <p:nvPr/>
          </p:nvSpPr>
          <p:spPr bwMode="auto">
            <a:xfrm>
              <a:off x="312879" y="-128"/>
              <a:ext cx="4041481" cy="858491"/>
            </a:xfrm>
            <a:prstGeom prst="roundRect">
              <a:avLst>
                <a:gd name="adj" fmla="val 8176"/>
              </a:avLst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</a:t>
              </a:r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</a:t>
              </a:r>
              <a:r>
                <a:rPr lang="zh-CN" altLang="en-US" sz="3200" b="1" dirty="0">
                  <a:solidFill>
                    <a:schemeClr val="bg1"/>
                  </a:solidFill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 </a:t>
              </a:r>
              <a:r>
                <a:rPr lang="en-US" altLang="zh-CN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Motivation</a:t>
              </a:r>
              <a:endParaRPr lang="zh-CN" altLang="en-US" sz="2800" b="1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微软雅黑" panose="020B0503020204020204" pitchFamily="34" charset="-122"/>
              </a:endParaRPr>
            </a:p>
          </p:txBody>
        </p:sp>
        <p:sp>
          <p:nvSpPr>
            <p:cNvPr id="11" name="椭圆 17"/>
            <p:cNvSpPr>
              <a:spLocks noChangeArrowheads="1"/>
            </p:cNvSpPr>
            <p:nvPr/>
          </p:nvSpPr>
          <p:spPr bwMode="auto">
            <a:xfrm>
              <a:off x="0" y="-11584"/>
              <a:ext cx="639288" cy="862915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 charset="0"/>
                  <a:ea typeface="Arial Unicode MS" pitchFamily="34" charset="-122"/>
                  <a:cs typeface="Times New Roman" panose="02020603050405020304" charset="0"/>
                  <a:sym typeface="Arial Unicode MS" pitchFamily="34" charset="-122"/>
                </a:rPr>
                <a:t>1</a:t>
              </a:r>
            </a:p>
          </p:txBody>
        </p:sp>
      </p:grpSp>
      <p:grpSp>
        <p:nvGrpSpPr>
          <p:cNvPr id="12" name="组合 2"/>
          <p:cNvGrpSpPr/>
          <p:nvPr/>
        </p:nvGrpSpPr>
        <p:grpSpPr bwMode="auto">
          <a:xfrm>
            <a:off x="1529064" y="3171869"/>
            <a:ext cx="6026126" cy="766800"/>
            <a:chOff x="167754" y="-19878"/>
            <a:chExt cx="2778979" cy="859812"/>
          </a:xfrm>
        </p:grpSpPr>
        <p:sp>
          <p:nvSpPr>
            <p:cNvPr id="13" name="TextBox 16"/>
            <p:cNvSpPr>
              <a:spLocks noChangeArrowheads="1"/>
            </p:cNvSpPr>
            <p:nvPr/>
          </p:nvSpPr>
          <p:spPr bwMode="auto">
            <a:xfrm>
              <a:off x="407273" y="3590"/>
              <a:ext cx="2539460" cy="808148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From topologies to </a:t>
              </a:r>
              <a:r>
                <a:rPr lang="en-US" altLang="zh-CN" sz="2800" b="1" dirty="0" err="1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rescattering</a:t>
              </a:r>
              <a:endParaRPr lang="en-US" altLang="zh-CN" sz="2800" b="1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微软雅黑" panose="020B0503020204020204" pitchFamily="34" charset="-122"/>
              </a:endParaRPr>
            </a:p>
          </p:txBody>
        </p:sp>
        <p:sp>
          <p:nvSpPr>
            <p:cNvPr id="14" name="椭圆 17"/>
            <p:cNvSpPr>
              <a:spLocks noChangeArrowheads="1"/>
            </p:cNvSpPr>
            <p:nvPr/>
          </p:nvSpPr>
          <p:spPr bwMode="auto">
            <a:xfrm>
              <a:off x="167754" y="-19878"/>
              <a:ext cx="373091" cy="859812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Arial Unicode MS" pitchFamily="34" charset="-122"/>
                  <a:ea typeface="Arial Unicode MS" pitchFamily="34" charset="-122"/>
                  <a:sym typeface="Arial Unicode MS" pitchFamily="34" charset="-122"/>
                </a:rPr>
                <a:t>2</a:t>
              </a:r>
              <a:endParaRPr lang="zh-CN" altLang="en-US" sz="2100" b="1" dirty="0">
                <a:latin typeface="Arial Unicode MS" pitchFamily="34" charset="-122"/>
                <a:ea typeface="Arial Unicode MS" pitchFamily="34" charset="-122"/>
                <a:sym typeface="Arial Unicode MS" pitchFamily="34" charset="-122"/>
              </a:endParaRPr>
            </a:p>
          </p:txBody>
        </p:sp>
      </p:grpSp>
      <p:grpSp>
        <p:nvGrpSpPr>
          <p:cNvPr id="18" name="组合 2"/>
          <p:cNvGrpSpPr/>
          <p:nvPr/>
        </p:nvGrpSpPr>
        <p:grpSpPr bwMode="auto">
          <a:xfrm>
            <a:off x="2842799" y="5274843"/>
            <a:ext cx="5630738" cy="754397"/>
            <a:chOff x="-32515" y="114525"/>
            <a:chExt cx="4176100" cy="860168"/>
          </a:xfrm>
        </p:grpSpPr>
        <p:sp>
          <p:nvSpPr>
            <p:cNvPr id="19" name="TextBox 16"/>
            <p:cNvSpPr>
              <a:spLocks noChangeArrowheads="1"/>
            </p:cNvSpPr>
            <p:nvPr/>
          </p:nvSpPr>
          <p:spPr bwMode="auto">
            <a:xfrm>
              <a:off x="355113" y="143183"/>
              <a:ext cx="3788472" cy="831510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  </a:t>
              </a:r>
              <a:r>
                <a:rPr lang="en-US" altLang="zh-CN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Summary</a:t>
              </a:r>
            </a:p>
          </p:txBody>
        </p:sp>
        <p:sp>
          <p:nvSpPr>
            <p:cNvPr id="20" name="椭圆 17"/>
            <p:cNvSpPr>
              <a:spLocks noChangeArrowheads="1"/>
            </p:cNvSpPr>
            <p:nvPr/>
          </p:nvSpPr>
          <p:spPr bwMode="auto">
            <a:xfrm>
              <a:off x="-32515" y="114525"/>
              <a:ext cx="617655" cy="85093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Arial Unicode MS" pitchFamily="34" charset="-122"/>
                  <a:ea typeface="Arial Unicode MS" pitchFamily="34" charset="-122"/>
                  <a:sym typeface="Arial Unicode MS" pitchFamily="34" charset="-122"/>
                </a:rPr>
                <a:t>4</a:t>
              </a:r>
              <a:endParaRPr lang="zh-CN" altLang="en-US" sz="2100" b="1" dirty="0">
                <a:latin typeface="Arial Unicode MS" pitchFamily="34" charset="-122"/>
                <a:ea typeface="Arial Unicode MS" pitchFamily="34" charset="-122"/>
                <a:sym typeface="Arial Unicode MS" pitchFamily="34" charset="-122"/>
              </a:endParaRPr>
            </a:p>
          </p:txBody>
        </p:sp>
      </p:grpSp>
      <p:grpSp>
        <p:nvGrpSpPr>
          <p:cNvPr id="23" name="组合 2">
            <a:extLst>
              <a:ext uri="{FF2B5EF4-FFF2-40B4-BE49-F238E27FC236}">
                <a16:creationId xmlns:a16="http://schemas.microsoft.com/office/drawing/2014/main" id="{E9FAFCD8-FEB3-411B-B3EA-6FC5ADDC3021}"/>
              </a:ext>
            </a:extLst>
          </p:cNvPr>
          <p:cNvGrpSpPr/>
          <p:nvPr/>
        </p:nvGrpSpPr>
        <p:grpSpPr bwMode="auto">
          <a:xfrm>
            <a:off x="2106680" y="4216941"/>
            <a:ext cx="5818707" cy="766800"/>
            <a:chOff x="0" y="0"/>
            <a:chExt cx="4122613" cy="858109"/>
          </a:xfrm>
        </p:grpSpPr>
        <p:sp>
          <p:nvSpPr>
            <p:cNvPr id="24" name="TextBox 16">
              <a:extLst>
                <a:ext uri="{FF2B5EF4-FFF2-40B4-BE49-F238E27FC236}">
                  <a16:creationId xmlns:a16="http://schemas.microsoft.com/office/drawing/2014/main" id="{7B784568-4DCD-4BB5-BB3D-DC5B18CC72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521" y="0"/>
              <a:ext cx="3810092" cy="837147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 </a:t>
              </a:r>
              <a:r>
                <a:rPr lang="en-US" altLang="zh-CN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Phenomenological analysis</a:t>
              </a:r>
              <a:endParaRPr lang="zh-CN" altLang="en-US" sz="2800" b="1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微软雅黑" panose="020B0503020204020204" pitchFamily="34" charset="-122"/>
              </a:endParaRPr>
            </a:p>
          </p:txBody>
        </p:sp>
        <p:sp>
          <p:nvSpPr>
            <p:cNvPr id="25" name="椭圆 17">
              <a:extLst>
                <a:ext uri="{FF2B5EF4-FFF2-40B4-BE49-F238E27FC236}">
                  <a16:creationId xmlns:a16="http://schemas.microsoft.com/office/drawing/2014/main" id="{D83560F5-215D-4789-9CE5-3DD4ADE1F2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7179"/>
              <a:ext cx="573210" cy="85093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Arial Unicode MS" pitchFamily="34" charset="-122"/>
                  <a:ea typeface="Arial Unicode MS" pitchFamily="34" charset="-122"/>
                  <a:sym typeface="Arial Unicode MS" pitchFamily="34" charset="-122"/>
                </a:rPr>
                <a:t>3</a:t>
              </a:r>
              <a:endParaRPr lang="zh-CN" altLang="en-US" sz="2100" b="1" dirty="0">
                <a:latin typeface="Arial Unicode MS" pitchFamily="34" charset="-122"/>
                <a:ea typeface="Arial Unicode MS" pitchFamily="34" charset="-122"/>
                <a:sym typeface="Arial Unicode MS" pitchFamily="34" charset="-122"/>
              </a:endParaRPr>
            </a:p>
          </p:txBody>
        </p:sp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B4FE4785-52DE-4F5F-91F5-1B6744B3E2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5957" y="101277"/>
            <a:ext cx="542113" cy="524287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9A1FCEB0-A317-4059-9C70-B64940D128BA}"/>
              </a:ext>
            </a:extLst>
          </p:cNvPr>
          <p:cNvSpPr txBox="1"/>
          <p:nvPr/>
        </p:nvSpPr>
        <p:spPr>
          <a:xfrm>
            <a:off x="789941" y="163129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第八届粒子物理天问论坛</a:t>
            </a:r>
          </a:p>
        </p:txBody>
      </p:sp>
    </p:spTree>
    <p:extLst>
      <p:ext uri="{BB962C8B-B14F-4D97-AF65-F5344CB8AC3E}">
        <p14:creationId xmlns:p14="http://schemas.microsoft.com/office/powerpoint/2010/main" val="39723311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8759" y="843915"/>
            <a:ext cx="7765869" cy="686435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n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Flavor SU(3) limit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646850" y="6445189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20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0" y="76708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4" name="图片 3" descr="\documentclass{article}&#10;\usepackage{amsmath}&#10;\pagestyle{empty}&#10;\begin{document}&#10;&#10;\begin{align*}&#10; \mathcal{R}^{u} &amp;=\sum_{P_2,B_2,V}(B_{c\overline3})^iH^j_{lk}(P_2)^l_j(B_2)^k_i\times[\alpha^+(P_2)^p_mV^m_nP^n_p&#10;  +\alpha^-(P_2)^m_pV^n_mP^p_n]\\&amp;\qquad\qquad \times[\gamma^+(B_2)^c_aV^a_bB^b_c&#10;  +\gamma^-(B_2)^a_cV^b_aB^c_b+\gamma^0(B_2)^a_bV^c_cB^b_a].&#10;\end{align*}&#10;&#10;&#10;\end{document}" title="IguanaTex Bitmap Display">
            <a:extLst>
              <a:ext uri="{FF2B5EF4-FFF2-40B4-BE49-F238E27FC236}">
                <a16:creationId xmlns:a16="http://schemas.microsoft.com/office/drawing/2014/main" id="{D964FADA-1FA6-4FD7-BF23-B23A3F88B70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89848" y="1809026"/>
            <a:ext cx="7568473" cy="961333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8034AF5A-31A1-410B-8CC6-5F73923C1008}"/>
              </a:ext>
            </a:extLst>
          </p:cNvPr>
          <p:cNvSpPr txBox="1"/>
          <p:nvPr/>
        </p:nvSpPr>
        <p:spPr>
          <a:xfrm>
            <a:off x="4622729" y="934110"/>
            <a:ext cx="3784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Tensor structures of u-, s-, and t-channels</a:t>
            </a:r>
            <a:endParaRPr lang="zh-CN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图片 8" descr="\documentclass{article}&#10;\usepackage{amsmath}&#10;\pagestyle{empty}&#10;\begin{document}&#10;&#10;\begin{align*}&#10; \mathcal{R}^{s}&amp;= \sum_{P_2,B_2,B_3}(B_{c\overline3})^iH^j_{lk}(P_2)^l_j(B_2)^k_i\times[\beta^+(P_2)^m_p(B_2)^n_m(B_3)^p_n&#10;  +\beta^-(P_2)^p_m(B_2)^m_n(B_3)^n_p]\\&amp;\qquad\qquad\times[\beta^+(B_3)^c_aP^a_bB^b_c&#10;  +\beta^-(B_3)^a_cP^b_aB^c_b].&#10;\end{align*}&#10;&#10;&#10;\end{document}" title="IguanaTex Bitmap Display">
            <a:extLst>
              <a:ext uri="{FF2B5EF4-FFF2-40B4-BE49-F238E27FC236}">
                <a16:creationId xmlns:a16="http://schemas.microsoft.com/office/drawing/2014/main" id="{2A4F8386-50DD-4220-95EF-B4B193B018E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8208" y="3049035"/>
            <a:ext cx="8898678" cy="965897"/>
          </a:xfrm>
          <a:prstGeom prst="rect">
            <a:avLst/>
          </a:prstGeom>
        </p:spPr>
      </p:pic>
      <p:pic>
        <p:nvPicPr>
          <p:cNvPr id="11" name="图片 10" descr="\documentclass{article}&#10;\usepackage{amsmath}&#10;\pagestyle{empty}&#10;\begin{document}&#10;&#10;\begin{align*}&#10;  \mathcal{R}^{t}&amp;=  \sum_{P_2,B_2,B_3}(B_{c\overline3})^iH^j_{lk}(P_2)^l_j(B_2)^k_i\times[\beta^+(P_2)^m_p(B_3)^n_mB^p_n&#10;  +\beta^-(P_2)^p_m(B_3)^m_nB^n_p]\\&amp;\qquad\qquad\times[\beta^+(B_2)^a_c(B_3)^b_aP^c_b&#10;  +\beta^-(B_2)^c_a(B_3)^a_bP^b_c].&#10;\end{align*}&#10;&#10;&#10;\end{document}" title="IguanaTex Bitmap Display">
            <a:extLst>
              <a:ext uri="{FF2B5EF4-FFF2-40B4-BE49-F238E27FC236}">
                <a16:creationId xmlns:a16="http://schemas.microsoft.com/office/drawing/2014/main" id="{E0B2E5E1-2937-45AC-BAFE-BBCA83185BC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61372" y="4359398"/>
            <a:ext cx="8092350" cy="942784"/>
          </a:xfrm>
          <a:prstGeom prst="rect">
            <a:avLst/>
          </a:prstGeom>
        </p:spPr>
      </p:pic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19578353-E9B9-4B91-8B51-282A469CBB8F}"/>
              </a:ext>
            </a:extLst>
          </p:cNvPr>
          <p:cNvCxnSpPr/>
          <p:nvPr/>
        </p:nvCxnSpPr>
        <p:spPr>
          <a:xfrm>
            <a:off x="-262" y="5519981"/>
            <a:ext cx="914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>
            <a:extLst>
              <a:ext uri="{FF2B5EF4-FFF2-40B4-BE49-F238E27FC236}">
                <a16:creationId xmlns:a16="http://schemas.microsoft.com/office/drawing/2014/main" id="{A5150FC2-4776-461E-9E3A-7C22344B046E}"/>
              </a:ext>
            </a:extLst>
          </p:cNvPr>
          <p:cNvSpPr txBox="1"/>
          <p:nvPr/>
        </p:nvSpPr>
        <p:spPr>
          <a:xfrm>
            <a:off x="461372" y="5613975"/>
            <a:ext cx="30510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Completeness relations</a:t>
            </a:r>
            <a:endParaRPr lang="zh-CN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图片 27" descr="\documentclass{article}&#10;\usepackage{amsmath}&#10;\pagestyle{empty}&#10;\begin{document}&#10;&#10;\begin{align*}&#10;  \sum_{P_2}(P_2)^i_j(P_2)^k_l &amp; = \delta^i_l\delta^k_j-\frac{1}{3}\delta^i_j\delta^k_l,\quad \sum_{B_{2,3}}(B_{2,3})^i_j(B_{2,3})^k_l = \delta^i_l\delta^k_j-\frac{1}{3}\delta^i_j\delta^k_l,\quad&#10; \sum_{V}V^i_jV^k_l = \delta^i_l\delta^k_j&#10;\end{align*}&#10;&#10;&#10;\end{document}" title="IguanaTex Bitmap Display">
            <a:extLst>
              <a:ext uri="{FF2B5EF4-FFF2-40B4-BE49-F238E27FC236}">
                <a16:creationId xmlns:a16="http://schemas.microsoft.com/office/drawing/2014/main" id="{7AE5E737-35EB-483A-9D21-768E9CB7262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4580" y="6117794"/>
            <a:ext cx="8532270" cy="62244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10247DBB-60F0-4E79-9744-F86F65116B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105957" y="101277"/>
            <a:ext cx="542113" cy="524287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39AC4BCB-DEC4-439F-8081-0393E4A51891}"/>
              </a:ext>
            </a:extLst>
          </p:cNvPr>
          <p:cNvSpPr txBox="1"/>
          <p:nvPr/>
        </p:nvSpPr>
        <p:spPr>
          <a:xfrm>
            <a:off x="789941" y="163129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第八届粒子物理天问论坛</a:t>
            </a:r>
          </a:p>
        </p:txBody>
      </p:sp>
    </p:spTree>
    <p:extLst>
      <p:ext uri="{BB962C8B-B14F-4D97-AF65-F5344CB8AC3E}">
        <p14:creationId xmlns:p14="http://schemas.microsoft.com/office/powerpoint/2010/main" val="22916452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8759" y="843915"/>
            <a:ext cx="7765869" cy="686435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n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Flavor SU(3) limit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646850" y="6445189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21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0" y="76708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7" name="图片 6">
            <a:extLst>
              <a:ext uri="{FF2B5EF4-FFF2-40B4-BE49-F238E27FC236}">
                <a16:creationId xmlns:a16="http://schemas.microsoft.com/office/drawing/2014/main" id="{5943D8A1-0FC3-4E1D-8B21-E3765F21F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759" y="1607184"/>
            <a:ext cx="8855747" cy="4536025"/>
          </a:xfrm>
          <a:prstGeom prst="rect">
            <a:avLst/>
          </a:prstGeom>
        </p:spPr>
      </p:pic>
      <p:sp>
        <p:nvSpPr>
          <p:cNvPr id="11" name="Rectangle 1">
            <a:extLst>
              <a:ext uri="{FF2B5EF4-FFF2-40B4-BE49-F238E27FC236}">
                <a16:creationId xmlns:a16="http://schemas.microsoft.com/office/drawing/2014/main" id="{38DF2715-7F7C-403A-9F16-ACD619E6CA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759" y="6345038"/>
            <a:ext cx="4773936" cy="40647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15870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Y.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Lai and D.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Wang, [arXiv:2507.06914 [hep-ph]]. 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5752A58-9AE3-4EE3-92E4-BDB06EE10D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5957" y="101277"/>
            <a:ext cx="542113" cy="524287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138C9FD6-4CAC-4A1C-842A-329112D63D42}"/>
              </a:ext>
            </a:extLst>
          </p:cNvPr>
          <p:cNvSpPr txBox="1"/>
          <p:nvPr/>
        </p:nvSpPr>
        <p:spPr>
          <a:xfrm>
            <a:off x="789941" y="163129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第八届粒子物理天问论坛</a:t>
            </a:r>
          </a:p>
        </p:txBody>
      </p:sp>
    </p:spTree>
    <p:extLst>
      <p:ext uri="{BB962C8B-B14F-4D97-AF65-F5344CB8AC3E}">
        <p14:creationId xmlns:p14="http://schemas.microsoft.com/office/powerpoint/2010/main" val="14097930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81720" y="1002554"/>
            <a:ext cx="2892617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70C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4400" b="1" i="0" dirty="0">
                <a:solidFill>
                  <a:srgbClr val="0070C0"/>
                </a:solidFill>
                <a:effectLst/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ontents</a:t>
            </a:r>
          </a:p>
        </p:txBody>
      </p:sp>
      <p:cxnSp>
        <p:nvCxnSpPr>
          <p:cNvPr id="3" name="直接连接符 2"/>
          <p:cNvCxnSpPr/>
          <p:nvPr/>
        </p:nvCxnSpPr>
        <p:spPr>
          <a:xfrm>
            <a:off x="0" y="74676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pSp>
        <p:nvGrpSpPr>
          <p:cNvPr id="7" name="组合 2"/>
          <p:cNvGrpSpPr/>
          <p:nvPr/>
        </p:nvGrpSpPr>
        <p:grpSpPr bwMode="auto">
          <a:xfrm>
            <a:off x="1132662" y="2161808"/>
            <a:ext cx="5400000" cy="722761"/>
            <a:chOff x="0" y="-11584"/>
            <a:chExt cx="4354360" cy="869947"/>
          </a:xfrm>
        </p:grpSpPr>
        <p:sp>
          <p:nvSpPr>
            <p:cNvPr id="8" name="TextBox 16"/>
            <p:cNvSpPr>
              <a:spLocks noChangeArrowheads="1"/>
            </p:cNvSpPr>
            <p:nvPr/>
          </p:nvSpPr>
          <p:spPr bwMode="auto">
            <a:xfrm>
              <a:off x="312879" y="-128"/>
              <a:ext cx="4041481" cy="858491"/>
            </a:xfrm>
            <a:prstGeom prst="roundRect">
              <a:avLst>
                <a:gd name="adj" fmla="val 8176"/>
              </a:avLst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</a:t>
              </a:r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</a:t>
              </a:r>
              <a:r>
                <a:rPr lang="zh-CN" altLang="en-US" sz="3200" b="1" dirty="0">
                  <a:solidFill>
                    <a:schemeClr val="bg1"/>
                  </a:solidFill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 </a:t>
              </a:r>
              <a:r>
                <a:rPr lang="en-US" altLang="zh-CN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Motivation</a:t>
              </a:r>
              <a:endParaRPr lang="zh-CN" altLang="en-US" sz="2800" b="1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微软雅黑" panose="020B0503020204020204" pitchFamily="34" charset="-122"/>
              </a:endParaRPr>
            </a:p>
          </p:txBody>
        </p:sp>
        <p:sp>
          <p:nvSpPr>
            <p:cNvPr id="11" name="椭圆 17"/>
            <p:cNvSpPr>
              <a:spLocks noChangeArrowheads="1"/>
            </p:cNvSpPr>
            <p:nvPr/>
          </p:nvSpPr>
          <p:spPr bwMode="auto">
            <a:xfrm>
              <a:off x="0" y="-11584"/>
              <a:ext cx="639288" cy="862915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 charset="0"/>
                  <a:ea typeface="Arial Unicode MS" pitchFamily="34" charset="-122"/>
                  <a:cs typeface="Times New Roman" panose="02020603050405020304" charset="0"/>
                  <a:sym typeface="Arial Unicode MS" pitchFamily="34" charset="-122"/>
                </a:rPr>
                <a:t>1</a:t>
              </a:r>
            </a:p>
          </p:txBody>
        </p:sp>
      </p:grpSp>
      <p:grpSp>
        <p:nvGrpSpPr>
          <p:cNvPr id="12" name="组合 2"/>
          <p:cNvGrpSpPr/>
          <p:nvPr/>
        </p:nvGrpSpPr>
        <p:grpSpPr bwMode="auto">
          <a:xfrm>
            <a:off x="1529064" y="3171869"/>
            <a:ext cx="6026126" cy="766800"/>
            <a:chOff x="167754" y="-19878"/>
            <a:chExt cx="2778979" cy="859812"/>
          </a:xfrm>
        </p:grpSpPr>
        <p:sp>
          <p:nvSpPr>
            <p:cNvPr id="13" name="TextBox 16"/>
            <p:cNvSpPr>
              <a:spLocks noChangeArrowheads="1"/>
            </p:cNvSpPr>
            <p:nvPr/>
          </p:nvSpPr>
          <p:spPr bwMode="auto">
            <a:xfrm>
              <a:off x="407273" y="3590"/>
              <a:ext cx="2539460" cy="808148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From topologies to </a:t>
              </a:r>
              <a:r>
                <a:rPr lang="en-US" altLang="zh-CN" sz="2800" b="1" dirty="0" err="1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rescattering</a:t>
              </a:r>
              <a:endParaRPr lang="en-US" altLang="zh-CN" sz="2800" b="1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微软雅黑" panose="020B0503020204020204" pitchFamily="34" charset="-122"/>
              </a:endParaRPr>
            </a:p>
          </p:txBody>
        </p:sp>
        <p:sp>
          <p:nvSpPr>
            <p:cNvPr id="14" name="椭圆 17"/>
            <p:cNvSpPr>
              <a:spLocks noChangeArrowheads="1"/>
            </p:cNvSpPr>
            <p:nvPr/>
          </p:nvSpPr>
          <p:spPr bwMode="auto">
            <a:xfrm>
              <a:off x="167754" y="-19878"/>
              <a:ext cx="373091" cy="859812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Arial Unicode MS" pitchFamily="34" charset="-122"/>
                  <a:ea typeface="Arial Unicode MS" pitchFamily="34" charset="-122"/>
                  <a:sym typeface="Arial Unicode MS" pitchFamily="34" charset="-122"/>
                </a:rPr>
                <a:t>2</a:t>
              </a:r>
              <a:endParaRPr lang="zh-CN" altLang="en-US" sz="2100" b="1" dirty="0">
                <a:latin typeface="Arial Unicode MS" pitchFamily="34" charset="-122"/>
                <a:ea typeface="Arial Unicode MS" pitchFamily="34" charset="-122"/>
                <a:sym typeface="Arial Unicode MS" pitchFamily="34" charset="-122"/>
              </a:endParaRPr>
            </a:p>
          </p:txBody>
        </p:sp>
      </p:grpSp>
      <p:grpSp>
        <p:nvGrpSpPr>
          <p:cNvPr id="18" name="组合 2"/>
          <p:cNvGrpSpPr/>
          <p:nvPr/>
        </p:nvGrpSpPr>
        <p:grpSpPr bwMode="auto">
          <a:xfrm>
            <a:off x="2842799" y="5274843"/>
            <a:ext cx="5630738" cy="754397"/>
            <a:chOff x="-32515" y="114525"/>
            <a:chExt cx="4176100" cy="860168"/>
          </a:xfrm>
        </p:grpSpPr>
        <p:sp>
          <p:nvSpPr>
            <p:cNvPr id="19" name="TextBox 16"/>
            <p:cNvSpPr>
              <a:spLocks noChangeArrowheads="1"/>
            </p:cNvSpPr>
            <p:nvPr/>
          </p:nvSpPr>
          <p:spPr bwMode="auto">
            <a:xfrm>
              <a:off x="355113" y="143183"/>
              <a:ext cx="3788472" cy="831510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  </a:t>
              </a:r>
              <a:r>
                <a:rPr lang="en-US" altLang="zh-CN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Summary</a:t>
              </a:r>
            </a:p>
          </p:txBody>
        </p:sp>
        <p:sp>
          <p:nvSpPr>
            <p:cNvPr id="20" name="椭圆 17"/>
            <p:cNvSpPr>
              <a:spLocks noChangeArrowheads="1"/>
            </p:cNvSpPr>
            <p:nvPr/>
          </p:nvSpPr>
          <p:spPr bwMode="auto">
            <a:xfrm>
              <a:off x="-32515" y="114525"/>
              <a:ext cx="617655" cy="85093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Arial Unicode MS" pitchFamily="34" charset="-122"/>
                  <a:ea typeface="Arial Unicode MS" pitchFamily="34" charset="-122"/>
                  <a:sym typeface="Arial Unicode MS" pitchFamily="34" charset="-122"/>
                </a:rPr>
                <a:t>4</a:t>
              </a:r>
              <a:endParaRPr lang="zh-CN" altLang="en-US" sz="2100" b="1" dirty="0">
                <a:latin typeface="Arial Unicode MS" pitchFamily="34" charset="-122"/>
                <a:ea typeface="Arial Unicode MS" pitchFamily="34" charset="-122"/>
                <a:sym typeface="Arial Unicode MS" pitchFamily="34" charset="-122"/>
              </a:endParaRPr>
            </a:p>
          </p:txBody>
        </p:sp>
      </p:grpSp>
      <p:grpSp>
        <p:nvGrpSpPr>
          <p:cNvPr id="23" name="组合 2">
            <a:extLst>
              <a:ext uri="{FF2B5EF4-FFF2-40B4-BE49-F238E27FC236}">
                <a16:creationId xmlns:a16="http://schemas.microsoft.com/office/drawing/2014/main" id="{E9FAFCD8-FEB3-411B-B3EA-6FC5ADDC3021}"/>
              </a:ext>
            </a:extLst>
          </p:cNvPr>
          <p:cNvGrpSpPr/>
          <p:nvPr/>
        </p:nvGrpSpPr>
        <p:grpSpPr bwMode="auto">
          <a:xfrm>
            <a:off x="2106680" y="4216941"/>
            <a:ext cx="5818707" cy="766800"/>
            <a:chOff x="0" y="0"/>
            <a:chExt cx="4122613" cy="858109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4" name="TextBox 16">
              <a:extLst>
                <a:ext uri="{FF2B5EF4-FFF2-40B4-BE49-F238E27FC236}">
                  <a16:creationId xmlns:a16="http://schemas.microsoft.com/office/drawing/2014/main" id="{7B784568-4DCD-4BB5-BB3D-DC5B18CC72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521" y="0"/>
              <a:ext cx="3810092" cy="837147"/>
            </a:xfrm>
            <a:prstGeom prst="roundRect">
              <a:avLst>
                <a:gd name="adj" fmla="val 8176"/>
              </a:avLst>
            </a:prstGeom>
            <a:grpFill/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 </a:t>
              </a:r>
              <a:r>
                <a:rPr lang="en-US" altLang="zh-CN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Phenomenological analysis</a:t>
              </a:r>
              <a:endParaRPr lang="zh-CN" altLang="en-US" sz="2800" b="1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微软雅黑" panose="020B0503020204020204" pitchFamily="34" charset="-122"/>
              </a:endParaRPr>
            </a:p>
          </p:txBody>
        </p:sp>
        <p:sp>
          <p:nvSpPr>
            <p:cNvPr id="25" name="椭圆 17">
              <a:extLst>
                <a:ext uri="{FF2B5EF4-FFF2-40B4-BE49-F238E27FC236}">
                  <a16:creationId xmlns:a16="http://schemas.microsoft.com/office/drawing/2014/main" id="{D83560F5-215D-4789-9CE5-3DD4ADE1F2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7179"/>
              <a:ext cx="573210" cy="850930"/>
            </a:xfrm>
            <a:prstGeom prst="ellipse">
              <a:avLst/>
            </a:prstGeom>
            <a:grpFill/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Arial Unicode MS" pitchFamily="34" charset="-122"/>
                  <a:ea typeface="Arial Unicode MS" pitchFamily="34" charset="-122"/>
                  <a:sym typeface="Arial Unicode MS" pitchFamily="34" charset="-122"/>
                </a:rPr>
                <a:t>3</a:t>
              </a:r>
              <a:endParaRPr lang="zh-CN" altLang="en-US" sz="2100" b="1" dirty="0">
                <a:latin typeface="Arial Unicode MS" pitchFamily="34" charset="-122"/>
                <a:ea typeface="Arial Unicode MS" pitchFamily="34" charset="-122"/>
                <a:sym typeface="Arial Unicode MS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34419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8646850" y="6445189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23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0" y="76708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EEAEE0BE-FB99-452F-B5B5-46A5A7550206}"/>
              </a:ext>
            </a:extLst>
          </p:cNvPr>
          <p:cNvSpPr txBox="1"/>
          <p:nvPr/>
        </p:nvSpPr>
        <p:spPr>
          <a:xfrm>
            <a:off x="376960" y="3559692"/>
            <a:ext cx="435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Decay amplitudes:  </a:t>
            </a:r>
            <a:r>
              <a:rPr lang="en-US" altLang="zh-CN" sz="2400" b="1" dirty="0">
                <a:solidFill>
                  <a:prstClr val="black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9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          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占位符 1">
                <a:extLst>
                  <a:ext uri="{FF2B5EF4-FFF2-40B4-BE49-F238E27FC236}">
                    <a16:creationId xmlns:a16="http://schemas.microsoft.com/office/drawing/2014/main" id="{71072185-8544-4754-A54C-6E40A9BA1CBA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191338" y="929910"/>
                <a:ext cx="7426553" cy="733425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sz="3200" dirty="0">
                    <a:solidFill>
                      <a:srgbClr val="0070C0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The K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zh-CN" altLang="zh-CN" sz="3200" i="1">
                            <a:solidFill>
                              <a:srgbClr val="0070C0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华文中宋" panose="02010600040101010101" pitchFamily="2" charset="-122"/>
                            <a:cs typeface="Times New Roman" panose="02020603050405020304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70C0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华文中宋" panose="02010600040101010101" pitchFamily="2" charset="-122"/>
                            <a:cs typeface="Times New Roman" panose="02020603050405020304" charset="0"/>
                          </a:rPr>
                          <m:t>o</m:t>
                        </m:r>
                      </m:e>
                    </m:acc>
                  </m:oMath>
                </a14:m>
                <a:r>
                  <a:rPr lang="en-US" altLang="zh-CN" sz="3200" dirty="0" err="1">
                    <a:solidFill>
                      <a:srgbClr val="0070C0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rner</a:t>
                </a:r>
                <a:r>
                  <a:rPr lang="en-US" altLang="zh-CN" sz="3200" dirty="0">
                    <a:solidFill>
                      <a:srgbClr val="0070C0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-Pati-Woo theorem</a:t>
                </a:r>
              </a:p>
            </p:txBody>
          </p:sp>
        </mc:Choice>
        <mc:Fallback xmlns="">
          <p:sp>
            <p:nvSpPr>
              <p:cNvPr id="18" name="文本占位符 1">
                <a:extLst>
                  <a:ext uri="{FF2B5EF4-FFF2-40B4-BE49-F238E27FC236}">
                    <a16:creationId xmlns:a16="http://schemas.microsoft.com/office/drawing/2014/main" id="{71072185-8544-4754-A54C-6E40A9BA1CB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191338" y="929910"/>
                <a:ext cx="7426553" cy="733425"/>
              </a:xfrm>
              <a:blipFill>
                <a:blip r:embed="rId6"/>
                <a:stretch>
                  <a:fillRect l="-2379" t="-5833" b="-17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74C825B0-7881-4B99-9144-5FDE3BB54D71}"/>
                  </a:ext>
                </a:extLst>
              </p:cNvPr>
              <p:cNvSpPr txBox="1"/>
              <p:nvPr/>
            </p:nvSpPr>
            <p:spPr>
              <a:xfrm>
                <a:off x="367132" y="1840361"/>
                <a:ext cx="8445130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Ø"/>
                  <a:defRPr/>
                </a:pPr>
                <a:r>
                  <a:rPr kumimoji="0" lang="en-US" altLang="zh-CN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The </a:t>
                </a:r>
                <a:r>
                  <a:rPr lang="en-US" altLang="zh-CN" sz="2400" b="1" kern="100" dirty="0">
                    <a:solidFill>
                      <a:srgbClr val="000000"/>
                    </a:solidFill>
                    <a:effectLst/>
                    <a:latin typeface="Times New Roman" panose="02020603050405020304" charset="0"/>
                    <a:ea typeface="宋体" panose="02010600030101010101" pitchFamily="2" charset="-122"/>
                  </a:rPr>
                  <a:t>K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zh-CN" altLang="zh-CN" sz="2400" b="1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400" b="1" i="1" kern="1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charset="0"/>
                          </a:rPr>
                          <m:t>𝒐</m:t>
                        </m:r>
                      </m:e>
                    </m:acc>
                  </m:oMath>
                </a14:m>
                <a:r>
                  <a:rPr lang="en-US" altLang="zh-CN" sz="2400" b="1" kern="100" dirty="0">
                    <a:solidFill>
                      <a:srgbClr val="000000"/>
                    </a:solidFill>
                    <a:effectLst/>
                    <a:latin typeface="Times New Roman" panose="02020603050405020304" charset="0"/>
                    <a:ea typeface="宋体" panose="02010600030101010101" pitchFamily="2" charset="-122"/>
                  </a:rPr>
                  <a:t>rner-Pati-Woo</a:t>
                </a:r>
                <a:r>
                  <a:rPr kumimoji="0" lang="en-US" altLang="zh-CN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  theorem</a:t>
                </a:r>
                <a:r>
                  <a:rPr kumimoji="0" lang="en-US" altLang="zh-CN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:  </a:t>
                </a:r>
                <a:r>
                  <a:rPr kumimoji="0" lang="en-US" altLang="zh-CN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If two quarks produced by weak operators enter one baryon, they are anti-symmetric in flavor.</a:t>
                </a:r>
              </a:p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Ø"/>
                  <a:defRPr/>
                </a:pPr>
                <a:endPara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Ø"/>
                  <a:defRPr/>
                </a:pPr>
                <a:endPara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74C825B0-7881-4B99-9144-5FDE3BB54D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132" y="1840361"/>
                <a:ext cx="8445130" cy="1938992"/>
              </a:xfrm>
              <a:prstGeom prst="rect">
                <a:avLst/>
              </a:prstGeom>
              <a:blipFill>
                <a:blip r:embed="rId7"/>
                <a:stretch>
                  <a:fillRect l="-938" t="-25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文本框 19">
            <a:extLst>
              <a:ext uri="{FF2B5EF4-FFF2-40B4-BE49-F238E27FC236}">
                <a16:creationId xmlns:a16="http://schemas.microsoft.com/office/drawing/2014/main" id="{01995572-4C6B-4739-8BBB-57D6ADEF49F3}"/>
              </a:ext>
            </a:extLst>
          </p:cNvPr>
          <p:cNvSpPr txBox="1"/>
          <p:nvPr/>
        </p:nvSpPr>
        <p:spPr>
          <a:xfrm>
            <a:off x="3031311" y="2837550"/>
            <a:ext cx="58583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J. G. Korner,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Nucl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. Phys. B 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25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, 282-290 (1971).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J. C. Pati and C. H. Woo, Phys. Rev. D 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3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, 2920-2922 (1971).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663300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22" name="箭头: 右 21">
            <a:extLst>
              <a:ext uri="{FF2B5EF4-FFF2-40B4-BE49-F238E27FC236}">
                <a16:creationId xmlns:a16="http://schemas.microsoft.com/office/drawing/2014/main" id="{955C2F5E-E5F9-434E-8141-2AC4F10BEEB1}"/>
              </a:ext>
            </a:extLst>
          </p:cNvPr>
          <p:cNvSpPr/>
          <p:nvPr/>
        </p:nvSpPr>
        <p:spPr>
          <a:xfrm>
            <a:off x="3635427" y="3729766"/>
            <a:ext cx="415626" cy="113726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0C536825-A0CF-44DA-997E-2A9CCFED0D04}"/>
              </a:ext>
            </a:extLst>
          </p:cNvPr>
          <p:cNvSpPr txBox="1"/>
          <p:nvPr/>
        </p:nvSpPr>
        <p:spPr>
          <a:xfrm>
            <a:off x="1081783" y="4080960"/>
            <a:ext cx="17443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Parameters: </a:t>
            </a:r>
            <a:endParaRPr lang="zh-CN" altLang="en-US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4" name="图片 23" descr="\documentclass{article}&#10;\usepackage{amsmath}&#10;\pagestyle{empty}&#10;\begin{document}&#10;&#10;$9\times 4-1 = 35$&#10;&#10;&#10;\end{document}" title="IguanaTex Bitmap Display">
            <a:extLst>
              <a:ext uri="{FF2B5EF4-FFF2-40B4-BE49-F238E27FC236}">
                <a16:creationId xmlns:a16="http://schemas.microsoft.com/office/drawing/2014/main" id="{C4B757CF-DDB9-41C6-A30D-3375EB62D3A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945478" y="4184974"/>
            <a:ext cx="1565148" cy="178135"/>
          </a:xfrm>
          <a:prstGeom prst="rect">
            <a:avLst/>
          </a:prstGeom>
        </p:spPr>
      </p:pic>
      <p:pic>
        <p:nvPicPr>
          <p:cNvPr id="25" name="图片 24" descr="\documentclass{article}&#10;\usepackage{amsmath}&#10;\pagestyle{empty}&#10;\begin{document}&#10;&#10;$5\times 4-1 = 19$&#10;&#10;&#10;\end{document}" title="IguanaTex Bitmap Display">
            <a:extLst>
              <a:ext uri="{FF2B5EF4-FFF2-40B4-BE49-F238E27FC236}">
                <a16:creationId xmlns:a16="http://schemas.microsoft.com/office/drawing/2014/main" id="{0721A35E-A343-47EA-BEC3-A8580DC09D3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291351" y="4184460"/>
            <a:ext cx="1565148" cy="178308"/>
          </a:xfrm>
          <a:prstGeom prst="rect">
            <a:avLst/>
          </a:prstGeom>
        </p:spPr>
      </p:pic>
      <p:sp>
        <p:nvSpPr>
          <p:cNvPr id="26" name="箭头: 右 25">
            <a:extLst>
              <a:ext uri="{FF2B5EF4-FFF2-40B4-BE49-F238E27FC236}">
                <a16:creationId xmlns:a16="http://schemas.microsoft.com/office/drawing/2014/main" id="{BD18137D-D57B-42AD-8FE9-0DC57BAFF7C8}"/>
              </a:ext>
            </a:extLst>
          </p:cNvPr>
          <p:cNvSpPr/>
          <p:nvPr/>
        </p:nvSpPr>
        <p:spPr>
          <a:xfrm>
            <a:off x="4693175" y="4249042"/>
            <a:ext cx="415626" cy="113726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B379AB68-9B43-4ABC-8511-EBC827DC50B7}"/>
              </a:ext>
            </a:extLst>
          </p:cNvPr>
          <p:cNvSpPr txBox="1"/>
          <p:nvPr/>
        </p:nvSpPr>
        <p:spPr>
          <a:xfrm>
            <a:off x="354525" y="4526385"/>
            <a:ext cx="62323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Isospin symmetry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+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KPW theorem</a:t>
            </a:r>
          </a:p>
        </p:txBody>
      </p:sp>
      <p:pic>
        <p:nvPicPr>
          <p:cNvPr id="29" name="图片 28" descr="\documentclass{article}&#10;\usepackage{amsmath}&#10;\pagestyle{empty}&#10;\begin{document}&#10;&#10;&#10;$\mathcal{A}(\Lambda^+_c\to \Sigma^{+} K^0 ) = \sqrt{2}\mathcal{A}(\Lambda^+_c\to \Sigma^{ 0}K^+)$&#10;&#10;\end{document}" title="IguanaTex Bitmap Display">
            <a:extLst>
              <a:ext uri="{FF2B5EF4-FFF2-40B4-BE49-F238E27FC236}">
                <a16:creationId xmlns:a16="http://schemas.microsoft.com/office/drawing/2014/main" id="{A6F96CA0-2A0C-4D26-A0FE-2593AE49451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956522" y="5273321"/>
            <a:ext cx="4651060" cy="307549"/>
          </a:xfrm>
          <a:prstGeom prst="rect">
            <a:avLst/>
          </a:prstGeom>
        </p:spPr>
      </p:pic>
      <p:sp>
        <p:nvSpPr>
          <p:cNvPr id="30" name="矩形 29">
            <a:extLst>
              <a:ext uri="{FF2B5EF4-FFF2-40B4-BE49-F238E27FC236}">
                <a16:creationId xmlns:a16="http://schemas.microsoft.com/office/drawing/2014/main" id="{B35DF3F5-5C48-4161-94DB-7C0593B8C65C}"/>
              </a:ext>
            </a:extLst>
          </p:cNvPr>
          <p:cNvSpPr/>
          <p:nvPr/>
        </p:nvSpPr>
        <p:spPr>
          <a:xfrm>
            <a:off x="1865159" y="5172718"/>
            <a:ext cx="4840999" cy="4959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C7D8D81C-8264-4944-BEA4-7DCD2B215A27}"/>
              </a:ext>
            </a:extLst>
          </p:cNvPr>
          <p:cNvSpPr txBox="1"/>
          <p:nvPr/>
        </p:nvSpPr>
        <p:spPr>
          <a:xfrm>
            <a:off x="1252856" y="6000072"/>
            <a:ext cx="72962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C. Q.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Geng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, C. W. Liu and T. H. Tsai, Phys. Lett. B 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794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, 19-28 (2019).</a:t>
            </a:r>
            <a:r>
              <a:rPr kumimoji="0" lang="da-DK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511D974A-8359-479F-8398-49DE15437C1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105957" y="101277"/>
            <a:ext cx="542113" cy="524287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59558CC4-8C91-4C24-B324-0C5339C1A628}"/>
              </a:ext>
            </a:extLst>
          </p:cNvPr>
          <p:cNvSpPr txBox="1"/>
          <p:nvPr/>
        </p:nvSpPr>
        <p:spPr>
          <a:xfrm>
            <a:off x="789941" y="163129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第八届粒子物理天问论坛</a:t>
            </a:r>
          </a:p>
        </p:txBody>
      </p:sp>
    </p:spTree>
    <p:extLst>
      <p:ext uri="{BB962C8B-B14F-4D97-AF65-F5344CB8AC3E}">
        <p14:creationId xmlns:p14="http://schemas.microsoft.com/office/powerpoint/2010/main" val="192275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 animBg="1"/>
      <p:bldP spid="3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8646850" y="6445189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24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0" y="76708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9" name="图片 8" descr="\documentclass{article}&#10;\usepackage{amsmath}&#10;\pagestyle{empty}&#10;\begin{document}&#10;&#10;\begin{align*}&#10;  \mathcal{A}_L(\Lambda_c^+\to \Sigma^0K^+) &amp;= \frac{1}{\sqrt{2}}\lambda_d\Delta_{\alpha^+,\gamma^-}(\Lambda_c^+,\pi^+,n,\overline K^{*0},K^+,\Sigma^0) \\&amp;~~+ \frac{1}{\sqrt{2}}\lambda_d\Delta_{(\beta^+-\beta^-),\beta^-}(\Lambda_c^+,\pi^+,n,\Sigma^-,\Sigma^0,K^+)\nonumber\\ &amp;\qquad ...\\ &#10;  \mathcal{A}_L(\Lambda_c^+\to \Sigma^+K^0) &amp;= \frac{1}{2}\lambda_d\Delta_{(\beta^++\beta^-),(2\beta^+-\beta^-)}(\Lambda_c^+,\pi^+,n,\Lambda^0,\Sigma^+,K^0)\\&amp;~~ + \frac{1}{2}\lambda_d\Delta_{(\beta^+-\beta^-),\beta^-}(\Lambda_c^+,\pi^+,n,\Sigma^0,\Sigma^+,K^0)\nonumber\\ &amp;\qquad ...&#10;\end{align*}&#10;&#10;&#10;\end{document}" title="IguanaTex Bitmap Display">
            <a:extLst>
              <a:ext uri="{FF2B5EF4-FFF2-40B4-BE49-F238E27FC236}">
                <a16:creationId xmlns:a16="http://schemas.microsoft.com/office/drawing/2014/main" id="{84462330-F6CB-41BD-B4A2-2770C64C3D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85397" y="1662841"/>
            <a:ext cx="6882360" cy="2961330"/>
          </a:xfrm>
          <a:prstGeom prst="rect">
            <a:avLst/>
          </a:prstGeom>
        </p:spPr>
      </p:pic>
      <p:sp>
        <p:nvSpPr>
          <p:cNvPr id="10" name="文本占位符 1">
            <a:extLst>
              <a:ext uri="{FF2B5EF4-FFF2-40B4-BE49-F238E27FC236}">
                <a16:creationId xmlns:a16="http://schemas.microsoft.com/office/drawing/2014/main" id="{4C3E6324-FEEB-4AF4-9C3C-4461F5DE2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7340" y="788917"/>
            <a:ext cx="8371548" cy="675644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Final-state </a:t>
            </a:r>
            <a:r>
              <a:rPr lang="en-US" altLang="zh-CN" sz="3200" dirty="0" err="1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rescattering</a:t>
            </a:r>
            <a:endParaRPr lang="en-US" altLang="zh-CN" sz="3200" dirty="0"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charset="0"/>
              <a:ea typeface="华文中宋" panose="02010600040101010101" pitchFamily="2" charset="-122"/>
              <a:cs typeface="Times New Roman" panose="02020603050405020304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D60E7251-D850-42BD-8980-405B541696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941" y="4904118"/>
            <a:ext cx="1745313" cy="177662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198F259-282F-4350-AAFC-2A58136843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0465" y="4884736"/>
            <a:ext cx="1745313" cy="1729730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BDC588A6-35BE-4C19-94F4-28DE8CF248D7}"/>
              </a:ext>
            </a:extLst>
          </p:cNvPr>
          <p:cNvSpPr/>
          <p:nvPr/>
        </p:nvSpPr>
        <p:spPr>
          <a:xfrm>
            <a:off x="2812484" y="1644678"/>
            <a:ext cx="4051234" cy="58477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C8D7B78-3017-4F9F-94FD-92A9251375A1}"/>
              </a:ext>
            </a:extLst>
          </p:cNvPr>
          <p:cNvSpPr/>
          <p:nvPr/>
        </p:nvSpPr>
        <p:spPr>
          <a:xfrm>
            <a:off x="2812484" y="3246859"/>
            <a:ext cx="4822758" cy="584774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9FD19AB8-ACDC-4BF6-8331-1537C1DB687C}"/>
              </a:ext>
            </a:extLst>
          </p:cNvPr>
          <p:cNvSpPr/>
          <p:nvPr/>
        </p:nvSpPr>
        <p:spPr>
          <a:xfrm>
            <a:off x="641887" y="4854045"/>
            <a:ext cx="2183930" cy="182519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6417EEA1-5CFA-4DB0-85A3-4C0CCF0C6B9E}"/>
              </a:ext>
            </a:extLst>
          </p:cNvPr>
          <p:cNvSpPr/>
          <p:nvPr/>
        </p:nvSpPr>
        <p:spPr>
          <a:xfrm>
            <a:off x="3679355" y="4840615"/>
            <a:ext cx="2183930" cy="1825199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" name="Rectangle 1">
            <a:extLst>
              <a:ext uri="{FF2B5EF4-FFF2-40B4-BE49-F238E27FC236}">
                <a16:creationId xmlns:a16="http://schemas.microsoft.com/office/drawing/2014/main" id="{54793FF7-0CCB-4C63-A087-A8812EE49E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0904" y="5423255"/>
            <a:ext cx="2813096" cy="65269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15870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Y.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Lai and D.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Wang, [arXiv:2507.06914 [hep-ph]]. 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13839464-6B44-4C65-91C8-88586BBAFD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5957" y="101277"/>
            <a:ext cx="542113" cy="524287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1B4BA1D0-EF4C-4C6B-AE33-2FC8C89EC7AF}"/>
              </a:ext>
            </a:extLst>
          </p:cNvPr>
          <p:cNvSpPr txBox="1"/>
          <p:nvPr/>
        </p:nvSpPr>
        <p:spPr>
          <a:xfrm>
            <a:off x="789941" y="163129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第八届粒子物理天问论坛</a:t>
            </a:r>
          </a:p>
        </p:txBody>
      </p:sp>
    </p:spTree>
    <p:extLst>
      <p:ext uri="{BB962C8B-B14F-4D97-AF65-F5344CB8AC3E}">
        <p14:creationId xmlns:p14="http://schemas.microsoft.com/office/powerpoint/2010/main" val="761154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8646850" y="6445189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25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0" y="76708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9" name="文本占位符 1">
            <a:extLst>
              <a:ext uri="{FF2B5EF4-FFF2-40B4-BE49-F238E27FC236}">
                <a16:creationId xmlns:a16="http://schemas.microsoft.com/office/drawing/2014/main" id="{1E120317-0E5B-482C-8DE5-EE19C93CEA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759" y="843915"/>
            <a:ext cx="7765869" cy="686435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Global fit</a:t>
            </a:r>
          </a:p>
        </p:txBody>
      </p: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C3649DE0-734B-404B-BC90-8E9F3FA443C9}"/>
              </a:ext>
            </a:extLst>
          </p:cNvPr>
          <p:cNvCxnSpPr/>
          <p:nvPr/>
        </p:nvCxnSpPr>
        <p:spPr>
          <a:xfrm>
            <a:off x="0" y="76708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7" name="图片 6">
            <a:extLst>
              <a:ext uri="{FF2B5EF4-FFF2-40B4-BE49-F238E27FC236}">
                <a16:creationId xmlns:a16="http://schemas.microsoft.com/office/drawing/2014/main" id="{1DB2F663-2DE8-4E65-942A-6BB0E4CF6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5957" y="101277"/>
            <a:ext cx="542113" cy="524287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B54117B6-D658-4909-B18C-A68897ED0BF8}"/>
              </a:ext>
            </a:extLst>
          </p:cNvPr>
          <p:cNvSpPr txBox="1"/>
          <p:nvPr/>
        </p:nvSpPr>
        <p:spPr>
          <a:xfrm>
            <a:off x="789941" y="163129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第八届粒子物理天问论坛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F871A2A-CC42-48E0-A9B9-F37DC69B80C1}"/>
              </a:ext>
            </a:extLst>
          </p:cNvPr>
          <p:cNvSpPr txBox="1"/>
          <p:nvPr/>
        </p:nvSpPr>
        <p:spPr>
          <a:xfrm>
            <a:off x="272919" y="1639549"/>
            <a:ext cx="87669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Fitting decay amplitudes: A</a:t>
            </a:r>
            <a:r>
              <a:rPr lang="en-US" altLang="zh-CN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</a:t>
            </a:r>
            <a:r>
              <a:rPr lang="en-US" altLang="zh-CN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</a:t>
            </a:r>
            <a:r>
              <a:rPr lang="en-US" altLang="zh-CN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</a:t>
            </a:r>
            <a:r>
              <a:rPr lang="en-US" altLang="zh-CN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</a:t>
            </a:r>
            <a:r>
              <a:rPr lang="en-US" altLang="zh-CN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</a:t>
            </a:r>
            <a:r>
              <a:rPr lang="en-US" altLang="zh-CN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</a:t>
            </a:r>
            <a:r>
              <a:rPr lang="en-US" altLang="zh-CN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</a:t>
            </a:r>
            <a:r>
              <a:rPr lang="en-US" altLang="zh-CN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</a:t>
            </a:r>
            <a:r>
              <a:rPr lang="en-US" altLang="zh-CN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=A</a:t>
            </a:r>
            <a:r>
              <a:rPr lang="en-US" altLang="zh-CN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C1CAB3F2-21CF-4EDD-8EE7-1432E2D744E0}"/>
                  </a:ext>
                </a:extLst>
              </p:cNvPr>
              <p:cNvSpPr txBox="1"/>
              <p:nvPr/>
            </p:nvSpPr>
            <p:spPr>
              <a:xfrm>
                <a:off x="546097" y="3302227"/>
                <a:ext cx="262860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en-US" altLang="zh-CN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/.</m:t>
                      </m:r>
                      <m:r>
                        <a:rPr lang="en-US" altLang="zh-CN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𝑑𝑛𝑓</m:t>
                      </m:r>
                      <m:r>
                        <a:rPr lang="en-US" altLang="zh-CN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=2.9</m:t>
                      </m:r>
                    </m:oMath>
                  </m:oMathPara>
                </a14:m>
                <a:endParaRPr lang="en-US" altLang="zh-CN" sz="2000" i="1" dirty="0">
                  <a:solidFill>
                    <a:srgbClr val="FF0000"/>
                  </a:solidFill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C1CAB3F2-21CF-4EDD-8EE7-1432E2D744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097" y="3302227"/>
                <a:ext cx="2628601" cy="400110"/>
              </a:xfrm>
              <a:prstGeom prst="rect">
                <a:avLst/>
              </a:prstGeom>
              <a:blipFill>
                <a:blip r:embed="rId3"/>
                <a:stretch>
                  <a:fillRect b="-169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文本框 11">
            <a:extLst>
              <a:ext uri="{FF2B5EF4-FFF2-40B4-BE49-F238E27FC236}">
                <a16:creationId xmlns:a16="http://schemas.microsoft.com/office/drawing/2014/main" id="{378CD950-9B92-48A4-ADBE-00F13AA93390}"/>
              </a:ext>
            </a:extLst>
          </p:cNvPr>
          <p:cNvSpPr txBox="1"/>
          <p:nvPr/>
        </p:nvSpPr>
        <p:spPr>
          <a:xfrm>
            <a:off x="789941" y="2317729"/>
            <a:ext cx="26286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48 points,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 parameters, </a:t>
            </a: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40107AF8-C9E0-483F-AB68-E0026F987F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56" y="4004436"/>
            <a:ext cx="2108884" cy="89891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15870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Y.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Lai and D.Wang, [arXiv:2507.06914 [hep-ph]]. 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BF22444-37E6-419A-A4DF-D7C304936659}"/>
              </a:ext>
            </a:extLst>
          </p:cNvPr>
          <p:cNvSpPr txBox="1"/>
          <p:nvPr/>
        </p:nvSpPr>
        <p:spPr>
          <a:xfrm>
            <a:off x="3603394" y="5484899"/>
            <a:ext cx="4812637" cy="603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H. Y. Cheng, F. Xu and H. Zhong, Phys. Rev. D </a:t>
            </a:r>
            <a:r>
              <a:rPr lang="en-US" altLang="zh-CN" sz="1600" b="1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112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no.5, 054022 (2025).</a:t>
            </a:r>
            <a:endParaRPr lang="zh-CN" altLang="en-US" sz="1600" dirty="0">
              <a:solidFill>
                <a:srgbClr val="6633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12AFD3F-E193-4437-A9AF-E8775B2905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4698" y="2402818"/>
            <a:ext cx="5668680" cy="2903222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65CA9D45-2B95-4923-B23C-2474C87E4C39}"/>
              </a:ext>
            </a:extLst>
          </p:cNvPr>
          <p:cNvSpPr txBox="1"/>
          <p:nvPr/>
        </p:nvSpPr>
        <p:spPr>
          <a:xfrm>
            <a:off x="3603394" y="6140474"/>
            <a:ext cx="511447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C. Yang, X. G. He and C. W. Liu, JHEP 09, 193 (2025).</a:t>
            </a:r>
            <a:endParaRPr lang="zh-CN" altLang="en-US" sz="1600" dirty="0">
              <a:solidFill>
                <a:srgbClr val="6633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1CC69226-8778-4D5C-95F7-D6E69551E3DD}"/>
                  </a:ext>
                </a:extLst>
              </p:cNvPr>
              <p:cNvSpPr txBox="1"/>
              <p:nvPr/>
            </p:nvSpPr>
            <p:spPr>
              <a:xfrm>
                <a:off x="656190" y="5508318"/>
                <a:ext cx="262860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/.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𝑑𝑛𝑓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=3.3</m:t>
                      </m:r>
                    </m:oMath>
                  </m:oMathPara>
                </a14:m>
                <a:endParaRPr lang="en-US" altLang="zh-CN" sz="2000" i="1" dirty="0">
                  <a:solidFill>
                    <a:srgbClr val="FF0000"/>
                  </a:solidFill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1CC69226-8778-4D5C-95F7-D6E69551E3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190" y="5508318"/>
                <a:ext cx="2628601" cy="400110"/>
              </a:xfrm>
              <a:prstGeom prst="rect">
                <a:avLst/>
              </a:prstGeom>
              <a:blipFill>
                <a:blip r:embed="rId5"/>
                <a:stretch>
                  <a:fillRect b="-169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B4155E23-BB35-4AF9-934B-69FC8F0B7302}"/>
                  </a:ext>
                </a:extLst>
              </p:cNvPr>
              <p:cNvSpPr txBox="1"/>
              <p:nvPr/>
            </p:nvSpPr>
            <p:spPr>
              <a:xfrm>
                <a:off x="656190" y="6078918"/>
                <a:ext cx="262860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/.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𝑑𝑛𝑓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=4.8</m:t>
                      </m:r>
                    </m:oMath>
                  </m:oMathPara>
                </a14:m>
                <a:endParaRPr lang="en-US" altLang="zh-CN" sz="2000" i="1" dirty="0">
                  <a:solidFill>
                    <a:srgbClr val="FF0000"/>
                  </a:solidFill>
                  <a:latin typeface="Times New Roman" panose="02020603050405020304" pitchFamily="18" charset="0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B4155E23-BB35-4AF9-934B-69FC8F0B73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190" y="6078918"/>
                <a:ext cx="2628601" cy="400110"/>
              </a:xfrm>
              <a:prstGeom prst="rect">
                <a:avLst/>
              </a:prstGeom>
              <a:blipFill>
                <a:blip r:embed="rId6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23090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8646850" y="6445189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26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0" y="76708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8" name="图片 7">
            <a:extLst>
              <a:ext uri="{FF2B5EF4-FFF2-40B4-BE49-F238E27FC236}">
                <a16:creationId xmlns:a16="http://schemas.microsoft.com/office/drawing/2014/main" id="{F5752A58-9AE3-4EE3-92E4-BDB06EE10D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5957" y="101277"/>
            <a:ext cx="542113" cy="524287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138C9FD6-4CAC-4A1C-842A-329112D63D42}"/>
              </a:ext>
            </a:extLst>
          </p:cNvPr>
          <p:cNvSpPr txBox="1"/>
          <p:nvPr/>
        </p:nvSpPr>
        <p:spPr>
          <a:xfrm>
            <a:off x="789941" y="163129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第八届粒子物理天问论坛</a:t>
            </a:r>
          </a:p>
        </p:txBody>
      </p:sp>
      <p:sp>
        <p:nvSpPr>
          <p:cNvPr id="12" name="文本占位符 1">
            <a:extLst>
              <a:ext uri="{FF2B5EF4-FFF2-40B4-BE49-F238E27FC236}">
                <a16:creationId xmlns:a16="http://schemas.microsoft.com/office/drawing/2014/main" id="{C1EAB26D-52A8-4420-A3A3-D2EE06BAB4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759" y="843915"/>
            <a:ext cx="7765869" cy="686435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CP asymmetries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749679E2-74FD-4A9A-A67E-EDAED136A394}"/>
              </a:ext>
            </a:extLst>
          </p:cNvPr>
          <p:cNvSpPr txBox="1"/>
          <p:nvPr/>
        </p:nvSpPr>
        <p:spPr>
          <a:xfrm>
            <a:off x="272919" y="1639549"/>
            <a:ext cx="37664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Amplitude relations</a:t>
            </a:r>
          </a:p>
        </p:txBody>
      </p:sp>
      <p:pic>
        <p:nvPicPr>
          <p:cNvPr id="7" name="图片 6" descr="\documentclass{article}&#10;\usepackage{amsmath}&#10;\pagestyle{empty}&#10;\begin{document}&#10;&#10;\begin{align*}&#10;A_{11}&amp;=A_6, \\ A_{12} &amp;= -A_{3}-A_6-3A_8&#10;\end{align*}&#10;&#10;&#10;\end{document}" title="IguanaTex Bitmap Display">
            <a:extLst>
              <a:ext uri="{FF2B5EF4-FFF2-40B4-BE49-F238E27FC236}">
                <a16:creationId xmlns:a16="http://schemas.microsoft.com/office/drawing/2014/main" id="{57E48029-78B3-4F3A-982A-A2E616489D7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57238" y="2356563"/>
            <a:ext cx="2644213" cy="621335"/>
          </a:xfrm>
          <a:prstGeom prst="rect">
            <a:avLst/>
          </a:prstGeom>
        </p:spPr>
      </p:pic>
      <p:pic>
        <p:nvPicPr>
          <p:cNvPr id="19" name="图片 18" descr="\documentclass{article}&#10;\usepackage{amsmath}&#10;\pagestyle{empty}&#10;\begin{document}&#10;&#10;\begin{table*}[htbp]&#10;\centering&#10;\label{tab:CPV}&#10;\renewcommand{\arraystretch}{1.25}&#10;{\small&#10;\begin{tabular}{c c c c c c}&#10;\hline\hline&#10;Decay mode &amp; $10^{3}A_{\rm CP}$ &amp;&#10;Decay mode &amp; $10^{3}A_{\rm CP}$ \\&#10;$\Lambda_c^+\to K^+\Lambda^0$&#10;&amp; $-1.584\pm1.380$&amp;&#10;$\Lambda_c^+\to K^+\Sigma^0$&#10;&amp; $-0.369\pm0.671$&#10;\\&#10;$\Lambda_c^+\to K^0\Sigma^+$&#10;&amp; $-0.454\pm0.425$&#10;&amp;&#10;$\Lambda_c^+\to\pi^0 p$&#10;&amp; $+1.357\pm1.172$&#10;\\&#10;$\Lambda_c^+\to\eta p$&#10;&amp; $-1.050\pm1.211$ &amp;&#10;$\Lambda_c^+\to\eta' p$&#10;&amp; $+1.187\pm0.283$&#10;\\&#10;$\Lambda_c^+\to\pi^+ n$&#10;&amp; $+0.702\pm2.083$&#10;&amp;&#10;$\Xi_c^0\to\pi^0\Lambda^0$&#10;&amp; $+0.855\pm0.480$&#10;\\&#10;$\Xi_c^+\to\pi^+\Lambda^0$&#10;&amp; $-0.517\pm0.602$&#10;&amp;&#10;$\Xi_c^+\to\pi^+\Sigma^0$&#10;&amp; $+1.267\pm1.008$&#10;\\&#10;$\Xi_c^+\to\pi^0\Sigma^+$&#10;&amp; $+1.315\pm1.360$&#10;&amp;&#10;$\Xi_c^+\to\eta\Sigma^+$&#10;&amp; $-1.116\pm0.706$&#10;\\&#10;$\Xi_c^+\to\eta'\Sigma^+$&#10;&amp; $-0.768\pm0.495$&#10;&amp;&#10;$\Xi_c^+\to\bar K^0p$&#10;&amp; $+0.415\pm1.174$&#10;\\&#10;$\Xi_c^+\to K^+\Xi^0$&#10;&amp; $-0.633\pm2.467$&#10;\\&#10;\hline&#10;\end{tabular}}&#10;\end{table*}&#10;&#10;&#10;\end{document}" title="IguanaTex Bitmap Display">
            <a:extLst>
              <a:ext uri="{FF2B5EF4-FFF2-40B4-BE49-F238E27FC236}">
                <a16:creationId xmlns:a16="http://schemas.microsoft.com/office/drawing/2014/main" id="{4E1CDC38-F4BE-4F14-8651-D1B0C187D4B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02348" y="3294739"/>
            <a:ext cx="7495748" cy="3461984"/>
          </a:xfrm>
          <a:prstGeom prst="rect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1E30865F-D9C8-4C63-A85D-657F17ACD854}"/>
              </a:ext>
            </a:extLst>
          </p:cNvPr>
          <p:cNvSpPr/>
          <p:nvPr/>
        </p:nvSpPr>
        <p:spPr>
          <a:xfrm>
            <a:off x="4380812" y="4494911"/>
            <a:ext cx="3517284" cy="36117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B6119D6E-3302-4316-97FC-A84F6670FCBA}"/>
              </a:ext>
            </a:extLst>
          </p:cNvPr>
          <p:cNvSpPr txBox="1"/>
          <p:nvPr/>
        </p:nvSpPr>
        <p:spPr>
          <a:xfrm>
            <a:off x="4935987" y="2444502"/>
            <a:ext cx="32954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C. Yang, X. G. He and C. W. Liu  &amp;  H. Y. Cheng, F. Xu and H. Zhong</a:t>
            </a:r>
            <a:endParaRPr lang="zh-CN" altLang="en-US" sz="1600" dirty="0">
              <a:solidFill>
                <a:srgbClr val="6633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1" name="图片 20" descr="\documentclass{article}&#10;\usepackage{amsmath}&#10;\pagestyle{empty}&#10;\begin{document}&#10;&#10;Do not need parameters&#10;&#10; $\rho_+$ and $r_-$&#10;&#10;&#10;\end{document}" title="IguanaTex Bitmap Display">
            <a:extLst>
              <a:ext uri="{FF2B5EF4-FFF2-40B4-BE49-F238E27FC236}">
                <a16:creationId xmlns:a16="http://schemas.microsoft.com/office/drawing/2014/main" id="{7A027A51-30F3-4C00-9407-ED692797E65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104662" y="1691620"/>
            <a:ext cx="2656332" cy="53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701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81720" y="1002554"/>
            <a:ext cx="2892617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70C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4400" b="1" i="0" dirty="0">
                <a:solidFill>
                  <a:srgbClr val="0070C0"/>
                </a:solidFill>
                <a:effectLst/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ontents</a:t>
            </a:r>
          </a:p>
        </p:txBody>
      </p:sp>
      <p:cxnSp>
        <p:nvCxnSpPr>
          <p:cNvPr id="3" name="直接连接符 2"/>
          <p:cNvCxnSpPr/>
          <p:nvPr/>
        </p:nvCxnSpPr>
        <p:spPr>
          <a:xfrm>
            <a:off x="0" y="74676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pSp>
        <p:nvGrpSpPr>
          <p:cNvPr id="7" name="组合 2"/>
          <p:cNvGrpSpPr/>
          <p:nvPr/>
        </p:nvGrpSpPr>
        <p:grpSpPr bwMode="auto">
          <a:xfrm>
            <a:off x="1132662" y="2161808"/>
            <a:ext cx="5400000" cy="722761"/>
            <a:chOff x="0" y="-11584"/>
            <a:chExt cx="4354360" cy="869947"/>
          </a:xfrm>
        </p:grpSpPr>
        <p:sp>
          <p:nvSpPr>
            <p:cNvPr id="8" name="TextBox 16"/>
            <p:cNvSpPr>
              <a:spLocks noChangeArrowheads="1"/>
            </p:cNvSpPr>
            <p:nvPr/>
          </p:nvSpPr>
          <p:spPr bwMode="auto">
            <a:xfrm>
              <a:off x="312879" y="-128"/>
              <a:ext cx="4041481" cy="858491"/>
            </a:xfrm>
            <a:prstGeom prst="roundRect">
              <a:avLst>
                <a:gd name="adj" fmla="val 8176"/>
              </a:avLst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</a:t>
              </a:r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</a:t>
              </a:r>
              <a:r>
                <a:rPr lang="zh-CN" altLang="en-US" sz="3200" b="1" dirty="0">
                  <a:solidFill>
                    <a:schemeClr val="bg1"/>
                  </a:solidFill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 </a:t>
              </a:r>
              <a:r>
                <a:rPr lang="en-US" altLang="zh-CN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Motivation</a:t>
              </a:r>
              <a:endParaRPr lang="zh-CN" altLang="en-US" sz="2800" b="1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微软雅黑" panose="020B0503020204020204" pitchFamily="34" charset="-122"/>
              </a:endParaRPr>
            </a:p>
          </p:txBody>
        </p:sp>
        <p:sp>
          <p:nvSpPr>
            <p:cNvPr id="11" name="椭圆 17"/>
            <p:cNvSpPr>
              <a:spLocks noChangeArrowheads="1"/>
            </p:cNvSpPr>
            <p:nvPr/>
          </p:nvSpPr>
          <p:spPr bwMode="auto">
            <a:xfrm>
              <a:off x="0" y="-11584"/>
              <a:ext cx="639288" cy="862915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 charset="0"/>
                  <a:ea typeface="Arial Unicode MS" pitchFamily="34" charset="-122"/>
                  <a:cs typeface="Times New Roman" panose="02020603050405020304" charset="0"/>
                  <a:sym typeface="Arial Unicode MS" pitchFamily="34" charset="-122"/>
                </a:rPr>
                <a:t>1</a:t>
              </a:r>
            </a:p>
          </p:txBody>
        </p:sp>
      </p:grpSp>
      <p:grpSp>
        <p:nvGrpSpPr>
          <p:cNvPr id="12" name="组合 2"/>
          <p:cNvGrpSpPr/>
          <p:nvPr/>
        </p:nvGrpSpPr>
        <p:grpSpPr bwMode="auto">
          <a:xfrm>
            <a:off x="1529064" y="3171869"/>
            <a:ext cx="6026126" cy="766800"/>
            <a:chOff x="167754" y="-19878"/>
            <a:chExt cx="2778979" cy="859812"/>
          </a:xfrm>
        </p:grpSpPr>
        <p:sp>
          <p:nvSpPr>
            <p:cNvPr id="13" name="TextBox 16"/>
            <p:cNvSpPr>
              <a:spLocks noChangeArrowheads="1"/>
            </p:cNvSpPr>
            <p:nvPr/>
          </p:nvSpPr>
          <p:spPr bwMode="auto">
            <a:xfrm>
              <a:off x="407273" y="3590"/>
              <a:ext cx="2539460" cy="808148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From topologies to </a:t>
              </a:r>
              <a:r>
                <a:rPr lang="en-US" altLang="zh-CN" sz="2800" b="1" dirty="0" err="1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rescattering</a:t>
              </a:r>
              <a:endParaRPr lang="en-US" altLang="zh-CN" sz="2800" b="1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微软雅黑" panose="020B0503020204020204" pitchFamily="34" charset="-122"/>
              </a:endParaRPr>
            </a:p>
          </p:txBody>
        </p:sp>
        <p:sp>
          <p:nvSpPr>
            <p:cNvPr id="14" name="椭圆 17"/>
            <p:cNvSpPr>
              <a:spLocks noChangeArrowheads="1"/>
            </p:cNvSpPr>
            <p:nvPr/>
          </p:nvSpPr>
          <p:spPr bwMode="auto">
            <a:xfrm>
              <a:off x="167754" y="-19878"/>
              <a:ext cx="373091" cy="859812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Arial Unicode MS" pitchFamily="34" charset="-122"/>
                  <a:ea typeface="Arial Unicode MS" pitchFamily="34" charset="-122"/>
                  <a:sym typeface="Arial Unicode MS" pitchFamily="34" charset="-122"/>
                </a:rPr>
                <a:t>2</a:t>
              </a:r>
              <a:endParaRPr lang="zh-CN" altLang="en-US" sz="2100" b="1" dirty="0">
                <a:latin typeface="Arial Unicode MS" pitchFamily="34" charset="-122"/>
                <a:ea typeface="Arial Unicode MS" pitchFamily="34" charset="-122"/>
                <a:sym typeface="Arial Unicode MS" pitchFamily="34" charset="-122"/>
              </a:endParaRPr>
            </a:p>
          </p:txBody>
        </p:sp>
      </p:grpSp>
      <p:grpSp>
        <p:nvGrpSpPr>
          <p:cNvPr id="18" name="组合 2"/>
          <p:cNvGrpSpPr/>
          <p:nvPr/>
        </p:nvGrpSpPr>
        <p:grpSpPr bwMode="auto">
          <a:xfrm>
            <a:off x="2842799" y="5274843"/>
            <a:ext cx="5630738" cy="754397"/>
            <a:chOff x="-32515" y="114525"/>
            <a:chExt cx="4176100" cy="86016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9" name="TextBox 16"/>
            <p:cNvSpPr>
              <a:spLocks noChangeArrowheads="1"/>
            </p:cNvSpPr>
            <p:nvPr/>
          </p:nvSpPr>
          <p:spPr bwMode="auto">
            <a:xfrm>
              <a:off x="355113" y="143183"/>
              <a:ext cx="3788472" cy="831510"/>
            </a:xfrm>
            <a:prstGeom prst="roundRect">
              <a:avLst>
                <a:gd name="adj" fmla="val 8176"/>
              </a:avLst>
            </a:prstGeom>
            <a:grpFill/>
            <a:ln w="19050" cmpd="sng">
              <a:solidFill>
                <a:schemeClr val="bg1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  </a:t>
              </a:r>
              <a:r>
                <a:rPr lang="en-US" altLang="zh-CN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Summary</a:t>
              </a:r>
            </a:p>
          </p:txBody>
        </p:sp>
        <p:sp>
          <p:nvSpPr>
            <p:cNvPr id="20" name="椭圆 17"/>
            <p:cNvSpPr>
              <a:spLocks noChangeArrowheads="1"/>
            </p:cNvSpPr>
            <p:nvPr/>
          </p:nvSpPr>
          <p:spPr bwMode="auto">
            <a:xfrm>
              <a:off x="-32515" y="114525"/>
              <a:ext cx="617655" cy="850930"/>
            </a:xfrm>
            <a:prstGeom prst="ellipse">
              <a:avLst/>
            </a:prstGeom>
            <a:grpFill/>
            <a:ln w="19050" cmpd="sng">
              <a:solidFill>
                <a:schemeClr val="bg1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Arial Unicode MS" pitchFamily="34" charset="-122"/>
                  <a:ea typeface="Arial Unicode MS" pitchFamily="34" charset="-122"/>
                  <a:sym typeface="Arial Unicode MS" pitchFamily="34" charset="-122"/>
                </a:rPr>
                <a:t>4</a:t>
              </a:r>
              <a:endParaRPr lang="zh-CN" altLang="en-US" sz="2100" b="1" dirty="0">
                <a:latin typeface="Arial Unicode MS" pitchFamily="34" charset="-122"/>
                <a:ea typeface="Arial Unicode MS" pitchFamily="34" charset="-122"/>
                <a:sym typeface="Arial Unicode MS" pitchFamily="34" charset="-122"/>
              </a:endParaRPr>
            </a:p>
          </p:txBody>
        </p:sp>
      </p:grpSp>
      <p:grpSp>
        <p:nvGrpSpPr>
          <p:cNvPr id="23" name="组合 2">
            <a:extLst>
              <a:ext uri="{FF2B5EF4-FFF2-40B4-BE49-F238E27FC236}">
                <a16:creationId xmlns:a16="http://schemas.microsoft.com/office/drawing/2014/main" id="{E9FAFCD8-FEB3-411B-B3EA-6FC5ADDC3021}"/>
              </a:ext>
            </a:extLst>
          </p:cNvPr>
          <p:cNvGrpSpPr/>
          <p:nvPr/>
        </p:nvGrpSpPr>
        <p:grpSpPr bwMode="auto">
          <a:xfrm>
            <a:off x="2106680" y="4216941"/>
            <a:ext cx="5818707" cy="766800"/>
            <a:chOff x="0" y="0"/>
            <a:chExt cx="4122613" cy="858109"/>
          </a:xfrm>
        </p:grpSpPr>
        <p:sp>
          <p:nvSpPr>
            <p:cNvPr id="24" name="TextBox 16">
              <a:extLst>
                <a:ext uri="{FF2B5EF4-FFF2-40B4-BE49-F238E27FC236}">
                  <a16:creationId xmlns:a16="http://schemas.microsoft.com/office/drawing/2014/main" id="{7B784568-4DCD-4BB5-BB3D-DC5B18CC72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521" y="0"/>
              <a:ext cx="3810092" cy="837147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 </a:t>
              </a:r>
              <a:r>
                <a:rPr lang="en-US" altLang="zh-CN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Phenomenological analysis</a:t>
              </a:r>
              <a:endParaRPr lang="zh-CN" altLang="en-US" sz="2800" b="1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微软雅黑" panose="020B0503020204020204" pitchFamily="34" charset="-122"/>
              </a:endParaRPr>
            </a:p>
          </p:txBody>
        </p:sp>
        <p:sp>
          <p:nvSpPr>
            <p:cNvPr id="25" name="椭圆 17">
              <a:extLst>
                <a:ext uri="{FF2B5EF4-FFF2-40B4-BE49-F238E27FC236}">
                  <a16:creationId xmlns:a16="http://schemas.microsoft.com/office/drawing/2014/main" id="{D83560F5-215D-4789-9CE5-3DD4ADE1F2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7179"/>
              <a:ext cx="573210" cy="85093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Arial Unicode MS" pitchFamily="34" charset="-122"/>
                  <a:ea typeface="Arial Unicode MS" pitchFamily="34" charset="-122"/>
                  <a:sym typeface="Arial Unicode MS" pitchFamily="34" charset="-122"/>
                </a:rPr>
                <a:t>3</a:t>
              </a:r>
              <a:endParaRPr lang="zh-CN" altLang="en-US" sz="2100" b="1" dirty="0">
                <a:latin typeface="Arial Unicode MS" pitchFamily="34" charset="-122"/>
                <a:ea typeface="Arial Unicode MS" pitchFamily="34" charset="-122"/>
                <a:sym typeface="Arial Unicode MS" pitchFamily="34" charset="-122"/>
              </a:endParaRPr>
            </a:p>
          </p:txBody>
        </p:sp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750E8A22-8DF9-4390-A473-24683D84C3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5957" y="101277"/>
            <a:ext cx="542113" cy="524287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FAD9C2F7-E3F2-4308-8BBB-42FE4FA2E77D}"/>
              </a:ext>
            </a:extLst>
          </p:cNvPr>
          <p:cNvSpPr txBox="1"/>
          <p:nvPr/>
        </p:nvSpPr>
        <p:spPr>
          <a:xfrm>
            <a:off x="789941" y="163129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第八届粒子物理天问论坛</a:t>
            </a:r>
          </a:p>
        </p:txBody>
      </p:sp>
    </p:spTree>
    <p:extLst>
      <p:ext uri="{BB962C8B-B14F-4D97-AF65-F5344CB8AC3E}">
        <p14:creationId xmlns:p14="http://schemas.microsoft.com/office/powerpoint/2010/main" val="17437831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2256" y="822413"/>
            <a:ext cx="7426553" cy="733425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n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Summary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622039" y="6457302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28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0" y="714916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文本框 4">
            <a:extLst>
              <a:ext uri="{FF2B5EF4-FFF2-40B4-BE49-F238E27FC236}">
                <a16:creationId xmlns:a16="http://schemas.microsoft.com/office/drawing/2014/main" id="{DE1F4A08-BF5B-42BD-3768-696057DC0AE3}"/>
              </a:ext>
            </a:extLst>
          </p:cNvPr>
          <p:cNvSpPr txBox="1"/>
          <p:nvPr/>
        </p:nvSpPr>
        <p:spPr>
          <a:xfrm>
            <a:off x="371065" y="1650775"/>
            <a:ext cx="866884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altLang="zh-CN" sz="24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The correlation between topologies and </a:t>
            </a:r>
            <a:r>
              <a:rPr lang="en-US" altLang="zh-CN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rescattering</a:t>
            </a:r>
            <a:r>
              <a:rPr lang="en-US" altLang="zh-CN" sz="24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in the charmed baryon decays is studied.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lang="en-US" altLang="zh-CN" sz="2400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altLang="zh-CN" sz="24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he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rescattering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amplitudes derived from topological diagrams are consistent with those derived from the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ChPT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zh-CN" sz="2400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altLang="zh-CN" sz="24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CP asymmetries in charmed baryon decays are predicted.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A1DB1B4-0D24-C959-8F07-878861A70F90}"/>
              </a:ext>
            </a:extLst>
          </p:cNvPr>
          <p:cNvSpPr/>
          <p:nvPr/>
        </p:nvSpPr>
        <p:spPr>
          <a:xfrm>
            <a:off x="903451" y="4974788"/>
            <a:ext cx="77185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Thanks for your attention!</a:t>
            </a:r>
            <a:endParaRPr kumimoji="0" lang="zh-CN" altLang="en-US" sz="54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rgbClr val="00B0F0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F5E2006-7F47-40AF-B3CD-93740CF017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5957" y="101277"/>
            <a:ext cx="542113" cy="524287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0F3F06D2-B5AF-4592-B45D-FB0FBD757241}"/>
              </a:ext>
            </a:extLst>
          </p:cNvPr>
          <p:cNvSpPr txBox="1"/>
          <p:nvPr/>
        </p:nvSpPr>
        <p:spPr>
          <a:xfrm>
            <a:off x="789941" y="163129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第八届粒子物理天问论坛</a:t>
            </a:r>
          </a:p>
        </p:txBody>
      </p:sp>
    </p:spTree>
    <p:extLst>
      <p:ext uri="{BB962C8B-B14F-4D97-AF65-F5344CB8AC3E}">
        <p14:creationId xmlns:p14="http://schemas.microsoft.com/office/powerpoint/2010/main" val="1803877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81720" y="1002554"/>
            <a:ext cx="2892617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70C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4400" b="1" i="0" dirty="0">
                <a:solidFill>
                  <a:srgbClr val="0070C0"/>
                </a:solidFill>
                <a:effectLst/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ontents</a:t>
            </a:r>
          </a:p>
        </p:txBody>
      </p:sp>
      <p:cxnSp>
        <p:nvCxnSpPr>
          <p:cNvPr id="3" name="直接连接符 2"/>
          <p:cNvCxnSpPr/>
          <p:nvPr/>
        </p:nvCxnSpPr>
        <p:spPr>
          <a:xfrm>
            <a:off x="0" y="74676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pSp>
        <p:nvGrpSpPr>
          <p:cNvPr id="7" name="组合 2"/>
          <p:cNvGrpSpPr/>
          <p:nvPr/>
        </p:nvGrpSpPr>
        <p:grpSpPr bwMode="auto">
          <a:xfrm>
            <a:off x="1132662" y="2161808"/>
            <a:ext cx="5400000" cy="722761"/>
            <a:chOff x="0" y="-11584"/>
            <a:chExt cx="4354360" cy="869947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8" name="TextBox 16"/>
            <p:cNvSpPr>
              <a:spLocks noChangeArrowheads="1"/>
            </p:cNvSpPr>
            <p:nvPr/>
          </p:nvSpPr>
          <p:spPr bwMode="auto">
            <a:xfrm>
              <a:off x="312879" y="-128"/>
              <a:ext cx="4041481" cy="858491"/>
            </a:xfrm>
            <a:prstGeom prst="roundRect">
              <a:avLst>
                <a:gd name="adj" fmla="val 8176"/>
              </a:avLst>
            </a:prstGeom>
            <a:grpFill/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</a:t>
              </a:r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</a:t>
              </a:r>
              <a:r>
                <a:rPr lang="zh-CN" altLang="en-US" sz="3200" b="1" dirty="0">
                  <a:solidFill>
                    <a:schemeClr val="bg1"/>
                  </a:solidFill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 </a:t>
              </a:r>
              <a:r>
                <a:rPr lang="en-US" altLang="zh-CN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Motivation</a:t>
              </a:r>
              <a:endParaRPr lang="zh-CN" altLang="en-US" sz="2800" b="1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微软雅黑" panose="020B0503020204020204" pitchFamily="34" charset="-122"/>
              </a:endParaRPr>
            </a:p>
          </p:txBody>
        </p:sp>
        <p:sp>
          <p:nvSpPr>
            <p:cNvPr id="11" name="椭圆 17"/>
            <p:cNvSpPr>
              <a:spLocks noChangeArrowheads="1"/>
            </p:cNvSpPr>
            <p:nvPr/>
          </p:nvSpPr>
          <p:spPr bwMode="auto">
            <a:xfrm>
              <a:off x="0" y="-11584"/>
              <a:ext cx="639288" cy="862915"/>
            </a:xfrm>
            <a:prstGeom prst="ellipse">
              <a:avLst/>
            </a:prstGeom>
            <a:grpFill/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 charset="0"/>
                  <a:ea typeface="Arial Unicode MS" pitchFamily="34" charset="-122"/>
                  <a:cs typeface="Times New Roman" panose="02020603050405020304" charset="0"/>
                  <a:sym typeface="Arial Unicode MS" pitchFamily="34" charset="-122"/>
                </a:rPr>
                <a:t>1</a:t>
              </a:r>
            </a:p>
          </p:txBody>
        </p:sp>
      </p:grpSp>
      <p:grpSp>
        <p:nvGrpSpPr>
          <p:cNvPr id="12" name="组合 2"/>
          <p:cNvGrpSpPr/>
          <p:nvPr/>
        </p:nvGrpSpPr>
        <p:grpSpPr bwMode="auto">
          <a:xfrm>
            <a:off x="1529064" y="3171869"/>
            <a:ext cx="6026126" cy="766800"/>
            <a:chOff x="167754" y="-19878"/>
            <a:chExt cx="2778979" cy="859812"/>
          </a:xfrm>
        </p:grpSpPr>
        <p:sp>
          <p:nvSpPr>
            <p:cNvPr id="13" name="TextBox 16"/>
            <p:cNvSpPr>
              <a:spLocks noChangeArrowheads="1"/>
            </p:cNvSpPr>
            <p:nvPr/>
          </p:nvSpPr>
          <p:spPr bwMode="auto">
            <a:xfrm>
              <a:off x="407273" y="3590"/>
              <a:ext cx="2539460" cy="808148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From topologies to </a:t>
              </a:r>
              <a:r>
                <a:rPr lang="en-US" altLang="zh-CN" sz="2800" b="1" dirty="0" err="1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rescattering</a:t>
              </a:r>
              <a:endParaRPr lang="en-US" altLang="zh-CN" sz="2800" b="1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微软雅黑" panose="020B0503020204020204" pitchFamily="34" charset="-122"/>
              </a:endParaRPr>
            </a:p>
          </p:txBody>
        </p:sp>
        <p:sp>
          <p:nvSpPr>
            <p:cNvPr id="14" name="椭圆 17"/>
            <p:cNvSpPr>
              <a:spLocks noChangeArrowheads="1"/>
            </p:cNvSpPr>
            <p:nvPr/>
          </p:nvSpPr>
          <p:spPr bwMode="auto">
            <a:xfrm>
              <a:off x="167754" y="-19878"/>
              <a:ext cx="373091" cy="859812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Arial Unicode MS" pitchFamily="34" charset="-122"/>
                  <a:ea typeface="Arial Unicode MS" pitchFamily="34" charset="-122"/>
                  <a:sym typeface="Arial Unicode MS" pitchFamily="34" charset="-122"/>
                </a:rPr>
                <a:t>2</a:t>
              </a:r>
              <a:endParaRPr lang="zh-CN" altLang="en-US" sz="2100" b="1" dirty="0">
                <a:latin typeface="Arial Unicode MS" pitchFamily="34" charset="-122"/>
                <a:ea typeface="Arial Unicode MS" pitchFamily="34" charset="-122"/>
                <a:sym typeface="Arial Unicode MS" pitchFamily="34" charset="-122"/>
              </a:endParaRPr>
            </a:p>
          </p:txBody>
        </p:sp>
      </p:grpSp>
      <p:grpSp>
        <p:nvGrpSpPr>
          <p:cNvPr id="18" name="组合 2"/>
          <p:cNvGrpSpPr/>
          <p:nvPr/>
        </p:nvGrpSpPr>
        <p:grpSpPr bwMode="auto">
          <a:xfrm>
            <a:off x="2842799" y="5274843"/>
            <a:ext cx="5630738" cy="754397"/>
            <a:chOff x="-32515" y="114525"/>
            <a:chExt cx="4176100" cy="860168"/>
          </a:xfrm>
        </p:grpSpPr>
        <p:sp>
          <p:nvSpPr>
            <p:cNvPr id="19" name="TextBox 16"/>
            <p:cNvSpPr>
              <a:spLocks noChangeArrowheads="1"/>
            </p:cNvSpPr>
            <p:nvPr/>
          </p:nvSpPr>
          <p:spPr bwMode="auto">
            <a:xfrm>
              <a:off x="355113" y="143183"/>
              <a:ext cx="3788472" cy="831510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  </a:t>
              </a:r>
              <a:r>
                <a:rPr lang="en-US" altLang="zh-CN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Summary</a:t>
              </a:r>
            </a:p>
          </p:txBody>
        </p:sp>
        <p:sp>
          <p:nvSpPr>
            <p:cNvPr id="20" name="椭圆 17"/>
            <p:cNvSpPr>
              <a:spLocks noChangeArrowheads="1"/>
            </p:cNvSpPr>
            <p:nvPr/>
          </p:nvSpPr>
          <p:spPr bwMode="auto">
            <a:xfrm>
              <a:off x="-32515" y="114525"/>
              <a:ext cx="617655" cy="85093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Arial Unicode MS" pitchFamily="34" charset="-122"/>
                  <a:ea typeface="Arial Unicode MS" pitchFamily="34" charset="-122"/>
                  <a:sym typeface="Arial Unicode MS" pitchFamily="34" charset="-122"/>
                </a:rPr>
                <a:t>4</a:t>
              </a:r>
              <a:endParaRPr lang="zh-CN" altLang="en-US" sz="2100" b="1" dirty="0">
                <a:latin typeface="Arial Unicode MS" pitchFamily="34" charset="-122"/>
                <a:ea typeface="Arial Unicode MS" pitchFamily="34" charset="-122"/>
                <a:sym typeface="Arial Unicode MS" pitchFamily="34" charset="-122"/>
              </a:endParaRPr>
            </a:p>
          </p:txBody>
        </p:sp>
      </p:grpSp>
      <p:grpSp>
        <p:nvGrpSpPr>
          <p:cNvPr id="23" name="组合 2">
            <a:extLst>
              <a:ext uri="{FF2B5EF4-FFF2-40B4-BE49-F238E27FC236}">
                <a16:creationId xmlns:a16="http://schemas.microsoft.com/office/drawing/2014/main" id="{E9FAFCD8-FEB3-411B-B3EA-6FC5ADDC3021}"/>
              </a:ext>
            </a:extLst>
          </p:cNvPr>
          <p:cNvGrpSpPr/>
          <p:nvPr/>
        </p:nvGrpSpPr>
        <p:grpSpPr bwMode="auto">
          <a:xfrm>
            <a:off x="2106680" y="4216941"/>
            <a:ext cx="5818707" cy="766800"/>
            <a:chOff x="0" y="0"/>
            <a:chExt cx="4122613" cy="858109"/>
          </a:xfrm>
        </p:grpSpPr>
        <p:sp>
          <p:nvSpPr>
            <p:cNvPr id="24" name="TextBox 16">
              <a:extLst>
                <a:ext uri="{FF2B5EF4-FFF2-40B4-BE49-F238E27FC236}">
                  <a16:creationId xmlns:a16="http://schemas.microsoft.com/office/drawing/2014/main" id="{7B784568-4DCD-4BB5-BB3D-DC5B18CC72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521" y="0"/>
              <a:ext cx="3810092" cy="837147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 </a:t>
              </a:r>
              <a:r>
                <a:rPr lang="en-US" altLang="zh-CN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Phenomenological analysis</a:t>
              </a:r>
              <a:endParaRPr lang="zh-CN" altLang="en-US" sz="2800" b="1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微软雅黑" panose="020B0503020204020204" pitchFamily="34" charset="-122"/>
              </a:endParaRPr>
            </a:p>
          </p:txBody>
        </p:sp>
        <p:sp>
          <p:nvSpPr>
            <p:cNvPr id="25" name="椭圆 17">
              <a:extLst>
                <a:ext uri="{FF2B5EF4-FFF2-40B4-BE49-F238E27FC236}">
                  <a16:creationId xmlns:a16="http://schemas.microsoft.com/office/drawing/2014/main" id="{D83560F5-215D-4789-9CE5-3DD4ADE1F2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7179"/>
              <a:ext cx="573210" cy="85093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Arial Unicode MS" pitchFamily="34" charset="-122"/>
                  <a:ea typeface="Arial Unicode MS" pitchFamily="34" charset="-122"/>
                  <a:sym typeface="Arial Unicode MS" pitchFamily="34" charset="-122"/>
                </a:rPr>
                <a:t>3</a:t>
              </a:r>
              <a:endParaRPr lang="zh-CN" altLang="en-US" sz="2100" b="1" dirty="0">
                <a:latin typeface="Arial Unicode MS" pitchFamily="34" charset="-122"/>
                <a:ea typeface="Arial Unicode MS" pitchFamily="34" charset="-122"/>
                <a:sym typeface="Arial Unicode MS" pitchFamily="34" charset="-122"/>
              </a:endParaRPr>
            </a:p>
          </p:txBody>
        </p:sp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FD5B39AD-498F-4F87-8452-1D849E3C01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5957" y="101277"/>
            <a:ext cx="542113" cy="524287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99781648-97EF-47C8-A5EB-674C47B62CFD}"/>
              </a:ext>
            </a:extLst>
          </p:cNvPr>
          <p:cNvSpPr txBox="1"/>
          <p:nvPr/>
        </p:nvSpPr>
        <p:spPr>
          <a:xfrm>
            <a:off x="789941" y="163129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第八届粒子物理天问论坛</a:t>
            </a:r>
          </a:p>
        </p:txBody>
      </p:sp>
    </p:spTree>
    <p:extLst>
      <p:ext uri="{BB962C8B-B14F-4D97-AF65-F5344CB8AC3E}">
        <p14:creationId xmlns:p14="http://schemas.microsoft.com/office/powerpoint/2010/main" val="949324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8646850" y="6461699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4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0" y="714916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F624A4AA-11CF-F2EB-1D2A-D589CB301E0B}"/>
              </a:ext>
            </a:extLst>
          </p:cNvPr>
          <p:cNvSpPr txBox="1"/>
          <p:nvPr/>
        </p:nvSpPr>
        <p:spPr>
          <a:xfrm>
            <a:off x="545208" y="2293253"/>
            <a:ext cx="48901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Non-perturbative</a:t>
            </a:r>
          </a:p>
        </p:txBody>
      </p:sp>
      <p:pic>
        <p:nvPicPr>
          <p:cNvPr id="12" name="图片 11" descr="图示&#10;&#10;描述已自动生成">
            <a:extLst>
              <a:ext uri="{FF2B5EF4-FFF2-40B4-BE49-F238E27FC236}">
                <a16:creationId xmlns:a16="http://schemas.microsoft.com/office/drawing/2014/main" id="{CA62960F-4C27-3C74-2F82-A808FDF872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6866" y="2786492"/>
            <a:ext cx="2876965" cy="1812442"/>
          </a:xfrm>
          <a:prstGeom prst="rect">
            <a:avLst/>
          </a:prstGeom>
        </p:spPr>
      </p:pic>
      <p:sp>
        <p:nvSpPr>
          <p:cNvPr id="17" name="文本占位符 1">
            <a:extLst>
              <a:ext uri="{FF2B5EF4-FFF2-40B4-BE49-F238E27FC236}">
                <a16:creationId xmlns:a16="http://schemas.microsoft.com/office/drawing/2014/main" id="{791355C3-6065-50DD-C421-A0AF1CD1C9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5521" y="852043"/>
            <a:ext cx="7426553" cy="733425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n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Charmed baryon weak decay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227F07F-F5B6-9EEA-39C7-B7C288F260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0800" y="5409665"/>
            <a:ext cx="1464464" cy="1129015"/>
          </a:xfrm>
          <a:prstGeom prst="rect">
            <a:avLst/>
          </a:prstGeom>
          <a:ln w="19050">
            <a:solidFill>
              <a:schemeClr val="accent6"/>
            </a:solidFill>
          </a:ln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9140EB8-5E33-9600-C8CB-F0134C7D5A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5986" y="5412405"/>
            <a:ext cx="1374776" cy="1143453"/>
          </a:xfrm>
          <a:prstGeom prst="rect">
            <a:avLst/>
          </a:prstGeom>
          <a:ln w="19050">
            <a:solidFill>
              <a:schemeClr val="accent6"/>
            </a:solidFill>
          </a:ln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B6EA9028-A76B-9D9A-E0FE-88109364F07D}"/>
              </a:ext>
            </a:extLst>
          </p:cNvPr>
          <p:cNvSpPr txBox="1"/>
          <p:nvPr/>
        </p:nvSpPr>
        <p:spPr>
          <a:xfrm>
            <a:off x="5821239" y="5743339"/>
            <a:ext cx="2849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Meson  </a:t>
            </a:r>
            <a:r>
              <a:rPr lang="en-US" altLang="zh-CN" sz="240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.vs.   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Baryon</a:t>
            </a:r>
            <a:endParaRPr lang="zh-CN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4F285345-22DF-83F0-926C-3C72B113643C}"/>
              </a:ext>
            </a:extLst>
          </p:cNvPr>
          <p:cNvSpPr txBox="1"/>
          <p:nvPr/>
        </p:nvSpPr>
        <p:spPr>
          <a:xfrm>
            <a:off x="545209" y="4496022"/>
            <a:ext cx="4890135" cy="579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Three quarks, complex system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4A2CE448-4DE4-0191-1AFF-668F2C772B69}"/>
              </a:ext>
            </a:extLst>
          </p:cNvPr>
          <p:cNvSpPr txBox="1"/>
          <p:nvPr/>
        </p:nvSpPr>
        <p:spPr>
          <a:xfrm>
            <a:off x="545207" y="1647495"/>
            <a:ext cx="69067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altLang="zh-CN" sz="2400" dirty="0">
                <a:solidFill>
                  <a:prstClr val="black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Charm physics: test SM and search for NP</a:t>
            </a:r>
            <a:endParaRPr kumimoji="0" lang="en-US" altLang="zh-CN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pic>
        <p:nvPicPr>
          <p:cNvPr id="28" name="图片 27" descr="\documentclass{article}&#10;\usepackage{amsmath}&#10;\pagestyle{empty}&#10;\begin{document}&#10;&#10;&#10;$m_c\simeq 1.3\,GeV$&#10;&#10;\end{document}" title="IguanaTex Bitmap Display">
            <a:extLst>
              <a:ext uri="{FF2B5EF4-FFF2-40B4-BE49-F238E27FC236}">
                <a16:creationId xmlns:a16="http://schemas.microsoft.com/office/drawing/2014/main" id="{92F5A3E3-31EE-F8DA-CD3D-0855D3AE869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256613" y="1769361"/>
            <a:ext cx="1534668" cy="21793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28B2B95-F6A3-4550-9F08-41A0767AB7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80116" y="2422047"/>
            <a:ext cx="3451326" cy="2406846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5EF1EBAF-C186-4B85-81D1-ABCB793857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05957" y="101277"/>
            <a:ext cx="542113" cy="524287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FD46200E-2961-4379-B42B-CDA7AF0C6A97}"/>
              </a:ext>
            </a:extLst>
          </p:cNvPr>
          <p:cNvSpPr txBox="1"/>
          <p:nvPr/>
        </p:nvSpPr>
        <p:spPr>
          <a:xfrm>
            <a:off x="789941" y="163129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第八届粒子物理天问论坛</a:t>
            </a:r>
          </a:p>
        </p:txBody>
      </p:sp>
    </p:spTree>
    <p:extLst>
      <p:ext uri="{BB962C8B-B14F-4D97-AF65-F5344CB8AC3E}">
        <p14:creationId xmlns:p14="http://schemas.microsoft.com/office/powerpoint/2010/main" val="90844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8760" y="843915"/>
            <a:ext cx="5512560" cy="686435"/>
          </a:xfrm>
        </p:spPr>
        <p:txBody>
          <a:bodyPr>
            <a:normAutofit/>
          </a:bodyPr>
          <a:lstStyle/>
          <a:p>
            <a:r>
              <a:rPr lang="en-US" altLang="zh-CN" sz="3200" dirty="0" err="1">
                <a:ln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Rescattering</a:t>
            </a:r>
            <a:r>
              <a:rPr lang="en-US" altLang="zh-CN" sz="3200" dirty="0">
                <a:ln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 Mechanism    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646850" y="6445189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5</a:t>
            </a:r>
            <a:endParaRPr lang="zh-CN" altLang="en-US" sz="1600" dirty="0"/>
          </a:p>
        </p:txBody>
      </p:sp>
      <p:cxnSp>
        <p:nvCxnSpPr>
          <p:cNvPr id="2" name="直接连接符 1"/>
          <p:cNvCxnSpPr/>
          <p:nvPr/>
        </p:nvCxnSpPr>
        <p:spPr>
          <a:xfrm>
            <a:off x="0" y="76708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id="{5504CB06-C97C-5376-3E7B-BBDF14A69E2F}"/>
              </a:ext>
            </a:extLst>
          </p:cNvPr>
          <p:cNvSpPr txBox="1"/>
          <p:nvPr/>
        </p:nvSpPr>
        <p:spPr>
          <a:xfrm>
            <a:off x="385378" y="1605113"/>
            <a:ext cx="801884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non-perturbative QCD effects are modeled as an exchange of one particle between the two particles generated from short-distance tree emitted process. 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99BD1510-9C38-17CB-163F-3E0CEA9D66C7}"/>
              </a:ext>
            </a:extLst>
          </p:cNvPr>
          <p:cNvSpPr txBox="1"/>
          <p:nvPr/>
        </p:nvSpPr>
        <p:spPr>
          <a:xfrm>
            <a:off x="825370" y="5425178"/>
            <a:ext cx="70668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0" i="0" dirty="0">
                <a:solidFill>
                  <a:srgbClr val="6633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F. S. Yu, H. Y. Jiang, R. H. Li, C. D. Lu, W. Wang and Z. X. Zhao, Chin. Phys. C </a:t>
            </a:r>
            <a:r>
              <a:rPr lang="en-US" altLang="zh-CN" sz="1600" b="1" i="0" dirty="0">
                <a:solidFill>
                  <a:srgbClr val="6633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r>
              <a:rPr lang="en-US" altLang="zh-CN" sz="1600" b="0" i="0" dirty="0">
                <a:solidFill>
                  <a:srgbClr val="6633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no. 5, 051001 (2018).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J. P. Wang and F. S. Yu, Chin. Phys. C </a:t>
            </a:r>
            <a:r>
              <a:rPr lang="en-US" altLang="zh-CN" sz="1600" b="1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no.10, 101002 (2024).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EFD471DB-8F9F-09B9-14E2-FDC6E199EF9A}"/>
              </a:ext>
            </a:extLst>
          </p:cNvPr>
          <p:cNvSpPr txBox="1"/>
          <p:nvPr/>
        </p:nvSpPr>
        <p:spPr>
          <a:xfrm>
            <a:off x="385378" y="4545001"/>
            <a:ext cx="801884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Discovery channel of doubly charmed baryon in 2017/Predicting direct CPV of bottom baryon decay in 2025.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C759348-F82F-4F71-8981-D374257EBE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5957" y="101277"/>
            <a:ext cx="542113" cy="524287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CD36054F-B57A-4468-A31F-9E1E21A4E02E}"/>
              </a:ext>
            </a:extLst>
          </p:cNvPr>
          <p:cNvSpPr txBox="1"/>
          <p:nvPr/>
        </p:nvSpPr>
        <p:spPr>
          <a:xfrm>
            <a:off x="789941" y="163129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第八届粒子物理天问论坛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DACA930-B7C7-4A4E-9E50-AB54DF7F5C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8349" y="2784298"/>
            <a:ext cx="5943599" cy="152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033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8760" y="843915"/>
            <a:ext cx="8589046" cy="686435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n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From topology to </a:t>
            </a:r>
            <a:r>
              <a:rPr lang="en-US" altLang="zh-CN" sz="3200" dirty="0" err="1">
                <a:ln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rescattering</a:t>
            </a:r>
            <a:r>
              <a:rPr lang="en-US" altLang="zh-CN" sz="3200" dirty="0">
                <a:ln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 – meson decays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646850" y="6445189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6</a:t>
            </a:r>
            <a:endParaRPr lang="zh-CN" altLang="en-US" sz="1600" dirty="0"/>
          </a:p>
        </p:txBody>
      </p:sp>
      <p:cxnSp>
        <p:nvCxnSpPr>
          <p:cNvPr id="2" name="直接连接符 1"/>
          <p:cNvCxnSpPr/>
          <p:nvPr/>
        </p:nvCxnSpPr>
        <p:spPr>
          <a:xfrm>
            <a:off x="0" y="76708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0" name="矩形 9">
            <a:extLst>
              <a:ext uri="{FF2B5EF4-FFF2-40B4-BE49-F238E27FC236}">
                <a16:creationId xmlns:a16="http://schemas.microsoft.com/office/drawing/2014/main" id="{0B0F4A77-18A6-6F88-7244-A4830B78EF44}"/>
              </a:ext>
            </a:extLst>
          </p:cNvPr>
          <p:cNvSpPr/>
          <p:nvPr/>
        </p:nvSpPr>
        <p:spPr>
          <a:xfrm>
            <a:off x="1172495" y="7311348"/>
            <a:ext cx="4571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?</a:t>
            </a:r>
            <a:endParaRPr lang="zh-CN" altLang="en-US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4" name="图片 3" descr="各种不同造型的照片&#10;&#10;低可信度描述已自动生成">
            <a:extLst>
              <a:ext uri="{FF2B5EF4-FFF2-40B4-BE49-F238E27FC236}">
                <a16:creationId xmlns:a16="http://schemas.microsoft.com/office/drawing/2014/main" id="{3F01A2FA-AD4E-6D71-0AC9-1223B4EA0D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70559"/>
            <a:ext cx="9144000" cy="2016243"/>
          </a:xfrm>
          <a:prstGeom prst="rect">
            <a:avLst/>
          </a:prstGeom>
        </p:spPr>
      </p:pic>
      <p:pic>
        <p:nvPicPr>
          <p:cNvPr id="5" name="图片 4" descr="图示&#10;&#10;描述已自动生成">
            <a:extLst>
              <a:ext uri="{FF2B5EF4-FFF2-40B4-BE49-F238E27FC236}">
                <a16:creationId xmlns:a16="http://schemas.microsoft.com/office/drawing/2014/main" id="{E4BE79F5-AD2F-21BE-3511-E0A7569B27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0170" y="3628588"/>
            <a:ext cx="5941924" cy="173104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419D73D-F3DB-0BCB-FFBF-DE60CD69A3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890" y="3658814"/>
            <a:ext cx="1075069" cy="328593"/>
          </a:xfrm>
          <a:prstGeom prst="rect">
            <a:avLst/>
          </a:prstGeom>
        </p:spPr>
      </p:pic>
      <p:sp>
        <p:nvSpPr>
          <p:cNvPr id="11" name="箭头: 直角上 10">
            <a:extLst>
              <a:ext uri="{FF2B5EF4-FFF2-40B4-BE49-F238E27FC236}">
                <a16:creationId xmlns:a16="http://schemas.microsoft.com/office/drawing/2014/main" id="{949DA448-1E50-14FE-B4E0-625810FF9012}"/>
              </a:ext>
            </a:extLst>
          </p:cNvPr>
          <p:cNvSpPr/>
          <p:nvPr/>
        </p:nvSpPr>
        <p:spPr>
          <a:xfrm rot="5400000">
            <a:off x="1281800" y="3967232"/>
            <a:ext cx="584776" cy="799938"/>
          </a:xfrm>
          <a:prstGeom prst="bentUpArrow">
            <a:avLst>
              <a:gd name="adj1" fmla="val 16833"/>
              <a:gd name="adj2" fmla="val 25000"/>
              <a:gd name="adj3" fmla="val 14425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E007CCE-13D4-7FA8-B9D7-DE61ADE0B401}"/>
              </a:ext>
            </a:extLst>
          </p:cNvPr>
          <p:cNvSpPr txBox="1"/>
          <p:nvPr/>
        </p:nvSpPr>
        <p:spPr>
          <a:xfrm>
            <a:off x="387906" y="4774861"/>
            <a:ext cx="14637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 Wang, JHEP </a:t>
            </a:r>
            <a:r>
              <a:rPr lang="en-US" altLang="zh-CN" sz="1600" b="1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155 (2022).  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9BD899A3-DC86-49CB-8E1A-BDBBD1CB1780}"/>
              </a:ext>
            </a:extLst>
          </p:cNvPr>
          <p:cNvSpPr txBox="1"/>
          <p:nvPr/>
        </p:nvSpPr>
        <p:spPr>
          <a:xfrm>
            <a:off x="387907" y="6103572"/>
            <a:ext cx="45468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 Y. Cheng and C. W. Chiang, Phys. Rev. D </a:t>
            </a:r>
            <a:r>
              <a:rPr lang="en-US" altLang="zh-CN" sz="1600" b="1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86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014014 (2012).</a:t>
            </a:r>
            <a:endParaRPr lang="zh-CN" altLang="en-US" sz="1600" dirty="0">
              <a:solidFill>
                <a:srgbClr val="66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图片 23" descr="\documentclass{article}&#10;\usepackage{amsmath}&#10;\pagestyle{empty}&#10;\begin{document}&#10;&#10;$P \sim E$&#10;&#10;&#10;\end{document}" title="IguanaTex Bitmap Display">
            <a:extLst>
              <a:ext uri="{FF2B5EF4-FFF2-40B4-BE49-F238E27FC236}">
                <a16:creationId xmlns:a16="http://schemas.microsoft.com/office/drawing/2014/main" id="{BEE495AB-973E-4BDD-B99D-A7449D8933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48070" y="5783469"/>
            <a:ext cx="720852" cy="172212"/>
          </a:xfrm>
          <a:prstGeom prst="rect">
            <a:avLst/>
          </a:prstGeom>
        </p:spPr>
      </p:pic>
      <p:pic>
        <p:nvPicPr>
          <p:cNvPr id="34" name="图片 33" descr="\documentclass{article}&#10;\usepackage{amsmath}&#10;\pagestyle{empty}&#10;\begin{document}&#10;&#10;$\Delta A_{CP}=(-1.51\pm 0.04)\times 10^{-3}$&#10;&#10;&#10;\end{document}" title="IguanaTex Bitmap Display">
            <a:extLst>
              <a:ext uri="{FF2B5EF4-FFF2-40B4-BE49-F238E27FC236}">
                <a16:creationId xmlns:a16="http://schemas.microsoft.com/office/drawing/2014/main" id="{E9A25317-638D-4B10-BCA2-7B5764AE508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714460" y="5721013"/>
            <a:ext cx="3220317" cy="253267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1B3B9E9F-98AD-4C3B-B11B-64E241BE73D9}"/>
              </a:ext>
            </a:extLst>
          </p:cNvPr>
          <p:cNvSpPr txBox="1"/>
          <p:nvPr/>
        </p:nvSpPr>
        <p:spPr>
          <a:xfrm>
            <a:off x="5866002" y="5715929"/>
            <a:ext cx="296180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altLang="zh-CN" sz="1600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R. Aaij et al. [LHCb Collaboration], Phys. Rev. Lett. </a:t>
            </a:r>
            <a:r>
              <a:rPr lang="fr-FR" altLang="zh-CN" sz="1600" b="1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122</a:t>
            </a:r>
            <a:r>
              <a:rPr lang="fr-FR" altLang="zh-CN" sz="1600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no. 21, 211803 (2019).</a:t>
            </a:r>
            <a:endParaRPr lang="zh-CN" altLang="en-US" sz="1600" dirty="0">
              <a:solidFill>
                <a:srgbClr val="66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084216CD-9118-4C1B-9D90-4708BC4E81C5}"/>
              </a:ext>
            </a:extLst>
          </p:cNvPr>
          <p:cNvCxnSpPr/>
          <p:nvPr/>
        </p:nvCxnSpPr>
        <p:spPr>
          <a:xfrm>
            <a:off x="0" y="5450889"/>
            <a:ext cx="914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图片 15">
            <a:extLst>
              <a:ext uri="{FF2B5EF4-FFF2-40B4-BE49-F238E27FC236}">
                <a16:creationId xmlns:a16="http://schemas.microsoft.com/office/drawing/2014/main" id="{82D9FD60-C0E5-4A5D-850E-05C7B27A288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05957" y="101277"/>
            <a:ext cx="542113" cy="524287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EEA22622-B38F-4359-B7AA-99F7D95DA174}"/>
              </a:ext>
            </a:extLst>
          </p:cNvPr>
          <p:cNvSpPr txBox="1"/>
          <p:nvPr/>
        </p:nvSpPr>
        <p:spPr>
          <a:xfrm>
            <a:off x="789941" y="163129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第八届粒子物理天问论坛</a:t>
            </a:r>
          </a:p>
        </p:txBody>
      </p:sp>
    </p:spTree>
    <p:extLst>
      <p:ext uri="{BB962C8B-B14F-4D97-AF65-F5344CB8AC3E}">
        <p14:creationId xmlns:p14="http://schemas.microsoft.com/office/powerpoint/2010/main" val="3921393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81720" y="1002554"/>
            <a:ext cx="2892617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0070C0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4400" b="1" i="0" dirty="0">
                <a:solidFill>
                  <a:srgbClr val="0070C0"/>
                </a:solidFill>
                <a:effectLst/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ontents</a:t>
            </a:r>
          </a:p>
        </p:txBody>
      </p:sp>
      <p:cxnSp>
        <p:nvCxnSpPr>
          <p:cNvPr id="3" name="直接连接符 2"/>
          <p:cNvCxnSpPr/>
          <p:nvPr/>
        </p:nvCxnSpPr>
        <p:spPr>
          <a:xfrm>
            <a:off x="0" y="74676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pSp>
        <p:nvGrpSpPr>
          <p:cNvPr id="7" name="组合 2"/>
          <p:cNvGrpSpPr/>
          <p:nvPr/>
        </p:nvGrpSpPr>
        <p:grpSpPr bwMode="auto">
          <a:xfrm>
            <a:off x="1132662" y="2161808"/>
            <a:ext cx="5400000" cy="722761"/>
            <a:chOff x="0" y="-11584"/>
            <a:chExt cx="4354360" cy="869947"/>
          </a:xfrm>
        </p:grpSpPr>
        <p:sp>
          <p:nvSpPr>
            <p:cNvPr id="8" name="TextBox 16"/>
            <p:cNvSpPr>
              <a:spLocks noChangeArrowheads="1"/>
            </p:cNvSpPr>
            <p:nvPr/>
          </p:nvSpPr>
          <p:spPr bwMode="auto">
            <a:xfrm>
              <a:off x="312879" y="-128"/>
              <a:ext cx="4041481" cy="858491"/>
            </a:xfrm>
            <a:prstGeom prst="roundRect">
              <a:avLst>
                <a:gd name="adj" fmla="val 8176"/>
              </a:avLst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</a:t>
              </a:r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</a:t>
              </a:r>
              <a:r>
                <a:rPr lang="zh-CN" altLang="en-US" sz="3200" b="1" dirty="0">
                  <a:solidFill>
                    <a:schemeClr val="bg1"/>
                  </a:solidFill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 </a:t>
              </a:r>
              <a:r>
                <a:rPr lang="en-US" altLang="zh-CN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Motivation</a:t>
              </a:r>
              <a:endParaRPr lang="zh-CN" altLang="en-US" sz="2800" b="1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微软雅黑" panose="020B0503020204020204" pitchFamily="34" charset="-122"/>
              </a:endParaRPr>
            </a:p>
          </p:txBody>
        </p:sp>
        <p:sp>
          <p:nvSpPr>
            <p:cNvPr id="11" name="椭圆 17"/>
            <p:cNvSpPr>
              <a:spLocks noChangeArrowheads="1"/>
            </p:cNvSpPr>
            <p:nvPr/>
          </p:nvSpPr>
          <p:spPr bwMode="auto">
            <a:xfrm>
              <a:off x="0" y="-11584"/>
              <a:ext cx="639288" cy="862915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 charset="0"/>
                  <a:ea typeface="Arial Unicode MS" pitchFamily="34" charset="-122"/>
                  <a:cs typeface="Times New Roman" panose="02020603050405020304" charset="0"/>
                  <a:sym typeface="Arial Unicode MS" pitchFamily="34" charset="-122"/>
                </a:rPr>
                <a:t>1</a:t>
              </a:r>
            </a:p>
          </p:txBody>
        </p:sp>
      </p:grpSp>
      <p:grpSp>
        <p:nvGrpSpPr>
          <p:cNvPr id="12" name="组合 2"/>
          <p:cNvGrpSpPr/>
          <p:nvPr/>
        </p:nvGrpSpPr>
        <p:grpSpPr bwMode="auto">
          <a:xfrm>
            <a:off x="1529064" y="3171869"/>
            <a:ext cx="6026126" cy="766800"/>
            <a:chOff x="167754" y="-19878"/>
            <a:chExt cx="2778979" cy="85981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3" name="TextBox 16"/>
            <p:cNvSpPr>
              <a:spLocks noChangeArrowheads="1"/>
            </p:cNvSpPr>
            <p:nvPr/>
          </p:nvSpPr>
          <p:spPr bwMode="auto">
            <a:xfrm>
              <a:off x="407273" y="3590"/>
              <a:ext cx="2539460" cy="808148"/>
            </a:xfrm>
            <a:prstGeom prst="roundRect">
              <a:avLst>
                <a:gd name="adj" fmla="val 8176"/>
              </a:avLst>
            </a:prstGeom>
            <a:grpFill/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From topologies to </a:t>
              </a:r>
              <a:r>
                <a:rPr lang="en-US" altLang="zh-CN" sz="2800" b="1" dirty="0" err="1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rescattering</a:t>
              </a:r>
              <a:endParaRPr lang="en-US" altLang="zh-CN" sz="2800" b="1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微软雅黑" panose="020B0503020204020204" pitchFamily="34" charset="-122"/>
              </a:endParaRPr>
            </a:p>
          </p:txBody>
        </p:sp>
        <p:sp>
          <p:nvSpPr>
            <p:cNvPr id="14" name="椭圆 17"/>
            <p:cNvSpPr>
              <a:spLocks noChangeArrowheads="1"/>
            </p:cNvSpPr>
            <p:nvPr/>
          </p:nvSpPr>
          <p:spPr bwMode="auto">
            <a:xfrm>
              <a:off x="167754" y="-19878"/>
              <a:ext cx="373091" cy="859812"/>
            </a:xfrm>
            <a:prstGeom prst="ellipse">
              <a:avLst/>
            </a:prstGeom>
            <a:grpFill/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Arial Unicode MS" pitchFamily="34" charset="-122"/>
                  <a:ea typeface="Arial Unicode MS" pitchFamily="34" charset="-122"/>
                  <a:sym typeface="Arial Unicode MS" pitchFamily="34" charset="-122"/>
                </a:rPr>
                <a:t>2</a:t>
              </a:r>
              <a:endParaRPr lang="zh-CN" altLang="en-US" sz="2100" b="1" dirty="0">
                <a:latin typeface="Arial Unicode MS" pitchFamily="34" charset="-122"/>
                <a:ea typeface="Arial Unicode MS" pitchFamily="34" charset="-122"/>
                <a:sym typeface="Arial Unicode MS" pitchFamily="34" charset="-122"/>
              </a:endParaRPr>
            </a:p>
          </p:txBody>
        </p:sp>
      </p:grpSp>
      <p:grpSp>
        <p:nvGrpSpPr>
          <p:cNvPr id="18" name="组合 2"/>
          <p:cNvGrpSpPr/>
          <p:nvPr/>
        </p:nvGrpSpPr>
        <p:grpSpPr bwMode="auto">
          <a:xfrm>
            <a:off x="2842799" y="5274843"/>
            <a:ext cx="5630738" cy="754397"/>
            <a:chOff x="-32515" y="114525"/>
            <a:chExt cx="4176100" cy="860168"/>
          </a:xfrm>
        </p:grpSpPr>
        <p:sp>
          <p:nvSpPr>
            <p:cNvPr id="19" name="TextBox 16"/>
            <p:cNvSpPr>
              <a:spLocks noChangeArrowheads="1"/>
            </p:cNvSpPr>
            <p:nvPr/>
          </p:nvSpPr>
          <p:spPr bwMode="auto">
            <a:xfrm>
              <a:off x="355113" y="143183"/>
              <a:ext cx="3788472" cy="831510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  </a:t>
              </a:r>
              <a:r>
                <a:rPr lang="en-US" altLang="zh-CN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Summary</a:t>
              </a:r>
            </a:p>
          </p:txBody>
        </p:sp>
        <p:sp>
          <p:nvSpPr>
            <p:cNvPr id="20" name="椭圆 17"/>
            <p:cNvSpPr>
              <a:spLocks noChangeArrowheads="1"/>
            </p:cNvSpPr>
            <p:nvPr/>
          </p:nvSpPr>
          <p:spPr bwMode="auto">
            <a:xfrm>
              <a:off x="-32515" y="114525"/>
              <a:ext cx="617655" cy="85093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Arial Unicode MS" pitchFamily="34" charset="-122"/>
                  <a:ea typeface="Arial Unicode MS" pitchFamily="34" charset="-122"/>
                  <a:sym typeface="Arial Unicode MS" pitchFamily="34" charset="-122"/>
                </a:rPr>
                <a:t>4</a:t>
              </a:r>
              <a:endParaRPr lang="zh-CN" altLang="en-US" sz="2100" b="1" dirty="0">
                <a:latin typeface="Arial Unicode MS" pitchFamily="34" charset="-122"/>
                <a:ea typeface="Arial Unicode MS" pitchFamily="34" charset="-122"/>
                <a:sym typeface="Arial Unicode MS" pitchFamily="34" charset="-122"/>
              </a:endParaRPr>
            </a:p>
          </p:txBody>
        </p:sp>
      </p:grpSp>
      <p:grpSp>
        <p:nvGrpSpPr>
          <p:cNvPr id="23" name="组合 2">
            <a:extLst>
              <a:ext uri="{FF2B5EF4-FFF2-40B4-BE49-F238E27FC236}">
                <a16:creationId xmlns:a16="http://schemas.microsoft.com/office/drawing/2014/main" id="{E9FAFCD8-FEB3-411B-B3EA-6FC5ADDC3021}"/>
              </a:ext>
            </a:extLst>
          </p:cNvPr>
          <p:cNvGrpSpPr/>
          <p:nvPr/>
        </p:nvGrpSpPr>
        <p:grpSpPr bwMode="auto">
          <a:xfrm>
            <a:off x="2106680" y="4216941"/>
            <a:ext cx="5818707" cy="766800"/>
            <a:chOff x="0" y="0"/>
            <a:chExt cx="4122613" cy="858109"/>
          </a:xfrm>
        </p:grpSpPr>
        <p:sp>
          <p:nvSpPr>
            <p:cNvPr id="24" name="TextBox 16">
              <a:extLst>
                <a:ext uri="{FF2B5EF4-FFF2-40B4-BE49-F238E27FC236}">
                  <a16:creationId xmlns:a16="http://schemas.microsoft.com/office/drawing/2014/main" id="{7B784568-4DCD-4BB5-BB3D-DC5B18CC72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521" y="0"/>
              <a:ext cx="3810092" cy="837147"/>
            </a:xfrm>
            <a:prstGeom prst="roundRect">
              <a:avLst>
                <a:gd name="adj" fmla="val 8176"/>
              </a:avLst>
            </a:prstGeom>
            <a:noFill/>
            <a:ln w="19050" cmpd="sng">
              <a:solidFill>
                <a:srgbClr val="A5A5A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  </a:t>
              </a:r>
              <a:r>
                <a:rPr lang="en-US" altLang="zh-CN" sz="2800" b="1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微软雅黑" panose="020B0503020204020204" pitchFamily="34" charset="-122"/>
                </a:rPr>
                <a:t>Phenomenological analysis</a:t>
              </a:r>
              <a:endParaRPr lang="zh-CN" altLang="en-US" sz="2800" b="1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微软雅黑" panose="020B0503020204020204" pitchFamily="34" charset="-122"/>
              </a:endParaRPr>
            </a:p>
          </p:txBody>
        </p:sp>
        <p:sp>
          <p:nvSpPr>
            <p:cNvPr id="25" name="椭圆 17">
              <a:extLst>
                <a:ext uri="{FF2B5EF4-FFF2-40B4-BE49-F238E27FC236}">
                  <a16:creationId xmlns:a16="http://schemas.microsoft.com/office/drawing/2014/main" id="{D83560F5-215D-4789-9CE5-3DD4ADE1F2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7179"/>
              <a:ext cx="573210" cy="85093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rgbClr val="A5A5A5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Arial Unicode MS" pitchFamily="34" charset="-122"/>
                  <a:ea typeface="Arial Unicode MS" pitchFamily="34" charset="-122"/>
                  <a:sym typeface="Arial Unicode MS" pitchFamily="34" charset="-122"/>
                </a:rPr>
                <a:t>3</a:t>
              </a:r>
              <a:endParaRPr lang="zh-CN" altLang="en-US" sz="2100" b="1" dirty="0">
                <a:latin typeface="Arial Unicode MS" pitchFamily="34" charset="-122"/>
                <a:ea typeface="Arial Unicode MS" pitchFamily="34" charset="-122"/>
                <a:sym typeface="Arial Unicode MS" pitchFamily="34" charset="-122"/>
              </a:endParaRPr>
            </a:p>
          </p:txBody>
        </p:sp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25F8D46C-6A12-4405-988B-7A722E6F7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5957" y="101277"/>
            <a:ext cx="542113" cy="524287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4EAA1E9E-D6F2-405C-B9B7-5D96B651BBAB}"/>
              </a:ext>
            </a:extLst>
          </p:cNvPr>
          <p:cNvSpPr txBox="1"/>
          <p:nvPr/>
        </p:nvSpPr>
        <p:spPr>
          <a:xfrm>
            <a:off x="789941" y="163129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第八届粒子物理天问论坛</a:t>
            </a:r>
          </a:p>
        </p:txBody>
      </p:sp>
    </p:spTree>
    <p:extLst>
      <p:ext uri="{BB962C8B-B14F-4D97-AF65-F5344CB8AC3E}">
        <p14:creationId xmlns:p14="http://schemas.microsoft.com/office/powerpoint/2010/main" val="3956314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8759" y="843915"/>
            <a:ext cx="7765869" cy="686435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n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Topologies of charmed baryon decays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646850" y="6445189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8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0" y="76708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4" name="图片 3" descr="\documentclass{article}&#10;\usepackage{amsmath}&#10;\pagestyle{empty}&#10;\begin{document}&#10;&#10; \begin{equation*}&#10; \mathcal H_{\rm eff}={G_F\over \sqrt 2}&#10; \left[\sum_{q=d,s}V_{cq}^*V_{uq}\left(\sum_{q=1}^2C_i(\mu)O_i(\mu)\right)&#10; -V_{cb}^*V_{ub}\left(\sum_{i=3}^6C_i(\mu)O_i(\mu)+C_{8g}(\mu)O_{8g}(\mu)\right)\right]&#10; \end{equation*}&#10;&#10;&#10;\end{document}" title="IguanaTex Bitmap Display">
            <a:extLst>
              <a:ext uri="{FF2B5EF4-FFF2-40B4-BE49-F238E27FC236}">
                <a16:creationId xmlns:a16="http://schemas.microsoft.com/office/drawing/2014/main" id="{78662EB0-2532-0776-1E1C-070D3C6FDCD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5671" y="2288754"/>
            <a:ext cx="8783751" cy="815761"/>
          </a:xfrm>
          <a:prstGeom prst="rect">
            <a:avLst/>
          </a:prstGeom>
        </p:spPr>
      </p:pic>
      <p:pic>
        <p:nvPicPr>
          <p:cNvPr id="14" name="图片 13" descr="\documentclass{article}&#10;\usepackage{amsmath}&#10;\pagestyle{empty}&#10;\begin{document}&#10;&#10;\begin{equation*}&#10; \mathcal H_{\rm eff}= \sum_p \sum_{i,j,k=1}^3 (H^{(p)})_{ij}^{k}O_{ij}^{(p)k}&#10;\end{equation*}&#10;&#10;&#10;\end{document}" title="IguanaTex Bitmap Display">
            <a:extLst>
              <a:ext uri="{FF2B5EF4-FFF2-40B4-BE49-F238E27FC236}">
                <a16:creationId xmlns:a16="http://schemas.microsoft.com/office/drawing/2014/main" id="{CCD73BD6-0B12-AB7C-91BB-8AE2F781C21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23002" y="3326612"/>
            <a:ext cx="3276600" cy="775716"/>
          </a:xfrm>
          <a:prstGeom prst="rect">
            <a:avLst/>
          </a:prstGeom>
        </p:spPr>
      </p:pic>
      <p:pic>
        <p:nvPicPr>
          <p:cNvPr id="19" name="图片 18" descr="\documentclass{article}&#10;\usepackage{amsmath}&#10;\pagestyle{empty}&#10;\begin{document}&#10;&#10;\begin{equation*}&#10;O_{ij}^{(p)k} = \frac{G_F}{\sqrt{2}} \sum_{\rm color} \sum_{\rm current}C_p(\overline q_iq_k)(\overline q_jc)&#10;\end{equation*}&#10;&#10;&#10;\end{document}" title="IguanaTex Bitmap Display">
            <a:extLst>
              <a:ext uri="{FF2B5EF4-FFF2-40B4-BE49-F238E27FC236}">
                <a16:creationId xmlns:a16="http://schemas.microsoft.com/office/drawing/2014/main" id="{D2F5706C-46E4-D23A-C489-804C51BC80D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794334" y="3392449"/>
            <a:ext cx="3976116" cy="65532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6C83EEE4-A696-227C-F993-51847DDF3241}"/>
              </a:ext>
            </a:extLst>
          </p:cNvPr>
          <p:cNvSpPr txBox="1"/>
          <p:nvPr/>
        </p:nvSpPr>
        <p:spPr>
          <a:xfrm>
            <a:off x="4068090" y="4110137"/>
            <a:ext cx="19971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Operato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r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920372C-07F4-B315-B586-3348E343D710}"/>
              </a:ext>
            </a:extLst>
          </p:cNvPr>
          <p:cNvSpPr txBox="1"/>
          <p:nvPr/>
        </p:nvSpPr>
        <p:spPr>
          <a:xfrm>
            <a:off x="2673330" y="4242842"/>
            <a:ext cx="9375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CKM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AA5642F3-1DE6-A860-ED98-18004AFCECF0}"/>
              </a:ext>
            </a:extLst>
          </p:cNvPr>
          <p:cNvCxnSpPr>
            <a:cxnSpLocks/>
          </p:cNvCxnSpPr>
          <p:nvPr/>
        </p:nvCxnSpPr>
        <p:spPr>
          <a:xfrm>
            <a:off x="3610890" y="3949443"/>
            <a:ext cx="457200" cy="29294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9AE6474E-27F6-AC9C-FC67-68E61F9AF8CE}"/>
              </a:ext>
            </a:extLst>
          </p:cNvPr>
          <p:cNvCxnSpPr>
            <a:cxnSpLocks/>
          </p:cNvCxnSpPr>
          <p:nvPr/>
        </p:nvCxnSpPr>
        <p:spPr>
          <a:xfrm>
            <a:off x="2855159" y="3855161"/>
            <a:ext cx="280729" cy="43814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图片 25" descr="\documentclass{article}&#10;\usepackage{amsmath}&#10;\pagestyle{empty}&#10;\begin{document}&#10;&#10;\begin{align*}&#10;|M^\alpha\rangle = (M^\alpha)^{i}_{j}|M^{i}_{j} \rangle&#10;\end{align*}&#10;&#10;&#10;\end{document}" title="IguanaTex Bitmap Display">
            <a:extLst>
              <a:ext uri="{FF2B5EF4-FFF2-40B4-BE49-F238E27FC236}">
                <a16:creationId xmlns:a16="http://schemas.microsoft.com/office/drawing/2014/main" id="{DC9D00B3-B79B-D013-6A2E-C066834A78B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116604" y="5516565"/>
            <a:ext cx="2084168" cy="317057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D8C892E8-F21D-7198-CAA8-7D18D6DDAB61}"/>
              </a:ext>
            </a:extLst>
          </p:cNvPr>
          <p:cNvSpPr txBox="1"/>
          <p:nvPr/>
        </p:nvSpPr>
        <p:spPr>
          <a:xfrm>
            <a:off x="7810115" y="5390033"/>
            <a:ext cx="5092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…</a:t>
            </a:r>
          </a:p>
        </p:txBody>
      </p:sp>
      <p:pic>
        <p:nvPicPr>
          <p:cNvPr id="28" name="图片 27" descr="\documentclass{article}&#10;\usepackage{amsmath}&#10;\pagestyle{empty}&#10;\begin{document}&#10;&#10;\begin{eqnarray*}&#10;M^{\pi^0}= \left( \begin{array}{ccc}&#10;   1/\sqrt 2   &amp; 0  &amp; 0 \\&#10;     0 &amp;   -1/\sqrt 2  &amp; 0 \\&#10;    0 &amp; 0 &amp; 0 \\&#10;  \end{array}\right),&#10;\end{eqnarray*}&#10;&#10;\end{document}" title="IguanaTex Bitmap Display">
            <a:extLst>
              <a:ext uri="{FF2B5EF4-FFF2-40B4-BE49-F238E27FC236}">
                <a16:creationId xmlns:a16="http://schemas.microsoft.com/office/drawing/2014/main" id="{04184109-B171-879D-AE20-13D79B1095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727087" y="5196673"/>
            <a:ext cx="3241134" cy="817412"/>
          </a:xfrm>
          <a:prstGeom prst="rect">
            <a:avLst/>
          </a:prstGeom>
        </p:spPr>
      </p:pic>
      <p:sp>
        <p:nvSpPr>
          <p:cNvPr id="29" name="文本框 28">
            <a:extLst>
              <a:ext uri="{FF2B5EF4-FFF2-40B4-BE49-F238E27FC236}">
                <a16:creationId xmlns:a16="http://schemas.microsoft.com/office/drawing/2014/main" id="{F992DAB9-8542-340B-0D5E-4BE743CD2543}"/>
              </a:ext>
            </a:extLst>
          </p:cNvPr>
          <p:cNvSpPr txBox="1"/>
          <p:nvPr/>
        </p:nvSpPr>
        <p:spPr>
          <a:xfrm>
            <a:off x="623002" y="6278473"/>
            <a:ext cx="578788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D. Wang, C. P. Jia and F. S. Yu, JHEP 09, 126 (2021).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6633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C8F5820B-4B7A-1CC0-A1D8-F1A733082B87}"/>
              </a:ext>
            </a:extLst>
          </p:cNvPr>
          <p:cNvSpPr txBox="1"/>
          <p:nvPr/>
        </p:nvSpPr>
        <p:spPr>
          <a:xfrm>
            <a:off x="238759" y="1607184"/>
            <a:ext cx="52766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Effective Hamiltonian 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5391F1DC-3870-0370-54CA-B5EC0212E361}"/>
              </a:ext>
            </a:extLst>
          </p:cNvPr>
          <p:cNvSpPr txBox="1"/>
          <p:nvPr/>
        </p:nvSpPr>
        <p:spPr>
          <a:xfrm>
            <a:off x="357188" y="4696601"/>
            <a:ext cx="52766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Hadrons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485FA987-F27D-4FBE-9EB8-A7E47D50003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105957" y="101277"/>
            <a:ext cx="542113" cy="524287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636BDBFC-D9DB-43E2-8599-D6DB732A7F22}"/>
              </a:ext>
            </a:extLst>
          </p:cNvPr>
          <p:cNvSpPr txBox="1"/>
          <p:nvPr/>
        </p:nvSpPr>
        <p:spPr>
          <a:xfrm>
            <a:off x="789941" y="163129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第八届粒子物理天问论坛</a:t>
            </a:r>
          </a:p>
        </p:txBody>
      </p:sp>
    </p:spTree>
    <p:extLst>
      <p:ext uri="{BB962C8B-B14F-4D97-AF65-F5344CB8AC3E}">
        <p14:creationId xmlns:p14="http://schemas.microsoft.com/office/powerpoint/2010/main" val="4009606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8760" y="843915"/>
            <a:ext cx="6781800" cy="686435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n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Topology            Invariant Tensor 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646850" y="6445189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600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9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0" y="767080"/>
            <a:ext cx="9015095" cy="0"/>
          </a:xfrm>
          <a:prstGeom prst="line">
            <a:avLst/>
          </a:prstGeom>
          <a:ln w="69850" cmpd="dbl">
            <a:solidFill>
              <a:srgbClr val="3362A9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" name="箭头: 左右 2">
            <a:extLst>
              <a:ext uri="{FF2B5EF4-FFF2-40B4-BE49-F238E27FC236}">
                <a16:creationId xmlns:a16="http://schemas.microsoft.com/office/drawing/2014/main" id="{7F49D9B9-ED0E-EED1-13CB-9AB0BA7862ED}"/>
              </a:ext>
            </a:extLst>
          </p:cNvPr>
          <p:cNvSpPr/>
          <p:nvPr/>
        </p:nvSpPr>
        <p:spPr>
          <a:xfrm>
            <a:off x="2123440" y="1142327"/>
            <a:ext cx="772358" cy="159799"/>
          </a:xfrm>
          <a:prstGeom prst="leftRightArrow">
            <a:avLst/>
          </a:prstGeom>
          <a:solidFill>
            <a:srgbClr val="367B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3" name="图片 12" descr="\documentclass{article}&#10;\usepackage{amsmath}&#10;\pagestyle{empty}&#10;\begin{document}&#10;&#10;\begin{align*}&#10;\mathcal{A}(B^\gamma_{c\overline 3}\to B_{8}^\alpha M^\beta)&amp; = \langle B_{8}^\alpha M^\beta |\mathcal{H}_{\rm eff}| B^\gamma_{c\overline 3}\rangle\nonumber\\&amp;=\sum_p \sum_{\rm Per.}\,\langle B_{8}^{ijk} M^l_m |O_{np}^q|[B_{c\overline 3}]_{rs}\rangle \times (B_{8}^\alpha)^{ijk}(M^\beta)^l_m H_{np}^q(B^\gamma_{c\overline 3})_{rs}\\&amp; =\sum_\omega X^{(p)}_{\omega}(C^{(p)}_\omega)_{\alpha\beta\gamma}&#10;\end{align*}&#10;&#10;&#10;\end{document}" title="IguanaTex Bitmap Display">
            <a:extLst>
              <a:ext uri="{FF2B5EF4-FFF2-40B4-BE49-F238E27FC236}">
                <a16:creationId xmlns:a16="http://schemas.microsoft.com/office/drawing/2014/main" id="{5ADE8C49-D2C0-5815-F5C9-581A2F4851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8732" y="1689340"/>
            <a:ext cx="8718695" cy="1717548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0C20E2D-8061-EC51-13A6-3D203120AA72}"/>
              </a:ext>
            </a:extLst>
          </p:cNvPr>
          <p:cNvSpPr txBox="1"/>
          <p:nvPr/>
        </p:nvSpPr>
        <p:spPr>
          <a:xfrm>
            <a:off x="1668269" y="3642876"/>
            <a:ext cx="34367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Reduced matrix element, mode-independent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C5C9233B-52EF-EFFB-1E5B-8EEBE5C04BAA}"/>
              </a:ext>
            </a:extLst>
          </p:cNvPr>
          <p:cNvSpPr txBox="1"/>
          <p:nvPr/>
        </p:nvSpPr>
        <p:spPr>
          <a:xfrm>
            <a:off x="444878" y="4434027"/>
            <a:ext cx="37679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Wigner-Eckart theorem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86536828-CE9D-E28C-8A8C-28408E425A79}"/>
              </a:ext>
            </a:extLst>
          </p:cNvPr>
          <p:cNvCxnSpPr>
            <a:cxnSpLocks/>
          </p:cNvCxnSpPr>
          <p:nvPr/>
        </p:nvCxnSpPr>
        <p:spPr>
          <a:xfrm>
            <a:off x="4535617" y="3025644"/>
            <a:ext cx="76424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3638C51F-23B9-480E-74E0-5728E5CDED58}"/>
              </a:ext>
            </a:extLst>
          </p:cNvPr>
          <p:cNvCxnSpPr>
            <a:cxnSpLocks/>
          </p:cNvCxnSpPr>
          <p:nvPr/>
        </p:nvCxnSpPr>
        <p:spPr>
          <a:xfrm>
            <a:off x="2981673" y="3275491"/>
            <a:ext cx="0" cy="42411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图片 16" descr="\documentclass{article}&#10;\usepackage{amsmath}&#10;\pagestyle{empty}&#10;\begin{document}&#10;&#10;$\langle jm|T_q^{(k)}|j^\prime m^\prime \rangle = \langle j^\prime m^\prime k q|j m \rangle\langle j|T^{(k)}|j^\prime \rangle$&#10;&#10;&#10;\end{document}" title="IguanaTex Bitmap Display">
            <a:extLst>
              <a:ext uri="{FF2B5EF4-FFF2-40B4-BE49-F238E27FC236}">
                <a16:creationId xmlns:a16="http://schemas.microsoft.com/office/drawing/2014/main" id="{9F95A951-EF6D-E236-E2A1-5FBBEC61798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36042" y="5055675"/>
            <a:ext cx="4373880" cy="330708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8FC4D393-A153-157A-7B47-5E37C76B9BA5}"/>
              </a:ext>
            </a:extLst>
          </p:cNvPr>
          <p:cNvSpPr/>
          <p:nvPr/>
        </p:nvSpPr>
        <p:spPr>
          <a:xfrm>
            <a:off x="336982" y="4384737"/>
            <a:ext cx="4572000" cy="113024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0" name="图片 19" descr="\documentclass{article}&#10;\usepackage{amsmath}&#10;\pagestyle{empty}&#10;\begin{document}&#10;&#10;$(B_{c\overline 3})_{ij} H^m_{kl}M^k_m (B_8^A)^{ijl}$&#10;&#10;&#10;\end{document}" title="IguanaTex Bitmap Display">
            <a:extLst>
              <a:ext uri="{FF2B5EF4-FFF2-40B4-BE49-F238E27FC236}">
                <a16:creationId xmlns:a16="http://schemas.microsoft.com/office/drawing/2014/main" id="{41FF10A5-E549-D24F-3564-726D3086D89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853175" y="5669508"/>
            <a:ext cx="2391156" cy="292608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311C8774-2974-F6B8-4909-5A563016CE8A}"/>
              </a:ext>
            </a:extLst>
          </p:cNvPr>
          <p:cNvSpPr txBox="1"/>
          <p:nvPr/>
        </p:nvSpPr>
        <p:spPr>
          <a:xfrm>
            <a:off x="336982" y="5712691"/>
            <a:ext cx="51715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Index-contraction         Quark flowing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3" name="箭头: 左右 22">
            <a:extLst>
              <a:ext uri="{FF2B5EF4-FFF2-40B4-BE49-F238E27FC236}">
                <a16:creationId xmlns:a16="http://schemas.microsoft.com/office/drawing/2014/main" id="{EC036166-0115-E5B2-9A85-F994B0167E20}"/>
              </a:ext>
            </a:extLst>
          </p:cNvPr>
          <p:cNvSpPr/>
          <p:nvPr/>
        </p:nvSpPr>
        <p:spPr>
          <a:xfrm>
            <a:off x="2547826" y="5879222"/>
            <a:ext cx="433847" cy="128601"/>
          </a:xfrm>
          <a:prstGeom prst="left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102FDA7B-4002-C9FE-9E07-E4935FF106B6}"/>
              </a:ext>
            </a:extLst>
          </p:cNvPr>
          <p:cNvSpPr txBox="1"/>
          <p:nvPr/>
        </p:nvSpPr>
        <p:spPr>
          <a:xfrm>
            <a:off x="5347026" y="2660124"/>
            <a:ext cx="22149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CG coefficient, mode-dependent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 descr="图片包含 图示&#10;&#10;描述已自动生成">
            <a:extLst>
              <a:ext uri="{FF2B5EF4-FFF2-40B4-BE49-F238E27FC236}">
                <a16:creationId xmlns:a16="http://schemas.microsoft.com/office/drawing/2014/main" id="{5FEC4765-8A1E-75A1-10D4-50C09072CD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77067" y="3742056"/>
            <a:ext cx="2943373" cy="1644327"/>
          </a:xfrm>
          <a:prstGeom prst="rect">
            <a:avLst/>
          </a:prstGeom>
        </p:spPr>
      </p:pic>
      <p:sp>
        <p:nvSpPr>
          <p:cNvPr id="27" name="Rectangle 1">
            <a:extLst>
              <a:ext uri="{FF2B5EF4-FFF2-40B4-BE49-F238E27FC236}">
                <a16:creationId xmlns:a16="http://schemas.microsoft.com/office/drawing/2014/main" id="{43099248-470D-44C4-8202-9C6757E54F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601" y="6359558"/>
            <a:ext cx="5362114" cy="40647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15870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Wang and J.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F.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Luo, Phys. Rev. D </a:t>
            </a:r>
            <a:r>
              <a:rPr lang="zh-CN" altLang="zh-CN" sz="1600" b="1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110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no.9, 093001 (2024)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 sz="1600" dirty="0">
                <a:solidFill>
                  <a:srgbClr val="66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653D75C7-C68F-4A66-996D-446F4CD9FA8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05957" y="101277"/>
            <a:ext cx="542113" cy="524287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87CF979A-12E7-41CD-9429-67A1A3EF4A26}"/>
              </a:ext>
            </a:extLst>
          </p:cNvPr>
          <p:cNvSpPr txBox="1"/>
          <p:nvPr/>
        </p:nvSpPr>
        <p:spPr>
          <a:xfrm>
            <a:off x="789941" y="163129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第八届粒子物理天问论坛</a:t>
            </a:r>
          </a:p>
        </p:txBody>
      </p:sp>
    </p:spTree>
    <p:extLst>
      <p:ext uri="{BB962C8B-B14F-4D97-AF65-F5344CB8AC3E}">
        <p14:creationId xmlns:p14="http://schemas.microsoft.com/office/powerpoint/2010/main" val="2107606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7.25"/>
  <p:tag name="ORIGINALWIDTH" val="755.25"/>
  <p:tag name="LATEXADDIN" val="\documentclass{article}&#10;\usepackage{amsmath}&#10;\pagestyle{empty}&#10;\begin{document}&#10;&#10;&#10;$m_c\simeq 1.3\,GeV$&#10;&#10;\end{document}"/>
  <p:tag name="IGUANATEXSIZE" val="20"/>
  <p:tag name="IGUANATEXCURSOR" val="92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2.75"/>
  <p:tag name="ORIGINALWIDTH" val="2152.5"/>
  <p:tag name="LATEXADDIN" val="\documentclass{article}&#10;\usepackage{amsmath}&#10;\pagestyle{empty}&#10;\begin{document}&#10;&#10;$\langle jm|T_q^{(k)}|j^\prime m^\prime \rangle = \langle j^\prime m^\prime k q|j m \rangle\langle j|T^{(k)}|j^\prime \rangle$&#10;&#10;&#10;\end{document}"/>
  <p:tag name="IGUANATEXSIZE" val="20"/>
  <p:tag name="IGUANATEXCURSOR" val="207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4"/>
  <p:tag name="ORIGINALWIDTH" val="1176.75"/>
  <p:tag name="LATEXADDIN" val="\documentclass{article}&#10;\usepackage{amsmath}&#10;\pagestyle{empty}&#10;\begin{document}&#10;&#10;$(B_{c\overline 3})_{ij} H^m_{kl}M^k_m (B_8^A)^{ijl}$&#10;&#10;&#10;\end{document}"/>
  <p:tag name="IGUANATEXSIZE" val="20"/>
  <p:tag name="IGUANATEXCURSOR" val="122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2.25"/>
  <p:tag name="ORIGINALWIDTH" val="1401.75"/>
  <p:tag name="LATEXADDIN" val="\documentclass{article}&#10;\usepackage{amsmath}&#10;\pagestyle{empty}&#10;\begin{document}&#10;&#10;\begin{align*}&#10;  \Psi = \phi_{\rm flavor}\chi_{\rm spin}\xi_{\rm color}\eta_{\rm space}&#10;\end{align*}&#10;&#10;&#10;\end{document}"/>
  <p:tag name="IGUANATEXSIZE" val="20"/>
  <p:tag name="IGUANATEXCURSOR" val="168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2.5"/>
  <p:tag name="ORIGINALWIDTH" val="1002"/>
  <p:tag name="LATEXADDIN" val="\documentclass{article}&#10;\usepackage{amsmath}&#10;\pagestyle{empty}&#10;\begin{document}&#10;&#10;\begin{align*}&#10; \psi =\phi_S\chi_S+\phi_A\chi_A&#10;\end{align*}&#10;&#10;&#10;\end{document}"/>
  <p:tag name="IGUANATEXSIZE" val="20"/>
  <p:tag name="IGUANATEXCURSOR" val="96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15"/>
  <p:tag name="ORIGINALWIDTH" val="3009.75"/>
  <p:tag name="LATEXADDIN" val="\documentclass{article}&#10;\usepackage{amsmath}&#10;\pagestyle{empty}&#10;\begin{document}&#10;&#10;\begin{align*}&#10;\mathcal{L}_{\mathcal{V}\mathcal{P}\mathcal{P}} &amp;= \frac{ig_{VPP}}{\sqrt{2}}&#10;\,Tr\,(\mathcal{V}^{\mu}\,[\mathcal{P},\partial_\mu \mathcal{P}]),\nonumber\\&#10;  \mathcal{L}_{\mathcal{B}\mathcal{B}\mathcal{P}}&amp;= \sqrt{2}D \,Tr(\overline {\mathcal{B}}\,i\gamma_5\{ \mathcal{P},\mathcal{B}\}) + \sqrt{2}F \,Tr(\overline {\mathcal{B}}\,i\gamma_5[ \mathcal{P},\mathcal{B}]),\nonumber\\&#10;  \mathcal{L}_{\mathcal{B}\mathcal{B}\mathcal{V}}&amp;=  \sqrt{2}D_V Tr(\overline {\mathcal{B}}\gamma^\mu\{\mathcal{V}_\mu,\mathcal{B}\})+ \sqrt{2}F_V Tr(\overline {\mathcal{B}}\gamma^\mu[\mathcal{V}_\mu,\mathcal{B}])\\&amp;~~-\sqrt{2}(D_V-F_V) Tr(\overline {\mathcal{B}}\gamma^\mu\mathcal{B})Tr(\mathcal{V}_\mu).&#10;\end{align*}&#10;&#10;&#10;\end{document}"/>
  <p:tag name="IGUANATEXSIZE" val="20"/>
  <p:tag name="IGUANATEXCURSOR" val="691"/>
  <p:tag name="TRANSPARENCY" val="True"/>
  <p:tag name="FILENAME" val="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23.75"/>
  <p:tag name="ORIGINALWIDTH" val="4552.5"/>
  <p:tag name="LATEXADDIN" val="\documentclass{article}&#10;\usepackage{amsmath}&#10;\pagestyle{empty}&#10;\begin{document}&#10;&#10;\begin{align*}&#10;&amp;~~~~~ \mathcal{A}^S(B_{c\overline 3}\to B_8^SM) = \\&amp; ~~~a^S_1(B_{c\overline 3})_{ij} H^m_{kl}M^i_m (B_8^S)^{jkl} + a^S_2(B_{c\overline 3})_{ij}H^m_{kl}M^i_m ( B_8^S)^{jlk}+ a^S_3(B_{c\overline 3})_{ij}H^m_{kl}M^i_m ( B_8^S)^{klj} \nonumber\\&#10;   &amp; + a^S_4(B_{c\overline 3})_{ij} H^i_{kl}M^j_m (B_8^S)^{klm}  + a^S_5(B_{c\overline 3})_{ij} H^i_{kl}M^j_m ( B_8^S)^{kml}  + a^S_6(B_{c\overline 3})_{ij} H^i_{kl}M^j_m ( B_8^S)^{lmk} \\&#10;&amp;+\quad ...&#10;\end{align*}&#10;&#10;&#10;\end{document}"/>
  <p:tag name="IGUANATEXSIZE" val="20"/>
  <p:tag name="IGUANATEXCURSOR" val="554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49.75"/>
  <p:tag name="ORIGINALWIDTH" val="4072.5"/>
  <p:tag name="LATEXADDIN" val="\documentclass{article}&#10;\usepackage{amsmath}&#10;\pagestyle{empty}&#10;\begin{document}&#10;&#10;\begin{align*}&#10; &amp;~~~~~\mathcal{A}(B_{c\overline 3}\to B_8M) = \\ &amp;~~~ A_{1}(B_{c\overline 3})^{i} H^j_{kl}M^l_i( B_8)^k_j&#10; +A_{2}(B_{c\overline 3})^{i} H^j_{lk}M^l_j(B_8)^k_i+ A_{3}(B_{c\overline 3})^{i} H^j_{lk}M^l_i(B_8)^k_j\nonumber\\&#10;&amp;+A_{4}(B_{c\overline 3})^{i} H^j_{kl}M^l_j(B_8)^k_i+ A_5(B_{c\overline 3})^{i} H^j_{ik}M^l_j(B_8)^k_l+ A_6(B_{c\overline 3})^{i} H^j_{il}M^l_k(B_8)^k_j\nonumber\\&#10;&amp;+A_7(\mathcal{B}_{c\overline 3})^{i} H^j_{ki}M^l_j( B_8)^k_l  + A_8(B_{c\overline 3})^{i} H^j_{li}M^l_k(B_8)^k_j+&#10;+ A_9(B_{c\overline 3})^{i} H^j_{ik}M^l_l(B_8)^k_j\nonumber\\&#10;&amp;+A_{10}(B_{c\overline 3})^{i} H^j_{ki}M^l_l(B_8)^k_j&#10;+A_{11}(B_{c\overline 3})^{i} H^j_{kj}M^l_j(B_8)^k_i&#10;+ A_{12}(B_{c\overline 3})^{i} H^j_{lj}M^l_k(B_8)^k_i\nonumber\\&#10;&amp; + A_{13}(B_{c\overline 3})^{i} H^j_{kj}M^l_l(B_8)^k_i&#10;+A_{14}(B_{c\overline 3})^{i} H^j_{ij}M^l_k(B_8)^k_l&#10;+ A_{15}(B_{c\overline 3})^{i} H^j_{jl} M^l_k&#10;(B_8)^k_i\nonumber\\&#10;&amp;+A_{16}(B_{c\overline 3})^{i} H^j_{jk}M^l_l(B_8)^k_i&#10; + A_{17}(B_{c\overline 3})^{i} H^j_{jk}M^l_i(B_8)^k_l&#10; + A_{18}(B_{c\overline 3})^{i} H^j_{ji}M^l_k(B_8)^k_l&#10;\end{align*}&#10;&#10;&#10;\end{document}"/>
  <p:tag name="IGUANATEXSIZE" val="20"/>
  <p:tag name="IGUANATEXCURSOR" val="1164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6"/>
  <p:tag name="ORIGINALWIDTH" val="1665"/>
  <p:tag name="LATEXADDIN" val="\documentclass{article}&#10;\usepackage{amsmath}&#10;\pagestyle{empty}&#10;\begin{document}&#10;&#10;\begin{align*}&#10;(B^S_8)^{ijk} &amp; = \epsilon^{kil}(B_8)^j_l+\epsilon^{kjl}(B_8)^i_l&#10;\end{align*}&#10;&#10;\end{document}"/>
  <p:tag name="IGUANATEXSIZE" val="20"/>
  <p:tag name="IGUANATEXCURSOR" val="150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8.5"/>
  <p:tag name="ORIGINALWIDTH" val="1068"/>
  <p:tag name="LATEXADDIN" val="\documentclass{article}&#10;\usepackage{amsmath}&#10;\pagestyle{empty}&#10;\begin{document}&#10;&#10;\begin{eqnarray*}&#10;(B_{c\overline 3})_{ij}=\epsilon_{ijk}(B_{c\overline 3})^{k}&#10;\end{eqnarray*}&#10;&#10;&#10;\end{document}"/>
  <p:tag name="IGUANATEXSIZE" val="20"/>
  <p:tag name="IGUANATEXCURSOR" val="139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6.25"/>
  <p:tag name="ORIGINALWIDTH" val="1042.5"/>
  <p:tag name="LATEXADDIN" val="\documentclass{article}&#10;\usepackage{amsmath}&#10;\pagestyle{empty}&#10;\begin{document}&#10;&#10;\begin{align*}&#10;(B^A_8)^{ijk} &amp; = \epsilon^{ijl}(B_8)^k_l&#10;\end{align*}&#10;&#10;\end{document}"/>
  <p:tag name="IGUANATEXSIZE" val="20"/>
  <p:tag name="IGUANATEXCURSOR" val="130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4.75"/>
  <p:tag name="ORIGINALWIDTH" val="354.75"/>
  <p:tag name="LATEXADDIN" val="\documentclass{article}&#10;\usepackage{amsmath}&#10;\pagestyle{empty}&#10;\begin{document}&#10;&#10;$P \sim E$&#10;&#10;&#10;\end{document}"/>
  <p:tag name="IGUANATEXSIZE" val="20"/>
  <p:tag name="IGUANATEXCURSOR" val="83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87.25"/>
  <p:tag name="ORIGINALWIDTH" val="3570.75"/>
  <p:tag name="LATEXADDIN" val="\documentclass{article}&#10;\usepackage{amsmath}&#10;\pagestyle{empty}&#10;\begin{document}&#10;&#10;\begin{align*}&#10; A_1  = &amp;\sqrt{2}(a^A_6+a^A_{11}+a^A_{12})-\sqrt{6}(a^S_4-a^S_{5}+2a^S_{10}-a^S_{11}-a^S_{12}), \nonumber\\&#10; A_2  = &amp; \sqrt{2}(-a^A_1+a^A_{3}-a^A_{5}-a^A_8-a^A_{9}+a^A_{14}+2a^A_{28})\\&amp;~~~-\sqrt{6}(a^S_1-2a^S_{2}+a^S_{3}-a^S_{4}&#10; +a^S_{6}-2a^S_7+a^S_{8}+a^S_{9}+3a^S_{14}), \nonumber\\&#10; A_3  = &amp;\sqrt{2}(a^A_5+a^A_{8}+a^A_{9})-\sqrt{6}(a^S_4-a^S_{6}+2a^S_{7}-a^S_{8}&#10; -a^S_{9}), \nonumber\\&#10;&amp;\qquad\qquad ...\\&#10; A_{18}  = &amp;\sqrt{2}(-a^A_4+a^A_{23}-a^A_{25})-\sqrt{6}(-a^S_5+a^S_{6}-a^S_{23}+2a^S_{24}&#10; -a^S_{25}).&#10;\end{align*}&#10;&#10;&#10;\end{document}"/>
  <p:tag name="IGUANATEXSIZE" val="20"/>
  <p:tag name="IGUANATEXCURSOR" val="487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8.75"/>
  <p:tag name="ORIGINALWIDTH" val="462.75"/>
  <p:tag name="LATEXADDIN" val="\documentclass{article}&#10;\usepackage{amsmath}&#10;\pagestyle{empty}&#10;\begin{document}&#10;&#10;$A_2\to A_i$&#10;&#10;&#10;\end{document}"/>
  <p:tag name="IGUANATEXSIZE" val="20"/>
  <p:tag name="IGUANATEXCURSOR" val="89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71"/>
  <p:tag name="ORIGINALWIDTH" val="675.75"/>
  <p:tag name="LATEXADDIN" val="\documentclass{article}&#10;\usepackage{amsmath}&#10;\pagestyle{empty}&#10;\begin{document}&#10;&#10;$B_{c\overline 3}^{i} H^j_{ik}P^l_jB^k_l$&#10;&#10;&#10;\end{document}"/>
  <p:tag name="IGUANATEXSIZE" val="20"/>
  <p:tag name="IGUANATEXCURSOR" val="82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9.5"/>
  <p:tag name="ORIGINALWIDTH" val="476.25"/>
  <p:tag name="LATEXADDIN" val="\documentclass{article}&#10;\usepackage{amsmath}&#10;\pagestyle{empty}&#10;\begin{document}&#10;&#10;$A_2\to A_5$&#10;&#10;&#10;\end{document}"/>
  <p:tag name="IGUANATEXSIZE" val="20"/>
  <p:tag name="IGUANATEXCURSOR" val="92"/>
  <p:tag name="TRANSPARENCY" val="True"/>
  <p:tag name="FILENAME" val="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42.5"/>
  <p:tag name="ORIGINALWIDTH" val="2253"/>
  <p:tag name="LATEXADDIN" val="\documentclass{article}&#10;\usepackage{amsmath}&#10;\pagestyle{empty}&#10;\begin{document}&#10;&#10;&#10;\begin{align*}&#10;\mathcal{L}_{\mathcal{V}\mathcal{P}\mathcal{P}} &amp;= \frac{ig_{VPP}}{\sqrt{2}}&#10;\,Tr\,(\mathcal{V}^{\mu}\,[\mathcal{P},\partial_\mu \mathcal{P}]),\nonumber\\&#10;  \mathcal{L}_{\mathcal{B}\mathcal{B}\mathcal{P}}&amp;= \sqrt{2}D \,Tr(\overline {\mathcal{B}}\,i\gamma_5\{ \mathcal{P},\mathcal{B}\})\\&amp;~~ + \sqrt{2}F \,Tr(\overline {\mathcal{B}}\,i\gamma_5[ \mathcal{P},\mathcal{B}]),\nonumber\\&#10;  \mathcal{L}_{\mathcal{B}\mathcal{B}\mathcal{V}}&amp;=  \sqrt{2}D_V Tr(\overline {\mathcal{B}}\gamma^\mu\{\mathcal{V}_\mu,\mathcal{B}\})\\&amp;~~+ \sqrt{2}F_V Tr(\overline {\mathcal{B}}\gamma^\mu[\mathcal{V}_\mu,\mathcal{B}])\\&amp;~~-\sqrt{2}(D_V-F_V) Tr(\overline {\mathcal{B}}\gamma^\mu\mathcal{B})Tr(\mathcal{V}_\mu)&#10;\end{align*}&#10;&#10;\end{document}"/>
  <p:tag name="IGUANATEXSIZE" val="20"/>
  <p:tag name="IGUANATEXCURSOR" val="702"/>
  <p:tag name="TRANSPARENCY" val="True"/>
  <p:tag name="FILENAME" val="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01.25"/>
  <p:tag name="ORIGINALWIDTH" val="3905.25"/>
  <p:tag name="LATEXADDIN" val="\documentclass{article}&#10;\usepackage{amsmath}&#10;\pagestyle{empty}&#10;\begin{document}&#10;&#10;\begin{align*}&#10;  \alpha^+&amp;=-\alpha^-=\frac{ig_{VPP}}{\sqrt{2}}V^\mu P \partial_\mu P,\nonumber\\&#10;  \beta^+&amp;=\sqrt{2}(D+F)\,\overline {B}\,i\gamma_5  PB,\qquad \beta^-=\sqrt{2}(D-F)\,\overline {B}\,i\gamma_5 B P,\nonumber\\&#10;   \gamma^+&amp;=\sqrt{2}(D_V+F_V)\, \overline {B}\gamma^\mu V_\mu B,\qquad \gamma^-=-\gamma^0=\sqrt{2}(D_V-F_V)\, \overline {B}\gamma^\mu BV_\mu.&#10;\end{align*}&#10;&#10;&#10;\end{document}"/>
  <p:tag name="IGUANATEXSIZE" val="20"/>
  <p:tag name="IGUANATEXCURSOR" val="446"/>
  <p:tag name="TRANSPARENCY" val="True"/>
  <p:tag name="FILENAME" val="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11.5"/>
  <p:tag name="ORIGINALWIDTH" val="1929.75"/>
  <p:tag name="LATEXADDIN" val="\documentclass{article}&#10;\usepackage{amsmath}&#10;\pagestyle{empty}&#10;\begin{document}&#10;&#10;\begin{align*}&#10;  \mathcal{A}_{VPP}&amp; = \alpha^+P^j_i V^i_k P^k_j +\alpha^-P^j_i V^k_jP^i_k,\nonumber\\  \mathcal{A}_{BBP} &amp;= \beta^+B^j_i P^i_k B^k_j +\beta^-B^j_i P^k_j B^i_k,\nonumber\\  \mathcal{A}_{BBV} &amp;= \gamma^+B^j_i V^i_k B^k_j +\gamma^-B^j_i V^k_j B^i_k\\&amp;~~+\gamma^0B^j_i V^k_k B^i_j.&#10;\end{align*}&#10;&#10;&#10;\end{document}"/>
  <p:tag name="IGUANATEXSIZE" val="20"/>
  <p:tag name="IGUANATEXCURSOR" val="347"/>
  <p:tag name="TRANSPARENCY" val="True"/>
  <p:tag name="FILENAME" val="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3.5"/>
  <p:tag name="ORIGINALWIDTH" val="477.75"/>
  <p:tag name="LATEXADDIN" val="\documentclass{article}&#10;\usepackage{amsmath}&#10;\pagestyle{empty}&#10;\begin{document}&#10;&#10;&#10;$\Xi_c\to \Xi\pi$&#10;&#10;\end{document}"/>
  <p:tag name="IGUANATEXSIZE" val="20"/>
  <p:tag name="IGUANATEXCURSOR" val="99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5"/>
  <p:tag name="ORIGINALWIDTH" val="1455.75"/>
  <p:tag name="LATEXADDIN" val="\documentclass{article}&#10;\usepackage{amsmath}&#10;\pagestyle{empty}&#10;\begin{document}&#10;&#10;&#10;$\mathcal{A}(\Xi^0_c\to \Xi^-\pi^+)=A_2+A_5$&#10;&#10;\end{document}"/>
  <p:tag name="IGUANATEXSIZE" val="20"/>
  <p:tag name="IGUANATEXCURSOR" val="118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50"/>
  <p:tag name="ORIGINALWIDTH" val="3149.25"/>
  <p:tag name="LATEXADDIN" val="\documentclass{article}&#10;\usepackage{amsmath}&#10;\pagestyle{empty}&#10;\begin{document}&#10;&#10;\begin{align*}&#10;T(A_2)[u,d,s,u]\,&amp;=\, \frac{1}{2}\Delta_{\alpha^+,\gamma^-}(\Xi^0_c,\pi^+,\Xi^-,\rho^0,\pi^+,\Xi^-)&#10;\\&amp;\qquad~~~-\frac{1}{2}\Delta_{\alpha^+,\gamma^-}(\Xi^0_c,\pi^+,\Xi^-,\omega,\pi^+,\Xi^-),&#10;\nonumber\\&#10;T(A_5)[u,d,s,u]\,&amp;=\, \frac{1}{2}\Delta_{\alpha^+,\gamma^-}(\Xi^0_c,\pi^+,\Xi^-,\rho^0,\pi^+,\Xi^-)\\&amp;\qquad~~~&#10;+\frac{1}{2}\Delta_{\alpha^+,\gamma^-}(\Xi^0_c,\pi^+,\Xi^-,\omega,\pi^+,\Xi^-),\\&#10;S(A_5)[u,d,s,u]\,&amp;=\, \Theta_{\beta^-,\beta^-}(\Xi^0_c,\pi^+,\Xi^-,\Xi^0,\pi^+,\Xi^-).&#10;\end{align*}&#10;&#10;&#10;\end{document}"/>
  <p:tag name="IGUANATEXSIZE" val="20"/>
  <p:tag name="IGUANATEXCURSOR" val="102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4.25"/>
  <p:tag name="ORIGINALWIDTH" val="1707"/>
  <p:tag name="LATEXADDIN" val="\documentclass{article}&#10;\usepackage{amsmath}&#10;\pagestyle{empty}&#10;\begin{document}&#10;&#10;$\Delta A_{CP}=(-1.51\pm 0.04)\times 10^{-3}$&#10;&#10;&#10;\end{document}"/>
  <p:tag name="IGUANATEXSIZE" val="20"/>
  <p:tag name="IGUANATEXCURSOR" val="96"/>
  <p:tag name="TRANSPARENCY" val="True"/>
  <p:tag name="FILENAME" val="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0.25"/>
  <p:tag name="ORIGINALWIDTH" val="1737.75"/>
  <p:tag name="LATEXADDIN" val="\documentclass{article}&#10;\usepackage{amsmath}&#10;\pagestyle{empty}&#10;\begin{document}&#10;&#10;$\mathcal{A}(\Xi^0_c\to \Xi^0\pi^0)=(A_3-A_5)/\sqrt{2}$&#10;&#10;&#10;\end{document}"/>
  <p:tag name="IGUANATEXSIZE" val="20"/>
  <p:tag name="IGUANATEXCURSOR" val="117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41.5"/>
  <p:tag name="ORIGINALWIDTH" val="3633"/>
  <p:tag name="LATEXADDIN" val="\documentclass{article}&#10;\usepackage{amsmath}&#10;\pagestyle{empty}&#10;\begin{document}&#10;&#10;\begin{align*}&#10;&amp;~~~\mathcal{A}_L(\Xi^+_c\to \Xi^0\pi^+)\\=&amp;-T(A_2)[u,d,s,u]-T(A_3)[d,d,s,u]\nonumber\\&#10;=&amp; \Delta_{\alpha^+,\gamma^-}(\Xi^+_c,\pi^+,\Xi^0,\rho^0,\pi^+,\Xi^0)&#10;-\Delta_{\beta^-,\beta^-}(\Xi^+_c,\pi^+,\Xi^0,\Xi^+,\Xi^0,\pi^+).&#10;\end{align*}&#10;&#10;&#10;\end{document}"/>
  <p:tag name="IGUANATEXSIZE" val="20"/>
  <p:tag name="IGUANATEXCURSOR" val="172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13.25"/>
  <p:tag name="ORIGINALWIDTH" val="4086"/>
  <p:tag name="LATEXADDIN" val="\documentclass{article}&#10;\usepackage{amsmath}&#10;\pagestyle{empty}&#10;\begin{document}&#10;&#10;\begin{align*}&#10;&amp;~~~\mathcal{A}_L(\Xi^0_c\to \Xi^0\pi^0)\\=&amp;\frac{1}{\sqrt{2}}\{T(A_3)[u,d,s,u]&#10;-T(A_5)[u,d,s,d]-S(A_5)[u,d,s,u]\}\nonumber\\&#10;=&amp; -\sqrt{2}\Delta_{\alpha^+,\gamma^-}(\Xi^0_c,\pi^+,\Xi^-,\rho^+,\pi^0,\Xi^0)&#10;+\frac{1}{\sqrt{2}}\Delta_{\beta^-,\beta^-}(\Xi^0_c,\pi^+,\Xi^-,\Xi^+,\Xi^0,\pi^0)&#10;\nonumber \\&amp;~~~~-\Theta_{\beta^-,\beta^-}(\Xi^0_c,\pi^+,\Xi^-,\Xi^0,\pi^0,\Xi^0).&#10;\end{align*}&#10;&#10;&#10;\end{document}"/>
  <p:tag name="IGUANATEXSIZE" val="20"/>
  <p:tag name="IGUANATEXCURSOR" val="175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5"/>
  <p:tag name="ORIGINALWIDTH" val="1647.75"/>
  <p:tag name="LATEXADDIN" val="\documentclass{article}&#10;\usepackage{amsmath}&#10;\pagestyle{empty}&#10;\begin{document}&#10;&#10;$\mathcal{A}(\Xi^+_c\to \Xi^0\pi^+)=-(A_2+A_3)$&#10;&#10;&#10;\end{document}"/>
  <p:tag name="IGUANATEXSIZE" val="20"/>
  <p:tag name="IGUANATEXCURSOR" val="117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5.5"/>
  <p:tag name="ORIGINALWIDTH" val="3196.5"/>
  <p:tag name="LATEXADDIN" val="\documentclass{article}&#10;\usepackage{amsmath}&#10;\pagestyle{empty}&#10;\begin{document}&#10;&#10;\begin{align*}&#10;  \mathcal{A}(\Xi^0_c\to \Xi^-\pi^+)+\sqrt{2}\mathcal{A}(\Xi^0_c\to \Xi^0\pi^0)+\mathcal{A}(\Xi^+_c\to \Xi^0\pi^+)=0&#10;\end{align*}&#10;&#10;&#10;\end{document}"/>
  <p:tag name="IGUANATEXSIZE" val="20"/>
  <p:tag name="IGUANATEXCURSOR" val="212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489.75"/>
  <p:tag name="ORIGINALWIDTH" val="3855.75"/>
  <p:tag name="LATEXADDIN" val="\documentclass{article}&#10;\usepackage{amsmath}&#10;\pagestyle{empty}&#10;\begin{document}&#10;&#10;\begin{align*}&#10; \mathcal{R}^{u} &amp;=\sum_{P_2,B_2,V}(B_{c\overline3})^iH^j_{lk}(P_2)^l_j(B_2)^k_i\times[\alpha^+(P_2)^p_mV^m_nP^n_p&#10;  +\alpha^-(P_2)^m_pV^n_mP^p_n]\\&amp;\qquad\qquad \times[\gamma^+(B_2)^c_aV^a_bB^b_c&#10;  +\gamma^-(B_2)^a_cV^b_aB^c_b+\gamma^0(B_2)^a_bV^c_cB^b_a].&#10;\end{align*}&#10;&#10;&#10;\end{document}"/>
  <p:tag name="IGUANATEXSIZE" val="20"/>
  <p:tag name="IGUANATEXCURSOR" val="365"/>
  <p:tag name="TRANSPARENCY" val="True"/>
  <p:tag name="FILENAME" val="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489.75"/>
  <p:tag name="ORIGINALWIDTH" val="4512"/>
  <p:tag name="LATEXADDIN" val="\documentclass{article}&#10;\usepackage{amsmath}&#10;\pagestyle{empty}&#10;\begin{document}&#10;&#10;\begin{align*}&#10; \mathcal{R}^{s}&amp;= \sum_{P_2,B_2,B_3}(B_{c\overline3})^iH^j_{lk}(P_2)^l_j(B_2)^k_i\times[\beta^+(P_2)^m_p(B_2)^n_m(B_3)^p_n&#10;  +\beta^-(P_2)^p_m(B_2)^m_n(B_3)^n_p]\\&amp;\qquad\qquad\times[\beta^+(B_3)^c_aP^a_bB^b_c&#10;  +\beta^-(B_3)^a_cP^b_aB^c_b].&#10;\end{align*}&#10;&#10;&#10;\end{document}"/>
  <p:tag name="IGUANATEXSIZE" val="20"/>
  <p:tag name="IGUANATEXCURSOR" val="350"/>
  <p:tag name="TRANSPARENCY" val="True"/>
  <p:tag name="FILENAME" val="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489.75"/>
  <p:tag name="ORIGINALWIDTH" val="4203.75"/>
  <p:tag name="LATEXADDIN" val="\documentclass{article}&#10;\usepackage{amsmath}&#10;\pagestyle{empty}&#10;\begin{document}&#10;&#10;\begin{align*}&#10;  \mathcal{R}^{t}&amp;=  \sum_{P_2,B_2,B_3}(B_{c\overline3})^iH^j_{lk}(P_2)^l_j(B_2)^k_i\times[\beta^+(P_2)^m_p(B_3)^n_mB^p_n&#10;  +\beta^-(P_2)^p_m(B_3)^m_nB^n_p]\\&amp;\qquad\qquad\times[\beta^+(B_2)^a_c(B_3)^b_aP^c_b&#10;  +\beta^-(B_2)^c_a(B_3)^a_bP^b_c].&#10;\end{align*}&#10;&#10;&#10;\end{document}"/>
  <p:tag name="IGUANATEXSIZE" val="20"/>
  <p:tag name="IGUANATEXCURSOR" val="352"/>
  <p:tag name="TRANSPARENCY" val="True"/>
  <p:tag name="FILENAME" val="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41.25"/>
  <p:tag name="ORIGINALWIDTH" val="4677.75"/>
  <p:tag name="LATEXADDIN" val="\documentclass{article}&#10;\usepackage{amsmath}&#10;\pagestyle{empty}&#10;\begin{document}&#10;&#10;\begin{align*}&#10;  \sum_{P_2}(P_2)^i_j(P_2)^k_l &amp; = \delta^i_l\delta^k_j-\frac{1}{3}\delta^i_j\delta^k_l,\quad \sum_{B_{2,3}}(B_{2,3})^i_j(B_{2,3})^k_l = \delta^i_l\delta^k_j-\frac{1}{3}\delta^i_j\delta^k_l,\quad&#10; \sum_{V}V^i_jV^k_l = \delta^i_l\delta^k_j&#10;\end{align*}&#10;&#10;&#10;\end{document}"/>
  <p:tag name="IGUANATEXSIZE" val="20"/>
  <p:tag name="IGUANATEXCURSOR" val="334"/>
  <p:tag name="TRANSPARENCY" val="True"/>
  <p:tag name="FILENAME" val="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7.75"/>
  <p:tag name="ORIGINALWIDTH" val="771"/>
  <p:tag name="LATEXADDIN" val="\documentclass{article}&#10;\usepackage{amsmath}&#10;\pagestyle{empty}&#10;\begin{document}&#10;&#10;$9\times 4-1 = 35$&#10;&#10;&#10;\end{document}"/>
  <p:tag name="IGUANATEXSIZE" val="20"/>
  <p:tag name="IGUANATEXCURSOR" val="99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448.5"/>
  <p:tag name="ORIGINALWIDTH" val="4829.25"/>
  <p:tag name="LATEXADDIN" val="\documentclass{article}&#10;\usepackage{amsmath}&#10;\pagestyle{empty}&#10;\begin{document}&#10;&#10; \begin{equation*}&#10; \mathcal H_{\rm eff}={G_F\over \sqrt 2}&#10; \left[\sum_{q=d,s}V_{cq}^*V_{uq}\left(\sum_{q=1}^2C_i(\mu)O_i(\mu)\right)&#10; -V_{cb}^*V_{ub}\left(\sum_{i=3}^6C_i(\mu)O_i(\mu)+C_{8g}(\mu)O_{8g}(\mu)\right)\right]&#10; \end{equation*}&#10;&#10;&#10;\end{document}"/>
  <p:tag name="IGUANATEXSIZE" val="20"/>
  <p:tag name="IGUANATEXCURSOR" val="303"/>
  <p:tag name="TRANSPARENCY" val="True"/>
  <p:tag name="LATEXENGINEID" val="0"/>
  <p:tag name="TEMPFOLDER" val="C:\Users\dwang\Documents\123\"/>
  <p:tag name="LATEXFORMHEIGHT" val="312"/>
  <p:tag name="LATEXFORMWIDTH" val="384"/>
  <p:tag name="LATEXFORMWRAP" val="True"/>
  <p:tag name="BITMAPVECTOR" val="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7.75"/>
  <p:tag name="ORIGINALWIDTH" val="770.25"/>
  <p:tag name="LATEXADDIN" val="\documentclass{article}&#10;\usepackage{amsmath}&#10;\pagestyle{empty}&#10;\begin{document}&#10;&#10;$5\times 4-1 = 19$&#10;&#10;&#10;\end{document}"/>
  <p:tag name="IGUANATEXSIZE" val="20"/>
  <p:tag name="IGUANATEXCURSOR" val="98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0.25"/>
  <p:tag name="ORIGINALWIDTH" val="2121"/>
  <p:tag name="LATEXADDIN" val="\documentclass{article}&#10;\usepackage{amsmath}&#10;\pagestyle{empty}&#10;\begin{document}&#10;&#10;&#10;$\mathcal{A}(\Lambda^+_c\to \Sigma^{+} K^0 ) = \sqrt{2}\mathcal{A}(\Lambda^+_c\to \Sigma^{ 0}K^+)$&#10;&#10;\end{document}"/>
  <p:tag name="IGUANATEXSIZE" val="18"/>
  <p:tag name="IGUANATEXCURSOR" val="136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66.75"/>
  <p:tag name="ORIGINALWIDTH" val="3641.25"/>
  <p:tag name="LATEXADDIN" val="\documentclass{article}&#10;\usepackage{amsmath}&#10;\pagestyle{empty}&#10;\begin{document}&#10;&#10;\begin{align*}&#10;  \mathcal{A}_L(\Lambda_c^+\to \Sigma^0K^+) &amp;= \frac{1}{\sqrt{2}}\lambda_d\Delta_{\alpha^+,\gamma^-}(\Lambda_c^+,\pi^+,n,\overline K^{*0},K^+,\Sigma^0) \\&amp;~~+ \frac{1}{\sqrt{2}}\lambda_d\Delta_{(\beta^+-\beta^-),\beta^-}(\Lambda_c^+,\pi^+,n,\Sigma^-,\Sigma^0,K^+)\nonumber\\ &amp;\qquad ...\\ &#10;  \mathcal{A}_L(\Lambda_c^+\to \Sigma^+K^0) &amp;= \frac{1}{2}\lambda_d\Delta_{(\beta^++\beta^-),(2\beta^+-\beta^-)}(\Lambda_c^+,\pi^+,n,\Lambda^0,\Sigma^+,K^0)\\&amp;~~ + \frac{1}{2}\lambda_d\Delta_{(\beta^+-\beta^-),\beta^-}(\Lambda_c^+,\pi^+,n,\Sigma^0,\Sigma^+,K^0)\nonumber\\ &amp;\qquad ...&#10;\end{align*}&#10;&#10;&#10;\end{document}"/>
  <p:tag name="IGUANATEXSIZE" val="20"/>
  <p:tag name="IGUANATEXCURSOR" val="443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96.25"/>
  <p:tag name="ORIGINALWIDTH" val="1260.75"/>
  <p:tag name="LATEXADDIN" val="\documentclass{article}&#10;\usepackage{amsmath}&#10;\pagestyle{empty}&#10;\begin{document}&#10;&#10;\begin{align*}&#10;A_{11}&amp;=A_6, \\ A_{12} &amp;= -A_{3}-A_6-3A_8&#10;\end{align*}&#10;&#10;&#10;\end{document}"/>
  <p:tag name="IGUANATEXSIZE" val="20"/>
  <p:tag name="IGUANATEXCURSOR" val="120"/>
  <p:tag name="TRANSPARENCY" val="True"/>
  <p:tag name="FILENAME" val="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75.75"/>
  <p:tag name="ORIGINALWIDTH" val="3411.75"/>
  <p:tag name="LATEXADDIN" val="\documentclass{article}&#10;\usepackage{amsmath}&#10;\pagestyle{empty}&#10;\begin{document}&#10;&#10;\begin{table*}[htbp]&#10;\centering&#10;\label{tab:CPV}&#10;\renewcommand{\arraystretch}{1.25}&#10;{\small&#10;\begin{tabular}{c c c c c c}&#10;\hline\hline&#10;Decay mode &amp; $10^{3}A_{\rm CP}$ &amp;&#10;Decay mode &amp; $10^{3}A_{\rm CP}$ \\&#10;$\Lambda_c^+\to K^+\Lambda^0$&#10;&amp; $-1.584\pm1.380$&amp;&#10;$\Lambda_c^+\to K^+\Sigma^0$&#10;&amp; $-0.369\pm0.671$&#10;\\&#10;$\Lambda_c^+\to K^0\Sigma^+$&#10;&amp; $-0.454\pm0.425$&#10;&amp;&#10;$\Lambda_c^+\to\pi^0 p$&#10;&amp; $+1.357\pm1.172$&#10;\\&#10;$\Lambda_c^+\to\eta p$&#10;&amp; $-1.050\pm1.211$ &amp;&#10;$\Lambda_c^+\to\eta' p$&#10;&amp; $+1.187\pm0.283$&#10;\\&#10;$\Lambda_c^+\to\pi^+ n$&#10;&amp; $+0.702\pm2.083$&#10;&amp;&#10;$\Xi_c^0\to\pi^0\Lambda^0$&#10;&amp; $+0.855\pm0.480$&#10;\\&#10;$\Xi_c^+\to\pi^+\Lambda^0$&#10;&amp; $-0.517\pm0.602$&#10;&amp;&#10;$\Xi_c^+\to\pi^+\Sigma^0$&#10;&amp; $+1.267\pm1.008$&#10;\\&#10;$\Xi_c^+\to\pi^0\Sigma^+$&#10;&amp; $+1.315\pm1.360$&#10;&amp;&#10;$\Xi_c^+\to\eta\Sigma^+$&#10;&amp; $-1.116\pm0.706$&#10;\\&#10;$\Xi_c^+\to\eta'\Sigma^+$&#10;&amp; $-0.768\pm0.495$&#10;&amp;&#10;$\Xi_c^+\to\bar K^0p$&#10;&amp; $+0.415\pm1.174$&#10;\\&#10;$\Xi_c^+\to K^+\Xi^0$&#10;&amp; $-0.633\pm2.467$&#10;\\&#10;\hline&#10;\end{tabular}}&#10;\end{table*}&#10;&#10;&#10;\end{document}"/>
  <p:tag name="IGUANATEXSIZE" val="20"/>
  <p:tag name="IGUANATEXCURSOR" val="988"/>
  <p:tag name="TRANSPARENCY" val="True"/>
  <p:tag name="FILENAME" val="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64.75"/>
  <p:tag name="ORIGINALWIDTH" val="1307.25"/>
  <p:tag name="LATEXADDIN" val="\documentclass{article}&#10;\usepackage{amsmath}&#10;\pagestyle{empty}&#10;\begin{document}&#10;&#10;Do not need parameters&#10;&#10; $\rho_+$ and $r_-$&#10;&#10;&#10;\end{document}"/>
  <p:tag name="IGUANATEXSIZE" val="20"/>
  <p:tag name="IGUANATEXCURSOR" val="112"/>
  <p:tag name="TRANSPARENCY" val="True"/>
  <p:tag name="FILENAME" val="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81.75"/>
  <p:tag name="ORIGINALWIDTH" val="1612.5"/>
  <p:tag name="LATEXADDIN" val="\documentclass{article}&#10;\usepackage{amsmath}&#10;\pagestyle{empty}&#10;\begin{document}&#10;&#10;\begin{equation*}&#10; \mathcal H_{\rm eff}= \sum_p \sum_{i,j,k=1}^3 (H^{(p)})_{ij}^{k}O_{ij}^{(p)k}&#10;\end{equation*}&#10;&#10;&#10;\end{document}"/>
  <p:tag name="IGUANATEXSIZE" val="20"/>
  <p:tag name="IGUANATEXCURSOR" val="161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22.5"/>
  <p:tag name="ORIGINALWIDTH" val="1956.75"/>
  <p:tag name="LATEXADDIN" val="\documentclass{article}&#10;\usepackage{amsmath}&#10;\pagestyle{empty}&#10;\begin{document}&#10;&#10;\begin{equation*}&#10;O_{ij}^{(p)k} = \frac{G_F}{\sqrt{2}} \sum_{\rm color} \sum_{\rm current}C_p(\overline q_iq_k)(\overline q_jc)&#10;\end{equation*}&#10;&#10;&#10;\end{document}"/>
  <p:tag name="IGUANATEXSIZE" val="20"/>
  <p:tag name="IGUANATEXCURSOR" val="208"/>
  <p:tag name="TRANSPARENCY" val="True"/>
  <p:tag name="LATEXENGINEID" val="0"/>
  <p:tag name="TEMPFOLDER" val="C:\Users\王迪\OneDrive\桌面\"/>
  <p:tag name="LATEXFORMHEIGHT" val="312"/>
  <p:tag name="LATEXFORMWIDTH" val="384"/>
  <p:tag name="LATEXFORMWRAP" val="True"/>
  <p:tag name="BITMAPVECTOR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8.25"/>
  <p:tag name="ORIGINALWIDTH" val="1040.25"/>
  <p:tag name="LATEXADDIN" val="\documentclass{article}&#10;\usepackage{amsmath}&#10;\pagestyle{empty}&#10;\begin{document}&#10;&#10;\begin{align*}&#10;|M^\alpha\rangle = (M^\alpha)^{i}_{j}|M^{i}_{j} \rangle&#10;\end{align*}&#10;&#10;&#10;\end{document}"/>
  <p:tag name="IGUANATEXSIZE" val="20"/>
  <p:tag name="IGUANATEXCURSOR" val="118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451.5"/>
  <p:tag name="ORIGINALWIDTH" val="1790.25"/>
  <p:tag name="LATEXADDIN" val="\documentclass{article}&#10;\usepackage{amsmath}&#10;\pagestyle{empty}&#10;\begin{document}&#10;&#10;\begin{eqnarray*}&#10;M^{\pi^0}= \left( \begin{array}{ccc}&#10;   1/\sqrt 2   &amp; 0  &amp; 0 \\&#10;     0 &amp;   -1/\sqrt 2  &amp; 0 \\&#10;    0 &amp; 0 &amp; 0 \\&#10;  \end{array}\right),&#10;\end{eqnarray*}&#10;&#10;\end{document}"/>
  <p:tag name="IGUANATEXSIZE" val="20"/>
  <p:tag name="IGUANATEXCURSOR" val="101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45.25"/>
  <p:tag name="ORIGINALWIDTH" val="4287.75"/>
  <p:tag name="LATEXADDIN" val="\documentclass{article}&#10;\usepackage{amsmath}&#10;\pagestyle{empty}&#10;\begin{document}&#10;&#10;\begin{align*}&#10;\mathcal{A}(B^\gamma_{c\overline 3}\to B_{8}^\alpha M^\beta)&amp; = \langle B_{8}^\alpha M^\beta |\mathcal{H}_{\rm eff}| B^\gamma_{c\overline 3}\rangle\nonumber\\&amp;=\sum_p \sum_{\rm Per.}\,\langle B_{8}^{ijk} M^l_m |O_{np}^q|[B_{c\overline 3}]_{rs}\rangle \times (B_{8}^\alpha)^{ijk}(M^\beta)^l_m H_{np}^q(B^\gamma_{c\overline 3})_{rs}\\&amp; =\sum_\omega X^{(p)}_{\omega}(C^{(p)}_\omega)_{\alpha\beta\gamma}&#10;\end{align*}&#10;&#10;&#10;\end{document}"/>
  <p:tag name="IGUANATEXSIZE" val="20"/>
  <p:tag name="IGUANATEXCURSOR" val="403"/>
  <p:tag name="TRANSPARENCY" val="True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heme/theme1.xml><?xml version="1.0" encoding="utf-8"?>
<a:theme xmlns:a="http://schemas.openxmlformats.org/drawingml/2006/main" name="模板页面">
  <a:themeElements>
    <a:clrScheme name="自定义 39">
      <a:dk1>
        <a:srgbClr val="000000"/>
      </a:dk1>
      <a:lt1>
        <a:srgbClr val="FFFFFF"/>
      </a:lt1>
      <a:dk2>
        <a:srgbClr val="000000"/>
      </a:dk2>
      <a:lt2>
        <a:srgbClr val="FFFDFD"/>
      </a:lt2>
      <a:accent1>
        <a:srgbClr val="39A9DE"/>
      </a:accent1>
      <a:accent2>
        <a:srgbClr val="838FD4"/>
      </a:accent2>
      <a:accent3>
        <a:srgbClr val="41C0B8"/>
      </a:accent3>
      <a:accent4>
        <a:srgbClr val="91CE6F"/>
      </a:accent4>
      <a:accent5>
        <a:srgbClr val="A0CD4E"/>
      </a:accent5>
      <a:accent6>
        <a:srgbClr val="515151"/>
      </a:accent6>
      <a:hlink>
        <a:srgbClr val="0563C1"/>
      </a:hlink>
      <a:folHlink>
        <a:srgbClr val="954F72"/>
      </a:folHlink>
    </a:clrScheme>
    <a:fontScheme name="自定义 46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lnSpc>
            <a:spcPct val="130000"/>
          </a:lnSpc>
          <a:defRPr sz="1200" dirty="0"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lnSpc>
            <a:spcPct val="130000"/>
          </a:lnSpc>
          <a:spcBef>
            <a:spcPts val="600"/>
          </a:spcBef>
          <a:defRPr sz="1200" kern="0" dirty="0">
            <a:latin typeface="微软雅黑" panose="020B0503020204020204" pitchFamily="34" charset="-122"/>
            <a:ea typeface="微软雅黑" panose="020B0503020204020204" pitchFamily="34" charset="-122"/>
            <a:cs typeface="+mn-ea"/>
            <a:sym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PLUS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模板页面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模板页面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总结报告-精致渐变-清新蓝绿-PPT模板</Template>
  <TotalTime>4677</TotalTime>
  <Words>1173</Words>
  <Application>Microsoft Office PowerPoint</Application>
  <PresentationFormat>全屏显示(4:3)</PresentationFormat>
  <Paragraphs>192</Paragraphs>
  <Slides>28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28</vt:i4>
      </vt:variant>
    </vt:vector>
  </HeadingPairs>
  <TitlesOfParts>
    <vt:vector size="44" baseType="lpstr">
      <vt:lpstr>Arial Unicode MS</vt:lpstr>
      <vt:lpstr>等线</vt:lpstr>
      <vt:lpstr>黑体</vt:lpstr>
      <vt:lpstr>微软雅黑</vt:lpstr>
      <vt:lpstr>Arial</vt:lpstr>
      <vt:lpstr>Calibri</vt:lpstr>
      <vt:lpstr>Calibri Light</vt:lpstr>
      <vt:lpstr>Cambria Math</vt:lpstr>
      <vt:lpstr>Century Gothic</vt:lpstr>
      <vt:lpstr>Segoe UI Light</vt:lpstr>
      <vt:lpstr>Times New Roman</vt:lpstr>
      <vt:lpstr>Wingdings</vt:lpstr>
      <vt:lpstr>模板页面</vt:lpstr>
      <vt:lpstr>OfficePLUS</vt:lpstr>
      <vt:lpstr>1_模板页面</vt:lpstr>
      <vt:lpstr>2_模板页面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wang di</dc:creator>
  <cp:lastModifiedBy>di wang</cp:lastModifiedBy>
  <cp:revision>377</cp:revision>
  <cp:lastPrinted>2019-03-17T07:21:00Z</cp:lastPrinted>
  <dcterms:created xsi:type="dcterms:W3CDTF">2019-03-13T09:30:00Z</dcterms:created>
  <dcterms:modified xsi:type="dcterms:W3CDTF">2026-08-29T01:17:02Z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v-yunxl@microsoft.com</vt:lpwstr>
  </property>
  <property fmtid="{D5CDD505-2E9C-101B-9397-08002B2CF9AE}" pid="5" name="MSIP_Label_f42aa342-8706-4288-bd11-ebb85995028c_SetDate">
    <vt:lpwstr>2017-12-21T07:59:02.1865679Z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Extended_MSFT_Method">
    <vt:lpwstr>Automatic</vt:lpwstr>
  </property>
  <property fmtid="{D5CDD505-2E9C-101B-9397-08002B2CF9AE}" pid="9" name="Sensitivity">
    <vt:lpwstr>General</vt:lpwstr>
  </property>
  <property fmtid="{D5CDD505-2E9C-101B-9397-08002B2CF9AE}" pid="10" name="ICV">
    <vt:lpwstr>FAAA471E57F14E81961E705FDB182EB6</vt:lpwstr>
  </property>
  <property fmtid="{D5CDD505-2E9C-101B-9397-08002B2CF9AE}" pid="11" name="KSOProductBuildVer">
    <vt:lpwstr>2052-11.1.0.10463</vt:lpwstr>
  </property>
</Properties>
</file>