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handoutMasterIdLst>
    <p:handoutMasterId r:id="rId18"/>
  </p:handoutMasterIdLst>
  <p:sldIdLst>
    <p:sldId id="1166" r:id="rId2"/>
    <p:sldId id="1442" r:id="rId3"/>
    <p:sldId id="1436" r:id="rId4"/>
    <p:sldId id="1425" r:id="rId5"/>
    <p:sldId id="1357" r:id="rId6"/>
    <p:sldId id="1770" r:id="rId7"/>
    <p:sldId id="1820" r:id="rId8"/>
    <p:sldId id="1798" r:id="rId9"/>
    <p:sldId id="1819" r:id="rId10"/>
    <p:sldId id="1444" r:id="rId11"/>
    <p:sldId id="1818" r:id="rId12"/>
    <p:sldId id="305" r:id="rId13"/>
    <p:sldId id="1816" r:id="rId14"/>
    <p:sldId id="1006" r:id="rId15"/>
    <p:sldId id="1455"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 id="1" name="huaqiao ZHANG"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178" autoAdjust="0"/>
    <p:restoredTop sz="94302" autoAdjust="0"/>
  </p:normalViewPr>
  <p:slideViewPr>
    <p:cSldViewPr snapToGrid="0" snapToObjects="1">
      <p:cViewPr>
        <p:scale>
          <a:sx n="113" d="100"/>
          <a:sy n="113" d="100"/>
        </p:scale>
        <p:origin x="784" y="216"/>
      </p:cViewPr>
      <p:guideLst>
        <p:guide orient="horz" pos="2160"/>
        <p:guide pos="2880"/>
      </p:guideLst>
    </p:cSldViewPr>
  </p:slideViewPr>
  <p:outlineViewPr>
    <p:cViewPr>
      <p:scale>
        <a:sx n="33" d="100"/>
        <a:sy n="33" d="100"/>
      </p:scale>
      <p:origin x="0" y="776"/>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7" d="100"/>
          <a:sy n="67" d="100"/>
        </p:scale>
        <p:origin x="-3608"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D2670B-7ED3-854B-849A-CB108A4FCC1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6D961515-EF34-A341-A314-2F56372F94F1}">
      <dgm:prSet phldrT="[Text]"/>
      <dgm:spPr/>
      <dgm:t>
        <a:bodyPr/>
        <a:lstStyle/>
        <a:p>
          <a:r>
            <a:rPr lang="en-US" dirty="0" err="1"/>
            <a:t>HGCal硅模块制作流程</a:t>
          </a:r>
          <a:endParaRPr lang="en-US" dirty="0"/>
        </a:p>
      </dgm:t>
    </dgm:pt>
    <dgm:pt modelId="{AC51615A-9D83-0941-95F4-0554E99D76DF}" type="parTrans" cxnId="{3B5F1F6B-E138-3646-B155-DDE360F06114}">
      <dgm:prSet/>
      <dgm:spPr/>
      <dgm:t>
        <a:bodyPr/>
        <a:lstStyle/>
        <a:p>
          <a:endParaRPr lang="en-US"/>
        </a:p>
      </dgm:t>
    </dgm:pt>
    <dgm:pt modelId="{133715BD-B20D-0743-BA00-0092EC676A20}" type="sibTrans" cxnId="{3B5F1F6B-E138-3646-B155-DDE360F06114}">
      <dgm:prSet/>
      <dgm:spPr/>
      <dgm:t>
        <a:bodyPr/>
        <a:lstStyle/>
        <a:p>
          <a:endParaRPr lang="en-US"/>
        </a:p>
      </dgm:t>
    </dgm:pt>
    <dgm:pt modelId="{6AFE15B8-25A7-C64A-A544-CAE2C4997EF9}">
      <dgm:prSet phldrT="[Text]"/>
      <dgm:spPr>
        <a:solidFill>
          <a:schemeClr val="accent6">
            <a:lumMod val="60000"/>
            <a:lumOff val="40000"/>
            <a:alpha val="90000"/>
          </a:schemeClr>
        </a:solidFill>
      </dgm:spPr>
      <dgm:t>
        <a:bodyPr/>
        <a:lstStyle/>
        <a:p>
          <a:r>
            <a:rPr lang="en-US" dirty="0" err="1"/>
            <a:t>元器件</a:t>
          </a:r>
          <a:r>
            <a:rPr lang="en-US" altLang="zh-CN" dirty="0"/>
            <a:t>/</a:t>
          </a:r>
          <a:r>
            <a:rPr lang="zh-CN" altLang="en-US" dirty="0"/>
            <a:t>半成品质量控制</a:t>
          </a:r>
          <a:endParaRPr lang="en-US" dirty="0"/>
        </a:p>
      </dgm:t>
    </dgm:pt>
    <dgm:pt modelId="{70D53FCF-67D6-EF42-8AB1-B0ED06DE139E}" type="parTrans" cxnId="{5CADD02D-EDE5-EB43-A185-34ED49A1787F}">
      <dgm:prSet/>
      <dgm:spPr/>
      <dgm:t>
        <a:bodyPr/>
        <a:lstStyle/>
        <a:p>
          <a:endParaRPr lang="en-US"/>
        </a:p>
      </dgm:t>
    </dgm:pt>
    <dgm:pt modelId="{27024F0C-5151-7E44-B9DB-179D0614E590}" type="sibTrans" cxnId="{5CADD02D-EDE5-EB43-A185-34ED49A1787F}">
      <dgm:prSet/>
      <dgm:spPr/>
      <dgm:t>
        <a:bodyPr/>
        <a:lstStyle/>
        <a:p>
          <a:endParaRPr lang="en-US"/>
        </a:p>
      </dgm:t>
    </dgm:pt>
    <dgm:pt modelId="{A9BB0C98-FC0E-BE42-BA32-4FDACEBCC252}">
      <dgm:prSet phldrT="[Text]"/>
      <dgm:spPr>
        <a:solidFill>
          <a:srgbClr val="FFFF00">
            <a:alpha val="90000"/>
          </a:srgbClr>
        </a:solidFill>
      </dgm:spPr>
      <dgm:t>
        <a:bodyPr/>
        <a:lstStyle/>
        <a:p>
          <a:r>
            <a:rPr lang="en-US" dirty="0" err="1"/>
            <a:t>硅模块集成</a:t>
          </a:r>
          <a:endParaRPr lang="en-US" dirty="0"/>
        </a:p>
      </dgm:t>
    </dgm:pt>
    <dgm:pt modelId="{57A3CBC7-46DF-1D42-AE6A-F29FC16A0F50}" type="parTrans" cxnId="{9FA0A855-6DEC-8E42-900F-796C87ACE00C}">
      <dgm:prSet/>
      <dgm:spPr/>
      <dgm:t>
        <a:bodyPr/>
        <a:lstStyle/>
        <a:p>
          <a:endParaRPr lang="en-US"/>
        </a:p>
      </dgm:t>
    </dgm:pt>
    <dgm:pt modelId="{73EFF99A-5314-3540-9910-80E97E0C8740}" type="sibTrans" cxnId="{9FA0A855-6DEC-8E42-900F-796C87ACE00C}">
      <dgm:prSet/>
      <dgm:spPr/>
      <dgm:t>
        <a:bodyPr/>
        <a:lstStyle/>
        <a:p>
          <a:endParaRPr lang="en-US"/>
        </a:p>
      </dgm:t>
    </dgm:pt>
    <dgm:pt modelId="{51ED549A-901E-FA4E-8DCC-7C751E5E679B}">
      <dgm:prSet phldrT="[Text]"/>
      <dgm:spPr>
        <a:solidFill>
          <a:srgbClr val="92D050">
            <a:alpha val="90000"/>
          </a:srgbClr>
        </a:solidFill>
      </dgm:spPr>
      <dgm:t>
        <a:bodyPr/>
        <a:lstStyle/>
        <a:p>
          <a:r>
            <a:rPr lang="en-US" dirty="0" err="1"/>
            <a:t>电子学绑定</a:t>
          </a:r>
          <a:endParaRPr lang="en-US" dirty="0"/>
        </a:p>
      </dgm:t>
    </dgm:pt>
    <dgm:pt modelId="{9B0E5759-E3CB-A54E-AA43-C0760B28DC7A}" type="parTrans" cxnId="{6C20F959-BA6C-D644-AF50-92091196CF84}">
      <dgm:prSet/>
      <dgm:spPr/>
      <dgm:t>
        <a:bodyPr/>
        <a:lstStyle/>
        <a:p>
          <a:endParaRPr lang="en-US"/>
        </a:p>
      </dgm:t>
    </dgm:pt>
    <dgm:pt modelId="{F9E36FED-D526-9148-82F4-DA319C4E8C6B}" type="sibTrans" cxnId="{6C20F959-BA6C-D644-AF50-92091196CF84}">
      <dgm:prSet/>
      <dgm:spPr/>
      <dgm:t>
        <a:bodyPr/>
        <a:lstStyle/>
        <a:p>
          <a:endParaRPr lang="en-US"/>
        </a:p>
      </dgm:t>
    </dgm:pt>
    <dgm:pt modelId="{664A8657-B780-D145-ADC5-06AB7A8DA6CF}">
      <dgm:prSet phldrT="[Text]"/>
      <dgm:spPr>
        <a:solidFill>
          <a:srgbClr val="00B050">
            <a:alpha val="90000"/>
          </a:srgbClr>
        </a:solidFill>
      </dgm:spPr>
      <dgm:t>
        <a:bodyPr/>
        <a:lstStyle/>
        <a:p>
          <a:r>
            <a:rPr lang="en-US" dirty="0" err="1"/>
            <a:t>硅模块封装</a:t>
          </a:r>
          <a:endParaRPr lang="en-US" dirty="0"/>
        </a:p>
      </dgm:t>
    </dgm:pt>
    <dgm:pt modelId="{E3496962-7F36-A84F-912B-D768F9EBF8BA}" type="parTrans" cxnId="{49071575-1C09-EF40-84BC-9891869618CF}">
      <dgm:prSet/>
      <dgm:spPr/>
      <dgm:t>
        <a:bodyPr/>
        <a:lstStyle/>
        <a:p>
          <a:endParaRPr lang="en-US"/>
        </a:p>
      </dgm:t>
    </dgm:pt>
    <dgm:pt modelId="{22BDB573-0B0A-F748-A00C-FF64E35B40E0}" type="sibTrans" cxnId="{49071575-1C09-EF40-84BC-9891869618CF}">
      <dgm:prSet/>
      <dgm:spPr/>
      <dgm:t>
        <a:bodyPr/>
        <a:lstStyle/>
        <a:p>
          <a:endParaRPr lang="en-US"/>
        </a:p>
      </dgm:t>
    </dgm:pt>
    <dgm:pt modelId="{5BB967E9-0DCA-4244-9920-F94121C4A7E9}">
      <dgm:prSet phldrT="[Text]"/>
      <dgm:spPr>
        <a:solidFill>
          <a:schemeClr val="accent3">
            <a:lumMod val="75000"/>
            <a:alpha val="90000"/>
          </a:schemeClr>
        </a:solidFill>
      </dgm:spPr>
      <dgm:t>
        <a:bodyPr/>
        <a:lstStyle/>
        <a:p>
          <a:r>
            <a:rPr lang="en-US" dirty="0" err="1"/>
            <a:t>测试</a:t>
          </a:r>
          <a:endParaRPr lang="en-US" dirty="0"/>
        </a:p>
      </dgm:t>
    </dgm:pt>
    <dgm:pt modelId="{CBD98110-41BB-0242-A82B-F9D70FC97838}" type="parTrans" cxnId="{44E1E7ED-DF95-9647-9352-A52987BC6A30}">
      <dgm:prSet/>
      <dgm:spPr/>
      <dgm:t>
        <a:bodyPr/>
        <a:lstStyle/>
        <a:p>
          <a:endParaRPr lang="en-US"/>
        </a:p>
      </dgm:t>
    </dgm:pt>
    <dgm:pt modelId="{C3ECD91C-2D41-ED44-B1CE-BAF9D05FC9EF}" type="sibTrans" cxnId="{44E1E7ED-DF95-9647-9352-A52987BC6A30}">
      <dgm:prSet/>
      <dgm:spPr/>
      <dgm:t>
        <a:bodyPr/>
        <a:lstStyle/>
        <a:p>
          <a:endParaRPr lang="en-US"/>
        </a:p>
      </dgm:t>
    </dgm:pt>
    <dgm:pt modelId="{2C14D628-2789-ED48-A80E-5B1306844F1B}" type="pres">
      <dgm:prSet presAssocID="{33D2670B-7ED3-854B-849A-CB108A4FCC15}" presName="diagram" presStyleCnt="0">
        <dgm:presLayoutVars>
          <dgm:chPref val="1"/>
          <dgm:dir/>
          <dgm:animOne val="branch"/>
          <dgm:animLvl val="lvl"/>
          <dgm:resizeHandles/>
        </dgm:presLayoutVars>
      </dgm:prSet>
      <dgm:spPr/>
    </dgm:pt>
    <dgm:pt modelId="{6D671048-6CC8-A145-BEBB-8893FE5EDD39}" type="pres">
      <dgm:prSet presAssocID="{6D961515-EF34-A341-A314-2F56372F94F1}" presName="root" presStyleCnt="0"/>
      <dgm:spPr/>
    </dgm:pt>
    <dgm:pt modelId="{0E48645A-3C89-2C48-84D1-F3B5E04CF682}" type="pres">
      <dgm:prSet presAssocID="{6D961515-EF34-A341-A314-2F56372F94F1}" presName="rootComposite" presStyleCnt="0"/>
      <dgm:spPr/>
    </dgm:pt>
    <dgm:pt modelId="{45422473-9E83-4947-9394-BE02634DDC22}" type="pres">
      <dgm:prSet presAssocID="{6D961515-EF34-A341-A314-2F56372F94F1}" presName="rootText" presStyleLbl="node1" presStyleIdx="0" presStyleCnt="1" custLinFactNeighborX="-5311"/>
      <dgm:spPr/>
    </dgm:pt>
    <dgm:pt modelId="{9122A7E1-B7DC-B249-A797-A9BC441BA9E3}" type="pres">
      <dgm:prSet presAssocID="{6D961515-EF34-A341-A314-2F56372F94F1}" presName="rootConnector" presStyleLbl="node1" presStyleIdx="0" presStyleCnt="1"/>
      <dgm:spPr/>
    </dgm:pt>
    <dgm:pt modelId="{8A32885F-8C7D-834B-8D55-655662354EEF}" type="pres">
      <dgm:prSet presAssocID="{6D961515-EF34-A341-A314-2F56372F94F1}" presName="childShape" presStyleCnt="0"/>
      <dgm:spPr/>
    </dgm:pt>
    <dgm:pt modelId="{1F1F835B-CD3A-B74B-8BAB-B4C7D02E4623}" type="pres">
      <dgm:prSet presAssocID="{70D53FCF-67D6-EF42-8AB1-B0ED06DE139E}" presName="Name13" presStyleLbl="parChTrans1D2" presStyleIdx="0" presStyleCnt="5"/>
      <dgm:spPr/>
    </dgm:pt>
    <dgm:pt modelId="{28D2A149-B210-C74A-B064-F5D298F7DEF2}" type="pres">
      <dgm:prSet presAssocID="{6AFE15B8-25A7-C64A-A544-CAE2C4997EF9}" presName="childText" presStyleLbl="bgAcc1" presStyleIdx="0" presStyleCnt="5">
        <dgm:presLayoutVars>
          <dgm:bulletEnabled val="1"/>
        </dgm:presLayoutVars>
      </dgm:prSet>
      <dgm:spPr/>
    </dgm:pt>
    <dgm:pt modelId="{502671C1-CE29-404B-8CD1-EB33E7E9EFF5}" type="pres">
      <dgm:prSet presAssocID="{57A3CBC7-46DF-1D42-AE6A-F29FC16A0F50}" presName="Name13" presStyleLbl="parChTrans1D2" presStyleIdx="1" presStyleCnt="5"/>
      <dgm:spPr/>
    </dgm:pt>
    <dgm:pt modelId="{E9040101-07E7-7B4B-83E0-FD01C093D513}" type="pres">
      <dgm:prSet presAssocID="{A9BB0C98-FC0E-BE42-BA32-4FDACEBCC252}" presName="childText" presStyleLbl="bgAcc1" presStyleIdx="1" presStyleCnt="5">
        <dgm:presLayoutVars>
          <dgm:bulletEnabled val="1"/>
        </dgm:presLayoutVars>
      </dgm:prSet>
      <dgm:spPr/>
    </dgm:pt>
    <dgm:pt modelId="{3CF67334-9B35-1E4D-B6B5-14B082FB3D83}" type="pres">
      <dgm:prSet presAssocID="{9B0E5759-E3CB-A54E-AA43-C0760B28DC7A}" presName="Name13" presStyleLbl="parChTrans1D2" presStyleIdx="2" presStyleCnt="5"/>
      <dgm:spPr/>
    </dgm:pt>
    <dgm:pt modelId="{5B1D8186-30A6-1A46-AE79-791C24D4396E}" type="pres">
      <dgm:prSet presAssocID="{51ED549A-901E-FA4E-8DCC-7C751E5E679B}" presName="childText" presStyleLbl="bgAcc1" presStyleIdx="2" presStyleCnt="5">
        <dgm:presLayoutVars>
          <dgm:bulletEnabled val="1"/>
        </dgm:presLayoutVars>
      </dgm:prSet>
      <dgm:spPr/>
    </dgm:pt>
    <dgm:pt modelId="{8759BB37-68EF-A14E-A07B-F6A5228D843C}" type="pres">
      <dgm:prSet presAssocID="{E3496962-7F36-A84F-912B-D768F9EBF8BA}" presName="Name13" presStyleLbl="parChTrans1D2" presStyleIdx="3" presStyleCnt="5"/>
      <dgm:spPr/>
    </dgm:pt>
    <dgm:pt modelId="{2B9F5731-5DB0-BC4A-B390-DE4CB3088EB9}" type="pres">
      <dgm:prSet presAssocID="{664A8657-B780-D145-ADC5-06AB7A8DA6CF}" presName="childText" presStyleLbl="bgAcc1" presStyleIdx="3" presStyleCnt="5">
        <dgm:presLayoutVars>
          <dgm:bulletEnabled val="1"/>
        </dgm:presLayoutVars>
      </dgm:prSet>
      <dgm:spPr/>
    </dgm:pt>
    <dgm:pt modelId="{49323DD6-61B1-F04E-8D5C-182398FC226A}" type="pres">
      <dgm:prSet presAssocID="{CBD98110-41BB-0242-A82B-F9D70FC97838}" presName="Name13" presStyleLbl="parChTrans1D2" presStyleIdx="4" presStyleCnt="5"/>
      <dgm:spPr/>
    </dgm:pt>
    <dgm:pt modelId="{1FC07AEB-C49B-654D-8F66-BC89B7E7BE6B}" type="pres">
      <dgm:prSet presAssocID="{5BB967E9-0DCA-4244-9920-F94121C4A7E9}" presName="childText" presStyleLbl="bgAcc1" presStyleIdx="4" presStyleCnt="5">
        <dgm:presLayoutVars>
          <dgm:bulletEnabled val="1"/>
        </dgm:presLayoutVars>
      </dgm:prSet>
      <dgm:spPr/>
    </dgm:pt>
  </dgm:ptLst>
  <dgm:cxnLst>
    <dgm:cxn modelId="{5CADD02D-EDE5-EB43-A185-34ED49A1787F}" srcId="{6D961515-EF34-A341-A314-2F56372F94F1}" destId="{6AFE15B8-25A7-C64A-A544-CAE2C4997EF9}" srcOrd="0" destOrd="0" parTransId="{70D53FCF-67D6-EF42-8AB1-B0ED06DE139E}" sibTransId="{27024F0C-5151-7E44-B9DB-179D0614E590}"/>
    <dgm:cxn modelId="{CB46753B-B47C-7041-B52C-06D07270C900}" type="presOf" srcId="{6D961515-EF34-A341-A314-2F56372F94F1}" destId="{45422473-9E83-4947-9394-BE02634DDC22}" srcOrd="0" destOrd="0" presId="urn:microsoft.com/office/officeart/2005/8/layout/hierarchy3"/>
    <dgm:cxn modelId="{9FA0A855-6DEC-8E42-900F-796C87ACE00C}" srcId="{6D961515-EF34-A341-A314-2F56372F94F1}" destId="{A9BB0C98-FC0E-BE42-BA32-4FDACEBCC252}" srcOrd="1" destOrd="0" parTransId="{57A3CBC7-46DF-1D42-AE6A-F29FC16A0F50}" sibTransId="{73EFF99A-5314-3540-9910-80E97E0C8740}"/>
    <dgm:cxn modelId="{2B8D7E59-7CFE-4F4C-AAFC-D060C268DACC}" type="presOf" srcId="{33D2670B-7ED3-854B-849A-CB108A4FCC15}" destId="{2C14D628-2789-ED48-A80E-5B1306844F1B}" srcOrd="0" destOrd="0" presId="urn:microsoft.com/office/officeart/2005/8/layout/hierarchy3"/>
    <dgm:cxn modelId="{6C20F959-BA6C-D644-AF50-92091196CF84}" srcId="{6D961515-EF34-A341-A314-2F56372F94F1}" destId="{51ED549A-901E-FA4E-8DCC-7C751E5E679B}" srcOrd="2" destOrd="0" parTransId="{9B0E5759-E3CB-A54E-AA43-C0760B28DC7A}" sibTransId="{F9E36FED-D526-9148-82F4-DA319C4E8C6B}"/>
    <dgm:cxn modelId="{3B5F1F6B-E138-3646-B155-DDE360F06114}" srcId="{33D2670B-7ED3-854B-849A-CB108A4FCC15}" destId="{6D961515-EF34-A341-A314-2F56372F94F1}" srcOrd="0" destOrd="0" parTransId="{AC51615A-9D83-0941-95F4-0554E99D76DF}" sibTransId="{133715BD-B20D-0743-BA00-0092EC676A20}"/>
    <dgm:cxn modelId="{84F3B06D-25A5-7942-AC10-5816F7F9DCBB}" type="presOf" srcId="{5BB967E9-0DCA-4244-9920-F94121C4A7E9}" destId="{1FC07AEB-C49B-654D-8F66-BC89B7E7BE6B}" srcOrd="0" destOrd="0" presId="urn:microsoft.com/office/officeart/2005/8/layout/hierarchy3"/>
    <dgm:cxn modelId="{F2DF636F-6671-054A-882B-1370E55CC35E}" type="presOf" srcId="{6AFE15B8-25A7-C64A-A544-CAE2C4997EF9}" destId="{28D2A149-B210-C74A-B064-F5D298F7DEF2}" srcOrd="0" destOrd="0" presId="urn:microsoft.com/office/officeart/2005/8/layout/hierarchy3"/>
    <dgm:cxn modelId="{F4B52370-70C3-234D-9996-10A253D439F8}" type="presOf" srcId="{A9BB0C98-FC0E-BE42-BA32-4FDACEBCC252}" destId="{E9040101-07E7-7B4B-83E0-FD01C093D513}" srcOrd="0" destOrd="0" presId="urn:microsoft.com/office/officeart/2005/8/layout/hierarchy3"/>
    <dgm:cxn modelId="{49071575-1C09-EF40-84BC-9891869618CF}" srcId="{6D961515-EF34-A341-A314-2F56372F94F1}" destId="{664A8657-B780-D145-ADC5-06AB7A8DA6CF}" srcOrd="3" destOrd="0" parTransId="{E3496962-7F36-A84F-912B-D768F9EBF8BA}" sibTransId="{22BDB573-0B0A-F748-A00C-FF64E35B40E0}"/>
    <dgm:cxn modelId="{31FF6F93-27E2-DB4F-B174-BD60CEB9FC05}" type="presOf" srcId="{CBD98110-41BB-0242-A82B-F9D70FC97838}" destId="{49323DD6-61B1-F04E-8D5C-182398FC226A}" srcOrd="0" destOrd="0" presId="urn:microsoft.com/office/officeart/2005/8/layout/hierarchy3"/>
    <dgm:cxn modelId="{0840D3B8-2DE7-7C42-B45D-0CFBF12D8581}" type="presOf" srcId="{70D53FCF-67D6-EF42-8AB1-B0ED06DE139E}" destId="{1F1F835B-CD3A-B74B-8BAB-B4C7D02E4623}" srcOrd="0" destOrd="0" presId="urn:microsoft.com/office/officeart/2005/8/layout/hierarchy3"/>
    <dgm:cxn modelId="{1D8E41BF-2467-D245-8319-2D57E81EDFE2}" type="presOf" srcId="{664A8657-B780-D145-ADC5-06AB7A8DA6CF}" destId="{2B9F5731-5DB0-BC4A-B390-DE4CB3088EB9}" srcOrd="0" destOrd="0" presId="urn:microsoft.com/office/officeart/2005/8/layout/hierarchy3"/>
    <dgm:cxn modelId="{CA9C89D6-657C-D448-8F5C-1941B6363FD8}" type="presOf" srcId="{E3496962-7F36-A84F-912B-D768F9EBF8BA}" destId="{8759BB37-68EF-A14E-A07B-F6A5228D843C}" srcOrd="0" destOrd="0" presId="urn:microsoft.com/office/officeart/2005/8/layout/hierarchy3"/>
    <dgm:cxn modelId="{CBDBF2DF-882F-AF4E-B613-738AB4B2D338}" type="presOf" srcId="{9B0E5759-E3CB-A54E-AA43-C0760B28DC7A}" destId="{3CF67334-9B35-1E4D-B6B5-14B082FB3D83}" srcOrd="0" destOrd="0" presId="urn:microsoft.com/office/officeart/2005/8/layout/hierarchy3"/>
    <dgm:cxn modelId="{44E1E7ED-DF95-9647-9352-A52987BC6A30}" srcId="{6D961515-EF34-A341-A314-2F56372F94F1}" destId="{5BB967E9-0DCA-4244-9920-F94121C4A7E9}" srcOrd="4" destOrd="0" parTransId="{CBD98110-41BB-0242-A82B-F9D70FC97838}" sibTransId="{C3ECD91C-2D41-ED44-B1CE-BAF9D05FC9EF}"/>
    <dgm:cxn modelId="{FD02ECEE-40FB-5A4D-A7AF-9CFE53364A5A}" type="presOf" srcId="{57A3CBC7-46DF-1D42-AE6A-F29FC16A0F50}" destId="{502671C1-CE29-404B-8CD1-EB33E7E9EFF5}" srcOrd="0" destOrd="0" presId="urn:microsoft.com/office/officeart/2005/8/layout/hierarchy3"/>
    <dgm:cxn modelId="{A1F0ADF6-8709-B047-B2D0-DA7B359FA5D7}" type="presOf" srcId="{51ED549A-901E-FA4E-8DCC-7C751E5E679B}" destId="{5B1D8186-30A6-1A46-AE79-791C24D4396E}" srcOrd="0" destOrd="0" presId="urn:microsoft.com/office/officeart/2005/8/layout/hierarchy3"/>
    <dgm:cxn modelId="{881B8BF8-B2AB-5E41-BE23-D507D1E1B341}" type="presOf" srcId="{6D961515-EF34-A341-A314-2F56372F94F1}" destId="{9122A7E1-B7DC-B249-A797-A9BC441BA9E3}" srcOrd="1" destOrd="0" presId="urn:microsoft.com/office/officeart/2005/8/layout/hierarchy3"/>
    <dgm:cxn modelId="{17FB1776-1009-8242-8172-65A8D04B0CF1}" type="presParOf" srcId="{2C14D628-2789-ED48-A80E-5B1306844F1B}" destId="{6D671048-6CC8-A145-BEBB-8893FE5EDD39}" srcOrd="0" destOrd="0" presId="urn:microsoft.com/office/officeart/2005/8/layout/hierarchy3"/>
    <dgm:cxn modelId="{7A9BF1CC-859D-2240-B5D5-08FC889DDE4D}" type="presParOf" srcId="{6D671048-6CC8-A145-BEBB-8893FE5EDD39}" destId="{0E48645A-3C89-2C48-84D1-F3B5E04CF682}" srcOrd="0" destOrd="0" presId="urn:microsoft.com/office/officeart/2005/8/layout/hierarchy3"/>
    <dgm:cxn modelId="{D5DA4B20-9A31-864B-81FA-915D6070296D}" type="presParOf" srcId="{0E48645A-3C89-2C48-84D1-F3B5E04CF682}" destId="{45422473-9E83-4947-9394-BE02634DDC22}" srcOrd="0" destOrd="0" presId="urn:microsoft.com/office/officeart/2005/8/layout/hierarchy3"/>
    <dgm:cxn modelId="{5604F125-8940-9D4D-9196-D904309C423E}" type="presParOf" srcId="{0E48645A-3C89-2C48-84D1-F3B5E04CF682}" destId="{9122A7E1-B7DC-B249-A797-A9BC441BA9E3}" srcOrd="1" destOrd="0" presId="urn:microsoft.com/office/officeart/2005/8/layout/hierarchy3"/>
    <dgm:cxn modelId="{FE39352B-3BD6-8A4F-9D46-BEA04223DAB8}" type="presParOf" srcId="{6D671048-6CC8-A145-BEBB-8893FE5EDD39}" destId="{8A32885F-8C7D-834B-8D55-655662354EEF}" srcOrd="1" destOrd="0" presId="urn:microsoft.com/office/officeart/2005/8/layout/hierarchy3"/>
    <dgm:cxn modelId="{1FD239D3-12DB-E241-86A6-33E82C5BFDA0}" type="presParOf" srcId="{8A32885F-8C7D-834B-8D55-655662354EEF}" destId="{1F1F835B-CD3A-B74B-8BAB-B4C7D02E4623}" srcOrd="0" destOrd="0" presId="urn:microsoft.com/office/officeart/2005/8/layout/hierarchy3"/>
    <dgm:cxn modelId="{3BD9BB5C-CEC8-6C4C-B5F6-17426377266D}" type="presParOf" srcId="{8A32885F-8C7D-834B-8D55-655662354EEF}" destId="{28D2A149-B210-C74A-B064-F5D298F7DEF2}" srcOrd="1" destOrd="0" presId="urn:microsoft.com/office/officeart/2005/8/layout/hierarchy3"/>
    <dgm:cxn modelId="{296638A4-5974-7644-8AFA-A4370B0C3485}" type="presParOf" srcId="{8A32885F-8C7D-834B-8D55-655662354EEF}" destId="{502671C1-CE29-404B-8CD1-EB33E7E9EFF5}" srcOrd="2" destOrd="0" presId="urn:microsoft.com/office/officeart/2005/8/layout/hierarchy3"/>
    <dgm:cxn modelId="{7EF792CB-2BBB-1845-8BA4-BDE50C46294F}" type="presParOf" srcId="{8A32885F-8C7D-834B-8D55-655662354EEF}" destId="{E9040101-07E7-7B4B-83E0-FD01C093D513}" srcOrd="3" destOrd="0" presId="urn:microsoft.com/office/officeart/2005/8/layout/hierarchy3"/>
    <dgm:cxn modelId="{7C08D3FB-6B64-074A-9F11-3F9D2915F797}" type="presParOf" srcId="{8A32885F-8C7D-834B-8D55-655662354EEF}" destId="{3CF67334-9B35-1E4D-B6B5-14B082FB3D83}" srcOrd="4" destOrd="0" presId="urn:microsoft.com/office/officeart/2005/8/layout/hierarchy3"/>
    <dgm:cxn modelId="{4D8EFF46-6E53-5C40-8D4C-6A22249C5972}" type="presParOf" srcId="{8A32885F-8C7D-834B-8D55-655662354EEF}" destId="{5B1D8186-30A6-1A46-AE79-791C24D4396E}" srcOrd="5" destOrd="0" presId="urn:microsoft.com/office/officeart/2005/8/layout/hierarchy3"/>
    <dgm:cxn modelId="{A2DB116A-80DE-F046-A52E-2396A19BECCD}" type="presParOf" srcId="{8A32885F-8C7D-834B-8D55-655662354EEF}" destId="{8759BB37-68EF-A14E-A07B-F6A5228D843C}" srcOrd="6" destOrd="0" presId="urn:microsoft.com/office/officeart/2005/8/layout/hierarchy3"/>
    <dgm:cxn modelId="{531461D8-F0CA-C64C-BFDC-7CA4F742695B}" type="presParOf" srcId="{8A32885F-8C7D-834B-8D55-655662354EEF}" destId="{2B9F5731-5DB0-BC4A-B390-DE4CB3088EB9}" srcOrd="7" destOrd="0" presId="urn:microsoft.com/office/officeart/2005/8/layout/hierarchy3"/>
    <dgm:cxn modelId="{09520B30-6059-6942-AE8A-55787073B353}" type="presParOf" srcId="{8A32885F-8C7D-834B-8D55-655662354EEF}" destId="{49323DD6-61B1-F04E-8D5C-182398FC226A}" srcOrd="8" destOrd="0" presId="urn:microsoft.com/office/officeart/2005/8/layout/hierarchy3"/>
    <dgm:cxn modelId="{3AA5178E-9086-6343-A5D1-9D4BF512DE3B}" type="presParOf" srcId="{8A32885F-8C7D-834B-8D55-655662354EEF}" destId="{1FC07AEB-C49B-654D-8F66-BC89B7E7BE6B}"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D2670B-7ED3-854B-849A-CB108A4FCC1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6D961515-EF34-A341-A314-2F56372F94F1}">
      <dgm:prSet phldrT="[Text]"/>
      <dgm:spPr/>
      <dgm:t>
        <a:bodyPr/>
        <a:lstStyle/>
        <a:p>
          <a:r>
            <a:rPr lang="en-US" dirty="0" err="1"/>
            <a:t>HGCal</a:t>
          </a:r>
          <a:r>
            <a:rPr lang="en-US" dirty="0"/>
            <a:t> Module Assembly  </a:t>
          </a:r>
        </a:p>
      </dgm:t>
    </dgm:pt>
    <dgm:pt modelId="{AC51615A-9D83-0941-95F4-0554E99D76DF}" type="parTrans" cxnId="{3B5F1F6B-E138-3646-B155-DDE360F06114}">
      <dgm:prSet/>
      <dgm:spPr/>
      <dgm:t>
        <a:bodyPr/>
        <a:lstStyle/>
        <a:p>
          <a:endParaRPr lang="en-US"/>
        </a:p>
      </dgm:t>
    </dgm:pt>
    <dgm:pt modelId="{133715BD-B20D-0743-BA00-0092EC676A20}" type="sibTrans" cxnId="{3B5F1F6B-E138-3646-B155-DDE360F06114}">
      <dgm:prSet/>
      <dgm:spPr/>
      <dgm:t>
        <a:bodyPr/>
        <a:lstStyle/>
        <a:p>
          <a:endParaRPr lang="en-US"/>
        </a:p>
      </dgm:t>
    </dgm:pt>
    <dgm:pt modelId="{6AFE15B8-25A7-C64A-A544-CAE2C4997EF9}">
      <dgm:prSet phldrT="[Text]"/>
      <dgm:spPr>
        <a:solidFill>
          <a:srgbClr val="FFFF00">
            <a:alpha val="90000"/>
          </a:srgbClr>
        </a:solidFill>
      </dgm:spPr>
      <dgm:t>
        <a:bodyPr/>
        <a:lstStyle/>
        <a:p>
          <a:r>
            <a:rPr lang="en-US" dirty="0"/>
            <a:t>Components test </a:t>
          </a:r>
        </a:p>
      </dgm:t>
    </dgm:pt>
    <dgm:pt modelId="{70D53FCF-67D6-EF42-8AB1-B0ED06DE139E}" type="parTrans" cxnId="{5CADD02D-EDE5-EB43-A185-34ED49A1787F}">
      <dgm:prSet/>
      <dgm:spPr/>
      <dgm:t>
        <a:bodyPr/>
        <a:lstStyle/>
        <a:p>
          <a:endParaRPr lang="en-US"/>
        </a:p>
      </dgm:t>
    </dgm:pt>
    <dgm:pt modelId="{27024F0C-5151-7E44-B9DB-179D0614E590}" type="sibTrans" cxnId="{5CADD02D-EDE5-EB43-A185-34ED49A1787F}">
      <dgm:prSet/>
      <dgm:spPr/>
      <dgm:t>
        <a:bodyPr/>
        <a:lstStyle/>
        <a:p>
          <a:endParaRPr lang="en-US"/>
        </a:p>
      </dgm:t>
    </dgm:pt>
    <dgm:pt modelId="{A9BB0C98-FC0E-BE42-BA32-4FDACEBCC252}">
      <dgm:prSet phldrT="[Text]"/>
      <dgm:spPr>
        <a:solidFill>
          <a:schemeClr val="accent5">
            <a:alpha val="90000"/>
          </a:schemeClr>
        </a:solidFill>
      </dgm:spPr>
      <dgm:t>
        <a:bodyPr/>
        <a:lstStyle/>
        <a:p>
          <a:r>
            <a:rPr lang="en-US" dirty="0"/>
            <a:t>Assembly</a:t>
          </a:r>
        </a:p>
      </dgm:t>
    </dgm:pt>
    <dgm:pt modelId="{57A3CBC7-46DF-1D42-AE6A-F29FC16A0F50}" type="parTrans" cxnId="{9FA0A855-6DEC-8E42-900F-796C87ACE00C}">
      <dgm:prSet/>
      <dgm:spPr/>
      <dgm:t>
        <a:bodyPr/>
        <a:lstStyle/>
        <a:p>
          <a:endParaRPr lang="en-US"/>
        </a:p>
      </dgm:t>
    </dgm:pt>
    <dgm:pt modelId="{73EFF99A-5314-3540-9910-80E97E0C8740}" type="sibTrans" cxnId="{9FA0A855-6DEC-8E42-900F-796C87ACE00C}">
      <dgm:prSet/>
      <dgm:spPr/>
      <dgm:t>
        <a:bodyPr/>
        <a:lstStyle/>
        <a:p>
          <a:endParaRPr lang="en-US"/>
        </a:p>
      </dgm:t>
    </dgm:pt>
    <dgm:pt modelId="{51ED549A-901E-FA4E-8DCC-7C751E5E679B}">
      <dgm:prSet phldrT="[Text]"/>
      <dgm:spPr>
        <a:solidFill>
          <a:schemeClr val="accent6">
            <a:lumMod val="20000"/>
            <a:lumOff val="80000"/>
            <a:alpha val="90000"/>
          </a:schemeClr>
        </a:solidFill>
      </dgm:spPr>
      <dgm:t>
        <a:bodyPr/>
        <a:lstStyle/>
        <a:p>
          <a:r>
            <a:rPr lang="en-US" dirty="0"/>
            <a:t>Wire bonding</a:t>
          </a:r>
        </a:p>
      </dgm:t>
    </dgm:pt>
    <dgm:pt modelId="{9B0E5759-E3CB-A54E-AA43-C0760B28DC7A}" type="parTrans" cxnId="{6C20F959-BA6C-D644-AF50-92091196CF84}">
      <dgm:prSet/>
      <dgm:spPr/>
      <dgm:t>
        <a:bodyPr/>
        <a:lstStyle/>
        <a:p>
          <a:endParaRPr lang="en-US"/>
        </a:p>
      </dgm:t>
    </dgm:pt>
    <dgm:pt modelId="{F9E36FED-D526-9148-82F4-DA319C4E8C6B}" type="sibTrans" cxnId="{6C20F959-BA6C-D644-AF50-92091196CF84}">
      <dgm:prSet/>
      <dgm:spPr/>
      <dgm:t>
        <a:bodyPr/>
        <a:lstStyle/>
        <a:p>
          <a:endParaRPr lang="en-US"/>
        </a:p>
      </dgm:t>
    </dgm:pt>
    <dgm:pt modelId="{664A8657-B780-D145-ADC5-06AB7A8DA6CF}">
      <dgm:prSet phldrT="[Text]"/>
      <dgm:spPr>
        <a:solidFill>
          <a:srgbClr val="92D050">
            <a:alpha val="90000"/>
          </a:srgbClr>
        </a:solidFill>
      </dgm:spPr>
      <dgm:t>
        <a:bodyPr/>
        <a:lstStyle/>
        <a:p>
          <a:r>
            <a:rPr lang="en-US" dirty="0"/>
            <a:t>Encapsulation</a:t>
          </a:r>
        </a:p>
      </dgm:t>
    </dgm:pt>
    <dgm:pt modelId="{E3496962-7F36-A84F-912B-D768F9EBF8BA}" type="parTrans" cxnId="{49071575-1C09-EF40-84BC-9891869618CF}">
      <dgm:prSet/>
      <dgm:spPr/>
      <dgm:t>
        <a:bodyPr/>
        <a:lstStyle/>
        <a:p>
          <a:endParaRPr lang="en-US"/>
        </a:p>
      </dgm:t>
    </dgm:pt>
    <dgm:pt modelId="{22BDB573-0B0A-F748-A00C-FF64E35B40E0}" type="sibTrans" cxnId="{49071575-1C09-EF40-84BC-9891869618CF}">
      <dgm:prSet/>
      <dgm:spPr/>
      <dgm:t>
        <a:bodyPr/>
        <a:lstStyle/>
        <a:p>
          <a:endParaRPr lang="en-US"/>
        </a:p>
      </dgm:t>
    </dgm:pt>
    <dgm:pt modelId="{5BB967E9-0DCA-4244-9920-F94121C4A7E9}">
      <dgm:prSet phldrT="[Text]"/>
      <dgm:spPr>
        <a:solidFill>
          <a:schemeClr val="bg2">
            <a:lumMod val="40000"/>
            <a:lumOff val="60000"/>
            <a:alpha val="90000"/>
          </a:schemeClr>
        </a:solidFill>
      </dgm:spPr>
      <dgm:t>
        <a:bodyPr/>
        <a:lstStyle/>
        <a:p>
          <a:r>
            <a:rPr lang="en-US" dirty="0"/>
            <a:t>Module testing</a:t>
          </a:r>
        </a:p>
      </dgm:t>
    </dgm:pt>
    <dgm:pt modelId="{CBD98110-41BB-0242-A82B-F9D70FC97838}" type="parTrans" cxnId="{44E1E7ED-DF95-9647-9352-A52987BC6A30}">
      <dgm:prSet/>
      <dgm:spPr/>
      <dgm:t>
        <a:bodyPr/>
        <a:lstStyle/>
        <a:p>
          <a:endParaRPr lang="en-US"/>
        </a:p>
      </dgm:t>
    </dgm:pt>
    <dgm:pt modelId="{C3ECD91C-2D41-ED44-B1CE-BAF9D05FC9EF}" type="sibTrans" cxnId="{44E1E7ED-DF95-9647-9352-A52987BC6A30}">
      <dgm:prSet/>
      <dgm:spPr/>
      <dgm:t>
        <a:bodyPr/>
        <a:lstStyle/>
        <a:p>
          <a:endParaRPr lang="en-US"/>
        </a:p>
      </dgm:t>
    </dgm:pt>
    <dgm:pt modelId="{700F2CC1-F29A-6544-BA61-540AFCEB1D8A}">
      <dgm:prSet/>
      <dgm:spPr>
        <a:solidFill>
          <a:srgbClr val="7030A0">
            <a:alpha val="90000"/>
          </a:srgbClr>
        </a:solidFill>
      </dgm:spPr>
      <dgm:t>
        <a:bodyPr/>
        <a:lstStyle/>
        <a:p>
          <a:r>
            <a:rPr lang="en-US" dirty="0"/>
            <a:t>QA/QC</a:t>
          </a:r>
        </a:p>
      </dgm:t>
    </dgm:pt>
    <dgm:pt modelId="{2F21F020-CEF4-404B-B6A0-6899E53C1B3E}" type="parTrans" cxnId="{254A8AD1-3FF3-EE41-A214-208063A6A7A2}">
      <dgm:prSet/>
      <dgm:spPr/>
      <dgm:t>
        <a:bodyPr/>
        <a:lstStyle/>
        <a:p>
          <a:endParaRPr lang="en-US"/>
        </a:p>
      </dgm:t>
    </dgm:pt>
    <dgm:pt modelId="{4D4A21F5-E032-6D43-8120-E156014F68E0}" type="sibTrans" cxnId="{254A8AD1-3FF3-EE41-A214-208063A6A7A2}">
      <dgm:prSet/>
      <dgm:spPr/>
      <dgm:t>
        <a:bodyPr/>
        <a:lstStyle/>
        <a:p>
          <a:endParaRPr lang="en-US"/>
        </a:p>
      </dgm:t>
    </dgm:pt>
    <dgm:pt modelId="{2C14D628-2789-ED48-A80E-5B1306844F1B}" type="pres">
      <dgm:prSet presAssocID="{33D2670B-7ED3-854B-849A-CB108A4FCC15}" presName="diagram" presStyleCnt="0">
        <dgm:presLayoutVars>
          <dgm:chPref val="1"/>
          <dgm:dir/>
          <dgm:animOne val="branch"/>
          <dgm:animLvl val="lvl"/>
          <dgm:resizeHandles/>
        </dgm:presLayoutVars>
      </dgm:prSet>
      <dgm:spPr/>
    </dgm:pt>
    <dgm:pt modelId="{6D671048-6CC8-A145-BEBB-8893FE5EDD39}" type="pres">
      <dgm:prSet presAssocID="{6D961515-EF34-A341-A314-2F56372F94F1}" presName="root" presStyleCnt="0"/>
      <dgm:spPr/>
    </dgm:pt>
    <dgm:pt modelId="{0E48645A-3C89-2C48-84D1-F3B5E04CF682}" type="pres">
      <dgm:prSet presAssocID="{6D961515-EF34-A341-A314-2F56372F94F1}" presName="rootComposite" presStyleCnt="0"/>
      <dgm:spPr/>
    </dgm:pt>
    <dgm:pt modelId="{45422473-9E83-4947-9394-BE02634DDC22}" type="pres">
      <dgm:prSet presAssocID="{6D961515-EF34-A341-A314-2F56372F94F1}" presName="rootText" presStyleLbl="node1" presStyleIdx="0" presStyleCnt="1" custLinFactNeighborX="10149" custLinFactNeighborY="-2369"/>
      <dgm:spPr/>
    </dgm:pt>
    <dgm:pt modelId="{9122A7E1-B7DC-B249-A797-A9BC441BA9E3}" type="pres">
      <dgm:prSet presAssocID="{6D961515-EF34-A341-A314-2F56372F94F1}" presName="rootConnector" presStyleLbl="node1" presStyleIdx="0" presStyleCnt="1"/>
      <dgm:spPr/>
    </dgm:pt>
    <dgm:pt modelId="{8A32885F-8C7D-834B-8D55-655662354EEF}" type="pres">
      <dgm:prSet presAssocID="{6D961515-EF34-A341-A314-2F56372F94F1}" presName="childShape" presStyleCnt="0"/>
      <dgm:spPr/>
    </dgm:pt>
    <dgm:pt modelId="{1F1F835B-CD3A-B74B-8BAB-B4C7D02E4623}" type="pres">
      <dgm:prSet presAssocID="{70D53FCF-67D6-EF42-8AB1-B0ED06DE139E}" presName="Name13" presStyleLbl="parChTrans1D2" presStyleIdx="0" presStyleCnt="6"/>
      <dgm:spPr/>
    </dgm:pt>
    <dgm:pt modelId="{28D2A149-B210-C74A-B064-F5D298F7DEF2}" type="pres">
      <dgm:prSet presAssocID="{6AFE15B8-25A7-C64A-A544-CAE2C4997EF9}" presName="childText" presStyleLbl="bgAcc1" presStyleIdx="0" presStyleCnt="6" custScaleY="67095" custLinFactNeighborX="8414" custLinFactNeighborY="-419">
        <dgm:presLayoutVars>
          <dgm:bulletEnabled val="1"/>
        </dgm:presLayoutVars>
      </dgm:prSet>
      <dgm:spPr/>
    </dgm:pt>
    <dgm:pt modelId="{502671C1-CE29-404B-8CD1-EB33E7E9EFF5}" type="pres">
      <dgm:prSet presAssocID="{57A3CBC7-46DF-1D42-AE6A-F29FC16A0F50}" presName="Name13" presStyleLbl="parChTrans1D2" presStyleIdx="1" presStyleCnt="6"/>
      <dgm:spPr/>
    </dgm:pt>
    <dgm:pt modelId="{E9040101-07E7-7B4B-83E0-FD01C093D513}" type="pres">
      <dgm:prSet presAssocID="{A9BB0C98-FC0E-BE42-BA32-4FDACEBCC252}" presName="childText" presStyleLbl="bgAcc1" presStyleIdx="1" presStyleCnt="6" custScaleY="66342" custLinFactNeighborX="9599" custLinFactNeighborY="-5369">
        <dgm:presLayoutVars>
          <dgm:bulletEnabled val="1"/>
        </dgm:presLayoutVars>
      </dgm:prSet>
      <dgm:spPr/>
    </dgm:pt>
    <dgm:pt modelId="{3CF67334-9B35-1E4D-B6B5-14B082FB3D83}" type="pres">
      <dgm:prSet presAssocID="{9B0E5759-E3CB-A54E-AA43-C0760B28DC7A}" presName="Name13" presStyleLbl="parChTrans1D2" presStyleIdx="2" presStyleCnt="6"/>
      <dgm:spPr/>
    </dgm:pt>
    <dgm:pt modelId="{5B1D8186-30A6-1A46-AE79-791C24D4396E}" type="pres">
      <dgm:prSet presAssocID="{51ED549A-901E-FA4E-8DCC-7C751E5E679B}" presName="childText" presStyleLbl="bgAcc1" presStyleIdx="2" presStyleCnt="6" custScaleY="65878" custLinFactNeighborX="7290" custLinFactNeighborY="279">
        <dgm:presLayoutVars>
          <dgm:bulletEnabled val="1"/>
        </dgm:presLayoutVars>
      </dgm:prSet>
      <dgm:spPr/>
    </dgm:pt>
    <dgm:pt modelId="{8759BB37-68EF-A14E-A07B-F6A5228D843C}" type="pres">
      <dgm:prSet presAssocID="{E3496962-7F36-A84F-912B-D768F9EBF8BA}" presName="Name13" presStyleLbl="parChTrans1D2" presStyleIdx="3" presStyleCnt="6"/>
      <dgm:spPr/>
    </dgm:pt>
    <dgm:pt modelId="{2B9F5731-5DB0-BC4A-B390-DE4CB3088EB9}" type="pres">
      <dgm:prSet presAssocID="{664A8657-B780-D145-ADC5-06AB7A8DA6CF}" presName="childText" presStyleLbl="bgAcc1" presStyleIdx="3" presStyleCnt="6" custScaleY="66803" custLinFactNeighborX="9521" custLinFactNeighborY="-1243">
        <dgm:presLayoutVars>
          <dgm:bulletEnabled val="1"/>
        </dgm:presLayoutVars>
      </dgm:prSet>
      <dgm:spPr/>
    </dgm:pt>
    <dgm:pt modelId="{49323DD6-61B1-F04E-8D5C-182398FC226A}" type="pres">
      <dgm:prSet presAssocID="{CBD98110-41BB-0242-A82B-F9D70FC97838}" presName="Name13" presStyleLbl="parChTrans1D2" presStyleIdx="4" presStyleCnt="6"/>
      <dgm:spPr/>
    </dgm:pt>
    <dgm:pt modelId="{1FC07AEB-C49B-654D-8F66-BC89B7E7BE6B}" type="pres">
      <dgm:prSet presAssocID="{5BB967E9-0DCA-4244-9920-F94121C4A7E9}" presName="childText" presStyleLbl="bgAcc1" presStyleIdx="4" presStyleCnt="6" custScaleY="67620" custLinFactNeighborX="9521" custLinFactNeighborY="-3139">
        <dgm:presLayoutVars>
          <dgm:bulletEnabled val="1"/>
        </dgm:presLayoutVars>
      </dgm:prSet>
      <dgm:spPr/>
    </dgm:pt>
    <dgm:pt modelId="{4DBE1428-CD84-4945-920A-331A707E786B}" type="pres">
      <dgm:prSet presAssocID="{2F21F020-CEF4-404B-B6A0-6899E53C1B3E}" presName="Name13" presStyleLbl="parChTrans1D2" presStyleIdx="5" presStyleCnt="6"/>
      <dgm:spPr/>
    </dgm:pt>
    <dgm:pt modelId="{5CD8ACD8-571B-9E49-BF2B-42B343D91105}" type="pres">
      <dgm:prSet presAssocID="{700F2CC1-F29A-6544-BA61-540AFCEB1D8A}" presName="childText" presStyleLbl="bgAcc1" presStyleIdx="5" presStyleCnt="6" custScaleY="52130" custLinFactNeighborX="8235" custLinFactNeighborY="153">
        <dgm:presLayoutVars>
          <dgm:bulletEnabled val="1"/>
        </dgm:presLayoutVars>
      </dgm:prSet>
      <dgm:spPr/>
    </dgm:pt>
  </dgm:ptLst>
  <dgm:cxnLst>
    <dgm:cxn modelId="{5CADD02D-EDE5-EB43-A185-34ED49A1787F}" srcId="{6D961515-EF34-A341-A314-2F56372F94F1}" destId="{6AFE15B8-25A7-C64A-A544-CAE2C4997EF9}" srcOrd="0" destOrd="0" parTransId="{70D53FCF-67D6-EF42-8AB1-B0ED06DE139E}" sibTransId="{27024F0C-5151-7E44-B9DB-179D0614E590}"/>
    <dgm:cxn modelId="{B7768C34-CEF1-614D-8946-88A3AD592B7D}" type="presOf" srcId="{700F2CC1-F29A-6544-BA61-540AFCEB1D8A}" destId="{5CD8ACD8-571B-9E49-BF2B-42B343D91105}" srcOrd="0" destOrd="0" presId="urn:microsoft.com/office/officeart/2005/8/layout/hierarchy3"/>
    <dgm:cxn modelId="{CB46753B-B47C-7041-B52C-06D07270C900}" type="presOf" srcId="{6D961515-EF34-A341-A314-2F56372F94F1}" destId="{45422473-9E83-4947-9394-BE02634DDC22}" srcOrd="0" destOrd="0" presId="urn:microsoft.com/office/officeart/2005/8/layout/hierarchy3"/>
    <dgm:cxn modelId="{9FA0A855-6DEC-8E42-900F-796C87ACE00C}" srcId="{6D961515-EF34-A341-A314-2F56372F94F1}" destId="{A9BB0C98-FC0E-BE42-BA32-4FDACEBCC252}" srcOrd="1" destOrd="0" parTransId="{57A3CBC7-46DF-1D42-AE6A-F29FC16A0F50}" sibTransId="{73EFF99A-5314-3540-9910-80E97E0C8740}"/>
    <dgm:cxn modelId="{2B8D7E59-7CFE-4F4C-AAFC-D060C268DACC}" type="presOf" srcId="{33D2670B-7ED3-854B-849A-CB108A4FCC15}" destId="{2C14D628-2789-ED48-A80E-5B1306844F1B}" srcOrd="0" destOrd="0" presId="urn:microsoft.com/office/officeart/2005/8/layout/hierarchy3"/>
    <dgm:cxn modelId="{6C20F959-BA6C-D644-AF50-92091196CF84}" srcId="{6D961515-EF34-A341-A314-2F56372F94F1}" destId="{51ED549A-901E-FA4E-8DCC-7C751E5E679B}" srcOrd="2" destOrd="0" parTransId="{9B0E5759-E3CB-A54E-AA43-C0760B28DC7A}" sibTransId="{F9E36FED-D526-9148-82F4-DA319C4E8C6B}"/>
    <dgm:cxn modelId="{3B5F1F6B-E138-3646-B155-DDE360F06114}" srcId="{33D2670B-7ED3-854B-849A-CB108A4FCC15}" destId="{6D961515-EF34-A341-A314-2F56372F94F1}" srcOrd="0" destOrd="0" parTransId="{AC51615A-9D83-0941-95F4-0554E99D76DF}" sibTransId="{133715BD-B20D-0743-BA00-0092EC676A20}"/>
    <dgm:cxn modelId="{84F3B06D-25A5-7942-AC10-5816F7F9DCBB}" type="presOf" srcId="{5BB967E9-0DCA-4244-9920-F94121C4A7E9}" destId="{1FC07AEB-C49B-654D-8F66-BC89B7E7BE6B}" srcOrd="0" destOrd="0" presId="urn:microsoft.com/office/officeart/2005/8/layout/hierarchy3"/>
    <dgm:cxn modelId="{F2DF636F-6671-054A-882B-1370E55CC35E}" type="presOf" srcId="{6AFE15B8-25A7-C64A-A544-CAE2C4997EF9}" destId="{28D2A149-B210-C74A-B064-F5D298F7DEF2}" srcOrd="0" destOrd="0" presId="urn:microsoft.com/office/officeart/2005/8/layout/hierarchy3"/>
    <dgm:cxn modelId="{F4B52370-70C3-234D-9996-10A253D439F8}" type="presOf" srcId="{A9BB0C98-FC0E-BE42-BA32-4FDACEBCC252}" destId="{E9040101-07E7-7B4B-83E0-FD01C093D513}" srcOrd="0" destOrd="0" presId="urn:microsoft.com/office/officeart/2005/8/layout/hierarchy3"/>
    <dgm:cxn modelId="{49071575-1C09-EF40-84BC-9891869618CF}" srcId="{6D961515-EF34-A341-A314-2F56372F94F1}" destId="{664A8657-B780-D145-ADC5-06AB7A8DA6CF}" srcOrd="3" destOrd="0" parTransId="{E3496962-7F36-A84F-912B-D768F9EBF8BA}" sibTransId="{22BDB573-0B0A-F748-A00C-FF64E35B40E0}"/>
    <dgm:cxn modelId="{9D4D1881-53C8-6645-A765-374D894D4B50}" type="presOf" srcId="{2F21F020-CEF4-404B-B6A0-6899E53C1B3E}" destId="{4DBE1428-CD84-4945-920A-331A707E786B}" srcOrd="0" destOrd="0" presId="urn:microsoft.com/office/officeart/2005/8/layout/hierarchy3"/>
    <dgm:cxn modelId="{31FF6F93-27E2-DB4F-B174-BD60CEB9FC05}" type="presOf" srcId="{CBD98110-41BB-0242-A82B-F9D70FC97838}" destId="{49323DD6-61B1-F04E-8D5C-182398FC226A}" srcOrd="0" destOrd="0" presId="urn:microsoft.com/office/officeart/2005/8/layout/hierarchy3"/>
    <dgm:cxn modelId="{0840D3B8-2DE7-7C42-B45D-0CFBF12D8581}" type="presOf" srcId="{70D53FCF-67D6-EF42-8AB1-B0ED06DE139E}" destId="{1F1F835B-CD3A-B74B-8BAB-B4C7D02E4623}" srcOrd="0" destOrd="0" presId="urn:microsoft.com/office/officeart/2005/8/layout/hierarchy3"/>
    <dgm:cxn modelId="{1D8E41BF-2467-D245-8319-2D57E81EDFE2}" type="presOf" srcId="{664A8657-B780-D145-ADC5-06AB7A8DA6CF}" destId="{2B9F5731-5DB0-BC4A-B390-DE4CB3088EB9}" srcOrd="0" destOrd="0" presId="urn:microsoft.com/office/officeart/2005/8/layout/hierarchy3"/>
    <dgm:cxn modelId="{254A8AD1-3FF3-EE41-A214-208063A6A7A2}" srcId="{6D961515-EF34-A341-A314-2F56372F94F1}" destId="{700F2CC1-F29A-6544-BA61-540AFCEB1D8A}" srcOrd="5" destOrd="0" parTransId="{2F21F020-CEF4-404B-B6A0-6899E53C1B3E}" sibTransId="{4D4A21F5-E032-6D43-8120-E156014F68E0}"/>
    <dgm:cxn modelId="{CA9C89D6-657C-D448-8F5C-1941B6363FD8}" type="presOf" srcId="{E3496962-7F36-A84F-912B-D768F9EBF8BA}" destId="{8759BB37-68EF-A14E-A07B-F6A5228D843C}" srcOrd="0" destOrd="0" presId="urn:microsoft.com/office/officeart/2005/8/layout/hierarchy3"/>
    <dgm:cxn modelId="{CBDBF2DF-882F-AF4E-B613-738AB4B2D338}" type="presOf" srcId="{9B0E5759-E3CB-A54E-AA43-C0760B28DC7A}" destId="{3CF67334-9B35-1E4D-B6B5-14B082FB3D83}" srcOrd="0" destOrd="0" presId="urn:microsoft.com/office/officeart/2005/8/layout/hierarchy3"/>
    <dgm:cxn modelId="{44E1E7ED-DF95-9647-9352-A52987BC6A30}" srcId="{6D961515-EF34-A341-A314-2F56372F94F1}" destId="{5BB967E9-0DCA-4244-9920-F94121C4A7E9}" srcOrd="4" destOrd="0" parTransId="{CBD98110-41BB-0242-A82B-F9D70FC97838}" sibTransId="{C3ECD91C-2D41-ED44-B1CE-BAF9D05FC9EF}"/>
    <dgm:cxn modelId="{FD02ECEE-40FB-5A4D-A7AF-9CFE53364A5A}" type="presOf" srcId="{57A3CBC7-46DF-1D42-AE6A-F29FC16A0F50}" destId="{502671C1-CE29-404B-8CD1-EB33E7E9EFF5}" srcOrd="0" destOrd="0" presId="urn:microsoft.com/office/officeart/2005/8/layout/hierarchy3"/>
    <dgm:cxn modelId="{A1F0ADF6-8709-B047-B2D0-DA7B359FA5D7}" type="presOf" srcId="{51ED549A-901E-FA4E-8DCC-7C751E5E679B}" destId="{5B1D8186-30A6-1A46-AE79-791C24D4396E}" srcOrd="0" destOrd="0" presId="urn:microsoft.com/office/officeart/2005/8/layout/hierarchy3"/>
    <dgm:cxn modelId="{881B8BF8-B2AB-5E41-BE23-D507D1E1B341}" type="presOf" srcId="{6D961515-EF34-A341-A314-2F56372F94F1}" destId="{9122A7E1-B7DC-B249-A797-A9BC441BA9E3}" srcOrd="1" destOrd="0" presId="urn:microsoft.com/office/officeart/2005/8/layout/hierarchy3"/>
    <dgm:cxn modelId="{17FB1776-1009-8242-8172-65A8D04B0CF1}" type="presParOf" srcId="{2C14D628-2789-ED48-A80E-5B1306844F1B}" destId="{6D671048-6CC8-A145-BEBB-8893FE5EDD39}" srcOrd="0" destOrd="0" presId="urn:microsoft.com/office/officeart/2005/8/layout/hierarchy3"/>
    <dgm:cxn modelId="{7A9BF1CC-859D-2240-B5D5-08FC889DDE4D}" type="presParOf" srcId="{6D671048-6CC8-A145-BEBB-8893FE5EDD39}" destId="{0E48645A-3C89-2C48-84D1-F3B5E04CF682}" srcOrd="0" destOrd="0" presId="urn:microsoft.com/office/officeart/2005/8/layout/hierarchy3"/>
    <dgm:cxn modelId="{D5DA4B20-9A31-864B-81FA-915D6070296D}" type="presParOf" srcId="{0E48645A-3C89-2C48-84D1-F3B5E04CF682}" destId="{45422473-9E83-4947-9394-BE02634DDC22}" srcOrd="0" destOrd="0" presId="urn:microsoft.com/office/officeart/2005/8/layout/hierarchy3"/>
    <dgm:cxn modelId="{5604F125-8940-9D4D-9196-D904309C423E}" type="presParOf" srcId="{0E48645A-3C89-2C48-84D1-F3B5E04CF682}" destId="{9122A7E1-B7DC-B249-A797-A9BC441BA9E3}" srcOrd="1" destOrd="0" presId="urn:microsoft.com/office/officeart/2005/8/layout/hierarchy3"/>
    <dgm:cxn modelId="{FE39352B-3BD6-8A4F-9D46-BEA04223DAB8}" type="presParOf" srcId="{6D671048-6CC8-A145-BEBB-8893FE5EDD39}" destId="{8A32885F-8C7D-834B-8D55-655662354EEF}" srcOrd="1" destOrd="0" presId="urn:microsoft.com/office/officeart/2005/8/layout/hierarchy3"/>
    <dgm:cxn modelId="{1FD239D3-12DB-E241-86A6-33E82C5BFDA0}" type="presParOf" srcId="{8A32885F-8C7D-834B-8D55-655662354EEF}" destId="{1F1F835B-CD3A-B74B-8BAB-B4C7D02E4623}" srcOrd="0" destOrd="0" presId="urn:microsoft.com/office/officeart/2005/8/layout/hierarchy3"/>
    <dgm:cxn modelId="{3BD9BB5C-CEC8-6C4C-B5F6-17426377266D}" type="presParOf" srcId="{8A32885F-8C7D-834B-8D55-655662354EEF}" destId="{28D2A149-B210-C74A-B064-F5D298F7DEF2}" srcOrd="1" destOrd="0" presId="urn:microsoft.com/office/officeart/2005/8/layout/hierarchy3"/>
    <dgm:cxn modelId="{296638A4-5974-7644-8AFA-A4370B0C3485}" type="presParOf" srcId="{8A32885F-8C7D-834B-8D55-655662354EEF}" destId="{502671C1-CE29-404B-8CD1-EB33E7E9EFF5}" srcOrd="2" destOrd="0" presId="urn:microsoft.com/office/officeart/2005/8/layout/hierarchy3"/>
    <dgm:cxn modelId="{7EF792CB-2BBB-1845-8BA4-BDE50C46294F}" type="presParOf" srcId="{8A32885F-8C7D-834B-8D55-655662354EEF}" destId="{E9040101-07E7-7B4B-83E0-FD01C093D513}" srcOrd="3" destOrd="0" presId="urn:microsoft.com/office/officeart/2005/8/layout/hierarchy3"/>
    <dgm:cxn modelId="{7C08D3FB-6B64-074A-9F11-3F9D2915F797}" type="presParOf" srcId="{8A32885F-8C7D-834B-8D55-655662354EEF}" destId="{3CF67334-9B35-1E4D-B6B5-14B082FB3D83}" srcOrd="4" destOrd="0" presId="urn:microsoft.com/office/officeart/2005/8/layout/hierarchy3"/>
    <dgm:cxn modelId="{4D8EFF46-6E53-5C40-8D4C-6A22249C5972}" type="presParOf" srcId="{8A32885F-8C7D-834B-8D55-655662354EEF}" destId="{5B1D8186-30A6-1A46-AE79-791C24D4396E}" srcOrd="5" destOrd="0" presId="urn:microsoft.com/office/officeart/2005/8/layout/hierarchy3"/>
    <dgm:cxn modelId="{A2DB116A-80DE-F046-A52E-2396A19BECCD}" type="presParOf" srcId="{8A32885F-8C7D-834B-8D55-655662354EEF}" destId="{8759BB37-68EF-A14E-A07B-F6A5228D843C}" srcOrd="6" destOrd="0" presId="urn:microsoft.com/office/officeart/2005/8/layout/hierarchy3"/>
    <dgm:cxn modelId="{531461D8-F0CA-C64C-BFDC-7CA4F742695B}" type="presParOf" srcId="{8A32885F-8C7D-834B-8D55-655662354EEF}" destId="{2B9F5731-5DB0-BC4A-B390-DE4CB3088EB9}" srcOrd="7" destOrd="0" presId="urn:microsoft.com/office/officeart/2005/8/layout/hierarchy3"/>
    <dgm:cxn modelId="{09520B30-6059-6942-AE8A-55787073B353}" type="presParOf" srcId="{8A32885F-8C7D-834B-8D55-655662354EEF}" destId="{49323DD6-61B1-F04E-8D5C-182398FC226A}" srcOrd="8" destOrd="0" presId="urn:microsoft.com/office/officeart/2005/8/layout/hierarchy3"/>
    <dgm:cxn modelId="{3AA5178E-9086-6343-A5D1-9D4BF512DE3B}" type="presParOf" srcId="{8A32885F-8C7D-834B-8D55-655662354EEF}" destId="{1FC07AEB-C49B-654D-8F66-BC89B7E7BE6B}" srcOrd="9" destOrd="0" presId="urn:microsoft.com/office/officeart/2005/8/layout/hierarchy3"/>
    <dgm:cxn modelId="{4A8E1295-C186-D945-8F0F-9350A77C11EE}" type="presParOf" srcId="{8A32885F-8C7D-834B-8D55-655662354EEF}" destId="{4DBE1428-CD84-4945-920A-331A707E786B}" srcOrd="10" destOrd="0" presId="urn:microsoft.com/office/officeart/2005/8/layout/hierarchy3"/>
    <dgm:cxn modelId="{6AD76626-3328-854D-808F-B66615C13459}" type="presParOf" srcId="{8A32885F-8C7D-834B-8D55-655662354EEF}" destId="{5CD8ACD8-571B-9E49-BF2B-42B343D91105}"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2195B2-0EBF-9746-8302-F69B0D334F6E}"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zh-CN" altLang="en-US"/>
        </a:p>
      </dgm:t>
    </dgm:pt>
    <dgm:pt modelId="{33955074-AC9C-AB4B-9F1C-2D7E08A080B7}">
      <dgm:prSet phldrT="[文本]" custT="1"/>
      <dgm:spPr/>
      <dgm:t>
        <a:bodyPr/>
        <a:lstStyle/>
        <a:p>
          <a:r>
            <a:rPr lang="en-US" altLang="zh-CN" sz="1600" dirty="0"/>
            <a:t>2026/3</a:t>
          </a:r>
          <a:endParaRPr lang="zh-CN" altLang="en-US" sz="1600" dirty="0"/>
        </a:p>
      </dgm:t>
    </dgm:pt>
    <dgm:pt modelId="{3ECD4910-8AD8-7342-AB3E-28CC36EE64AA}" type="parTrans" cxnId="{0E6CAF61-8D6E-ED4D-9D5D-46D10D99BD89}">
      <dgm:prSet/>
      <dgm:spPr/>
      <dgm:t>
        <a:bodyPr/>
        <a:lstStyle/>
        <a:p>
          <a:endParaRPr lang="zh-CN" altLang="en-US"/>
        </a:p>
      </dgm:t>
    </dgm:pt>
    <dgm:pt modelId="{BB558E93-A203-4B44-8043-9DA138383AC0}" type="sibTrans" cxnId="{0E6CAF61-8D6E-ED4D-9D5D-46D10D99BD89}">
      <dgm:prSet/>
      <dgm:spPr/>
      <dgm:t>
        <a:bodyPr/>
        <a:lstStyle/>
        <a:p>
          <a:endParaRPr lang="zh-CN" altLang="en-US"/>
        </a:p>
      </dgm:t>
    </dgm:pt>
    <dgm:pt modelId="{6F9A01AE-AC2E-B940-841E-C4CF7D487817}">
      <dgm:prSet phldrT="[文本]"/>
      <dgm:spPr/>
      <dgm:t>
        <a:bodyPr/>
        <a:lstStyle/>
        <a:p>
          <a:r>
            <a:rPr lang="en-US" altLang="zh-CN" dirty="0">
              <a:highlight>
                <a:srgbClr val="00FF00"/>
              </a:highlight>
            </a:rPr>
            <a:t>2500 </a:t>
          </a:r>
          <a:r>
            <a:rPr lang="en-US" altLang="zh-CN" dirty="0" err="1">
              <a:highlight>
                <a:srgbClr val="00FF00"/>
              </a:highlight>
            </a:rPr>
            <a:t>CuW</a:t>
          </a:r>
          <a:r>
            <a:rPr lang="en-US" altLang="zh-CN" dirty="0">
              <a:highlight>
                <a:srgbClr val="00FF00"/>
              </a:highlight>
            </a:rPr>
            <a:t> (1500LD +1000HD)</a:t>
          </a:r>
          <a:endParaRPr lang="zh-CN" altLang="en-US" dirty="0">
            <a:highlight>
              <a:srgbClr val="00FF00"/>
            </a:highlight>
          </a:endParaRPr>
        </a:p>
      </dgm:t>
    </dgm:pt>
    <dgm:pt modelId="{C472F272-7C17-634E-99EF-4F6754985585}" type="parTrans" cxnId="{D150F056-F416-B144-8FFC-9773F501B7B7}">
      <dgm:prSet/>
      <dgm:spPr/>
      <dgm:t>
        <a:bodyPr/>
        <a:lstStyle/>
        <a:p>
          <a:endParaRPr lang="zh-CN" altLang="en-US"/>
        </a:p>
      </dgm:t>
    </dgm:pt>
    <dgm:pt modelId="{32DDA5F2-B569-A140-ACE3-BB0EB1DF4A84}" type="sibTrans" cxnId="{D150F056-F416-B144-8FFC-9773F501B7B7}">
      <dgm:prSet/>
      <dgm:spPr/>
      <dgm:t>
        <a:bodyPr/>
        <a:lstStyle/>
        <a:p>
          <a:endParaRPr lang="zh-CN" altLang="en-US"/>
        </a:p>
      </dgm:t>
    </dgm:pt>
    <dgm:pt modelId="{30276FBC-85D7-5A4D-8576-64A26FEF6CE4}">
      <dgm:prSet phldrT="[文本]" custT="1"/>
      <dgm:spPr/>
      <dgm:t>
        <a:bodyPr/>
        <a:lstStyle/>
        <a:p>
          <a:r>
            <a:rPr lang="en-US" altLang="zh-CN" sz="1600" dirty="0"/>
            <a:t>2026/5</a:t>
          </a:r>
          <a:endParaRPr lang="zh-CN" altLang="en-US" sz="1600" dirty="0"/>
        </a:p>
      </dgm:t>
    </dgm:pt>
    <dgm:pt modelId="{2C8D42CE-7189-9248-87E5-792A4E0F8E70}" type="parTrans" cxnId="{8198032B-9A3E-B445-A3E3-0E326D3913F8}">
      <dgm:prSet/>
      <dgm:spPr/>
      <dgm:t>
        <a:bodyPr/>
        <a:lstStyle/>
        <a:p>
          <a:endParaRPr lang="zh-CN" altLang="en-US"/>
        </a:p>
      </dgm:t>
    </dgm:pt>
    <dgm:pt modelId="{92FA2AF6-C545-4E4A-86C4-71B27896A575}" type="sibTrans" cxnId="{8198032B-9A3E-B445-A3E3-0E326D3913F8}">
      <dgm:prSet/>
      <dgm:spPr/>
      <dgm:t>
        <a:bodyPr/>
        <a:lstStyle/>
        <a:p>
          <a:endParaRPr lang="zh-CN" altLang="en-US"/>
        </a:p>
      </dgm:t>
    </dgm:pt>
    <dgm:pt modelId="{4CDCD8FC-FEE4-274A-8A73-AE1922481811}">
      <dgm:prSet phldrT="[文本]"/>
      <dgm:spPr/>
      <dgm:t>
        <a:bodyPr/>
        <a:lstStyle/>
        <a:p>
          <a:r>
            <a:rPr lang="en-US" altLang="zh-CN" dirty="0">
              <a:highlight>
                <a:srgbClr val="00FF00"/>
              </a:highlight>
            </a:rPr>
            <a:t>2500 </a:t>
          </a:r>
          <a:r>
            <a:rPr lang="en-US" altLang="zh-CN" dirty="0" err="1">
              <a:highlight>
                <a:srgbClr val="00FF00"/>
              </a:highlight>
            </a:rPr>
            <a:t>CuW</a:t>
          </a:r>
          <a:endParaRPr lang="zh-CN" altLang="en-US" dirty="0">
            <a:highlight>
              <a:srgbClr val="00FF00"/>
            </a:highlight>
          </a:endParaRPr>
        </a:p>
      </dgm:t>
    </dgm:pt>
    <dgm:pt modelId="{A0D44D3C-2852-FF4B-A6A4-03A7E3831DD3}" type="parTrans" cxnId="{46357D42-6DC9-5D45-B947-B15843249DD9}">
      <dgm:prSet/>
      <dgm:spPr/>
      <dgm:t>
        <a:bodyPr/>
        <a:lstStyle/>
        <a:p>
          <a:endParaRPr lang="zh-CN" altLang="en-US"/>
        </a:p>
      </dgm:t>
    </dgm:pt>
    <dgm:pt modelId="{5C6181E5-619A-D24C-A100-A22AE267D3B4}" type="sibTrans" cxnId="{46357D42-6DC9-5D45-B947-B15843249DD9}">
      <dgm:prSet/>
      <dgm:spPr/>
      <dgm:t>
        <a:bodyPr/>
        <a:lstStyle/>
        <a:p>
          <a:endParaRPr lang="zh-CN" altLang="en-US"/>
        </a:p>
      </dgm:t>
    </dgm:pt>
    <dgm:pt modelId="{925EF3EB-69F6-074E-86F2-2B1B7ECFF072}">
      <dgm:prSet phldrT="[文本]" custT="1"/>
      <dgm:spPr/>
      <dgm:t>
        <a:bodyPr/>
        <a:lstStyle/>
        <a:p>
          <a:r>
            <a:rPr lang="en-US" altLang="zh-CN" sz="1600" dirty="0"/>
            <a:t>2026/9</a:t>
          </a:r>
          <a:endParaRPr lang="zh-CN" altLang="en-US" sz="1600" dirty="0"/>
        </a:p>
      </dgm:t>
    </dgm:pt>
    <dgm:pt modelId="{9C526CC7-927B-C846-9523-1384FC27A075}" type="parTrans" cxnId="{AC95512E-E1AC-084A-AF32-0AF1E3412237}">
      <dgm:prSet/>
      <dgm:spPr/>
      <dgm:t>
        <a:bodyPr/>
        <a:lstStyle/>
        <a:p>
          <a:endParaRPr lang="zh-CN" altLang="en-US"/>
        </a:p>
      </dgm:t>
    </dgm:pt>
    <dgm:pt modelId="{AAC01B79-04CA-4F4B-BC22-A9F4D1817C43}" type="sibTrans" cxnId="{AC95512E-E1AC-084A-AF32-0AF1E3412237}">
      <dgm:prSet/>
      <dgm:spPr/>
      <dgm:t>
        <a:bodyPr/>
        <a:lstStyle/>
        <a:p>
          <a:endParaRPr lang="zh-CN" altLang="en-US"/>
        </a:p>
      </dgm:t>
    </dgm:pt>
    <dgm:pt modelId="{714BABD7-7438-9342-A262-CBCB01392C1E}">
      <dgm:prSet phldrT="[文本]"/>
      <dgm:spPr/>
      <dgm:t>
        <a:bodyPr/>
        <a:lstStyle/>
        <a:p>
          <a:r>
            <a:rPr lang="en-US" altLang="zh-CN" dirty="0"/>
            <a:t>2500 </a:t>
          </a:r>
          <a:r>
            <a:rPr lang="en-US" altLang="zh-CN" dirty="0" err="1"/>
            <a:t>CuW</a:t>
          </a:r>
          <a:r>
            <a:rPr lang="en-US" altLang="zh-CN" dirty="0"/>
            <a:t> </a:t>
          </a:r>
          <a:endParaRPr lang="zh-CN" altLang="en-US" dirty="0"/>
        </a:p>
      </dgm:t>
    </dgm:pt>
    <dgm:pt modelId="{CB2DDCAF-9864-5249-AC59-06EA2D522ED8}" type="parTrans" cxnId="{FEF6FD9A-6E23-7E4F-BC98-D025FBECC4C1}">
      <dgm:prSet/>
      <dgm:spPr/>
      <dgm:t>
        <a:bodyPr/>
        <a:lstStyle/>
        <a:p>
          <a:endParaRPr lang="zh-CN" altLang="en-US"/>
        </a:p>
      </dgm:t>
    </dgm:pt>
    <dgm:pt modelId="{A5A7E1E1-D16B-0F45-A098-86834729532D}" type="sibTrans" cxnId="{FEF6FD9A-6E23-7E4F-BC98-D025FBECC4C1}">
      <dgm:prSet/>
      <dgm:spPr/>
      <dgm:t>
        <a:bodyPr/>
        <a:lstStyle/>
        <a:p>
          <a:endParaRPr lang="zh-CN" altLang="en-US"/>
        </a:p>
      </dgm:t>
    </dgm:pt>
    <dgm:pt modelId="{14210CC1-D0DA-5D47-BA50-F89165D50F5D}">
      <dgm:prSet custT="1"/>
      <dgm:spPr/>
      <dgm:t>
        <a:bodyPr/>
        <a:lstStyle/>
        <a:p>
          <a:r>
            <a:rPr lang="en-US" altLang="zh-CN" sz="1600" dirty="0"/>
            <a:t>2026/12</a:t>
          </a:r>
          <a:endParaRPr lang="zh-CN" altLang="en-US" sz="1600" dirty="0"/>
        </a:p>
      </dgm:t>
    </dgm:pt>
    <dgm:pt modelId="{1DACA7A3-7CBE-584A-AB7F-74E5E73D512D}" type="parTrans" cxnId="{C7B7D6D4-DE76-D947-AD05-905A544C33AD}">
      <dgm:prSet/>
      <dgm:spPr/>
      <dgm:t>
        <a:bodyPr/>
        <a:lstStyle/>
        <a:p>
          <a:endParaRPr lang="zh-CN" altLang="en-US"/>
        </a:p>
      </dgm:t>
    </dgm:pt>
    <dgm:pt modelId="{F8965D35-1697-3D40-95E0-C36594D66214}" type="sibTrans" cxnId="{C7B7D6D4-DE76-D947-AD05-905A544C33AD}">
      <dgm:prSet/>
      <dgm:spPr/>
      <dgm:t>
        <a:bodyPr/>
        <a:lstStyle/>
        <a:p>
          <a:endParaRPr lang="zh-CN" altLang="en-US"/>
        </a:p>
      </dgm:t>
    </dgm:pt>
    <dgm:pt modelId="{6422F13B-6EB9-0140-A0AB-49DECDD663FE}">
      <dgm:prSet/>
      <dgm:spPr/>
      <dgm:t>
        <a:bodyPr/>
        <a:lstStyle/>
        <a:p>
          <a:r>
            <a:rPr lang="en-US" altLang="zh-CN" dirty="0"/>
            <a:t>1300 </a:t>
          </a:r>
          <a:r>
            <a:rPr lang="en-US" altLang="zh-CN" dirty="0" err="1"/>
            <a:t>CuW</a:t>
          </a:r>
          <a:endParaRPr lang="zh-CN" altLang="en-US" dirty="0"/>
        </a:p>
      </dgm:t>
    </dgm:pt>
    <dgm:pt modelId="{8E23282A-7834-C84B-B8F6-821D79191887}" type="parTrans" cxnId="{720291F4-BF50-7B4B-8633-7A0D1C4CF0AB}">
      <dgm:prSet/>
      <dgm:spPr/>
      <dgm:t>
        <a:bodyPr/>
        <a:lstStyle/>
        <a:p>
          <a:endParaRPr lang="zh-CN" altLang="en-US"/>
        </a:p>
      </dgm:t>
    </dgm:pt>
    <dgm:pt modelId="{B6A419AE-A70A-1740-93BF-719943D71B10}" type="sibTrans" cxnId="{720291F4-BF50-7B4B-8633-7A0D1C4CF0AB}">
      <dgm:prSet/>
      <dgm:spPr/>
      <dgm:t>
        <a:bodyPr/>
        <a:lstStyle/>
        <a:p>
          <a:endParaRPr lang="zh-CN" altLang="en-US"/>
        </a:p>
      </dgm:t>
    </dgm:pt>
    <dgm:pt modelId="{81F6ACC6-D2A7-0D4B-BD66-CB5A0FF93CBF}">
      <dgm:prSet custT="1"/>
      <dgm:spPr/>
      <dgm:t>
        <a:bodyPr/>
        <a:lstStyle/>
        <a:p>
          <a:r>
            <a:rPr lang="en-US" altLang="zh-CN" sz="1600" dirty="0"/>
            <a:t>2027/4</a:t>
          </a:r>
          <a:endParaRPr lang="zh-CN" altLang="en-US" sz="1600" dirty="0"/>
        </a:p>
      </dgm:t>
    </dgm:pt>
    <dgm:pt modelId="{1B533347-6C0D-924B-B164-85964D79D673}" type="parTrans" cxnId="{C79A5D97-188E-B243-89AA-3C0F377F6D95}">
      <dgm:prSet/>
      <dgm:spPr/>
      <dgm:t>
        <a:bodyPr/>
        <a:lstStyle/>
        <a:p>
          <a:endParaRPr lang="zh-CN" altLang="en-US"/>
        </a:p>
      </dgm:t>
    </dgm:pt>
    <dgm:pt modelId="{FC44682A-CECB-6D45-9CC0-425FC9FFB387}" type="sibTrans" cxnId="{C79A5D97-188E-B243-89AA-3C0F377F6D95}">
      <dgm:prSet/>
      <dgm:spPr/>
      <dgm:t>
        <a:bodyPr/>
        <a:lstStyle/>
        <a:p>
          <a:endParaRPr lang="zh-CN" altLang="en-US"/>
        </a:p>
      </dgm:t>
    </dgm:pt>
    <dgm:pt modelId="{95F9AC06-A107-4E45-9BA1-B140AA776470}">
      <dgm:prSet/>
      <dgm:spPr/>
      <dgm:t>
        <a:bodyPr/>
        <a:lstStyle/>
        <a:p>
          <a:r>
            <a:rPr lang="en-US" altLang="zh-CN" dirty="0"/>
            <a:t>2000</a:t>
          </a:r>
          <a:r>
            <a:rPr lang="zh-CN" altLang="en-US" dirty="0"/>
            <a:t>？</a:t>
          </a:r>
          <a:r>
            <a:rPr lang="en-US" altLang="zh-CN" dirty="0"/>
            <a:t> </a:t>
          </a:r>
          <a:r>
            <a:rPr lang="en-US" altLang="zh-CN" dirty="0" err="1"/>
            <a:t>CuW</a:t>
          </a:r>
          <a:endParaRPr lang="zh-CN" altLang="en-US" dirty="0"/>
        </a:p>
      </dgm:t>
    </dgm:pt>
    <dgm:pt modelId="{3326AF62-189F-8D4A-BC56-6DABCC45BF1E}" type="parTrans" cxnId="{930145EA-71E4-1A49-A7D4-F3F0B67097B2}">
      <dgm:prSet/>
      <dgm:spPr/>
      <dgm:t>
        <a:bodyPr/>
        <a:lstStyle/>
        <a:p>
          <a:endParaRPr lang="zh-CN" altLang="en-US"/>
        </a:p>
      </dgm:t>
    </dgm:pt>
    <dgm:pt modelId="{2B9851D4-46A9-5747-BE2A-6B8F464E7EE7}" type="sibTrans" cxnId="{930145EA-71E4-1A49-A7D4-F3F0B67097B2}">
      <dgm:prSet/>
      <dgm:spPr/>
      <dgm:t>
        <a:bodyPr/>
        <a:lstStyle/>
        <a:p>
          <a:endParaRPr lang="zh-CN" altLang="en-US"/>
        </a:p>
      </dgm:t>
    </dgm:pt>
    <dgm:pt modelId="{895BD993-7A87-0647-AC01-6735A805C95F}" type="pres">
      <dgm:prSet presAssocID="{5F2195B2-0EBF-9746-8302-F69B0D334F6E}" presName="linearFlow" presStyleCnt="0">
        <dgm:presLayoutVars>
          <dgm:dir/>
          <dgm:animLvl val="lvl"/>
          <dgm:resizeHandles val="exact"/>
        </dgm:presLayoutVars>
      </dgm:prSet>
      <dgm:spPr/>
    </dgm:pt>
    <dgm:pt modelId="{18D52649-1C0E-3E4D-A431-056719A92C6E}" type="pres">
      <dgm:prSet presAssocID="{33955074-AC9C-AB4B-9F1C-2D7E08A080B7}" presName="composite" presStyleCnt="0"/>
      <dgm:spPr/>
    </dgm:pt>
    <dgm:pt modelId="{3E9DD5F0-8F24-3E41-80AD-CE6CD0568F3E}" type="pres">
      <dgm:prSet presAssocID="{33955074-AC9C-AB4B-9F1C-2D7E08A080B7}" presName="parTx" presStyleLbl="node1" presStyleIdx="0" presStyleCnt="5">
        <dgm:presLayoutVars>
          <dgm:chMax val="0"/>
          <dgm:chPref val="0"/>
          <dgm:bulletEnabled val="1"/>
        </dgm:presLayoutVars>
      </dgm:prSet>
      <dgm:spPr/>
    </dgm:pt>
    <dgm:pt modelId="{D5B76549-38B4-1A49-A834-9CE000DB626A}" type="pres">
      <dgm:prSet presAssocID="{33955074-AC9C-AB4B-9F1C-2D7E08A080B7}" presName="parSh" presStyleLbl="node1" presStyleIdx="0" presStyleCnt="5" custScaleY="88454"/>
      <dgm:spPr/>
    </dgm:pt>
    <dgm:pt modelId="{DE781842-229E-0847-84E0-13807C1FEFF1}" type="pres">
      <dgm:prSet presAssocID="{33955074-AC9C-AB4B-9F1C-2D7E08A080B7}" presName="desTx" presStyleLbl="fgAcc1" presStyleIdx="0" presStyleCnt="5" custScaleX="131388" custScaleY="45016">
        <dgm:presLayoutVars>
          <dgm:bulletEnabled val="1"/>
        </dgm:presLayoutVars>
      </dgm:prSet>
      <dgm:spPr/>
    </dgm:pt>
    <dgm:pt modelId="{B1AABF33-3C7D-5544-B9B1-46E05C005041}" type="pres">
      <dgm:prSet presAssocID="{BB558E93-A203-4B44-8043-9DA138383AC0}" presName="sibTrans" presStyleLbl="sibTrans2D1" presStyleIdx="0" presStyleCnt="4"/>
      <dgm:spPr/>
    </dgm:pt>
    <dgm:pt modelId="{760FFD4E-1B0D-004E-BAE7-D8BCC16427C7}" type="pres">
      <dgm:prSet presAssocID="{BB558E93-A203-4B44-8043-9DA138383AC0}" presName="connTx" presStyleLbl="sibTrans2D1" presStyleIdx="0" presStyleCnt="4"/>
      <dgm:spPr/>
    </dgm:pt>
    <dgm:pt modelId="{320D09A1-1547-E34C-BFA9-B230BCE2367F}" type="pres">
      <dgm:prSet presAssocID="{30276FBC-85D7-5A4D-8576-64A26FEF6CE4}" presName="composite" presStyleCnt="0"/>
      <dgm:spPr/>
    </dgm:pt>
    <dgm:pt modelId="{332CE4AC-70C3-4141-9617-AD0D72C810D1}" type="pres">
      <dgm:prSet presAssocID="{30276FBC-85D7-5A4D-8576-64A26FEF6CE4}" presName="parTx" presStyleLbl="node1" presStyleIdx="0" presStyleCnt="5">
        <dgm:presLayoutVars>
          <dgm:chMax val="0"/>
          <dgm:chPref val="0"/>
          <dgm:bulletEnabled val="1"/>
        </dgm:presLayoutVars>
      </dgm:prSet>
      <dgm:spPr/>
    </dgm:pt>
    <dgm:pt modelId="{65EF3BA4-5A83-6D4C-AC12-B74C11E952B5}" type="pres">
      <dgm:prSet presAssocID="{30276FBC-85D7-5A4D-8576-64A26FEF6CE4}" presName="parSh" presStyleLbl="node1" presStyleIdx="1" presStyleCnt="5" custScaleY="82561"/>
      <dgm:spPr/>
    </dgm:pt>
    <dgm:pt modelId="{AFB4F6EB-5445-7D4D-BED9-C72E44A0CC62}" type="pres">
      <dgm:prSet presAssocID="{30276FBC-85D7-5A4D-8576-64A26FEF6CE4}" presName="desTx" presStyleLbl="fgAcc1" presStyleIdx="1" presStyleCnt="5" custScaleY="45016">
        <dgm:presLayoutVars>
          <dgm:bulletEnabled val="1"/>
        </dgm:presLayoutVars>
      </dgm:prSet>
      <dgm:spPr/>
    </dgm:pt>
    <dgm:pt modelId="{089A11A8-C944-FB45-B3A9-FD7531F0C085}" type="pres">
      <dgm:prSet presAssocID="{92FA2AF6-C545-4E4A-86C4-71B27896A575}" presName="sibTrans" presStyleLbl="sibTrans2D1" presStyleIdx="1" presStyleCnt="4"/>
      <dgm:spPr/>
    </dgm:pt>
    <dgm:pt modelId="{FB0BBF09-4DC5-EC45-BF54-62EF17C8D5D1}" type="pres">
      <dgm:prSet presAssocID="{92FA2AF6-C545-4E4A-86C4-71B27896A575}" presName="connTx" presStyleLbl="sibTrans2D1" presStyleIdx="1" presStyleCnt="4"/>
      <dgm:spPr/>
    </dgm:pt>
    <dgm:pt modelId="{F88A5474-287F-8742-8C57-FE303D9B4F44}" type="pres">
      <dgm:prSet presAssocID="{925EF3EB-69F6-074E-86F2-2B1B7ECFF072}" presName="composite" presStyleCnt="0"/>
      <dgm:spPr/>
    </dgm:pt>
    <dgm:pt modelId="{9F878A7A-5084-5A48-AC6F-1D2B8490AC1E}" type="pres">
      <dgm:prSet presAssocID="{925EF3EB-69F6-074E-86F2-2B1B7ECFF072}" presName="parTx" presStyleLbl="node1" presStyleIdx="1" presStyleCnt="5">
        <dgm:presLayoutVars>
          <dgm:chMax val="0"/>
          <dgm:chPref val="0"/>
          <dgm:bulletEnabled val="1"/>
        </dgm:presLayoutVars>
      </dgm:prSet>
      <dgm:spPr/>
    </dgm:pt>
    <dgm:pt modelId="{52B6D00C-798C-1C40-A558-22E5059C2B0A}" type="pres">
      <dgm:prSet presAssocID="{925EF3EB-69F6-074E-86F2-2B1B7ECFF072}" presName="parSh" presStyleLbl="node1" presStyleIdx="2" presStyleCnt="5" custScaleY="72456"/>
      <dgm:spPr/>
    </dgm:pt>
    <dgm:pt modelId="{4E97E0B6-9253-0E4A-BC59-D7B9816A1E56}" type="pres">
      <dgm:prSet presAssocID="{925EF3EB-69F6-074E-86F2-2B1B7ECFF072}" presName="desTx" presStyleLbl="fgAcc1" presStyleIdx="2" presStyleCnt="5" custScaleY="45016">
        <dgm:presLayoutVars>
          <dgm:bulletEnabled val="1"/>
        </dgm:presLayoutVars>
      </dgm:prSet>
      <dgm:spPr/>
    </dgm:pt>
    <dgm:pt modelId="{5FDD350D-65EB-DD46-9314-DA215322C0AB}" type="pres">
      <dgm:prSet presAssocID="{AAC01B79-04CA-4F4B-BC22-A9F4D1817C43}" presName="sibTrans" presStyleLbl="sibTrans2D1" presStyleIdx="2" presStyleCnt="4"/>
      <dgm:spPr/>
    </dgm:pt>
    <dgm:pt modelId="{643053C5-63A5-5246-933D-DCF2C587FA94}" type="pres">
      <dgm:prSet presAssocID="{AAC01B79-04CA-4F4B-BC22-A9F4D1817C43}" presName="connTx" presStyleLbl="sibTrans2D1" presStyleIdx="2" presStyleCnt="4"/>
      <dgm:spPr/>
    </dgm:pt>
    <dgm:pt modelId="{463E015D-55E9-7843-8CD2-C93C8A145A51}" type="pres">
      <dgm:prSet presAssocID="{14210CC1-D0DA-5D47-BA50-F89165D50F5D}" presName="composite" presStyleCnt="0"/>
      <dgm:spPr/>
    </dgm:pt>
    <dgm:pt modelId="{38873FC9-3FB3-344A-91F5-100ACE084FF8}" type="pres">
      <dgm:prSet presAssocID="{14210CC1-D0DA-5D47-BA50-F89165D50F5D}" presName="parTx" presStyleLbl="node1" presStyleIdx="2" presStyleCnt="5">
        <dgm:presLayoutVars>
          <dgm:chMax val="0"/>
          <dgm:chPref val="0"/>
          <dgm:bulletEnabled val="1"/>
        </dgm:presLayoutVars>
      </dgm:prSet>
      <dgm:spPr/>
    </dgm:pt>
    <dgm:pt modelId="{FA02884C-E34B-A448-845A-00BCCC60FD54}" type="pres">
      <dgm:prSet presAssocID="{14210CC1-D0DA-5D47-BA50-F89165D50F5D}" presName="parSh" presStyleLbl="node1" presStyleIdx="3" presStyleCnt="5" custScaleY="87531"/>
      <dgm:spPr/>
    </dgm:pt>
    <dgm:pt modelId="{852709B5-50C3-354A-A5EC-595CF6648CD8}" type="pres">
      <dgm:prSet presAssocID="{14210CC1-D0DA-5D47-BA50-F89165D50F5D}" presName="desTx" presStyleLbl="fgAcc1" presStyleIdx="3" presStyleCnt="5" custScaleY="45016">
        <dgm:presLayoutVars>
          <dgm:bulletEnabled val="1"/>
        </dgm:presLayoutVars>
      </dgm:prSet>
      <dgm:spPr/>
    </dgm:pt>
    <dgm:pt modelId="{3FF021BB-5C9A-9043-AFF5-93AA71F34B0C}" type="pres">
      <dgm:prSet presAssocID="{F8965D35-1697-3D40-95E0-C36594D66214}" presName="sibTrans" presStyleLbl="sibTrans2D1" presStyleIdx="3" presStyleCnt="4"/>
      <dgm:spPr/>
    </dgm:pt>
    <dgm:pt modelId="{B93F0381-815B-084B-A126-01F715B5A7AA}" type="pres">
      <dgm:prSet presAssocID="{F8965D35-1697-3D40-95E0-C36594D66214}" presName="connTx" presStyleLbl="sibTrans2D1" presStyleIdx="3" presStyleCnt="4"/>
      <dgm:spPr/>
    </dgm:pt>
    <dgm:pt modelId="{6B462D78-A2A3-2648-8071-98CDD5C3BE36}" type="pres">
      <dgm:prSet presAssocID="{81F6ACC6-D2A7-0D4B-BD66-CB5A0FF93CBF}" presName="composite" presStyleCnt="0"/>
      <dgm:spPr/>
    </dgm:pt>
    <dgm:pt modelId="{E0FCCACD-37A5-7748-8A6E-E25F7B669FB6}" type="pres">
      <dgm:prSet presAssocID="{81F6ACC6-D2A7-0D4B-BD66-CB5A0FF93CBF}" presName="parTx" presStyleLbl="node1" presStyleIdx="3" presStyleCnt="5">
        <dgm:presLayoutVars>
          <dgm:chMax val="0"/>
          <dgm:chPref val="0"/>
          <dgm:bulletEnabled val="1"/>
        </dgm:presLayoutVars>
      </dgm:prSet>
      <dgm:spPr/>
    </dgm:pt>
    <dgm:pt modelId="{0B963244-2AAF-0544-A40E-C5CD2911B03D}" type="pres">
      <dgm:prSet presAssocID="{81F6ACC6-D2A7-0D4B-BD66-CB5A0FF93CBF}" presName="parSh" presStyleLbl="node1" presStyleIdx="4" presStyleCnt="5" custScaleY="83822"/>
      <dgm:spPr/>
    </dgm:pt>
    <dgm:pt modelId="{C8450372-99A2-CF48-9983-2B2076FDB342}" type="pres">
      <dgm:prSet presAssocID="{81F6ACC6-D2A7-0D4B-BD66-CB5A0FF93CBF}" presName="desTx" presStyleLbl="fgAcc1" presStyleIdx="4" presStyleCnt="5" custScaleY="41306">
        <dgm:presLayoutVars>
          <dgm:bulletEnabled val="1"/>
        </dgm:presLayoutVars>
      </dgm:prSet>
      <dgm:spPr/>
    </dgm:pt>
  </dgm:ptLst>
  <dgm:cxnLst>
    <dgm:cxn modelId="{6A908C04-70F0-CB42-9304-B07316CE4B9F}" type="presOf" srcId="{33955074-AC9C-AB4B-9F1C-2D7E08A080B7}" destId="{3E9DD5F0-8F24-3E41-80AD-CE6CD0568F3E}" srcOrd="0" destOrd="0" presId="urn:microsoft.com/office/officeart/2005/8/layout/process3"/>
    <dgm:cxn modelId="{C6020214-FE4E-7F46-81A6-2F29443DFC63}" type="presOf" srcId="{AAC01B79-04CA-4F4B-BC22-A9F4D1817C43}" destId="{643053C5-63A5-5246-933D-DCF2C587FA94}" srcOrd="1" destOrd="0" presId="urn:microsoft.com/office/officeart/2005/8/layout/process3"/>
    <dgm:cxn modelId="{7EACF615-38E4-F44D-AA6C-2BBCD14306FD}" type="presOf" srcId="{6422F13B-6EB9-0140-A0AB-49DECDD663FE}" destId="{852709B5-50C3-354A-A5EC-595CF6648CD8}" srcOrd="0" destOrd="0" presId="urn:microsoft.com/office/officeart/2005/8/layout/process3"/>
    <dgm:cxn modelId="{8198032B-9A3E-B445-A3E3-0E326D3913F8}" srcId="{5F2195B2-0EBF-9746-8302-F69B0D334F6E}" destId="{30276FBC-85D7-5A4D-8576-64A26FEF6CE4}" srcOrd="1" destOrd="0" parTransId="{2C8D42CE-7189-9248-87E5-792A4E0F8E70}" sibTransId="{92FA2AF6-C545-4E4A-86C4-71B27896A575}"/>
    <dgm:cxn modelId="{8342F42B-B090-D64E-A575-83BBFA66E9CE}" type="presOf" srcId="{714BABD7-7438-9342-A262-CBCB01392C1E}" destId="{4E97E0B6-9253-0E4A-BC59-D7B9816A1E56}" srcOrd="0" destOrd="0" presId="urn:microsoft.com/office/officeart/2005/8/layout/process3"/>
    <dgm:cxn modelId="{AC95512E-E1AC-084A-AF32-0AF1E3412237}" srcId="{5F2195B2-0EBF-9746-8302-F69B0D334F6E}" destId="{925EF3EB-69F6-074E-86F2-2B1B7ECFF072}" srcOrd="2" destOrd="0" parTransId="{9C526CC7-927B-C846-9523-1384FC27A075}" sibTransId="{AAC01B79-04CA-4F4B-BC22-A9F4D1817C43}"/>
    <dgm:cxn modelId="{9E27D638-CCA6-2B4F-B21C-852942620C4C}" type="presOf" srcId="{33955074-AC9C-AB4B-9F1C-2D7E08A080B7}" destId="{D5B76549-38B4-1A49-A834-9CE000DB626A}" srcOrd="1" destOrd="0" presId="urn:microsoft.com/office/officeart/2005/8/layout/process3"/>
    <dgm:cxn modelId="{9906A43E-10E4-1A4C-BACC-4820323ED2B7}" type="presOf" srcId="{4CDCD8FC-FEE4-274A-8A73-AE1922481811}" destId="{AFB4F6EB-5445-7D4D-BED9-C72E44A0CC62}" srcOrd="0" destOrd="0" presId="urn:microsoft.com/office/officeart/2005/8/layout/process3"/>
    <dgm:cxn modelId="{46357D42-6DC9-5D45-B947-B15843249DD9}" srcId="{30276FBC-85D7-5A4D-8576-64A26FEF6CE4}" destId="{4CDCD8FC-FEE4-274A-8A73-AE1922481811}" srcOrd="0" destOrd="0" parTransId="{A0D44D3C-2852-FF4B-A6A4-03A7E3831DD3}" sibTransId="{5C6181E5-619A-D24C-A100-A22AE267D3B4}"/>
    <dgm:cxn modelId="{FB08D54A-7114-C64C-980F-9626A0E708C0}" type="presOf" srcId="{BB558E93-A203-4B44-8043-9DA138383AC0}" destId="{B1AABF33-3C7D-5544-B9B1-46E05C005041}" srcOrd="0" destOrd="0" presId="urn:microsoft.com/office/officeart/2005/8/layout/process3"/>
    <dgm:cxn modelId="{D148864F-CE6B-0741-B09D-4DB6D7D98E01}" type="presOf" srcId="{BB558E93-A203-4B44-8043-9DA138383AC0}" destId="{760FFD4E-1B0D-004E-BAE7-D8BCC16427C7}" srcOrd="1" destOrd="0" presId="urn:microsoft.com/office/officeart/2005/8/layout/process3"/>
    <dgm:cxn modelId="{D150F056-F416-B144-8FFC-9773F501B7B7}" srcId="{33955074-AC9C-AB4B-9F1C-2D7E08A080B7}" destId="{6F9A01AE-AC2E-B940-841E-C4CF7D487817}" srcOrd="0" destOrd="0" parTransId="{C472F272-7C17-634E-99EF-4F6754985585}" sibTransId="{32DDA5F2-B569-A140-ACE3-BB0EB1DF4A84}"/>
    <dgm:cxn modelId="{1219F560-5596-D049-AFD1-01BD905C4149}" type="presOf" srcId="{F8965D35-1697-3D40-95E0-C36594D66214}" destId="{B93F0381-815B-084B-A126-01F715B5A7AA}" srcOrd="1" destOrd="0" presId="urn:microsoft.com/office/officeart/2005/8/layout/process3"/>
    <dgm:cxn modelId="{0E6CAF61-8D6E-ED4D-9D5D-46D10D99BD89}" srcId="{5F2195B2-0EBF-9746-8302-F69B0D334F6E}" destId="{33955074-AC9C-AB4B-9F1C-2D7E08A080B7}" srcOrd="0" destOrd="0" parTransId="{3ECD4910-8AD8-7342-AB3E-28CC36EE64AA}" sibTransId="{BB558E93-A203-4B44-8043-9DA138383AC0}"/>
    <dgm:cxn modelId="{8E1E0563-7BCB-464B-9106-A9D0D18DFAB5}" type="presOf" srcId="{F8965D35-1697-3D40-95E0-C36594D66214}" destId="{3FF021BB-5C9A-9043-AFF5-93AA71F34B0C}" srcOrd="0" destOrd="0" presId="urn:microsoft.com/office/officeart/2005/8/layout/process3"/>
    <dgm:cxn modelId="{2F937963-745E-4D4C-9B85-1A54D0731F48}" type="presOf" srcId="{92FA2AF6-C545-4E4A-86C4-71B27896A575}" destId="{FB0BBF09-4DC5-EC45-BF54-62EF17C8D5D1}" srcOrd="1" destOrd="0" presId="urn:microsoft.com/office/officeart/2005/8/layout/process3"/>
    <dgm:cxn modelId="{C3A87C75-FE9B-2145-AFBD-07D29A6664BB}" type="presOf" srcId="{925EF3EB-69F6-074E-86F2-2B1B7ECFF072}" destId="{52B6D00C-798C-1C40-A558-22E5059C2B0A}" srcOrd="1" destOrd="0" presId="urn:microsoft.com/office/officeart/2005/8/layout/process3"/>
    <dgm:cxn modelId="{1E6FD87E-4AEF-7F4A-B4C8-27906D067AD2}" type="presOf" srcId="{5F2195B2-0EBF-9746-8302-F69B0D334F6E}" destId="{895BD993-7A87-0647-AC01-6735A805C95F}" srcOrd="0" destOrd="0" presId="urn:microsoft.com/office/officeart/2005/8/layout/process3"/>
    <dgm:cxn modelId="{EC4F1082-748F-C84F-919E-C12FD458FC09}" type="presOf" srcId="{14210CC1-D0DA-5D47-BA50-F89165D50F5D}" destId="{FA02884C-E34B-A448-845A-00BCCC60FD54}" srcOrd="1" destOrd="0" presId="urn:microsoft.com/office/officeart/2005/8/layout/process3"/>
    <dgm:cxn modelId="{4433A58B-225B-2442-81A0-AF65A53A2394}" type="presOf" srcId="{6F9A01AE-AC2E-B940-841E-C4CF7D487817}" destId="{DE781842-229E-0847-84E0-13807C1FEFF1}" srcOrd="0" destOrd="0" presId="urn:microsoft.com/office/officeart/2005/8/layout/process3"/>
    <dgm:cxn modelId="{3E7DC68D-A02B-4A4A-B31F-1188AF0F9BEE}" type="presOf" srcId="{30276FBC-85D7-5A4D-8576-64A26FEF6CE4}" destId="{65EF3BA4-5A83-6D4C-AC12-B74C11E952B5}" srcOrd="1" destOrd="0" presId="urn:microsoft.com/office/officeart/2005/8/layout/process3"/>
    <dgm:cxn modelId="{DE320295-09F6-2647-8116-B9ACF3CC4368}" type="presOf" srcId="{95F9AC06-A107-4E45-9BA1-B140AA776470}" destId="{C8450372-99A2-CF48-9983-2B2076FDB342}" srcOrd="0" destOrd="0" presId="urn:microsoft.com/office/officeart/2005/8/layout/process3"/>
    <dgm:cxn modelId="{7B208195-D252-A94E-B772-F7A2CF27B4BA}" type="presOf" srcId="{AAC01B79-04CA-4F4B-BC22-A9F4D1817C43}" destId="{5FDD350D-65EB-DD46-9314-DA215322C0AB}" srcOrd="0" destOrd="0" presId="urn:microsoft.com/office/officeart/2005/8/layout/process3"/>
    <dgm:cxn modelId="{C79A5D97-188E-B243-89AA-3C0F377F6D95}" srcId="{5F2195B2-0EBF-9746-8302-F69B0D334F6E}" destId="{81F6ACC6-D2A7-0D4B-BD66-CB5A0FF93CBF}" srcOrd="4" destOrd="0" parTransId="{1B533347-6C0D-924B-B164-85964D79D673}" sibTransId="{FC44682A-CECB-6D45-9CC0-425FC9FFB387}"/>
    <dgm:cxn modelId="{FEF6FD9A-6E23-7E4F-BC98-D025FBECC4C1}" srcId="{925EF3EB-69F6-074E-86F2-2B1B7ECFF072}" destId="{714BABD7-7438-9342-A262-CBCB01392C1E}" srcOrd="0" destOrd="0" parTransId="{CB2DDCAF-9864-5249-AC59-06EA2D522ED8}" sibTransId="{A5A7E1E1-D16B-0F45-A098-86834729532D}"/>
    <dgm:cxn modelId="{FE777D9E-FBE0-F14B-A21F-96E2DD416BCE}" type="presOf" srcId="{92FA2AF6-C545-4E4A-86C4-71B27896A575}" destId="{089A11A8-C944-FB45-B3A9-FD7531F0C085}" srcOrd="0" destOrd="0" presId="urn:microsoft.com/office/officeart/2005/8/layout/process3"/>
    <dgm:cxn modelId="{634351A8-F625-674B-9D46-379F76782FAB}" type="presOf" srcId="{81F6ACC6-D2A7-0D4B-BD66-CB5A0FF93CBF}" destId="{0B963244-2AAF-0544-A40E-C5CD2911B03D}" srcOrd="1" destOrd="0" presId="urn:microsoft.com/office/officeart/2005/8/layout/process3"/>
    <dgm:cxn modelId="{2144CCA8-85BD-FB41-B099-44A3316CED71}" type="presOf" srcId="{30276FBC-85D7-5A4D-8576-64A26FEF6CE4}" destId="{332CE4AC-70C3-4141-9617-AD0D72C810D1}" srcOrd="0" destOrd="0" presId="urn:microsoft.com/office/officeart/2005/8/layout/process3"/>
    <dgm:cxn modelId="{F84510D4-63B0-5345-AD29-3E9D3627D9CF}" type="presOf" srcId="{81F6ACC6-D2A7-0D4B-BD66-CB5A0FF93CBF}" destId="{E0FCCACD-37A5-7748-8A6E-E25F7B669FB6}" srcOrd="0" destOrd="0" presId="urn:microsoft.com/office/officeart/2005/8/layout/process3"/>
    <dgm:cxn modelId="{C7B7D6D4-DE76-D947-AD05-905A544C33AD}" srcId="{5F2195B2-0EBF-9746-8302-F69B0D334F6E}" destId="{14210CC1-D0DA-5D47-BA50-F89165D50F5D}" srcOrd="3" destOrd="0" parTransId="{1DACA7A3-7CBE-584A-AB7F-74E5E73D512D}" sibTransId="{F8965D35-1697-3D40-95E0-C36594D66214}"/>
    <dgm:cxn modelId="{914F56DB-552C-A14A-AE96-7BFD02457571}" type="presOf" srcId="{925EF3EB-69F6-074E-86F2-2B1B7ECFF072}" destId="{9F878A7A-5084-5A48-AC6F-1D2B8490AC1E}" srcOrd="0" destOrd="0" presId="urn:microsoft.com/office/officeart/2005/8/layout/process3"/>
    <dgm:cxn modelId="{930145EA-71E4-1A49-A7D4-F3F0B67097B2}" srcId="{81F6ACC6-D2A7-0D4B-BD66-CB5A0FF93CBF}" destId="{95F9AC06-A107-4E45-9BA1-B140AA776470}" srcOrd="0" destOrd="0" parTransId="{3326AF62-189F-8D4A-BC56-6DABCC45BF1E}" sibTransId="{2B9851D4-46A9-5747-BE2A-6B8F464E7EE7}"/>
    <dgm:cxn modelId="{5888CCF3-1265-B74A-8E5C-F5572F7FC3B8}" type="presOf" srcId="{14210CC1-D0DA-5D47-BA50-F89165D50F5D}" destId="{38873FC9-3FB3-344A-91F5-100ACE084FF8}" srcOrd="0" destOrd="0" presId="urn:microsoft.com/office/officeart/2005/8/layout/process3"/>
    <dgm:cxn modelId="{720291F4-BF50-7B4B-8633-7A0D1C4CF0AB}" srcId="{14210CC1-D0DA-5D47-BA50-F89165D50F5D}" destId="{6422F13B-6EB9-0140-A0AB-49DECDD663FE}" srcOrd="0" destOrd="0" parTransId="{8E23282A-7834-C84B-B8F6-821D79191887}" sibTransId="{B6A419AE-A70A-1740-93BF-719943D71B10}"/>
    <dgm:cxn modelId="{0D8FE446-254E-A846-B4DC-8BE6612B22A2}" type="presParOf" srcId="{895BD993-7A87-0647-AC01-6735A805C95F}" destId="{18D52649-1C0E-3E4D-A431-056719A92C6E}" srcOrd="0" destOrd="0" presId="urn:microsoft.com/office/officeart/2005/8/layout/process3"/>
    <dgm:cxn modelId="{A2F3C59D-D83A-4F4C-8DC9-D72DCEC23181}" type="presParOf" srcId="{18D52649-1C0E-3E4D-A431-056719A92C6E}" destId="{3E9DD5F0-8F24-3E41-80AD-CE6CD0568F3E}" srcOrd="0" destOrd="0" presId="urn:microsoft.com/office/officeart/2005/8/layout/process3"/>
    <dgm:cxn modelId="{C4FC6FE9-14FF-A842-85A1-36D69B2CF8A2}" type="presParOf" srcId="{18D52649-1C0E-3E4D-A431-056719A92C6E}" destId="{D5B76549-38B4-1A49-A834-9CE000DB626A}" srcOrd="1" destOrd="0" presId="urn:microsoft.com/office/officeart/2005/8/layout/process3"/>
    <dgm:cxn modelId="{5F4D65DD-A249-1249-BCB6-F558ABF90004}" type="presParOf" srcId="{18D52649-1C0E-3E4D-A431-056719A92C6E}" destId="{DE781842-229E-0847-84E0-13807C1FEFF1}" srcOrd="2" destOrd="0" presId="urn:microsoft.com/office/officeart/2005/8/layout/process3"/>
    <dgm:cxn modelId="{AE6CB255-5A68-BC45-B431-C337CE43481A}" type="presParOf" srcId="{895BD993-7A87-0647-AC01-6735A805C95F}" destId="{B1AABF33-3C7D-5544-B9B1-46E05C005041}" srcOrd="1" destOrd="0" presId="urn:microsoft.com/office/officeart/2005/8/layout/process3"/>
    <dgm:cxn modelId="{534C4AB6-D98C-D447-B47F-55B8181D461D}" type="presParOf" srcId="{B1AABF33-3C7D-5544-B9B1-46E05C005041}" destId="{760FFD4E-1B0D-004E-BAE7-D8BCC16427C7}" srcOrd="0" destOrd="0" presId="urn:microsoft.com/office/officeart/2005/8/layout/process3"/>
    <dgm:cxn modelId="{06150EAC-0192-E94E-9177-B42198EA27B7}" type="presParOf" srcId="{895BD993-7A87-0647-AC01-6735A805C95F}" destId="{320D09A1-1547-E34C-BFA9-B230BCE2367F}" srcOrd="2" destOrd="0" presId="urn:microsoft.com/office/officeart/2005/8/layout/process3"/>
    <dgm:cxn modelId="{8907A9F1-C128-CC4D-8F8A-68788CA87919}" type="presParOf" srcId="{320D09A1-1547-E34C-BFA9-B230BCE2367F}" destId="{332CE4AC-70C3-4141-9617-AD0D72C810D1}" srcOrd="0" destOrd="0" presId="urn:microsoft.com/office/officeart/2005/8/layout/process3"/>
    <dgm:cxn modelId="{2B07ACFD-8735-0149-8321-8FF0B48D9B90}" type="presParOf" srcId="{320D09A1-1547-E34C-BFA9-B230BCE2367F}" destId="{65EF3BA4-5A83-6D4C-AC12-B74C11E952B5}" srcOrd="1" destOrd="0" presId="urn:microsoft.com/office/officeart/2005/8/layout/process3"/>
    <dgm:cxn modelId="{98A48F5B-5044-294A-AC7A-10376125C683}" type="presParOf" srcId="{320D09A1-1547-E34C-BFA9-B230BCE2367F}" destId="{AFB4F6EB-5445-7D4D-BED9-C72E44A0CC62}" srcOrd="2" destOrd="0" presId="urn:microsoft.com/office/officeart/2005/8/layout/process3"/>
    <dgm:cxn modelId="{13A185E8-6687-5E46-B119-762FA4BECA27}" type="presParOf" srcId="{895BD993-7A87-0647-AC01-6735A805C95F}" destId="{089A11A8-C944-FB45-B3A9-FD7531F0C085}" srcOrd="3" destOrd="0" presId="urn:microsoft.com/office/officeart/2005/8/layout/process3"/>
    <dgm:cxn modelId="{B824F297-49A0-0346-8DAF-17C634B390AC}" type="presParOf" srcId="{089A11A8-C944-FB45-B3A9-FD7531F0C085}" destId="{FB0BBF09-4DC5-EC45-BF54-62EF17C8D5D1}" srcOrd="0" destOrd="0" presId="urn:microsoft.com/office/officeart/2005/8/layout/process3"/>
    <dgm:cxn modelId="{7CFB6E58-5998-5D4A-893A-C90E3C51C734}" type="presParOf" srcId="{895BD993-7A87-0647-AC01-6735A805C95F}" destId="{F88A5474-287F-8742-8C57-FE303D9B4F44}" srcOrd="4" destOrd="0" presId="urn:microsoft.com/office/officeart/2005/8/layout/process3"/>
    <dgm:cxn modelId="{2DCC4731-246C-E04D-8E86-A2504967C2BE}" type="presParOf" srcId="{F88A5474-287F-8742-8C57-FE303D9B4F44}" destId="{9F878A7A-5084-5A48-AC6F-1D2B8490AC1E}" srcOrd="0" destOrd="0" presId="urn:microsoft.com/office/officeart/2005/8/layout/process3"/>
    <dgm:cxn modelId="{208A966D-ED3F-194C-BAF4-5F32E453ED3A}" type="presParOf" srcId="{F88A5474-287F-8742-8C57-FE303D9B4F44}" destId="{52B6D00C-798C-1C40-A558-22E5059C2B0A}" srcOrd="1" destOrd="0" presId="urn:microsoft.com/office/officeart/2005/8/layout/process3"/>
    <dgm:cxn modelId="{E0725DD2-F804-9349-B643-FE3DD1520336}" type="presParOf" srcId="{F88A5474-287F-8742-8C57-FE303D9B4F44}" destId="{4E97E0B6-9253-0E4A-BC59-D7B9816A1E56}" srcOrd="2" destOrd="0" presId="urn:microsoft.com/office/officeart/2005/8/layout/process3"/>
    <dgm:cxn modelId="{2FFB3108-CC58-FF4D-B03E-E6939248106F}" type="presParOf" srcId="{895BD993-7A87-0647-AC01-6735A805C95F}" destId="{5FDD350D-65EB-DD46-9314-DA215322C0AB}" srcOrd="5" destOrd="0" presId="urn:microsoft.com/office/officeart/2005/8/layout/process3"/>
    <dgm:cxn modelId="{6B03277D-BB05-4842-A4E7-A22569E98D85}" type="presParOf" srcId="{5FDD350D-65EB-DD46-9314-DA215322C0AB}" destId="{643053C5-63A5-5246-933D-DCF2C587FA94}" srcOrd="0" destOrd="0" presId="urn:microsoft.com/office/officeart/2005/8/layout/process3"/>
    <dgm:cxn modelId="{E51069B1-7ED3-C046-B060-10A75598516A}" type="presParOf" srcId="{895BD993-7A87-0647-AC01-6735A805C95F}" destId="{463E015D-55E9-7843-8CD2-C93C8A145A51}" srcOrd="6" destOrd="0" presId="urn:microsoft.com/office/officeart/2005/8/layout/process3"/>
    <dgm:cxn modelId="{7A306F40-9B93-984A-8BC2-874F2247A913}" type="presParOf" srcId="{463E015D-55E9-7843-8CD2-C93C8A145A51}" destId="{38873FC9-3FB3-344A-91F5-100ACE084FF8}" srcOrd="0" destOrd="0" presId="urn:microsoft.com/office/officeart/2005/8/layout/process3"/>
    <dgm:cxn modelId="{04D0ADF6-AEB4-C742-BF5F-E3D0707455CF}" type="presParOf" srcId="{463E015D-55E9-7843-8CD2-C93C8A145A51}" destId="{FA02884C-E34B-A448-845A-00BCCC60FD54}" srcOrd="1" destOrd="0" presId="urn:microsoft.com/office/officeart/2005/8/layout/process3"/>
    <dgm:cxn modelId="{113CB83A-DDBB-C249-B14B-79A1D2308B4F}" type="presParOf" srcId="{463E015D-55E9-7843-8CD2-C93C8A145A51}" destId="{852709B5-50C3-354A-A5EC-595CF6648CD8}" srcOrd="2" destOrd="0" presId="urn:microsoft.com/office/officeart/2005/8/layout/process3"/>
    <dgm:cxn modelId="{CD4823EE-7057-8949-A3FC-47E0F52FAD93}" type="presParOf" srcId="{895BD993-7A87-0647-AC01-6735A805C95F}" destId="{3FF021BB-5C9A-9043-AFF5-93AA71F34B0C}" srcOrd="7" destOrd="0" presId="urn:microsoft.com/office/officeart/2005/8/layout/process3"/>
    <dgm:cxn modelId="{436055C9-F0ED-9241-B115-C0A50F27BD7F}" type="presParOf" srcId="{3FF021BB-5C9A-9043-AFF5-93AA71F34B0C}" destId="{B93F0381-815B-084B-A126-01F715B5A7AA}" srcOrd="0" destOrd="0" presId="urn:microsoft.com/office/officeart/2005/8/layout/process3"/>
    <dgm:cxn modelId="{A440D228-02E3-6F49-A157-A03727DB8733}" type="presParOf" srcId="{895BD993-7A87-0647-AC01-6735A805C95F}" destId="{6B462D78-A2A3-2648-8071-98CDD5C3BE36}" srcOrd="8" destOrd="0" presId="urn:microsoft.com/office/officeart/2005/8/layout/process3"/>
    <dgm:cxn modelId="{50D8FB00-C563-6448-8B96-A25F3958458F}" type="presParOf" srcId="{6B462D78-A2A3-2648-8071-98CDD5C3BE36}" destId="{E0FCCACD-37A5-7748-8A6E-E25F7B669FB6}" srcOrd="0" destOrd="0" presId="urn:microsoft.com/office/officeart/2005/8/layout/process3"/>
    <dgm:cxn modelId="{D8F69477-526E-8740-B998-A310B8D008A5}" type="presParOf" srcId="{6B462D78-A2A3-2648-8071-98CDD5C3BE36}" destId="{0B963244-2AAF-0544-A40E-C5CD2911B03D}" srcOrd="1" destOrd="0" presId="urn:microsoft.com/office/officeart/2005/8/layout/process3"/>
    <dgm:cxn modelId="{9462C211-95F4-5048-AB41-DB9C8BE9F63E}" type="presParOf" srcId="{6B462D78-A2A3-2648-8071-98CDD5C3BE36}" destId="{C8450372-99A2-CF48-9983-2B2076FDB342}"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22473-9E83-4947-9394-BE02634DDC22}">
      <dsp:nvSpPr>
        <dsp:cNvPr id="0" name=""/>
        <dsp:cNvSpPr/>
      </dsp:nvSpPr>
      <dsp:spPr>
        <a:xfrm>
          <a:off x="73557" y="1383"/>
          <a:ext cx="1195359" cy="5976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t>HGCal硅模块制作流程</a:t>
          </a:r>
          <a:endParaRPr lang="en-US" sz="1400" kern="1200" dirty="0"/>
        </a:p>
      </dsp:txBody>
      <dsp:txXfrm>
        <a:off x="91062" y="18888"/>
        <a:ext cx="1160349" cy="562669"/>
      </dsp:txXfrm>
    </dsp:sp>
    <dsp:sp modelId="{1F1F835B-CD3A-B74B-8BAB-B4C7D02E4623}">
      <dsp:nvSpPr>
        <dsp:cNvPr id="0" name=""/>
        <dsp:cNvSpPr/>
      </dsp:nvSpPr>
      <dsp:spPr>
        <a:xfrm>
          <a:off x="193093" y="599062"/>
          <a:ext cx="183021" cy="448259"/>
        </a:xfrm>
        <a:custGeom>
          <a:avLst/>
          <a:gdLst/>
          <a:ahLst/>
          <a:cxnLst/>
          <a:rect l="0" t="0" r="0" b="0"/>
          <a:pathLst>
            <a:path>
              <a:moveTo>
                <a:pt x="0" y="0"/>
              </a:moveTo>
              <a:lnTo>
                <a:pt x="0" y="448259"/>
              </a:lnTo>
              <a:lnTo>
                <a:pt x="183021" y="4482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D2A149-B210-C74A-B064-F5D298F7DEF2}">
      <dsp:nvSpPr>
        <dsp:cNvPr id="0" name=""/>
        <dsp:cNvSpPr/>
      </dsp:nvSpPr>
      <dsp:spPr>
        <a:xfrm>
          <a:off x="376114" y="748482"/>
          <a:ext cx="956287" cy="597679"/>
        </a:xfrm>
        <a:prstGeom prst="roundRect">
          <a:avLst>
            <a:gd name="adj" fmla="val 10000"/>
          </a:avLst>
        </a:prstGeom>
        <a:solidFill>
          <a:schemeClr val="accent6">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err="1"/>
            <a:t>元器件</a:t>
          </a:r>
          <a:r>
            <a:rPr lang="en-US" altLang="zh-CN" sz="1300" kern="1200" dirty="0"/>
            <a:t>/</a:t>
          </a:r>
          <a:r>
            <a:rPr lang="zh-CN" altLang="en-US" sz="1300" kern="1200" dirty="0"/>
            <a:t>半成品质量控制</a:t>
          </a:r>
          <a:endParaRPr lang="en-US" sz="1300" kern="1200" dirty="0"/>
        </a:p>
      </dsp:txBody>
      <dsp:txXfrm>
        <a:off x="393619" y="765987"/>
        <a:ext cx="921277" cy="562669"/>
      </dsp:txXfrm>
    </dsp:sp>
    <dsp:sp modelId="{502671C1-CE29-404B-8CD1-EB33E7E9EFF5}">
      <dsp:nvSpPr>
        <dsp:cNvPr id="0" name=""/>
        <dsp:cNvSpPr/>
      </dsp:nvSpPr>
      <dsp:spPr>
        <a:xfrm>
          <a:off x="193093" y="599062"/>
          <a:ext cx="183021" cy="1195359"/>
        </a:xfrm>
        <a:custGeom>
          <a:avLst/>
          <a:gdLst/>
          <a:ahLst/>
          <a:cxnLst/>
          <a:rect l="0" t="0" r="0" b="0"/>
          <a:pathLst>
            <a:path>
              <a:moveTo>
                <a:pt x="0" y="0"/>
              </a:moveTo>
              <a:lnTo>
                <a:pt x="0" y="1195359"/>
              </a:lnTo>
              <a:lnTo>
                <a:pt x="183021" y="11953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040101-07E7-7B4B-83E0-FD01C093D513}">
      <dsp:nvSpPr>
        <dsp:cNvPr id="0" name=""/>
        <dsp:cNvSpPr/>
      </dsp:nvSpPr>
      <dsp:spPr>
        <a:xfrm>
          <a:off x="376114" y="1495582"/>
          <a:ext cx="956287" cy="597679"/>
        </a:xfrm>
        <a:prstGeom prst="roundRect">
          <a:avLst>
            <a:gd name="adj" fmla="val 10000"/>
          </a:avLst>
        </a:prstGeom>
        <a:solidFill>
          <a:srgbClr val="FFFF0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err="1"/>
            <a:t>硅模块集成</a:t>
          </a:r>
          <a:endParaRPr lang="en-US" sz="1300" kern="1200" dirty="0"/>
        </a:p>
      </dsp:txBody>
      <dsp:txXfrm>
        <a:off x="393619" y="1513087"/>
        <a:ext cx="921277" cy="562669"/>
      </dsp:txXfrm>
    </dsp:sp>
    <dsp:sp modelId="{3CF67334-9B35-1E4D-B6B5-14B082FB3D83}">
      <dsp:nvSpPr>
        <dsp:cNvPr id="0" name=""/>
        <dsp:cNvSpPr/>
      </dsp:nvSpPr>
      <dsp:spPr>
        <a:xfrm>
          <a:off x="193093" y="599062"/>
          <a:ext cx="183021" cy="1942458"/>
        </a:xfrm>
        <a:custGeom>
          <a:avLst/>
          <a:gdLst/>
          <a:ahLst/>
          <a:cxnLst/>
          <a:rect l="0" t="0" r="0" b="0"/>
          <a:pathLst>
            <a:path>
              <a:moveTo>
                <a:pt x="0" y="0"/>
              </a:moveTo>
              <a:lnTo>
                <a:pt x="0" y="1942458"/>
              </a:lnTo>
              <a:lnTo>
                <a:pt x="183021" y="19424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1D8186-30A6-1A46-AE79-791C24D4396E}">
      <dsp:nvSpPr>
        <dsp:cNvPr id="0" name=""/>
        <dsp:cNvSpPr/>
      </dsp:nvSpPr>
      <dsp:spPr>
        <a:xfrm>
          <a:off x="376114" y="2242681"/>
          <a:ext cx="956287" cy="597679"/>
        </a:xfrm>
        <a:prstGeom prst="roundRect">
          <a:avLst>
            <a:gd name="adj" fmla="val 10000"/>
          </a:avLst>
        </a:prstGeom>
        <a:solidFill>
          <a:srgbClr val="92D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err="1"/>
            <a:t>电子学绑定</a:t>
          </a:r>
          <a:endParaRPr lang="en-US" sz="1300" kern="1200" dirty="0"/>
        </a:p>
      </dsp:txBody>
      <dsp:txXfrm>
        <a:off x="393619" y="2260186"/>
        <a:ext cx="921277" cy="562669"/>
      </dsp:txXfrm>
    </dsp:sp>
    <dsp:sp modelId="{8759BB37-68EF-A14E-A07B-F6A5228D843C}">
      <dsp:nvSpPr>
        <dsp:cNvPr id="0" name=""/>
        <dsp:cNvSpPr/>
      </dsp:nvSpPr>
      <dsp:spPr>
        <a:xfrm>
          <a:off x="193093" y="599062"/>
          <a:ext cx="183021" cy="2689557"/>
        </a:xfrm>
        <a:custGeom>
          <a:avLst/>
          <a:gdLst/>
          <a:ahLst/>
          <a:cxnLst/>
          <a:rect l="0" t="0" r="0" b="0"/>
          <a:pathLst>
            <a:path>
              <a:moveTo>
                <a:pt x="0" y="0"/>
              </a:moveTo>
              <a:lnTo>
                <a:pt x="0" y="2689557"/>
              </a:lnTo>
              <a:lnTo>
                <a:pt x="183021" y="26895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9F5731-5DB0-BC4A-B390-DE4CB3088EB9}">
      <dsp:nvSpPr>
        <dsp:cNvPr id="0" name=""/>
        <dsp:cNvSpPr/>
      </dsp:nvSpPr>
      <dsp:spPr>
        <a:xfrm>
          <a:off x="376114" y="2989780"/>
          <a:ext cx="956287" cy="597679"/>
        </a:xfrm>
        <a:prstGeom prst="roundRect">
          <a:avLst>
            <a:gd name="adj" fmla="val 10000"/>
          </a:avLst>
        </a:prstGeom>
        <a:solidFill>
          <a:srgbClr val="00B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err="1"/>
            <a:t>硅模块封装</a:t>
          </a:r>
          <a:endParaRPr lang="en-US" sz="1300" kern="1200" dirty="0"/>
        </a:p>
      </dsp:txBody>
      <dsp:txXfrm>
        <a:off x="393619" y="3007285"/>
        <a:ext cx="921277" cy="562669"/>
      </dsp:txXfrm>
    </dsp:sp>
    <dsp:sp modelId="{49323DD6-61B1-F04E-8D5C-182398FC226A}">
      <dsp:nvSpPr>
        <dsp:cNvPr id="0" name=""/>
        <dsp:cNvSpPr/>
      </dsp:nvSpPr>
      <dsp:spPr>
        <a:xfrm>
          <a:off x="193093" y="599062"/>
          <a:ext cx="183021" cy="3436657"/>
        </a:xfrm>
        <a:custGeom>
          <a:avLst/>
          <a:gdLst/>
          <a:ahLst/>
          <a:cxnLst/>
          <a:rect l="0" t="0" r="0" b="0"/>
          <a:pathLst>
            <a:path>
              <a:moveTo>
                <a:pt x="0" y="0"/>
              </a:moveTo>
              <a:lnTo>
                <a:pt x="0" y="3436657"/>
              </a:lnTo>
              <a:lnTo>
                <a:pt x="183021" y="3436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C07AEB-C49B-654D-8F66-BC89B7E7BE6B}">
      <dsp:nvSpPr>
        <dsp:cNvPr id="0" name=""/>
        <dsp:cNvSpPr/>
      </dsp:nvSpPr>
      <dsp:spPr>
        <a:xfrm>
          <a:off x="376114" y="3736880"/>
          <a:ext cx="956287" cy="597679"/>
        </a:xfrm>
        <a:prstGeom prst="roundRect">
          <a:avLst>
            <a:gd name="adj" fmla="val 10000"/>
          </a:avLst>
        </a:prstGeom>
        <a:solidFill>
          <a:schemeClr val="accent3">
            <a:lumMod val="7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err="1"/>
            <a:t>测试</a:t>
          </a:r>
          <a:endParaRPr lang="en-US" sz="1300" kern="1200" dirty="0"/>
        </a:p>
      </dsp:txBody>
      <dsp:txXfrm>
        <a:off x="393619" y="3754385"/>
        <a:ext cx="921277" cy="562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22473-9E83-4947-9394-BE02634DDC22}">
      <dsp:nvSpPr>
        <dsp:cNvPr id="0" name=""/>
        <dsp:cNvSpPr/>
      </dsp:nvSpPr>
      <dsp:spPr>
        <a:xfrm>
          <a:off x="262917" y="0"/>
          <a:ext cx="1204068" cy="6020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err="1"/>
            <a:t>HGCal</a:t>
          </a:r>
          <a:r>
            <a:rPr lang="en-US" sz="1300" kern="1200" dirty="0"/>
            <a:t> Module Assembly  </a:t>
          </a:r>
        </a:p>
      </dsp:txBody>
      <dsp:txXfrm>
        <a:off x="280550" y="17633"/>
        <a:ext cx="1168802" cy="566768"/>
      </dsp:txXfrm>
    </dsp:sp>
    <dsp:sp modelId="{1F1F835B-CD3A-B74B-8BAB-B4C7D02E4623}">
      <dsp:nvSpPr>
        <dsp:cNvPr id="0" name=""/>
        <dsp:cNvSpPr/>
      </dsp:nvSpPr>
      <dsp:spPr>
        <a:xfrm>
          <a:off x="337604" y="602034"/>
          <a:ext cx="91440" cy="351143"/>
        </a:xfrm>
        <a:custGeom>
          <a:avLst/>
          <a:gdLst/>
          <a:ahLst/>
          <a:cxnLst/>
          <a:rect l="0" t="0" r="0" b="0"/>
          <a:pathLst>
            <a:path>
              <a:moveTo>
                <a:pt x="45720" y="0"/>
              </a:moveTo>
              <a:lnTo>
                <a:pt x="45720" y="351143"/>
              </a:lnTo>
              <a:lnTo>
                <a:pt x="124974" y="3511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D2A149-B210-C74A-B064-F5D298F7DEF2}">
      <dsp:nvSpPr>
        <dsp:cNvPr id="0" name=""/>
        <dsp:cNvSpPr/>
      </dsp:nvSpPr>
      <dsp:spPr>
        <a:xfrm>
          <a:off x="462578" y="751210"/>
          <a:ext cx="963254" cy="403934"/>
        </a:xfrm>
        <a:prstGeom prst="roundRect">
          <a:avLst>
            <a:gd name="adj" fmla="val 10000"/>
          </a:avLst>
        </a:prstGeom>
        <a:solidFill>
          <a:srgbClr val="FFFF0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Components test </a:t>
          </a:r>
        </a:p>
      </dsp:txBody>
      <dsp:txXfrm>
        <a:off x="474409" y="763041"/>
        <a:ext cx="939592" cy="380272"/>
      </dsp:txXfrm>
    </dsp:sp>
    <dsp:sp modelId="{502671C1-CE29-404B-8CD1-EB33E7E9EFF5}">
      <dsp:nvSpPr>
        <dsp:cNvPr id="0" name=""/>
        <dsp:cNvSpPr/>
      </dsp:nvSpPr>
      <dsp:spPr>
        <a:xfrm>
          <a:off x="337604" y="602034"/>
          <a:ext cx="91440" cy="873519"/>
        </a:xfrm>
        <a:custGeom>
          <a:avLst/>
          <a:gdLst/>
          <a:ahLst/>
          <a:cxnLst/>
          <a:rect l="0" t="0" r="0" b="0"/>
          <a:pathLst>
            <a:path>
              <a:moveTo>
                <a:pt x="45720" y="0"/>
              </a:moveTo>
              <a:lnTo>
                <a:pt x="45720" y="873519"/>
              </a:lnTo>
              <a:lnTo>
                <a:pt x="136388" y="873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040101-07E7-7B4B-83E0-FD01C093D513}">
      <dsp:nvSpPr>
        <dsp:cNvPr id="0" name=""/>
        <dsp:cNvSpPr/>
      </dsp:nvSpPr>
      <dsp:spPr>
        <a:xfrm>
          <a:off x="473992" y="1275852"/>
          <a:ext cx="963254" cy="399401"/>
        </a:xfrm>
        <a:prstGeom prst="roundRect">
          <a:avLst>
            <a:gd name="adj" fmla="val 10000"/>
          </a:avLst>
        </a:prstGeom>
        <a:solidFill>
          <a:schemeClr val="accent5">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Assembly</a:t>
          </a:r>
        </a:p>
      </dsp:txBody>
      <dsp:txXfrm>
        <a:off x="485690" y="1287550"/>
        <a:ext cx="939858" cy="376005"/>
      </dsp:txXfrm>
    </dsp:sp>
    <dsp:sp modelId="{3CF67334-9B35-1E4D-B6B5-14B082FB3D83}">
      <dsp:nvSpPr>
        <dsp:cNvPr id="0" name=""/>
        <dsp:cNvSpPr/>
      </dsp:nvSpPr>
      <dsp:spPr>
        <a:xfrm>
          <a:off x="337604" y="602034"/>
          <a:ext cx="91440" cy="1456035"/>
        </a:xfrm>
        <a:custGeom>
          <a:avLst/>
          <a:gdLst/>
          <a:ahLst/>
          <a:cxnLst/>
          <a:rect l="0" t="0" r="0" b="0"/>
          <a:pathLst>
            <a:path>
              <a:moveTo>
                <a:pt x="45720" y="0"/>
              </a:moveTo>
              <a:lnTo>
                <a:pt x="45720" y="1456035"/>
              </a:lnTo>
              <a:lnTo>
                <a:pt x="114147" y="14560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1D8186-30A6-1A46-AE79-791C24D4396E}">
      <dsp:nvSpPr>
        <dsp:cNvPr id="0" name=""/>
        <dsp:cNvSpPr/>
      </dsp:nvSpPr>
      <dsp:spPr>
        <a:xfrm>
          <a:off x="451751" y="1859765"/>
          <a:ext cx="963254" cy="396608"/>
        </a:xfrm>
        <a:prstGeom prst="roundRect">
          <a:avLst>
            <a:gd name="adj" fmla="val 10000"/>
          </a:avLst>
        </a:prstGeom>
        <a:solidFill>
          <a:schemeClr val="accent6">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Wire bonding</a:t>
          </a:r>
        </a:p>
      </dsp:txBody>
      <dsp:txXfrm>
        <a:off x="463367" y="1871381"/>
        <a:ext cx="940022" cy="373376"/>
      </dsp:txXfrm>
    </dsp:sp>
    <dsp:sp modelId="{8759BB37-68EF-A14E-A07B-F6A5228D843C}">
      <dsp:nvSpPr>
        <dsp:cNvPr id="0" name=""/>
        <dsp:cNvSpPr/>
      </dsp:nvSpPr>
      <dsp:spPr>
        <a:xfrm>
          <a:off x="337604" y="602034"/>
          <a:ext cx="91440" cy="1996773"/>
        </a:xfrm>
        <a:custGeom>
          <a:avLst/>
          <a:gdLst/>
          <a:ahLst/>
          <a:cxnLst/>
          <a:rect l="0" t="0" r="0" b="0"/>
          <a:pathLst>
            <a:path>
              <a:moveTo>
                <a:pt x="45720" y="0"/>
              </a:moveTo>
              <a:lnTo>
                <a:pt x="45720" y="1996773"/>
              </a:lnTo>
              <a:lnTo>
                <a:pt x="135637" y="19967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9F5731-5DB0-BC4A-B390-DE4CB3088EB9}">
      <dsp:nvSpPr>
        <dsp:cNvPr id="0" name=""/>
        <dsp:cNvSpPr/>
      </dsp:nvSpPr>
      <dsp:spPr>
        <a:xfrm>
          <a:off x="473241" y="2397719"/>
          <a:ext cx="963254" cy="402176"/>
        </a:xfrm>
        <a:prstGeom prst="roundRect">
          <a:avLst>
            <a:gd name="adj" fmla="val 10000"/>
          </a:avLst>
        </a:prstGeom>
        <a:solidFill>
          <a:srgbClr val="92D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Encapsulation</a:t>
          </a:r>
        </a:p>
      </dsp:txBody>
      <dsp:txXfrm>
        <a:off x="485020" y="2409498"/>
        <a:ext cx="939696" cy="378618"/>
      </dsp:txXfrm>
    </dsp:sp>
    <dsp:sp modelId="{49323DD6-61B1-F04E-8D5C-182398FC226A}">
      <dsp:nvSpPr>
        <dsp:cNvPr id="0" name=""/>
        <dsp:cNvSpPr/>
      </dsp:nvSpPr>
      <dsp:spPr>
        <a:xfrm>
          <a:off x="337604" y="602034"/>
          <a:ext cx="91440" cy="2540503"/>
        </a:xfrm>
        <a:custGeom>
          <a:avLst/>
          <a:gdLst/>
          <a:ahLst/>
          <a:cxnLst/>
          <a:rect l="0" t="0" r="0" b="0"/>
          <a:pathLst>
            <a:path>
              <a:moveTo>
                <a:pt x="45720" y="0"/>
              </a:moveTo>
              <a:lnTo>
                <a:pt x="45720" y="2540503"/>
              </a:lnTo>
              <a:lnTo>
                <a:pt x="135637" y="254050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C07AEB-C49B-654D-8F66-BC89B7E7BE6B}">
      <dsp:nvSpPr>
        <dsp:cNvPr id="0" name=""/>
        <dsp:cNvSpPr/>
      </dsp:nvSpPr>
      <dsp:spPr>
        <a:xfrm>
          <a:off x="473241" y="2938989"/>
          <a:ext cx="963254" cy="407095"/>
        </a:xfrm>
        <a:prstGeom prst="roundRect">
          <a:avLst>
            <a:gd name="adj" fmla="val 10000"/>
          </a:avLst>
        </a:prstGeom>
        <a:solidFill>
          <a:schemeClr val="bg2">
            <a:lumMod val="40000"/>
            <a:lumOff val="6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Module testing</a:t>
          </a:r>
        </a:p>
      </dsp:txBody>
      <dsp:txXfrm>
        <a:off x="485164" y="2950912"/>
        <a:ext cx="939408" cy="383249"/>
      </dsp:txXfrm>
    </dsp:sp>
    <dsp:sp modelId="{4DBE1428-CD84-4945-920A-331A707E786B}">
      <dsp:nvSpPr>
        <dsp:cNvPr id="0" name=""/>
        <dsp:cNvSpPr/>
      </dsp:nvSpPr>
      <dsp:spPr>
        <a:xfrm>
          <a:off x="337604" y="602034"/>
          <a:ext cx="91440" cy="3071298"/>
        </a:xfrm>
        <a:custGeom>
          <a:avLst/>
          <a:gdLst/>
          <a:ahLst/>
          <a:cxnLst/>
          <a:rect l="0" t="0" r="0" b="0"/>
          <a:pathLst>
            <a:path>
              <a:moveTo>
                <a:pt x="45720" y="0"/>
              </a:moveTo>
              <a:lnTo>
                <a:pt x="45720" y="3071298"/>
              </a:lnTo>
              <a:lnTo>
                <a:pt x="123249" y="30712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D8ACD8-571B-9E49-BF2B-42B343D91105}">
      <dsp:nvSpPr>
        <dsp:cNvPr id="0" name=""/>
        <dsp:cNvSpPr/>
      </dsp:nvSpPr>
      <dsp:spPr>
        <a:xfrm>
          <a:off x="460854" y="3516412"/>
          <a:ext cx="963254" cy="313840"/>
        </a:xfrm>
        <a:prstGeom prst="roundRect">
          <a:avLst>
            <a:gd name="adj" fmla="val 10000"/>
          </a:avLst>
        </a:prstGeom>
        <a:solidFill>
          <a:srgbClr val="7030A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QA/QC</a:t>
          </a:r>
        </a:p>
      </dsp:txBody>
      <dsp:txXfrm>
        <a:off x="470046" y="3525604"/>
        <a:ext cx="944870" cy="2954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76549-38B4-1A49-A834-9CE000DB626A}">
      <dsp:nvSpPr>
        <dsp:cNvPr id="0" name=""/>
        <dsp:cNvSpPr/>
      </dsp:nvSpPr>
      <dsp:spPr>
        <a:xfrm>
          <a:off x="4514" y="48876"/>
          <a:ext cx="1024606" cy="4585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altLang="zh-CN" sz="1600" kern="1200" dirty="0"/>
            <a:t>2026/3</a:t>
          </a:r>
          <a:endParaRPr lang="zh-CN" altLang="en-US" sz="1600" kern="1200" dirty="0"/>
        </a:p>
      </dsp:txBody>
      <dsp:txXfrm>
        <a:off x="4514" y="48876"/>
        <a:ext cx="1024606" cy="305697"/>
      </dsp:txXfrm>
    </dsp:sp>
    <dsp:sp modelId="{DE781842-229E-0847-84E0-13807C1FEFF1}">
      <dsp:nvSpPr>
        <dsp:cNvPr id="0" name=""/>
        <dsp:cNvSpPr/>
      </dsp:nvSpPr>
      <dsp:spPr>
        <a:xfrm>
          <a:off x="53571" y="562176"/>
          <a:ext cx="1346210" cy="3889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altLang="zh-CN" sz="900" kern="1200" dirty="0">
              <a:highlight>
                <a:srgbClr val="00FF00"/>
              </a:highlight>
            </a:rPr>
            <a:t>2500 </a:t>
          </a:r>
          <a:r>
            <a:rPr lang="en-US" altLang="zh-CN" sz="900" kern="1200" dirty="0" err="1">
              <a:highlight>
                <a:srgbClr val="00FF00"/>
              </a:highlight>
            </a:rPr>
            <a:t>CuW</a:t>
          </a:r>
          <a:r>
            <a:rPr lang="en-US" altLang="zh-CN" sz="900" kern="1200" dirty="0">
              <a:highlight>
                <a:srgbClr val="00FF00"/>
              </a:highlight>
            </a:rPr>
            <a:t> (1500LD +1000HD)</a:t>
          </a:r>
          <a:endParaRPr lang="zh-CN" altLang="en-US" sz="900" kern="1200" dirty="0">
            <a:highlight>
              <a:srgbClr val="00FF00"/>
            </a:highlight>
          </a:endParaRPr>
        </a:p>
      </dsp:txBody>
      <dsp:txXfrm>
        <a:off x="64963" y="573568"/>
        <a:ext cx="1323426" cy="366154"/>
      </dsp:txXfrm>
    </dsp:sp>
    <dsp:sp modelId="{B1AABF33-3C7D-5544-B9B1-46E05C005041}">
      <dsp:nvSpPr>
        <dsp:cNvPr id="0" name=""/>
        <dsp:cNvSpPr/>
      </dsp:nvSpPr>
      <dsp:spPr>
        <a:xfrm rot="14532">
          <a:off x="1224646" y="78044"/>
          <a:ext cx="414521" cy="2550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1224646" y="128901"/>
        <a:ext cx="337992" cy="153059"/>
      </dsp:txXfrm>
    </dsp:sp>
    <dsp:sp modelId="{65EF3BA4-5A83-6D4C-AC12-B74C11E952B5}">
      <dsp:nvSpPr>
        <dsp:cNvPr id="0" name=""/>
        <dsp:cNvSpPr/>
      </dsp:nvSpPr>
      <dsp:spPr>
        <a:xfrm>
          <a:off x="1811229" y="66696"/>
          <a:ext cx="1024606" cy="4279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altLang="zh-CN" sz="1600" kern="1200" dirty="0"/>
            <a:t>2026/5</a:t>
          </a:r>
          <a:endParaRPr lang="zh-CN" altLang="en-US" sz="1600" kern="1200" dirty="0"/>
        </a:p>
      </dsp:txBody>
      <dsp:txXfrm>
        <a:off x="1811229" y="66696"/>
        <a:ext cx="1024606" cy="285330"/>
      </dsp:txXfrm>
    </dsp:sp>
    <dsp:sp modelId="{AFB4F6EB-5445-7D4D-BED9-C72E44A0CC62}">
      <dsp:nvSpPr>
        <dsp:cNvPr id="0" name=""/>
        <dsp:cNvSpPr/>
      </dsp:nvSpPr>
      <dsp:spPr>
        <a:xfrm>
          <a:off x="2021088" y="544356"/>
          <a:ext cx="1024606" cy="3889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altLang="zh-CN" sz="900" kern="1200" dirty="0">
              <a:highlight>
                <a:srgbClr val="00FF00"/>
              </a:highlight>
            </a:rPr>
            <a:t>2500 </a:t>
          </a:r>
          <a:r>
            <a:rPr lang="en-US" altLang="zh-CN" sz="900" kern="1200" dirty="0" err="1">
              <a:highlight>
                <a:srgbClr val="00FF00"/>
              </a:highlight>
            </a:rPr>
            <a:t>CuW</a:t>
          </a:r>
          <a:endParaRPr lang="zh-CN" altLang="en-US" sz="900" kern="1200" dirty="0">
            <a:highlight>
              <a:srgbClr val="00FF00"/>
            </a:highlight>
          </a:endParaRPr>
        </a:p>
      </dsp:txBody>
      <dsp:txXfrm>
        <a:off x="2032480" y="555748"/>
        <a:ext cx="1001822" cy="366154"/>
      </dsp:txXfrm>
    </dsp:sp>
    <dsp:sp modelId="{089A11A8-C944-FB45-B3A9-FD7531F0C085}">
      <dsp:nvSpPr>
        <dsp:cNvPr id="0" name=""/>
        <dsp:cNvSpPr/>
      </dsp:nvSpPr>
      <dsp:spPr>
        <a:xfrm rot="27353">
          <a:off x="2991157" y="88435"/>
          <a:ext cx="329302" cy="2550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2991158" y="139150"/>
        <a:ext cx="252773" cy="153059"/>
      </dsp:txXfrm>
    </dsp:sp>
    <dsp:sp modelId="{52B6D00C-798C-1C40-A558-22E5059C2B0A}">
      <dsp:nvSpPr>
        <dsp:cNvPr id="0" name=""/>
        <dsp:cNvSpPr/>
      </dsp:nvSpPr>
      <dsp:spPr>
        <a:xfrm>
          <a:off x="3457142" y="97253"/>
          <a:ext cx="1024606" cy="3756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altLang="zh-CN" sz="1600" kern="1200" dirty="0"/>
            <a:t>2026/9</a:t>
          </a:r>
          <a:endParaRPr lang="zh-CN" altLang="en-US" sz="1600" kern="1200" dirty="0"/>
        </a:p>
      </dsp:txBody>
      <dsp:txXfrm>
        <a:off x="3457142" y="97253"/>
        <a:ext cx="1024606" cy="250407"/>
      </dsp:txXfrm>
    </dsp:sp>
    <dsp:sp modelId="{4E97E0B6-9253-0E4A-BC59-D7B9816A1E56}">
      <dsp:nvSpPr>
        <dsp:cNvPr id="0" name=""/>
        <dsp:cNvSpPr/>
      </dsp:nvSpPr>
      <dsp:spPr>
        <a:xfrm>
          <a:off x="3667002" y="513798"/>
          <a:ext cx="1024606" cy="3889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altLang="zh-CN" sz="900" kern="1200" dirty="0"/>
            <a:t>2500 </a:t>
          </a:r>
          <a:r>
            <a:rPr lang="en-US" altLang="zh-CN" sz="900" kern="1200" dirty="0" err="1"/>
            <a:t>CuW</a:t>
          </a:r>
          <a:r>
            <a:rPr lang="en-US" altLang="zh-CN" sz="900" kern="1200" dirty="0"/>
            <a:t> </a:t>
          </a:r>
          <a:endParaRPr lang="zh-CN" altLang="en-US" sz="900" kern="1200" dirty="0"/>
        </a:p>
      </dsp:txBody>
      <dsp:txXfrm>
        <a:off x="3678394" y="525190"/>
        <a:ext cx="1001822" cy="366154"/>
      </dsp:txXfrm>
    </dsp:sp>
    <dsp:sp modelId="{5FDD350D-65EB-DD46-9314-DA215322C0AB}">
      <dsp:nvSpPr>
        <dsp:cNvPr id="0" name=""/>
        <dsp:cNvSpPr/>
      </dsp:nvSpPr>
      <dsp:spPr>
        <a:xfrm rot="21559195">
          <a:off x="4637064" y="85030"/>
          <a:ext cx="329315" cy="2550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4637067" y="136503"/>
        <a:ext cx="252786" cy="153059"/>
      </dsp:txXfrm>
    </dsp:sp>
    <dsp:sp modelId="{FA02884C-E34B-A448-845A-00BCCC60FD54}">
      <dsp:nvSpPr>
        <dsp:cNvPr id="0" name=""/>
        <dsp:cNvSpPr/>
      </dsp:nvSpPr>
      <dsp:spPr>
        <a:xfrm>
          <a:off x="5103056" y="51667"/>
          <a:ext cx="1024606" cy="4537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altLang="zh-CN" sz="1600" kern="1200" dirty="0"/>
            <a:t>2026/12</a:t>
          </a:r>
          <a:endParaRPr lang="zh-CN" altLang="en-US" sz="1600" kern="1200" dirty="0"/>
        </a:p>
      </dsp:txBody>
      <dsp:txXfrm>
        <a:off x="5103056" y="51667"/>
        <a:ext cx="1024606" cy="302507"/>
      </dsp:txXfrm>
    </dsp:sp>
    <dsp:sp modelId="{852709B5-50C3-354A-A5EC-595CF6648CD8}">
      <dsp:nvSpPr>
        <dsp:cNvPr id="0" name=""/>
        <dsp:cNvSpPr/>
      </dsp:nvSpPr>
      <dsp:spPr>
        <a:xfrm>
          <a:off x="5312915" y="559385"/>
          <a:ext cx="1024606" cy="3889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altLang="zh-CN" sz="900" kern="1200" dirty="0"/>
            <a:t>1300 </a:t>
          </a:r>
          <a:r>
            <a:rPr lang="en-US" altLang="zh-CN" sz="900" kern="1200" dirty="0" err="1"/>
            <a:t>CuW</a:t>
          </a:r>
          <a:endParaRPr lang="zh-CN" altLang="en-US" sz="900" kern="1200" dirty="0"/>
        </a:p>
      </dsp:txBody>
      <dsp:txXfrm>
        <a:off x="5324307" y="570777"/>
        <a:ext cx="1001822" cy="366154"/>
      </dsp:txXfrm>
    </dsp:sp>
    <dsp:sp modelId="{3FF021BB-5C9A-9043-AFF5-93AA71F34B0C}">
      <dsp:nvSpPr>
        <dsp:cNvPr id="0" name=""/>
        <dsp:cNvSpPr/>
      </dsp:nvSpPr>
      <dsp:spPr>
        <a:xfrm rot="26777">
          <a:off x="6282984" y="81854"/>
          <a:ext cx="329302" cy="2550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6282985" y="132575"/>
        <a:ext cx="252773" cy="153059"/>
      </dsp:txXfrm>
    </dsp:sp>
    <dsp:sp modelId="{0B963244-2AAF-0544-A40E-C5CD2911B03D}">
      <dsp:nvSpPr>
        <dsp:cNvPr id="0" name=""/>
        <dsp:cNvSpPr/>
      </dsp:nvSpPr>
      <dsp:spPr>
        <a:xfrm>
          <a:off x="6748969" y="70896"/>
          <a:ext cx="1024606" cy="4345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altLang="zh-CN" sz="1600" kern="1200" dirty="0"/>
            <a:t>2027/4</a:t>
          </a:r>
          <a:endParaRPr lang="zh-CN" altLang="en-US" sz="1600" kern="1200" dirty="0"/>
        </a:p>
      </dsp:txBody>
      <dsp:txXfrm>
        <a:off x="6748969" y="70896"/>
        <a:ext cx="1024606" cy="289688"/>
      </dsp:txXfrm>
    </dsp:sp>
    <dsp:sp modelId="{C8450372-99A2-CF48-9983-2B2076FDB342}">
      <dsp:nvSpPr>
        <dsp:cNvPr id="0" name=""/>
        <dsp:cNvSpPr/>
      </dsp:nvSpPr>
      <dsp:spPr>
        <a:xfrm>
          <a:off x="6958828" y="572210"/>
          <a:ext cx="1024606" cy="3568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altLang="zh-CN" sz="900" kern="1200" dirty="0"/>
            <a:t>2000</a:t>
          </a:r>
          <a:r>
            <a:rPr lang="zh-CN" altLang="en-US" sz="900" kern="1200" dirty="0"/>
            <a:t>？</a:t>
          </a:r>
          <a:r>
            <a:rPr lang="en-US" altLang="zh-CN" sz="900" kern="1200" dirty="0"/>
            <a:t> </a:t>
          </a:r>
          <a:r>
            <a:rPr lang="en-US" altLang="zh-CN" sz="900" kern="1200" dirty="0" err="1"/>
            <a:t>CuW</a:t>
          </a:r>
          <a:endParaRPr lang="zh-CN" altLang="en-US" sz="900" kern="1200" dirty="0"/>
        </a:p>
      </dsp:txBody>
      <dsp:txXfrm>
        <a:off x="6969281" y="582663"/>
        <a:ext cx="1003700" cy="33597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32EA0A9-D31D-DD41-87C5-686D8527E673}" type="datetimeFigureOut">
              <a:rPr lang="en-US" smtClean="0"/>
              <a:t>6/25/26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E427F4-95AF-9048-8CF2-EA16D9D8A758}" type="slidenum">
              <a:rPr lang="en-US" smtClean="0"/>
              <a:t>‹#›</a:t>
            </a:fld>
            <a:endParaRPr lang="en-US"/>
          </a:p>
        </p:txBody>
      </p:sp>
    </p:spTree>
    <p:extLst>
      <p:ext uri="{BB962C8B-B14F-4D97-AF65-F5344CB8AC3E}">
        <p14:creationId xmlns:p14="http://schemas.microsoft.com/office/powerpoint/2010/main" val="31958514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C227A8-22B9-034D-AA1B-B6AEE2569E58}" type="datetimeFigureOut">
              <a:rPr lang="en-US" smtClean="0"/>
              <a:t>6/25/26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622114-1F29-8542-B558-DE108DD02D4C}" type="slidenum">
              <a:rPr lang="en-US" smtClean="0"/>
              <a:t>‹#›</a:t>
            </a:fld>
            <a:endParaRPr lang="en-US"/>
          </a:p>
        </p:txBody>
      </p:sp>
    </p:spTree>
    <p:extLst>
      <p:ext uri="{BB962C8B-B14F-4D97-AF65-F5344CB8AC3E}">
        <p14:creationId xmlns:p14="http://schemas.microsoft.com/office/powerpoint/2010/main" val="32443170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3E46F-A7E3-E346-AB4D-CB98B0B21346}" type="slidenum">
              <a:rPr lang="en-US" smtClean="0"/>
              <a:t>1</a:t>
            </a:fld>
            <a:endParaRPr lang="en-US"/>
          </a:p>
        </p:txBody>
      </p:sp>
    </p:spTree>
    <p:extLst>
      <p:ext uri="{BB962C8B-B14F-4D97-AF65-F5344CB8AC3E}">
        <p14:creationId xmlns:p14="http://schemas.microsoft.com/office/powerpoint/2010/main" val="280567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2622114-1F29-8542-B558-DE108DD02D4C}" type="slidenum">
              <a:rPr lang="en-US" smtClean="0"/>
              <a:t>5</a:t>
            </a:fld>
            <a:endParaRPr lang="en-US"/>
          </a:p>
        </p:txBody>
      </p:sp>
    </p:spTree>
    <p:extLst>
      <p:ext uri="{BB962C8B-B14F-4D97-AF65-F5344CB8AC3E}">
        <p14:creationId xmlns:p14="http://schemas.microsoft.com/office/powerpoint/2010/main" val="3299748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5512964-9D25-F140-BCE5-41B8A8543C54}" type="slidenum">
              <a:rPr lang="en-US" smtClean="0"/>
              <a:pPr/>
              <a:t>6</a:t>
            </a:fld>
            <a:endParaRPr lang="en-US"/>
          </a:p>
        </p:txBody>
      </p:sp>
    </p:spTree>
    <p:extLst>
      <p:ext uri="{BB962C8B-B14F-4D97-AF65-F5344CB8AC3E}">
        <p14:creationId xmlns:p14="http://schemas.microsoft.com/office/powerpoint/2010/main" val="4084251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2622114-1F29-8542-B558-DE108DD02D4C}" type="slidenum">
              <a:rPr lang="en-US" smtClean="0"/>
              <a:t>7</a:t>
            </a:fld>
            <a:endParaRPr lang="en-US"/>
          </a:p>
        </p:txBody>
      </p:sp>
    </p:spTree>
    <p:extLst>
      <p:ext uri="{BB962C8B-B14F-4D97-AF65-F5344CB8AC3E}">
        <p14:creationId xmlns:p14="http://schemas.microsoft.com/office/powerpoint/2010/main" val="1148021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5512964-9D25-F140-BCE5-41B8A8543C54}" type="slidenum">
              <a:rPr lang="en-US" smtClean="0"/>
              <a:pPr/>
              <a:t>9</a:t>
            </a:fld>
            <a:endParaRPr lang="en-US"/>
          </a:p>
        </p:txBody>
      </p:sp>
    </p:spTree>
    <p:extLst>
      <p:ext uri="{BB962C8B-B14F-4D97-AF65-F5344CB8AC3E}">
        <p14:creationId xmlns:p14="http://schemas.microsoft.com/office/powerpoint/2010/main" val="1158678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2622114-1F29-8542-B558-DE108DD02D4C}" type="slidenum">
              <a:rPr lang="en-US" smtClean="0"/>
              <a:t>11</a:t>
            </a:fld>
            <a:endParaRPr lang="en-US"/>
          </a:p>
        </p:txBody>
      </p:sp>
    </p:spTree>
    <p:extLst>
      <p:ext uri="{BB962C8B-B14F-4D97-AF65-F5344CB8AC3E}">
        <p14:creationId xmlns:p14="http://schemas.microsoft.com/office/powerpoint/2010/main" val="273801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519275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6"/>
          <p:cNvSpPr>
            <a:spLocks/>
          </p:cNvSpPr>
          <p:nvPr userDrawn="1"/>
        </p:nvSpPr>
        <p:spPr bwMode="auto">
          <a:xfrm>
            <a:off x="32989" y="6387353"/>
            <a:ext cx="9144000" cy="470647"/>
          </a:xfrm>
          <a:prstGeom prst="rect">
            <a:avLst/>
          </a:prstGeom>
          <a:gradFill rotWithShape="0">
            <a:gsLst>
              <a:gs pos="0">
                <a:srgbClr val="0000FF"/>
              </a:gs>
              <a:gs pos="100000">
                <a:srgbClr val="66CCFF"/>
              </a:gs>
            </a:gsLst>
            <a:lin ang="0" scaled="1"/>
          </a:gra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pPr defTabSz="914400" fontAlgn="base">
              <a:spcBef>
                <a:spcPct val="0"/>
              </a:spcBef>
              <a:spcAft>
                <a:spcPct val="0"/>
              </a:spcAft>
            </a:pPr>
            <a:endParaRPr lang="en-US">
              <a:solidFill>
                <a:srgbClr val="000000"/>
              </a:solidFill>
              <a:latin typeface="Arial Bold" charset="0"/>
              <a:ea typeface="ＭＳ Ｐゴシック" charset="0"/>
              <a:cs typeface="ＭＳ Ｐゴシック" charset="0"/>
            </a:endParaRPr>
          </a:p>
        </p:txBody>
      </p:sp>
      <p:sp>
        <p:nvSpPr>
          <p:cNvPr id="4" name="Rectangle 7"/>
          <p:cNvSpPr>
            <a:spLocks/>
          </p:cNvSpPr>
          <p:nvPr userDrawn="1"/>
        </p:nvSpPr>
        <p:spPr bwMode="auto">
          <a:xfrm>
            <a:off x="0" y="1"/>
            <a:ext cx="9144000" cy="1270467"/>
          </a:xfrm>
          <a:prstGeom prst="rect">
            <a:avLst/>
          </a:prstGeom>
          <a:gradFill rotWithShape="0">
            <a:gsLst>
              <a:gs pos="0">
                <a:srgbClr val="0000FF"/>
              </a:gs>
              <a:gs pos="100000">
                <a:srgbClr val="66CCFF"/>
              </a:gs>
            </a:gsLst>
            <a:lin ang="0" scaled="1"/>
          </a:gra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pPr defTabSz="914400" fontAlgn="base">
              <a:spcBef>
                <a:spcPct val="0"/>
              </a:spcBef>
              <a:spcAft>
                <a:spcPct val="0"/>
              </a:spcAft>
            </a:pPr>
            <a:endParaRPr lang="en-US">
              <a:solidFill>
                <a:srgbClr val="000000"/>
              </a:solidFill>
              <a:latin typeface="Arial Bold" charset="0"/>
              <a:ea typeface="ＭＳ Ｐゴシック" charset="0"/>
              <a:cs typeface="ＭＳ Ｐゴシック" charset="0"/>
            </a:endParaRPr>
          </a:p>
        </p:txBody>
      </p:sp>
      <p:pic>
        <p:nvPicPr>
          <p:cNvPr id="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1268557" cy="1269066"/>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Lst>
        </p:spPr>
      </p:pic>
      <p:sp>
        <p:nvSpPr>
          <p:cNvPr id="6" name="Rectangle 5"/>
          <p:cNvSpPr>
            <a:spLocks noChangeArrowheads="1"/>
          </p:cNvSpPr>
          <p:nvPr userDrawn="1"/>
        </p:nvSpPr>
        <p:spPr bwMode="auto">
          <a:xfrm>
            <a:off x="5680364" y="6445973"/>
            <a:ext cx="2362489" cy="305360"/>
          </a:xfrm>
          <a:prstGeom prst="rect">
            <a:avLst/>
          </a:prstGeom>
          <a:noFill/>
          <a:ln>
            <a:noFill/>
          </a:ln>
          <a:effectLst/>
          <a:extLst>
            <a:ext uri="{909E8E84-426E-40dd-AFC4-6F175D3DCCD1}">
              <a14:hiddenFill xmlns:a14="http://schemas.microsoft.com/office/drawing/2010/main" xmlns="">
                <a:gradFill rotWithShape="0">
                  <a:gsLst>
                    <a:gs pos="0">
                      <a:srgbClr val="F3F3FF"/>
                    </a:gs>
                    <a:gs pos="100000">
                      <a:srgbClr val="CDCDFF"/>
                    </a:gs>
                  </a:gsLst>
                  <a:lin ang="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87" tIns="45693" rIns="91387" bIns="45693"/>
          <a:lstStyle/>
          <a:p>
            <a:pPr defTabSz="914400" eaLnBrk="0" fontAlgn="base" hangingPunct="0">
              <a:spcBef>
                <a:spcPct val="0"/>
              </a:spcBef>
              <a:spcAft>
                <a:spcPct val="0"/>
              </a:spcAft>
              <a:tabLst>
                <a:tab pos="8221615" algn="r"/>
              </a:tabLst>
              <a:defRPr/>
            </a:pPr>
            <a:r>
              <a:rPr lang="en-US" altLang="zh-CN" dirty="0">
                <a:solidFill>
                  <a:srgbClr val="3333CC"/>
                </a:solidFill>
                <a:latin typeface="Verdana" charset="0"/>
                <a:ea typeface="ＭＳ Ｐゴシック" charset="0"/>
                <a:cs typeface="ＭＳ Ｐゴシック" charset="0"/>
              </a:rPr>
              <a:t>June.</a:t>
            </a:r>
            <a:r>
              <a:rPr lang="zh-CN" altLang="en-US" dirty="0">
                <a:solidFill>
                  <a:srgbClr val="3333CC"/>
                </a:solidFill>
                <a:latin typeface="Verdana" charset="0"/>
                <a:ea typeface="ＭＳ Ｐゴシック" charset="0"/>
                <a:cs typeface="ＭＳ Ｐゴシック" charset="0"/>
              </a:rPr>
              <a:t> </a:t>
            </a:r>
            <a:r>
              <a:rPr lang="en-US" altLang="zh-CN" dirty="0">
                <a:solidFill>
                  <a:srgbClr val="3333CC"/>
                </a:solidFill>
                <a:latin typeface="Verdana" charset="0"/>
                <a:ea typeface="ＭＳ Ｐゴシック" charset="0"/>
                <a:cs typeface="ＭＳ Ｐゴシック" charset="0"/>
              </a:rPr>
              <a:t>28, 2026</a:t>
            </a:r>
            <a:endParaRPr lang="en-US" dirty="0">
              <a:solidFill>
                <a:srgbClr val="3333CC"/>
              </a:solidFill>
              <a:latin typeface="Verdana" charset="0"/>
              <a:ea typeface="ＭＳ Ｐゴシック" charset="0"/>
              <a:cs typeface="ＭＳ Ｐゴシック" charset="0"/>
            </a:endParaRP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dirty="0"/>
              <a:t>Click to edit Master subtitle style</a:t>
            </a:r>
          </a:p>
        </p:txBody>
      </p:sp>
      <p:sp>
        <p:nvSpPr>
          <p:cNvPr id="9" name="Rectangle 11"/>
          <p:cNvSpPr>
            <a:spLocks noGrp="1" noChangeArrowheads="1"/>
          </p:cNvSpPr>
          <p:nvPr>
            <p:ph type="sldNum" sz="quarter" idx="11"/>
          </p:nvPr>
        </p:nvSpPr>
        <p:spPr>
          <a:xfrm>
            <a:off x="8025749" y="6413967"/>
            <a:ext cx="1066511" cy="376798"/>
          </a:xfrm>
        </p:spPr>
        <p:txBody>
          <a:bodyPr/>
          <a:lstStyle>
            <a:lvl1pPr>
              <a:defRPr sz="1800"/>
            </a:lvl1pPr>
          </a:lstStyle>
          <a:p>
            <a:pPr>
              <a:defRPr/>
            </a:pPr>
            <a:fld id="{D724E99C-43B4-1049-9341-75BB63957EC2}" type="slidenum">
              <a:rPr lang="en-US"/>
              <a:pPr>
                <a:defRPr/>
              </a:pPr>
              <a:t>‹#›</a:t>
            </a:fld>
            <a:endParaRPr lang="en-US" dirty="0"/>
          </a:p>
        </p:txBody>
      </p:sp>
    </p:spTree>
    <p:extLst>
      <p:ext uri="{BB962C8B-B14F-4D97-AF65-F5344CB8AC3E}">
        <p14:creationId xmlns:p14="http://schemas.microsoft.com/office/powerpoint/2010/main" val="1762976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0" y="6589059"/>
            <a:ext cx="9144000" cy="201706"/>
          </a:xfrm>
          <a:prstGeom prst="rect">
            <a:avLst/>
          </a:prstGeom>
        </p:spPr>
        <p:txBody>
          <a:bodyPr lIns="82030" tIns="41015" rIns="82030" bIns="41015"/>
          <a:lstStyle>
            <a:lvl1pPr>
              <a:defRPr/>
            </a:lvl1pPr>
          </a:lstStyle>
          <a:p>
            <a:pPr defTabSz="914400" fontAlgn="base">
              <a:spcBef>
                <a:spcPct val="0"/>
              </a:spcBef>
              <a:spcAft>
                <a:spcPct val="0"/>
              </a:spcAft>
              <a:defRPr/>
            </a:pPr>
            <a:endParaRPr lang="en-US" sz="2000">
              <a:solidFill>
                <a:srgbClr val="000000"/>
              </a:solidFill>
              <a:latin typeface="Arial Bold" charset="0"/>
              <a:ea typeface="ＭＳ Ｐゴシック" charset="0"/>
              <a:cs typeface="ＭＳ Ｐゴシック" charset="0"/>
            </a:endParaRPr>
          </a:p>
        </p:txBody>
      </p:sp>
      <p:sp>
        <p:nvSpPr>
          <p:cNvPr id="5" name="Rectangle 5"/>
          <p:cNvSpPr>
            <a:spLocks noGrp="1" noChangeArrowheads="1"/>
          </p:cNvSpPr>
          <p:nvPr>
            <p:ph type="sldNum" sz="quarter" idx="11"/>
          </p:nvPr>
        </p:nvSpPr>
        <p:spPr/>
        <p:txBody>
          <a:bodyPr/>
          <a:lstStyle>
            <a:lvl1pPr>
              <a:defRPr/>
            </a:lvl1pPr>
          </a:lstStyle>
          <a:p>
            <a:pPr>
              <a:defRPr/>
            </a:pPr>
            <a:fld id="{C1E7AEBE-12DE-9C49-A23B-4C00E6B0C0B7}" type="slidenum">
              <a:rPr lang="en-US"/>
              <a:pPr>
                <a:defRPr/>
              </a:pPr>
              <a:t>‹#›</a:t>
            </a:fld>
            <a:endParaRPr lang="en-US" sz="1800"/>
          </a:p>
        </p:txBody>
      </p:sp>
    </p:spTree>
    <p:extLst>
      <p:ext uri="{BB962C8B-B14F-4D97-AF65-F5344CB8AC3E}">
        <p14:creationId xmlns:p14="http://schemas.microsoft.com/office/powerpoint/2010/main" val="288815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757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76200"/>
            <a:ext cx="6705600" cy="6757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0" y="6589059"/>
            <a:ext cx="9144000" cy="201706"/>
          </a:xfrm>
          <a:prstGeom prst="rect">
            <a:avLst/>
          </a:prstGeom>
        </p:spPr>
        <p:txBody>
          <a:bodyPr lIns="82030" tIns="41015" rIns="82030" bIns="41015"/>
          <a:lstStyle>
            <a:lvl1pPr>
              <a:defRPr/>
            </a:lvl1pPr>
          </a:lstStyle>
          <a:p>
            <a:pPr defTabSz="914400" fontAlgn="base">
              <a:spcBef>
                <a:spcPct val="0"/>
              </a:spcBef>
              <a:spcAft>
                <a:spcPct val="0"/>
              </a:spcAft>
              <a:defRPr/>
            </a:pPr>
            <a:endParaRPr lang="en-US" sz="2000">
              <a:solidFill>
                <a:srgbClr val="000000"/>
              </a:solidFill>
              <a:latin typeface="Arial Bold" charset="0"/>
              <a:ea typeface="ＭＳ Ｐゴシック" charset="0"/>
              <a:cs typeface="ＭＳ Ｐゴシック" charset="0"/>
            </a:endParaRPr>
          </a:p>
        </p:txBody>
      </p:sp>
      <p:sp>
        <p:nvSpPr>
          <p:cNvPr id="5" name="Rectangle 5"/>
          <p:cNvSpPr>
            <a:spLocks noGrp="1" noChangeArrowheads="1"/>
          </p:cNvSpPr>
          <p:nvPr>
            <p:ph type="sldNum" sz="quarter" idx="11"/>
          </p:nvPr>
        </p:nvSpPr>
        <p:spPr/>
        <p:txBody>
          <a:bodyPr/>
          <a:lstStyle>
            <a:lvl1pPr>
              <a:defRPr/>
            </a:lvl1pPr>
          </a:lstStyle>
          <a:p>
            <a:pPr>
              <a:defRPr/>
            </a:pPr>
            <a:fld id="{16B204DE-26BD-1F4C-B9B3-633EC119B0A4}" type="slidenum">
              <a:rPr lang="en-US"/>
              <a:pPr>
                <a:defRPr/>
              </a:pPr>
              <a:t>‹#›</a:t>
            </a:fld>
            <a:endParaRPr lang="en-US" sz="1800"/>
          </a:p>
        </p:txBody>
      </p:sp>
    </p:spTree>
    <p:extLst>
      <p:ext uri="{BB962C8B-B14F-4D97-AF65-F5344CB8AC3E}">
        <p14:creationId xmlns:p14="http://schemas.microsoft.com/office/powerpoint/2010/main" val="1998188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a:spLocks noGrp="1" noChangeArrowheads="1"/>
          </p:cNvSpPr>
          <p:nvPr>
            <p:ph type="sldNum" sz="quarter" idx="11"/>
          </p:nvPr>
        </p:nvSpPr>
        <p:spPr/>
        <p:txBody>
          <a:bodyPr/>
          <a:lstStyle>
            <a:lvl1pPr>
              <a:defRPr/>
            </a:lvl1pPr>
          </a:lstStyle>
          <a:p>
            <a:pPr>
              <a:defRPr/>
            </a:pPr>
            <a:fld id="{04E59A8C-5399-C24D-ADAD-27EE22BEEC5E}" type="slidenum">
              <a:rPr lang="en-US"/>
              <a:pPr>
                <a:defRPr/>
              </a:pPr>
              <a:t>‹#›</a:t>
            </a:fld>
            <a:endParaRPr lang="en-US" sz="1800"/>
          </a:p>
        </p:txBody>
      </p:sp>
    </p:spTree>
    <p:extLst>
      <p:ext uri="{BB962C8B-B14F-4D97-AF65-F5344CB8AC3E}">
        <p14:creationId xmlns:p14="http://schemas.microsoft.com/office/powerpoint/2010/main" val="4243137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xfrm>
            <a:off x="0" y="6589059"/>
            <a:ext cx="9144000" cy="201706"/>
          </a:xfrm>
          <a:prstGeom prst="rect">
            <a:avLst/>
          </a:prstGeom>
        </p:spPr>
        <p:txBody>
          <a:bodyPr lIns="82030" tIns="41015" rIns="82030" bIns="41015"/>
          <a:lstStyle>
            <a:lvl1pPr>
              <a:defRPr/>
            </a:lvl1pPr>
          </a:lstStyle>
          <a:p>
            <a:pPr defTabSz="914400" fontAlgn="base">
              <a:spcBef>
                <a:spcPct val="0"/>
              </a:spcBef>
              <a:spcAft>
                <a:spcPct val="0"/>
              </a:spcAft>
              <a:defRPr/>
            </a:pPr>
            <a:endParaRPr lang="en-US" sz="2000">
              <a:solidFill>
                <a:srgbClr val="000000"/>
              </a:solidFill>
              <a:latin typeface="Arial Bold" charset="0"/>
              <a:ea typeface="ＭＳ Ｐゴシック" charset="0"/>
              <a:cs typeface="ＭＳ Ｐゴシック" charset="0"/>
            </a:endParaRPr>
          </a:p>
        </p:txBody>
      </p:sp>
      <p:sp>
        <p:nvSpPr>
          <p:cNvPr id="5" name="Rectangle 5"/>
          <p:cNvSpPr>
            <a:spLocks noGrp="1" noChangeArrowheads="1"/>
          </p:cNvSpPr>
          <p:nvPr>
            <p:ph type="sldNum" sz="quarter" idx="11"/>
          </p:nvPr>
        </p:nvSpPr>
        <p:spPr/>
        <p:txBody>
          <a:bodyPr/>
          <a:lstStyle>
            <a:lvl1pPr>
              <a:defRPr/>
            </a:lvl1pPr>
          </a:lstStyle>
          <a:p>
            <a:pPr>
              <a:defRPr/>
            </a:pPr>
            <a:fld id="{B942F04E-BD2F-9445-9855-9374703E389D}" type="slidenum">
              <a:rPr lang="en-US"/>
              <a:pPr>
                <a:defRPr/>
              </a:pPr>
              <a:t>‹#›</a:t>
            </a:fld>
            <a:endParaRPr lang="en-US" sz="1800"/>
          </a:p>
        </p:txBody>
      </p:sp>
    </p:spTree>
    <p:extLst>
      <p:ext uri="{BB962C8B-B14F-4D97-AF65-F5344CB8AC3E}">
        <p14:creationId xmlns:p14="http://schemas.microsoft.com/office/powerpoint/2010/main" val="159320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914400"/>
            <a:ext cx="4495800" cy="5919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4495800" cy="5919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noChangeArrowheads="1"/>
          </p:cNvSpPr>
          <p:nvPr>
            <p:ph type="ftr" sz="quarter" idx="10"/>
          </p:nvPr>
        </p:nvSpPr>
        <p:spPr>
          <a:xfrm>
            <a:off x="0" y="6589059"/>
            <a:ext cx="9144000" cy="201706"/>
          </a:xfrm>
          <a:prstGeom prst="rect">
            <a:avLst/>
          </a:prstGeom>
        </p:spPr>
        <p:txBody>
          <a:bodyPr lIns="82030" tIns="41015" rIns="82030" bIns="41015"/>
          <a:lstStyle>
            <a:lvl1pPr>
              <a:defRPr/>
            </a:lvl1pPr>
          </a:lstStyle>
          <a:p>
            <a:pPr defTabSz="914400" fontAlgn="base">
              <a:spcBef>
                <a:spcPct val="0"/>
              </a:spcBef>
              <a:spcAft>
                <a:spcPct val="0"/>
              </a:spcAft>
              <a:defRPr/>
            </a:pPr>
            <a:endParaRPr lang="en-US" sz="2000">
              <a:solidFill>
                <a:srgbClr val="000000"/>
              </a:solidFill>
              <a:latin typeface="Arial Bold" charset="0"/>
              <a:ea typeface="ＭＳ Ｐゴシック" charset="0"/>
              <a:cs typeface="ＭＳ Ｐゴシック" charset="0"/>
            </a:endParaRPr>
          </a:p>
        </p:txBody>
      </p:sp>
      <p:sp>
        <p:nvSpPr>
          <p:cNvPr id="6" name="Rectangle 5"/>
          <p:cNvSpPr>
            <a:spLocks noGrp="1" noChangeArrowheads="1"/>
          </p:cNvSpPr>
          <p:nvPr>
            <p:ph type="sldNum" sz="quarter" idx="11"/>
          </p:nvPr>
        </p:nvSpPr>
        <p:spPr/>
        <p:txBody>
          <a:bodyPr/>
          <a:lstStyle>
            <a:lvl1pPr>
              <a:defRPr/>
            </a:lvl1pPr>
          </a:lstStyle>
          <a:p>
            <a:pPr>
              <a:defRPr/>
            </a:pPr>
            <a:fld id="{89643343-BA29-864D-878A-1410C584F534}" type="slidenum">
              <a:rPr lang="en-US"/>
              <a:pPr>
                <a:defRPr/>
              </a:pPr>
              <a:t>‹#›</a:t>
            </a:fld>
            <a:endParaRPr lang="en-US" sz="1800"/>
          </a:p>
        </p:txBody>
      </p:sp>
    </p:spTree>
    <p:extLst>
      <p:ext uri="{BB962C8B-B14F-4D97-AF65-F5344CB8AC3E}">
        <p14:creationId xmlns:p14="http://schemas.microsoft.com/office/powerpoint/2010/main" val="2711945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xfrm>
            <a:off x="0" y="6589059"/>
            <a:ext cx="9144000" cy="201706"/>
          </a:xfrm>
          <a:prstGeom prst="rect">
            <a:avLst/>
          </a:prstGeom>
        </p:spPr>
        <p:txBody>
          <a:bodyPr lIns="82030" tIns="41015" rIns="82030" bIns="41015"/>
          <a:lstStyle>
            <a:lvl1pPr>
              <a:defRPr/>
            </a:lvl1pPr>
          </a:lstStyle>
          <a:p>
            <a:pPr defTabSz="914400" fontAlgn="base">
              <a:spcBef>
                <a:spcPct val="0"/>
              </a:spcBef>
              <a:spcAft>
                <a:spcPct val="0"/>
              </a:spcAft>
              <a:defRPr/>
            </a:pPr>
            <a:endParaRPr lang="en-US" sz="2000">
              <a:solidFill>
                <a:srgbClr val="000000"/>
              </a:solidFill>
              <a:latin typeface="Arial Bold" charset="0"/>
              <a:ea typeface="ＭＳ Ｐゴシック" charset="0"/>
              <a:cs typeface="ＭＳ Ｐゴシック" charset="0"/>
            </a:endParaRPr>
          </a:p>
        </p:txBody>
      </p:sp>
      <p:sp>
        <p:nvSpPr>
          <p:cNvPr id="8" name="Rectangle 5"/>
          <p:cNvSpPr>
            <a:spLocks noGrp="1" noChangeArrowheads="1"/>
          </p:cNvSpPr>
          <p:nvPr>
            <p:ph type="sldNum" sz="quarter" idx="11"/>
          </p:nvPr>
        </p:nvSpPr>
        <p:spPr/>
        <p:txBody>
          <a:bodyPr/>
          <a:lstStyle>
            <a:lvl1pPr>
              <a:defRPr/>
            </a:lvl1pPr>
          </a:lstStyle>
          <a:p>
            <a:pPr>
              <a:defRPr/>
            </a:pPr>
            <a:fld id="{AE6617ED-A5A2-CF41-B4AF-9E1D98BB1F1B}" type="slidenum">
              <a:rPr lang="en-US"/>
              <a:pPr>
                <a:defRPr/>
              </a:pPr>
              <a:t>‹#›</a:t>
            </a:fld>
            <a:endParaRPr lang="en-US" sz="1800"/>
          </a:p>
        </p:txBody>
      </p:sp>
    </p:spTree>
    <p:extLst>
      <p:ext uri="{BB962C8B-B14F-4D97-AF65-F5344CB8AC3E}">
        <p14:creationId xmlns:p14="http://schemas.microsoft.com/office/powerpoint/2010/main" val="415870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xfrm>
            <a:off x="0" y="6589059"/>
            <a:ext cx="9144000" cy="201706"/>
          </a:xfrm>
          <a:prstGeom prst="rect">
            <a:avLst/>
          </a:prstGeom>
        </p:spPr>
        <p:txBody>
          <a:bodyPr lIns="82030" tIns="41015" rIns="82030" bIns="41015"/>
          <a:lstStyle>
            <a:lvl1pPr>
              <a:defRPr/>
            </a:lvl1pPr>
          </a:lstStyle>
          <a:p>
            <a:pPr defTabSz="914400" fontAlgn="base">
              <a:spcBef>
                <a:spcPct val="0"/>
              </a:spcBef>
              <a:spcAft>
                <a:spcPct val="0"/>
              </a:spcAft>
              <a:defRPr/>
            </a:pPr>
            <a:endParaRPr lang="en-US" sz="2000">
              <a:solidFill>
                <a:srgbClr val="000000"/>
              </a:solidFill>
              <a:latin typeface="Arial Bold" charset="0"/>
              <a:ea typeface="ＭＳ Ｐゴシック" charset="0"/>
              <a:cs typeface="ＭＳ Ｐゴシック" charset="0"/>
            </a:endParaRPr>
          </a:p>
        </p:txBody>
      </p:sp>
      <p:sp>
        <p:nvSpPr>
          <p:cNvPr id="4" name="Rectangle 5"/>
          <p:cNvSpPr>
            <a:spLocks noGrp="1" noChangeArrowheads="1"/>
          </p:cNvSpPr>
          <p:nvPr>
            <p:ph type="sldNum" sz="quarter" idx="11"/>
          </p:nvPr>
        </p:nvSpPr>
        <p:spPr/>
        <p:txBody>
          <a:bodyPr/>
          <a:lstStyle>
            <a:lvl1pPr>
              <a:defRPr/>
            </a:lvl1pPr>
          </a:lstStyle>
          <a:p>
            <a:pPr>
              <a:defRPr/>
            </a:pPr>
            <a:fld id="{F25BF083-8278-9043-AA70-04875DD9CCE6}" type="slidenum">
              <a:rPr lang="en-US"/>
              <a:pPr>
                <a:defRPr/>
              </a:pPr>
              <a:t>‹#›</a:t>
            </a:fld>
            <a:endParaRPr lang="en-US" sz="1800"/>
          </a:p>
        </p:txBody>
      </p:sp>
    </p:spTree>
    <p:extLst>
      <p:ext uri="{BB962C8B-B14F-4D97-AF65-F5344CB8AC3E}">
        <p14:creationId xmlns:p14="http://schemas.microsoft.com/office/powerpoint/2010/main" val="302429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0" y="6589059"/>
            <a:ext cx="9144000" cy="201706"/>
          </a:xfrm>
          <a:prstGeom prst="rect">
            <a:avLst/>
          </a:prstGeom>
        </p:spPr>
        <p:txBody>
          <a:bodyPr lIns="82030" tIns="41015" rIns="82030" bIns="41015"/>
          <a:lstStyle>
            <a:lvl1pPr>
              <a:defRPr/>
            </a:lvl1pPr>
          </a:lstStyle>
          <a:p>
            <a:pPr defTabSz="914400" fontAlgn="base">
              <a:spcBef>
                <a:spcPct val="0"/>
              </a:spcBef>
              <a:spcAft>
                <a:spcPct val="0"/>
              </a:spcAft>
              <a:defRPr/>
            </a:pPr>
            <a:endParaRPr lang="en-US" sz="2000">
              <a:solidFill>
                <a:srgbClr val="000000"/>
              </a:solidFill>
              <a:latin typeface="Arial Bold" charset="0"/>
              <a:ea typeface="ＭＳ Ｐゴシック" charset="0"/>
              <a:cs typeface="ＭＳ Ｐゴシック" charset="0"/>
            </a:endParaRPr>
          </a:p>
        </p:txBody>
      </p:sp>
      <p:sp>
        <p:nvSpPr>
          <p:cNvPr id="3" name="Rectangle 5"/>
          <p:cNvSpPr>
            <a:spLocks noGrp="1" noChangeArrowheads="1"/>
          </p:cNvSpPr>
          <p:nvPr>
            <p:ph type="sldNum" sz="quarter" idx="11"/>
          </p:nvPr>
        </p:nvSpPr>
        <p:spPr/>
        <p:txBody>
          <a:bodyPr/>
          <a:lstStyle>
            <a:lvl1pPr>
              <a:defRPr/>
            </a:lvl1pPr>
          </a:lstStyle>
          <a:p>
            <a:pPr>
              <a:defRPr/>
            </a:pPr>
            <a:fld id="{1C16D630-3D86-5144-AC43-CC9BCFCDC107}" type="slidenum">
              <a:rPr lang="en-US"/>
              <a:pPr>
                <a:defRPr/>
              </a:pPr>
              <a:t>‹#›</a:t>
            </a:fld>
            <a:endParaRPr lang="en-US" sz="1800"/>
          </a:p>
        </p:txBody>
      </p:sp>
    </p:spTree>
    <p:extLst>
      <p:ext uri="{BB962C8B-B14F-4D97-AF65-F5344CB8AC3E}">
        <p14:creationId xmlns:p14="http://schemas.microsoft.com/office/powerpoint/2010/main" val="1565003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Footer Placeholder 4"/>
          <p:cNvSpPr>
            <a:spLocks noGrp="1" noChangeArrowheads="1"/>
          </p:cNvSpPr>
          <p:nvPr>
            <p:ph type="ftr" sz="quarter" idx="10"/>
          </p:nvPr>
        </p:nvSpPr>
        <p:spPr>
          <a:xfrm>
            <a:off x="0" y="6589059"/>
            <a:ext cx="9144000" cy="201706"/>
          </a:xfrm>
          <a:prstGeom prst="rect">
            <a:avLst/>
          </a:prstGeom>
        </p:spPr>
        <p:txBody>
          <a:bodyPr lIns="82030" tIns="41015" rIns="82030" bIns="41015"/>
          <a:lstStyle>
            <a:lvl1pPr>
              <a:defRPr/>
            </a:lvl1pPr>
          </a:lstStyle>
          <a:p>
            <a:pPr defTabSz="914400" fontAlgn="base">
              <a:spcBef>
                <a:spcPct val="0"/>
              </a:spcBef>
              <a:spcAft>
                <a:spcPct val="0"/>
              </a:spcAft>
              <a:defRPr/>
            </a:pPr>
            <a:endParaRPr lang="en-US" sz="2000">
              <a:solidFill>
                <a:srgbClr val="000000"/>
              </a:solidFill>
              <a:latin typeface="Arial Bold" charset="0"/>
              <a:ea typeface="ＭＳ Ｐゴシック" charset="0"/>
              <a:cs typeface="ＭＳ Ｐゴシック" charset="0"/>
            </a:endParaRPr>
          </a:p>
        </p:txBody>
      </p:sp>
      <p:sp>
        <p:nvSpPr>
          <p:cNvPr id="6" name="Rectangle 5"/>
          <p:cNvSpPr>
            <a:spLocks noGrp="1" noChangeArrowheads="1"/>
          </p:cNvSpPr>
          <p:nvPr>
            <p:ph type="sldNum" sz="quarter" idx="11"/>
          </p:nvPr>
        </p:nvSpPr>
        <p:spPr/>
        <p:txBody>
          <a:bodyPr/>
          <a:lstStyle>
            <a:lvl1pPr>
              <a:defRPr/>
            </a:lvl1pPr>
          </a:lstStyle>
          <a:p>
            <a:pPr>
              <a:defRPr/>
            </a:pPr>
            <a:fld id="{AEA5D56D-B036-454F-B1FC-28890D422F86}" type="slidenum">
              <a:rPr lang="en-US"/>
              <a:pPr>
                <a:defRPr/>
              </a:pPr>
              <a:t>‹#›</a:t>
            </a:fld>
            <a:endParaRPr lang="en-US" sz="1800"/>
          </a:p>
        </p:txBody>
      </p:sp>
    </p:spTree>
    <p:extLst>
      <p:ext uri="{BB962C8B-B14F-4D97-AF65-F5344CB8AC3E}">
        <p14:creationId xmlns:p14="http://schemas.microsoft.com/office/powerpoint/2010/main" val="3402154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Footer Placeholder 4"/>
          <p:cNvSpPr>
            <a:spLocks noGrp="1" noChangeArrowheads="1"/>
          </p:cNvSpPr>
          <p:nvPr>
            <p:ph type="ftr" sz="quarter" idx="10"/>
          </p:nvPr>
        </p:nvSpPr>
        <p:spPr>
          <a:xfrm>
            <a:off x="0" y="6589059"/>
            <a:ext cx="9144000" cy="201706"/>
          </a:xfrm>
          <a:prstGeom prst="rect">
            <a:avLst/>
          </a:prstGeom>
        </p:spPr>
        <p:txBody>
          <a:bodyPr lIns="82030" tIns="41015" rIns="82030" bIns="41015"/>
          <a:lstStyle>
            <a:lvl1pPr>
              <a:defRPr/>
            </a:lvl1pPr>
          </a:lstStyle>
          <a:p>
            <a:pPr defTabSz="914400" fontAlgn="base">
              <a:spcBef>
                <a:spcPct val="0"/>
              </a:spcBef>
              <a:spcAft>
                <a:spcPct val="0"/>
              </a:spcAft>
              <a:defRPr/>
            </a:pPr>
            <a:endParaRPr lang="en-US" sz="2000">
              <a:solidFill>
                <a:srgbClr val="000000"/>
              </a:solidFill>
              <a:latin typeface="Arial Bold" charset="0"/>
              <a:ea typeface="ＭＳ Ｐゴシック" charset="0"/>
              <a:cs typeface="ＭＳ Ｐゴシック" charset="0"/>
            </a:endParaRPr>
          </a:p>
        </p:txBody>
      </p:sp>
      <p:sp>
        <p:nvSpPr>
          <p:cNvPr id="6" name="Rectangle 5"/>
          <p:cNvSpPr>
            <a:spLocks noGrp="1" noChangeArrowheads="1"/>
          </p:cNvSpPr>
          <p:nvPr>
            <p:ph type="sldNum" sz="quarter" idx="11"/>
          </p:nvPr>
        </p:nvSpPr>
        <p:spPr/>
        <p:txBody>
          <a:bodyPr/>
          <a:lstStyle>
            <a:lvl1pPr>
              <a:defRPr/>
            </a:lvl1pPr>
          </a:lstStyle>
          <a:p>
            <a:pPr>
              <a:defRPr/>
            </a:pPr>
            <a:fld id="{1CEA5FC0-DD62-4542-940A-37FE232E4473}" type="slidenum">
              <a:rPr lang="en-US"/>
              <a:pPr>
                <a:defRPr/>
              </a:pPr>
              <a:t>‹#›</a:t>
            </a:fld>
            <a:endParaRPr lang="en-US" sz="1800"/>
          </a:p>
        </p:txBody>
      </p:sp>
    </p:spTree>
    <p:extLst>
      <p:ext uri="{BB962C8B-B14F-4D97-AF65-F5344CB8AC3E}">
        <p14:creationId xmlns:p14="http://schemas.microsoft.com/office/powerpoint/2010/main" val="3247228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3"/>
          <p:cNvSpPr>
            <a:spLocks/>
          </p:cNvSpPr>
          <p:nvPr userDrawn="1"/>
        </p:nvSpPr>
        <p:spPr bwMode="auto">
          <a:xfrm>
            <a:off x="0" y="6521824"/>
            <a:ext cx="9144000" cy="336176"/>
          </a:xfrm>
          <a:prstGeom prst="rect">
            <a:avLst/>
          </a:prstGeom>
          <a:gradFill rotWithShape="0">
            <a:gsLst>
              <a:gs pos="0">
                <a:srgbClr val="0000FF"/>
              </a:gs>
              <a:gs pos="100000">
                <a:srgbClr val="66CCFF"/>
              </a:gs>
            </a:gsLst>
            <a:lin ang="0" scaled="1"/>
          </a:gra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pPr defTabSz="914400" fontAlgn="base">
              <a:spcBef>
                <a:spcPct val="0"/>
              </a:spcBef>
              <a:spcAft>
                <a:spcPct val="0"/>
              </a:spcAft>
            </a:pPr>
            <a:endParaRPr lang="en-US" dirty="0">
              <a:solidFill>
                <a:srgbClr val="000000"/>
              </a:solidFill>
              <a:latin typeface="Arial Bold" charset="0"/>
              <a:ea typeface="ＭＳ Ｐゴシック" charset="0"/>
              <a:cs typeface="ＭＳ Ｐゴシック" charset="0"/>
            </a:endParaRPr>
          </a:p>
        </p:txBody>
      </p:sp>
      <p:sp>
        <p:nvSpPr>
          <p:cNvPr id="3075" name="Rectangle 3"/>
          <p:cNvSpPr>
            <a:spLocks noGrp="1" noChangeArrowheads="1"/>
          </p:cNvSpPr>
          <p:nvPr>
            <p:ph type="body" idx="1"/>
          </p:nvPr>
        </p:nvSpPr>
        <p:spPr bwMode="auto">
          <a:xfrm>
            <a:off x="0" y="672353"/>
            <a:ext cx="9144000" cy="61618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87" tIns="45693" rIns="91387" bIns="45693"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7" name="Rectangle 5"/>
          <p:cNvSpPr>
            <a:spLocks noGrp="1" noChangeArrowheads="1"/>
          </p:cNvSpPr>
          <p:nvPr>
            <p:ph type="sldNum" sz="quarter" idx="4"/>
          </p:nvPr>
        </p:nvSpPr>
        <p:spPr bwMode="auto">
          <a:xfrm>
            <a:off x="8035636" y="6558243"/>
            <a:ext cx="1066511" cy="299757"/>
          </a:xfrm>
          <a:prstGeom prst="rect">
            <a:avLst/>
          </a:prstGeom>
          <a:noFill/>
          <a:ln>
            <a:noFill/>
          </a:ln>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87" tIns="45693" rIns="91387" bIns="45693" numCol="1" anchor="t" anchorCtr="0" compatLnSpc="1">
            <a:prstTxWarp prst="textNoShape">
              <a:avLst/>
            </a:prstTxWarp>
          </a:bodyPr>
          <a:lstStyle>
            <a:lvl1pPr algn="r" eaLnBrk="0" hangingPunct="0">
              <a:defRPr sz="1400">
                <a:solidFill>
                  <a:srgbClr val="000066"/>
                </a:solidFill>
                <a:latin typeface="Symbol" charset="0"/>
                <a:cs typeface="+mn-cs"/>
              </a:defRPr>
            </a:lvl1pPr>
          </a:lstStyle>
          <a:p>
            <a:pPr defTabSz="914400" fontAlgn="base">
              <a:spcBef>
                <a:spcPct val="0"/>
              </a:spcBef>
              <a:spcAft>
                <a:spcPct val="0"/>
              </a:spcAft>
              <a:defRPr/>
            </a:pPr>
            <a:fld id="{767CD5DA-0697-7446-880E-7E6AD085621C}" type="slidenum">
              <a:rPr lang="en-US">
                <a:ea typeface="ＭＳ Ｐゴシック" charset="0"/>
              </a:rPr>
              <a:pPr defTabSz="914400" fontAlgn="base">
                <a:spcBef>
                  <a:spcPct val="0"/>
                </a:spcBef>
                <a:spcAft>
                  <a:spcPct val="0"/>
                </a:spcAft>
                <a:defRPr/>
              </a:pPr>
              <a:t>‹#›</a:t>
            </a:fld>
            <a:endParaRPr lang="en-US" dirty="0">
              <a:ea typeface="ＭＳ Ｐゴシック" charset="0"/>
            </a:endParaRPr>
          </a:p>
        </p:txBody>
      </p:sp>
      <p:sp>
        <p:nvSpPr>
          <p:cNvPr id="3080" name="Rectangle 8"/>
          <p:cNvSpPr>
            <a:spLocks noChangeArrowheads="1"/>
          </p:cNvSpPr>
          <p:nvPr/>
        </p:nvSpPr>
        <p:spPr bwMode="auto">
          <a:xfrm>
            <a:off x="6500191" y="6552640"/>
            <a:ext cx="1577298" cy="305360"/>
          </a:xfrm>
          <a:prstGeom prst="rect">
            <a:avLst/>
          </a:prstGeom>
          <a:noFill/>
          <a:ln>
            <a:noFill/>
          </a:ln>
          <a:effectLst/>
          <a:extLst>
            <a:ext uri="{909E8E84-426E-40dd-AFC4-6F175D3DCCD1}">
              <a14:hiddenFill xmlns:a14="http://schemas.microsoft.com/office/drawing/2010/main" xmlns="">
                <a:gradFill rotWithShape="0">
                  <a:gsLst>
                    <a:gs pos="0">
                      <a:srgbClr val="F3F3FF"/>
                    </a:gs>
                    <a:gs pos="100000">
                      <a:srgbClr val="CDCDFF"/>
                    </a:gs>
                  </a:gsLst>
                  <a:lin ang="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87" tIns="45693" rIns="91387" bIns="45693"/>
          <a:lstStyle/>
          <a:p>
            <a:pPr defTabSz="914400" eaLnBrk="0" fontAlgn="base" hangingPunct="0">
              <a:spcBef>
                <a:spcPct val="0"/>
              </a:spcBef>
              <a:spcAft>
                <a:spcPct val="0"/>
              </a:spcAft>
              <a:tabLst>
                <a:tab pos="8221615" algn="r"/>
              </a:tabLst>
              <a:defRPr/>
            </a:pPr>
            <a:r>
              <a:rPr lang="en-US" altLang="zh-CN" sz="1400" baseline="0" dirty="0">
                <a:solidFill>
                  <a:srgbClr val="000066"/>
                </a:solidFill>
                <a:latin typeface="Arial" charset="0"/>
                <a:ea typeface="ＭＳ Ｐゴシック" charset="0"/>
                <a:cs typeface="ＭＳ Ｐゴシック" charset="0"/>
              </a:rPr>
              <a:t>June.</a:t>
            </a:r>
            <a:r>
              <a:rPr lang="en-US" sz="1400" baseline="0" dirty="0">
                <a:solidFill>
                  <a:srgbClr val="000066"/>
                </a:solidFill>
                <a:latin typeface="Arial" charset="0"/>
                <a:ea typeface="ＭＳ Ｐゴシック" charset="0"/>
                <a:cs typeface="ＭＳ Ｐゴシック" charset="0"/>
              </a:rPr>
              <a:t> 28</a:t>
            </a:r>
            <a:r>
              <a:rPr lang="en-US" sz="1400" dirty="0">
                <a:solidFill>
                  <a:srgbClr val="000066"/>
                </a:solidFill>
                <a:latin typeface="Arial" charset="0"/>
                <a:ea typeface="ＭＳ Ｐゴシック" charset="0"/>
                <a:cs typeface="ＭＳ Ｐゴシック" charset="0"/>
              </a:rPr>
              <a:t>, </a:t>
            </a:r>
            <a:r>
              <a:rPr lang="en-US" altLang="zh-CN" sz="1400" dirty="0">
                <a:solidFill>
                  <a:srgbClr val="000066"/>
                </a:solidFill>
                <a:latin typeface="Arial" charset="0"/>
                <a:ea typeface="ＭＳ Ｐゴシック" charset="0"/>
                <a:cs typeface="ＭＳ Ｐゴシック" charset="0"/>
              </a:rPr>
              <a:t>2026</a:t>
            </a:r>
          </a:p>
        </p:txBody>
      </p:sp>
      <p:sp>
        <p:nvSpPr>
          <p:cNvPr id="1030" name="Rectangle 10"/>
          <p:cNvSpPr>
            <a:spLocks/>
          </p:cNvSpPr>
          <p:nvPr userDrawn="1"/>
        </p:nvSpPr>
        <p:spPr bwMode="auto">
          <a:xfrm>
            <a:off x="0" y="0"/>
            <a:ext cx="9144000" cy="672353"/>
          </a:xfrm>
          <a:prstGeom prst="rect">
            <a:avLst/>
          </a:prstGeom>
          <a:gradFill rotWithShape="0">
            <a:gsLst>
              <a:gs pos="0">
                <a:srgbClr val="0000FF"/>
              </a:gs>
              <a:gs pos="100000">
                <a:srgbClr val="66CCFF"/>
              </a:gs>
            </a:gsLst>
            <a:lin ang="0" scaled="1"/>
          </a:gra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3083" name="Picture 1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630671" cy="63033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Lst>
        </p:spPr>
      </p:pic>
      <p:sp>
        <p:nvSpPr>
          <p:cNvPr id="3086" name="Rectangle 14"/>
          <p:cNvSpPr>
            <a:spLocks noGrp="1" noChangeArrowheads="1"/>
          </p:cNvSpPr>
          <p:nvPr>
            <p:ph type="title"/>
          </p:nvPr>
        </p:nvSpPr>
        <p:spPr bwMode="auto">
          <a:xfrm>
            <a:off x="304512" y="0"/>
            <a:ext cx="8458488" cy="6639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3087" name="Text Box 15"/>
          <p:cNvSpPr txBox="1">
            <a:spLocks noChangeArrowheads="1"/>
          </p:cNvSpPr>
          <p:nvPr userDrawn="1"/>
        </p:nvSpPr>
        <p:spPr bwMode="auto">
          <a:xfrm>
            <a:off x="-69272" y="6509280"/>
            <a:ext cx="3905776" cy="369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87" tIns="45693" rIns="91387" bIns="45693">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N" sz="1800" kern="1200" dirty="0">
                <a:solidFill>
                  <a:schemeClr val="tx1"/>
                </a:solidFill>
                <a:effectLst/>
                <a:latin typeface="+mn-lt"/>
                <a:ea typeface="+mn-ea"/>
                <a:cs typeface="+mn-cs"/>
              </a:rPr>
              <a:t>CMS高粒度量能器升级</a:t>
            </a:r>
          </a:p>
        </p:txBody>
      </p:sp>
      <p:sp>
        <p:nvSpPr>
          <p:cNvPr id="2" name="TextBox 1"/>
          <p:cNvSpPr txBox="1"/>
          <p:nvPr userDrawn="1"/>
        </p:nvSpPr>
        <p:spPr>
          <a:xfrm>
            <a:off x="4378339" y="6521824"/>
            <a:ext cx="2355273" cy="329081"/>
          </a:xfrm>
          <a:prstGeom prst="rect">
            <a:avLst/>
          </a:prstGeom>
          <a:noFill/>
        </p:spPr>
        <p:txBody>
          <a:bodyPr wrap="square" lIns="82058" tIns="41029" rIns="82058" bIns="41029" rtlCol="0">
            <a:spAutoFit/>
          </a:bodyPr>
          <a:lstStyle/>
          <a:p>
            <a:pPr defTabSz="914400" fontAlgn="base">
              <a:spcBef>
                <a:spcPct val="0"/>
              </a:spcBef>
              <a:spcAft>
                <a:spcPct val="0"/>
              </a:spcAft>
            </a:pPr>
            <a:r>
              <a:rPr lang="zh-CN" altLang="en-US" sz="1600" dirty="0">
                <a:solidFill>
                  <a:srgbClr val="000000"/>
                </a:solidFill>
                <a:latin typeface="Arial Bold" charset="0"/>
                <a:ea typeface="ＭＳ Ｐゴシック" charset="0"/>
                <a:cs typeface="ＭＳ Ｐゴシック" charset="0"/>
              </a:rPr>
              <a:t>张华桥</a:t>
            </a:r>
            <a:endParaRPr lang="en-US" sz="1600" dirty="0">
              <a:solidFill>
                <a:srgbClr val="000000"/>
              </a:solidFill>
              <a:latin typeface="Arial Bold" charset="0"/>
              <a:ea typeface="ＭＳ Ｐゴシック" charset="0"/>
              <a:cs typeface="ＭＳ Ｐゴシック" charset="0"/>
            </a:endParaRPr>
          </a:p>
        </p:txBody>
      </p:sp>
    </p:spTree>
    <p:extLst>
      <p:ext uri="{BB962C8B-B14F-4D97-AF65-F5344CB8AC3E}">
        <p14:creationId xmlns:p14="http://schemas.microsoft.com/office/powerpoint/2010/main" val="1050837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2400" b="1">
          <a:solidFill>
            <a:schemeClr val="bg1"/>
          </a:solidFill>
          <a:latin typeface="+mj-lt"/>
          <a:ea typeface="+mj-ea"/>
          <a:cs typeface="ＭＳ Ｐゴシック" charset="0"/>
        </a:defRPr>
      </a:lvl1pPr>
      <a:lvl2pPr algn="ctr"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5pPr>
      <a:lvl6pPr marL="456933" algn="ctr" rtl="0" fontAlgn="base">
        <a:spcBef>
          <a:spcPct val="0"/>
        </a:spcBef>
        <a:spcAft>
          <a:spcPct val="0"/>
        </a:spcAft>
        <a:defRPr sz="2400" b="1">
          <a:solidFill>
            <a:schemeClr val="bg1"/>
          </a:solidFill>
          <a:latin typeface="Arial" charset="0"/>
          <a:ea typeface="ＭＳ Ｐゴシック" charset="0"/>
        </a:defRPr>
      </a:lvl6pPr>
      <a:lvl7pPr marL="913865" algn="ctr" rtl="0" fontAlgn="base">
        <a:spcBef>
          <a:spcPct val="0"/>
        </a:spcBef>
        <a:spcAft>
          <a:spcPct val="0"/>
        </a:spcAft>
        <a:defRPr sz="2400" b="1">
          <a:solidFill>
            <a:schemeClr val="bg1"/>
          </a:solidFill>
          <a:latin typeface="Arial" charset="0"/>
          <a:ea typeface="ＭＳ Ｐゴシック" charset="0"/>
        </a:defRPr>
      </a:lvl7pPr>
      <a:lvl8pPr marL="1370799" algn="ctr" rtl="0" fontAlgn="base">
        <a:spcBef>
          <a:spcPct val="0"/>
        </a:spcBef>
        <a:spcAft>
          <a:spcPct val="0"/>
        </a:spcAft>
        <a:defRPr sz="2400" b="1">
          <a:solidFill>
            <a:schemeClr val="bg1"/>
          </a:solidFill>
          <a:latin typeface="Arial" charset="0"/>
          <a:ea typeface="ＭＳ Ｐゴシック" charset="0"/>
        </a:defRPr>
      </a:lvl8pPr>
      <a:lvl9pPr marL="1827731" algn="ctr" rtl="0" fontAlgn="base">
        <a:spcBef>
          <a:spcPct val="0"/>
        </a:spcBef>
        <a:spcAft>
          <a:spcPct val="0"/>
        </a:spcAft>
        <a:defRPr sz="2400" b="1">
          <a:solidFill>
            <a:schemeClr val="bg1"/>
          </a:solidFill>
          <a:latin typeface="Arial" charset="0"/>
          <a:ea typeface="ＭＳ Ｐゴシック" charset="0"/>
        </a:defRPr>
      </a:lvl9pPr>
    </p:titleStyle>
    <p:bodyStyle>
      <a:lvl1pPr marL="340485" indent="-340485" algn="l" rtl="0" eaLnBrk="0" fontAlgn="base" hangingPunct="0">
        <a:lnSpc>
          <a:spcPct val="110000"/>
        </a:lnSpc>
        <a:spcBef>
          <a:spcPct val="20000"/>
        </a:spcBef>
        <a:spcAft>
          <a:spcPct val="0"/>
        </a:spcAft>
        <a:buSzPct val="85000"/>
        <a:buChar char="•"/>
        <a:defRPr sz="2400">
          <a:solidFill>
            <a:schemeClr val="accent2"/>
          </a:solidFill>
          <a:latin typeface="+mn-lt"/>
          <a:ea typeface="+mn-ea"/>
          <a:cs typeface="ＭＳ Ｐゴシック" charset="0"/>
        </a:defRPr>
      </a:lvl1pPr>
      <a:lvl2pPr marL="740804" indent="-283500" algn="l" rtl="0" eaLnBrk="0" fontAlgn="base" hangingPunct="0">
        <a:spcBef>
          <a:spcPct val="20000"/>
        </a:spcBef>
        <a:spcAft>
          <a:spcPct val="0"/>
        </a:spcAft>
        <a:buClr>
          <a:srgbClr val="FF0000"/>
        </a:buClr>
        <a:buSzPct val="85000"/>
        <a:buFont typeface="Wingdings" charset="0"/>
        <a:buChar char="§"/>
        <a:defRPr sz="2000">
          <a:solidFill>
            <a:srgbClr val="FF0000"/>
          </a:solidFill>
          <a:latin typeface="+mn-lt"/>
          <a:ea typeface="+mn-ea"/>
        </a:defRPr>
      </a:lvl2pPr>
      <a:lvl3pPr marL="1141123" indent="-226515" algn="l" rtl="0" eaLnBrk="0" fontAlgn="base" hangingPunct="0">
        <a:spcBef>
          <a:spcPct val="20000"/>
        </a:spcBef>
        <a:spcAft>
          <a:spcPct val="0"/>
        </a:spcAft>
        <a:buClr>
          <a:srgbClr val="009900"/>
        </a:buClr>
        <a:buSzPct val="85000"/>
        <a:buFont typeface="Arial" charset="0"/>
        <a:buChar char="–"/>
        <a:defRPr sz="2000">
          <a:solidFill>
            <a:srgbClr val="009900"/>
          </a:solidFill>
          <a:latin typeface="+mn-lt"/>
          <a:ea typeface="+mn-ea"/>
        </a:defRPr>
      </a:lvl3pPr>
      <a:lvl4pPr marL="1597002" indent="-226515" algn="l" rtl="0" eaLnBrk="0" fontAlgn="base" hangingPunct="0">
        <a:spcBef>
          <a:spcPct val="20000"/>
        </a:spcBef>
        <a:spcAft>
          <a:spcPct val="0"/>
        </a:spcAft>
        <a:buSzPct val="85000"/>
        <a:buChar char="•"/>
        <a:defRPr sz="2000">
          <a:solidFill>
            <a:schemeClr val="tx1"/>
          </a:solidFill>
          <a:latin typeface="+mn-lt"/>
          <a:ea typeface="+mn-ea"/>
        </a:defRPr>
      </a:lvl4pPr>
      <a:lvl5pPr marL="2054306" indent="-226515" algn="l" rtl="0" eaLnBrk="0" fontAlgn="base" hangingPunct="0">
        <a:spcBef>
          <a:spcPct val="20000"/>
        </a:spcBef>
        <a:spcAft>
          <a:spcPct val="0"/>
        </a:spcAft>
        <a:buSzPct val="85000"/>
        <a:buChar char="»"/>
        <a:defRPr sz="2000">
          <a:solidFill>
            <a:schemeClr val="tx1"/>
          </a:solidFill>
          <a:latin typeface="+mn-lt"/>
          <a:ea typeface="+mn-ea"/>
        </a:defRPr>
      </a:lvl5pPr>
      <a:lvl6pPr marL="2513130" indent="-228465" algn="l" rtl="0" fontAlgn="base">
        <a:spcBef>
          <a:spcPct val="20000"/>
        </a:spcBef>
        <a:spcAft>
          <a:spcPct val="0"/>
        </a:spcAft>
        <a:buSzPct val="85000"/>
        <a:buChar char="»"/>
        <a:defRPr sz="2000">
          <a:solidFill>
            <a:schemeClr val="tx1"/>
          </a:solidFill>
          <a:latin typeface="+mn-lt"/>
          <a:ea typeface="+mn-ea"/>
        </a:defRPr>
      </a:lvl6pPr>
      <a:lvl7pPr marL="2970064" indent="-228465" algn="l" rtl="0" fontAlgn="base">
        <a:spcBef>
          <a:spcPct val="20000"/>
        </a:spcBef>
        <a:spcAft>
          <a:spcPct val="0"/>
        </a:spcAft>
        <a:buSzPct val="85000"/>
        <a:buChar char="»"/>
        <a:defRPr sz="2000">
          <a:solidFill>
            <a:schemeClr val="tx1"/>
          </a:solidFill>
          <a:latin typeface="+mn-lt"/>
          <a:ea typeface="+mn-ea"/>
        </a:defRPr>
      </a:lvl7pPr>
      <a:lvl8pPr marL="3426996" indent="-228465" algn="l" rtl="0" fontAlgn="base">
        <a:spcBef>
          <a:spcPct val="20000"/>
        </a:spcBef>
        <a:spcAft>
          <a:spcPct val="0"/>
        </a:spcAft>
        <a:buSzPct val="85000"/>
        <a:buChar char="»"/>
        <a:defRPr sz="2000">
          <a:solidFill>
            <a:schemeClr val="tx1"/>
          </a:solidFill>
          <a:latin typeface="+mn-lt"/>
          <a:ea typeface="+mn-ea"/>
        </a:defRPr>
      </a:lvl8pPr>
      <a:lvl9pPr marL="3883927" indent="-228465" algn="l" rtl="0" fontAlgn="base">
        <a:spcBef>
          <a:spcPct val="20000"/>
        </a:spcBef>
        <a:spcAft>
          <a:spcPct val="0"/>
        </a:spcAft>
        <a:buSzPct val="85000"/>
        <a:buChar char="»"/>
        <a:defRPr sz="2000">
          <a:solidFill>
            <a:schemeClr val="tx1"/>
          </a:solidFill>
          <a:latin typeface="+mn-lt"/>
          <a:ea typeface="+mn-ea"/>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0.pn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image" Target="../media/image43.png"/><Relationship Id="rId5" Type="http://schemas.openxmlformats.org/officeDocument/2006/relationships/diagramLayout" Target="../diagrams/layout3.xml"/><Relationship Id="rId10" Type="http://schemas.openxmlformats.org/officeDocument/2006/relationships/image" Target="../media/image42.png"/><Relationship Id="rId4" Type="http://schemas.openxmlformats.org/officeDocument/2006/relationships/diagramData" Target="../diagrams/data3.xml"/><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2.emf"/><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7.jpeg"/><Relationship Id="rId17" Type="http://schemas.openxmlformats.org/officeDocument/2006/relationships/image" Target="../media/image21.emf"/><Relationship Id="rId2" Type="http://schemas.openxmlformats.org/officeDocument/2006/relationships/notesSlide" Target="../notesSlides/notesSlide2.xml"/><Relationship Id="rId16"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6.jpg"/><Relationship Id="rId5" Type="http://schemas.openxmlformats.org/officeDocument/2006/relationships/diagramQuickStyle" Target="../diagrams/quickStyle2.xml"/><Relationship Id="rId15" Type="http://schemas.openxmlformats.org/officeDocument/2006/relationships/image" Target="../media/image2.png"/><Relationship Id="rId10" Type="http://schemas.openxmlformats.org/officeDocument/2006/relationships/image" Target="../media/image15.png"/><Relationship Id="rId4" Type="http://schemas.openxmlformats.org/officeDocument/2006/relationships/diagramLayout" Target="../diagrams/layout2.xml"/><Relationship Id="rId9" Type="http://schemas.openxmlformats.org/officeDocument/2006/relationships/image" Target="../media/image14.jpe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7.jpe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61754" y="749675"/>
            <a:ext cx="184666" cy="369332"/>
          </a:xfrm>
          <a:prstGeom prst="rect">
            <a:avLst/>
          </a:prstGeom>
          <a:noFill/>
        </p:spPr>
        <p:txBody>
          <a:bodyPr wrap="none" rtlCol="0">
            <a:spAutoFit/>
          </a:bodyPr>
          <a:lstStyle/>
          <a:p>
            <a:endParaRPr lang="en-US" dirty="0">
              <a:solidFill>
                <a:srgbClr val="000000"/>
              </a:solidFill>
              <a:latin typeface="Arial"/>
              <a:ea typeface="ＭＳ Ｐゴシック"/>
            </a:endParaRPr>
          </a:p>
        </p:txBody>
      </p:sp>
      <p:sp>
        <p:nvSpPr>
          <p:cNvPr id="6" name="TextBox 5"/>
          <p:cNvSpPr txBox="1"/>
          <p:nvPr/>
        </p:nvSpPr>
        <p:spPr>
          <a:xfrm>
            <a:off x="217530" y="1954520"/>
            <a:ext cx="8874730" cy="830997"/>
          </a:xfrm>
          <a:prstGeom prst="rect">
            <a:avLst/>
          </a:prstGeom>
          <a:noFill/>
        </p:spPr>
        <p:txBody>
          <a:bodyPr wrap="square" rtlCol="0">
            <a:spAutoFit/>
          </a:bodyPr>
          <a:lstStyle/>
          <a:p>
            <a:pPr algn="ctr"/>
            <a:r>
              <a:rPr lang="en-CN" altLang="zh-CN" sz="4800" dirty="0">
                <a:latin typeface="+mj-lt"/>
              </a:rPr>
              <a:t>CMS</a:t>
            </a:r>
            <a:r>
              <a:rPr lang="zh-CN" altLang="en-US" sz="4800" dirty="0">
                <a:latin typeface="+mj-lt"/>
              </a:rPr>
              <a:t> 高粒度量能器升级</a:t>
            </a:r>
            <a:endParaRPr lang="en-US" altLang="zh-CN" sz="4800" dirty="0">
              <a:latin typeface="+mj-lt"/>
            </a:endParaRPr>
          </a:p>
        </p:txBody>
      </p:sp>
      <p:sp>
        <p:nvSpPr>
          <p:cNvPr id="3" name="Slide Number Placeholder 2"/>
          <p:cNvSpPr>
            <a:spLocks noGrp="1"/>
          </p:cNvSpPr>
          <p:nvPr>
            <p:ph type="sldNum" sz="quarter" idx="11"/>
          </p:nvPr>
        </p:nvSpPr>
        <p:spPr/>
        <p:txBody>
          <a:bodyPr/>
          <a:lstStyle/>
          <a:p>
            <a:pPr>
              <a:defRPr/>
            </a:pPr>
            <a:fld id="{D724E99C-43B4-1049-9341-75BB63957EC2}" type="slidenum">
              <a:rPr lang="en-US" smtClean="0">
                <a:ea typeface="ＭＳ Ｐゴシック"/>
              </a:rPr>
              <a:pPr>
                <a:defRPr/>
              </a:pPr>
              <a:t>1</a:t>
            </a:fld>
            <a:endParaRPr lang="en-US" dirty="0">
              <a:ea typeface="ＭＳ Ｐゴシック"/>
            </a:endParaRPr>
          </a:p>
        </p:txBody>
      </p:sp>
      <p:sp>
        <p:nvSpPr>
          <p:cNvPr id="2" name="Subtitle 1"/>
          <p:cNvSpPr>
            <a:spLocks noGrp="1"/>
          </p:cNvSpPr>
          <p:nvPr>
            <p:ph type="subTitle" idx="1"/>
          </p:nvPr>
        </p:nvSpPr>
        <p:spPr>
          <a:xfrm>
            <a:off x="1371600" y="3484148"/>
            <a:ext cx="6400800" cy="1322898"/>
          </a:xfrm>
        </p:spPr>
        <p:txBody>
          <a:bodyPr/>
          <a:lstStyle/>
          <a:p>
            <a:r>
              <a:rPr lang="ja-JP" altLang="en-US">
                <a:solidFill>
                  <a:schemeClr val="tx1"/>
                </a:solidFill>
              </a:rPr>
              <a:t>张华桥</a:t>
            </a:r>
            <a:r>
              <a:rPr lang="zh-CN" altLang="en-US" dirty="0">
                <a:solidFill>
                  <a:schemeClr val="tx1"/>
                </a:solidFill>
              </a:rPr>
              <a:t>，高能物理研究所</a:t>
            </a:r>
            <a:endParaRPr lang="en-US" altLang="ja-JP" dirty="0">
              <a:solidFill>
                <a:schemeClr val="tx1"/>
              </a:solidFill>
            </a:endParaRPr>
          </a:p>
          <a:p>
            <a:endParaRPr lang="en-US" altLang="zh-CN" dirty="0">
              <a:solidFill>
                <a:schemeClr val="tx1"/>
              </a:solidFill>
            </a:endParaRPr>
          </a:p>
        </p:txBody>
      </p:sp>
      <p:sp>
        <p:nvSpPr>
          <p:cNvPr id="4" name="TextBox 3">
            <a:extLst>
              <a:ext uri="{FF2B5EF4-FFF2-40B4-BE49-F238E27FC236}">
                <a16:creationId xmlns:a16="http://schemas.microsoft.com/office/drawing/2014/main" id="{CE6D579D-3821-29AE-70B5-010E351E9033}"/>
              </a:ext>
            </a:extLst>
          </p:cNvPr>
          <p:cNvSpPr txBox="1"/>
          <p:nvPr/>
        </p:nvSpPr>
        <p:spPr>
          <a:xfrm>
            <a:off x="217530" y="4821079"/>
            <a:ext cx="8874730" cy="1200329"/>
          </a:xfrm>
          <a:prstGeom prst="rect">
            <a:avLst/>
          </a:prstGeom>
          <a:noFill/>
        </p:spPr>
        <p:txBody>
          <a:bodyPr wrap="square" rtlCol="0">
            <a:spAutoFit/>
          </a:bodyPr>
          <a:lstStyle/>
          <a:p>
            <a:pPr algn="ctr"/>
            <a:r>
              <a:rPr lang="zh-CN" altLang="en-US" sz="2400" dirty="0"/>
              <a:t>科技部国家重点研发计划 </a:t>
            </a:r>
            <a:endParaRPr lang="en-US" altLang="zh-CN" sz="2400" dirty="0"/>
          </a:p>
          <a:p>
            <a:pPr algn="ctr"/>
            <a:r>
              <a:rPr lang="en-US" altLang="zh-CN" sz="2400" dirty="0"/>
              <a:t>《</a:t>
            </a:r>
            <a:r>
              <a:rPr lang="zh-CN" altLang="en-US" sz="2400" dirty="0"/>
              <a:t>⼤型强⼦对撞机上</a:t>
            </a:r>
            <a:r>
              <a:rPr lang="en-US" altLang="zh-CN" sz="2400" dirty="0"/>
              <a:t>CMS</a:t>
            </a:r>
            <a:r>
              <a:rPr lang="zh-CN" altLang="en-US" sz="2400" dirty="0"/>
              <a:t>和</a:t>
            </a:r>
            <a:r>
              <a:rPr lang="en-US" altLang="zh-CN" sz="2400" dirty="0"/>
              <a:t>ALICE</a:t>
            </a:r>
            <a:r>
              <a:rPr lang="zh-CN" altLang="en-US" sz="2400" dirty="0"/>
              <a:t>探测器升级</a:t>
            </a:r>
            <a:r>
              <a:rPr lang="en-US" altLang="zh-CN" sz="2400" dirty="0"/>
              <a:t>》</a:t>
            </a:r>
            <a:r>
              <a:rPr lang="zh-CN" altLang="en-US" sz="2400" dirty="0"/>
              <a:t>年会</a:t>
            </a:r>
            <a:endParaRPr lang="en-US" altLang="zh-CN" sz="2400" dirty="0"/>
          </a:p>
          <a:p>
            <a:pPr algn="ctr"/>
            <a:r>
              <a:rPr lang="en-US" altLang="zh-CN" sz="2400" dirty="0">
                <a:latin typeface="+mj-lt"/>
              </a:rPr>
              <a:t>2026</a:t>
            </a:r>
            <a:r>
              <a:rPr lang="zh-CN" altLang="en-US" sz="2400" dirty="0">
                <a:latin typeface="+mj-lt"/>
              </a:rPr>
              <a:t>年</a:t>
            </a:r>
            <a:r>
              <a:rPr lang="en-US" altLang="zh-CN" sz="2400" dirty="0">
                <a:latin typeface="+mj-lt"/>
              </a:rPr>
              <a:t>6</a:t>
            </a:r>
            <a:r>
              <a:rPr lang="zh-CN" altLang="en-US" sz="2400" dirty="0">
                <a:latin typeface="+mj-lt"/>
              </a:rPr>
              <a:t>月</a:t>
            </a:r>
            <a:r>
              <a:rPr lang="en-US" altLang="zh-CN" sz="2400" dirty="0">
                <a:latin typeface="+mj-lt"/>
              </a:rPr>
              <a:t>28</a:t>
            </a:r>
            <a:r>
              <a:rPr lang="zh-CN" altLang="en-US" sz="2400" dirty="0">
                <a:latin typeface="+mj-lt"/>
              </a:rPr>
              <a:t>号</a:t>
            </a:r>
            <a:endParaRPr lang="en-US" altLang="zh-CN" sz="2400" dirty="0">
              <a:latin typeface="+mj-lt"/>
            </a:endParaRPr>
          </a:p>
        </p:txBody>
      </p:sp>
      <p:sp>
        <p:nvSpPr>
          <p:cNvPr id="8" name="TextBox 7">
            <a:extLst>
              <a:ext uri="{FF2B5EF4-FFF2-40B4-BE49-F238E27FC236}">
                <a16:creationId xmlns:a16="http://schemas.microsoft.com/office/drawing/2014/main" id="{33A92456-D138-BE74-FBB7-ACBC884F8AC2}"/>
              </a:ext>
            </a:extLst>
          </p:cNvPr>
          <p:cNvSpPr txBox="1"/>
          <p:nvPr/>
        </p:nvSpPr>
        <p:spPr>
          <a:xfrm>
            <a:off x="2389104" y="459653"/>
            <a:ext cx="5517931" cy="369332"/>
          </a:xfrm>
          <a:prstGeom prst="rect">
            <a:avLst/>
          </a:prstGeom>
          <a:noFill/>
        </p:spPr>
        <p:txBody>
          <a:bodyPr wrap="square" rtlCol="0">
            <a:spAutoFit/>
          </a:bodyPr>
          <a:lstStyle/>
          <a:p>
            <a:r>
              <a:rPr lang="en-CN" dirty="0"/>
              <a:t>课题一</a:t>
            </a:r>
            <a:r>
              <a:rPr lang="zh-CN" altLang="en-US" dirty="0"/>
              <a:t>：</a:t>
            </a:r>
            <a:r>
              <a:rPr lang="en-US" altLang="zh-CN" dirty="0"/>
              <a:t>CMS</a:t>
            </a:r>
            <a:r>
              <a:rPr lang="zh-CN" altLang="en-US" dirty="0"/>
              <a:t>高粒度量能器与</a:t>
            </a:r>
            <a:r>
              <a:rPr lang="zh-CN" altLang="en-CN" dirty="0"/>
              <a:t>一级</a:t>
            </a:r>
            <a:r>
              <a:rPr lang="zh-CN" altLang="en-US" dirty="0"/>
              <a:t>触发升级</a:t>
            </a:r>
            <a:endParaRPr lang="en-CN" dirty="0"/>
          </a:p>
        </p:txBody>
      </p:sp>
      <p:sp>
        <p:nvSpPr>
          <p:cNvPr id="7" name="TextBox 6">
            <a:extLst>
              <a:ext uri="{FF2B5EF4-FFF2-40B4-BE49-F238E27FC236}">
                <a16:creationId xmlns:a16="http://schemas.microsoft.com/office/drawing/2014/main" id="{B64375B8-0E3D-5590-215E-42C818CC2144}"/>
              </a:ext>
            </a:extLst>
          </p:cNvPr>
          <p:cNvSpPr txBox="1"/>
          <p:nvPr/>
        </p:nvSpPr>
        <p:spPr>
          <a:xfrm>
            <a:off x="3762370" y="2906923"/>
            <a:ext cx="2312276" cy="369332"/>
          </a:xfrm>
          <a:prstGeom prst="rect">
            <a:avLst/>
          </a:prstGeom>
          <a:noFill/>
        </p:spPr>
        <p:txBody>
          <a:bodyPr wrap="square" rtlCol="0">
            <a:spAutoFit/>
          </a:bodyPr>
          <a:lstStyle/>
          <a:p>
            <a:r>
              <a:rPr lang="en-CN" dirty="0"/>
              <a:t>高能所</a:t>
            </a:r>
            <a:r>
              <a:rPr lang="zh-CN" altLang="en-US" dirty="0"/>
              <a:t>，清华大学</a:t>
            </a:r>
            <a:endParaRPr lang="en-CN" dirty="0"/>
          </a:p>
        </p:txBody>
      </p:sp>
    </p:spTree>
    <p:extLst>
      <p:ext uri="{BB962C8B-B14F-4D97-AF65-F5344CB8AC3E}">
        <p14:creationId xmlns:p14="http://schemas.microsoft.com/office/powerpoint/2010/main" val="3864032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65E51CA3-7943-9777-7FBF-BB203A372B25}"/>
              </a:ext>
            </a:extLst>
          </p:cNvPr>
          <p:cNvPicPr>
            <a:picLocks noGrp="1" noChangeAspect="1"/>
          </p:cNvPicPr>
          <p:nvPr>
            <p:ph idx="1"/>
          </p:nvPr>
        </p:nvPicPr>
        <p:blipFill>
          <a:blip r:embed="rId2"/>
          <a:stretch>
            <a:fillRect/>
          </a:stretch>
        </p:blipFill>
        <p:spPr bwMode="auto">
          <a:xfrm>
            <a:off x="31291" y="663949"/>
            <a:ext cx="9112709" cy="51919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4" name="灯片编号占位符 3">
            <a:extLst>
              <a:ext uri="{FF2B5EF4-FFF2-40B4-BE49-F238E27FC236}">
                <a16:creationId xmlns:a16="http://schemas.microsoft.com/office/drawing/2014/main" id="{8154E601-2410-20B7-A6FF-5455E56A96CF}"/>
              </a:ext>
            </a:extLst>
          </p:cNvPr>
          <p:cNvSpPr>
            <a:spLocks noGrp="1"/>
          </p:cNvSpPr>
          <p:nvPr>
            <p:ph type="sldNum" sz="quarter" idx="11"/>
          </p:nvPr>
        </p:nvSpPr>
        <p:spPr/>
        <p:txBody>
          <a:bodyPr/>
          <a:lstStyle/>
          <a:p>
            <a:pPr>
              <a:defRPr/>
            </a:pPr>
            <a:fld id="{04E59A8C-5399-C24D-ADAD-27EE22BEEC5E}" type="slidenum">
              <a:rPr lang="en-US" smtClean="0"/>
              <a:pPr>
                <a:defRPr/>
              </a:pPr>
              <a:t>10</a:t>
            </a:fld>
            <a:endParaRPr lang="en-US" sz="1800"/>
          </a:p>
        </p:txBody>
      </p:sp>
      <p:sp>
        <p:nvSpPr>
          <p:cNvPr id="6" name="标题 1">
            <a:extLst>
              <a:ext uri="{FF2B5EF4-FFF2-40B4-BE49-F238E27FC236}">
                <a16:creationId xmlns:a16="http://schemas.microsoft.com/office/drawing/2014/main" id="{A533F500-A3D3-F44D-707C-EA20B7826C68}"/>
              </a:ext>
            </a:extLst>
          </p:cNvPr>
          <p:cNvSpPr>
            <a:spLocks noGrp="1"/>
          </p:cNvSpPr>
          <p:nvPr>
            <p:ph type="title"/>
          </p:nvPr>
        </p:nvSpPr>
        <p:spPr>
          <a:xfrm>
            <a:off x="304512" y="0"/>
            <a:ext cx="8458488" cy="663949"/>
          </a:xfrm>
        </p:spPr>
        <p:txBody>
          <a:bodyPr/>
          <a:lstStyle/>
          <a:p>
            <a:r>
              <a:rPr kumimoji="1" lang="zh-CN" altLang="en-US" dirty="0"/>
              <a:t>高能所高粒度量能器模块生产数量和速度</a:t>
            </a:r>
          </a:p>
        </p:txBody>
      </p:sp>
      <p:sp>
        <p:nvSpPr>
          <p:cNvPr id="11" name="文本框 10">
            <a:extLst>
              <a:ext uri="{FF2B5EF4-FFF2-40B4-BE49-F238E27FC236}">
                <a16:creationId xmlns:a16="http://schemas.microsoft.com/office/drawing/2014/main" id="{EFEF2052-CB98-24AB-66D7-929F73612E20}"/>
              </a:ext>
            </a:extLst>
          </p:cNvPr>
          <p:cNvSpPr txBox="1"/>
          <p:nvPr/>
        </p:nvSpPr>
        <p:spPr>
          <a:xfrm>
            <a:off x="2430931" y="6185609"/>
            <a:ext cx="4796346" cy="369332"/>
          </a:xfrm>
          <a:prstGeom prst="rect">
            <a:avLst/>
          </a:prstGeom>
          <a:noFill/>
        </p:spPr>
        <p:txBody>
          <a:bodyPr wrap="square" rtlCol="0">
            <a:spAutoFit/>
          </a:bodyPr>
          <a:lstStyle/>
          <a:p>
            <a:r>
              <a:rPr kumimoji="1" lang="zh-CN" altLang="en-US" dirty="0">
                <a:highlight>
                  <a:srgbClr val="00FF00"/>
                </a:highlight>
              </a:rPr>
              <a:t>生产速度从</a:t>
            </a:r>
            <a:r>
              <a:rPr kumimoji="1" lang="en-US" altLang="zh-CN" dirty="0">
                <a:highlight>
                  <a:srgbClr val="00FF00"/>
                </a:highlight>
              </a:rPr>
              <a:t>1</a:t>
            </a:r>
            <a:r>
              <a:rPr kumimoji="1" lang="zh-CN" altLang="en-US" dirty="0">
                <a:highlight>
                  <a:srgbClr val="00FF00"/>
                </a:highlight>
              </a:rPr>
              <a:t>块</a:t>
            </a:r>
            <a:r>
              <a:rPr kumimoji="1" lang="en-US" altLang="zh-CN" dirty="0">
                <a:highlight>
                  <a:srgbClr val="00FF00"/>
                </a:highlight>
              </a:rPr>
              <a:t>/</a:t>
            </a:r>
            <a:r>
              <a:rPr kumimoji="1" lang="zh-CN" altLang="en-US" dirty="0">
                <a:highlight>
                  <a:srgbClr val="00FF00"/>
                </a:highlight>
              </a:rPr>
              <a:t>天提升到设计速度</a:t>
            </a:r>
            <a:r>
              <a:rPr kumimoji="1" lang="en-US" altLang="zh-CN" dirty="0">
                <a:highlight>
                  <a:srgbClr val="00FF00"/>
                </a:highlight>
              </a:rPr>
              <a:t>16</a:t>
            </a:r>
            <a:r>
              <a:rPr kumimoji="1" lang="zh-CN" altLang="en-US" dirty="0">
                <a:highlight>
                  <a:srgbClr val="00FF00"/>
                </a:highlight>
              </a:rPr>
              <a:t>块</a:t>
            </a:r>
            <a:r>
              <a:rPr kumimoji="1" lang="en-US" altLang="zh-CN" dirty="0">
                <a:highlight>
                  <a:srgbClr val="00FF00"/>
                </a:highlight>
              </a:rPr>
              <a:t>/</a:t>
            </a:r>
            <a:r>
              <a:rPr kumimoji="1" lang="zh-CN" altLang="en-US" dirty="0">
                <a:highlight>
                  <a:srgbClr val="00FF00"/>
                </a:highlight>
              </a:rPr>
              <a:t>天</a:t>
            </a:r>
          </a:p>
        </p:txBody>
      </p:sp>
      <p:sp>
        <p:nvSpPr>
          <p:cNvPr id="8" name="文本框 7">
            <a:extLst>
              <a:ext uri="{FF2B5EF4-FFF2-40B4-BE49-F238E27FC236}">
                <a16:creationId xmlns:a16="http://schemas.microsoft.com/office/drawing/2014/main" id="{1DFEDD84-BFF4-1025-38B6-3EB6D1012D7B}"/>
              </a:ext>
            </a:extLst>
          </p:cNvPr>
          <p:cNvSpPr txBox="1"/>
          <p:nvPr/>
        </p:nvSpPr>
        <p:spPr>
          <a:xfrm>
            <a:off x="925591" y="5855896"/>
            <a:ext cx="7110045" cy="369332"/>
          </a:xfrm>
          <a:prstGeom prst="rect">
            <a:avLst/>
          </a:prstGeom>
          <a:solidFill>
            <a:srgbClr val="92D050"/>
          </a:solidFill>
        </p:spPr>
        <p:txBody>
          <a:bodyPr wrap="square" rtlCol="0">
            <a:spAutoFit/>
          </a:bodyPr>
          <a:lstStyle/>
          <a:p>
            <a:r>
              <a:rPr kumimoji="1" lang="en-US" altLang="zh-CN" dirty="0"/>
              <a:t>2025/7-2026/6</a:t>
            </a:r>
            <a:r>
              <a:rPr kumimoji="1" lang="zh-CN" altLang="en-US" dirty="0"/>
              <a:t>，高能所共生产了</a:t>
            </a:r>
            <a:r>
              <a:rPr kumimoji="1" lang="en-US" altLang="zh-CN" dirty="0"/>
              <a:t>500+</a:t>
            </a:r>
            <a:r>
              <a:rPr kumimoji="1" lang="zh-CN" altLang="en-US" dirty="0"/>
              <a:t>块硅模块，～</a:t>
            </a:r>
            <a:r>
              <a:rPr kumimoji="1" lang="en-US" altLang="zh-CN" dirty="0"/>
              <a:t>94%</a:t>
            </a:r>
            <a:r>
              <a:rPr kumimoji="1" lang="zh-CN" altLang="en-US" dirty="0"/>
              <a:t> 是</a:t>
            </a:r>
            <a:r>
              <a:rPr kumimoji="1" lang="en-US" altLang="zh-CN" dirty="0"/>
              <a:t>A</a:t>
            </a:r>
            <a:r>
              <a:rPr kumimoji="1" lang="zh-CN" altLang="en-US" dirty="0"/>
              <a:t>级</a:t>
            </a:r>
            <a:r>
              <a:rPr kumimoji="1" lang="en-US" altLang="zh-CN" dirty="0"/>
              <a:t>+B</a:t>
            </a:r>
            <a:r>
              <a:rPr kumimoji="1" lang="zh-CN" altLang="en-US" dirty="0"/>
              <a:t>级</a:t>
            </a:r>
          </a:p>
        </p:txBody>
      </p:sp>
      <p:pic>
        <p:nvPicPr>
          <p:cNvPr id="9" name="图片 8">
            <a:extLst>
              <a:ext uri="{FF2B5EF4-FFF2-40B4-BE49-F238E27FC236}">
                <a16:creationId xmlns:a16="http://schemas.microsoft.com/office/drawing/2014/main" id="{41F3F27C-3E4F-5BB1-887F-B727438851CC}"/>
              </a:ext>
            </a:extLst>
          </p:cNvPr>
          <p:cNvPicPr>
            <a:picLocks noChangeAspect="1"/>
          </p:cNvPicPr>
          <p:nvPr/>
        </p:nvPicPr>
        <p:blipFill>
          <a:blip r:embed="rId3"/>
          <a:stretch>
            <a:fillRect/>
          </a:stretch>
        </p:blipFill>
        <p:spPr>
          <a:xfrm>
            <a:off x="5017677" y="3844552"/>
            <a:ext cx="1958855" cy="1086983"/>
          </a:xfrm>
          <a:prstGeom prst="rect">
            <a:avLst/>
          </a:prstGeom>
        </p:spPr>
      </p:pic>
    </p:spTree>
    <p:extLst>
      <p:ext uri="{BB962C8B-B14F-4D97-AF65-F5344CB8AC3E}">
        <p14:creationId xmlns:p14="http://schemas.microsoft.com/office/powerpoint/2010/main" val="3124679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B98C34-A620-6B6D-E267-2F12EA07C185}"/>
              </a:ext>
            </a:extLst>
          </p:cNvPr>
          <p:cNvSpPr>
            <a:spLocks noGrp="1"/>
          </p:cNvSpPr>
          <p:nvPr>
            <p:ph type="title"/>
          </p:nvPr>
        </p:nvSpPr>
        <p:spPr/>
        <p:txBody>
          <a:bodyPr/>
          <a:lstStyle/>
          <a:p>
            <a:r>
              <a:rPr kumimoji="1" lang="zh-CN" altLang="en-US" dirty="0"/>
              <a:t>高能所</a:t>
            </a:r>
            <a:r>
              <a:rPr kumimoji="1" lang="en-US" altLang="zh-CN" dirty="0"/>
              <a:t>MAC</a:t>
            </a:r>
            <a:r>
              <a:rPr kumimoji="1" lang="zh-CN" altLang="en-US" dirty="0"/>
              <a:t>生产硅模块的质量</a:t>
            </a:r>
          </a:p>
        </p:txBody>
      </p:sp>
      <p:pic>
        <p:nvPicPr>
          <p:cNvPr id="6" name="内容占位符 5">
            <a:extLst>
              <a:ext uri="{FF2B5EF4-FFF2-40B4-BE49-F238E27FC236}">
                <a16:creationId xmlns:a16="http://schemas.microsoft.com/office/drawing/2014/main" id="{E538231D-4D2C-EC6E-84FF-1760C36A0EC8}"/>
              </a:ext>
            </a:extLst>
          </p:cNvPr>
          <p:cNvPicPr>
            <a:picLocks noGrp="1" noChangeAspect="1"/>
          </p:cNvPicPr>
          <p:nvPr>
            <p:ph idx="1"/>
          </p:nvPr>
        </p:nvPicPr>
        <p:blipFill>
          <a:blip r:embed="rId3"/>
          <a:stretch>
            <a:fillRect/>
          </a:stretch>
        </p:blipFill>
        <p:spPr bwMode="auto">
          <a:xfrm>
            <a:off x="0" y="755719"/>
            <a:ext cx="9144000" cy="4762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4" name="灯片编号占位符 3">
            <a:extLst>
              <a:ext uri="{FF2B5EF4-FFF2-40B4-BE49-F238E27FC236}">
                <a16:creationId xmlns:a16="http://schemas.microsoft.com/office/drawing/2014/main" id="{58C77C39-8EA1-F7BC-CBBA-84DDED8C89D7}"/>
              </a:ext>
            </a:extLst>
          </p:cNvPr>
          <p:cNvSpPr>
            <a:spLocks noGrp="1"/>
          </p:cNvSpPr>
          <p:nvPr>
            <p:ph type="sldNum" sz="quarter" idx="11"/>
          </p:nvPr>
        </p:nvSpPr>
        <p:spPr/>
        <p:txBody>
          <a:bodyPr/>
          <a:lstStyle/>
          <a:p>
            <a:pPr>
              <a:defRPr/>
            </a:pPr>
            <a:fld id="{04E59A8C-5399-C24D-ADAD-27EE22BEEC5E}" type="slidenum">
              <a:rPr lang="en-US" smtClean="0"/>
              <a:pPr>
                <a:defRPr/>
              </a:pPr>
              <a:t>11</a:t>
            </a:fld>
            <a:endParaRPr lang="en-US" sz="1800"/>
          </a:p>
        </p:txBody>
      </p:sp>
      <p:sp>
        <p:nvSpPr>
          <p:cNvPr id="8" name="文本框 7">
            <a:extLst>
              <a:ext uri="{FF2B5EF4-FFF2-40B4-BE49-F238E27FC236}">
                <a16:creationId xmlns:a16="http://schemas.microsoft.com/office/drawing/2014/main" id="{F9B4A4C7-5511-A3CB-CCC2-9B0A8067AFD8}"/>
              </a:ext>
            </a:extLst>
          </p:cNvPr>
          <p:cNvSpPr txBox="1"/>
          <p:nvPr/>
        </p:nvSpPr>
        <p:spPr>
          <a:xfrm>
            <a:off x="1872816" y="5518494"/>
            <a:ext cx="6696075" cy="646331"/>
          </a:xfrm>
          <a:prstGeom prst="rect">
            <a:avLst/>
          </a:prstGeom>
          <a:solidFill>
            <a:srgbClr val="92D050"/>
          </a:solidFill>
        </p:spPr>
        <p:txBody>
          <a:bodyPr wrap="square">
            <a:spAutoFit/>
          </a:bodyPr>
          <a:lstStyle/>
          <a:p>
            <a:r>
              <a:rPr lang="zh-CN" altLang="en-US" dirty="0"/>
              <a:t>https://monit-grafana.cern.ch/d/ihep-si-modules-QC/ihep-si-modules-qc?orgId=123&amp;from=now-1y&amp;to=now</a:t>
            </a:r>
          </a:p>
        </p:txBody>
      </p:sp>
      <p:sp>
        <p:nvSpPr>
          <p:cNvPr id="10" name="文本框 9">
            <a:extLst>
              <a:ext uri="{FF2B5EF4-FFF2-40B4-BE49-F238E27FC236}">
                <a16:creationId xmlns:a16="http://schemas.microsoft.com/office/drawing/2014/main" id="{DC505564-61AE-CFEE-FA4F-A88B7413326C}"/>
              </a:ext>
            </a:extLst>
          </p:cNvPr>
          <p:cNvSpPr txBox="1"/>
          <p:nvPr/>
        </p:nvSpPr>
        <p:spPr>
          <a:xfrm>
            <a:off x="3440906" y="6164825"/>
            <a:ext cx="1978819" cy="369332"/>
          </a:xfrm>
          <a:prstGeom prst="rect">
            <a:avLst/>
          </a:prstGeom>
          <a:solidFill>
            <a:srgbClr val="00B050"/>
          </a:solidFill>
        </p:spPr>
        <p:txBody>
          <a:bodyPr wrap="square">
            <a:spAutoFit/>
          </a:bodyPr>
          <a:lstStyle/>
          <a:p>
            <a:r>
              <a:rPr kumimoji="1" lang="zh-CN" altLang="en-US" dirty="0"/>
              <a:t>～</a:t>
            </a:r>
            <a:r>
              <a:rPr kumimoji="1" lang="en-US" altLang="zh-CN" dirty="0"/>
              <a:t>94%</a:t>
            </a:r>
            <a:r>
              <a:rPr kumimoji="1" lang="zh-CN" altLang="en-US" dirty="0"/>
              <a:t> 是</a:t>
            </a:r>
            <a:r>
              <a:rPr kumimoji="1" lang="en-US" altLang="zh-CN" dirty="0"/>
              <a:t>A/B</a:t>
            </a:r>
            <a:r>
              <a:rPr kumimoji="1" lang="zh-CN" altLang="en-US" dirty="0"/>
              <a:t> 级</a:t>
            </a:r>
            <a:endParaRPr lang="zh-CN" altLang="en-US" dirty="0"/>
          </a:p>
        </p:txBody>
      </p:sp>
      <p:sp>
        <p:nvSpPr>
          <p:cNvPr id="11" name="文本框 10">
            <a:extLst>
              <a:ext uri="{FF2B5EF4-FFF2-40B4-BE49-F238E27FC236}">
                <a16:creationId xmlns:a16="http://schemas.microsoft.com/office/drawing/2014/main" id="{C1533E79-4600-CF5F-6110-2C34831A84F1}"/>
              </a:ext>
            </a:extLst>
          </p:cNvPr>
          <p:cNvSpPr txBox="1"/>
          <p:nvPr/>
        </p:nvSpPr>
        <p:spPr>
          <a:xfrm>
            <a:off x="95249" y="5715203"/>
            <a:ext cx="1634692" cy="646331"/>
          </a:xfrm>
          <a:prstGeom prst="rect">
            <a:avLst/>
          </a:prstGeom>
          <a:solidFill>
            <a:schemeClr val="accent2">
              <a:lumMod val="40000"/>
              <a:lumOff val="60000"/>
            </a:schemeClr>
          </a:solidFill>
        </p:spPr>
        <p:txBody>
          <a:bodyPr wrap="square" rtlCol="0">
            <a:spAutoFit/>
          </a:bodyPr>
          <a:lstStyle/>
          <a:p>
            <a:r>
              <a:rPr kumimoji="1" lang="zh-CN" altLang="en-US" dirty="0"/>
              <a:t>主要问题：</a:t>
            </a:r>
            <a:endParaRPr kumimoji="1" lang="en-US" altLang="zh-CN" dirty="0"/>
          </a:p>
          <a:p>
            <a:r>
              <a:rPr kumimoji="1" lang="en-US" altLang="zh-CN" dirty="0"/>
              <a:t>I-V</a:t>
            </a:r>
            <a:r>
              <a:rPr kumimoji="1" lang="zh-CN" altLang="en-US" dirty="0"/>
              <a:t>，正在调查</a:t>
            </a:r>
          </a:p>
        </p:txBody>
      </p:sp>
      <p:cxnSp>
        <p:nvCxnSpPr>
          <p:cNvPr id="13" name="直线箭头连接符 12">
            <a:extLst>
              <a:ext uri="{FF2B5EF4-FFF2-40B4-BE49-F238E27FC236}">
                <a16:creationId xmlns:a16="http://schemas.microsoft.com/office/drawing/2014/main" id="{5BB1EA1E-3FA5-3DCC-7CFB-97FD2ADBFC7A}"/>
              </a:ext>
            </a:extLst>
          </p:cNvPr>
          <p:cNvCxnSpPr/>
          <p:nvPr/>
        </p:nvCxnSpPr>
        <p:spPr bwMode="auto">
          <a:xfrm flipH="1" flipV="1">
            <a:off x="381000" y="4895850"/>
            <a:ext cx="142875" cy="81915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696749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内容占位符 2">
            <a:extLst>
              <a:ext uri="{FF2B5EF4-FFF2-40B4-BE49-F238E27FC236}">
                <a16:creationId xmlns:a16="http://schemas.microsoft.com/office/drawing/2014/main" id="{B51AEAFC-ECA8-AAE5-85E5-5BF2787412F7}"/>
              </a:ext>
            </a:extLst>
          </p:cNvPr>
          <p:cNvSpPr txBox="1">
            <a:spLocks/>
          </p:cNvSpPr>
          <p:nvPr/>
        </p:nvSpPr>
        <p:spPr>
          <a:xfrm>
            <a:off x="1523673" y="5877294"/>
            <a:ext cx="6096652" cy="391600"/>
          </a:xfrm>
          <a:prstGeom prst="rect">
            <a:avLst/>
          </a:prstGeom>
          <a:solidFill>
            <a:srgbClr val="00B050"/>
          </a:solidFill>
        </p:spPr>
        <p:txBody>
          <a:bodyPr vert="horz" lIns="67500" tIns="35100" rIns="67500" bIns="351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dirty="0">
                <a:solidFill>
                  <a:schemeClr val="tx1"/>
                </a:solidFill>
              </a:rPr>
              <a:t>近一年生产的所有硅模块：</a:t>
            </a:r>
            <a:r>
              <a:rPr lang="en-US" altLang="zh-CN" sz="1600" dirty="0">
                <a:solidFill>
                  <a:schemeClr val="tx1"/>
                </a:solidFill>
              </a:rPr>
              <a:t>&gt;99%</a:t>
            </a:r>
            <a:r>
              <a:rPr lang="zh-CN" altLang="en-US" sz="1600" dirty="0">
                <a:solidFill>
                  <a:schemeClr val="tx1"/>
                </a:solidFill>
              </a:rPr>
              <a:t>的对齐精度好于</a:t>
            </a:r>
            <a:r>
              <a:rPr lang="en-US" altLang="zh-CN" sz="1600" dirty="0">
                <a:solidFill>
                  <a:schemeClr val="tx1"/>
                </a:solidFill>
                <a:highlight>
                  <a:srgbClr val="00FF00"/>
                </a:highlight>
              </a:rPr>
              <a:t>100</a:t>
            </a:r>
            <a:r>
              <a:rPr lang="zh-CN" altLang="en-US" sz="1600" dirty="0">
                <a:solidFill>
                  <a:schemeClr val="tx1"/>
                </a:solidFill>
                <a:highlight>
                  <a:srgbClr val="00FF00"/>
                </a:highlight>
              </a:rPr>
              <a:t>微米</a:t>
            </a:r>
            <a:endParaRPr lang="en-US" altLang="zh-CN" sz="1600" dirty="0">
              <a:solidFill>
                <a:schemeClr val="tx1"/>
              </a:solidFill>
              <a:highlight>
                <a:srgbClr val="00FF00"/>
              </a:highlight>
            </a:endParaRPr>
          </a:p>
          <a:p>
            <a:endParaRPr lang="en-US" altLang="zh-CN" sz="1200" dirty="0"/>
          </a:p>
        </p:txBody>
      </p:sp>
      <p:sp>
        <p:nvSpPr>
          <p:cNvPr id="11" name="Slide Number Placeholder 1"/>
          <p:cNvSpPr txBox="1">
            <a:spLocks noGrp="1"/>
          </p:cNvSpPr>
          <p:nvPr/>
        </p:nvSpPr>
        <p:spPr bwMode="auto">
          <a:xfrm>
            <a:off x="7372349" y="5701096"/>
            <a:ext cx="1599515" cy="20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943" tIns="32972" rIns="65943" bIns="32972" anchor="ctr"/>
          <a:lstStyle>
            <a:lvl1pPr defTabSz="1171575">
              <a:defRPr b="1">
                <a:solidFill>
                  <a:schemeClr val="tx1"/>
                </a:solidFill>
                <a:latin typeface="Arial" charset="0"/>
                <a:ea typeface="宋体" charset="-122"/>
              </a:defRPr>
            </a:lvl1pPr>
            <a:lvl2pPr marL="952500" indent="-366713" defTabSz="1171575">
              <a:defRPr b="1">
                <a:solidFill>
                  <a:schemeClr val="tx1"/>
                </a:solidFill>
                <a:latin typeface="Arial" charset="0"/>
                <a:ea typeface="宋体" charset="-122"/>
              </a:defRPr>
            </a:lvl2pPr>
            <a:lvl3pPr marL="1465263" indent="-293688" defTabSz="1171575">
              <a:defRPr b="1">
                <a:solidFill>
                  <a:schemeClr val="tx1"/>
                </a:solidFill>
                <a:latin typeface="Arial" charset="0"/>
                <a:ea typeface="宋体" charset="-122"/>
              </a:defRPr>
            </a:lvl3pPr>
            <a:lvl4pPr marL="2051050" indent="-292100" defTabSz="1171575">
              <a:defRPr b="1">
                <a:solidFill>
                  <a:schemeClr val="tx1"/>
                </a:solidFill>
                <a:latin typeface="Arial" charset="0"/>
                <a:ea typeface="宋体" charset="-122"/>
              </a:defRPr>
            </a:lvl4pPr>
            <a:lvl5pPr marL="2636838" indent="-292100" defTabSz="1171575">
              <a:defRPr b="1">
                <a:solidFill>
                  <a:schemeClr val="tx1"/>
                </a:solidFill>
                <a:latin typeface="Arial" charset="0"/>
                <a:ea typeface="宋体" charset="-122"/>
              </a:defRPr>
            </a:lvl5pPr>
            <a:lvl6pPr marL="3094038" indent="-292100" defTabSz="1171575" eaLnBrk="0" fontAlgn="base" hangingPunct="0">
              <a:spcBef>
                <a:spcPct val="0"/>
              </a:spcBef>
              <a:spcAft>
                <a:spcPct val="0"/>
              </a:spcAft>
              <a:defRPr b="1">
                <a:solidFill>
                  <a:schemeClr val="tx1"/>
                </a:solidFill>
                <a:latin typeface="Arial" charset="0"/>
                <a:ea typeface="宋体" charset="-122"/>
              </a:defRPr>
            </a:lvl6pPr>
            <a:lvl7pPr marL="3551238" indent="-292100" defTabSz="1171575" eaLnBrk="0" fontAlgn="base" hangingPunct="0">
              <a:spcBef>
                <a:spcPct val="0"/>
              </a:spcBef>
              <a:spcAft>
                <a:spcPct val="0"/>
              </a:spcAft>
              <a:defRPr b="1">
                <a:solidFill>
                  <a:schemeClr val="tx1"/>
                </a:solidFill>
                <a:latin typeface="Arial" charset="0"/>
                <a:ea typeface="宋体" charset="-122"/>
              </a:defRPr>
            </a:lvl7pPr>
            <a:lvl8pPr marL="4008438" indent="-292100" defTabSz="1171575" eaLnBrk="0" fontAlgn="base" hangingPunct="0">
              <a:spcBef>
                <a:spcPct val="0"/>
              </a:spcBef>
              <a:spcAft>
                <a:spcPct val="0"/>
              </a:spcAft>
              <a:defRPr b="1">
                <a:solidFill>
                  <a:schemeClr val="tx1"/>
                </a:solidFill>
                <a:latin typeface="Arial" charset="0"/>
                <a:ea typeface="宋体" charset="-122"/>
              </a:defRPr>
            </a:lvl8pPr>
            <a:lvl9pPr marL="4465638" indent="-292100" defTabSz="1171575" eaLnBrk="0" fontAlgn="base" hangingPunct="0">
              <a:spcBef>
                <a:spcPct val="0"/>
              </a:spcBef>
              <a:spcAft>
                <a:spcPct val="0"/>
              </a:spcAft>
              <a:defRPr b="1">
                <a:solidFill>
                  <a:schemeClr val="tx1"/>
                </a:solidFill>
                <a:latin typeface="Arial" charset="0"/>
                <a:ea typeface="宋体" charset="-122"/>
              </a:defRPr>
            </a:lvl9pPr>
          </a:lstStyle>
          <a:p>
            <a:pPr algn="r" eaLnBrk="1" hangingPunct="1"/>
            <a:r>
              <a:rPr lang="en-US" altLang="zh-CN" sz="844" b="0" dirty="0">
                <a:solidFill>
                  <a:srgbClr val="898989"/>
                </a:solidFill>
                <a:latin typeface="Calibri" charset="0"/>
              </a:rPr>
              <a:t>4</a:t>
            </a:r>
          </a:p>
        </p:txBody>
      </p:sp>
      <p:sp>
        <p:nvSpPr>
          <p:cNvPr id="2" name="标题 1">
            <a:extLst>
              <a:ext uri="{FF2B5EF4-FFF2-40B4-BE49-F238E27FC236}">
                <a16:creationId xmlns:a16="http://schemas.microsoft.com/office/drawing/2014/main" id="{AE6399AB-2095-78D5-CA23-AB7A7A0238DF}"/>
              </a:ext>
            </a:extLst>
          </p:cNvPr>
          <p:cNvSpPr>
            <a:spLocks noGrp="1"/>
          </p:cNvSpPr>
          <p:nvPr>
            <p:ph type="title"/>
          </p:nvPr>
        </p:nvSpPr>
        <p:spPr>
          <a:xfrm>
            <a:off x="619617" y="0"/>
            <a:ext cx="8458488" cy="663949"/>
          </a:xfrm>
        </p:spPr>
        <p:txBody>
          <a:bodyPr/>
          <a:lstStyle/>
          <a:p>
            <a:r>
              <a:rPr kumimoji="1" lang="zh-CN" altLang="en-US" dirty="0"/>
              <a:t>模块集成精度</a:t>
            </a:r>
          </a:p>
        </p:txBody>
      </p:sp>
      <p:sp>
        <p:nvSpPr>
          <p:cNvPr id="3" name="文本框 2">
            <a:extLst>
              <a:ext uri="{FF2B5EF4-FFF2-40B4-BE49-F238E27FC236}">
                <a16:creationId xmlns:a16="http://schemas.microsoft.com/office/drawing/2014/main" id="{CE406DFC-DF9D-DD11-0078-EF3F4D53B177}"/>
              </a:ext>
            </a:extLst>
          </p:cNvPr>
          <p:cNvSpPr txBox="1"/>
          <p:nvPr/>
        </p:nvSpPr>
        <p:spPr>
          <a:xfrm>
            <a:off x="250521" y="777131"/>
            <a:ext cx="5711868" cy="369332"/>
          </a:xfrm>
          <a:prstGeom prst="rect">
            <a:avLst/>
          </a:prstGeom>
          <a:noFill/>
        </p:spPr>
        <p:txBody>
          <a:bodyPr wrap="square" rtlCol="0">
            <a:spAutoFit/>
          </a:bodyPr>
          <a:lstStyle/>
          <a:p>
            <a:r>
              <a:rPr kumimoji="1" lang="zh-CN" altLang="en-US" dirty="0"/>
              <a:t>对齐精度考核目标： </a:t>
            </a:r>
            <a:r>
              <a:rPr kumimoji="1" lang="zh-CN" altLang="en-US" dirty="0">
                <a:solidFill>
                  <a:srgbClr val="FF0000"/>
                </a:solidFill>
              </a:rPr>
              <a:t>好于</a:t>
            </a:r>
            <a:r>
              <a:rPr kumimoji="1" lang="en-US" altLang="zh-CN" dirty="0">
                <a:solidFill>
                  <a:srgbClr val="FF0000"/>
                </a:solidFill>
              </a:rPr>
              <a:t>100</a:t>
            </a:r>
            <a:r>
              <a:rPr kumimoji="1" lang="zh-CN" altLang="en-US" dirty="0">
                <a:solidFill>
                  <a:srgbClr val="FF0000"/>
                </a:solidFill>
              </a:rPr>
              <a:t>微米</a:t>
            </a:r>
          </a:p>
        </p:txBody>
      </p:sp>
      <p:pic>
        <p:nvPicPr>
          <p:cNvPr id="6" name="内容占位符 5">
            <a:extLst>
              <a:ext uri="{FF2B5EF4-FFF2-40B4-BE49-F238E27FC236}">
                <a16:creationId xmlns:a16="http://schemas.microsoft.com/office/drawing/2014/main" id="{3634A034-F552-E2B0-6D60-4840539EFD4E}"/>
              </a:ext>
            </a:extLst>
          </p:cNvPr>
          <p:cNvPicPr>
            <a:picLocks noGrp="1" noChangeAspect="1"/>
          </p:cNvPicPr>
          <p:nvPr>
            <p:ph idx="1"/>
          </p:nvPr>
        </p:nvPicPr>
        <p:blipFill>
          <a:blip r:embed="rId2"/>
          <a:stretch>
            <a:fillRect/>
          </a:stretch>
        </p:blipFill>
        <p:spPr bwMode="auto">
          <a:xfrm>
            <a:off x="95240" y="1552607"/>
            <a:ext cx="8953519" cy="3981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333746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416F76-62B9-7902-85AC-8606439D276B}"/>
              </a:ext>
            </a:extLst>
          </p:cNvPr>
          <p:cNvSpPr>
            <a:spLocks noGrp="1"/>
          </p:cNvSpPr>
          <p:nvPr>
            <p:ph type="title"/>
          </p:nvPr>
        </p:nvSpPr>
        <p:spPr/>
        <p:txBody>
          <a:bodyPr>
            <a:normAutofit/>
          </a:bodyPr>
          <a:lstStyle/>
          <a:p>
            <a:r>
              <a:rPr kumimoji="1" lang="zh-CN" altLang="en-US" dirty="0"/>
              <a:t>高能所硅模块中心在世界</a:t>
            </a:r>
            <a:r>
              <a:rPr kumimoji="1" lang="en-US" altLang="zh-CN" dirty="0"/>
              <a:t>6</a:t>
            </a:r>
            <a:r>
              <a:rPr kumimoji="1" lang="zh-CN" altLang="en-US" dirty="0"/>
              <a:t>个中心中处于最前列</a:t>
            </a:r>
          </a:p>
        </p:txBody>
      </p:sp>
      <p:pic>
        <p:nvPicPr>
          <p:cNvPr id="8" name="内容占位符 7" descr="表格&#10;&#10;AI 生成的内容可能不正确。">
            <a:extLst>
              <a:ext uri="{FF2B5EF4-FFF2-40B4-BE49-F238E27FC236}">
                <a16:creationId xmlns:a16="http://schemas.microsoft.com/office/drawing/2014/main" id="{34DD6483-A55F-F10E-50B3-0078EACE7458}"/>
              </a:ext>
            </a:extLst>
          </p:cNvPr>
          <p:cNvPicPr>
            <a:picLocks noGrp="1" noChangeAspect="1"/>
          </p:cNvPicPr>
          <p:nvPr>
            <p:ph idx="1"/>
          </p:nvPr>
        </p:nvPicPr>
        <p:blipFill>
          <a:blip r:embed="rId2"/>
          <a:stretch>
            <a:fillRect/>
          </a:stretch>
        </p:blipFill>
        <p:spPr>
          <a:xfrm>
            <a:off x="18663" y="2437923"/>
            <a:ext cx="5538233" cy="2905809"/>
          </a:xfrm>
        </p:spPr>
      </p:pic>
      <p:sp>
        <p:nvSpPr>
          <p:cNvPr id="6" name="灯片编号占位符 5">
            <a:extLst>
              <a:ext uri="{FF2B5EF4-FFF2-40B4-BE49-F238E27FC236}">
                <a16:creationId xmlns:a16="http://schemas.microsoft.com/office/drawing/2014/main" id="{E299658C-81F8-7AC0-A82B-5A4C1D62B6CA}"/>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973300C-797F-D148-A78D-320196FBAF04}" type="slidenum">
              <a:rPr lang="en-US" smtClean="0"/>
              <a:pPr/>
              <a:t>13</a:t>
            </a:fld>
            <a:endParaRPr lang="en-US"/>
          </a:p>
        </p:txBody>
      </p:sp>
      <p:sp>
        <p:nvSpPr>
          <p:cNvPr id="9" name="文本框 8">
            <a:extLst>
              <a:ext uri="{FF2B5EF4-FFF2-40B4-BE49-F238E27FC236}">
                <a16:creationId xmlns:a16="http://schemas.microsoft.com/office/drawing/2014/main" id="{18590924-4341-BC74-C7C0-250AE8E4C92E}"/>
              </a:ext>
            </a:extLst>
          </p:cNvPr>
          <p:cNvSpPr txBox="1"/>
          <p:nvPr/>
        </p:nvSpPr>
        <p:spPr>
          <a:xfrm>
            <a:off x="225939" y="1688796"/>
            <a:ext cx="4906191" cy="323165"/>
          </a:xfrm>
          <a:prstGeom prst="rect">
            <a:avLst/>
          </a:prstGeom>
          <a:solidFill>
            <a:srgbClr val="92D050"/>
          </a:solidFill>
        </p:spPr>
        <p:txBody>
          <a:bodyPr wrap="square" rtlCol="0">
            <a:spAutoFit/>
          </a:bodyPr>
          <a:lstStyle/>
          <a:p>
            <a:r>
              <a:rPr kumimoji="1" lang="en-US" altLang="zh-CN" sz="1500" dirty="0">
                <a:highlight>
                  <a:srgbClr val="00FF00"/>
                </a:highlight>
              </a:rPr>
              <a:t>Joseph</a:t>
            </a:r>
            <a:r>
              <a:rPr kumimoji="1" lang="zh-CN" altLang="en-US" sz="1500" dirty="0">
                <a:highlight>
                  <a:srgbClr val="00FF00"/>
                </a:highlight>
              </a:rPr>
              <a:t> </a:t>
            </a:r>
            <a:r>
              <a:rPr kumimoji="1" lang="en-US" altLang="zh-CN" sz="1500" dirty="0">
                <a:highlight>
                  <a:srgbClr val="00FF00"/>
                </a:highlight>
              </a:rPr>
              <a:t>Incandela</a:t>
            </a:r>
            <a:r>
              <a:rPr kumimoji="1" lang="zh-CN" altLang="en-US" sz="1500" dirty="0">
                <a:highlight>
                  <a:srgbClr val="00FF00"/>
                </a:highlight>
              </a:rPr>
              <a:t> </a:t>
            </a:r>
            <a:r>
              <a:rPr kumimoji="1" lang="en-US" altLang="zh-CN" sz="1500" dirty="0"/>
              <a:t>2026/2/2</a:t>
            </a:r>
            <a:r>
              <a:rPr kumimoji="1" lang="zh-CN" altLang="en-US" sz="1500" dirty="0"/>
              <a:t> </a:t>
            </a:r>
            <a:r>
              <a:rPr kumimoji="1" lang="en-US" altLang="zh-CN" sz="1500" dirty="0"/>
              <a:t>HGCal</a:t>
            </a:r>
            <a:r>
              <a:rPr kumimoji="1" lang="zh-CN" altLang="en-US" sz="1500" dirty="0"/>
              <a:t> </a:t>
            </a:r>
            <a:r>
              <a:rPr kumimoji="1" lang="en-US" altLang="zh-CN" sz="1500" dirty="0"/>
              <a:t>workshop</a:t>
            </a:r>
            <a:r>
              <a:rPr kumimoji="1" lang="zh-CN" altLang="en-US" sz="1500" dirty="0"/>
              <a:t>上的报告</a:t>
            </a:r>
          </a:p>
        </p:txBody>
      </p:sp>
      <p:pic>
        <p:nvPicPr>
          <p:cNvPr id="11" name="图片 10" descr="图形用户界面, 文本, 应用程序, 电子邮件&#10;&#10;AI 生成的内容可能不正确。">
            <a:extLst>
              <a:ext uri="{FF2B5EF4-FFF2-40B4-BE49-F238E27FC236}">
                <a16:creationId xmlns:a16="http://schemas.microsoft.com/office/drawing/2014/main" id="{068A4D44-FA22-B956-CF6C-0575A93FA639}"/>
              </a:ext>
            </a:extLst>
          </p:cNvPr>
          <p:cNvPicPr>
            <a:picLocks noChangeAspect="1"/>
          </p:cNvPicPr>
          <p:nvPr/>
        </p:nvPicPr>
        <p:blipFill>
          <a:blip r:embed="rId3"/>
          <a:stretch>
            <a:fillRect/>
          </a:stretch>
        </p:blipFill>
        <p:spPr>
          <a:xfrm>
            <a:off x="5684450" y="1439905"/>
            <a:ext cx="3459550" cy="1996037"/>
          </a:xfrm>
          <a:prstGeom prst="rect">
            <a:avLst/>
          </a:prstGeom>
        </p:spPr>
      </p:pic>
      <p:pic>
        <p:nvPicPr>
          <p:cNvPr id="13" name="图片 12" descr="图片包含 人, 室内, 女人, 男人&#10;&#10;AI 生成的内容可能不正确。">
            <a:extLst>
              <a:ext uri="{FF2B5EF4-FFF2-40B4-BE49-F238E27FC236}">
                <a16:creationId xmlns:a16="http://schemas.microsoft.com/office/drawing/2014/main" id="{4645992F-386A-3A0B-7E35-FA4BDAADF10D}"/>
              </a:ext>
            </a:extLst>
          </p:cNvPr>
          <p:cNvPicPr>
            <a:picLocks noChangeAspect="1"/>
          </p:cNvPicPr>
          <p:nvPr/>
        </p:nvPicPr>
        <p:blipFill>
          <a:blip r:embed="rId4"/>
          <a:stretch>
            <a:fillRect/>
          </a:stretch>
        </p:blipFill>
        <p:spPr>
          <a:xfrm>
            <a:off x="5739640" y="3406915"/>
            <a:ext cx="3276806" cy="2571520"/>
          </a:xfrm>
          <a:prstGeom prst="rect">
            <a:avLst/>
          </a:prstGeom>
        </p:spPr>
      </p:pic>
      <p:sp>
        <p:nvSpPr>
          <p:cNvPr id="14" name="文本框 13">
            <a:extLst>
              <a:ext uri="{FF2B5EF4-FFF2-40B4-BE49-F238E27FC236}">
                <a16:creationId xmlns:a16="http://schemas.microsoft.com/office/drawing/2014/main" id="{80BAFB13-3C10-3612-7FC9-CDB980670FA6}"/>
              </a:ext>
            </a:extLst>
          </p:cNvPr>
          <p:cNvSpPr txBox="1"/>
          <p:nvPr/>
        </p:nvSpPr>
        <p:spPr>
          <a:xfrm>
            <a:off x="7237472" y="2079273"/>
            <a:ext cx="1675471" cy="461665"/>
          </a:xfrm>
          <a:prstGeom prst="rect">
            <a:avLst/>
          </a:prstGeom>
          <a:solidFill>
            <a:srgbClr val="92D050"/>
          </a:solidFill>
        </p:spPr>
        <p:txBody>
          <a:bodyPr wrap="square" rtlCol="0">
            <a:spAutoFit/>
          </a:bodyPr>
          <a:lstStyle/>
          <a:p>
            <a:r>
              <a:rPr kumimoji="1" lang="en-US" altLang="zh-CN" sz="1200" dirty="0">
                <a:highlight>
                  <a:srgbClr val="00FF00"/>
                </a:highlight>
              </a:rPr>
              <a:t>CERN</a:t>
            </a:r>
            <a:r>
              <a:rPr kumimoji="1" lang="zh-CN" altLang="en-US" sz="1200" dirty="0">
                <a:highlight>
                  <a:srgbClr val="00FF00"/>
                </a:highlight>
              </a:rPr>
              <a:t> </a:t>
            </a:r>
            <a:r>
              <a:rPr kumimoji="1" lang="en-US" altLang="zh-CN" sz="1200" dirty="0">
                <a:highlight>
                  <a:srgbClr val="00FF00"/>
                </a:highlight>
              </a:rPr>
              <a:t>news</a:t>
            </a:r>
            <a:r>
              <a:rPr kumimoji="1" lang="zh-CN" altLang="en-US" sz="1200" dirty="0">
                <a:highlight>
                  <a:srgbClr val="00FF00"/>
                </a:highlight>
              </a:rPr>
              <a:t> </a:t>
            </a:r>
            <a:r>
              <a:rPr kumimoji="1" lang="en-US" altLang="zh-CN" sz="1200" dirty="0">
                <a:highlight>
                  <a:srgbClr val="00FF00"/>
                </a:highlight>
              </a:rPr>
              <a:t>2026/01/29</a:t>
            </a:r>
            <a:endParaRPr kumimoji="1" lang="zh-CN" altLang="en-US" sz="1200" dirty="0"/>
          </a:p>
        </p:txBody>
      </p:sp>
    </p:spTree>
    <p:extLst>
      <p:ext uri="{BB962C8B-B14F-4D97-AF65-F5344CB8AC3E}">
        <p14:creationId xmlns:p14="http://schemas.microsoft.com/office/powerpoint/2010/main" val="2671238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B00FD-2C05-BFC1-6DB1-D7DEB91D92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3310" y="2548240"/>
            <a:ext cx="3402929" cy="2045933"/>
          </a:xfrm>
          <a:prstGeom prst="rect">
            <a:avLst/>
          </a:prstGeom>
        </p:spPr>
      </p:pic>
      <p:sp>
        <p:nvSpPr>
          <p:cNvPr id="5" name="灯片编号占位符 4">
            <a:extLst>
              <a:ext uri="{FF2B5EF4-FFF2-40B4-BE49-F238E27FC236}">
                <a16:creationId xmlns:a16="http://schemas.microsoft.com/office/drawing/2014/main" id="{A9E0B0BF-8045-515F-D56F-9C5DC16475A8}"/>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AAFDF4-C13F-BB42-82D0-AAF371E00530}" type="slidenum">
              <a:rPr kumimoji="1" lang="zh-CN" altLang="en-US" smtClean="0"/>
              <a:pPr/>
              <a:t>14</a:t>
            </a:fld>
            <a:endParaRPr lang="zh-CN" altLang="en-US"/>
          </a:p>
        </p:txBody>
      </p:sp>
      <p:graphicFrame>
        <p:nvGraphicFramePr>
          <p:cNvPr id="30" name="图示 29">
            <a:extLst>
              <a:ext uri="{FF2B5EF4-FFF2-40B4-BE49-F238E27FC236}">
                <a16:creationId xmlns:a16="http://schemas.microsoft.com/office/drawing/2014/main" id="{B5ACA976-ED25-46AE-0AFE-5F56A970F6F1}"/>
              </a:ext>
            </a:extLst>
          </p:cNvPr>
          <p:cNvGraphicFramePr/>
          <p:nvPr>
            <p:extLst>
              <p:ext uri="{D42A27DB-BD31-4B8C-83A1-F6EECF244321}">
                <p14:modId xmlns:p14="http://schemas.microsoft.com/office/powerpoint/2010/main" val="2629462142"/>
              </p:ext>
            </p:extLst>
          </p:nvPr>
        </p:nvGraphicFramePr>
        <p:xfrm>
          <a:off x="1156050" y="5469756"/>
          <a:ext cx="7987950" cy="999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6" name="文本框 35">
            <a:extLst>
              <a:ext uri="{FF2B5EF4-FFF2-40B4-BE49-F238E27FC236}">
                <a16:creationId xmlns:a16="http://schemas.microsoft.com/office/drawing/2014/main" id="{EEA9EF8C-B7CE-F22C-DF83-B17E5FC9782E}"/>
              </a:ext>
            </a:extLst>
          </p:cNvPr>
          <p:cNvSpPr txBox="1"/>
          <p:nvPr/>
        </p:nvSpPr>
        <p:spPr>
          <a:xfrm>
            <a:off x="0" y="5511745"/>
            <a:ext cx="1156050" cy="715581"/>
          </a:xfrm>
          <a:prstGeom prst="rect">
            <a:avLst/>
          </a:prstGeom>
          <a:solidFill>
            <a:srgbClr val="92D050"/>
          </a:solidFill>
          <a:ln>
            <a:solidFill>
              <a:srgbClr val="92D050"/>
            </a:solidFill>
          </a:ln>
        </p:spPr>
        <p:txBody>
          <a:bodyPr wrap="square" rtlCol="0">
            <a:spAutoFit/>
          </a:bodyPr>
          <a:lstStyle/>
          <a:p>
            <a:r>
              <a:rPr kumimoji="1" lang="en-US" altLang="zh-CN" sz="1350" dirty="0"/>
              <a:t>2025</a:t>
            </a:r>
            <a:r>
              <a:rPr kumimoji="1" lang="zh-CN" altLang="en-US" sz="1350" dirty="0"/>
              <a:t>年</a:t>
            </a:r>
            <a:r>
              <a:rPr kumimoji="1" lang="en-US" altLang="zh-CN" sz="1350" dirty="0"/>
              <a:t>8</a:t>
            </a:r>
            <a:r>
              <a:rPr kumimoji="1" lang="zh-CN" altLang="en-US" sz="1350" dirty="0"/>
              <a:t>月完成了预生产的</a:t>
            </a:r>
            <a:r>
              <a:rPr kumimoji="1" lang="en-US" altLang="zh-CN" sz="1350" dirty="0">
                <a:highlight>
                  <a:srgbClr val="00FF00"/>
                </a:highlight>
              </a:rPr>
              <a:t>1200</a:t>
            </a:r>
            <a:r>
              <a:rPr kumimoji="1" lang="zh-CN" altLang="en-US" sz="1350" dirty="0">
                <a:highlight>
                  <a:srgbClr val="00FF00"/>
                </a:highlight>
              </a:rPr>
              <a:t>块</a:t>
            </a:r>
          </a:p>
        </p:txBody>
      </p:sp>
      <p:pic>
        <p:nvPicPr>
          <p:cNvPr id="41" name="图片 40" descr="图示&#10;&#10;AI 生成的内容可能不正确。">
            <a:extLst>
              <a:ext uri="{FF2B5EF4-FFF2-40B4-BE49-F238E27FC236}">
                <a16:creationId xmlns:a16="http://schemas.microsoft.com/office/drawing/2014/main" id="{FA791C53-2632-9D3F-D3CE-6AC7813B5CA7}"/>
              </a:ext>
            </a:extLst>
          </p:cNvPr>
          <p:cNvPicPr>
            <a:picLocks noChangeAspect="1"/>
          </p:cNvPicPr>
          <p:nvPr/>
        </p:nvPicPr>
        <p:blipFill>
          <a:blip r:embed="rId9"/>
          <a:stretch>
            <a:fillRect/>
          </a:stretch>
        </p:blipFill>
        <p:spPr>
          <a:xfrm>
            <a:off x="4572000" y="2548240"/>
            <a:ext cx="4298017" cy="2417003"/>
          </a:xfrm>
          <a:prstGeom prst="rect">
            <a:avLst/>
          </a:prstGeom>
          <a:ln w="34925">
            <a:solidFill>
              <a:srgbClr val="00B050"/>
            </a:solidFill>
          </a:ln>
        </p:spPr>
      </p:pic>
      <p:sp>
        <p:nvSpPr>
          <p:cNvPr id="44" name="文本框 43">
            <a:extLst>
              <a:ext uri="{FF2B5EF4-FFF2-40B4-BE49-F238E27FC236}">
                <a16:creationId xmlns:a16="http://schemas.microsoft.com/office/drawing/2014/main" id="{3D27931C-AF1A-27A5-FC29-6AF568A79776}"/>
              </a:ext>
            </a:extLst>
          </p:cNvPr>
          <p:cNvSpPr txBox="1"/>
          <p:nvPr/>
        </p:nvSpPr>
        <p:spPr>
          <a:xfrm>
            <a:off x="2590799" y="4140338"/>
            <a:ext cx="1194033" cy="507831"/>
          </a:xfrm>
          <a:prstGeom prst="rect">
            <a:avLst/>
          </a:prstGeom>
          <a:solidFill>
            <a:srgbClr val="CDE8EF"/>
          </a:solidFill>
        </p:spPr>
        <p:txBody>
          <a:bodyPr wrap="square" rtlCol="0">
            <a:spAutoFit/>
          </a:bodyPr>
          <a:lstStyle/>
          <a:p>
            <a:r>
              <a:rPr kumimoji="1" lang="en-US" altLang="zh-CN" sz="1350" dirty="0" err="1"/>
              <a:t>CuW</a:t>
            </a:r>
            <a:r>
              <a:rPr kumimoji="1" lang="zh-CN" altLang="en-US" sz="1350" dirty="0"/>
              <a:t>出厂测试全部</a:t>
            </a:r>
            <a:r>
              <a:rPr kumimoji="1" lang="en-US" altLang="zh-CN" sz="1350" dirty="0"/>
              <a:t>A</a:t>
            </a:r>
            <a:r>
              <a:rPr kumimoji="1" lang="zh-CN" altLang="en-US" sz="1350" dirty="0"/>
              <a:t>级</a:t>
            </a:r>
          </a:p>
        </p:txBody>
      </p:sp>
      <p:sp>
        <p:nvSpPr>
          <p:cNvPr id="46" name="下箭头 45">
            <a:extLst>
              <a:ext uri="{FF2B5EF4-FFF2-40B4-BE49-F238E27FC236}">
                <a16:creationId xmlns:a16="http://schemas.microsoft.com/office/drawing/2014/main" id="{9CF744D7-6241-D830-CD3A-CFEB6A70CB06}"/>
              </a:ext>
            </a:extLst>
          </p:cNvPr>
          <p:cNvSpPr/>
          <p:nvPr/>
        </p:nvSpPr>
        <p:spPr>
          <a:xfrm rot="4650911">
            <a:off x="3938048" y="2500264"/>
            <a:ext cx="229767" cy="1204619"/>
          </a:xfrm>
          <a:prstGeom prst="downArrow">
            <a:avLst/>
          </a:prstGeom>
          <a:solidFill>
            <a:srgbClr val="FECF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p>
        </p:txBody>
      </p:sp>
      <p:sp>
        <p:nvSpPr>
          <p:cNvPr id="3" name="标题 1">
            <a:extLst>
              <a:ext uri="{FF2B5EF4-FFF2-40B4-BE49-F238E27FC236}">
                <a16:creationId xmlns:a16="http://schemas.microsoft.com/office/drawing/2014/main" id="{17C0CBAC-CCEE-7A8F-AF7E-E0D9B7278912}"/>
              </a:ext>
            </a:extLst>
          </p:cNvPr>
          <p:cNvSpPr txBox="1">
            <a:spLocks/>
          </p:cNvSpPr>
          <p:nvPr/>
        </p:nvSpPr>
        <p:spPr bwMode="auto">
          <a:xfrm>
            <a:off x="304512" y="0"/>
            <a:ext cx="8458488" cy="6639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normAutofit/>
          </a:bodyPr>
          <a:lstStyle>
            <a:lvl1pPr algn="ctr" rtl="0" eaLnBrk="0" fontAlgn="base" hangingPunct="0">
              <a:spcBef>
                <a:spcPct val="0"/>
              </a:spcBef>
              <a:spcAft>
                <a:spcPct val="0"/>
              </a:spcAft>
              <a:defRPr sz="2400" b="1">
                <a:solidFill>
                  <a:schemeClr val="bg1"/>
                </a:solidFill>
                <a:latin typeface="+mj-lt"/>
                <a:ea typeface="+mj-ea"/>
                <a:cs typeface="ＭＳ Ｐゴシック" charset="0"/>
              </a:defRPr>
            </a:lvl1pPr>
            <a:lvl2pPr algn="ctr"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400" b="1">
                <a:solidFill>
                  <a:schemeClr val="bg1"/>
                </a:solidFill>
                <a:latin typeface="Arial" charset="0"/>
                <a:ea typeface="ＭＳ Ｐゴシック" charset="0"/>
                <a:cs typeface="ＭＳ Ｐゴシック" charset="0"/>
              </a:defRPr>
            </a:lvl5pPr>
            <a:lvl6pPr marL="456933" algn="ctr" rtl="0" fontAlgn="base">
              <a:spcBef>
                <a:spcPct val="0"/>
              </a:spcBef>
              <a:spcAft>
                <a:spcPct val="0"/>
              </a:spcAft>
              <a:defRPr sz="2400" b="1">
                <a:solidFill>
                  <a:schemeClr val="bg1"/>
                </a:solidFill>
                <a:latin typeface="Arial" charset="0"/>
                <a:ea typeface="ＭＳ Ｐゴシック" charset="0"/>
              </a:defRPr>
            </a:lvl6pPr>
            <a:lvl7pPr marL="913865" algn="ctr" rtl="0" fontAlgn="base">
              <a:spcBef>
                <a:spcPct val="0"/>
              </a:spcBef>
              <a:spcAft>
                <a:spcPct val="0"/>
              </a:spcAft>
              <a:defRPr sz="2400" b="1">
                <a:solidFill>
                  <a:schemeClr val="bg1"/>
                </a:solidFill>
                <a:latin typeface="Arial" charset="0"/>
                <a:ea typeface="ＭＳ Ｐゴシック" charset="0"/>
              </a:defRPr>
            </a:lvl7pPr>
            <a:lvl8pPr marL="1370799" algn="ctr" rtl="0" fontAlgn="base">
              <a:spcBef>
                <a:spcPct val="0"/>
              </a:spcBef>
              <a:spcAft>
                <a:spcPct val="0"/>
              </a:spcAft>
              <a:defRPr sz="2400" b="1">
                <a:solidFill>
                  <a:schemeClr val="bg1"/>
                </a:solidFill>
                <a:latin typeface="Arial" charset="0"/>
                <a:ea typeface="ＭＳ Ｐゴシック" charset="0"/>
              </a:defRPr>
            </a:lvl8pPr>
            <a:lvl9pPr marL="1827731" algn="ctr" rtl="0" fontAlgn="base">
              <a:spcBef>
                <a:spcPct val="0"/>
              </a:spcBef>
              <a:spcAft>
                <a:spcPct val="0"/>
              </a:spcAft>
              <a:defRPr sz="2400" b="1">
                <a:solidFill>
                  <a:schemeClr val="bg1"/>
                </a:solidFill>
                <a:latin typeface="Arial" charset="0"/>
                <a:ea typeface="ＭＳ Ｐゴシック" charset="0"/>
              </a:defRPr>
            </a:lvl9pPr>
          </a:lstStyle>
          <a:p>
            <a:pPr defTabSz="914400"/>
            <a:r>
              <a:rPr lang="zh-CN" altLang="en-US" kern="100" dirty="0">
                <a:latin typeface="+mj-ea"/>
                <a:cs typeface="Times New Roman" panose="02020603050405020304" pitchFamily="18" charset="0"/>
              </a:rPr>
              <a:t>钨铜合金底板的生产</a:t>
            </a:r>
            <a:endParaRPr kumimoji="1" lang="zh-CN" altLang="en-US" kern="0" dirty="0">
              <a:latin typeface="+mj-ea"/>
            </a:endParaRPr>
          </a:p>
        </p:txBody>
      </p:sp>
      <p:sp>
        <p:nvSpPr>
          <p:cNvPr id="6" name="内容占位符 2">
            <a:extLst>
              <a:ext uri="{FF2B5EF4-FFF2-40B4-BE49-F238E27FC236}">
                <a16:creationId xmlns:a16="http://schemas.microsoft.com/office/drawing/2014/main" id="{8A49E6B2-ED63-BDFE-09B5-EAE3B49FA6C7}"/>
              </a:ext>
            </a:extLst>
          </p:cNvPr>
          <p:cNvSpPr>
            <a:spLocks noGrp="1"/>
          </p:cNvSpPr>
          <p:nvPr>
            <p:ph idx="1"/>
          </p:nvPr>
        </p:nvSpPr>
        <p:spPr>
          <a:xfrm>
            <a:off x="101072" y="655751"/>
            <a:ext cx="4258053" cy="1722624"/>
          </a:xfrm>
        </p:spPr>
        <p:txBody>
          <a:bodyPr/>
          <a:lstStyle/>
          <a:p>
            <a:r>
              <a:rPr kumimoji="1" lang="zh-CN" altLang="en-US" sz="2000" dirty="0"/>
              <a:t>形状公差好于</a:t>
            </a:r>
            <a:r>
              <a:rPr kumimoji="1" lang="en-US" altLang="zh-CN" sz="2000" dirty="0"/>
              <a:t>100</a:t>
            </a:r>
            <a:r>
              <a:rPr kumimoji="1" lang="zh-CN" altLang="en-US" sz="2000" dirty="0"/>
              <a:t>微米</a:t>
            </a:r>
            <a:endParaRPr kumimoji="1" lang="en-US" altLang="zh-CN" sz="2000" dirty="0"/>
          </a:p>
          <a:p>
            <a:r>
              <a:rPr kumimoji="1" lang="zh-CN" altLang="en-US" sz="2000" dirty="0"/>
              <a:t>平整度好于</a:t>
            </a:r>
            <a:r>
              <a:rPr kumimoji="1" lang="en-US" altLang="zh-CN" sz="2000" dirty="0"/>
              <a:t>100</a:t>
            </a:r>
            <a:r>
              <a:rPr kumimoji="1" lang="zh-CN" altLang="en-US" sz="2000" dirty="0"/>
              <a:t>微米</a:t>
            </a:r>
            <a:endParaRPr kumimoji="1" lang="en-US" altLang="zh-CN" sz="2000" dirty="0"/>
          </a:p>
          <a:p>
            <a:r>
              <a:rPr kumimoji="1" lang="en-US" altLang="zh-CN" sz="2000" dirty="0"/>
              <a:t>Kapton</a:t>
            </a:r>
            <a:r>
              <a:rPr kumimoji="1" lang="zh-CN" altLang="en-US" sz="2000" dirty="0"/>
              <a:t>膜无气泡，各部分无漏胶</a:t>
            </a:r>
            <a:endParaRPr kumimoji="1" lang="en-US" altLang="zh-CN" sz="2000" dirty="0"/>
          </a:p>
          <a:p>
            <a:r>
              <a:rPr kumimoji="1" lang="zh-CN" altLang="en-US" sz="2000" dirty="0"/>
              <a:t>部分已经发送到各个</a:t>
            </a:r>
            <a:r>
              <a:rPr kumimoji="1" lang="en-US" altLang="zh-CN" sz="2000" dirty="0"/>
              <a:t>MAC</a:t>
            </a:r>
            <a:r>
              <a:rPr kumimoji="1" lang="zh-CN" altLang="en-US" sz="2000" dirty="0"/>
              <a:t>站点</a:t>
            </a:r>
            <a:endParaRPr kumimoji="1" lang="en-US" altLang="zh-CN" sz="2000" dirty="0"/>
          </a:p>
        </p:txBody>
      </p:sp>
      <p:pic>
        <p:nvPicPr>
          <p:cNvPr id="7" name="图片 6">
            <a:extLst>
              <a:ext uri="{FF2B5EF4-FFF2-40B4-BE49-F238E27FC236}">
                <a16:creationId xmlns:a16="http://schemas.microsoft.com/office/drawing/2014/main" id="{47166E44-B775-D4DD-B1B2-66995262781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626578" y="898314"/>
            <a:ext cx="2517422" cy="1513542"/>
          </a:xfrm>
          <a:prstGeom prst="rect">
            <a:avLst/>
          </a:prstGeom>
        </p:spPr>
      </p:pic>
      <p:sp>
        <p:nvSpPr>
          <p:cNvPr id="8" name="下箭头 7">
            <a:extLst>
              <a:ext uri="{FF2B5EF4-FFF2-40B4-BE49-F238E27FC236}">
                <a16:creationId xmlns:a16="http://schemas.microsoft.com/office/drawing/2014/main" id="{A490A245-EBD3-9AF2-9D8B-97FC50105E75}"/>
              </a:ext>
            </a:extLst>
          </p:cNvPr>
          <p:cNvSpPr/>
          <p:nvPr/>
        </p:nvSpPr>
        <p:spPr>
          <a:xfrm rot="10028019">
            <a:off x="7387919" y="2251914"/>
            <a:ext cx="193262" cy="370450"/>
          </a:xfrm>
          <a:prstGeom prst="downArrow">
            <a:avLst/>
          </a:prstGeom>
          <a:solidFill>
            <a:srgbClr val="FECF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p>
        </p:txBody>
      </p:sp>
      <p:pic>
        <p:nvPicPr>
          <p:cNvPr id="9" name="图片 8">
            <a:extLst>
              <a:ext uri="{FF2B5EF4-FFF2-40B4-BE49-F238E27FC236}">
                <a16:creationId xmlns:a16="http://schemas.microsoft.com/office/drawing/2014/main" id="{C79101DC-EB5A-24C5-EC03-61D4B7144F8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234697" y="850658"/>
            <a:ext cx="2326365" cy="1398197"/>
          </a:xfrm>
          <a:prstGeom prst="rect">
            <a:avLst/>
          </a:prstGeom>
        </p:spPr>
      </p:pic>
      <p:sp>
        <p:nvSpPr>
          <p:cNvPr id="10" name="下箭头 9">
            <a:extLst>
              <a:ext uri="{FF2B5EF4-FFF2-40B4-BE49-F238E27FC236}">
                <a16:creationId xmlns:a16="http://schemas.microsoft.com/office/drawing/2014/main" id="{D0472191-29DD-82C0-7E9A-436C81F5CCDD}"/>
              </a:ext>
            </a:extLst>
          </p:cNvPr>
          <p:cNvSpPr/>
          <p:nvPr/>
        </p:nvSpPr>
        <p:spPr>
          <a:xfrm rot="10028019">
            <a:off x="6171813" y="2080734"/>
            <a:ext cx="85848" cy="1414598"/>
          </a:xfrm>
          <a:prstGeom prst="down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350"/>
          </a:p>
        </p:txBody>
      </p:sp>
    </p:spTree>
    <p:extLst>
      <p:ext uri="{BB962C8B-B14F-4D97-AF65-F5344CB8AC3E}">
        <p14:creationId xmlns:p14="http://schemas.microsoft.com/office/powerpoint/2010/main" val="3007764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A picture containing graphical user interface&#10;&#10;Description automatically generated">
            <a:extLst>
              <a:ext uri="{FF2B5EF4-FFF2-40B4-BE49-F238E27FC236}">
                <a16:creationId xmlns:a16="http://schemas.microsoft.com/office/drawing/2014/main" id="{48AC233A-3032-D126-6468-5D58E1A7F146}"/>
              </a:ext>
            </a:extLst>
          </p:cNvPr>
          <p:cNvPicPr>
            <a:picLocks noChangeAspect="1"/>
          </p:cNvPicPr>
          <p:nvPr/>
        </p:nvPicPr>
        <p:blipFill>
          <a:blip r:embed="rId2"/>
          <a:stretch>
            <a:fillRect/>
          </a:stretch>
        </p:blipFill>
        <p:spPr>
          <a:xfrm>
            <a:off x="-38207" y="663949"/>
            <a:ext cx="9182207" cy="3172327"/>
          </a:xfrm>
          <a:prstGeom prst="rect">
            <a:avLst/>
          </a:prstGeom>
        </p:spPr>
      </p:pic>
      <p:sp>
        <p:nvSpPr>
          <p:cNvPr id="2" name="标题 1">
            <a:extLst>
              <a:ext uri="{FF2B5EF4-FFF2-40B4-BE49-F238E27FC236}">
                <a16:creationId xmlns:a16="http://schemas.microsoft.com/office/drawing/2014/main" id="{A4B6E394-4D63-23AA-F3E3-CFC89994038B}"/>
              </a:ext>
            </a:extLst>
          </p:cNvPr>
          <p:cNvSpPr>
            <a:spLocks noGrp="1"/>
          </p:cNvSpPr>
          <p:nvPr>
            <p:ph type="title"/>
          </p:nvPr>
        </p:nvSpPr>
        <p:spPr/>
        <p:txBody>
          <a:bodyPr/>
          <a:lstStyle/>
          <a:p>
            <a:r>
              <a:rPr kumimoji="1" lang="zh-CN" altLang="en-US" dirty="0"/>
              <a:t>总结</a:t>
            </a:r>
          </a:p>
        </p:txBody>
      </p:sp>
      <p:sp>
        <p:nvSpPr>
          <p:cNvPr id="3" name="内容占位符 2">
            <a:extLst>
              <a:ext uri="{FF2B5EF4-FFF2-40B4-BE49-F238E27FC236}">
                <a16:creationId xmlns:a16="http://schemas.microsoft.com/office/drawing/2014/main" id="{EC2272CC-02AD-4B46-F458-DDB90B80005B}"/>
              </a:ext>
            </a:extLst>
          </p:cNvPr>
          <p:cNvSpPr>
            <a:spLocks noGrp="1"/>
          </p:cNvSpPr>
          <p:nvPr>
            <p:ph idx="1"/>
          </p:nvPr>
        </p:nvSpPr>
        <p:spPr>
          <a:xfrm>
            <a:off x="0" y="4524517"/>
            <a:ext cx="9144000" cy="1960888"/>
          </a:xfrm>
        </p:spPr>
        <p:txBody>
          <a:bodyPr/>
          <a:lstStyle/>
          <a:p>
            <a:r>
              <a:rPr kumimoji="1" lang="zh-CN" altLang="en-US" dirty="0"/>
              <a:t>目前硅模块量产按照计划进行：</a:t>
            </a:r>
            <a:r>
              <a:rPr kumimoji="1" lang="en-US" altLang="zh-CN" dirty="0">
                <a:highlight>
                  <a:srgbClr val="00FF00"/>
                </a:highlight>
              </a:rPr>
              <a:t>160</a:t>
            </a:r>
            <a:r>
              <a:rPr kumimoji="1" lang="zh-CN" altLang="en-US" dirty="0">
                <a:highlight>
                  <a:srgbClr val="00FF00"/>
                </a:highlight>
              </a:rPr>
              <a:t>块硅模块</a:t>
            </a:r>
            <a:r>
              <a:rPr kumimoji="1" lang="zh-CN" altLang="en-US" dirty="0"/>
              <a:t>集成数量已经完成</a:t>
            </a:r>
            <a:endParaRPr kumimoji="1" lang="en-US" altLang="zh-CN" dirty="0"/>
          </a:p>
          <a:p>
            <a:r>
              <a:rPr kumimoji="1" lang="zh-CN" altLang="en-US" dirty="0"/>
              <a:t>模块精度（</a:t>
            </a:r>
            <a:r>
              <a:rPr kumimoji="1" lang="en-US" altLang="zh-CN" dirty="0"/>
              <a:t>554</a:t>
            </a:r>
            <a:r>
              <a:rPr kumimoji="1" lang="zh-CN" altLang="en-US" dirty="0"/>
              <a:t>块中</a:t>
            </a:r>
            <a:r>
              <a:rPr kumimoji="1" lang="en-US" altLang="zh-CN" dirty="0"/>
              <a:t>&gt;99%</a:t>
            </a:r>
            <a:r>
              <a:rPr kumimoji="1" lang="zh-CN" altLang="en-US" dirty="0"/>
              <a:t>）</a:t>
            </a:r>
            <a:r>
              <a:rPr kumimoji="1" lang="zh-CN" altLang="en-US" dirty="0">
                <a:highlight>
                  <a:srgbClr val="00FF00"/>
                </a:highlight>
              </a:rPr>
              <a:t>好于</a:t>
            </a:r>
            <a:r>
              <a:rPr kumimoji="1" lang="en-US" altLang="zh-CN" dirty="0">
                <a:highlight>
                  <a:srgbClr val="00FF00"/>
                </a:highlight>
              </a:rPr>
              <a:t>100</a:t>
            </a:r>
            <a:r>
              <a:rPr kumimoji="1" lang="zh-CN" altLang="en-US" dirty="0">
                <a:highlight>
                  <a:srgbClr val="00FF00"/>
                </a:highlight>
              </a:rPr>
              <a:t>微米</a:t>
            </a:r>
            <a:r>
              <a:rPr kumimoji="1" lang="zh-CN" altLang="en-US" dirty="0"/>
              <a:t>，达到项目考核指标</a:t>
            </a:r>
            <a:endParaRPr kumimoji="1" lang="en-US" altLang="zh-CN" dirty="0"/>
          </a:p>
          <a:p>
            <a:r>
              <a:rPr kumimoji="1" lang="en-US" altLang="zh-CN" dirty="0" err="1"/>
              <a:t>CuW</a:t>
            </a:r>
            <a:r>
              <a:rPr kumimoji="1" lang="zh-CN" altLang="en-US" dirty="0"/>
              <a:t>底板量产了</a:t>
            </a:r>
            <a:r>
              <a:rPr kumimoji="1" lang="en-US" altLang="zh-CN" dirty="0"/>
              <a:t>6200</a:t>
            </a:r>
            <a:r>
              <a:rPr kumimoji="1" lang="zh-CN" altLang="en-US" dirty="0"/>
              <a:t>块 （已经完成原计划高能所自己购买份额）</a:t>
            </a:r>
            <a:endParaRPr kumimoji="1" lang="en-US" altLang="zh-CN" dirty="0"/>
          </a:p>
        </p:txBody>
      </p:sp>
      <p:sp>
        <p:nvSpPr>
          <p:cNvPr id="4" name="灯片编号占位符 3">
            <a:extLst>
              <a:ext uri="{FF2B5EF4-FFF2-40B4-BE49-F238E27FC236}">
                <a16:creationId xmlns:a16="http://schemas.microsoft.com/office/drawing/2014/main" id="{BFD7C8E5-83F1-8AC1-20F4-FAF343310739}"/>
              </a:ext>
            </a:extLst>
          </p:cNvPr>
          <p:cNvSpPr>
            <a:spLocks noGrp="1"/>
          </p:cNvSpPr>
          <p:nvPr>
            <p:ph type="sldNum" sz="quarter" idx="11"/>
          </p:nvPr>
        </p:nvSpPr>
        <p:spPr/>
        <p:txBody>
          <a:bodyPr/>
          <a:lstStyle/>
          <a:p>
            <a:pPr>
              <a:defRPr/>
            </a:pPr>
            <a:fld id="{04E59A8C-5399-C24D-ADAD-27EE22BEEC5E}" type="slidenum">
              <a:rPr lang="en-US" smtClean="0"/>
              <a:pPr>
                <a:defRPr/>
              </a:pPr>
              <a:t>15</a:t>
            </a:fld>
            <a:endParaRPr lang="en-US" sz="1800"/>
          </a:p>
        </p:txBody>
      </p:sp>
      <p:cxnSp>
        <p:nvCxnSpPr>
          <p:cNvPr id="6" name="直线箭头连接符 5">
            <a:extLst>
              <a:ext uri="{FF2B5EF4-FFF2-40B4-BE49-F238E27FC236}">
                <a16:creationId xmlns:a16="http://schemas.microsoft.com/office/drawing/2014/main" id="{D047D044-CD51-7CC4-8B5A-8D22D7D62069}"/>
              </a:ext>
            </a:extLst>
          </p:cNvPr>
          <p:cNvCxnSpPr>
            <a:cxnSpLocks/>
          </p:cNvCxnSpPr>
          <p:nvPr/>
        </p:nvCxnSpPr>
        <p:spPr bwMode="auto">
          <a:xfrm flipV="1">
            <a:off x="7262745" y="919766"/>
            <a:ext cx="0" cy="3010437"/>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953331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6">
            <a:extLst>
              <a:ext uri="{FF2B5EF4-FFF2-40B4-BE49-F238E27FC236}">
                <a16:creationId xmlns:a16="http://schemas.microsoft.com/office/drawing/2014/main" id="{09AC75F7-467B-F6D1-F522-A59D4A9B83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43928" y="731101"/>
            <a:ext cx="1854801" cy="1855078"/>
          </a:xfrm>
          <a:prstGeom prst="rect">
            <a:avLst/>
          </a:prstGeom>
        </p:spPr>
      </p:pic>
      <p:sp>
        <p:nvSpPr>
          <p:cNvPr id="2" name="标题 1">
            <a:extLst>
              <a:ext uri="{FF2B5EF4-FFF2-40B4-BE49-F238E27FC236}">
                <a16:creationId xmlns:a16="http://schemas.microsoft.com/office/drawing/2014/main" id="{8DA0B0E7-CA7F-A180-70BB-C95867F9F376}"/>
              </a:ext>
            </a:extLst>
          </p:cNvPr>
          <p:cNvSpPr>
            <a:spLocks noGrp="1"/>
          </p:cNvSpPr>
          <p:nvPr>
            <p:ph type="title"/>
          </p:nvPr>
        </p:nvSpPr>
        <p:spPr/>
        <p:txBody>
          <a:bodyPr/>
          <a:lstStyle/>
          <a:p>
            <a:r>
              <a:rPr kumimoji="1" lang="en-US" altLang="zh-CN" dirty="0"/>
              <a:t>CMS</a:t>
            </a:r>
            <a:r>
              <a:rPr kumimoji="1" lang="zh-CN" altLang="en-US" dirty="0"/>
              <a:t> 高粒度量能器：基于硅传感器的真五维量能器</a:t>
            </a:r>
          </a:p>
        </p:txBody>
      </p:sp>
      <p:sp>
        <p:nvSpPr>
          <p:cNvPr id="3" name="内容占位符 2">
            <a:extLst>
              <a:ext uri="{FF2B5EF4-FFF2-40B4-BE49-F238E27FC236}">
                <a16:creationId xmlns:a16="http://schemas.microsoft.com/office/drawing/2014/main" id="{CD87A455-C56F-024D-81ED-F0C607987716}"/>
              </a:ext>
            </a:extLst>
          </p:cNvPr>
          <p:cNvSpPr>
            <a:spLocks noGrp="1"/>
          </p:cNvSpPr>
          <p:nvPr>
            <p:ph idx="1"/>
          </p:nvPr>
        </p:nvSpPr>
        <p:spPr/>
        <p:txBody>
          <a:bodyPr/>
          <a:lstStyle/>
          <a:p>
            <a:r>
              <a:rPr kumimoji="1" lang="zh-CN" altLang="en-US" dirty="0"/>
              <a:t>基于硅的高粒度量能器</a:t>
            </a:r>
          </a:p>
        </p:txBody>
      </p:sp>
      <p:sp>
        <p:nvSpPr>
          <p:cNvPr id="4" name="灯片编号占位符 3">
            <a:extLst>
              <a:ext uri="{FF2B5EF4-FFF2-40B4-BE49-F238E27FC236}">
                <a16:creationId xmlns:a16="http://schemas.microsoft.com/office/drawing/2014/main" id="{10F05166-050A-0526-48ED-004576017FA3}"/>
              </a:ext>
            </a:extLst>
          </p:cNvPr>
          <p:cNvSpPr>
            <a:spLocks noGrp="1"/>
          </p:cNvSpPr>
          <p:nvPr>
            <p:ph type="sldNum" sz="quarter" idx="11"/>
          </p:nvPr>
        </p:nvSpPr>
        <p:spPr/>
        <p:txBody>
          <a:bodyPr/>
          <a:lstStyle/>
          <a:p>
            <a:pPr>
              <a:defRPr/>
            </a:pPr>
            <a:fld id="{04E59A8C-5399-C24D-ADAD-27EE22BEEC5E}" type="slidenum">
              <a:rPr lang="en-US" smtClean="0"/>
              <a:pPr>
                <a:defRPr/>
              </a:pPr>
              <a:t>2</a:t>
            </a:fld>
            <a:endParaRPr lang="en-US" sz="1800"/>
          </a:p>
        </p:txBody>
      </p:sp>
      <p:sp>
        <p:nvSpPr>
          <p:cNvPr id="5" name="TextBox 8">
            <a:extLst>
              <a:ext uri="{FF2B5EF4-FFF2-40B4-BE49-F238E27FC236}">
                <a16:creationId xmlns:a16="http://schemas.microsoft.com/office/drawing/2014/main" id="{3AC1C4CD-FFEC-893C-935A-DED150BD8C30}"/>
              </a:ext>
            </a:extLst>
          </p:cNvPr>
          <p:cNvSpPr txBox="1"/>
          <p:nvPr/>
        </p:nvSpPr>
        <p:spPr>
          <a:xfrm>
            <a:off x="2886442" y="5977685"/>
            <a:ext cx="3980600" cy="584775"/>
          </a:xfrm>
          <a:prstGeom prst="rect">
            <a:avLst/>
          </a:prstGeom>
          <a:solidFill>
            <a:srgbClr val="FFFF00"/>
          </a:solidFill>
        </p:spPr>
        <p:txBody>
          <a:bodyPr wrap="square" rtlCol="0">
            <a:spAutoFit/>
          </a:bodyPr>
          <a:lstStyle/>
          <a:p>
            <a:r>
              <a:rPr lang="en-US" altLang="zh-CN" sz="1600" b="1" dirty="0">
                <a:solidFill>
                  <a:srgbClr val="FF0000"/>
                </a:solidFill>
              </a:rPr>
              <a:t>5D</a:t>
            </a:r>
            <a:r>
              <a:rPr lang="zh-CN" altLang="en-US" sz="1600" b="1" dirty="0">
                <a:solidFill>
                  <a:srgbClr val="FF0000"/>
                </a:solidFill>
              </a:rPr>
              <a:t>量能器：</a:t>
            </a:r>
            <a:r>
              <a:rPr lang="zh-CN" altLang="en-US" sz="1600" b="1" dirty="0">
                <a:solidFill>
                  <a:srgbClr val="0000FF"/>
                </a:solidFill>
              </a:rPr>
              <a:t>能量，三维位置，时间：</a:t>
            </a:r>
            <a:endParaRPr lang="en-US" altLang="zh-CN" sz="1600" b="1" dirty="0">
              <a:solidFill>
                <a:srgbClr val="0000FF"/>
              </a:solidFill>
            </a:endParaRPr>
          </a:p>
          <a:p>
            <a:r>
              <a:rPr lang="zh-CN" altLang="en-US" sz="1600" b="1" dirty="0">
                <a:solidFill>
                  <a:srgbClr val="0000FF"/>
                </a:solidFill>
              </a:rPr>
              <a:t>抗辐照性能好：</a:t>
            </a:r>
            <a:r>
              <a:rPr lang="en-US" altLang="zh-CN" sz="1600" b="1" dirty="0">
                <a:solidFill>
                  <a:srgbClr val="0000FF"/>
                </a:solidFill>
              </a:rPr>
              <a:t> </a:t>
            </a:r>
            <a:r>
              <a:rPr lang="en-US" altLang="zh-CN" sz="1600" b="1" dirty="0">
                <a:solidFill>
                  <a:srgbClr val="FF0000"/>
                </a:solidFill>
              </a:rPr>
              <a:t>10</a:t>
            </a:r>
            <a:r>
              <a:rPr lang="en-US" altLang="zh-CN" sz="1600" b="1" baseline="30000" dirty="0">
                <a:solidFill>
                  <a:srgbClr val="FF0000"/>
                </a:solidFill>
              </a:rPr>
              <a:t>16</a:t>
            </a:r>
            <a:r>
              <a:rPr lang="en-US" altLang="zh-CN" sz="1600" b="1" dirty="0">
                <a:solidFill>
                  <a:srgbClr val="FF0000"/>
                </a:solidFill>
              </a:rPr>
              <a:t> </a:t>
            </a:r>
            <a:r>
              <a:rPr lang="zh-CN" altLang="en-US" sz="1600" b="1" dirty="0">
                <a:solidFill>
                  <a:srgbClr val="FF0000"/>
                </a:solidFill>
              </a:rPr>
              <a:t> </a:t>
            </a:r>
            <a:r>
              <a:rPr lang="en-US" altLang="zh-CN" sz="1600" b="1" dirty="0">
                <a:solidFill>
                  <a:srgbClr val="FF0000"/>
                </a:solidFill>
              </a:rPr>
              <a:t>MeV </a:t>
            </a:r>
            <a:r>
              <a:rPr lang="zh-CN" altLang="en-US" sz="1600" b="1" dirty="0">
                <a:solidFill>
                  <a:srgbClr val="FF0000"/>
                </a:solidFill>
              </a:rPr>
              <a:t>中子</a:t>
            </a:r>
            <a:r>
              <a:rPr lang="en-US" altLang="zh-CN" sz="1600" b="1" dirty="0">
                <a:solidFill>
                  <a:srgbClr val="FF0000"/>
                </a:solidFill>
              </a:rPr>
              <a:t>/</a:t>
            </a:r>
            <a:r>
              <a:rPr lang="zh-CN" altLang="en-US" sz="1600" b="1" dirty="0">
                <a:solidFill>
                  <a:srgbClr val="FF0000"/>
                </a:solidFill>
              </a:rPr>
              <a:t>厘米</a:t>
            </a:r>
            <a:r>
              <a:rPr lang="en-US" altLang="zh-CN" sz="1600" b="1" baseline="30000" dirty="0">
                <a:solidFill>
                  <a:srgbClr val="FF0000"/>
                </a:solidFill>
              </a:rPr>
              <a:t>2</a:t>
            </a:r>
            <a:endParaRPr lang="en-US" sz="1600" b="1" baseline="30000" dirty="0">
              <a:solidFill>
                <a:srgbClr val="FF0000"/>
              </a:solidFill>
            </a:endParaRPr>
          </a:p>
        </p:txBody>
      </p:sp>
      <p:pic>
        <p:nvPicPr>
          <p:cNvPr id="6" name="Picture 14" descr="Screen Shot 2016-01-27 at 16.14.56.png">
            <a:extLst>
              <a:ext uri="{FF2B5EF4-FFF2-40B4-BE49-F238E27FC236}">
                <a16:creationId xmlns:a16="http://schemas.microsoft.com/office/drawing/2014/main" id="{7E15B51D-D90D-C159-7047-64122E75A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06" y="1283927"/>
            <a:ext cx="1919703" cy="963973"/>
          </a:xfrm>
          <a:prstGeom prst="rect">
            <a:avLst/>
          </a:prstGeom>
        </p:spPr>
      </p:pic>
      <p:sp>
        <p:nvSpPr>
          <p:cNvPr id="7" name="TextBox 21">
            <a:extLst>
              <a:ext uri="{FF2B5EF4-FFF2-40B4-BE49-F238E27FC236}">
                <a16:creationId xmlns:a16="http://schemas.microsoft.com/office/drawing/2014/main" id="{CC0BC3CA-50AB-2CAC-997D-2115851DE28B}"/>
              </a:ext>
            </a:extLst>
          </p:cNvPr>
          <p:cNvSpPr txBox="1"/>
          <p:nvPr/>
        </p:nvSpPr>
        <p:spPr>
          <a:xfrm>
            <a:off x="0" y="2310761"/>
            <a:ext cx="2499342" cy="923330"/>
          </a:xfrm>
          <a:prstGeom prst="rect">
            <a:avLst/>
          </a:prstGeom>
          <a:noFill/>
        </p:spPr>
        <p:txBody>
          <a:bodyPr wrap="square" rtlCol="0">
            <a:spAutoFit/>
          </a:bodyPr>
          <a:lstStyle/>
          <a:p>
            <a:r>
              <a:rPr lang="zh-CN" altLang="en-US" b="1" dirty="0">
                <a:solidFill>
                  <a:srgbClr val="0000FF"/>
                </a:solidFill>
              </a:rPr>
              <a:t>法国</a:t>
            </a:r>
            <a:r>
              <a:rPr lang="en-US" altLang="zh-CN" b="1" dirty="0">
                <a:solidFill>
                  <a:srgbClr val="0000FF"/>
                </a:solidFill>
              </a:rPr>
              <a:t>/</a:t>
            </a:r>
            <a:r>
              <a:rPr lang="zh-CN" altLang="en-US" b="1" dirty="0">
                <a:solidFill>
                  <a:srgbClr val="0000FF"/>
                </a:solidFill>
              </a:rPr>
              <a:t>葡萄牙</a:t>
            </a:r>
            <a:r>
              <a:rPr lang="en-US" altLang="zh-CN" b="1" dirty="0">
                <a:solidFill>
                  <a:srgbClr val="0000FF"/>
                </a:solidFill>
              </a:rPr>
              <a:t>/</a:t>
            </a:r>
            <a:r>
              <a:rPr lang="zh-CN" altLang="en-US" b="1" dirty="0">
                <a:solidFill>
                  <a:srgbClr val="0000FF"/>
                </a:solidFill>
              </a:rPr>
              <a:t>日本</a:t>
            </a:r>
            <a:r>
              <a:rPr lang="en-US" altLang="zh-CN" b="1" dirty="0">
                <a:solidFill>
                  <a:srgbClr val="0000FF"/>
                </a:solidFill>
              </a:rPr>
              <a:t>/</a:t>
            </a:r>
            <a:r>
              <a:rPr lang="zh-CN" altLang="en-US" b="1" dirty="0">
                <a:solidFill>
                  <a:srgbClr val="0000FF"/>
                </a:solidFill>
              </a:rPr>
              <a:t>英国</a:t>
            </a:r>
            <a:endParaRPr lang="en-US" altLang="zh-CN" b="1" dirty="0">
              <a:solidFill>
                <a:srgbClr val="0000FF"/>
              </a:solidFill>
            </a:endParaRPr>
          </a:p>
          <a:p>
            <a:r>
              <a:rPr lang="zh-CN" altLang="en-US" dirty="0"/>
              <a:t>～</a:t>
            </a:r>
            <a:r>
              <a:rPr lang="en-US" altLang="zh-CN" dirty="0"/>
              <a:t>20</a:t>
            </a:r>
            <a:r>
              <a:rPr lang="zh-CN" altLang="en-US" dirty="0"/>
              <a:t>年的研发，未正式建造</a:t>
            </a:r>
            <a:endParaRPr lang="en-US" dirty="0"/>
          </a:p>
        </p:txBody>
      </p:sp>
      <p:sp>
        <p:nvSpPr>
          <p:cNvPr id="9" name="TextBox 22">
            <a:extLst>
              <a:ext uri="{FF2B5EF4-FFF2-40B4-BE49-F238E27FC236}">
                <a16:creationId xmlns:a16="http://schemas.microsoft.com/office/drawing/2014/main" id="{D7C5C7FA-E3F9-5A6F-1B8E-1CF4D4ADD906}"/>
              </a:ext>
            </a:extLst>
          </p:cNvPr>
          <p:cNvSpPr txBox="1"/>
          <p:nvPr/>
        </p:nvSpPr>
        <p:spPr>
          <a:xfrm>
            <a:off x="3479495" y="2666794"/>
            <a:ext cx="1854801" cy="646331"/>
          </a:xfrm>
          <a:prstGeom prst="rect">
            <a:avLst/>
          </a:prstGeom>
          <a:noFill/>
        </p:spPr>
        <p:txBody>
          <a:bodyPr wrap="square" rtlCol="0">
            <a:spAutoFit/>
          </a:bodyPr>
          <a:lstStyle/>
          <a:p>
            <a:r>
              <a:rPr lang="en-US" altLang="zh-CN" dirty="0"/>
              <a:t>CMS  </a:t>
            </a:r>
            <a:r>
              <a:rPr lang="zh-CN" altLang="en-CN" dirty="0"/>
              <a:t>高粒度量能器</a:t>
            </a:r>
            <a:r>
              <a:rPr lang="zh-CN" altLang="en-US" dirty="0"/>
              <a:t>（建造中）</a:t>
            </a:r>
            <a:endParaRPr lang="en-US" dirty="0"/>
          </a:p>
        </p:txBody>
      </p:sp>
      <p:pic>
        <p:nvPicPr>
          <p:cNvPr id="10" name="Picture 13" descr="Screen Shot 2016-01-27 at 16.10.54.png">
            <a:extLst>
              <a:ext uri="{FF2B5EF4-FFF2-40B4-BE49-F238E27FC236}">
                <a16:creationId xmlns:a16="http://schemas.microsoft.com/office/drawing/2014/main" id="{DF3D4165-7081-AB5B-330D-03612AA90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848" y="1006832"/>
            <a:ext cx="2521046" cy="1241068"/>
          </a:xfrm>
          <a:prstGeom prst="rect">
            <a:avLst/>
          </a:prstGeom>
        </p:spPr>
      </p:pic>
      <p:sp>
        <p:nvSpPr>
          <p:cNvPr id="11" name="TextBox 20">
            <a:extLst>
              <a:ext uri="{FF2B5EF4-FFF2-40B4-BE49-F238E27FC236}">
                <a16:creationId xmlns:a16="http://schemas.microsoft.com/office/drawing/2014/main" id="{995683EF-51A7-D5CE-4A2C-E416EB78E56A}"/>
              </a:ext>
            </a:extLst>
          </p:cNvPr>
          <p:cNvSpPr txBox="1"/>
          <p:nvPr/>
        </p:nvSpPr>
        <p:spPr>
          <a:xfrm>
            <a:off x="6505848" y="2408022"/>
            <a:ext cx="2476163" cy="646331"/>
          </a:xfrm>
          <a:prstGeom prst="rect">
            <a:avLst/>
          </a:prstGeom>
          <a:noFill/>
        </p:spPr>
        <p:txBody>
          <a:bodyPr wrap="square" rtlCol="0">
            <a:spAutoFit/>
          </a:bodyPr>
          <a:lstStyle/>
          <a:p>
            <a:r>
              <a:rPr lang="zh-CN" altLang="en-CN" dirty="0"/>
              <a:t>其他</a:t>
            </a:r>
            <a:r>
              <a:rPr lang="zh-CN" altLang="en-US" dirty="0"/>
              <a:t>未来高能物理实验，</a:t>
            </a:r>
            <a:endParaRPr lang="en-US" altLang="zh-CN" dirty="0"/>
          </a:p>
          <a:p>
            <a:r>
              <a:rPr lang="zh-CN" altLang="en-US" dirty="0"/>
              <a:t>空间项目等</a:t>
            </a:r>
            <a:endParaRPr lang="en-US" altLang="zh-CN" dirty="0"/>
          </a:p>
        </p:txBody>
      </p:sp>
      <p:sp>
        <p:nvSpPr>
          <p:cNvPr id="13" name="Right Arrow 17">
            <a:extLst>
              <a:ext uri="{FF2B5EF4-FFF2-40B4-BE49-F238E27FC236}">
                <a16:creationId xmlns:a16="http://schemas.microsoft.com/office/drawing/2014/main" id="{2353DFBB-730F-23CF-E9AB-0D535051BC69}"/>
              </a:ext>
            </a:extLst>
          </p:cNvPr>
          <p:cNvSpPr/>
          <p:nvPr/>
        </p:nvSpPr>
        <p:spPr>
          <a:xfrm>
            <a:off x="2119647" y="1734527"/>
            <a:ext cx="1350748" cy="3663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7">
            <a:extLst>
              <a:ext uri="{FF2B5EF4-FFF2-40B4-BE49-F238E27FC236}">
                <a16:creationId xmlns:a16="http://schemas.microsoft.com/office/drawing/2014/main" id="{3294A4C1-BFB0-937B-1722-91F35754167D}"/>
              </a:ext>
            </a:extLst>
          </p:cNvPr>
          <p:cNvSpPr/>
          <p:nvPr/>
        </p:nvSpPr>
        <p:spPr>
          <a:xfrm>
            <a:off x="5198729" y="1720569"/>
            <a:ext cx="1150252" cy="3663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Content Placeholder 4">
            <a:extLst>
              <a:ext uri="{FF2B5EF4-FFF2-40B4-BE49-F238E27FC236}">
                <a16:creationId xmlns:a16="http://schemas.microsoft.com/office/drawing/2014/main" id="{7C41168A-0689-B489-A0CF-766A2F5B0B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0" y="3739560"/>
            <a:ext cx="1587499" cy="6989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16" name="Picture 6">
            <a:extLst>
              <a:ext uri="{FF2B5EF4-FFF2-40B4-BE49-F238E27FC236}">
                <a16:creationId xmlns:a16="http://schemas.microsoft.com/office/drawing/2014/main" id="{62A35C5A-39EE-6681-2F99-53128F1545B2}"/>
              </a:ext>
            </a:extLst>
          </p:cNvPr>
          <p:cNvPicPr>
            <a:picLocks noChangeAspect="1"/>
          </p:cNvPicPr>
          <p:nvPr/>
        </p:nvPicPr>
        <p:blipFill rotWithShape="1">
          <a:blip r:embed="rId6"/>
          <a:srcRect t="9685" r="3009"/>
          <a:stretch/>
        </p:blipFill>
        <p:spPr>
          <a:xfrm>
            <a:off x="1158665" y="4640510"/>
            <a:ext cx="1727777" cy="933563"/>
          </a:xfrm>
          <a:prstGeom prst="rect">
            <a:avLst/>
          </a:prstGeom>
        </p:spPr>
      </p:pic>
      <p:pic>
        <p:nvPicPr>
          <p:cNvPr id="17" name="Content Placeholder 4">
            <a:extLst>
              <a:ext uri="{FF2B5EF4-FFF2-40B4-BE49-F238E27FC236}">
                <a16:creationId xmlns:a16="http://schemas.microsoft.com/office/drawing/2014/main" id="{82301640-A252-01E0-7D24-348A3923E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3017832" y="3442581"/>
            <a:ext cx="1854801" cy="150717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8" name="Picture 13">
            <a:extLst>
              <a:ext uri="{FF2B5EF4-FFF2-40B4-BE49-F238E27FC236}">
                <a16:creationId xmlns:a16="http://schemas.microsoft.com/office/drawing/2014/main" id="{3F320205-3F5E-ED85-D6CF-9B092DDD7911}"/>
              </a:ext>
            </a:extLst>
          </p:cNvPr>
          <p:cNvPicPr>
            <a:picLocks noChangeAspect="1"/>
          </p:cNvPicPr>
          <p:nvPr/>
        </p:nvPicPr>
        <p:blipFill rotWithShape="1">
          <a:blip r:embed="rId8">
            <a:extLst>
              <a:ext uri="{28A0092B-C50C-407E-A947-70E740481C1C}">
                <a14:useLocalDpi xmlns:a14="http://schemas.microsoft.com/office/drawing/2010/main" val="0"/>
              </a:ext>
            </a:extLst>
          </a:blip>
          <a:srcRect r="39251"/>
          <a:stretch/>
        </p:blipFill>
        <p:spPr>
          <a:xfrm>
            <a:off x="5048701" y="4196168"/>
            <a:ext cx="1854801" cy="1325757"/>
          </a:xfrm>
          <a:prstGeom prst="rect">
            <a:avLst/>
          </a:prstGeom>
        </p:spPr>
      </p:pic>
      <p:pic>
        <p:nvPicPr>
          <p:cNvPr id="19" name="Picture 18">
            <a:extLst>
              <a:ext uri="{FF2B5EF4-FFF2-40B4-BE49-F238E27FC236}">
                <a16:creationId xmlns:a16="http://schemas.microsoft.com/office/drawing/2014/main" id="{4F729482-09FA-B519-E799-B9777BF0B2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0748" y="3426141"/>
            <a:ext cx="1547151" cy="1410508"/>
          </a:xfrm>
          <a:prstGeom prst="rect">
            <a:avLst/>
          </a:prstGeom>
        </p:spPr>
      </p:pic>
      <p:sp>
        <p:nvSpPr>
          <p:cNvPr id="20" name="Right Arrow 7">
            <a:extLst>
              <a:ext uri="{FF2B5EF4-FFF2-40B4-BE49-F238E27FC236}">
                <a16:creationId xmlns:a16="http://schemas.microsoft.com/office/drawing/2014/main" id="{9D28DAAB-A419-529A-A810-F75C18ADCB3F}"/>
              </a:ext>
            </a:extLst>
          </p:cNvPr>
          <p:cNvSpPr/>
          <p:nvPr/>
        </p:nvSpPr>
        <p:spPr bwMode="auto">
          <a:xfrm rot="2440640">
            <a:off x="1325456" y="4485658"/>
            <a:ext cx="605690" cy="217241"/>
          </a:xfrm>
          <a:prstGeom prst="rightArrow">
            <a:avLst/>
          </a:prstGeom>
          <a:solidFill>
            <a:srgbClr val="7030A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FF0000"/>
              </a:solidFill>
              <a:effectLst/>
              <a:latin typeface="Arial Bold" charset="0"/>
              <a:ea typeface="ＭＳ Ｐゴシック" charset="0"/>
            </a:endParaRPr>
          </a:p>
        </p:txBody>
      </p:sp>
      <p:sp>
        <p:nvSpPr>
          <p:cNvPr id="21" name="Right Arrow 7">
            <a:extLst>
              <a:ext uri="{FF2B5EF4-FFF2-40B4-BE49-F238E27FC236}">
                <a16:creationId xmlns:a16="http://schemas.microsoft.com/office/drawing/2014/main" id="{622EB1E7-8F3A-1B94-4F74-D1F810D3DB64}"/>
              </a:ext>
            </a:extLst>
          </p:cNvPr>
          <p:cNvSpPr/>
          <p:nvPr/>
        </p:nvSpPr>
        <p:spPr bwMode="auto">
          <a:xfrm rot="19615067">
            <a:off x="2649292" y="4462204"/>
            <a:ext cx="605690" cy="217241"/>
          </a:xfrm>
          <a:prstGeom prst="rightArrow">
            <a:avLst/>
          </a:prstGeom>
          <a:solidFill>
            <a:srgbClr val="7030A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FF0000"/>
              </a:solidFill>
              <a:effectLst/>
              <a:latin typeface="Arial Bold" charset="0"/>
              <a:ea typeface="ＭＳ Ｐゴシック" charset="0"/>
            </a:endParaRPr>
          </a:p>
        </p:txBody>
      </p:sp>
      <p:sp>
        <p:nvSpPr>
          <p:cNvPr id="22" name="Right Arrow 7">
            <a:extLst>
              <a:ext uri="{FF2B5EF4-FFF2-40B4-BE49-F238E27FC236}">
                <a16:creationId xmlns:a16="http://schemas.microsoft.com/office/drawing/2014/main" id="{6BF37372-D742-D085-11D6-8BB43CF2AD25}"/>
              </a:ext>
            </a:extLst>
          </p:cNvPr>
          <p:cNvSpPr/>
          <p:nvPr/>
        </p:nvSpPr>
        <p:spPr bwMode="auto">
          <a:xfrm rot="1815335">
            <a:off x="4643411" y="4420189"/>
            <a:ext cx="605690" cy="217241"/>
          </a:xfrm>
          <a:prstGeom prst="rightArrow">
            <a:avLst/>
          </a:prstGeom>
          <a:solidFill>
            <a:srgbClr val="7030A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FF0000"/>
              </a:solidFill>
              <a:effectLst/>
              <a:latin typeface="Arial Bold" charset="0"/>
              <a:ea typeface="ＭＳ Ｐゴシック" charset="0"/>
            </a:endParaRPr>
          </a:p>
        </p:txBody>
      </p:sp>
      <p:sp>
        <p:nvSpPr>
          <p:cNvPr id="23" name="Right Arrow 7">
            <a:extLst>
              <a:ext uri="{FF2B5EF4-FFF2-40B4-BE49-F238E27FC236}">
                <a16:creationId xmlns:a16="http://schemas.microsoft.com/office/drawing/2014/main" id="{423B1E21-640A-CC2E-ABFE-5B9B5DB9B684}"/>
              </a:ext>
            </a:extLst>
          </p:cNvPr>
          <p:cNvSpPr/>
          <p:nvPr/>
        </p:nvSpPr>
        <p:spPr bwMode="auto">
          <a:xfrm rot="19615067">
            <a:off x="6548905" y="4909901"/>
            <a:ext cx="605690" cy="217241"/>
          </a:xfrm>
          <a:prstGeom prst="rightArrow">
            <a:avLst/>
          </a:prstGeom>
          <a:solidFill>
            <a:srgbClr val="7030A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FF0000"/>
              </a:solidFill>
              <a:effectLst/>
              <a:latin typeface="Arial Bold" charset="0"/>
              <a:ea typeface="ＭＳ Ｐゴシック" charset="0"/>
            </a:endParaRPr>
          </a:p>
        </p:txBody>
      </p:sp>
      <p:sp>
        <p:nvSpPr>
          <p:cNvPr id="24" name="TextBox 8">
            <a:extLst>
              <a:ext uri="{FF2B5EF4-FFF2-40B4-BE49-F238E27FC236}">
                <a16:creationId xmlns:a16="http://schemas.microsoft.com/office/drawing/2014/main" id="{C3F1535B-8F0F-BCA9-B064-E4067EE364C1}"/>
              </a:ext>
            </a:extLst>
          </p:cNvPr>
          <p:cNvSpPr txBox="1"/>
          <p:nvPr/>
        </p:nvSpPr>
        <p:spPr>
          <a:xfrm>
            <a:off x="1584248" y="5549318"/>
            <a:ext cx="1994903" cy="369332"/>
          </a:xfrm>
          <a:prstGeom prst="rect">
            <a:avLst/>
          </a:prstGeom>
          <a:solidFill>
            <a:srgbClr val="FFFF00"/>
          </a:solidFill>
        </p:spPr>
        <p:txBody>
          <a:bodyPr wrap="square" rtlCol="0">
            <a:spAutoFit/>
          </a:bodyPr>
          <a:lstStyle/>
          <a:p>
            <a:r>
              <a:rPr lang="en-US" altLang="zh-CN" dirty="0"/>
              <a:t>Module</a:t>
            </a:r>
            <a:r>
              <a:rPr lang="zh-CN" altLang="en-US" dirty="0"/>
              <a:t> </a:t>
            </a:r>
            <a:r>
              <a:rPr lang="en-US" altLang="zh-CN" dirty="0"/>
              <a:t>Assembly</a:t>
            </a:r>
            <a:endParaRPr lang="en-US" dirty="0"/>
          </a:p>
        </p:txBody>
      </p:sp>
      <p:sp>
        <p:nvSpPr>
          <p:cNvPr id="25" name="TextBox 10">
            <a:extLst>
              <a:ext uri="{FF2B5EF4-FFF2-40B4-BE49-F238E27FC236}">
                <a16:creationId xmlns:a16="http://schemas.microsoft.com/office/drawing/2014/main" id="{C0E6FA76-CE54-AD6D-C573-0447412040B4}"/>
              </a:ext>
            </a:extLst>
          </p:cNvPr>
          <p:cNvSpPr txBox="1"/>
          <p:nvPr/>
        </p:nvSpPr>
        <p:spPr>
          <a:xfrm>
            <a:off x="3615592" y="4905507"/>
            <a:ext cx="825349" cy="369332"/>
          </a:xfrm>
          <a:prstGeom prst="rect">
            <a:avLst/>
          </a:prstGeom>
          <a:solidFill>
            <a:srgbClr val="FFFF00"/>
          </a:solidFill>
        </p:spPr>
        <p:txBody>
          <a:bodyPr wrap="square" rtlCol="0">
            <a:spAutoFit/>
          </a:bodyPr>
          <a:lstStyle/>
          <a:p>
            <a:r>
              <a:rPr lang="en-US" altLang="zh-CN" dirty="0"/>
              <a:t>Tiling</a:t>
            </a:r>
            <a:endParaRPr lang="en-US" dirty="0"/>
          </a:p>
        </p:txBody>
      </p:sp>
      <p:sp>
        <p:nvSpPr>
          <p:cNvPr id="26" name="TextBox 16">
            <a:extLst>
              <a:ext uri="{FF2B5EF4-FFF2-40B4-BE49-F238E27FC236}">
                <a16:creationId xmlns:a16="http://schemas.microsoft.com/office/drawing/2014/main" id="{22A68259-5858-98CE-41E0-DD429CCE7C08}"/>
              </a:ext>
            </a:extLst>
          </p:cNvPr>
          <p:cNvSpPr txBox="1"/>
          <p:nvPr/>
        </p:nvSpPr>
        <p:spPr>
          <a:xfrm>
            <a:off x="5262579" y="3783724"/>
            <a:ext cx="1106906" cy="369332"/>
          </a:xfrm>
          <a:prstGeom prst="rect">
            <a:avLst/>
          </a:prstGeom>
          <a:solidFill>
            <a:srgbClr val="FFFF00"/>
          </a:solidFill>
        </p:spPr>
        <p:txBody>
          <a:bodyPr wrap="square" rtlCol="0">
            <a:spAutoFit/>
          </a:bodyPr>
          <a:lstStyle/>
          <a:p>
            <a:r>
              <a:rPr lang="en-US" altLang="zh-CN" dirty="0"/>
              <a:t>Stacking</a:t>
            </a:r>
            <a:endParaRPr lang="en-US" dirty="0"/>
          </a:p>
        </p:txBody>
      </p:sp>
    </p:spTree>
    <p:extLst>
      <p:ext uri="{BB962C8B-B14F-4D97-AF65-F5344CB8AC3E}">
        <p14:creationId xmlns:p14="http://schemas.microsoft.com/office/powerpoint/2010/main" val="1562859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45F655-92AF-1924-0FCD-625BEA56B93C}"/>
              </a:ext>
            </a:extLst>
          </p:cNvPr>
          <p:cNvSpPr>
            <a:spLocks noGrp="1"/>
          </p:cNvSpPr>
          <p:nvPr>
            <p:ph type="title"/>
          </p:nvPr>
        </p:nvSpPr>
        <p:spPr/>
        <p:txBody>
          <a:bodyPr/>
          <a:lstStyle/>
          <a:p>
            <a:r>
              <a:rPr kumimoji="1" lang="zh-CN" altLang="en-US" dirty="0">
                <a:latin typeface="+mj-ea"/>
              </a:rPr>
              <a:t>中国</a:t>
            </a:r>
            <a:r>
              <a:rPr kumimoji="1" lang="en-US" altLang="zh-CN" dirty="0">
                <a:latin typeface="+mj-ea"/>
              </a:rPr>
              <a:t>CMS</a:t>
            </a:r>
            <a:r>
              <a:rPr kumimoji="1" lang="zh-CN" altLang="en-US" dirty="0">
                <a:latin typeface="+mj-ea"/>
              </a:rPr>
              <a:t>高粒度量能器项目</a:t>
            </a:r>
          </a:p>
        </p:txBody>
      </p:sp>
      <p:sp>
        <p:nvSpPr>
          <p:cNvPr id="4" name="灯片编号占位符 3">
            <a:extLst>
              <a:ext uri="{FF2B5EF4-FFF2-40B4-BE49-F238E27FC236}">
                <a16:creationId xmlns:a16="http://schemas.microsoft.com/office/drawing/2014/main" id="{8B9BA17F-59F2-A469-E445-C17483D5ACE7}"/>
              </a:ext>
            </a:extLst>
          </p:cNvPr>
          <p:cNvSpPr>
            <a:spLocks noGrp="1"/>
          </p:cNvSpPr>
          <p:nvPr>
            <p:ph type="sldNum" sz="quarter" idx="11"/>
          </p:nvPr>
        </p:nvSpPr>
        <p:spPr/>
        <p:txBody>
          <a:bodyPr/>
          <a:lstStyle/>
          <a:p>
            <a:pPr>
              <a:defRPr/>
            </a:pPr>
            <a:fld id="{04E59A8C-5399-C24D-ADAD-27EE22BEEC5E}" type="slidenum">
              <a:rPr lang="en-US" smtClean="0"/>
              <a:pPr>
                <a:defRPr/>
              </a:pPr>
              <a:t>3</a:t>
            </a:fld>
            <a:endParaRPr lang="en-US" sz="1800"/>
          </a:p>
        </p:txBody>
      </p:sp>
      <p:pic>
        <p:nvPicPr>
          <p:cNvPr id="27" name="图片 19">
            <a:extLst>
              <a:ext uri="{FF2B5EF4-FFF2-40B4-BE49-F238E27FC236}">
                <a16:creationId xmlns:a16="http://schemas.microsoft.com/office/drawing/2014/main" id="{FAE57A22-14CB-A898-750A-F5F3686B7D3B}"/>
              </a:ext>
            </a:extLst>
          </p:cNvPr>
          <p:cNvPicPr>
            <a:picLocks noChangeAspect="1"/>
          </p:cNvPicPr>
          <p:nvPr>
            <p:custDataLst>
              <p:tags r:id="rId1"/>
            </p:custDataLst>
          </p:nvPr>
        </p:nvPicPr>
        <p:blipFill rotWithShape="1">
          <a:blip r:embed="rId3"/>
          <a:srcRect b="50482"/>
          <a:stretch/>
        </p:blipFill>
        <p:spPr>
          <a:xfrm>
            <a:off x="7667801" y="3144670"/>
            <a:ext cx="1274613" cy="957954"/>
          </a:xfrm>
          <a:prstGeom prst="rect">
            <a:avLst/>
          </a:prstGeom>
        </p:spPr>
      </p:pic>
      <p:pic>
        <p:nvPicPr>
          <p:cNvPr id="28" name="Picture 31">
            <a:extLst>
              <a:ext uri="{FF2B5EF4-FFF2-40B4-BE49-F238E27FC236}">
                <a16:creationId xmlns:a16="http://schemas.microsoft.com/office/drawing/2014/main" id="{A5645A89-8B7B-BF52-2558-FAE6BE39CEAB}"/>
              </a:ext>
            </a:extLst>
          </p:cNvPr>
          <p:cNvPicPr>
            <a:picLocks noChangeAspect="1"/>
          </p:cNvPicPr>
          <p:nvPr/>
        </p:nvPicPr>
        <p:blipFill rotWithShape="1">
          <a:blip r:embed="rId4"/>
          <a:srcRect t="9685" r="3009"/>
          <a:stretch/>
        </p:blipFill>
        <p:spPr>
          <a:xfrm>
            <a:off x="2900533" y="2670519"/>
            <a:ext cx="2297612" cy="1507539"/>
          </a:xfrm>
          <a:prstGeom prst="rect">
            <a:avLst/>
          </a:prstGeom>
        </p:spPr>
      </p:pic>
      <p:sp>
        <p:nvSpPr>
          <p:cNvPr id="29" name="TextBox 5">
            <a:extLst>
              <a:ext uri="{FF2B5EF4-FFF2-40B4-BE49-F238E27FC236}">
                <a16:creationId xmlns:a16="http://schemas.microsoft.com/office/drawing/2014/main" id="{1305EE7E-33EC-EA51-408E-2F07E42F5C27}"/>
              </a:ext>
            </a:extLst>
          </p:cNvPr>
          <p:cNvSpPr txBox="1"/>
          <p:nvPr/>
        </p:nvSpPr>
        <p:spPr>
          <a:xfrm>
            <a:off x="2430254" y="4489576"/>
            <a:ext cx="3044812" cy="307777"/>
          </a:xfrm>
          <a:prstGeom prst="rect">
            <a:avLst/>
          </a:prstGeom>
          <a:noFill/>
          <a:ln w="60325">
            <a:solidFill>
              <a:srgbClr val="00CD00"/>
            </a:solidFill>
          </a:ln>
        </p:spPr>
        <p:txBody>
          <a:bodyPr wrap="square" rtlCol="0">
            <a:spAutoFit/>
          </a:bodyPr>
          <a:lstStyle/>
          <a:p>
            <a:r>
              <a:rPr lang="en-US" sz="1400" dirty="0"/>
              <a:t>共~26000 </a:t>
            </a:r>
            <a:r>
              <a:rPr lang="en-US" sz="1400" dirty="0" err="1"/>
              <a:t>硅模块</a:t>
            </a:r>
            <a:r>
              <a:rPr lang="zh-CN" altLang="en-US" sz="1400" dirty="0"/>
              <a:t>（</a:t>
            </a:r>
            <a:r>
              <a:rPr lang="en-US" altLang="zh-CN" sz="1400" dirty="0"/>
              <a:t>620</a:t>
            </a:r>
            <a:r>
              <a:rPr lang="zh-CN" altLang="en-US" sz="1400" dirty="0"/>
              <a:t>平米硅传感器）</a:t>
            </a:r>
            <a:endParaRPr lang="en-US" sz="1400" dirty="0"/>
          </a:p>
        </p:txBody>
      </p:sp>
      <p:sp>
        <p:nvSpPr>
          <p:cNvPr id="30" name="Down Arrow 21">
            <a:extLst>
              <a:ext uri="{FF2B5EF4-FFF2-40B4-BE49-F238E27FC236}">
                <a16:creationId xmlns:a16="http://schemas.microsoft.com/office/drawing/2014/main" id="{D5748247-442E-DF77-4188-8EA754144482}"/>
              </a:ext>
            </a:extLst>
          </p:cNvPr>
          <p:cNvSpPr/>
          <p:nvPr/>
        </p:nvSpPr>
        <p:spPr bwMode="auto">
          <a:xfrm rot="10800000">
            <a:off x="4049340" y="4174774"/>
            <a:ext cx="213903" cy="327101"/>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34290" tIns="17145" rIns="34290" bIns="17145" numCol="1" rtlCol="0" anchor="t" anchorCtr="0" compatLnSpc="1">
            <a:prstTxWarp prst="textNoShape">
              <a:avLst/>
            </a:prstTxWarp>
          </a:bodyPr>
          <a:lstStyle/>
          <a:p>
            <a:pPr defTabSz="342900" fontAlgn="base">
              <a:spcBef>
                <a:spcPct val="0"/>
              </a:spcBef>
              <a:spcAft>
                <a:spcPct val="0"/>
              </a:spcAft>
            </a:pPr>
            <a:endParaRPr lang="en-CN" sz="750">
              <a:solidFill>
                <a:srgbClr val="FF0000"/>
              </a:solidFill>
              <a:latin typeface="Arial Bold" charset="0"/>
              <a:ea typeface="ＭＳ Ｐゴシック" charset="0"/>
            </a:endParaRPr>
          </a:p>
        </p:txBody>
      </p:sp>
      <p:sp>
        <p:nvSpPr>
          <p:cNvPr id="31" name="TextBox 16">
            <a:extLst>
              <a:ext uri="{FF2B5EF4-FFF2-40B4-BE49-F238E27FC236}">
                <a16:creationId xmlns:a16="http://schemas.microsoft.com/office/drawing/2014/main" id="{D54EA448-CAEE-F051-478A-E35B4A498D70}"/>
              </a:ext>
            </a:extLst>
          </p:cNvPr>
          <p:cNvSpPr txBox="1"/>
          <p:nvPr/>
        </p:nvSpPr>
        <p:spPr>
          <a:xfrm>
            <a:off x="233624" y="4478534"/>
            <a:ext cx="1622228" cy="1384995"/>
          </a:xfrm>
          <a:prstGeom prst="rect">
            <a:avLst/>
          </a:prstGeom>
          <a:noFill/>
        </p:spPr>
        <p:txBody>
          <a:bodyPr wrap="square" rtlCol="0">
            <a:spAutoFit/>
          </a:bodyPr>
          <a:lstStyle/>
          <a:p>
            <a:pPr algn="l"/>
            <a:r>
              <a:rPr lang="en-CN" sz="1400" dirty="0"/>
              <a:t>国内参与单位</a:t>
            </a:r>
            <a:r>
              <a:rPr lang="zh-CN" altLang="en-US" sz="1400" dirty="0"/>
              <a:t>：</a:t>
            </a:r>
            <a:endParaRPr lang="en-US" altLang="zh-CN" sz="1400" dirty="0"/>
          </a:p>
          <a:p>
            <a:pPr marL="107156" indent="-107156">
              <a:buFont typeface="Arial" panose="020B0604020202020204" pitchFamily="34" charset="0"/>
              <a:buChar char="•"/>
            </a:pPr>
            <a:r>
              <a:rPr lang="zh-CN" altLang="en-US" sz="1400" dirty="0"/>
              <a:t>高能所</a:t>
            </a:r>
            <a:endParaRPr lang="en-US" altLang="zh-CN" sz="1400" dirty="0"/>
          </a:p>
          <a:p>
            <a:pPr marL="107156" indent="-107156">
              <a:buFont typeface="Arial" panose="020B0604020202020204" pitchFamily="34" charset="0"/>
              <a:buChar char="•"/>
            </a:pPr>
            <a:r>
              <a:rPr lang="zh-CN" altLang="en-US" sz="1400" dirty="0"/>
              <a:t>清华大学</a:t>
            </a:r>
            <a:endParaRPr lang="en-US" altLang="zh-CN" sz="1400" dirty="0"/>
          </a:p>
          <a:p>
            <a:pPr marL="107156" indent="-107156">
              <a:buFont typeface="Arial" panose="020B0604020202020204" pitchFamily="34" charset="0"/>
              <a:buChar char="•"/>
            </a:pPr>
            <a:r>
              <a:rPr lang="zh-CN" altLang="en-US" sz="1400" dirty="0"/>
              <a:t>浙江大学</a:t>
            </a:r>
            <a:endParaRPr lang="en-US" altLang="zh-CN" sz="1400" dirty="0"/>
          </a:p>
          <a:p>
            <a:pPr marL="107156" indent="-107156">
              <a:buFont typeface="Arial" panose="020B0604020202020204" pitchFamily="34" charset="0"/>
              <a:buChar char="•"/>
            </a:pPr>
            <a:r>
              <a:rPr lang="zh-CN" altLang="en-US" sz="1400" dirty="0"/>
              <a:t>复旦大学</a:t>
            </a:r>
            <a:endParaRPr lang="en-US" altLang="zh-CN" sz="1400" dirty="0"/>
          </a:p>
          <a:p>
            <a:pPr marL="107156" indent="-107156">
              <a:buFont typeface="Arial" panose="020B0604020202020204" pitchFamily="34" charset="0"/>
              <a:buChar char="•"/>
            </a:pPr>
            <a:r>
              <a:rPr lang="zh-CN" altLang="en-US" sz="1400" dirty="0"/>
              <a:t>南京师范大学</a:t>
            </a:r>
            <a:endParaRPr lang="en-CN" sz="1400" dirty="0"/>
          </a:p>
        </p:txBody>
      </p:sp>
      <p:pic>
        <p:nvPicPr>
          <p:cNvPr id="32" name="Picture 18">
            <a:extLst>
              <a:ext uri="{FF2B5EF4-FFF2-40B4-BE49-F238E27FC236}">
                <a16:creationId xmlns:a16="http://schemas.microsoft.com/office/drawing/2014/main" id="{88981328-16BC-5711-467C-AF1D042B31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327" y="1754090"/>
            <a:ext cx="2414020" cy="2414380"/>
          </a:xfrm>
          <a:prstGeom prst="rect">
            <a:avLst/>
          </a:prstGeom>
        </p:spPr>
      </p:pic>
      <p:cxnSp>
        <p:nvCxnSpPr>
          <p:cNvPr id="33" name="Straight Arrow Connector 8">
            <a:extLst>
              <a:ext uri="{FF2B5EF4-FFF2-40B4-BE49-F238E27FC236}">
                <a16:creationId xmlns:a16="http://schemas.microsoft.com/office/drawing/2014/main" id="{84E23C66-FE25-AC6C-CE32-3C069969B4C0}"/>
              </a:ext>
            </a:extLst>
          </p:cNvPr>
          <p:cNvCxnSpPr>
            <a:cxnSpLocks/>
          </p:cNvCxnSpPr>
          <p:nvPr/>
        </p:nvCxnSpPr>
        <p:spPr bwMode="auto">
          <a:xfrm flipH="1">
            <a:off x="615003" y="3379293"/>
            <a:ext cx="2866644" cy="19247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Straight Arrow Connector 11">
            <a:extLst>
              <a:ext uri="{FF2B5EF4-FFF2-40B4-BE49-F238E27FC236}">
                <a16:creationId xmlns:a16="http://schemas.microsoft.com/office/drawing/2014/main" id="{9ED5558D-DE91-879C-F314-F0216F2A8A9A}"/>
              </a:ext>
            </a:extLst>
          </p:cNvPr>
          <p:cNvCxnSpPr>
            <a:cxnSpLocks/>
          </p:cNvCxnSpPr>
          <p:nvPr/>
        </p:nvCxnSpPr>
        <p:spPr bwMode="auto">
          <a:xfrm flipH="1">
            <a:off x="1206673" y="3379293"/>
            <a:ext cx="2316123" cy="37535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6" name="文本框 35">
            <a:extLst>
              <a:ext uri="{FF2B5EF4-FFF2-40B4-BE49-F238E27FC236}">
                <a16:creationId xmlns:a16="http://schemas.microsoft.com/office/drawing/2014/main" id="{18CA3314-B605-4E68-B9C2-42CAF1414545}"/>
              </a:ext>
            </a:extLst>
          </p:cNvPr>
          <p:cNvSpPr txBox="1"/>
          <p:nvPr/>
        </p:nvSpPr>
        <p:spPr>
          <a:xfrm>
            <a:off x="2430254" y="4851531"/>
            <a:ext cx="2446895" cy="211596"/>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hangingPunct="0"/>
            <a:r>
              <a:rPr lang="zh-CN" altLang="en-US" sz="1125" b="1" dirty="0">
                <a:solidFill>
                  <a:srgbClr val="000000"/>
                </a:solidFill>
                <a:sym typeface="Optima"/>
              </a:rPr>
              <a:t>中国组核心任务：～</a:t>
            </a:r>
            <a:r>
              <a:rPr lang="en-US" altLang="zh-CN" sz="1125" b="1" dirty="0">
                <a:solidFill>
                  <a:srgbClr val="000000"/>
                </a:solidFill>
                <a:sym typeface="Optima"/>
              </a:rPr>
              <a:t>1/5</a:t>
            </a:r>
            <a:r>
              <a:rPr lang="zh-CN" altLang="en-US" sz="1125" b="1" dirty="0">
                <a:solidFill>
                  <a:srgbClr val="000000"/>
                </a:solidFill>
                <a:sym typeface="Optima"/>
              </a:rPr>
              <a:t>硅模块的生产</a:t>
            </a:r>
            <a:endParaRPr lang="en-US" altLang="zh-CN" sz="1125" b="1" dirty="0">
              <a:solidFill>
                <a:srgbClr val="000000"/>
              </a:solidFill>
              <a:sym typeface="Optima"/>
            </a:endParaRPr>
          </a:p>
        </p:txBody>
      </p:sp>
      <p:sp>
        <p:nvSpPr>
          <p:cNvPr id="37" name="文本框 36">
            <a:extLst>
              <a:ext uri="{FF2B5EF4-FFF2-40B4-BE49-F238E27FC236}">
                <a16:creationId xmlns:a16="http://schemas.microsoft.com/office/drawing/2014/main" id="{290C185A-03C6-802F-B9ED-620242B83E6F}"/>
              </a:ext>
            </a:extLst>
          </p:cNvPr>
          <p:cNvSpPr txBox="1"/>
          <p:nvPr/>
        </p:nvSpPr>
        <p:spPr>
          <a:xfrm>
            <a:off x="6228054" y="1754091"/>
            <a:ext cx="2520315" cy="3808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675" dirty="0">
                <a:solidFill>
                  <a:schemeClr val="accent1">
                    <a:lumMod val="50000"/>
                  </a:schemeClr>
                </a:solidFill>
              </a:rPr>
              <a:t>PCB</a:t>
            </a:r>
            <a:r>
              <a:rPr lang="zh-CN" altLang="en-US" sz="675" dirty="0">
                <a:solidFill>
                  <a:schemeClr val="accent1">
                    <a:lumMod val="50000"/>
                  </a:schemeClr>
                </a:solidFill>
              </a:rPr>
              <a:t>：</a:t>
            </a:r>
            <a:r>
              <a:rPr lang="en-CN" altLang="zh-CN" sz="675">
                <a:solidFill>
                  <a:schemeClr val="accent1">
                    <a:lumMod val="50000"/>
                  </a:schemeClr>
                </a:solidFill>
              </a:rPr>
              <a:t>完成底部硅模块电路板</a:t>
            </a:r>
            <a:r>
              <a:rPr lang="zh-CN" altLang="en-US" sz="675" dirty="0">
                <a:solidFill>
                  <a:schemeClr val="accent1">
                    <a:lumMod val="50000"/>
                  </a:schemeClr>
                </a:solidFill>
              </a:rPr>
              <a:t>设计</a:t>
            </a:r>
            <a:endParaRPr lang="en-US" altLang="zh-CN" sz="675" dirty="0">
              <a:solidFill>
                <a:schemeClr val="accent1">
                  <a:lumMod val="50000"/>
                </a:schemeClr>
              </a:solidFill>
            </a:endParaRPr>
          </a:p>
          <a:p>
            <a:r>
              <a:rPr lang="en-US" altLang="zh-CN" sz="1200" dirty="0"/>
              <a:t>2023/10</a:t>
            </a:r>
            <a:r>
              <a:rPr lang="zh-CN" altLang="en-US" sz="1200" dirty="0"/>
              <a:t>月通过</a:t>
            </a:r>
            <a:r>
              <a:rPr lang="en-US" altLang="zh-CN" sz="1200" dirty="0"/>
              <a:t>review</a:t>
            </a:r>
            <a:r>
              <a:rPr lang="zh-CN" altLang="en-US" sz="1200" dirty="0"/>
              <a:t>（浙江大学）</a:t>
            </a:r>
            <a:endParaRPr lang="en-CN" altLang="zh-CN" sz="1200"/>
          </a:p>
        </p:txBody>
      </p:sp>
      <p:pic>
        <p:nvPicPr>
          <p:cNvPr id="38" name="Picture 4">
            <a:extLst>
              <a:ext uri="{FF2B5EF4-FFF2-40B4-BE49-F238E27FC236}">
                <a16:creationId xmlns:a16="http://schemas.microsoft.com/office/drawing/2014/main" id="{0A2766B3-3D8C-1D8B-DF6D-A1A1E90C9451}"/>
              </a:ext>
            </a:extLst>
          </p:cNvPr>
          <p:cNvPicPr>
            <a:picLocks noChangeAspect="1"/>
          </p:cNvPicPr>
          <p:nvPr/>
        </p:nvPicPr>
        <p:blipFill>
          <a:blip r:embed="rId6"/>
          <a:stretch>
            <a:fillRect/>
          </a:stretch>
        </p:blipFill>
        <p:spPr>
          <a:xfrm>
            <a:off x="6378123" y="2234616"/>
            <a:ext cx="2220177" cy="627441"/>
          </a:xfrm>
          <a:prstGeom prst="rect">
            <a:avLst/>
          </a:prstGeom>
        </p:spPr>
      </p:pic>
      <p:sp>
        <p:nvSpPr>
          <p:cNvPr id="39" name="右箭头 38">
            <a:extLst>
              <a:ext uri="{FF2B5EF4-FFF2-40B4-BE49-F238E27FC236}">
                <a16:creationId xmlns:a16="http://schemas.microsoft.com/office/drawing/2014/main" id="{C0C1768C-6A9F-BA48-3BFB-0668058561F7}"/>
              </a:ext>
            </a:extLst>
          </p:cNvPr>
          <p:cNvSpPr/>
          <p:nvPr/>
        </p:nvSpPr>
        <p:spPr>
          <a:xfrm rot="20525322">
            <a:off x="5160144" y="2551682"/>
            <a:ext cx="1125379" cy="366832"/>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hangingPunct="0"/>
            <a:endParaRPr lang="zh-CN" altLang="en-US" sz="1200" b="1">
              <a:solidFill>
                <a:srgbClr val="FFFFFF"/>
              </a:solidFill>
              <a:sym typeface="Optima"/>
            </a:endParaRPr>
          </a:p>
        </p:txBody>
      </p:sp>
      <p:sp>
        <p:nvSpPr>
          <p:cNvPr id="40" name="文本框 39">
            <a:extLst>
              <a:ext uri="{FF2B5EF4-FFF2-40B4-BE49-F238E27FC236}">
                <a16:creationId xmlns:a16="http://schemas.microsoft.com/office/drawing/2014/main" id="{C20970B0-3383-50ED-349B-3684E3B51BC2}"/>
              </a:ext>
            </a:extLst>
          </p:cNvPr>
          <p:cNvSpPr txBox="1"/>
          <p:nvPr/>
        </p:nvSpPr>
        <p:spPr>
          <a:xfrm>
            <a:off x="6187686" y="3158004"/>
            <a:ext cx="1419558"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sz="675" dirty="0">
                <a:solidFill>
                  <a:schemeClr val="accent1">
                    <a:lumMod val="50000"/>
                  </a:schemeClr>
                </a:solidFill>
              </a:rPr>
              <a:t>硅传感器：</a:t>
            </a:r>
            <a:r>
              <a:rPr lang="zh-CN" altLang="en-US" sz="1200" dirty="0"/>
              <a:t>建立了测试中心，将为高能所硅模块所需所有传感器抽样测试（高能所）</a:t>
            </a:r>
            <a:endParaRPr lang="en-CN" altLang="zh-CN" sz="1200"/>
          </a:p>
        </p:txBody>
      </p:sp>
      <p:sp>
        <p:nvSpPr>
          <p:cNvPr id="41" name="右箭头 40">
            <a:extLst>
              <a:ext uri="{FF2B5EF4-FFF2-40B4-BE49-F238E27FC236}">
                <a16:creationId xmlns:a16="http://schemas.microsoft.com/office/drawing/2014/main" id="{A6A2FB47-52C3-A2A5-366E-A90A6035B253}"/>
              </a:ext>
            </a:extLst>
          </p:cNvPr>
          <p:cNvSpPr/>
          <p:nvPr/>
        </p:nvSpPr>
        <p:spPr>
          <a:xfrm rot="551828">
            <a:off x="5087530" y="3158283"/>
            <a:ext cx="1125379" cy="366832"/>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hangingPunct="0"/>
            <a:endParaRPr lang="zh-CN" altLang="en-US" sz="1200" b="1">
              <a:solidFill>
                <a:srgbClr val="FFFFFF"/>
              </a:solidFill>
              <a:sym typeface="Optima"/>
            </a:endParaRPr>
          </a:p>
        </p:txBody>
      </p:sp>
      <p:sp>
        <p:nvSpPr>
          <p:cNvPr id="42" name="右箭头 41">
            <a:extLst>
              <a:ext uri="{FF2B5EF4-FFF2-40B4-BE49-F238E27FC236}">
                <a16:creationId xmlns:a16="http://schemas.microsoft.com/office/drawing/2014/main" id="{6EFB5A67-9437-48D0-0550-CA95273741C1}"/>
              </a:ext>
            </a:extLst>
          </p:cNvPr>
          <p:cNvSpPr/>
          <p:nvPr/>
        </p:nvSpPr>
        <p:spPr>
          <a:xfrm rot="1986824">
            <a:off x="4969864" y="3947026"/>
            <a:ext cx="1125379" cy="366832"/>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hangingPunct="0"/>
            <a:endParaRPr lang="zh-CN" altLang="en-US" sz="1200" b="1">
              <a:solidFill>
                <a:srgbClr val="FFFFFF"/>
              </a:solidFill>
              <a:sym typeface="Optima"/>
            </a:endParaRPr>
          </a:p>
        </p:txBody>
      </p:sp>
      <p:sp>
        <p:nvSpPr>
          <p:cNvPr id="43" name="文本框 42">
            <a:extLst>
              <a:ext uri="{FF2B5EF4-FFF2-40B4-BE49-F238E27FC236}">
                <a16:creationId xmlns:a16="http://schemas.microsoft.com/office/drawing/2014/main" id="{1ACB486B-7601-C8DC-952E-D8E709F4473A}"/>
              </a:ext>
            </a:extLst>
          </p:cNvPr>
          <p:cNvSpPr txBox="1"/>
          <p:nvPr/>
        </p:nvSpPr>
        <p:spPr>
          <a:xfrm>
            <a:off x="2356640" y="5258230"/>
            <a:ext cx="2953254" cy="1023357"/>
          </a:xfrm>
          <a:prstGeom prst="rect">
            <a:avLst/>
          </a:prstGeom>
          <a:solidFill>
            <a:srgbClr val="92D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hangingPunct="0"/>
            <a:r>
              <a:rPr lang="zh-CN" altLang="en-US" sz="1600" b="1" dirty="0">
                <a:solidFill>
                  <a:srgbClr val="000000"/>
                </a:solidFill>
                <a:sym typeface="Optima"/>
              </a:rPr>
              <a:t>在高能所建立了硅模块中心，首批通过合作组审核，率先试制成功</a:t>
            </a:r>
            <a:r>
              <a:rPr lang="en-US" altLang="zh-CN" sz="1600" b="1" dirty="0">
                <a:solidFill>
                  <a:srgbClr val="000000"/>
                </a:solidFill>
                <a:sym typeface="Optima"/>
              </a:rPr>
              <a:t>8</a:t>
            </a:r>
            <a:r>
              <a:rPr lang="zh-CN" altLang="en-US" sz="1600" b="1" dirty="0">
                <a:solidFill>
                  <a:srgbClr val="000000"/>
                </a:solidFill>
                <a:sym typeface="Optima"/>
              </a:rPr>
              <a:t>寸硅模块，近一年生产</a:t>
            </a:r>
            <a:r>
              <a:rPr lang="zh-CN" altLang="en-US" sz="1600" dirty="0"/>
              <a:t>了</a:t>
            </a:r>
            <a:r>
              <a:rPr lang="en-US" altLang="zh-CN" sz="1600" dirty="0"/>
              <a:t>&gt;</a:t>
            </a:r>
            <a:r>
              <a:rPr lang="en-US" altLang="zh-CN" sz="1600" dirty="0">
                <a:highlight>
                  <a:srgbClr val="00FF00"/>
                </a:highlight>
              </a:rPr>
              <a:t>500</a:t>
            </a:r>
            <a:r>
              <a:rPr lang="zh-CN" altLang="en-US" sz="1600" dirty="0"/>
              <a:t>块新模块</a:t>
            </a:r>
            <a:endParaRPr lang="en-US" altLang="zh-CN" sz="1600" b="1" dirty="0">
              <a:solidFill>
                <a:srgbClr val="000000"/>
              </a:solidFill>
              <a:sym typeface="Optima"/>
            </a:endParaRPr>
          </a:p>
        </p:txBody>
      </p:sp>
      <p:sp>
        <p:nvSpPr>
          <p:cNvPr id="44" name="文本框 43">
            <a:extLst>
              <a:ext uri="{FF2B5EF4-FFF2-40B4-BE49-F238E27FC236}">
                <a16:creationId xmlns:a16="http://schemas.microsoft.com/office/drawing/2014/main" id="{07AB3661-6B54-2D4B-0190-1B709472F368}"/>
              </a:ext>
            </a:extLst>
          </p:cNvPr>
          <p:cNvSpPr txBox="1"/>
          <p:nvPr/>
        </p:nvSpPr>
        <p:spPr>
          <a:xfrm>
            <a:off x="5548015" y="4606463"/>
            <a:ext cx="1904466"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sz="675" dirty="0">
                <a:solidFill>
                  <a:schemeClr val="accent1">
                    <a:lumMod val="50000"/>
                  </a:schemeClr>
                </a:solidFill>
              </a:rPr>
              <a:t>钨铜合金底板：</a:t>
            </a:r>
            <a:r>
              <a:rPr lang="zh-CN" altLang="en-US" sz="1200" dirty="0"/>
              <a:t>已经生产了</a:t>
            </a:r>
            <a:r>
              <a:rPr lang="en-US" altLang="zh-CN" sz="1200" dirty="0">
                <a:highlight>
                  <a:srgbClr val="00FF00"/>
                </a:highlight>
              </a:rPr>
              <a:t>6200</a:t>
            </a:r>
            <a:r>
              <a:rPr lang="zh-CN" altLang="en-US" sz="1200" dirty="0"/>
              <a:t>块，为高能所硅模块中心和其他单位提供所需钨铜合金底板</a:t>
            </a:r>
            <a:endParaRPr lang="en-CN" altLang="zh-CN" sz="1200"/>
          </a:p>
        </p:txBody>
      </p:sp>
      <p:pic>
        <p:nvPicPr>
          <p:cNvPr id="45" name="图片 4">
            <a:extLst>
              <a:ext uri="{FF2B5EF4-FFF2-40B4-BE49-F238E27FC236}">
                <a16:creationId xmlns:a16="http://schemas.microsoft.com/office/drawing/2014/main" id="{A32F874A-C848-6ACD-6D83-20AA45DB310D}"/>
              </a:ext>
            </a:extLst>
          </p:cNvPr>
          <p:cNvPicPr>
            <a:picLocks noChangeAspect="1"/>
          </p:cNvPicPr>
          <p:nvPr/>
        </p:nvPicPr>
        <p:blipFill rotWithShape="1">
          <a:blip r:embed="rId7" cstate="email"/>
          <a:srcRect/>
          <a:stretch>
            <a:fillRect/>
          </a:stretch>
        </p:blipFill>
        <p:spPr>
          <a:xfrm>
            <a:off x="7452481" y="4548754"/>
            <a:ext cx="1527674" cy="1011914"/>
          </a:xfrm>
          <a:prstGeom prst="rect">
            <a:avLst/>
          </a:prstGeom>
        </p:spPr>
      </p:pic>
      <p:sp>
        <p:nvSpPr>
          <p:cNvPr id="46" name="文本框 45">
            <a:extLst>
              <a:ext uri="{FF2B5EF4-FFF2-40B4-BE49-F238E27FC236}">
                <a16:creationId xmlns:a16="http://schemas.microsoft.com/office/drawing/2014/main" id="{7DC5E2FC-F097-B9A5-42F3-18B322D67377}"/>
              </a:ext>
            </a:extLst>
          </p:cNvPr>
          <p:cNvSpPr txBox="1"/>
          <p:nvPr/>
        </p:nvSpPr>
        <p:spPr>
          <a:xfrm>
            <a:off x="3607158" y="2125024"/>
            <a:ext cx="1940857" cy="407804"/>
          </a:xfrm>
          <a:prstGeom prst="rect">
            <a:avLst/>
          </a:prstGeom>
          <a:solidFill>
            <a:schemeClr val="accent4">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hangingPunct="0"/>
            <a:r>
              <a:rPr lang="zh-CN" altLang="en-US" sz="1200" b="1" dirty="0">
                <a:solidFill>
                  <a:srgbClr val="FF0000"/>
                </a:solidFill>
                <a:latin typeface="SimSun" panose="02010600030101010101" pitchFamily="2" charset="-122"/>
                <a:ea typeface="SimSun" panose="02010600030101010101" pitchFamily="2" charset="-122"/>
              </a:rPr>
              <a:t>拿到</a:t>
            </a:r>
            <a:r>
              <a:rPr lang="en-US" altLang="zh-CN" sz="1200" b="1" dirty="0">
                <a:solidFill>
                  <a:srgbClr val="FF0000"/>
                </a:solidFill>
                <a:latin typeface="SimSun" panose="02010600030101010101" pitchFamily="2" charset="-122"/>
                <a:ea typeface="SimSun" panose="02010600030101010101" pitchFamily="2" charset="-122"/>
              </a:rPr>
              <a:t>2</a:t>
            </a:r>
            <a:r>
              <a:rPr lang="zh-CN" altLang="en-US" sz="1200" b="1" dirty="0">
                <a:solidFill>
                  <a:srgbClr val="FF0000"/>
                </a:solidFill>
                <a:latin typeface="SimSun" panose="02010600030101010101" pitchFamily="2" charset="-122"/>
                <a:ea typeface="SimSun" panose="02010600030101010101" pitchFamily="2" charset="-122"/>
              </a:rPr>
              <a:t>次为期一年</a:t>
            </a:r>
            <a:r>
              <a:rPr lang="en-US" altLang="zh-CN" sz="1200" b="1" dirty="0">
                <a:solidFill>
                  <a:srgbClr val="FF0000"/>
                </a:solidFill>
                <a:latin typeface="SimSun" panose="02010600030101010101" pitchFamily="2" charset="-122"/>
                <a:ea typeface="SimSun" panose="02010600030101010101" pitchFamily="2" charset="-122"/>
              </a:rPr>
              <a:t>,</a:t>
            </a:r>
            <a:r>
              <a:rPr lang="zh-CN" altLang="en-US" sz="1200" b="1" dirty="0">
                <a:solidFill>
                  <a:srgbClr val="FF0000"/>
                </a:solidFill>
                <a:latin typeface="SimSun" panose="02010600030101010101" pitchFamily="2" charset="-122"/>
                <a:ea typeface="SimSun" panose="02010600030101010101" pitchFamily="2" charset="-122"/>
              </a:rPr>
              <a:t>一次为期</a:t>
            </a:r>
            <a:r>
              <a:rPr lang="en-US" altLang="zh-CN" sz="1200" b="1" dirty="0">
                <a:solidFill>
                  <a:srgbClr val="FF0000"/>
                </a:solidFill>
                <a:latin typeface="SimSun" panose="02010600030101010101" pitchFamily="2" charset="-122"/>
                <a:ea typeface="SimSun" panose="02010600030101010101" pitchFamily="2" charset="-122"/>
              </a:rPr>
              <a:t>2</a:t>
            </a:r>
            <a:r>
              <a:rPr lang="zh-CN" altLang="en-US" sz="1200" b="1" dirty="0">
                <a:solidFill>
                  <a:srgbClr val="FF0000"/>
                </a:solidFill>
                <a:latin typeface="SimSun" panose="02010600030101010101" pitchFamily="2" charset="-122"/>
                <a:ea typeface="SimSun" panose="02010600030101010101" pitchFamily="2" charset="-122"/>
              </a:rPr>
              <a:t>年的硅模块材料免税许可</a:t>
            </a:r>
            <a:endParaRPr lang="zh-CN" altLang="en-US" sz="1125" b="1" dirty="0">
              <a:solidFill>
                <a:srgbClr val="FF0000"/>
              </a:solidFill>
              <a:sym typeface="Optima"/>
            </a:endParaRPr>
          </a:p>
        </p:txBody>
      </p:sp>
      <p:sp>
        <p:nvSpPr>
          <p:cNvPr id="47" name="文本框 46">
            <a:extLst>
              <a:ext uri="{FF2B5EF4-FFF2-40B4-BE49-F238E27FC236}">
                <a16:creationId xmlns:a16="http://schemas.microsoft.com/office/drawing/2014/main" id="{AC7E3F1A-0944-3379-91D2-EFDCC284D5F5}"/>
              </a:ext>
            </a:extLst>
          </p:cNvPr>
          <p:cNvSpPr txBox="1"/>
          <p:nvPr/>
        </p:nvSpPr>
        <p:spPr>
          <a:xfrm>
            <a:off x="1401144" y="811821"/>
            <a:ext cx="6634492" cy="369332"/>
          </a:xfrm>
          <a:prstGeom prst="rect">
            <a:avLst/>
          </a:prstGeom>
          <a:solidFill>
            <a:schemeClr val="accent6">
              <a:lumMod val="20000"/>
              <a:lumOff val="80000"/>
            </a:schemeClr>
          </a:solidFill>
        </p:spPr>
        <p:txBody>
          <a:bodyPr wrap="square" rtlCol="0">
            <a:spAutoFit/>
          </a:bodyPr>
          <a:lstStyle/>
          <a:p>
            <a:r>
              <a:rPr kumimoji="1" lang="zh-CN" altLang="en-US" dirty="0"/>
              <a:t>高能所是最早参与的</a:t>
            </a:r>
            <a:r>
              <a:rPr kumimoji="1" lang="en-US" altLang="zh-CN" dirty="0"/>
              <a:t>10</a:t>
            </a:r>
            <a:r>
              <a:rPr kumimoji="1" lang="zh-CN" altLang="en-US" dirty="0"/>
              <a:t>个单位之一，承担一个硅模块中心等任务</a:t>
            </a:r>
          </a:p>
        </p:txBody>
      </p:sp>
      <p:sp>
        <p:nvSpPr>
          <p:cNvPr id="3" name="文本框 2">
            <a:extLst>
              <a:ext uri="{FF2B5EF4-FFF2-40B4-BE49-F238E27FC236}">
                <a16:creationId xmlns:a16="http://schemas.microsoft.com/office/drawing/2014/main" id="{0B9F4763-A778-70D6-E212-6C2C63AE5BA8}"/>
              </a:ext>
            </a:extLst>
          </p:cNvPr>
          <p:cNvSpPr txBox="1"/>
          <p:nvPr/>
        </p:nvSpPr>
        <p:spPr>
          <a:xfrm>
            <a:off x="304512" y="5892290"/>
            <a:ext cx="1187091" cy="307777"/>
          </a:xfrm>
          <a:prstGeom prst="rect">
            <a:avLst/>
          </a:prstGeom>
          <a:solidFill>
            <a:schemeClr val="accent5">
              <a:lumMod val="40000"/>
              <a:lumOff val="60000"/>
            </a:schemeClr>
          </a:solidFill>
        </p:spPr>
        <p:txBody>
          <a:bodyPr wrap="square" rtlCol="0">
            <a:spAutoFit/>
          </a:bodyPr>
          <a:lstStyle/>
          <a:p>
            <a:r>
              <a:rPr kumimoji="1" lang="zh-CN" altLang="en-US" sz="1400" dirty="0"/>
              <a:t>不包括台湾</a:t>
            </a:r>
          </a:p>
        </p:txBody>
      </p:sp>
    </p:spTree>
    <p:extLst>
      <p:ext uri="{BB962C8B-B14F-4D97-AF65-F5344CB8AC3E}">
        <p14:creationId xmlns:p14="http://schemas.microsoft.com/office/powerpoint/2010/main" val="2778460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BA94E-F142-7A0D-7C10-C2B3CAD36E63}"/>
              </a:ext>
            </a:extLst>
          </p:cNvPr>
          <p:cNvSpPr>
            <a:spLocks noGrp="1"/>
          </p:cNvSpPr>
          <p:nvPr>
            <p:ph type="title"/>
          </p:nvPr>
        </p:nvSpPr>
        <p:spPr/>
        <p:txBody>
          <a:bodyPr/>
          <a:lstStyle/>
          <a:p>
            <a:r>
              <a:rPr lang="zh-CN" altLang="en-US" dirty="0"/>
              <a:t>硅模块集成</a:t>
            </a:r>
            <a:r>
              <a:rPr lang="en-CN"/>
              <a:t>技术方案</a:t>
            </a:r>
            <a:endParaRPr lang="en-CN" dirty="0"/>
          </a:p>
        </p:txBody>
      </p:sp>
      <p:sp>
        <p:nvSpPr>
          <p:cNvPr id="3" name="Content Placeholder 2">
            <a:extLst>
              <a:ext uri="{FF2B5EF4-FFF2-40B4-BE49-F238E27FC236}">
                <a16:creationId xmlns:a16="http://schemas.microsoft.com/office/drawing/2014/main" id="{52770D2B-2A71-612A-BD3E-E04CE1466321}"/>
              </a:ext>
            </a:extLst>
          </p:cNvPr>
          <p:cNvSpPr>
            <a:spLocks noGrp="1"/>
          </p:cNvSpPr>
          <p:nvPr>
            <p:ph idx="1"/>
          </p:nvPr>
        </p:nvSpPr>
        <p:spPr>
          <a:xfrm>
            <a:off x="2507338" y="1697230"/>
            <a:ext cx="5733060" cy="4811065"/>
          </a:xfrm>
        </p:spPr>
        <p:txBody>
          <a:bodyPr/>
          <a:lstStyle/>
          <a:p>
            <a:pPr>
              <a:lnSpc>
                <a:spcPct val="120000"/>
              </a:lnSpc>
              <a:spcBef>
                <a:spcPts val="0"/>
              </a:spcBef>
              <a:spcAft>
                <a:spcPts val="600"/>
              </a:spcAft>
            </a:pPr>
            <a:r>
              <a:rPr lang="ja-JP" altLang="de-DE">
                <a:latin typeface="宋体" panose="02010600030101010101" pitchFamily="2" charset="-122"/>
                <a:ea typeface="宋体" panose="02010600030101010101" pitchFamily="2" charset="-122"/>
              </a:rPr>
              <a:t>发展完善硅模块生产工艺</a:t>
            </a:r>
            <a:endParaRPr lang="en-US" altLang="ja-JP" dirty="0">
              <a:latin typeface="宋体" panose="02010600030101010101" pitchFamily="2" charset="-122"/>
              <a:ea typeface="宋体" panose="02010600030101010101" pitchFamily="2" charset="-122"/>
            </a:endParaRPr>
          </a:p>
          <a:p>
            <a:pPr lvl="1">
              <a:lnSpc>
                <a:spcPct val="120000"/>
              </a:lnSpc>
              <a:spcBef>
                <a:spcPts val="0"/>
              </a:spcBef>
              <a:spcAft>
                <a:spcPts val="600"/>
              </a:spcAft>
            </a:pPr>
            <a:r>
              <a:rPr lang="ja-JP" altLang="en-US" sz="1800">
                <a:solidFill>
                  <a:schemeClr val="tx1"/>
                </a:solidFill>
                <a:highlight>
                  <a:srgbClr val="FFFF00"/>
                </a:highlight>
                <a:latin typeface="宋体" panose="02010600030101010101" pitchFamily="2" charset="-122"/>
                <a:ea typeface="宋体" panose="02010600030101010101" pitchFamily="2" charset="-122"/>
              </a:rPr>
              <a:t>关键技术</a:t>
            </a:r>
            <a:r>
              <a:rPr lang="zh-CN" altLang="en-US" sz="1800" dirty="0">
                <a:solidFill>
                  <a:schemeClr val="tx1"/>
                </a:solidFill>
                <a:highlight>
                  <a:srgbClr val="FFFF00"/>
                </a:highlight>
                <a:latin typeface="宋体" panose="02010600030101010101" pitchFamily="2" charset="-122"/>
                <a:ea typeface="宋体" panose="02010600030101010101" pitchFamily="2" charset="-122"/>
              </a:rPr>
              <a:t>：</a:t>
            </a:r>
            <a:r>
              <a:rPr lang="ja-JP" altLang="en-US" sz="1800">
                <a:solidFill>
                  <a:schemeClr val="tx1"/>
                </a:solidFill>
                <a:latin typeface="宋体" panose="02010600030101010101" pitchFamily="2" charset="-122"/>
                <a:ea typeface="宋体" panose="02010600030101010101" pitchFamily="2" charset="-122"/>
              </a:rPr>
              <a:t>高精度贴片</a:t>
            </a:r>
            <a:r>
              <a:rPr lang="zh-CN" altLang="en-US" sz="1800" dirty="0">
                <a:solidFill>
                  <a:schemeClr val="tx1"/>
                </a:solidFill>
                <a:latin typeface="宋体" panose="02010600030101010101" pitchFamily="2" charset="-122"/>
                <a:ea typeface="宋体" panose="02010600030101010101" pitchFamily="2" charset="-122"/>
              </a:rPr>
              <a:t>（</a:t>
            </a:r>
            <a:r>
              <a:rPr lang="en-US" altLang="zh-CN" sz="1800" dirty="0">
                <a:solidFill>
                  <a:schemeClr val="tx1"/>
                </a:solidFill>
                <a:latin typeface="宋体" panose="02010600030101010101" pitchFamily="2" charset="-122"/>
                <a:ea typeface="宋体" panose="02010600030101010101" pitchFamily="2" charset="-122"/>
              </a:rPr>
              <a:t>10</a:t>
            </a:r>
            <a:r>
              <a:rPr lang="zh-CN" altLang="en-US" sz="1800" dirty="0">
                <a:solidFill>
                  <a:schemeClr val="tx1"/>
                </a:solidFill>
                <a:latin typeface="宋体" panose="02010600030101010101" pitchFamily="2" charset="-122"/>
                <a:ea typeface="宋体" panose="02010600030101010101" pitchFamily="2" charset="-122"/>
              </a:rPr>
              <a:t>微米量级），大面积硅传感器的</a:t>
            </a:r>
            <a:r>
              <a:rPr lang="zh-CN" altLang="en-CN" sz="1800" dirty="0">
                <a:solidFill>
                  <a:schemeClr val="tx1"/>
                </a:solidFill>
                <a:latin typeface="宋体" panose="02010600030101010101" pitchFamily="2" charset="-122"/>
                <a:ea typeface="宋体" panose="02010600030101010101" pitchFamily="2" charset="-122"/>
              </a:rPr>
              <a:t>键合</a:t>
            </a:r>
            <a:r>
              <a:rPr lang="zh-CN" altLang="en-US" sz="1800" dirty="0">
                <a:solidFill>
                  <a:schemeClr val="tx1"/>
                </a:solidFill>
                <a:latin typeface="宋体" panose="02010600030101010101" pitchFamily="2" charset="-122"/>
                <a:ea typeface="宋体" panose="02010600030101010101" pitchFamily="2" charset="-122"/>
              </a:rPr>
              <a:t>，封装，测试等</a:t>
            </a:r>
            <a:endParaRPr lang="en-US" altLang="ja-JP" sz="1600" dirty="0">
              <a:latin typeface="宋体" panose="02010600030101010101" pitchFamily="2" charset="-122"/>
              <a:ea typeface="宋体" panose="02010600030101010101" pitchFamily="2" charset="-122"/>
            </a:endParaRPr>
          </a:p>
          <a:p>
            <a:pPr>
              <a:lnSpc>
                <a:spcPct val="120000"/>
              </a:lnSpc>
              <a:spcBef>
                <a:spcPts val="0"/>
              </a:spcBef>
              <a:spcAft>
                <a:spcPts val="600"/>
              </a:spcAft>
            </a:pPr>
            <a:r>
              <a:rPr lang="ja-JP" altLang="en-US">
                <a:latin typeface="宋体" panose="02010600030101010101" pitchFamily="2" charset="-122"/>
                <a:ea typeface="宋体" panose="02010600030101010101" pitchFamily="2" charset="-122"/>
              </a:rPr>
              <a:t>建立完善的</a:t>
            </a:r>
            <a:r>
              <a:rPr lang="ja-JP" altLang="de-DE">
                <a:latin typeface="宋体" panose="02010600030101010101" pitchFamily="2" charset="-122"/>
                <a:ea typeface="宋体" panose="02010600030101010101" pitchFamily="2" charset="-122"/>
              </a:rPr>
              <a:t>质控流程</a:t>
            </a:r>
            <a:endParaRPr lang="en-US" altLang="ja-JP" dirty="0">
              <a:latin typeface="宋体" panose="02010600030101010101" pitchFamily="2" charset="-122"/>
              <a:ea typeface="宋体" panose="02010600030101010101" pitchFamily="2" charset="-122"/>
            </a:endParaRPr>
          </a:p>
          <a:p>
            <a:pPr lvl="1">
              <a:lnSpc>
                <a:spcPct val="120000"/>
              </a:lnSpc>
              <a:spcBef>
                <a:spcPts val="0"/>
              </a:spcBef>
              <a:spcAft>
                <a:spcPts val="600"/>
              </a:spcAft>
            </a:pPr>
            <a:r>
              <a:rPr lang="ja-JP" altLang="en-US">
                <a:solidFill>
                  <a:schemeClr val="tx1"/>
                </a:solidFill>
                <a:latin typeface="宋体" panose="02010600030101010101" pitchFamily="2" charset="-122"/>
                <a:ea typeface="宋体" panose="02010600030101010101" pitchFamily="2" charset="-122"/>
              </a:rPr>
              <a:t>元器件表面测量及筛选</a:t>
            </a:r>
            <a:endParaRPr lang="en-US" altLang="ja-JP" dirty="0">
              <a:solidFill>
                <a:schemeClr val="tx1"/>
              </a:solidFill>
              <a:latin typeface="宋体" panose="02010600030101010101" pitchFamily="2" charset="-122"/>
              <a:ea typeface="宋体" panose="02010600030101010101" pitchFamily="2" charset="-122"/>
            </a:endParaRPr>
          </a:p>
          <a:p>
            <a:pPr lvl="1">
              <a:lnSpc>
                <a:spcPct val="120000"/>
              </a:lnSpc>
              <a:spcBef>
                <a:spcPts val="0"/>
              </a:spcBef>
              <a:spcAft>
                <a:spcPts val="600"/>
              </a:spcAft>
            </a:pPr>
            <a:r>
              <a:rPr lang="ja-JP" altLang="en-US">
                <a:solidFill>
                  <a:schemeClr val="tx1"/>
                </a:solidFill>
                <a:latin typeface="宋体" panose="02010600030101010101" pitchFamily="2" charset="-122"/>
                <a:ea typeface="宋体" panose="02010600030101010101" pitchFamily="2" charset="-122"/>
              </a:rPr>
              <a:t>硅传感器测试</a:t>
            </a:r>
            <a:endParaRPr lang="en-US" altLang="ja-JP" dirty="0">
              <a:solidFill>
                <a:schemeClr val="tx1"/>
              </a:solidFill>
              <a:latin typeface="宋体" panose="02010600030101010101" pitchFamily="2" charset="-122"/>
              <a:ea typeface="宋体" panose="02010600030101010101" pitchFamily="2" charset="-122"/>
            </a:endParaRPr>
          </a:p>
          <a:p>
            <a:pPr lvl="1">
              <a:lnSpc>
                <a:spcPct val="120000"/>
              </a:lnSpc>
              <a:spcBef>
                <a:spcPts val="0"/>
              </a:spcBef>
              <a:spcAft>
                <a:spcPts val="600"/>
              </a:spcAft>
            </a:pPr>
            <a:r>
              <a:rPr lang="ja-JP" altLang="en-US">
                <a:solidFill>
                  <a:schemeClr val="tx1"/>
                </a:solidFill>
                <a:latin typeface="宋体" panose="02010600030101010101" pitchFamily="2" charset="-122"/>
                <a:ea typeface="宋体" panose="02010600030101010101" pitchFamily="2" charset="-122"/>
              </a:rPr>
              <a:t>硅模块电子学测试</a:t>
            </a:r>
            <a:r>
              <a:rPr lang="zh-CN" altLang="en-US" dirty="0">
                <a:solidFill>
                  <a:schemeClr val="tx1"/>
                </a:solidFill>
                <a:latin typeface="宋体" panose="02010600030101010101" pitchFamily="2" charset="-122"/>
                <a:ea typeface="宋体" panose="02010600030101010101" pitchFamily="2" charset="-122"/>
              </a:rPr>
              <a:t>，噪声控制等</a:t>
            </a:r>
            <a:endParaRPr lang="en-US" altLang="ja-JP" dirty="0">
              <a:solidFill>
                <a:schemeClr val="tx1"/>
              </a:solidFill>
              <a:latin typeface="宋体" panose="02010600030101010101" pitchFamily="2" charset="-122"/>
              <a:ea typeface="宋体" panose="02010600030101010101" pitchFamily="2" charset="-122"/>
            </a:endParaRPr>
          </a:p>
          <a:p>
            <a:pPr lvl="1">
              <a:lnSpc>
                <a:spcPct val="120000"/>
              </a:lnSpc>
              <a:spcBef>
                <a:spcPts val="0"/>
              </a:spcBef>
              <a:spcAft>
                <a:spcPts val="600"/>
              </a:spcAft>
            </a:pPr>
            <a:r>
              <a:rPr lang="ja-JP" altLang="en-US">
                <a:solidFill>
                  <a:schemeClr val="tx1"/>
                </a:solidFill>
                <a:latin typeface="宋体" panose="02010600030101010101" pitchFamily="2" charset="-122"/>
                <a:ea typeface="宋体" panose="02010600030101010101" pitchFamily="2" charset="-122"/>
              </a:rPr>
              <a:t>硅模块温度循环测试</a:t>
            </a:r>
            <a:endParaRPr lang="en-US" altLang="ja-JP" sz="2400" dirty="0">
              <a:latin typeface="宋体" panose="02010600030101010101" pitchFamily="2" charset="-122"/>
              <a:ea typeface="宋体" panose="02010600030101010101" pitchFamily="2" charset="-122"/>
            </a:endParaRPr>
          </a:p>
          <a:p>
            <a:pPr>
              <a:lnSpc>
                <a:spcPct val="120000"/>
              </a:lnSpc>
              <a:spcBef>
                <a:spcPts val="0"/>
              </a:spcBef>
              <a:spcAft>
                <a:spcPts val="600"/>
              </a:spcAft>
            </a:pPr>
            <a:r>
              <a:rPr lang="ja-JP" altLang="de-DE">
                <a:latin typeface="宋体" panose="02010600030101010101" pitchFamily="2" charset="-122"/>
                <a:ea typeface="宋体" panose="02010600030101010101" pitchFamily="2" charset="-122"/>
              </a:rPr>
              <a:t>建立数据库系统对硅模块建造进行全程跟踪</a:t>
            </a:r>
            <a:r>
              <a:rPr lang="zh-CN" altLang="en-US" dirty="0">
                <a:latin typeface="宋体" panose="02010600030101010101" pitchFamily="2" charset="-122"/>
                <a:ea typeface="宋体" panose="02010600030101010101" pitchFamily="2" charset="-122"/>
              </a:rPr>
              <a:t>，分析</a:t>
            </a:r>
            <a:r>
              <a:rPr lang="ja-JP" altLang="de-DE">
                <a:latin typeface="宋体" panose="02010600030101010101" pitchFamily="2" charset="-122"/>
                <a:ea typeface="宋体" panose="02010600030101010101" pitchFamily="2" charset="-122"/>
              </a:rPr>
              <a:t>，提高硅模块建造成功率</a:t>
            </a:r>
            <a:endParaRPr lang="en-US" altLang="ja-JP" dirty="0">
              <a:latin typeface="宋体" panose="02010600030101010101" pitchFamily="2" charset="-122"/>
              <a:ea typeface="宋体" panose="02010600030101010101" pitchFamily="2" charset="-122"/>
            </a:endParaRPr>
          </a:p>
        </p:txBody>
      </p:sp>
      <p:sp>
        <p:nvSpPr>
          <p:cNvPr id="4" name="Slide Number Placeholder 3">
            <a:extLst>
              <a:ext uri="{FF2B5EF4-FFF2-40B4-BE49-F238E27FC236}">
                <a16:creationId xmlns:a16="http://schemas.microsoft.com/office/drawing/2014/main" id="{2B5EB147-482C-A9CB-F195-577CD3EE25DF}"/>
              </a:ext>
            </a:extLst>
          </p:cNvPr>
          <p:cNvSpPr>
            <a:spLocks noGrp="1"/>
          </p:cNvSpPr>
          <p:nvPr>
            <p:ph type="sldNum" sz="quarter" idx="11"/>
          </p:nvPr>
        </p:nvSpPr>
        <p:spPr/>
        <p:txBody>
          <a:bodyPr/>
          <a:lstStyle/>
          <a:p>
            <a:pPr>
              <a:defRPr/>
            </a:pPr>
            <a:fld id="{04E59A8C-5399-C24D-ADAD-27EE22BEEC5E}" type="slidenum">
              <a:rPr lang="en-US" smtClean="0"/>
              <a:pPr>
                <a:defRPr/>
              </a:pPr>
              <a:t>4</a:t>
            </a:fld>
            <a:endParaRPr lang="en-US" sz="1800"/>
          </a:p>
        </p:txBody>
      </p:sp>
      <p:graphicFrame>
        <p:nvGraphicFramePr>
          <p:cNvPr id="6" name="Diagram 5">
            <a:extLst>
              <a:ext uri="{FF2B5EF4-FFF2-40B4-BE49-F238E27FC236}">
                <a16:creationId xmlns:a16="http://schemas.microsoft.com/office/drawing/2014/main" id="{4CF19DDC-F073-B7E8-4204-D486F39020CA}"/>
              </a:ext>
            </a:extLst>
          </p:cNvPr>
          <p:cNvGraphicFramePr/>
          <p:nvPr/>
        </p:nvGraphicFramePr>
        <p:xfrm>
          <a:off x="703905" y="1818549"/>
          <a:ext cx="1469445" cy="4335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19B11A6E-64CD-0F2A-2239-CD8EC9DE2DD9}"/>
              </a:ext>
            </a:extLst>
          </p:cNvPr>
          <p:cNvSpPr txBox="1"/>
          <p:nvPr/>
        </p:nvSpPr>
        <p:spPr>
          <a:xfrm>
            <a:off x="89338" y="703508"/>
            <a:ext cx="8965324" cy="923330"/>
          </a:xfrm>
          <a:prstGeom prst="rect">
            <a:avLst/>
          </a:prstGeom>
          <a:noFill/>
        </p:spPr>
        <p:txBody>
          <a:bodyPr wrap="square" rtlCol="0">
            <a:spAutoFit/>
          </a:bodyPr>
          <a:lstStyle/>
          <a:p>
            <a:r>
              <a:rPr lang="en-CN" dirty="0"/>
              <a:t>CMS高粒度量能器已经在上期科技部重点研发项目支持下完成了物理设计指标</a:t>
            </a:r>
            <a:r>
              <a:rPr lang="zh-CN" altLang="en-US" dirty="0"/>
              <a:t>：</a:t>
            </a:r>
            <a:r>
              <a:rPr lang="en-US" altLang="zh-CN" dirty="0"/>
              <a:t>	</a:t>
            </a:r>
          </a:p>
          <a:p>
            <a:pPr marL="742950" lvl="1" indent="-285750">
              <a:buFont typeface="Arial" panose="020B0604020202020204" pitchFamily="34" charset="0"/>
              <a:buChar char="•"/>
            </a:pPr>
            <a:r>
              <a:rPr lang="en-US" dirty="0" err="1"/>
              <a:t>能量分辨率</a:t>
            </a:r>
            <a:r>
              <a:rPr lang="zh-CN" altLang="en-US" dirty="0"/>
              <a:t>：</a:t>
            </a:r>
            <a:r>
              <a:rPr lang="en-US" altLang="zh-CN" sz="1800" dirty="0"/>
              <a:t> 2</a:t>
            </a:r>
            <a:r>
              <a:rPr lang="it-IT" sz="1800" dirty="0"/>
              <a:t>5%/ </a:t>
            </a:r>
            <a:r>
              <a:rPr lang="it-IT" sz="1800" dirty="0" err="1"/>
              <a:t>sqrt</a:t>
            </a:r>
            <a:r>
              <a:rPr lang="it-IT" sz="1800" dirty="0"/>
              <a:t>(E)⊕1% </a:t>
            </a:r>
            <a:r>
              <a:rPr lang="zh-CN" altLang="en-US" dirty="0"/>
              <a:t>；时间分辨：</a:t>
            </a:r>
            <a:r>
              <a:rPr lang="en-US" altLang="zh-CN" dirty="0"/>
              <a:t>50ps</a:t>
            </a:r>
            <a:r>
              <a:rPr lang="zh-CN" altLang="en-US" dirty="0"/>
              <a:t>；抗辐照性能</a:t>
            </a:r>
            <a:r>
              <a:rPr lang="fi-FI" sz="1800" dirty="0"/>
              <a:t>1×10</a:t>
            </a:r>
            <a:r>
              <a:rPr lang="fi-FI" sz="1800" baseline="30000" dirty="0"/>
              <a:t>16</a:t>
            </a:r>
            <a:r>
              <a:rPr lang="fi-FI" sz="1800" dirty="0"/>
              <a:t> </a:t>
            </a:r>
            <a:r>
              <a:rPr lang="fi-FI" sz="1800" dirty="0" err="1"/>
              <a:t>neq</a:t>
            </a:r>
            <a:r>
              <a:rPr lang="fi-FI" sz="1800" dirty="0"/>
              <a:t>/cm</a:t>
            </a:r>
            <a:r>
              <a:rPr lang="fi-FI" sz="1800" baseline="30000" dirty="0"/>
              <a:t>2</a:t>
            </a:r>
            <a:r>
              <a:rPr lang="fi-FI" sz="1800" dirty="0"/>
              <a:t> </a:t>
            </a:r>
            <a:endParaRPr lang="en-US" altLang="zh-CN" dirty="0"/>
          </a:p>
          <a:p>
            <a:r>
              <a:rPr lang="zh-CN" altLang="en-US" dirty="0"/>
              <a:t>本项目：</a:t>
            </a:r>
            <a:r>
              <a:rPr lang="zh-CN" altLang="en-US" dirty="0">
                <a:highlight>
                  <a:srgbClr val="00FF00"/>
                </a:highlight>
              </a:rPr>
              <a:t>百平米量级硅模块的集成，解决硅模块从</a:t>
            </a:r>
            <a:r>
              <a:rPr lang="en-US" altLang="zh-CN" dirty="0">
                <a:highlight>
                  <a:srgbClr val="00FF00"/>
                </a:highlight>
              </a:rPr>
              <a:t>1</a:t>
            </a:r>
            <a:r>
              <a:rPr lang="zh-CN" altLang="en-US" dirty="0">
                <a:highlight>
                  <a:srgbClr val="00FF00"/>
                </a:highlight>
              </a:rPr>
              <a:t>到</a:t>
            </a:r>
            <a:r>
              <a:rPr lang="en-US" altLang="zh-CN" dirty="0">
                <a:highlight>
                  <a:srgbClr val="00FF00"/>
                </a:highlight>
              </a:rPr>
              <a:t>1000</a:t>
            </a:r>
            <a:r>
              <a:rPr lang="zh-CN" altLang="en-US" dirty="0">
                <a:highlight>
                  <a:srgbClr val="00FF00"/>
                </a:highlight>
              </a:rPr>
              <a:t>的问题，实现</a:t>
            </a:r>
            <a:r>
              <a:rPr lang="en-US" altLang="zh-CN" dirty="0">
                <a:highlight>
                  <a:srgbClr val="00FF00"/>
                </a:highlight>
              </a:rPr>
              <a:t>5D</a:t>
            </a:r>
            <a:r>
              <a:rPr lang="zh-CN" altLang="en-US" dirty="0">
                <a:highlight>
                  <a:srgbClr val="00FF00"/>
                </a:highlight>
              </a:rPr>
              <a:t>量能器从</a:t>
            </a:r>
            <a:r>
              <a:rPr lang="en-US" altLang="zh-CN" dirty="0">
                <a:highlight>
                  <a:srgbClr val="00FF00"/>
                </a:highlight>
              </a:rPr>
              <a:t>0</a:t>
            </a:r>
            <a:r>
              <a:rPr lang="zh-CN" altLang="en-US" dirty="0">
                <a:highlight>
                  <a:srgbClr val="00FF00"/>
                </a:highlight>
              </a:rPr>
              <a:t>到</a:t>
            </a:r>
            <a:r>
              <a:rPr lang="en-US" altLang="zh-CN" dirty="0">
                <a:highlight>
                  <a:srgbClr val="00FF00"/>
                </a:highlight>
              </a:rPr>
              <a:t>1</a:t>
            </a:r>
            <a:endParaRPr lang="en-CN" dirty="0">
              <a:highlight>
                <a:srgbClr val="00FF00"/>
              </a:highlight>
            </a:endParaRPr>
          </a:p>
        </p:txBody>
      </p:sp>
    </p:spTree>
    <p:extLst>
      <p:ext uri="{BB962C8B-B14F-4D97-AF65-F5344CB8AC3E}">
        <p14:creationId xmlns:p14="http://schemas.microsoft.com/office/powerpoint/2010/main" val="801852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22CF-8E2B-6E44-9AF8-B8C9A13E24AF}"/>
              </a:ext>
            </a:extLst>
          </p:cNvPr>
          <p:cNvSpPr>
            <a:spLocks noGrp="1"/>
          </p:cNvSpPr>
          <p:nvPr>
            <p:ph type="title"/>
          </p:nvPr>
        </p:nvSpPr>
        <p:spPr/>
        <p:txBody>
          <a:bodyPr>
            <a:normAutofit/>
          </a:bodyPr>
          <a:lstStyle/>
          <a:p>
            <a:r>
              <a:rPr lang="zh-CN" altLang="en-US" dirty="0"/>
              <a:t>高能所</a:t>
            </a:r>
            <a:r>
              <a:rPr lang="en-US" altLang="zh-CN" dirty="0"/>
              <a:t>CMS</a:t>
            </a:r>
            <a:r>
              <a:rPr lang="zh-CN" altLang="en-US" dirty="0"/>
              <a:t>高粒度量能器硅模块中心</a:t>
            </a:r>
            <a:endParaRPr lang="en-CN" dirty="0"/>
          </a:p>
        </p:txBody>
      </p:sp>
      <p:sp>
        <p:nvSpPr>
          <p:cNvPr id="3" name="Content Placeholder 2">
            <a:extLst>
              <a:ext uri="{FF2B5EF4-FFF2-40B4-BE49-F238E27FC236}">
                <a16:creationId xmlns:a16="http://schemas.microsoft.com/office/drawing/2014/main" id="{A9C25A9A-C543-6A45-92DB-C183A2968372}"/>
              </a:ext>
            </a:extLst>
          </p:cNvPr>
          <p:cNvSpPr>
            <a:spLocks noGrp="1"/>
          </p:cNvSpPr>
          <p:nvPr>
            <p:ph idx="1"/>
          </p:nvPr>
        </p:nvSpPr>
        <p:spPr>
          <a:xfrm>
            <a:off x="0" y="634990"/>
            <a:ext cx="9144000" cy="1859061"/>
          </a:xfrm>
        </p:spPr>
        <p:txBody>
          <a:bodyPr/>
          <a:lstStyle/>
          <a:p>
            <a:r>
              <a:rPr lang="zh-CN" altLang="en-US" dirty="0"/>
              <a:t>高能所高粒度量能器硅模块中心</a:t>
            </a:r>
            <a:endParaRPr lang="en-US" altLang="zh-CN" dirty="0"/>
          </a:p>
          <a:p>
            <a:pPr lvl="1"/>
            <a:r>
              <a:rPr lang="zh-CN" altLang="en-US" dirty="0">
                <a:solidFill>
                  <a:schemeClr val="tx1"/>
                </a:solidFill>
              </a:rPr>
              <a:t>将承担平均</a:t>
            </a:r>
            <a:r>
              <a:rPr lang="en-US" altLang="zh-CN" dirty="0">
                <a:solidFill>
                  <a:schemeClr val="tx1"/>
                </a:solidFill>
              </a:rPr>
              <a:t>~5000 </a:t>
            </a:r>
            <a:r>
              <a:rPr lang="zh-CN" altLang="en-US" dirty="0">
                <a:solidFill>
                  <a:schemeClr val="tx1"/>
                </a:solidFill>
              </a:rPr>
              <a:t>模块</a:t>
            </a:r>
            <a:r>
              <a:rPr lang="en-US" altLang="zh-CN" dirty="0">
                <a:solidFill>
                  <a:schemeClr val="tx1"/>
                </a:solidFill>
              </a:rPr>
              <a:t>, &gt;100 m</a:t>
            </a:r>
            <a:r>
              <a:rPr lang="en-US" altLang="zh-CN" baseline="30000" dirty="0">
                <a:solidFill>
                  <a:schemeClr val="tx1"/>
                </a:solidFill>
              </a:rPr>
              <a:t>2</a:t>
            </a:r>
            <a:r>
              <a:rPr lang="zh-CN" altLang="en-US" dirty="0">
                <a:solidFill>
                  <a:schemeClr val="tx1"/>
                </a:solidFill>
              </a:rPr>
              <a:t>的硅传感器；</a:t>
            </a:r>
            <a:r>
              <a:rPr lang="en-US" altLang="zh-CN" dirty="0">
                <a:solidFill>
                  <a:schemeClr val="tx1"/>
                </a:solidFill>
              </a:rPr>
              <a:t> </a:t>
            </a:r>
          </a:p>
          <a:p>
            <a:pPr lvl="1"/>
            <a:r>
              <a:rPr lang="en-US" altLang="zh-CN" dirty="0">
                <a:solidFill>
                  <a:schemeClr val="tx1"/>
                </a:solidFill>
              </a:rPr>
              <a:t>2021</a:t>
            </a:r>
            <a:r>
              <a:rPr lang="zh-CN" altLang="en-US" dirty="0">
                <a:solidFill>
                  <a:schemeClr val="tx1"/>
                </a:solidFill>
              </a:rPr>
              <a:t> 首批通过了</a:t>
            </a:r>
            <a:r>
              <a:rPr lang="en-US" altLang="zh-CN" dirty="0" err="1">
                <a:solidFill>
                  <a:schemeClr val="tx1"/>
                </a:solidFill>
              </a:rPr>
              <a:t>cms</a:t>
            </a:r>
            <a:r>
              <a:rPr lang="zh-CN" altLang="en-US" dirty="0">
                <a:solidFill>
                  <a:schemeClr val="tx1"/>
                </a:solidFill>
              </a:rPr>
              <a:t>高粒度量能器硅模块中心站点认证</a:t>
            </a:r>
            <a:r>
              <a:rPr lang="en-US" altLang="zh-CN" dirty="0">
                <a:solidFill>
                  <a:schemeClr val="tx1"/>
                </a:solidFill>
              </a:rPr>
              <a:t>;</a:t>
            </a:r>
          </a:p>
          <a:p>
            <a:pPr lvl="1"/>
            <a:r>
              <a:rPr lang="zh-CN" altLang="en-US" dirty="0">
                <a:solidFill>
                  <a:schemeClr val="tx1"/>
                </a:solidFill>
              </a:rPr>
              <a:t>目前已有</a:t>
            </a:r>
            <a:r>
              <a:rPr lang="en-US" altLang="zh-CN" dirty="0">
                <a:solidFill>
                  <a:schemeClr val="tx1"/>
                </a:solidFill>
              </a:rPr>
              <a:t>30+ </a:t>
            </a:r>
            <a:r>
              <a:rPr lang="zh-CN" altLang="en-US" dirty="0">
                <a:solidFill>
                  <a:schemeClr val="tx1"/>
                </a:solidFill>
              </a:rPr>
              <a:t>学生</a:t>
            </a:r>
            <a:r>
              <a:rPr lang="en-US" altLang="zh-CN" dirty="0">
                <a:solidFill>
                  <a:schemeClr val="tx1"/>
                </a:solidFill>
              </a:rPr>
              <a:t>,10+ </a:t>
            </a:r>
            <a:r>
              <a:rPr lang="zh-CN" altLang="en-US" dirty="0">
                <a:solidFill>
                  <a:schemeClr val="tx1"/>
                </a:solidFill>
              </a:rPr>
              <a:t>博士后在中心进行了相关的工作</a:t>
            </a:r>
            <a:endParaRPr lang="en-US" dirty="0"/>
          </a:p>
        </p:txBody>
      </p:sp>
      <p:sp>
        <p:nvSpPr>
          <p:cNvPr id="4" name="Slide Number Placeholder 3">
            <a:extLst>
              <a:ext uri="{FF2B5EF4-FFF2-40B4-BE49-F238E27FC236}">
                <a16:creationId xmlns:a16="http://schemas.microsoft.com/office/drawing/2014/main" id="{A737E237-96DE-6D4F-B24B-6BE7F2EC7964}"/>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973300C-797F-D148-A78D-320196FBAF04}" type="slidenum">
              <a:rPr lang="en-US" smtClean="0"/>
              <a:pPr/>
              <a:t>5</a:t>
            </a:fld>
            <a:endParaRPr lang="en-US"/>
          </a:p>
        </p:txBody>
      </p:sp>
      <p:graphicFrame>
        <p:nvGraphicFramePr>
          <p:cNvPr id="5" name="Diagram 4">
            <a:extLst>
              <a:ext uri="{FF2B5EF4-FFF2-40B4-BE49-F238E27FC236}">
                <a16:creationId xmlns:a16="http://schemas.microsoft.com/office/drawing/2014/main" id="{17D7DF71-8F70-3978-AE8D-4577CE557E14}"/>
              </a:ext>
            </a:extLst>
          </p:cNvPr>
          <p:cNvGraphicFramePr/>
          <p:nvPr/>
        </p:nvGraphicFramePr>
        <p:xfrm>
          <a:off x="-250837" y="2708391"/>
          <a:ext cx="1485501" cy="3830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A picture containing wall, floor, indoor, printer&#10;&#10;Description automatically generated">
            <a:extLst>
              <a:ext uri="{FF2B5EF4-FFF2-40B4-BE49-F238E27FC236}">
                <a16:creationId xmlns:a16="http://schemas.microsoft.com/office/drawing/2014/main" id="{05D743F2-99B9-8C5D-B8F8-8069B39C12E8}"/>
              </a:ext>
            </a:extLst>
          </p:cNvPr>
          <p:cNvPicPr>
            <a:picLocks noChangeAspect="1"/>
          </p:cNvPicPr>
          <p:nvPr/>
        </p:nvPicPr>
        <p:blipFill rotWithShape="1">
          <a:blip r:embed="rId8"/>
          <a:srcRect l="15093" t="12373" r="12364"/>
          <a:stretch/>
        </p:blipFill>
        <p:spPr bwMode="auto">
          <a:xfrm>
            <a:off x="1266026" y="2813860"/>
            <a:ext cx="1732742" cy="15697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7" name="Picture 48" descr="NDM74SIL)Q)Y(W5F_T7~3~8">
            <a:extLst>
              <a:ext uri="{FF2B5EF4-FFF2-40B4-BE49-F238E27FC236}">
                <a16:creationId xmlns:a16="http://schemas.microsoft.com/office/drawing/2014/main" id="{29C02E84-03D3-7834-4D49-699D4516AAE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21339" y="2826027"/>
            <a:ext cx="2097503" cy="1561423"/>
          </a:xfrm>
          <a:prstGeom prst="rect">
            <a:avLst/>
          </a:prstGeom>
          <a:noFill/>
          <a:ln w="9525">
            <a:noFill/>
            <a:miter lim="800000"/>
            <a:headEnd/>
            <a:tailEnd/>
          </a:ln>
        </p:spPr>
      </p:pic>
      <p:pic>
        <p:nvPicPr>
          <p:cNvPr id="9" name="Picture 22">
            <a:extLst>
              <a:ext uri="{FF2B5EF4-FFF2-40B4-BE49-F238E27FC236}">
                <a16:creationId xmlns:a16="http://schemas.microsoft.com/office/drawing/2014/main" id="{49FF6F43-C10C-6913-C304-E21DBB287F6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286"/>
          <a:stretch/>
        </p:blipFill>
        <p:spPr bwMode="auto">
          <a:xfrm>
            <a:off x="1271225" y="4436451"/>
            <a:ext cx="1134827" cy="20156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computer on a table&#10;&#10;Description automatically generated with low confidence">
            <a:extLst>
              <a:ext uri="{FF2B5EF4-FFF2-40B4-BE49-F238E27FC236}">
                <a16:creationId xmlns:a16="http://schemas.microsoft.com/office/drawing/2014/main" id="{52EB34C8-CE60-B132-5698-D44A1CA4DB32}"/>
              </a:ext>
            </a:extLst>
          </p:cNvPr>
          <p:cNvPicPr>
            <a:picLocks noChangeAspect="1"/>
          </p:cNvPicPr>
          <p:nvPr/>
        </p:nvPicPr>
        <p:blipFill rotWithShape="1">
          <a:blip r:embed="rId11"/>
          <a:srcRect l="21838"/>
          <a:stretch/>
        </p:blipFill>
        <p:spPr>
          <a:xfrm>
            <a:off x="2415877" y="4436451"/>
            <a:ext cx="1407306" cy="1350386"/>
          </a:xfrm>
          <a:prstGeom prst="rect">
            <a:avLst/>
          </a:prstGeom>
        </p:spPr>
      </p:pic>
      <p:pic>
        <p:nvPicPr>
          <p:cNvPr id="24" name="Picture 2" descr="page7image65736560">
            <a:extLst>
              <a:ext uri="{FF2B5EF4-FFF2-40B4-BE49-F238E27FC236}">
                <a16:creationId xmlns:a16="http://schemas.microsoft.com/office/drawing/2014/main" id="{C89AF3B6-CF5A-9CB0-3A78-B90D889A651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254" t="15113"/>
          <a:stretch/>
        </p:blipFill>
        <p:spPr bwMode="auto">
          <a:xfrm>
            <a:off x="3823183" y="4440935"/>
            <a:ext cx="1367126" cy="13304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3FEE8807-18D8-8D77-E394-7DB7560482E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9614" r="15346" b="51470"/>
          <a:stretch/>
        </p:blipFill>
        <p:spPr bwMode="auto">
          <a:xfrm>
            <a:off x="2423527" y="5776329"/>
            <a:ext cx="1573462" cy="69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picture containing wall, indoor, microscope, desk&#10;&#10;Description automatically generated">
            <a:extLst>
              <a:ext uri="{FF2B5EF4-FFF2-40B4-BE49-F238E27FC236}">
                <a16:creationId xmlns:a16="http://schemas.microsoft.com/office/drawing/2014/main" id="{1658B0D3-82A0-A311-2520-A867D442D061}"/>
              </a:ext>
            </a:extLst>
          </p:cNvPr>
          <p:cNvPicPr>
            <a:picLocks noChangeAspect="1"/>
          </p:cNvPicPr>
          <p:nvPr/>
        </p:nvPicPr>
        <p:blipFill>
          <a:blip r:embed="rId14"/>
          <a:stretch>
            <a:fillRect/>
          </a:stretch>
        </p:blipFill>
        <p:spPr>
          <a:xfrm>
            <a:off x="3953277" y="5760275"/>
            <a:ext cx="1224925" cy="731698"/>
          </a:xfrm>
          <a:prstGeom prst="rect">
            <a:avLst/>
          </a:prstGeom>
        </p:spPr>
      </p:pic>
      <p:pic>
        <p:nvPicPr>
          <p:cNvPr id="27" name="Picture 26">
            <a:extLst>
              <a:ext uri="{FF2B5EF4-FFF2-40B4-BE49-F238E27FC236}">
                <a16:creationId xmlns:a16="http://schemas.microsoft.com/office/drawing/2014/main" id="{B8BF9687-7588-52EA-782E-DB27D55930B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430322" y="0"/>
            <a:ext cx="713678" cy="713785"/>
          </a:xfrm>
          <a:prstGeom prst="rect">
            <a:avLst/>
          </a:prstGeom>
        </p:spPr>
      </p:pic>
      <p:pic>
        <p:nvPicPr>
          <p:cNvPr id="11" name="Content Placeholder 5" descr="A group of people in blue scrubs&#10;&#10;Description automatically generated with low confidence">
            <a:extLst>
              <a:ext uri="{FF2B5EF4-FFF2-40B4-BE49-F238E27FC236}">
                <a16:creationId xmlns:a16="http://schemas.microsoft.com/office/drawing/2014/main" id="{05273E9F-7F8B-0640-E76E-F432909C8B3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02194" y="2624389"/>
            <a:ext cx="3121317" cy="20726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16" name="TextBox 20">
            <a:extLst>
              <a:ext uri="{FF2B5EF4-FFF2-40B4-BE49-F238E27FC236}">
                <a16:creationId xmlns:a16="http://schemas.microsoft.com/office/drawing/2014/main" id="{A280F7E5-6004-C98A-33D1-4D1C6FF46BFA}"/>
              </a:ext>
            </a:extLst>
          </p:cNvPr>
          <p:cNvSpPr txBox="1"/>
          <p:nvPr/>
        </p:nvSpPr>
        <p:spPr>
          <a:xfrm>
            <a:off x="6055393" y="2596940"/>
            <a:ext cx="2343659" cy="307777"/>
          </a:xfrm>
          <a:prstGeom prst="rect">
            <a:avLst/>
          </a:prstGeom>
          <a:noFill/>
        </p:spPr>
        <p:txBody>
          <a:bodyPr wrap="square" rtlCol="0">
            <a:spAutoFit/>
          </a:bodyPr>
          <a:lstStyle/>
          <a:p>
            <a:r>
              <a:rPr lang="en-US" sz="1400" b="1" dirty="0">
                <a:highlight>
                  <a:srgbClr val="00FFFF"/>
                </a:highlight>
                <a:latin typeface="华文楷体" panose="02010600040101010101" pitchFamily="2" charset="-122"/>
                <a:ea typeface="华文楷体" panose="02010600040101010101" pitchFamily="2" charset="-122"/>
              </a:rPr>
              <a:t>Part of </a:t>
            </a:r>
            <a:r>
              <a:rPr lang="en-CN" sz="1400" b="1">
                <a:highlight>
                  <a:srgbClr val="00FFFF"/>
                </a:highlight>
                <a:latin typeface="华文楷体" panose="02010600040101010101" pitchFamily="2" charset="-122"/>
                <a:ea typeface="华文楷体" panose="02010600040101010101" pitchFamily="2" charset="-122"/>
              </a:rPr>
              <a:t>IHEP </a:t>
            </a:r>
            <a:r>
              <a:rPr lang="en-CN" sz="1400" b="1" dirty="0">
                <a:highlight>
                  <a:srgbClr val="00FFFF"/>
                </a:highlight>
                <a:latin typeface="华文楷体" panose="02010600040101010101" pitchFamily="2" charset="-122"/>
                <a:ea typeface="华文楷体" panose="02010600040101010101" pitchFamily="2" charset="-122"/>
              </a:rPr>
              <a:t>HGCal team</a:t>
            </a:r>
          </a:p>
        </p:txBody>
      </p:sp>
      <p:pic>
        <p:nvPicPr>
          <p:cNvPr id="19" name="图片 7">
            <a:extLst>
              <a:ext uri="{FF2B5EF4-FFF2-40B4-BE49-F238E27FC236}">
                <a16:creationId xmlns:a16="http://schemas.microsoft.com/office/drawing/2014/main" id="{97C0DC16-3D4D-8384-0517-F45AEFE4D786}"/>
              </a:ext>
            </a:extLst>
          </p:cNvPr>
          <p:cNvPicPr>
            <a:picLocks noChangeAspect="1"/>
          </p:cNvPicPr>
          <p:nvPr/>
        </p:nvPicPr>
        <p:blipFill>
          <a:blip r:embed="rId17"/>
          <a:stretch>
            <a:fillRect/>
          </a:stretch>
        </p:blipFill>
        <p:spPr>
          <a:xfrm>
            <a:off x="7062853" y="4766458"/>
            <a:ext cx="2169527" cy="1762137"/>
          </a:xfrm>
          <a:prstGeom prst="rect">
            <a:avLst/>
          </a:prstGeom>
        </p:spPr>
      </p:pic>
      <p:pic>
        <p:nvPicPr>
          <p:cNvPr id="18" name="图片 6">
            <a:extLst>
              <a:ext uri="{FF2B5EF4-FFF2-40B4-BE49-F238E27FC236}">
                <a16:creationId xmlns:a16="http://schemas.microsoft.com/office/drawing/2014/main" id="{A1CE502E-1445-9455-D9E9-EF73E419B9AC}"/>
              </a:ext>
            </a:extLst>
          </p:cNvPr>
          <p:cNvPicPr>
            <a:picLocks noChangeAspect="1"/>
          </p:cNvPicPr>
          <p:nvPr/>
        </p:nvPicPr>
        <p:blipFill>
          <a:blip r:embed="rId18"/>
          <a:stretch>
            <a:fillRect/>
          </a:stretch>
        </p:blipFill>
        <p:spPr>
          <a:xfrm>
            <a:off x="5186054" y="4829085"/>
            <a:ext cx="1923637" cy="1502917"/>
          </a:xfrm>
          <a:prstGeom prst="rect">
            <a:avLst/>
          </a:prstGeom>
        </p:spPr>
      </p:pic>
      <p:sp>
        <p:nvSpPr>
          <p:cNvPr id="31" name="TextBox 10">
            <a:extLst>
              <a:ext uri="{FF2B5EF4-FFF2-40B4-BE49-F238E27FC236}">
                <a16:creationId xmlns:a16="http://schemas.microsoft.com/office/drawing/2014/main" id="{3769207C-E8C7-44D5-7FB2-0C9FA6372890}"/>
              </a:ext>
            </a:extLst>
          </p:cNvPr>
          <p:cNvSpPr txBox="1"/>
          <p:nvPr/>
        </p:nvSpPr>
        <p:spPr>
          <a:xfrm>
            <a:off x="5282656" y="6308080"/>
            <a:ext cx="3340855" cy="276999"/>
          </a:xfrm>
          <a:prstGeom prst="rect">
            <a:avLst/>
          </a:prstGeom>
          <a:noFill/>
        </p:spPr>
        <p:txBody>
          <a:bodyPr wrap="square">
            <a:spAutoFit/>
          </a:bodyPr>
          <a:lstStyle/>
          <a:p>
            <a:r>
              <a:rPr lang="en-US" sz="1200" b="1" dirty="0">
                <a:effectLst/>
                <a:highlight>
                  <a:srgbClr val="00FFFF"/>
                </a:highlight>
                <a:latin typeface="LiberationSans"/>
              </a:rPr>
              <a:t>IHEP LD Module in September 2021 beam test </a:t>
            </a:r>
            <a:endParaRPr lang="en-US" sz="1200" dirty="0">
              <a:effectLst/>
              <a:highlight>
                <a:srgbClr val="00FFFF"/>
              </a:highlight>
            </a:endParaRPr>
          </a:p>
        </p:txBody>
      </p:sp>
      <p:sp>
        <p:nvSpPr>
          <p:cNvPr id="32" name="TextBox 10">
            <a:extLst>
              <a:ext uri="{FF2B5EF4-FFF2-40B4-BE49-F238E27FC236}">
                <a16:creationId xmlns:a16="http://schemas.microsoft.com/office/drawing/2014/main" id="{21889897-EF14-1307-DECF-046AC12F973D}"/>
              </a:ext>
            </a:extLst>
          </p:cNvPr>
          <p:cNvSpPr txBox="1"/>
          <p:nvPr/>
        </p:nvSpPr>
        <p:spPr>
          <a:xfrm>
            <a:off x="1324806" y="2584495"/>
            <a:ext cx="4039953" cy="276999"/>
          </a:xfrm>
          <a:prstGeom prst="rect">
            <a:avLst/>
          </a:prstGeom>
          <a:noFill/>
        </p:spPr>
        <p:txBody>
          <a:bodyPr wrap="square">
            <a:spAutoFit/>
          </a:bodyPr>
          <a:lstStyle/>
          <a:p>
            <a:r>
              <a:rPr lang="en-US" sz="1200" b="1" dirty="0">
                <a:effectLst/>
                <a:highlight>
                  <a:srgbClr val="00FFFF"/>
                </a:highlight>
                <a:latin typeface="LiberationSans"/>
              </a:rPr>
              <a:t>Dedicated lab established from scratch for </a:t>
            </a:r>
            <a:r>
              <a:rPr lang="en-US" sz="1200" b="1" dirty="0" err="1">
                <a:effectLst/>
                <a:highlight>
                  <a:srgbClr val="00FFFF"/>
                </a:highlight>
                <a:latin typeface="LiberationSans"/>
              </a:rPr>
              <a:t>HGCal</a:t>
            </a:r>
            <a:r>
              <a:rPr lang="en-US" sz="1200" b="1" dirty="0">
                <a:effectLst/>
                <a:highlight>
                  <a:srgbClr val="00FFFF"/>
                </a:highlight>
                <a:latin typeface="LiberationSans"/>
              </a:rPr>
              <a:t> @ IHEP</a:t>
            </a:r>
            <a:endParaRPr lang="en-US" sz="1200" dirty="0">
              <a:effectLst/>
              <a:highlight>
                <a:srgbClr val="00FFFF"/>
              </a:highlight>
            </a:endParaRPr>
          </a:p>
        </p:txBody>
      </p:sp>
    </p:spTree>
    <p:extLst>
      <p:ext uri="{BB962C8B-B14F-4D97-AF65-F5344CB8AC3E}">
        <p14:creationId xmlns:p14="http://schemas.microsoft.com/office/powerpoint/2010/main" val="3342889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a:extLst>
              <a:ext uri="{FF2B5EF4-FFF2-40B4-BE49-F238E27FC236}">
                <a16:creationId xmlns:a16="http://schemas.microsoft.com/office/drawing/2014/main" id="{CEECFCA1-CBB9-3BC6-CCD7-78577FA33260}"/>
              </a:ext>
            </a:extLst>
          </p:cNvPr>
          <p:cNvPicPr>
            <a:picLocks noChangeAspect="1"/>
          </p:cNvPicPr>
          <p:nvPr/>
        </p:nvPicPr>
        <p:blipFill>
          <a:blip r:embed="rId3"/>
          <a:srcRect l="24780" t="27523" r="1427" b="1"/>
          <a:stretch/>
        </p:blipFill>
        <p:spPr>
          <a:xfrm>
            <a:off x="7053157" y="1826926"/>
            <a:ext cx="1419821" cy="1408727"/>
          </a:xfrm>
          <a:prstGeom prst="rect">
            <a:avLst/>
          </a:prstGeom>
        </p:spPr>
      </p:pic>
      <p:sp>
        <p:nvSpPr>
          <p:cNvPr id="2" name="标题 1">
            <a:extLst>
              <a:ext uri="{FF2B5EF4-FFF2-40B4-BE49-F238E27FC236}">
                <a16:creationId xmlns:a16="http://schemas.microsoft.com/office/drawing/2014/main" id="{C8A420A9-B76F-B3E1-0B7A-C7635CFAC39A}"/>
              </a:ext>
            </a:extLst>
          </p:cNvPr>
          <p:cNvSpPr>
            <a:spLocks noGrp="1"/>
          </p:cNvSpPr>
          <p:nvPr>
            <p:ph type="title"/>
          </p:nvPr>
        </p:nvSpPr>
        <p:spPr/>
        <p:txBody>
          <a:bodyPr>
            <a:normAutofit/>
          </a:bodyPr>
          <a:lstStyle/>
          <a:p>
            <a:r>
              <a:rPr lang="zh-CN" altLang="en-US" kern="100" dirty="0">
                <a:latin typeface="+mj-ea"/>
                <a:cs typeface="Times New Roman" panose="02020603050405020304" pitchFamily="18" charset="0"/>
              </a:rPr>
              <a:t>百平米面积高粒度量能器硅模块集成方案</a:t>
            </a:r>
            <a:endParaRPr kumimoji="1" lang="zh-CN" altLang="en-US" dirty="0">
              <a:latin typeface="+mj-ea"/>
            </a:endParaRPr>
          </a:p>
        </p:txBody>
      </p:sp>
      <p:sp>
        <p:nvSpPr>
          <p:cNvPr id="4" name="灯片编号占位符 3">
            <a:extLst>
              <a:ext uri="{FF2B5EF4-FFF2-40B4-BE49-F238E27FC236}">
                <a16:creationId xmlns:a16="http://schemas.microsoft.com/office/drawing/2014/main" id="{F9EB1A5B-BC2F-8B67-1DBA-CF1DEE8BA057}"/>
              </a:ext>
            </a:extLst>
          </p:cNvPr>
          <p:cNvSpPr>
            <a:spLocks noGrp="1"/>
          </p:cNvSpPr>
          <p:nvPr>
            <p:ph type="sldNum" sz="quarter" idx="11"/>
          </p:nvPr>
        </p:nvSpPr>
        <p:spPr/>
        <p:txBody>
          <a:bodyPr/>
          <a:lstStyle/>
          <a:p>
            <a:pPr>
              <a:defRPr/>
            </a:pPr>
            <a:fld id="{04E59A8C-5399-C24D-ADAD-27EE22BEEC5E}" type="slidenum">
              <a:rPr lang="en-US" smtClean="0">
                <a:ea typeface="ＭＳ Ｐゴシック"/>
              </a:rPr>
              <a:pPr>
                <a:defRPr/>
              </a:pPr>
              <a:t>6</a:t>
            </a:fld>
            <a:endParaRPr lang="en-US" sz="1350">
              <a:ea typeface="ＭＳ Ｐゴシック"/>
            </a:endParaRPr>
          </a:p>
        </p:txBody>
      </p:sp>
      <p:sp>
        <p:nvSpPr>
          <p:cNvPr id="5" name="文本框 4">
            <a:extLst>
              <a:ext uri="{FF2B5EF4-FFF2-40B4-BE49-F238E27FC236}">
                <a16:creationId xmlns:a16="http://schemas.microsoft.com/office/drawing/2014/main" id="{F27CB61D-2E01-17DF-1D7F-C7CE3F618242}"/>
              </a:ext>
            </a:extLst>
          </p:cNvPr>
          <p:cNvSpPr txBox="1"/>
          <p:nvPr/>
        </p:nvSpPr>
        <p:spPr>
          <a:xfrm>
            <a:off x="2382006" y="5996766"/>
            <a:ext cx="4218864" cy="369332"/>
          </a:xfrm>
          <a:prstGeom prst="rect">
            <a:avLst/>
          </a:prstGeom>
          <a:solidFill>
            <a:srgbClr val="FFFF00"/>
          </a:solidFill>
        </p:spPr>
        <p:txBody>
          <a:bodyPr wrap="square" rtlCol="0">
            <a:spAutoFit/>
          </a:bodyPr>
          <a:lstStyle/>
          <a:p>
            <a:r>
              <a:rPr kumimoji="1" lang="zh-CN" altLang="en-US" b="1" dirty="0"/>
              <a:t>高度自动化 </a:t>
            </a:r>
            <a:r>
              <a:rPr kumimoji="1" lang="en-US" altLang="zh-CN" b="1" dirty="0"/>
              <a:t>+ </a:t>
            </a:r>
            <a:r>
              <a:rPr kumimoji="1" lang="zh-CN" altLang="en-US" b="1" dirty="0"/>
              <a:t>高精度的硅模块集成工艺</a:t>
            </a:r>
          </a:p>
        </p:txBody>
      </p:sp>
      <p:pic>
        <p:nvPicPr>
          <p:cNvPr id="7" name="Picture 22" descr="A picture containing indoor, table, counter&#10;&#10;Description automatically generated">
            <a:extLst>
              <a:ext uri="{FF2B5EF4-FFF2-40B4-BE49-F238E27FC236}">
                <a16:creationId xmlns:a16="http://schemas.microsoft.com/office/drawing/2014/main" id="{DEA53F1C-9EF6-F311-6BCC-69B896A50D5D}"/>
              </a:ext>
            </a:extLst>
          </p:cNvPr>
          <p:cNvPicPr>
            <a:picLocks noChangeAspect="1"/>
          </p:cNvPicPr>
          <p:nvPr/>
        </p:nvPicPr>
        <p:blipFill rotWithShape="1">
          <a:blip r:embed="rId4"/>
          <a:srcRect b="26350"/>
          <a:stretch/>
        </p:blipFill>
        <p:spPr>
          <a:xfrm>
            <a:off x="3523989" y="1797170"/>
            <a:ext cx="1517405" cy="1408727"/>
          </a:xfrm>
          <a:prstGeom prst="rect">
            <a:avLst/>
          </a:prstGeom>
        </p:spPr>
      </p:pic>
      <p:sp>
        <p:nvSpPr>
          <p:cNvPr id="8" name="矩形 7">
            <a:extLst>
              <a:ext uri="{FF2B5EF4-FFF2-40B4-BE49-F238E27FC236}">
                <a16:creationId xmlns:a16="http://schemas.microsoft.com/office/drawing/2014/main" id="{DE279D35-70A2-9497-AACB-0930E578E0FB}"/>
              </a:ext>
            </a:extLst>
          </p:cNvPr>
          <p:cNvSpPr/>
          <p:nvPr/>
        </p:nvSpPr>
        <p:spPr bwMode="auto">
          <a:xfrm>
            <a:off x="235428" y="2031905"/>
            <a:ext cx="1750663" cy="1022338"/>
          </a:xfrm>
          <a:prstGeom prst="rect">
            <a:avLst/>
          </a:prstGeom>
          <a:solidFill>
            <a:schemeClr val="accent5"/>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r>
              <a:rPr lang="zh-CN" altLang="en-US" sz="1500" dirty="0">
                <a:latin typeface="Arial Bold" charset="0"/>
                <a:ea typeface="ＭＳ Ｐゴシック" charset="0"/>
              </a:rPr>
              <a:t>主要部件质量控制：</a:t>
            </a:r>
            <a:endParaRPr lang="en-US" altLang="zh-CN" sz="1500" dirty="0">
              <a:latin typeface="Arial Bold" charset="0"/>
              <a:ea typeface="ＭＳ Ｐゴシック" charset="0"/>
            </a:endParaRPr>
          </a:p>
          <a:p>
            <a:pPr marL="257175" indent="-257175" defTabSz="685800" fontAlgn="base">
              <a:spcBef>
                <a:spcPct val="0"/>
              </a:spcBef>
              <a:spcAft>
                <a:spcPct val="0"/>
              </a:spcAft>
              <a:buFont typeface="Arial" panose="020B0604020202020204" pitchFamily="34" charset="0"/>
              <a:buChar char="•"/>
            </a:pPr>
            <a:r>
              <a:rPr lang="zh-CN" altLang="en-US" sz="1500" dirty="0">
                <a:latin typeface="Arial Bold" charset="0"/>
                <a:ea typeface="ＭＳ Ｐゴシック" charset="0"/>
              </a:rPr>
              <a:t>前端电子学</a:t>
            </a:r>
            <a:endParaRPr lang="en-US" altLang="zh-CN" sz="1500" dirty="0">
              <a:latin typeface="Arial Bold" charset="0"/>
              <a:ea typeface="ＭＳ Ｐゴシック" charset="0"/>
            </a:endParaRPr>
          </a:p>
          <a:p>
            <a:pPr marL="257175" indent="-257175" defTabSz="685800" fontAlgn="base">
              <a:spcBef>
                <a:spcPct val="0"/>
              </a:spcBef>
              <a:spcAft>
                <a:spcPct val="0"/>
              </a:spcAft>
              <a:buFont typeface="Arial" panose="020B0604020202020204" pitchFamily="34" charset="0"/>
              <a:buChar char="•"/>
            </a:pPr>
            <a:r>
              <a:rPr lang="zh-CN" altLang="en-US" sz="1500" dirty="0">
                <a:latin typeface="Arial Bold" charset="0"/>
                <a:ea typeface="ＭＳ Ｐゴシック" charset="0"/>
              </a:rPr>
              <a:t>硅传感器</a:t>
            </a:r>
            <a:endParaRPr lang="en-US" altLang="zh-CN" sz="1500" dirty="0">
              <a:latin typeface="Arial Bold" charset="0"/>
              <a:ea typeface="ＭＳ Ｐゴシック" charset="0"/>
            </a:endParaRPr>
          </a:p>
          <a:p>
            <a:pPr marL="257175" indent="-257175" defTabSz="685800" fontAlgn="base">
              <a:spcBef>
                <a:spcPct val="0"/>
              </a:spcBef>
              <a:spcAft>
                <a:spcPct val="0"/>
              </a:spcAft>
              <a:buFont typeface="Arial" panose="020B0604020202020204" pitchFamily="34" charset="0"/>
              <a:buChar char="•"/>
            </a:pPr>
            <a:r>
              <a:rPr lang="zh-CN" altLang="en-US" sz="1500" dirty="0">
                <a:latin typeface="Arial Bold" charset="0"/>
                <a:ea typeface="ＭＳ Ｐゴシック" charset="0"/>
              </a:rPr>
              <a:t>底板</a:t>
            </a:r>
          </a:p>
        </p:txBody>
      </p:sp>
      <p:sp>
        <p:nvSpPr>
          <p:cNvPr id="10" name="右箭头 9">
            <a:extLst>
              <a:ext uri="{FF2B5EF4-FFF2-40B4-BE49-F238E27FC236}">
                <a16:creationId xmlns:a16="http://schemas.microsoft.com/office/drawing/2014/main" id="{E915AE02-5069-7654-2257-1EF849B3B4A1}"/>
              </a:ext>
            </a:extLst>
          </p:cNvPr>
          <p:cNvSpPr/>
          <p:nvPr/>
        </p:nvSpPr>
        <p:spPr bwMode="auto">
          <a:xfrm>
            <a:off x="5566135" y="2509363"/>
            <a:ext cx="864646" cy="15939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zh-CN" altLang="en-US" sz="1500">
              <a:solidFill>
                <a:srgbClr val="FF0000"/>
              </a:solidFill>
              <a:latin typeface="Arial Bold" charset="0"/>
              <a:ea typeface="ＭＳ Ｐゴシック" charset="0"/>
            </a:endParaRPr>
          </a:p>
        </p:txBody>
      </p:sp>
      <p:sp>
        <p:nvSpPr>
          <p:cNvPr id="11" name="右箭头 10">
            <a:extLst>
              <a:ext uri="{FF2B5EF4-FFF2-40B4-BE49-F238E27FC236}">
                <a16:creationId xmlns:a16="http://schemas.microsoft.com/office/drawing/2014/main" id="{43932C7B-6712-B1DA-A3D1-A0D5C4709AA9}"/>
              </a:ext>
            </a:extLst>
          </p:cNvPr>
          <p:cNvSpPr/>
          <p:nvPr/>
        </p:nvSpPr>
        <p:spPr bwMode="auto">
          <a:xfrm rot="5400000">
            <a:off x="7464700" y="3327131"/>
            <a:ext cx="382979" cy="21375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zh-CN" altLang="en-US" sz="1500">
              <a:solidFill>
                <a:srgbClr val="FF0000"/>
              </a:solidFill>
              <a:latin typeface="Arial Bold" charset="0"/>
              <a:ea typeface="ＭＳ Ｐゴシック" charset="0"/>
            </a:endParaRPr>
          </a:p>
        </p:txBody>
      </p:sp>
      <p:sp>
        <p:nvSpPr>
          <p:cNvPr id="12" name="文本框 11">
            <a:extLst>
              <a:ext uri="{FF2B5EF4-FFF2-40B4-BE49-F238E27FC236}">
                <a16:creationId xmlns:a16="http://schemas.microsoft.com/office/drawing/2014/main" id="{1707DC17-2DF2-FC89-B2BF-7EC67C1A3E87}"/>
              </a:ext>
            </a:extLst>
          </p:cNvPr>
          <p:cNvSpPr txBox="1"/>
          <p:nvPr/>
        </p:nvSpPr>
        <p:spPr>
          <a:xfrm>
            <a:off x="3479964" y="1160253"/>
            <a:ext cx="1620925" cy="507831"/>
          </a:xfrm>
          <a:prstGeom prst="rect">
            <a:avLst/>
          </a:prstGeom>
          <a:solidFill>
            <a:schemeClr val="accent1"/>
          </a:solidFill>
        </p:spPr>
        <p:txBody>
          <a:bodyPr wrap="square" rtlCol="0">
            <a:spAutoFit/>
          </a:bodyPr>
          <a:lstStyle/>
          <a:p>
            <a:r>
              <a:rPr kumimoji="1" lang="zh-CN" altLang="en-US" sz="1350" dirty="0"/>
              <a:t>使用龙门系统进行部件高精度集成</a:t>
            </a:r>
          </a:p>
        </p:txBody>
      </p:sp>
      <p:sp>
        <p:nvSpPr>
          <p:cNvPr id="14" name="文本框 13">
            <a:extLst>
              <a:ext uri="{FF2B5EF4-FFF2-40B4-BE49-F238E27FC236}">
                <a16:creationId xmlns:a16="http://schemas.microsoft.com/office/drawing/2014/main" id="{D77ACB01-6E1E-9936-E43A-C3C4BCEB91C8}"/>
              </a:ext>
            </a:extLst>
          </p:cNvPr>
          <p:cNvSpPr txBox="1"/>
          <p:nvPr/>
        </p:nvSpPr>
        <p:spPr>
          <a:xfrm>
            <a:off x="6994132" y="1279886"/>
            <a:ext cx="1620925" cy="507831"/>
          </a:xfrm>
          <a:prstGeom prst="rect">
            <a:avLst/>
          </a:prstGeom>
          <a:solidFill>
            <a:schemeClr val="accent1"/>
          </a:solidFill>
        </p:spPr>
        <p:txBody>
          <a:bodyPr wrap="square" rtlCol="0">
            <a:spAutoFit/>
          </a:bodyPr>
          <a:lstStyle/>
          <a:p>
            <a:r>
              <a:rPr kumimoji="1" lang="zh-CN" altLang="en-US" sz="1350" dirty="0"/>
              <a:t>使用高速绑定系统链接电子学部分</a:t>
            </a:r>
          </a:p>
        </p:txBody>
      </p:sp>
      <p:pic>
        <p:nvPicPr>
          <p:cNvPr id="15" name="Picture 2" descr="page7image65736560">
            <a:extLst>
              <a:ext uri="{FF2B5EF4-FFF2-40B4-BE49-F238E27FC236}">
                <a16:creationId xmlns:a16="http://schemas.microsoft.com/office/drawing/2014/main" id="{D7A2AA8F-9468-35B4-B012-6B5BF7C20F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808" t="17385" r="19354" b="2764"/>
          <a:stretch/>
        </p:blipFill>
        <p:spPr bwMode="auto">
          <a:xfrm>
            <a:off x="6867248" y="3656762"/>
            <a:ext cx="1577882" cy="1541812"/>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a:extLst>
              <a:ext uri="{FF2B5EF4-FFF2-40B4-BE49-F238E27FC236}">
                <a16:creationId xmlns:a16="http://schemas.microsoft.com/office/drawing/2014/main" id="{844CA598-E462-0E97-6D03-1C0B8DCF83B4}"/>
              </a:ext>
            </a:extLst>
          </p:cNvPr>
          <p:cNvSpPr txBox="1"/>
          <p:nvPr/>
        </p:nvSpPr>
        <p:spPr>
          <a:xfrm>
            <a:off x="7053157" y="5284434"/>
            <a:ext cx="1317069" cy="300082"/>
          </a:xfrm>
          <a:prstGeom prst="rect">
            <a:avLst/>
          </a:prstGeom>
          <a:solidFill>
            <a:schemeClr val="accent1"/>
          </a:solidFill>
        </p:spPr>
        <p:txBody>
          <a:bodyPr wrap="square" rtlCol="0">
            <a:spAutoFit/>
          </a:bodyPr>
          <a:lstStyle/>
          <a:p>
            <a:r>
              <a:rPr kumimoji="1" lang="zh-CN" altLang="en-US" sz="1350" dirty="0"/>
              <a:t>自动封装系统</a:t>
            </a:r>
          </a:p>
        </p:txBody>
      </p:sp>
      <p:sp>
        <p:nvSpPr>
          <p:cNvPr id="17" name="圆角矩形 16">
            <a:extLst>
              <a:ext uri="{FF2B5EF4-FFF2-40B4-BE49-F238E27FC236}">
                <a16:creationId xmlns:a16="http://schemas.microsoft.com/office/drawing/2014/main" id="{8A99CA2A-24CA-F7CB-2ECF-1CEB632FA58E}"/>
              </a:ext>
            </a:extLst>
          </p:cNvPr>
          <p:cNvSpPr/>
          <p:nvPr/>
        </p:nvSpPr>
        <p:spPr bwMode="auto">
          <a:xfrm>
            <a:off x="3699164" y="3487274"/>
            <a:ext cx="1165860" cy="604128"/>
          </a:xfrm>
          <a:prstGeom prst="round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r>
              <a:rPr lang="zh-CN" altLang="en-US" sz="1500" b="1" dirty="0">
                <a:solidFill>
                  <a:srgbClr val="FF0000"/>
                </a:solidFill>
                <a:latin typeface="Arial Bold" charset="0"/>
                <a:ea typeface="ＭＳ Ｐゴシック" charset="0"/>
              </a:rPr>
              <a:t>质量控制数据库系统</a:t>
            </a:r>
          </a:p>
        </p:txBody>
      </p:sp>
      <p:cxnSp>
        <p:nvCxnSpPr>
          <p:cNvPr id="19" name="直线箭头连接符 18">
            <a:extLst>
              <a:ext uri="{FF2B5EF4-FFF2-40B4-BE49-F238E27FC236}">
                <a16:creationId xmlns:a16="http://schemas.microsoft.com/office/drawing/2014/main" id="{2B73CF8E-69FF-8DB2-2E0D-642D83554DB2}"/>
              </a:ext>
            </a:extLst>
          </p:cNvPr>
          <p:cNvCxnSpPr>
            <a:cxnSpLocks/>
            <a:stCxn id="8" idx="3"/>
            <a:endCxn id="17" idx="1"/>
          </p:cNvCxnSpPr>
          <p:nvPr/>
        </p:nvCxnSpPr>
        <p:spPr bwMode="auto">
          <a:xfrm>
            <a:off x="1986091" y="2543074"/>
            <a:ext cx="1713073" cy="1246265"/>
          </a:xfrm>
          <a:prstGeom prst="straightConnector1">
            <a:avLst/>
          </a:prstGeom>
          <a:solidFill>
            <a:schemeClr val="accent1"/>
          </a:solidFill>
          <a:ln w="38100" cap="flat" cmpd="sng" algn="ctr">
            <a:solidFill>
              <a:schemeClr val="accent2">
                <a:lumMod val="40000"/>
                <a:lumOff val="60000"/>
              </a:schemeClr>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右箭头 22">
            <a:extLst>
              <a:ext uri="{FF2B5EF4-FFF2-40B4-BE49-F238E27FC236}">
                <a16:creationId xmlns:a16="http://schemas.microsoft.com/office/drawing/2014/main" id="{4140944E-2A7C-B71E-CAFC-AA4444AA969E}"/>
              </a:ext>
            </a:extLst>
          </p:cNvPr>
          <p:cNvSpPr/>
          <p:nvPr/>
        </p:nvSpPr>
        <p:spPr bwMode="auto">
          <a:xfrm rot="10800000">
            <a:off x="5419476" y="4756940"/>
            <a:ext cx="1157962" cy="136059"/>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zh-CN" altLang="en-US" sz="1500">
              <a:solidFill>
                <a:srgbClr val="FF0000"/>
              </a:solidFill>
              <a:latin typeface="Arial Bold" charset="0"/>
              <a:ea typeface="ＭＳ Ｐゴシック" charset="0"/>
            </a:endParaRPr>
          </a:p>
        </p:txBody>
      </p:sp>
      <p:pic>
        <p:nvPicPr>
          <p:cNvPr id="24" name="Picture 6" descr="page16image65775568">
            <a:extLst>
              <a:ext uri="{FF2B5EF4-FFF2-40B4-BE49-F238E27FC236}">
                <a16:creationId xmlns:a16="http://schemas.microsoft.com/office/drawing/2014/main" id="{922ABA0C-D7FF-62AC-88BA-EF979248B8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155" t="13152" r="3528" b="12914"/>
          <a:stretch/>
        </p:blipFill>
        <p:spPr bwMode="auto">
          <a:xfrm>
            <a:off x="3556079" y="4279095"/>
            <a:ext cx="1415735" cy="1109111"/>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直线箭头连接符 25">
            <a:extLst>
              <a:ext uri="{FF2B5EF4-FFF2-40B4-BE49-F238E27FC236}">
                <a16:creationId xmlns:a16="http://schemas.microsoft.com/office/drawing/2014/main" id="{72AA2651-C50D-D7F5-77B2-8634C023AB73}"/>
              </a:ext>
            </a:extLst>
          </p:cNvPr>
          <p:cNvCxnSpPr>
            <a:cxnSpLocks/>
            <a:stCxn id="7" idx="2"/>
            <a:endCxn id="17" idx="0"/>
          </p:cNvCxnSpPr>
          <p:nvPr/>
        </p:nvCxnSpPr>
        <p:spPr bwMode="auto">
          <a:xfrm flipH="1">
            <a:off x="4282094" y="3205897"/>
            <a:ext cx="598" cy="281378"/>
          </a:xfrm>
          <a:prstGeom prst="straightConnector1">
            <a:avLst/>
          </a:prstGeom>
          <a:solidFill>
            <a:schemeClr val="accent1"/>
          </a:solidFill>
          <a:ln w="38100" cap="flat" cmpd="sng" algn="ctr">
            <a:solidFill>
              <a:schemeClr val="accent2">
                <a:lumMod val="40000"/>
                <a:lumOff val="60000"/>
              </a:schemeClr>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直线箭头连接符 29">
            <a:extLst>
              <a:ext uri="{FF2B5EF4-FFF2-40B4-BE49-F238E27FC236}">
                <a16:creationId xmlns:a16="http://schemas.microsoft.com/office/drawing/2014/main" id="{DC83C6B9-FBCC-1DC9-9B95-69F01253EF68}"/>
              </a:ext>
            </a:extLst>
          </p:cNvPr>
          <p:cNvCxnSpPr>
            <a:cxnSpLocks/>
            <a:endCxn id="17" idx="3"/>
          </p:cNvCxnSpPr>
          <p:nvPr/>
        </p:nvCxnSpPr>
        <p:spPr bwMode="auto">
          <a:xfrm flipH="1">
            <a:off x="4865024" y="2578613"/>
            <a:ext cx="2022047" cy="1210726"/>
          </a:xfrm>
          <a:prstGeom prst="straightConnector1">
            <a:avLst/>
          </a:prstGeom>
          <a:solidFill>
            <a:schemeClr val="accent1"/>
          </a:solidFill>
          <a:ln w="38100" cap="flat" cmpd="sng" algn="ctr">
            <a:solidFill>
              <a:schemeClr val="accent2">
                <a:lumMod val="40000"/>
                <a:lumOff val="60000"/>
              </a:schemeClr>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直线箭头连接符 32">
            <a:extLst>
              <a:ext uri="{FF2B5EF4-FFF2-40B4-BE49-F238E27FC236}">
                <a16:creationId xmlns:a16="http://schemas.microsoft.com/office/drawing/2014/main" id="{45DDAA0A-6017-E240-3CD1-FA24DFA8B5F7}"/>
              </a:ext>
            </a:extLst>
          </p:cNvPr>
          <p:cNvCxnSpPr>
            <a:cxnSpLocks/>
            <a:stCxn id="15" idx="1"/>
            <a:endCxn id="17" idx="3"/>
          </p:cNvCxnSpPr>
          <p:nvPr/>
        </p:nvCxnSpPr>
        <p:spPr bwMode="auto">
          <a:xfrm flipH="1" flipV="1">
            <a:off x="4865024" y="3789338"/>
            <a:ext cx="2002224" cy="638330"/>
          </a:xfrm>
          <a:prstGeom prst="straightConnector1">
            <a:avLst/>
          </a:prstGeom>
          <a:solidFill>
            <a:schemeClr val="accent1"/>
          </a:solidFill>
          <a:ln w="38100" cap="flat" cmpd="sng" algn="ctr">
            <a:solidFill>
              <a:schemeClr val="accent2">
                <a:lumMod val="40000"/>
                <a:lumOff val="60000"/>
              </a:schemeClr>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7" name="直线箭头连接符 36">
            <a:extLst>
              <a:ext uri="{FF2B5EF4-FFF2-40B4-BE49-F238E27FC236}">
                <a16:creationId xmlns:a16="http://schemas.microsoft.com/office/drawing/2014/main" id="{037D7A2B-4A07-23D9-F649-A40E9123485F}"/>
              </a:ext>
            </a:extLst>
          </p:cNvPr>
          <p:cNvCxnSpPr>
            <a:cxnSpLocks/>
            <a:stCxn id="24" idx="0"/>
            <a:endCxn id="17" idx="2"/>
          </p:cNvCxnSpPr>
          <p:nvPr/>
        </p:nvCxnSpPr>
        <p:spPr bwMode="auto">
          <a:xfrm flipV="1">
            <a:off x="4263947" y="4091402"/>
            <a:ext cx="18147" cy="187692"/>
          </a:xfrm>
          <a:prstGeom prst="straightConnector1">
            <a:avLst/>
          </a:prstGeom>
          <a:solidFill>
            <a:schemeClr val="accent1"/>
          </a:solidFill>
          <a:ln w="38100" cap="flat" cmpd="sng" algn="ctr">
            <a:solidFill>
              <a:schemeClr val="accent2">
                <a:lumMod val="40000"/>
                <a:lumOff val="60000"/>
              </a:schemeClr>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0" name="矩形 39">
            <a:extLst>
              <a:ext uri="{FF2B5EF4-FFF2-40B4-BE49-F238E27FC236}">
                <a16:creationId xmlns:a16="http://schemas.microsoft.com/office/drawing/2014/main" id="{A4C0741A-1076-0A1D-F5E8-A90008811BDA}"/>
              </a:ext>
            </a:extLst>
          </p:cNvPr>
          <p:cNvSpPr/>
          <p:nvPr/>
        </p:nvSpPr>
        <p:spPr bwMode="auto">
          <a:xfrm>
            <a:off x="216732" y="4290018"/>
            <a:ext cx="1730572" cy="1235776"/>
          </a:xfrm>
          <a:prstGeom prst="rect">
            <a:avLst/>
          </a:prstGeom>
          <a:solidFill>
            <a:schemeClr val="accent5"/>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r>
              <a:rPr lang="zh-CN" altLang="en-US" sz="1500" dirty="0">
                <a:latin typeface="Arial Bold" charset="0"/>
                <a:ea typeface="ＭＳ Ｐゴシック" charset="0"/>
              </a:rPr>
              <a:t>打包，运输，发送</a:t>
            </a:r>
            <a:r>
              <a:rPr lang="en-US" altLang="zh-CN" sz="1500" dirty="0">
                <a:latin typeface="Arial Bold" charset="0"/>
                <a:ea typeface="ＭＳ Ｐゴシック" charset="0"/>
              </a:rPr>
              <a:t>, </a:t>
            </a:r>
          </a:p>
          <a:p>
            <a:pPr marL="257175" indent="-257175" defTabSz="685800" fontAlgn="base">
              <a:spcBef>
                <a:spcPct val="0"/>
              </a:spcBef>
              <a:spcAft>
                <a:spcPct val="0"/>
              </a:spcAft>
              <a:buFont typeface="Arial" panose="020B0604020202020204" pitchFamily="34" charset="0"/>
              <a:buChar char="•"/>
            </a:pPr>
            <a:r>
              <a:rPr lang="zh-CN" altLang="en-US" sz="1500" dirty="0">
                <a:latin typeface="Arial Bold" charset="0"/>
                <a:ea typeface="ＭＳ Ｐゴシック" charset="0"/>
              </a:rPr>
              <a:t>关税</a:t>
            </a:r>
            <a:endParaRPr lang="en-US" altLang="zh-CN" sz="1500" dirty="0">
              <a:latin typeface="Arial Bold" charset="0"/>
              <a:ea typeface="ＭＳ Ｐゴシック" charset="0"/>
            </a:endParaRPr>
          </a:p>
          <a:p>
            <a:pPr marL="257175" indent="-257175" defTabSz="685800" fontAlgn="base">
              <a:spcBef>
                <a:spcPct val="0"/>
              </a:spcBef>
              <a:spcAft>
                <a:spcPct val="0"/>
              </a:spcAft>
              <a:buFont typeface="Arial" panose="020B0604020202020204" pitchFamily="34" charset="0"/>
              <a:buChar char="•"/>
            </a:pPr>
            <a:r>
              <a:rPr lang="zh-CN" altLang="en-US" sz="1500" dirty="0">
                <a:latin typeface="Arial Bold" charset="0"/>
                <a:ea typeface="ＭＳ Ｐゴシック" charset="0"/>
              </a:rPr>
              <a:t>进出口许可</a:t>
            </a:r>
            <a:endParaRPr lang="en-US" altLang="zh-CN" sz="1500" dirty="0">
              <a:latin typeface="Arial Bold" charset="0"/>
              <a:ea typeface="ＭＳ Ｐゴシック" charset="0"/>
            </a:endParaRPr>
          </a:p>
          <a:p>
            <a:pPr marL="600075" lvl="1" indent="-257175" defTabSz="685800" fontAlgn="base">
              <a:spcBef>
                <a:spcPct val="0"/>
              </a:spcBef>
              <a:spcAft>
                <a:spcPct val="0"/>
              </a:spcAft>
              <a:buFont typeface="Arial" panose="020B0604020202020204" pitchFamily="34" charset="0"/>
              <a:buChar char="•"/>
            </a:pPr>
            <a:r>
              <a:rPr lang="zh-CN" altLang="en-US" sz="1500" dirty="0">
                <a:latin typeface="Arial Bold" charset="0"/>
                <a:ea typeface="ＭＳ Ｐゴシック" charset="0"/>
              </a:rPr>
              <a:t>禁运芯片</a:t>
            </a:r>
            <a:endParaRPr lang="en-US" altLang="zh-CN" sz="1500" dirty="0">
              <a:latin typeface="Arial Bold" charset="0"/>
              <a:ea typeface="ＭＳ Ｐゴシック" charset="0"/>
            </a:endParaRPr>
          </a:p>
        </p:txBody>
      </p:sp>
      <p:cxnSp>
        <p:nvCxnSpPr>
          <p:cNvPr id="43" name="直线箭头连接符 42">
            <a:extLst>
              <a:ext uri="{FF2B5EF4-FFF2-40B4-BE49-F238E27FC236}">
                <a16:creationId xmlns:a16="http://schemas.microsoft.com/office/drawing/2014/main" id="{8C6F9D97-480B-C5FF-44BC-7A768DE1179C}"/>
              </a:ext>
            </a:extLst>
          </p:cNvPr>
          <p:cNvCxnSpPr>
            <a:cxnSpLocks/>
            <a:stCxn id="40" idx="3"/>
            <a:endCxn id="17" idx="1"/>
          </p:cNvCxnSpPr>
          <p:nvPr/>
        </p:nvCxnSpPr>
        <p:spPr bwMode="auto">
          <a:xfrm flipV="1">
            <a:off x="1947303" y="3789338"/>
            <a:ext cx="1751861" cy="1118568"/>
          </a:xfrm>
          <a:prstGeom prst="straightConnector1">
            <a:avLst/>
          </a:prstGeom>
          <a:solidFill>
            <a:schemeClr val="accent1"/>
          </a:solidFill>
          <a:ln w="38100" cap="flat" cmpd="sng" algn="ctr">
            <a:solidFill>
              <a:schemeClr val="accent2">
                <a:lumMod val="40000"/>
                <a:lumOff val="60000"/>
              </a:schemeClr>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7" name="文本框 46">
            <a:extLst>
              <a:ext uri="{FF2B5EF4-FFF2-40B4-BE49-F238E27FC236}">
                <a16:creationId xmlns:a16="http://schemas.microsoft.com/office/drawing/2014/main" id="{C683C7E5-CF91-8963-A50F-0D50F86BF840}"/>
              </a:ext>
            </a:extLst>
          </p:cNvPr>
          <p:cNvSpPr txBox="1"/>
          <p:nvPr/>
        </p:nvSpPr>
        <p:spPr>
          <a:xfrm>
            <a:off x="2842627" y="5294842"/>
            <a:ext cx="2895600" cy="300082"/>
          </a:xfrm>
          <a:prstGeom prst="rect">
            <a:avLst/>
          </a:prstGeom>
          <a:solidFill>
            <a:schemeClr val="accent1"/>
          </a:solidFill>
        </p:spPr>
        <p:txBody>
          <a:bodyPr wrap="square" rtlCol="0">
            <a:spAutoFit/>
          </a:bodyPr>
          <a:lstStyle/>
          <a:p>
            <a:r>
              <a:rPr kumimoji="1" lang="zh-CN" altLang="en-US" sz="1350" dirty="0"/>
              <a:t>自动电子学测试，</a:t>
            </a:r>
            <a:r>
              <a:rPr kumimoji="1" lang="zh-CN" altLang="en-US" sz="1350" dirty="0">
                <a:highlight>
                  <a:srgbClr val="00FF00"/>
                </a:highlight>
              </a:rPr>
              <a:t>温度循环</a:t>
            </a:r>
            <a:r>
              <a:rPr kumimoji="1" lang="zh-CN" altLang="en-US" sz="1350" dirty="0"/>
              <a:t>测试系统</a:t>
            </a:r>
          </a:p>
        </p:txBody>
      </p:sp>
      <p:sp>
        <p:nvSpPr>
          <p:cNvPr id="31" name="右箭头 30">
            <a:extLst>
              <a:ext uri="{FF2B5EF4-FFF2-40B4-BE49-F238E27FC236}">
                <a16:creationId xmlns:a16="http://schemas.microsoft.com/office/drawing/2014/main" id="{3AEBE281-CF80-CF7A-84D9-BB5BFD0852B3}"/>
              </a:ext>
            </a:extLst>
          </p:cNvPr>
          <p:cNvSpPr/>
          <p:nvPr/>
        </p:nvSpPr>
        <p:spPr bwMode="auto">
          <a:xfrm rot="10800000">
            <a:off x="2221122" y="4791011"/>
            <a:ext cx="1157962" cy="136059"/>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zh-CN" altLang="en-US" sz="1500">
              <a:solidFill>
                <a:srgbClr val="FF0000"/>
              </a:solidFill>
              <a:latin typeface="Arial Bold" charset="0"/>
              <a:ea typeface="ＭＳ Ｐゴシック" charset="0"/>
            </a:endParaRPr>
          </a:p>
        </p:txBody>
      </p:sp>
      <p:sp>
        <p:nvSpPr>
          <p:cNvPr id="32" name="右箭头 31">
            <a:extLst>
              <a:ext uri="{FF2B5EF4-FFF2-40B4-BE49-F238E27FC236}">
                <a16:creationId xmlns:a16="http://schemas.microsoft.com/office/drawing/2014/main" id="{B3CF1211-1A42-5C72-1ABC-43012C9EFB13}"/>
              </a:ext>
            </a:extLst>
          </p:cNvPr>
          <p:cNvSpPr/>
          <p:nvPr/>
        </p:nvSpPr>
        <p:spPr bwMode="auto">
          <a:xfrm>
            <a:off x="2382006" y="2444192"/>
            <a:ext cx="864646" cy="15939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zh-CN" altLang="en-US" sz="1500">
              <a:solidFill>
                <a:srgbClr val="FF0000"/>
              </a:solidFill>
              <a:latin typeface="Arial Bold" charset="0"/>
              <a:ea typeface="ＭＳ Ｐゴシック" charset="0"/>
            </a:endParaRPr>
          </a:p>
        </p:txBody>
      </p:sp>
      <p:sp>
        <p:nvSpPr>
          <p:cNvPr id="35" name="灯片编号占位符 3">
            <a:extLst>
              <a:ext uri="{FF2B5EF4-FFF2-40B4-BE49-F238E27FC236}">
                <a16:creationId xmlns:a16="http://schemas.microsoft.com/office/drawing/2014/main" id="{16016523-BF3D-E007-E50D-817B61381C9D}"/>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AAFDF4-C13F-BB42-82D0-AAF371E00530}" type="slidenum">
              <a:rPr kumimoji="1" lang="zh-CN" altLang="en-US" smtClean="0"/>
              <a:pPr/>
              <a:t>6</a:t>
            </a:fld>
            <a:endParaRPr kumimoji="1" lang="zh-CN" altLang="en-US" dirty="0"/>
          </a:p>
        </p:txBody>
      </p:sp>
      <p:cxnSp>
        <p:nvCxnSpPr>
          <p:cNvPr id="42" name="直线箭头连接符 41">
            <a:extLst>
              <a:ext uri="{FF2B5EF4-FFF2-40B4-BE49-F238E27FC236}">
                <a16:creationId xmlns:a16="http://schemas.microsoft.com/office/drawing/2014/main" id="{17B725DC-0BA0-F05E-DD63-746064668732}"/>
              </a:ext>
            </a:extLst>
          </p:cNvPr>
          <p:cNvCxnSpPr>
            <a:cxnSpLocks/>
          </p:cNvCxnSpPr>
          <p:nvPr/>
        </p:nvCxnSpPr>
        <p:spPr bwMode="auto">
          <a:xfrm flipV="1">
            <a:off x="1059533" y="3123966"/>
            <a:ext cx="0" cy="1166052"/>
          </a:xfrm>
          <a:prstGeom prst="straightConnector1">
            <a:avLst/>
          </a:prstGeom>
          <a:solidFill>
            <a:schemeClr val="accent1"/>
          </a:solidFill>
          <a:ln w="66675"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544769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E9753-6F2D-5F47-FFC3-A667F407B9DA}"/>
              </a:ext>
            </a:extLst>
          </p:cNvPr>
          <p:cNvSpPr>
            <a:spLocks noGrp="1"/>
          </p:cNvSpPr>
          <p:nvPr>
            <p:ph type="title"/>
          </p:nvPr>
        </p:nvSpPr>
        <p:spPr/>
        <p:txBody>
          <a:bodyPr/>
          <a:lstStyle/>
          <a:p>
            <a:r>
              <a:rPr kumimoji="1" lang="zh-CN" altLang="en-US" dirty="0"/>
              <a:t>多模块温度循环系统</a:t>
            </a:r>
          </a:p>
        </p:txBody>
      </p:sp>
      <p:sp>
        <p:nvSpPr>
          <p:cNvPr id="3" name="内容占位符 2">
            <a:extLst>
              <a:ext uri="{FF2B5EF4-FFF2-40B4-BE49-F238E27FC236}">
                <a16:creationId xmlns:a16="http://schemas.microsoft.com/office/drawing/2014/main" id="{B229C63E-B760-DBCC-9A64-3D63F7DA35F0}"/>
              </a:ext>
            </a:extLst>
          </p:cNvPr>
          <p:cNvSpPr>
            <a:spLocks noGrp="1"/>
          </p:cNvSpPr>
          <p:nvPr>
            <p:ph idx="1"/>
          </p:nvPr>
        </p:nvSpPr>
        <p:spPr/>
        <p:txBody>
          <a:bodyPr/>
          <a:lstStyle/>
          <a:p>
            <a:r>
              <a:rPr kumimoji="1" lang="zh-CN" altLang="en-US" dirty="0"/>
              <a:t>最多能同时测试</a:t>
            </a:r>
            <a:r>
              <a:rPr kumimoji="1" lang="en-US" altLang="zh-CN" dirty="0"/>
              <a:t>24</a:t>
            </a:r>
            <a:r>
              <a:rPr kumimoji="1" lang="zh-CN" altLang="en-US" dirty="0"/>
              <a:t>块模块</a:t>
            </a:r>
            <a:endParaRPr kumimoji="1" lang="en-US" altLang="zh-CN" dirty="0"/>
          </a:p>
          <a:p>
            <a:r>
              <a:rPr kumimoji="1" lang="en-US" altLang="zh-CN" dirty="0"/>
              <a:t>-40</a:t>
            </a:r>
            <a:r>
              <a:rPr kumimoji="1" lang="zh-CN" altLang="en-US" dirty="0"/>
              <a:t>度到</a:t>
            </a:r>
            <a:r>
              <a:rPr kumimoji="1" lang="en-US" altLang="zh-CN" dirty="0"/>
              <a:t>20</a:t>
            </a:r>
            <a:r>
              <a:rPr kumimoji="1" lang="zh-CN" altLang="en-US" dirty="0"/>
              <a:t>度温度循环</a:t>
            </a:r>
            <a:endParaRPr kumimoji="1" lang="en-US" altLang="zh-CN" dirty="0"/>
          </a:p>
          <a:p>
            <a:r>
              <a:rPr kumimoji="1" lang="zh-CN" altLang="en-US" dirty="0"/>
              <a:t>自动对每个模块进行</a:t>
            </a:r>
            <a:r>
              <a:rPr kumimoji="1" lang="en-US" altLang="zh-CN" dirty="0"/>
              <a:t>0</a:t>
            </a:r>
            <a:r>
              <a:rPr kumimoji="1" lang="zh-CN" altLang="en-US" dirty="0"/>
              <a:t>到</a:t>
            </a:r>
            <a:r>
              <a:rPr kumimoji="1" lang="en-US" altLang="zh-CN" dirty="0"/>
              <a:t>850</a:t>
            </a:r>
            <a:r>
              <a:rPr kumimoji="1" lang="zh-CN" altLang="en-US" dirty="0"/>
              <a:t>伏特</a:t>
            </a:r>
            <a:r>
              <a:rPr kumimoji="1" lang="en-US" altLang="zh-CN" dirty="0"/>
              <a:t>I-V</a:t>
            </a:r>
            <a:r>
              <a:rPr kumimoji="1" lang="zh-CN" altLang="en-US" dirty="0"/>
              <a:t>测试</a:t>
            </a:r>
            <a:endParaRPr kumimoji="1" lang="en-US" altLang="zh-CN" dirty="0"/>
          </a:p>
          <a:p>
            <a:r>
              <a:rPr kumimoji="1" lang="zh-CN" altLang="en-US" dirty="0"/>
              <a:t>自动测试每个模块的电子学噪声（稍后添加，目前每个单独测试）</a:t>
            </a:r>
          </a:p>
        </p:txBody>
      </p:sp>
      <p:sp>
        <p:nvSpPr>
          <p:cNvPr id="4" name="灯片编号占位符 3">
            <a:extLst>
              <a:ext uri="{FF2B5EF4-FFF2-40B4-BE49-F238E27FC236}">
                <a16:creationId xmlns:a16="http://schemas.microsoft.com/office/drawing/2014/main" id="{35F4E854-5E98-1BE0-E2F5-8BD40E155992}"/>
              </a:ext>
            </a:extLst>
          </p:cNvPr>
          <p:cNvSpPr>
            <a:spLocks noGrp="1"/>
          </p:cNvSpPr>
          <p:nvPr>
            <p:ph type="sldNum" sz="quarter" idx="11"/>
          </p:nvPr>
        </p:nvSpPr>
        <p:spPr/>
        <p:txBody>
          <a:bodyPr/>
          <a:lstStyle/>
          <a:p>
            <a:pPr>
              <a:defRPr/>
            </a:pPr>
            <a:fld id="{04E59A8C-5399-C24D-ADAD-27EE22BEEC5E}" type="slidenum">
              <a:rPr lang="en-US" smtClean="0"/>
              <a:pPr>
                <a:defRPr/>
              </a:pPr>
              <a:t>7</a:t>
            </a:fld>
            <a:endParaRPr lang="en-US" sz="1800"/>
          </a:p>
        </p:txBody>
      </p:sp>
      <p:pic>
        <p:nvPicPr>
          <p:cNvPr id="5" name="图片 4">
            <a:extLst>
              <a:ext uri="{FF2B5EF4-FFF2-40B4-BE49-F238E27FC236}">
                <a16:creationId xmlns:a16="http://schemas.microsoft.com/office/drawing/2014/main" id="{5C67DE7E-175C-63CB-3F93-DEEC1E79B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3" y="3218367"/>
            <a:ext cx="4852842" cy="3639633"/>
          </a:xfrm>
          <a:prstGeom prst="rect">
            <a:avLst/>
          </a:prstGeom>
        </p:spPr>
      </p:pic>
      <p:sp>
        <p:nvSpPr>
          <p:cNvPr id="6" name="文本框 5">
            <a:extLst>
              <a:ext uri="{FF2B5EF4-FFF2-40B4-BE49-F238E27FC236}">
                <a16:creationId xmlns:a16="http://schemas.microsoft.com/office/drawing/2014/main" id="{396BEF3B-B68E-793A-F1B2-91AADAA6ADC9}"/>
              </a:ext>
            </a:extLst>
          </p:cNvPr>
          <p:cNvSpPr txBox="1"/>
          <p:nvPr/>
        </p:nvSpPr>
        <p:spPr>
          <a:xfrm>
            <a:off x="381000" y="2886777"/>
            <a:ext cx="1151467" cy="307777"/>
          </a:xfrm>
          <a:prstGeom prst="rect">
            <a:avLst/>
          </a:prstGeom>
          <a:noFill/>
        </p:spPr>
        <p:txBody>
          <a:bodyPr wrap="square" rtlCol="0">
            <a:spAutoFit/>
          </a:bodyPr>
          <a:lstStyle/>
          <a:p>
            <a:r>
              <a:rPr kumimoji="1" lang="zh-CN" altLang="en-US" sz="1400" dirty="0">
                <a:solidFill>
                  <a:srgbClr val="FF0000"/>
                </a:solidFill>
              </a:rPr>
              <a:t>温度循环箱</a:t>
            </a:r>
          </a:p>
        </p:txBody>
      </p:sp>
      <p:sp>
        <p:nvSpPr>
          <p:cNvPr id="7" name="文本框 6">
            <a:extLst>
              <a:ext uri="{FF2B5EF4-FFF2-40B4-BE49-F238E27FC236}">
                <a16:creationId xmlns:a16="http://schemas.microsoft.com/office/drawing/2014/main" id="{344E3E65-87C1-13E8-F74C-BA4B1B644963}"/>
              </a:ext>
            </a:extLst>
          </p:cNvPr>
          <p:cNvSpPr txBox="1"/>
          <p:nvPr/>
        </p:nvSpPr>
        <p:spPr>
          <a:xfrm>
            <a:off x="1913467" y="2910590"/>
            <a:ext cx="728133" cy="307777"/>
          </a:xfrm>
          <a:prstGeom prst="rect">
            <a:avLst/>
          </a:prstGeom>
          <a:noFill/>
        </p:spPr>
        <p:txBody>
          <a:bodyPr wrap="square" rtlCol="0">
            <a:spAutoFit/>
          </a:bodyPr>
          <a:lstStyle/>
          <a:p>
            <a:r>
              <a:rPr kumimoji="1" lang="zh-CN" altLang="en-US" sz="1400" dirty="0">
                <a:solidFill>
                  <a:srgbClr val="FF0000"/>
                </a:solidFill>
              </a:rPr>
              <a:t>制冷机</a:t>
            </a:r>
          </a:p>
        </p:txBody>
      </p:sp>
      <p:sp>
        <p:nvSpPr>
          <p:cNvPr id="8" name="文本框 7">
            <a:extLst>
              <a:ext uri="{FF2B5EF4-FFF2-40B4-BE49-F238E27FC236}">
                <a16:creationId xmlns:a16="http://schemas.microsoft.com/office/drawing/2014/main" id="{81421982-9651-E4AB-DC73-1B7CDE24AAA4}"/>
              </a:ext>
            </a:extLst>
          </p:cNvPr>
          <p:cNvSpPr txBox="1"/>
          <p:nvPr/>
        </p:nvSpPr>
        <p:spPr>
          <a:xfrm>
            <a:off x="2595739" y="2776718"/>
            <a:ext cx="728133" cy="307777"/>
          </a:xfrm>
          <a:prstGeom prst="rect">
            <a:avLst/>
          </a:prstGeom>
          <a:noFill/>
        </p:spPr>
        <p:txBody>
          <a:bodyPr wrap="square" rtlCol="0">
            <a:spAutoFit/>
          </a:bodyPr>
          <a:lstStyle/>
          <a:p>
            <a:r>
              <a:rPr kumimoji="1" lang="en-US" altLang="zh-CN" sz="1400" dirty="0">
                <a:solidFill>
                  <a:srgbClr val="FF0000"/>
                </a:solidFill>
              </a:rPr>
              <a:t>PLC</a:t>
            </a:r>
            <a:endParaRPr kumimoji="1" lang="zh-CN" altLang="en-US" sz="1400" dirty="0">
              <a:solidFill>
                <a:srgbClr val="FF0000"/>
              </a:solidFill>
            </a:endParaRPr>
          </a:p>
        </p:txBody>
      </p:sp>
      <p:cxnSp>
        <p:nvCxnSpPr>
          <p:cNvPr id="10" name="直线箭头连接符 9">
            <a:extLst>
              <a:ext uri="{FF2B5EF4-FFF2-40B4-BE49-F238E27FC236}">
                <a16:creationId xmlns:a16="http://schemas.microsoft.com/office/drawing/2014/main" id="{5C5AD737-063C-9FAB-6671-23748DE05B46}"/>
              </a:ext>
            </a:extLst>
          </p:cNvPr>
          <p:cNvCxnSpPr/>
          <p:nvPr/>
        </p:nvCxnSpPr>
        <p:spPr bwMode="auto">
          <a:xfrm>
            <a:off x="925689" y="3218367"/>
            <a:ext cx="0" cy="100367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直线箭头连接符 10">
            <a:extLst>
              <a:ext uri="{FF2B5EF4-FFF2-40B4-BE49-F238E27FC236}">
                <a16:creationId xmlns:a16="http://schemas.microsoft.com/office/drawing/2014/main" id="{A6D2518E-8BC6-FC71-0C71-6510C76CBC4D}"/>
              </a:ext>
            </a:extLst>
          </p:cNvPr>
          <p:cNvCxnSpPr>
            <a:cxnSpLocks/>
          </p:cNvCxnSpPr>
          <p:nvPr/>
        </p:nvCxnSpPr>
        <p:spPr bwMode="auto">
          <a:xfrm>
            <a:off x="2277533" y="3194554"/>
            <a:ext cx="0" cy="168224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直线箭头连接符 12">
            <a:extLst>
              <a:ext uri="{FF2B5EF4-FFF2-40B4-BE49-F238E27FC236}">
                <a16:creationId xmlns:a16="http://schemas.microsoft.com/office/drawing/2014/main" id="{2971DF5D-D7FF-8AB8-F52C-A717A9560DE1}"/>
              </a:ext>
            </a:extLst>
          </p:cNvPr>
          <p:cNvCxnSpPr>
            <a:cxnSpLocks/>
          </p:cNvCxnSpPr>
          <p:nvPr/>
        </p:nvCxnSpPr>
        <p:spPr bwMode="auto">
          <a:xfrm>
            <a:off x="2858911" y="3064478"/>
            <a:ext cx="0" cy="168224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文本框 13">
            <a:extLst>
              <a:ext uri="{FF2B5EF4-FFF2-40B4-BE49-F238E27FC236}">
                <a16:creationId xmlns:a16="http://schemas.microsoft.com/office/drawing/2014/main" id="{D7E93D2E-57F0-8E7A-9798-251FF93C0F9D}"/>
              </a:ext>
            </a:extLst>
          </p:cNvPr>
          <p:cNvSpPr txBox="1"/>
          <p:nvPr/>
        </p:nvSpPr>
        <p:spPr>
          <a:xfrm>
            <a:off x="3278010" y="2648980"/>
            <a:ext cx="1599270" cy="523220"/>
          </a:xfrm>
          <a:prstGeom prst="rect">
            <a:avLst/>
          </a:prstGeom>
          <a:noFill/>
        </p:spPr>
        <p:txBody>
          <a:bodyPr wrap="square" rtlCol="0">
            <a:spAutoFit/>
          </a:bodyPr>
          <a:lstStyle/>
          <a:p>
            <a:r>
              <a:rPr kumimoji="1" lang="zh-CN" altLang="en-US" sz="1400" dirty="0">
                <a:solidFill>
                  <a:srgbClr val="FF0000"/>
                </a:solidFill>
              </a:rPr>
              <a:t>低压</a:t>
            </a:r>
            <a:r>
              <a:rPr kumimoji="1" lang="en-US" altLang="zh-CN" sz="1400" dirty="0">
                <a:solidFill>
                  <a:srgbClr val="FF0000"/>
                </a:solidFill>
              </a:rPr>
              <a:t>/</a:t>
            </a:r>
            <a:r>
              <a:rPr kumimoji="1" lang="zh-CN" altLang="en-US" sz="1400" dirty="0">
                <a:solidFill>
                  <a:srgbClr val="FF0000"/>
                </a:solidFill>
              </a:rPr>
              <a:t>高压电源，分压器，控制面板</a:t>
            </a:r>
          </a:p>
        </p:txBody>
      </p:sp>
      <p:cxnSp>
        <p:nvCxnSpPr>
          <p:cNvPr id="15" name="直线箭头连接符 14">
            <a:extLst>
              <a:ext uri="{FF2B5EF4-FFF2-40B4-BE49-F238E27FC236}">
                <a16:creationId xmlns:a16="http://schemas.microsoft.com/office/drawing/2014/main" id="{4984ECCB-3CA7-CD26-9AF4-8F6A4CA8B089}"/>
              </a:ext>
            </a:extLst>
          </p:cNvPr>
          <p:cNvCxnSpPr>
            <a:cxnSpLocks/>
          </p:cNvCxnSpPr>
          <p:nvPr/>
        </p:nvCxnSpPr>
        <p:spPr bwMode="auto">
          <a:xfrm flipH="1">
            <a:off x="3635022" y="3084495"/>
            <a:ext cx="110067" cy="113754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直线箭头连接符 16">
            <a:extLst>
              <a:ext uri="{FF2B5EF4-FFF2-40B4-BE49-F238E27FC236}">
                <a16:creationId xmlns:a16="http://schemas.microsoft.com/office/drawing/2014/main" id="{6D43FECB-1505-E444-AE20-A1787E5B2FBD}"/>
              </a:ext>
            </a:extLst>
          </p:cNvPr>
          <p:cNvCxnSpPr>
            <a:cxnSpLocks/>
          </p:cNvCxnSpPr>
          <p:nvPr/>
        </p:nvCxnSpPr>
        <p:spPr bwMode="auto">
          <a:xfrm flipH="1">
            <a:off x="4657964" y="4227435"/>
            <a:ext cx="438632" cy="82110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9" name="文本框 18">
            <a:extLst>
              <a:ext uri="{FF2B5EF4-FFF2-40B4-BE49-F238E27FC236}">
                <a16:creationId xmlns:a16="http://schemas.microsoft.com/office/drawing/2014/main" id="{D71DCD67-A278-B0C7-3B29-F52A723D69E6}"/>
              </a:ext>
            </a:extLst>
          </p:cNvPr>
          <p:cNvSpPr txBox="1"/>
          <p:nvPr/>
        </p:nvSpPr>
        <p:spPr>
          <a:xfrm>
            <a:off x="4841778" y="3852722"/>
            <a:ext cx="829020" cy="307777"/>
          </a:xfrm>
          <a:prstGeom prst="rect">
            <a:avLst/>
          </a:prstGeom>
          <a:noFill/>
        </p:spPr>
        <p:txBody>
          <a:bodyPr wrap="square" rtlCol="0">
            <a:spAutoFit/>
          </a:bodyPr>
          <a:lstStyle/>
          <a:p>
            <a:r>
              <a:rPr kumimoji="1" lang="zh-CN" altLang="en-US" sz="1400" dirty="0">
                <a:solidFill>
                  <a:srgbClr val="FF0000"/>
                </a:solidFill>
              </a:rPr>
              <a:t>总控</a:t>
            </a:r>
            <a:r>
              <a:rPr kumimoji="1" lang="en-US" altLang="zh-CN" sz="1400" dirty="0">
                <a:solidFill>
                  <a:srgbClr val="FF0000"/>
                </a:solidFill>
              </a:rPr>
              <a:t>PC</a:t>
            </a:r>
            <a:endParaRPr kumimoji="1" lang="zh-CN" altLang="en-US" sz="1400" dirty="0">
              <a:solidFill>
                <a:srgbClr val="FF0000"/>
              </a:solidFill>
            </a:endParaRPr>
          </a:p>
        </p:txBody>
      </p:sp>
      <p:pic>
        <p:nvPicPr>
          <p:cNvPr id="20" name="图片 19">
            <a:extLst>
              <a:ext uri="{FF2B5EF4-FFF2-40B4-BE49-F238E27FC236}">
                <a16:creationId xmlns:a16="http://schemas.microsoft.com/office/drawing/2014/main" id="{92659E83-EDB3-904B-5201-C80C35BB7CD6}"/>
              </a:ext>
            </a:extLst>
          </p:cNvPr>
          <p:cNvPicPr>
            <a:picLocks noChangeAspect="1"/>
          </p:cNvPicPr>
          <p:nvPr/>
        </p:nvPicPr>
        <p:blipFill>
          <a:blip r:embed="rId4"/>
          <a:stretch>
            <a:fillRect/>
          </a:stretch>
        </p:blipFill>
        <p:spPr>
          <a:xfrm>
            <a:off x="5576717" y="4983136"/>
            <a:ext cx="3609136" cy="1551295"/>
          </a:xfrm>
          <a:prstGeom prst="rect">
            <a:avLst/>
          </a:prstGeom>
        </p:spPr>
      </p:pic>
      <p:pic>
        <p:nvPicPr>
          <p:cNvPr id="21" name="图片 20">
            <a:extLst>
              <a:ext uri="{FF2B5EF4-FFF2-40B4-BE49-F238E27FC236}">
                <a16:creationId xmlns:a16="http://schemas.microsoft.com/office/drawing/2014/main" id="{621523B8-6DF1-8B95-15EA-A1FE11D52F13}"/>
              </a:ext>
            </a:extLst>
          </p:cNvPr>
          <p:cNvPicPr>
            <a:picLocks noChangeAspect="1"/>
          </p:cNvPicPr>
          <p:nvPr/>
        </p:nvPicPr>
        <p:blipFill>
          <a:blip r:embed="rId5"/>
          <a:stretch>
            <a:fillRect/>
          </a:stretch>
        </p:blipFill>
        <p:spPr>
          <a:xfrm>
            <a:off x="5565827" y="2776718"/>
            <a:ext cx="3599099" cy="2094509"/>
          </a:xfrm>
          <a:prstGeom prst="rect">
            <a:avLst/>
          </a:prstGeom>
        </p:spPr>
      </p:pic>
    </p:spTree>
    <p:extLst>
      <p:ext uri="{BB962C8B-B14F-4D97-AF65-F5344CB8AC3E}">
        <p14:creationId xmlns:p14="http://schemas.microsoft.com/office/powerpoint/2010/main" val="1233618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B348E6-974C-C46E-E0DC-8BF69A7334DB}"/>
              </a:ext>
            </a:extLst>
          </p:cNvPr>
          <p:cNvSpPr>
            <a:spLocks noGrp="1"/>
          </p:cNvSpPr>
          <p:nvPr>
            <p:ph type="title"/>
          </p:nvPr>
        </p:nvSpPr>
        <p:spPr/>
        <p:txBody>
          <a:bodyPr>
            <a:normAutofit/>
          </a:bodyPr>
          <a:lstStyle/>
          <a:p>
            <a:r>
              <a:rPr kumimoji="1" lang="zh-CN" altLang="en-US" dirty="0"/>
              <a:t>生产数据库的建立</a:t>
            </a:r>
          </a:p>
        </p:txBody>
      </p:sp>
      <p:sp>
        <p:nvSpPr>
          <p:cNvPr id="3" name="内容占位符 2">
            <a:extLst>
              <a:ext uri="{FF2B5EF4-FFF2-40B4-BE49-F238E27FC236}">
                <a16:creationId xmlns:a16="http://schemas.microsoft.com/office/drawing/2014/main" id="{20A23A8D-2AA8-9A37-E1B3-6947855A9D16}"/>
              </a:ext>
            </a:extLst>
          </p:cNvPr>
          <p:cNvSpPr>
            <a:spLocks noGrp="1"/>
          </p:cNvSpPr>
          <p:nvPr>
            <p:ph idx="1"/>
          </p:nvPr>
        </p:nvSpPr>
        <p:spPr/>
        <p:txBody>
          <a:bodyPr/>
          <a:lstStyle/>
          <a:p>
            <a:r>
              <a:rPr kumimoji="1" lang="zh-CN" altLang="en-US" dirty="0"/>
              <a:t>通过建立本地</a:t>
            </a:r>
            <a:r>
              <a:rPr kumimoji="1" lang="en-US" altLang="zh-CN" dirty="0"/>
              <a:t> (</a:t>
            </a:r>
            <a:r>
              <a:rPr kumimoji="1" lang="en-US" altLang="zh-CN" dirty="0" err="1"/>
              <a:t>postgres</a:t>
            </a:r>
            <a:r>
              <a:rPr kumimoji="1" lang="en-US" altLang="zh-CN" dirty="0"/>
              <a:t>) </a:t>
            </a:r>
            <a:r>
              <a:rPr kumimoji="1" lang="zh-CN" altLang="en-US" dirty="0"/>
              <a:t>和中心</a:t>
            </a:r>
            <a:r>
              <a:rPr kumimoji="1" lang="en-US" altLang="zh-CN" dirty="0"/>
              <a:t>(CMSR)</a:t>
            </a:r>
            <a:r>
              <a:rPr kumimoji="1" lang="zh-CN" altLang="en-US" dirty="0"/>
              <a:t>数据库保存模块数据</a:t>
            </a:r>
            <a:r>
              <a:rPr kumimoji="1" lang="en-US" altLang="zh-CN" dirty="0"/>
              <a:t> </a:t>
            </a:r>
          </a:p>
          <a:p>
            <a:r>
              <a:rPr kumimoji="1" lang="zh-CN" altLang="en-US" dirty="0"/>
              <a:t>建立基于</a:t>
            </a:r>
            <a:r>
              <a:rPr kumimoji="1" lang="en-US" altLang="zh-CN" dirty="0"/>
              <a:t>Grafana</a:t>
            </a:r>
            <a:r>
              <a:rPr kumimoji="1" lang="zh-CN" altLang="en-US" dirty="0"/>
              <a:t>的信息显示系统实时监测本地数据库内容</a:t>
            </a:r>
            <a:endParaRPr kumimoji="1" lang="en-US" altLang="zh-CN" dirty="0"/>
          </a:p>
          <a:p>
            <a:r>
              <a:rPr kumimoji="1" lang="zh-CN" altLang="en-US" dirty="0"/>
              <a:t>长期</a:t>
            </a:r>
            <a:r>
              <a:rPr kumimoji="1" lang="en-US" altLang="zh-CN" dirty="0"/>
              <a:t>/</a:t>
            </a:r>
            <a:r>
              <a:rPr kumimoji="1" lang="zh-CN" altLang="en-US" dirty="0"/>
              <a:t>大统计量的模块工艺研究正在进行</a:t>
            </a:r>
          </a:p>
        </p:txBody>
      </p:sp>
      <p:sp>
        <p:nvSpPr>
          <p:cNvPr id="4" name="灯片编号占位符 3">
            <a:extLst>
              <a:ext uri="{FF2B5EF4-FFF2-40B4-BE49-F238E27FC236}">
                <a16:creationId xmlns:a16="http://schemas.microsoft.com/office/drawing/2014/main" id="{954CC676-CAE6-47CA-553E-CD4A6FEB1994}"/>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AAFDF4-C13F-BB42-82D0-AAF371E00530}" type="slidenum">
              <a:rPr kumimoji="1" lang="zh-CN" altLang="en-US" smtClean="0"/>
              <a:pPr/>
              <a:t>8</a:t>
            </a:fld>
            <a:endParaRPr kumimoji="1" lang="zh-CN" altLang="en-US"/>
          </a:p>
        </p:txBody>
      </p:sp>
      <p:pic>
        <p:nvPicPr>
          <p:cNvPr id="6" name="图片 5" descr="图示&#10;&#10;AI 生成的内容可能不正确。">
            <a:extLst>
              <a:ext uri="{FF2B5EF4-FFF2-40B4-BE49-F238E27FC236}">
                <a16:creationId xmlns:a16="http://schemas.microsoft.com/office/drawing/2014/main" id="{6F2CEFBC-7E7A-B3DC-6875-9F2CE6EB956A}"/>
              </a:ext>
            </a:extLst>
          </p:cNvPr>
          <p:cNvPicPr>
            <a:picLocks noChangeAspect="1"/>
          </p:cNvPicPr>
          <p:nvPr/>
        </p:nvPicPr>
        <p:blipFill>
          <a:blip r:embed="rId2"/>
          <a:stretch>
            <a:fillRect/>
          </a:stretch>
        </p:blipFill>
        <p:spPr>
          <a:xfrm>
            <a:off x="0" y="3094020"/>
            <a:ext cx="2837330" cy="2804338"/>
          </a:xfrm>
          <a:prstGeom prst="rect">
            <a:avLst/>
          </a:prstGeom>
        </p:spPr>
      </p:pic>
      <p:pic>
        <p:nvPicPr>
          <p:cNvPr id="8" name="图片 7" descr="图形用户界面, 应用程序&#10;&#10;AI 生成的内容可能不正确。">
            <a:extLst>
              <a:ext uri="{FF2B5EF4-FFF2-40B4-BE49-F238E27FC236}">
                <a16:creationId xmlns:a16="http://schemas.microsoft.com/office/drawing/2014/main" id="{576951B2-F97D-8320-CC99-9302A26A36F7}"/>
              </a:ext>
            </a:extLst>
          </p:cNvPr>
          <p:cNvPicPr>
            <a:picLocks noChangeAspect="1"/>
          </p:cNvPicPr>
          <p:nvPr/>
        </p:nvPicPr>
        <p:blipFill>
          <a:blip r:embed="rId3"/>
          <a:stretch>
            <a:fillRect/>
          </a:stretch>
        </p:blipFill>
        <p:spPr>
          <a:xfrm>
            <a:off x="2862434" y="3303712"/>
            <a:ext cx="6054491" cy="2320802"/>
          </a:xfrm>
          <a:prstGeom prst="rect">
            <a:avLst/>
          </a:prstGeom>
        </p:spPr>
      </p:pic>
      <p:sp>
        <p:nvSpPr>
          <p:cNvPr id="7" name="文本框 6">
            <a:extLst>
              <a:ext uri="{FF2B5EF4-FFF2-40B4-BE49-F238E27FC236}">
                <a16:creationId xmlns:a16="http://schemas.microsoft.com/office/drawing/2014/main" id="{D9BD337F-AA77-ED8E-A475-02D1A7292E17}"/>
              </a:ext>
            </a:extLst>
          </p:cNvPr>
          <p:cNvSpPr txBox="1"/>
          <p:nvPr/>
        </p:nvSpPr>
        <p:spPr>
          <a:xfrm>
            <a:off x="428979" y="2094038"/>
            <a:ext cx="8487946" cy="923330"/>
          </a:xfrm>
          <a:prstGeom prst="rect">
            <a:avLst/>
          </a:prstGeom>
          <a:solidFill>
            <a:srgbClr val="92D050"/>
          </a:solidFill>
        </p:spPr>
        <p:txBody>
          <a:bodyPr wrap="square">
            <a:spAutoFit/>
          </a:bodyPr>
          <a:lstStyle/>
          <a:p>
            <a:r>
              <a:rPr lang="zh-CN" altLang="en-US" dirty="0"/>
              <a:t>本地数据库： http://202.122.38.196:3000/</a:t>
            </a:r>
            <a:endParaRPr lang="en-US" altLang="zh-CN" dirty="0"/>
          </a:p>
          <a:p>
            <a:r>
              <a:rPr lang="en-US" altLang="zh-CN" dirty="0"/>
              <a:t>CMSSR</a:t>
            </a:r>
            <a:r>
              <a:rPr lang="zh-CN" altLang="en-US" dirty="0"/>
              <a:t>数据库： </a:t>
            </a:r>
            <a:r>
              <a:rPr lang="fr-FR" altLang="zh-CN" dirty="0"/>
              <a:t>https://</a:t>
            </a:r>
            <a:r>
              <a:rPr lang="fr-FR" altLang="zh-CN" dirty="0" err="1"/>
              <a:t>cmsr-shipment.web.cern.ch</a:t>
            </a:r>
            <a:r>
              <a:rPr lang="fr-FR" altLang="zh-CN" dirty="0"/>
              <a:t>/</a:t>
            </a:r>
            <a:r>
              <a:rPr lang="zh-CN" altLang="en-US" dirty="0"/>
              <a:t> </a:t>
            </a:r>
            <a:r>
              <a:rPr lang="zh-CN" altLang="zh-CN" dirty="0"/>
              <a:t>https://hgcapi.web.cern.ch/docs#/default/parts_barcode_part__barcode__full_get</a:t>
            </a:r>
          </a:p>
        </p:txBody>
      </p:sp>
    </p:spTree>
    <p:extLst>
      <p:ext uri="{BB962C8B-B14F-4D97-AF65-F5344CB8AC3E}">
        <p14:creationId xmlns:p14="http://schemas.microsoft.com/office/powerpoint/2010/main" val="1661054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C8851-955F-A756-5D97-1B4274CD11DC}"/>
              </a:ext>
            </a:extLst>
          </p:cNvPr>
          <p:cNvSpPr>
            <a:spLocks noGrp="1"/>
          </p:cNvSpPr>
          <p:nvPr>
            <p:ph type="title"/>
          </p:nvPr>
        </p:nvSpPr>
        <p:spPr/>
        <p:txBody>
          <a:bodyPr>
            <a:normAutofit/>
          </a:bodyPr>
          <a:lstStyle/>
          <a:p>
            <a:r>
              <a:rPr kumimoji="1" lang="zh-CN" altLang="en-US" dirty="0"/>
              <a:t>建立百平米硅探测器生产流程管理</a:t>
            </a:r>
          </a:p>
        </p:txBody>
      </p:sp>
      <p:sp>
        <p:nvSpPr>
          <p:cNvPr id="3" name="内容占位符 2">
            <a:extLst>
              <a:ext uri="{FF2B5EF4-FFF2-40B4-BE49-F238E27FC236}">
                <a16:creationId xmlns:a16="http://schemas.microsoft.com/office/drawing/2014/main" id="{897E3702-6A0C-B1CE-697A-1B8D70971CEA}"/>
              </a:ext>
            </a:extLst>
          </p:cNvPr>
          <p:cNvSpPr>
            <a:spLocks noGrp="1"/>
          </p:cNvSpPr>
          <p:nvPr>
            <p:ph idx="1"/>
          </p:nvPr>
        </p:nvSpPr>
        <p:spPr>
          <a:xfrm>
            <a:off x="244947" y="1036408"/>
            <a:ext cx="8654105" cy="2008665"/>
          </a:xfrm>
        </p:spPr>
        <p:txBody>
          <a:bodyPr>
            <a:normAutofit fontScale="92500"/>
          </a:bodyPr>
          <a:lstStyle/>
          <a:p>
            <a:r>
              <a:rPr kumimoji="1" lang="zh-CN" altLang="en-US" dirty="0"/>
              <a:t>全速生产</a:t>
            </a:r>
            <a:r>
              <a:rPr kumimoji="1" lang="en-US" altLang="zh-CN" dirty="0"/>
              <a:t>( 16</a:t>
            </a:r>
            <a:r>
              <a:rPr kumimoji="1" lang="zh-CN" altLang="en-US" dirty="0"/>
              <a:t>块模块</a:t>
            </a:r>
            <a:r>
              <a:rPr kumimoji="1" lang="en-US" altLang="zh-CN" dirty="0"/>
              <a:t>/</a:t>
            </a:r>
            <a:r>
              <a:rPr kumimoji="1" lang="zh-CN" altLang="en-US" dirty="0"/>
              <a:t>天</a:t>
            </a:r>
            <a:r>
              <a:rPr kumimoji="1" lang="en-US" altLang="zh-CN" dirty="0"/>
              <a:t>)</a:t>
            </a:r>
            <a:r>
              <a:rPr kumimoji="1" lang="zh-CN" altLang="en-US" dirty="0"/>
              <a:t>时需要</a:t>
            </a:r>
            <a:r>
              <a:rPr kumimoji="1" lang="en-US" altLang="zh-CN" dirty="0"/>
              <a:t>~12 </a:t>
            </a:r>
            <a:r>
              <a:rPr kumimoji="1" lang="zh-CN" altLang="en-US" dirty="0"/>
              <a:t>全职人力通力配合</a:t>
            </a:r>
            <a:endParaRPr kumimoji="1" lang="en-US" altLang="zh-CN" dirty="0"/>
          </a:p>
          <a:p>
            <a:r>
              <a:rPr kumimoji="1" lang="zh-CN" altLang="en-US" dirty="0"/>
              <a:t>建立了生产流程管理网站</a:t>
            </a:r>
            <a:endParaRPr kumimoji="1" lang="en-US" altLang="zh-CN" dirty="0"/>
          </a:p>
          <a:p>
            <a:pPr lvl="1"/>
            <a:r>
              <a:rPr kumimoji="1" lang="zh-CN" altLang="en-US" dirty="0"/>
              <a:t>完善的生产流程、步骤、提醒，保证工艺和质控</a:t>
            </a:r>
            <a:endParaRPr kumimoji="1" lang="en-US" altLang="zh-CN" dirty="0"/>
          </a:p>
          <a:p>
            <a:pPr lvl="1"/>
            <a:r>
              <a:rPr kumimoji="1" lang="zh-CN" altLang="en-US" dirty="0"/>
              <a:t>复旦大学</a:t>
            </a:r>
            <a:r>
              <a:rPr kumimoji="1" lang="en-US" altLang="zh-CN" dirty="0"/>
              <a:t>/</a:t>
            </a:r>
            <a:r>
              <a:rPr kumimoji="1" lang="zh-CN" altLang="en-US" dirty="0"/>
              <a:t>高能所联合研发，</a:t>
            </a:r>
            <a:r>
              <a:rPr kumimoji="1" lang="en-US" altLang="zh-CN" dirty="0"/>
              <a:t>2025</a:t>
            </a:r>
            <a:r>
              <a:rPr kumimoji="1" lang="zh-CN" altLang="en-US" dirty="0"/>
              <a:t>年</a:t>
            </a:r>
            <a:r>
              <a:rPr kumimoji="1" lang="en-US" altLang="zh-CN" dirty="0"/>
              <a:t>3</a:t>
            </a:r>
            <a:r>
              <a:rPr kumimoji="1" lang="zh-CN" altLang="en-US" dirty="0"/>
              <a:t>月上线</a:t>
            </a:r>
            <a:endParaRPr kumimoji="1" lang="en-US" altLang="zh-CN" dirty="0"/>
          </a:p>
          <a:p>
            <a:r>
              <a:rPr kumimoji="1" lang="zh-CN" altLang="en-US" dirty="0"/>
              <a:t>建立值班在线管理网站（使用</a:t>
            </a:r>
            <a:r>
              <a:rPr kumimoji="1" lang="en-US" altLang="zh-CN" dirty="0"/>
              <a:t>JUNO</a:t>
            </a:r>
            <a:r>
              <a:rPr kumimoji="1" lang="zh-CN" altLang="en-US" dirty="0"/>
              <a:t> 值班系统部署，</a:t>
            </a:r>
            <a:r>
              <a:rPr kumimoji="1" lang="en-US" altLang="zh-CN" dirty="0"/>
              <a:t>25</a:t>
            </a:r>
            <a:r>
              <a:rPr kumimoji="1" lang="zh-CN" altLang="en-US" dirty="0"/>
              <a:t>年底上线）</a:t>
            </a:r>
            <a:endParaRPr kumimoji="1" lang="en-US" altLang="zh-CN" dirty="0"/>
          </a:p>
        </p:txBody>
      </p:sp>
      <p:sp>
        <p:nvSpPr>
          <p:cNvPr id="4" name="灯片编号占位符 3">
            <a:extLst>
              <a:ext uri="{FF2B5EF4-FFF2-40B4-BE49-F238E27FC236}">
                <a16:creationId xmlns:a16="http://schemas.microsoft.com/office/drawing/2014/main" id="{BE7FE9D5-1B94-38DA-CD28-F68B36CF60BF}"/>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973300C-797F-D148-A78D-320196FBAF04}" type="slidenum">
              <a:rPr lang="en-US" smtClean="0"/>
              <a:pPr/>
              <a:t>9</a:t>
            </a:fld>
            <a:endParaRPr kumimoji="1" lang="zh-CN" altLang="en-US"/>
          </a:p>
        </p:txBody>
      </p:sp>
      <p:pic>
        <p:nvPicPr>
          <p:cNvPr id="6" name="图片 5" descr="图形用户界面, 文本, 应用程序, 电子邮件&#10;&#10;AI 生成的内容可能不正确。">
            <a:extLst>
              <a:ext uri="{FF2B5EF4-FFF2-40B4-BE49-F238E27FC236}">
                <a16:creationId xmlns:a16="http://schemas.microsoft.com/office/drawing/2014/main" id="{FA926871-3344-4CFD-C8C1-B4D69E1900DA}"/>
              </a:ext>
            </a:extLst>
          </p:cNvPr>
          <p:cNvPicPr>
            <a:picLocks noChangeAspect="1"/>
          </p:cNvPicPr>
          <p:nvPr/>
        </p:nvPicPr>
        <p:blipFill>
          <a:blip r:embed="rId3"/>
          <a:stretch>
            <a:fillRect/>
          </a:stretch>
        </p:blipFill>
        <p:spPr>
          <a:xfrm>
            <a:off x="1" y="3829315"/>
            <a:ext cx="3977639" cy="2151566"/>
          </a:xfrm>
          <a:prstGeom prst="rect">
            <a:avLst/>
          </a:prstGeom>
        </p:spPr>
      </p:pic>
      <p:sp>
        <p:nvSpPr>
          <p:cNvPr id="8" name="文本框 7">
            <a:extLst>
              <a:ext uri="{FF2B5EF4-FFF2-40B4-BE49-F238E27FC236}">
                <a16:creationId xmlns:a16="http://schemas.microsoft.com/office/drawing/2014/main" id="{F7137A15-1660-1F72-359F-5CFF076365D7}"/>
              </a:ext>
            </a:extLst>
          </p:cNvPr>
          <p:cNvSpPr txBox="1"/>
          <p:nvPr/>
        </p:nvSpPr>
        <p:spPr>
          <a:xfrm>
            <a:off x="730689" y="3183278"/>
            <a:ext cx="2317311" cy="507831"/>
          </a:xfrm>
          <a:prstGeom prst="rect">
            <a:avLst/>
          </a:prstGeom>
          <a:solidFill>
            <a:srgbClr val="92D050"/>
          </a:solidFill>
        </p:spPr>
        <p:txBody>
          <a:bodyPr wrap="square">
            <a:spAutoFit/>
          </a:bodyPr>
          <a:lstStyle/>
          <a:p>
            <a:r>
              <a:rPr lang="zh-CN" altLang="en-US" sz="1350" dirty="0"/>
              <a:t>https://hgcal-hgcal-ihep-website.app.cern.ch/</a:t>
            </a:r>
          </a:p>
        </p:txBody>
      </p:sp>
      <p:sp>
        <p:nvSpPr>
          <p:cNvPr id="9" name="文本框 8">
            <a:extLst>
              <a:ext uri="{FF2B5EF4-FFF2-40B4-BE49-F238E27FC236}">
                <a16:creationId xmlns:a16="http://schemas.microsoft.com/office/drawing/2014/main" id="{F327F1D1-8AC7-A49D-8B34-0C1FE93C6CCD}"/>
              </a:ext>
            </a:extLst>
          </p:cNvPr>
          <p:cNvSpPr txBox="1"/>
          <p:nvPr/>
        </p:nvSpPr>
        <p:spPr>
          <a:xfrm>
            <a:off x="1636123" y="4021727"/>
            <a:ext cx="971610" cy="300082"/>
          </a:xfrm>
          <a:prstGeom prst="rect">
            <a:avLst/>
          </a:prstGeom>
          <a:solidFill>
            <a:schemeClr val="bg2"/>
          </a:solidFill>
        </p:spPr>
        <p:txBody>
          <a:bodyPr wrap="square" rtlCol="0">
            <a:spAutoFit/>
          </a:bodyPr>
          <a:lstStyle/>
          <a:p>
            <a:r>
              <a:rPr kumimoji="1" lang="en-US" altLang="zh-CN" sz="1350" dirty="0"/>
              <a:t>checklist</a:t>
            </a:r>
            <a:endParaRPr kumimoji="1" lang="zh-CN" altLang="en-US" sz="1350" dirty="0"/>
          </a:p>
        </p:txBody>
      </p:sp>
      <p:sp>
        <p:nvSpPr>
          <p:cNvPr id="5" name="文本框 4">
            <a:extLst>
              <a:ext uri="{FF2B5EF4-FFF2-40B4-BE49-F238E27FC236}">
                <a16:creationId xmlns:a16="http://schemas.microsoft.com/office/drawing/2014/main" id="{B1D8FAFF-5473-4B01-84A6-AFB806C50031}"/>
              </a:ext>
            </a:extLst>
          </p:cNvPr>
          <p:cNvSpPr txBox="1"/>
          <p:nvPr/>
        </p:nvSpPr>
        <p:spPr>
          <a:xfrm>
            <a:off x="5269809" y="3266283"/>
            <a:ext cx="2892058" cy="300082"/>
          </a:xfrm>
          <a:prstGeom prst="rect">
            <a:avLst/>
          </a:prstGeom>
          <a:solidFill>
            <a:srgbClr val="92D050"/>
          </a:solidFill>
        </p:spPr>
        <p:txBody>
          <a:bodyPr wrap="square">
            <a:spAutoFit/>
          </a:bodyPr>
          <a:lstStyle/>
          <a:p>
            <a:r>
              <a:rPr lang="fr-FR" altLang="zh-CN" sz="1350" dirty="0"/>
              <a:t>http://202.122.38.206/</a:t>
            </a:r>
            <a:r>
              <a:rPr lang="fr-FR" altLang="zh-CN" sz="1350" dirty="0" err="1"/>
              <a:t>cms</a:t>
            </a:r>
            <a:r>
              <a:rPr lang="fr-FR" altLang="zh-CN" sz="1350" dirty="0"/>
              <a:t>-shift/</a:t>
            </a:r>
            <a:endParaRPr lang="zh-CN" altLang="en-US" sz="1350" dirty="0"/>
          </a:p>
        </p:txBody>
      </p:sp>
      <p:pic>
        <p:nvPicPr>
          <p:cNvPr id="11" name="图片 10" descr="图形用户界面, 应用程序, Teams&#10;&#10;AI 生成的内容可能不正确。">
            <a:extLst>
              <a:ext uri="{FF2B5EF4-FFF2-40B4-BE49-F238E27FC236}">
                <a16:creationId xmlns:a16="http://schemas.microsoft.com/office/drawing/2014/main" id="{DA65F177-1BE5-47D7-D012-3D911E86E742}"/>
              </a:ext>
            </a:extLst>
          </p:cNvPr>
          <p:cNvPicPr>
            <a:picLocks noChangeAspect="1"/>
          </p:cNvPicPr>
          <p:nvPr/>
        </p:nvPicPr>
        <p:blipFill>
          <a:blip r:embed="rId4"/>
          <a:stretch>
            <a:fillRect/>
          </a:stretch>
        </p:blipFill>
        <p:spPr>
          <a:xfrm>
            <a:off x="4365850" y="3889693"/>
            <a:ext cx="4374700" cy="2008664"/>
          </a:xfrm>
          <a:prstGeom prst="rect">
            <a:avLst/>
          </a:prstGeom>
        </p:spPr>
      </p:pic>
      <p:sp>
        <p:nvSpPr>
          <p:cNvPr id="12" name="日期占位符 11">
            <a:extLst>
              <a:ext uri="{FF2B5EF4-FFF2-40B4-BE49-F238E27FC236}">
                <a16:creationId xmlns:a16="http://schemas.microsoft.com/office/drawing/2014/main" id="{86D77F63-2B77-6B6A-47A1-682BBCED1F63}"/>
              </a:ext>
            </a:extLst>
          </p:cNvPr>
          <p:cNvSpPr>
            <a:spLocks noGrp="1"/>
          </p:cNvSpPr>
          <p:nvPr>
            <p:ph type="dt" sz="half" idx="10"/>
          </p:nvPr>
        </p:nvSpPr>
        <p:spPr>
          <a:xfrm>
            <a:off x="609600" y="6356351"/>
            <a:ext cx="28448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a:t>11/2/2026</a:t>
            </a:r>
            <a:endParaRPr lang="en-US" dirty="0"/>
          </a:p>
        </p:txBody>
      </p:sp>
      <p:sp>
        <p:nvSpPr>
          <p:cNvPr id="13" name="页脚占位符 12">
            <a:extLst>
              <a:ext uri="{FF2B5EF4-FFF2-40B4-BE49-F238E27FC236}">
                <a16:creationId xmlns:a16="http://schemas.microsoft.com/office/drawing/2014/main" id="{84F3E64A-3B3C-C25E-8058-84C9E2918903}"/>
              </a:ext>
            </a:extLst>
          </p:cNvPr>
          <p:cNvSpPr>
            <a:spLocks noGrp="1"/>
          </p:cNvSpPr>
          <p:nvPr>
            <p:ph type="ftr" sz="quarter" idx="11"/>
          </p:nvPr>
        </p:nvSpPr>
        <p:spPr/>
        <p:txBody>
          <a:bodyPr/>
          <a:lstStyle/>
          <a:p>
            <a:r>
              <a:rPr lang="zh-CN" altLang="en-US"/>
              <a:t>高粒度量能器实验室建设</a:t>
            </a:r>
            <a:endParaRPr lang="en-US"/>
          </a:p>
        </p:txBody>
      </p:sp>
    </p:spTree>
    <p:extLst>
      <p:ext uri="{BB962C8B-B14F-4D97-AF65-F5344CB8AC3E}">
        <p14:creationId xmlns:p14="http://schemas.microsoft.com/office/powerpoint/2010/main" val="9454136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0380,&quot;width&quot;:6840}"/>
</p:tagLst>
</file>

<file path=ppt/theme/theme1.xml><?xml version="1.0" encoding="utf-8"?>
<a:theme xmlns:a="http://schemas.openxmlformats.org/drawingml/2006/main" name="cms_pres">
  <a:themeElements>
    <a:clrScheme name="cms_p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ms_pr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FF0000"/>
            </a:solidFill>
            <a:effectLst/>
            <a:latin typeface="Arial Bol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FF0000"/>
            </a:solidFill>
            <a:effectLst/>
            <a:latin typeface="Arial Bold" charset="0"/>
            <a:ea typeface="ＭＳ Ｐゴシック" charset="0"/>
          </a:defRPr>
        </a:defPPr>
      </a:lstStyle>
    </a:lnDef>
  </a:objectDefaults>
  <a:extraClrSchemeLst>
    <a:extraClrScheme>
      <a:clrScheme name="cms_p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ms_p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ms_p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ms_p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ms_p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ms_p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ms_p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100607</TotalTime>
  <Words>1190</Words>
  <Application>Microsoft Macintosh PowerPoint</Application>
  <PresentationFormat>全屏显示(4:3)</PresentationFormat>
  <Paragraphs>168</Paragraphs>
  <Slides>15</Slides>
  <Notes>7</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15</vt:i4>
      </vt:variant>
    </vt:vector>
  </HeadingPairs>
  <TitlesOfParts>
    <vt:vector size="28" baseType="lpstr">
      <vt:lpstr>华文楷体</vt:lpstr>
      <vt:lpstr>宋体</vt:lpstr>
      <vt:lpstr>宋体</vt:lpstr>
      <vt:lpstr>Arial Bold</vt:lpstr>
      <vt:lpstr>LiberationSans</vt:lpstr>
      <vt:lpstr>ＭＳ Ｐゴシック</vt:lpstr>
      <vt:lpstr>Arial</vt:lpstr>
      <vt:lpstr>Calibri</vt:lpstr>
      <vt:lpstr>Optima</vt:lpstr>
      <vt:lpstr>Symbol</vt:lpstr>
      <vt:lpstr>Verdana</vt:lpstr>
      <vt:lpstr>Wingdings</vt:lpstr>
      <vt:lpstr>cms_pres</vt:lpstr>
      <vt:lpstr>PowerPoint 演示文稿</vt:lpstr>
      <vt:lpstr>CMS 高粒度量能器：基于硅传感器的真五维量能器</vt:lpstr>
      <vt:lpstr>中国CMS高粒度量能器项目</vt:lpstr>
      <vt:lpstr>硅模块集成技术方案</vt:lpstr>
      <vt:lpstr>高能所CMS高粒度量能器硅模块中心</vt:lpstr>
      <vt:lpstr>百平米面积高粒度量能器硅模块集成方案</vt:lpstr>
      <vt:lpstr>多模块温度循环系统</vt:lpstr>
      <vt:lpstr>生产数据库的建立</vt:lpstr>
      <vt:lpstr>建立百平米硅探测器生产流程管理</vt:lpstr>
      <vt:lpstr>高能所高粒度量能器模块生产数量和速度</vt:lpstr>
      <vt:lpstr>高能所MAC生产硅模块的质量</vt:lpstr>
      <vt:lpstr>模块集成精度</vt:lpstr>
      <vt:lpstr>高能所硅模块中心在世界6个中心中处于最前列</vt:lpstr>
      <vt:lpstr>PowerPoint 演示文稿</vt:lpstr>
      <vt:lpstr>总结</vt:lpstr>
    </vt:vector>
  </TitlesOfParts>
  <Company>IHEP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Granularity Calorimeter Module assembly </dc:title>
  <dc:creator>huaqiao ZHANG</dc:creator>
  <cp:lastModifiedBy>Huaqiao Zhang</cp:lastModifiedBy>
  <cp:revision>1232</cp:revision>
  <dcterms:created xsi:type="dcterms:W3CDTF">2016-01-26T17:22:33Z</dcterms:created>
  <dcterms:modified xsi:type="dcterms:W3CDTF">2026-06-26T14:45:22Z</dcterms:modified>
</cp:coreProperties>
</file>