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1343" r:id="rId3"/>
    <p:sldId id="1373" r:id="rId4"/>
    <p:sldId id="1356" r:id="rId5"/>
    <p:sldId id="1371" r:id="rId6"/>
    <p:sldId id="1346" r:id="rId7"/>
    <p:sldId id="1360" r:id="rId8"/>
    <p:sldId id="1361" r:id="rId9"/>
    <p:sldId id="1375" r:id="rId10"/>
    <p:sldId id="1376" r:id="rId11"/>
    <p:sldId id="1362" r:id="rId12"/>
    <p:sldId id="1363" r:id="rId13"/>
    <p:sldId id="1364" r:id="rId14"/>
    <p:sldId id="1365" r:id="rId15"/>
    <p:sldId id="1378" r:id="rId16"/>
    <p:sldId id="1377" r:id="rId17"/>
    <p:sldId id="1366" r:id="rId18"/>
    <p:sldId id="1367" r:id="rId19"/>
    <p:sldId id="1368" r:id="rId20"/>
    <p:sldId id="1379" r:id="rId21"/>
    <p:sldId id="1380" r:id="rId22"/>
    <p:sldId id="1369" r:id="rId23"/>
    <p:sldId id="1381" r:id="rId24"/>
    <p:sldId id="1357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4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A44"/>
    <a:srgbClr val="008200"/>
    <a:srgbClr val="9999FF"/>
    <a:srgbClr val="0066CC"/>
    <a:srgbClr val="F28A3C"/>
    <a:srgbClr val="F8C39A"/>
    <a:srgbClr val="7F7F81"/>
    <a:srgbClr val="0070C0"/>
    <a:srgbClr val="7D7F81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5E6C32-73EE-43C2-8573-D1A9171ADB93}" v="4" dt="2026-06-27T16:58:26.931"/>
  </p1510:revLst>
</p1510:revInfo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48378" autoAdjust="0"/>
  </p:normalViewPr>
  <p:slideViewPr>
    <p:cSldViewPr snapToGrid="0">
      <p:cViewPr varScale="1">
        <p:scale>
          <a:sx n="55" d="100"/>
          <a:sy n="55" d="100"/>
        </p:scale>
        <p:origin x="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0" y="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守龙 吝" userId="2ef205328f66e451" providerId="LiveId" clId="{7CA40079-2B1F-43EA-9FBC-60B8D5093B44}"/>
    <pc:docChg chg="undo custSel addSld delSld modSld sldOrd">
      <pc:chgData name="守龙 吝" userId="2ef205328f66e451" providerId="LiveId" clId="{7CA40079-2B1F-43EA-9FBC-60B8D5093B44}" dt="2026-06-27T17:05:36.730" v="2531" actId="20577"/>
      <pc:docMkLst>
        <pc:docMk/>
      </pc:docMkLst>
      <pc:sldChg chg="addSp delSp modSp mod">
        <pc:chgData name="守龙 吝" userId="2ef205328f66e451" providerId="LiveId" clId="{7CA40079-2B1F-43EA-9FBC-60B8D5093B44}" dt="2026-06-22T14:33:07.616" v="129" actId="20577"/>
        <pc:sldMkLst>
          <pc:docMk/>
          <pc:sldMk cId="0" sldId="256"/>
        </pc:sldMkLst>
        <pc:spChg chg="add del mod">
          <ac:chgData name="守龙 吝" userId="2ef205328f66e451" providerId="LiveId" clId="{7CA40079-2B1F-43EA-9FBC-60B8D5093B44}" dt="2026-06-22T14:32:30.708" v="79" actId="20577"/>
          <ac:spMkLst>
            <pc:docMk/>
            <pc:sldMk cId="0" sldId="256"/>
            <ac:spMk id="6" creationId="{991E3A04-170C-C7FA-FB2E-5B2851C74615}"/>
          </ac:spMkLst>
        </pc:spChg>
        <pc:spChg chg="mod">
          <ac:chgData name="守龙 吝" userId="2ef205328f66e451" providerId="LiveId" clId="{7CA40079-2B1F-43EA-9FBC-60B8D5093B44}" dt="2026-06-22T14:31:43.010" v="48" actId="1076"/>
          <ac:spMkLst>
            <pc:docMk/>
            <pc:sldMk cId="0" sldId="256"/>
            <ac:spMk id="9" creationId="{00000000-0000-0000-0000-000000000000}"/>
          </ac:spMkLst>
        </pc:spChg>
        <pc:spChg chg="mod">
          <ac:chgData name="守龙 吝" userId="2ef205328f66e451" providerId="LiveId" clId="{7CA40079-2B1F-43EA-9FBC-60B8D5093B44}" dt="2026-06-22T14:32:41.636" v="87" actId="20577"/>
          <ac:spMkLst>
            <pc:docMk/>
            <pc:sldMk cId="0" sldId="256"/>
            <ac:spMk id="11" creationId="{00000000-0000-0000-0000-000000000000}"/>
          </ac:spMkLst>
        </pc:spChg>
        <pc:spChg chg="mod">
          <ac:chgData name="守龙 吝" userId="2ef205328f66e451" providerId="LiveId" clId="{7CA40079-2B1F-43EA-9FBC-60B8D5093B44}" dt="2026-06-22T14:33:07.616" v="129" actId="20577"/>
          <ac:spMkLst>
            <pc:docMk/>
            <pc:sldMk cId="0" sldId="256"/>
            <ac:spMk id="12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3T07:33:29.496" v="2098" actId="20577"/>
        <pc:sldMkLst>
          <pc:docMk/>
          <pc:sldMk cId="0" sldId="1343"/>
        </pc:sldMkLst>
        <pc:spChg chg="mod">
          <ac:chgData name="守龙 吝" userId="2ef205328f66e451" providerId="LiveId" clId="{7CA40079-2B1F-43EA-9FBC-60B8D5093B44}" dt="2026-06-23T07:33:29.496" v="2098" actId="20577"/>
          <ac:spMkLst>
            <pc:docMk/>
            <pc:sldMk cId="0" sldId="1343"/>
            <ac:spMk id="2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41:01.629" v="2261" actId="207"/>
        <pc:sldMkLst>
          <pc:docMk/>
          <pc:sldMk cId="0" sldId="1346"/>
        </pc:sldMkLst>
        <pc:spChg chg="mod">
          <ac:chgData name="守龙 吝" userId="2ef205328f66e451" providerId="LiveId" clId="{7CA40079-2B1F-43EA-9FBC-60B8D5093B44}" dt="2026-06-27T16:41:01.629" v="2261" actId="207"/>
          <ac:spMkLst>
            <pc:docMk/>
            <pc:sldMk cId="0" sldId="1346"/>
            <ac:spMk id="2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50:47.355" v="2397" actId="20577"/>
        <pc:sldMkLst>
          <pc:docMk/>
          <pc:sldMk cId="0" sldId="1356"/>
        </pc:sldMkLst>
        <pc:spChg chg="mod">
          <ac:chgData name="守龙 吝" userId="2ef205328f66e451" providerId="LiveId" clId="{7CA40079-2B1F-43EA-9FBC-60B8D5093B44}" dt="2026-06-27T16:50:47.355" v="2397" actId="20577"/>
          <ac:spMkLst>
            <pc:docMk/>
            <pc:sldMk cId="0" sldId="1356"/>
            <ac:spMk id="4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55:22.622" v="2399" actId="207"/>
        <pc:sldMkLst>
          <pc:docMk/>
          <pc:sldMk cId="0" sldId="1361"/>
        </pc:sldMkLst>
        <pc:spChg chg="mod">
          <ac:chgData name="守龙 吝" userId="2ef205328f66e451" providerId="LiveId" clId="{7CA40079-2B1F-43EA-9FBC-60B8D5093B44}" dt="2026-06-27T16:55:22.622" v="2399" actId="207"/>
          <ac:spMkLst>
            <pc:docMk/>
            <pc:sldMk cId="0" sldId="1361"/>
            <ac:spMk id="13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56:42.330" v="2402" actId="207"/>
        <pc:sldMkLst>
          <pc:docMk/>
          <pc:sldMk cId="0" sldId="1362"/>
        </pc:sldMkLst>
        <pc:spChg chg="mod">
          <ac:chgData name="守龙 吝" userId="2ef205328f66e451" providerId="LiveId" clId="{7CA40079-2B1F-43EA-9FBC-60B8D5093B44}" dt="2026-06-27T16:56:42.330" v="2402" actId="207"/>
          <ac:spMkLst>
            <pc:docMk/>
            <pc:sldMk cId="0" sldId="1362"/>
            <ac:spMk id="13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57:01.998" v="2403" actId="207"/>
        <pc:sldMkLst>
          <pc:docMk/>
          <pc:sldMk cId="0" sldId="1363"/>
        </pc:sldMkLst>
        <pc:spChg chg="mod">
          <ac:chgData name="守龙 吝" userId="2ef205328f66e451" providerId="LiveId" clId="{7CA40079-2B1F-43EA-9FBC-60B8D5093B44}" dt="2026-06-27T16:57:01.998" v="2403" actId="207"/>
          <ac:spMkLst>
            <pc:docMk/>
            <pc:sldMk cId="0" sldId="1363"/>
            <ac:spMk id="13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57:35.888" v="2404" actId="207"/>
        <pc:sldMkLst>
          <pc:docMk/>
          <pc:sldMk cId="0" sldId="1364"/>
        </pc:sldMkLst>
        <pc:spChg chg="mod">
          <ac:chgData name="守龙 吝" userId="2ef205328f66e451" providerId="LiveId" clId="{7CA40079-2B1F-43EA-9FBC-60B8D5093B44}" dt="2026-06-27T16:57:35.888" v="2404" actId="207"/>
          <ac:spMkLst>
            <pc:docMk/>
            <pc:sldMk cId="0" sldId="1364"/>
            <ac:spMk id="13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6:58:18.279" v="2434" actId="20577"/>
        <pc:sldMkLst>
          <pc:docMk/>
          <pc:sldMk cId="0" sldId="1365"/>
        </pc:sldMkLst>
        <pc:spChg chg="mod">
          <ac:chgData name="守龙 吝" userId="2ef205328f66e451" providerId="LiveId" clId="{7CA40079-2B1F-43EA-9FBC-60B8D5093B44}" dt="2026-06-27T16:58:18.279" v="2434" actId="20577"/>
          <ac:spMkLst>
            <pc:docMk/>
            <pc:sldMk cId="0" sldId="1365"/>
            <ac:spMk id="13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7:02:20.280" v="2521" actId="20577"/>
        <pc:sldMkLst>
          <pc:docMk/>
          <pc:sldMk cId="0" sldId="1366"/>
        </pc:sldMkLst>
        <pc:spChg chg="mod">
          <ac:chgData name="守龙 吝" userId="2ef205328f66e451" providerId="LiveId" clId="{7CA40079-2B1F-43EA-9FBC-60B8D5093B44}" dt="2026-06-27T17:02:20.280" v="2521" actId="20577"/>
          <ac:spMkLst>
            <pc:docMk/>
            <pc:sldMk cId="0" sldId="1366"/>
            <ac:spMk id="13" creationId="{00000000-0000-0000-0000-000000000000}"/>
          </ac:spMkLst>
        </pc:spChg>
      </pc:sldChg>
      <pc:sldChg chg="modSp mod">
        <pc:chgData name="守龙 吝" userId="2ef205328f66e451" providerId="LiveId" clId="{7CA40079-2B1F-43EA-9FBC-60B8D5093B44}" dt="2026-06-27T17:03:44.752" v="2523" actId="207"/>
        <pc:sldMkLst>
          <pc:docMk/>
          <pc:sldMk cId="0" sldId="1367"/>
        </pc:sldMkLst>
        <pc:spChg chg="mod">
          <ac:chgData name="守龙 吝" userId="2ef205328f66e451" providerId="LiveId" clId="{7CA40079-2B1F-43EA-9FBC-60B8D5093B44}" dt="2026-06-27T17:03:35.312" v="2522" actId="207"/>
          <ac:spMkLst>
            <pc:docMk/>
            <pc:sldMk cId="0" sldId="1367"/>
            <ac:spMk id="9" creationId="{00000000-0000-0000-0000-000000000000}"/>
          </ac:spMkLst>
        </pc:spChg>
        <pc:spChg chg="mod">
          <ac:chgData name="守龙 吝" userId="2ef205328f66e451" providerId="LiveId" clId="{7CA40079-2B1F-43EA-9FBC-60B8D5093B44}" dt="2026-06-27T17:03:44.752" v="2523" actId="207"/>
          <ac:spMkLst>
            <pc:docMk/>
            <pc:sldMk cId="0" sldId="1367"/>
            <ac:spMk id="11" creationId="{00000000-0000-0000-0000-000000000000}"/>
          </ac:spMkLst>
        </pc:spChg>
      </pc:sldChg>
      <pc:sldChg chg="addSp delSp modSp mod">
        <pc:chgData name="守龙 吝" userId="2ef205328f66e451" providerId="LiveId" clId="{7CA40079-2B1F-43EA-9FBC-60B8D5093B44}" dt="2026-06-27T17:05:22.062" v="2530" actId="20577"/>
        <pc:sldMkLst>
          <pc:docMk/>
          <pc:sldMk cId="0" sldId="1369"/>
        </pc:sldMkLst>
        <pc:spChg chg="mod">
          <ac:chgData name="守龙 吝" userId="2ef205328f66e451" providerId="LiveId" clId="{7CA40079-2B1F-43EA-9FBC-60B8D5093B44}" dt="2026-06-27T17:05:22.062" v="2530" actId="20577"/>
          <ac:spMkLst>
            <pc:docMk/>
            <pc:sldMk cId="0" sldId="1369"/>
            <ac:spMk id="4" creationId="{00000000-0000-0000-0000-000000000000}"/>
          </ac:spMkLst>
        </pc:spChg>
        <pc:picChg chg="add del mod">
          <ac:chgData name="守龙 吝" userId="2ef205328f66e451" providerId="LiveId" clId="{7CA40079-2B1F-43EA-9FBC-60B8D5093B44}" dt="2026-06-27T16:35:26.623" v="2172" actId="478"/>
          <ac:picMkLst>
            <pc:docMk/>
            <pc:sldMk cId="0" sldId="1369"/>
            <ac:picMk id="5" creationId="{33D1FA6E-2395-E864-A52E-55A93800AF4C}"/>
          </ac:picMkLst>
        </pc:picChg>
        <pc:picChg chg="add del mod">
          <ac:chgData name="守龙 吝" userId="2ef205328f66e451" providerId="LiveId" clId="{7CA40079-2B1F-43EA-9FBC-60B8D5093B44}" dt="2026-06-27T16:35:26.068" v="2171" actId="478"/>
          <ac:picMkLst>
            <pc:docMk/>
            <pc:sldMk cId="0" sldId="1369"/>
            <ac:picMk id="8" creationId="{87CA006A-818F-C2D7-EE25-EC016375D24B}"/>
          </ac:picMkLst>
        </pc:picChg>
        <pc:picChg chg="add del mod">
          <ac:chgData name="守龙 吝" userId="2ef205328f66e451" providerId="LiveId" clId="{7CA40079-2B1F-43EA-9FBC-60B8D5093B44}" dt="2026-06-27T16:35:25.426" v="2170" actId="478"/>
          <ac:picMkLst>
            <pc:docMk/>
            <pc:sldMk cId="0" sldId="1369"/>
            <ac:picMk id="10" creationId="{E10916D4-559C-8390-2BDD-FB55F35EF17A}"/>
          </ac:picMkLst>
        </pc:picChg>
      </pc:sldChg>
      <pc:sldChg chg="addSp delSp modSp del mod">
        <pc:chgData name="守龙 吝" userId="2ef205328f66e451" providerId="LiveId" clId="{7CA40079-2B1F-43EA-9FBC-60B8D5093B44}" dt="2026-06-27T16:28:28.960" v="2142" actId="47"/>
        <pc:sldMkLst>
          <pc:docMk/>
          <pc:sldMk cId="0" sldId="1370"/>
        </pc:sldMkLst>
      </pc:sldChg>
      <pc:sldChg chg="modSp add">
        <pc:chgData name="守龙 吝" userId="2ef205328f66e451" providerId="LiveId" clId="{7CA40079-2B1F-43EA-9FBC-60B8D5093B44}" dt="2026-06-27T16:51:55.181" v="2398"/>
        <pc:sldMkLst>
          <pc:docMk/>
          <pc:sldMk cId="2358946667" sldId="1371"/>
        </pc:sldMkLst>
        <pc:spChg chg="mod">
          <ac:chgData name="守龙 吝" userId="2ef205328f66e451" providerId="LiveId" clId="{7CA40079-2B1F-43EA-9FBC-60B8D5093B44}" dt="2026-06-27T16:51:55.181" v="2398"/>
          <ac:spMkLst>
            <pc:docMk/>
            <pc:sldMk cId="2358946667" sldId="1371"/>
            <ac:spMk id="3" creationId="{FDC3001D-AA98-DE3F-BCFF-5B98B9159604}"/>
          </ac:spMkLst>
        </pc:spChg>
      </pc:sldChg>
      <pc:sldChg chg="addSp delSp modSp add del mod">
        <pc:chgData name="守龙 吝" userId="2ef205328f66e451" providerId="LiveId" clId="{7CA40079-2B1F-43EA-9FBC-60B8D5093B44}" dt="2026-06-27T16:28:32.911" v="2143" actId="47"/>
        <pc:sldMkLst>
          <pc:docMk/>
          <pc:sldMk cId="1276930032" sldId="1372"/>
        </pc:sldMkLst>
      </pc:sldChg>
      <pc:sldChg chg="addSp delSp modSp add mod ord">
        <pc:chgData name="守龙 吝" userId="2ef205328f66e451" providerId="LiveId" clId="{7CA40079-2B1F-43EA-9FBC-60B8D5093B44}" dt="2026-06-27T16:28:46.082" v="2145" actId="207"/>
        <pc:sldMkLst>
          <pc:docMk/>
          <pc:sldMk cId="242261683" sldId="1373"/>
        </pc:sldMkLst>
        <pc:spChg chg="mod">
          <ac:chgData name="守龙 吝" userId="2ef205328f66e451" providerId="LiveId" clId="{7CA40079-2B1F-43EA-9FBC-60B8D5093B44}" dt="2026-06-23T07:33:55.898" v="2137" actId="20577"/>
          <ac:spMkLst>
            <pc:docMk/>
            <pc:sldMk cId="242261683" sldId="1373"/>
            <ac:spMk id="3" creationId="{3EA1ACA2-468C-D66B-F1B8-D3F609A60F7C}"/>
          </ac:spMkLst>
        </pc:spChg>
        <pc:spChg chg="add mod">
          <ac:chgData name="守龙 吝" userId="2ef205328f66e451" providerId="LiveId" clId="{7CA40079-2B1F-43EA-9FBC-60B8D5093B44}" dt="2026-06-23T07:19:07.727" v="1419" actId="1076"/>
          <ac:spMkLst>
            <pc:docMk/>
            <pc:sldMk cId="242261683" sldId="1373"/>
            <ac:spMk id="7" creationId="{83DF941B-1406-088A-73FA-FFB173CBF6D5}"/>
          </ac:spMkLst>
        </pc:spChg>
        <pc:spChg chg="add mod">
          <ac:chgData name="守龙 吝" userId="2ef205328f66e451" providerId="LiveId" clId="{7CA40079-2B1F-43EA-9FBC-60B8D5093B44}" dt="2026-06-27T16:28:46.082" v="2145" actId="207"/>
          <ac:spMkLst>
            <pc:docMk/>
            <pc:sldMk cId="242261683" sldId="1373"/>
            <ac:spMk id="9" creationId="{5AF963FE-7605-C4F7-CECB-4ADEDEB22050}"/>
          </ac:spMkLst>
        </pc:spChg>
        <pc:picChg chg="add mod">
          <ac:chgData name="守龙 吝" userId="2ef205328f66e451" providerId="LiveId" clId="{7CA40079-2B1F-43EA-9FBC-60B8D5093B44}" dt="2026-06-23T07:19:04.671" v="1418" actId="14100"/>
          <ac:picMkLst>
            <pc:docMk/>
            <pc:sldMk cId="242261683" sldId="1373"/>
            <ac:picMk id="2" creationId="{9FA4A6B6-1518-8338-FDAE-F9980CEC114D}"/>
          </ac:picMkLst>
        </pc:picChg>
      </pc:sldChg>
      <pc:sldChg chg="addSp delSp modSp add del mod">
        <pc:chgData name="守龙 吝" userId="2ef205328f66e451" providerId="LiveId" clId="{7CA40079-2B1F-43EA-9FBC-60B8D5093B44}" dt="2026-06-27T16:29:06.232" v="2146" actId="47"/>
        <pc:sldMkLst>
          <pc:docMk/>
          <pc:sldMk cId="811149109" sldId="1374"/>
        </pc:sldMkLst>
      </pc:sldChg>
      <pc:sldChg chg="modSp mod">
        <pc:chgData name="守龙 吝" userId="2ef205328f66e451" providerId="LiveId" clId="{7CA40079-2B1F-43EA-9FBC-60B8D5093B44}" dt="2026-06-27T16:34:50.713" v="2165" actId="1076"/>
        <pc:sldMkLst>
          <pc:docMk/>
          <pc:sldMk cId="3124052719" sldId="1376"/>
        </pc:sldMkLst>
        <pc:picChg chg="mod">
          <ac:chgData name="守龙 吝" userId="2ef205328f66e451" providerId="LiveId" clId="{7CA40079-2B1F-43EA-9FBC-60B8D5093B44}" dt="2026-06-27T16:34:50.713" v="2165" actId="1076"/>
          <ac:picMkLst>
            <pc:docMk/>
            <pc:sldMk cId="3124052719" sldId="1376"/>
            <ac:picMk id="5" creationId="{3D2F1BF6-AD5F-B2F5-1248-3E4D7D802DBE}"/>
          </ac:picMkLst>
        </pc:picChg>
        <pc:picChg chg="mod">
          <ac:chgData name="守龙 吝" userId="2ef205328f66e451" providerId="LiveId" clId="{7CA40079-2B1F-43EA-9FBC-60B8D5093B44}" dt="2026-06-27T16:34:50.713" v="2165" actId="1076"/>
          <ac:picMkLst>
            <pc:docMk/>
            <pc:sldMk cId="3124052719" sldId="1376"/>
            <ac:picMk id="9" creationId="{7DDE2EF7-D836-4166-4519-24A9FD814C5D}"/>
          </ac:picMkLst>
        </pc:picChg>
        <pc:picChg chg="mod">
          <ac:chgData name="守龙 吝" userId="2ef205328f66e451" providerId="LiveId" clId="{7CA40079-2B1F-43EA-9FBC-60B8D5093B44}" dt="2026-06-27T16:34:50.713" v="2165" actId="1076"/>
          <ac:picMkLst>
            <pc:docMk/>
            <pc:sldMk cId="3124052719" sldId="1376"/>
            <ac:picMk id="11" creationId="{70D4B1F9-C90A-CD60-04C7-6FD5F55D35D8}"/>
          </ac:picMkLst>
        </pc:picChg>
        <pc:picChg chg="mod">
          <ac:chgData name="守龙 吝" userId="2ef205328f66e451" providerId="LiveId" clId="{7CA40079-2B1F-43EA-9FBC-60B8D5093B44}" dt="2026-06-27T16:34:50.713" v="2165" actId="1076"/>
          <ac:picMkLst>
            <pc:docMk/>
            <pc:sldMk cId="3124052719" sldId="1376"/>
            <ac:picMk id="14" creationId="{F00ADABB-E4CD-EF77-EA06-03AD0B0D2823}"/>
          </ac:picMkLst>
        </pc:picChg>
      </pc:sldChg>
      <pc:sldChg chg="modSp mod">
        <pc:chgData name="守龙 吝" userId="2ef205328f66e451" providerId="LiveId" clId="{7CA40079-2B1F-43EA-9FBC-60B8D5093B44}" dt="2026-06-27T17:01:30.294" v="2443" actId="20577"/>
        <pc:sldMkLst>
          <pc:docMk/>
          <pc:sldMk cId="1401943278" sldId="1377"/>
        </pc:sldMkLst>
        <pc:spChg chg="mod">
          <ac:chgData name="守龙 吝" userId="2ef205328f66e451" providerId="LiveId" clId="{7CA40079-2B1F-43EA-9FBC-60B8D5093B44}" dt="2026-06-27T17:01:30.294" v="2443" actId="20577"/>
          <ac:spMkLst>
            <pc:docMk/>
            <pc:sldMk cId="1401943278" sldId="1377"/>
            <ac:spMk id="13" creationId="{48E1D9AB-5C08-C452-710D-BC8DF36E2D88}"/>
          </ac:spMkLst>
        </pc:spChg>
      </pc:sldChg>
      <pc:sldChg chg="modSp mod">
        <pc:chgData name="守龙 吝" userId="2ef205328f66e451" providerId="LiveId" clId="{7CA40079-2B1F-43EA-9FBC-60B8D5093B44}" dt="2026-06-27T16:59:19.935" v="2436" actId="207"/>
        <pc:sldMkLst>
          <pc:docMk/>
          <pc:sldMk cId="1903384858" sldId="1378"/>
        </pc:sldMkLst>
        <pc:spChg chg="mod">
          <ac:chgData name="守龙 吝" userId="2ef205328f66e451" providerId="LiveId" clId="{7CA40079-2B1F-43EA-9FBC-60B8D5093B44}" dt="2026-06-27T16:40:11.296" v="2213" actId="20577"/>
          <ac:spMkLst>
            <pc:docMk/>
            <pc:sldMk cId="1903384858" sldId="1378"/>
            <ac:spMk id="2" creationId="{DA7886AF-6707-B377-6E18-D8C4C30930E5}"/>
          </ac:spMkLst>
        </pc:spChg>
        <pc:spChg chg="mod">
          <ac:chgData name="守龙 吝" userId="2ef205328f66e451" providerId="LiveId" clId="{7CA40079-2B1F-43EA-9FBC-60B8D5093B44}" dt="2026-06-27T16:59:19.935" v="2436" actId="207"/>
          <ac:spMkLst>
            <pc:docMk/>
            <pc:sldMk cId="1903384858" sldId="1378"/>
            <ac:spMk id="13" creationId="{C68A5D4F-8AF2-F2F5-E7B8-F360DC507AF1}"/>
          </ac:spMkLst>
        </pc:spChg>
      </pc:sldChg>
      <pc:sldChg chg="modSp mod">
        <pc:chgData name="守龙 吝" userId="2ef205328f66e451" providerId="LiveId" clId="{7CA40079-2B1F-43EA-9FBC-60B8D5093B44}" dt="2026-06-27T17:04:28.757" v="2526" actId="207"/>
        <pc:sldMkLst>
          <pc:docMk/>
          <pc:sldMk cId="1287101824" sldId="1379"/>
        </pc:sldMkLst>
        <pc:spChg chg="mod">
          <ac:chgData name="守龙 吝" userId="2ef205328f66e451" providerId="LiveId" clId="{7CA40079-2B1F-43EA-9FBC-60B8D5093B44}" dt="2026-06-27T17:04:28.757" v="2526" actId="207"/>
          <ac:spMkLst>
            <pc:docMk/>
            <pc:sldMk cId="1287101824" sldId="1379"/>
            <ac:spMk id="9" creationId="{41009F52-B5C6-21ED-4448-71D2CC9AEF74}"/>
          </ac:spMkLst>
        </pc:spChg>
      </pc:sldChg>
      <pc:sldChg chg="modSp mod">
        <pc:chgData name="守龙 吝" userId="2ef205328f66e451" providerId="LiveId" clId="{7CA40079-2B1F-43EA-9FBC-60B8D5093B44}" dt="2026-06-27T17:05:02.662" v="2528" actId="207"/>
        <pc:sldMkLst>
          <pc:docMk/>
          <pc:sldMk cId="2181561827" sldId="1380"/>
        </pc:sldMkLst>
        <pc:spChg chg="mod">
          <ac:chgData name="守龙 吝" userId="2ef205328f66e451" providerId="LiveId" clId="{7CA40079-2B1F-43EA-9FBC-60B8D5093B44}" dt="2026-06-27T17:05:02.662" v="2528" actId="207"/>
          <ac:spMkLst>
            <pc:docMk/>
            <pc:sldMk cId="2181561827" sldId="1380"/>
            <ac:spMk id="9" creationId="{488F29F3-9CCD-DA5D-9AD9-D0881907C5DB}"/>
          </ac:spMkLst>
        </pc:spChg>
      </pc:sldChg>
      <pc:sldChg chg="addSp delSp modSp add mod">
        <pc:chgData name="守龙 吝" userId="2ef205328f66e451" providerId="LiveId" clId="{7CA40079-2B1F-43EA-9FBC-60B8D5093B44}" dt="2026-06-27T17:05:36.730" v="2531" actId="20577"/>
        <pc:sldMkLst>
          <pc:docMk/>
          <pc:sldMk cId="4262794248" sldId="1381"/>
        </pc:sldMkLst>
        <pc:spChg chg="mod">
          <ac:chgData name="守龙 吝" userId="2ef205328f66e451" providerId="LiveId" clId="{7CA40079-2B1F-43EA-9FBC-60B8D5093B44}" dt="2026-06-27T17:05:36.730" v="2531" actId="20577"/>
          <ac:spMkLst>
            <pc:docMk/>
            <pc:sldMk cId="4262794248" sldId="1381"/>
            <ac:spMk id="4" creationId="{6A0B335F-7B9F-6861-000E-34F5B1579E0E}"/>
          </ac:spMkLst>
        </pc:spChg>
        <pc:picChg chg="add mod">
          <ac:chgData name="守龙 吝" userId="2ef205328f66e451" providerId="LiveId" clId="{7CA40079-2B1F-43EA-9FBC-60B8D5093B44}" dt="2026-06-27T16:45:34.141" v="2289" actId="1076"/>
          <ac:picMkLst>
            <pc:docMk/>
            <pc:sldMk cId="4262794248" sldId="1381"/>
            <ac:picMk id="5" creationId="{7627B2E2-D371-0197-4E4F-33A7E1F30501}"/>
          </ac:picMkLst>
        </pc:picChg>
        <pc:picChg chg="add del mod">
          <ac:chgData name="守龙 吝" userId="2ef205328f66e451" providerId="LiveId" clId="{7CA40079-2B1F-43EA-9FBC-60B8D5093B44}" dt="2026-06-27T16:45:55.852" v="2300" actId="21"/>
          <ac:picMkLst>
            <pc:docMk/>
            <pc:sldMk cId="4262794248" sldId="1381"/>
            <ac:picMk id="8" creationId="{E1F5F283-DF44-AE7F-D846-7890FDD820AF}"/>
          </ac:picMkLst>
        </pc:picChg>
        <pc:picChg chg="add mod">
          <ac:chgData name="守龙 吝" userId="2ef205328f66e451" providerId="LiveId" clId="{7CA40079-2B1F-43EA-9FBC-60B8D5093B44}" dt="2026-06-27T16:42:40.037" v="2283" actId="1076"/>
          <ac:picMkLst>
            <pc:docMk/>
            <pc:sldMk cId="4262794248" sldId="1381"/>
            <ac:picMk id="10" creationId="{605C28D0-63E1-7B29-6A95-A6DB961CD435}"/>
          </ac:picMkLst>
        </pc:picChg>
        <pc:picChg chg="add mod">
          <ac:chgData name="守龙 吝" userId="2ef205328f66e451" providerId="LiveId" clId="{7CA40079-2B1F-43EA-9FBC-60B8D5093B44}" dt="2026-06-27T16:47:55.207" v="2395" actId="14100"/>
          <ac:picMkLst>
            <pc:docMk/>
            <pc:sldMk cId="4262794248" sldId="1381"/>
            <ac:picMk id="12" creationId="{864730EA-1B4A-3179-574C-EE5CD869DDB2}"/>
          </ac:picMkLst>
        </pc:picChg>
        <pc:picChg chg="add mod">
          <ac:chgData name="守龙 吝" userId="2ef205328f66e451" providerId="LiveId" clId="{7CA40079-2B1F-43EA-9FBC-60B8D5093B44}" dt="2026-06-27T16:45:54.840" v="2299" actId="1076"/>
          <ac:picMkLst>
            <pc:docMk/>
            <pc:sldMk cId="4262794248" sldId="1381"/>
            <ac:picMk id="14" creationId="{08878581-DC18-D238-05A0-47CCBA15126E}"/>
          </ac:picMkLst>
        </pc:picChg>
        <pc:picChg chg="add">
          <ac:chgData name="守龙 吝" userId="2ef205328f66e451" providerId="LiveId" clId="{7CA40079-2B1F-43EA-9FBC-60B8D5093B44}" dt="2026-06-27T16:45:56.199" v="2301" actId="22"/>
          <ac:picMkLst>
            <pc:docMk/>
            <pc:sldMk cId="4262794248" sldId="1381"/>
            <ac:picMk id="16" creationId="{8FD878E5-6C16-E6B2-D3C7-8180824905C1}"/>
          </ac:picMkLst>
        </pc:picChg>
        <pc:picChg chg="add mod modCrop">
          <ac:chgData name="守龙 吝" userId="2ef205328f66e451" providerId="LiveId" clId="{7CA40079-2B1F-43EA-9FBC-60B8D5093B44}" dt="2026-06-27T16:46:14.358" v="2309" actId="1076"/>
          <ac:picMkLst>
            <pc:docMk/>
            <pc:sldMk cId="4262794248" sldId="1381"/>
            <ac:picMk id="18" creationId="{91CE9889-3240-0C18-6352-EAE003DFE60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0BB4C-BB58-415E-971E-CD4AAF0BDB23}" type="datetimeFigureOut">
              <a:rPr lang="en-US" smtClean="0"/>
              <a:t>6/28/2026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8646F-A249-45AA-AB67-ED6A70DF90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1pPr>
    <a:lvl2pPr indent="2286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2pPr>
    <a:lvl3pPr indent="4572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3pPr>
    <a:lvl4pPr indent="6858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4pPr>
    <a:lvl5pPr indent="9144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5pPr>
    <a:lvl6pPr indent="11430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6pPr>
    <a:lvl7pPr indent="13716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7pPr>
    <a:lvl8pPr indent="16002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8pPr>
    <a:lvl9pPr indent="1828800" defTabSz="457200" latinLnBrk="0">
      <a:defRPr sz="1200">
        <a:solidFill>
          <a:srgbClr val="1A1818"/>
        </a:solidFill>
        <a:uFill>
          <a:solidFill>
            <a:srgbClr val="1A1818"/>
          </a:solidFill>
        </a:uFill>
        <a:latin typeface="+mn-lt"/>
        <a:ea typeface="+mn-ea"/>
        <a:cs typeface="+mn-cs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32EA9-DF80-55AE-D00C-DD5ED01E6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A9C64C-5585-9ABD-00D6-141DAE3C52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CBC4AF-FDE6-AF3C-E404-A60B33CBF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064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D51FE-19D9-BBFB-4F4D-2A0F4BA0E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5E5CC4-66C6-356C-06F8-FE79ADE12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DEA43C-189E-5368-9F9E-3875435C0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92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EF1D5-76A2-E653-E805-CBC07FA15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020AA1-F5ED-2726-A938-B37DFD6E1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350C2-2087-C136-2A76-292163C10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54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C6BA4-56D5-702B-3BFE-2D16CCF8C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D59010-FF71-EC22-0F86-513948B2BF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26EB35-08A8-7F36-5466-A5D440E26A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936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BF42D-E937-1ED8-799C-05462D992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13FA4-C8FE-0618-3539-BC2C7C62E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97BB1-5B8F-7921-AF83-FB047AB146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22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86E41-5354-5868-B928-C73162B6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9027F0-A09B-B698-AE60-1995BF805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88BB9-0EF7-F28B-E44E-B7D0CD33F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83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FAD5-BF6A-3DF3-12FC-4913CDADD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5C35B2-EEAD-F68A-B525-914A272790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BB202-44B1-AD64-A4FF-1C68EFE6A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32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2F571-3B1C-C8EB-C3F4-63581D9BD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B154D6-DC98-2FE4-2F4C-04E76C712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E8380-3BA5-2EDA-35D1-0F91C416E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911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A94FE-6332-86B8-8DB0-8CCD8FDE9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48884B-0B94-E47A-6F0B-AA40EA17C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D24648-08CB-9D36-9938-E38873018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632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ICE - Templ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 Large Ion Collider Experiment"/>
          <p:cNvSpPr txBox="1"/>
          <p:nvPr/>
        </p:nvSpPr>
        <p:spPr>
          <a:xfrm>
            <a:off x="450497" y="334668"/>
            <a:ext cx="4260578" cy="520701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buClr>
                <a:srgbClr val="1A1818"/>
              </a:buClr>
              <a:defRPr sz="28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defRPr>
            </a:lvl1pPr>
          </a:lstStyle>
          <a:p>
            <a:r>
              <a:rPr dirty="0"/>
              <a:t>A Large Ion Collider Experiment</a:t>
            </a:r>
          </a:p>
        </p:txBody>
      </p:sp>
      <p:sp>
        <p:nvSpPr>
          <p:cNvPr id="18" name="Line"/>
          <p:cNvSpPr/>
          <p:nvPr/>
        </p:nvSpPr>
        <p:spPr>
          <a:xfrm flipV="1">
            <a:off x="2712203" y="12920577"/>
            <a:ext cx="21235436" cy="2"/>
          </a:xfrm>
          <a:prstGeom prst="line">
            <a:avLst/>
          </a:prstGeom>
          <a:ln w="25400">
            <a:solidFill>
              <a:srgbClr val="D8232A"/>
            </a:solidFill>
            <a:miter lim="400000"/>
          </a:ln>
        </p:spPr>
        <p:txBody>
          <a:bodyPr lIns="0" tIns="0" rIns="0" bIns="0"/>
          <a:lstStyle/>
          <a:p>
            <a:pPr defTabSz="64262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19" name="Line"/>
          <p:cNvSpPr/>
          <p:nvPr/>
        </p:nvSpPr>
        <p:spPr>
          <a:xfrm flipV="1">
            <a:off x="436361" y="909109"/>
            <a:ext cx="21585439" cy="2"/>
          </a:xfrm>
          <a:prstGeom prst="line">
            <a:avLst/>
          </a:prstGeom>
          <a:ln w="25400">
            <a:solidFill>
              <a:srgbClr val="D8232A"/>
            </a:solidFill>
            <a:miter lim="400000"/>
          </a:ln>
        </p:spPr>
        <p:txBody>
          <a:bodyPr lIns="0" tIns="0" rIns="0" bIns="0"/>
          <a:lstStyle/>
          <a:p>
            <a:pPr defTabSz="64262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240735" y="6377544"/>
            <a:ext cx="16466345" cy="2339103"/>
          </a:xfrm>
          <a:prstGeom prst="rect">
            <a:avLst/>
          </a:prstGeom>
        </p:spPr>
        <p:txBody>
          <a:bodyPr lIns="53578" tIns="53578" rIns="53578" bIns="53578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21" name="Rainbow_Logo.pdf" descr="Rainbow_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966" y="334668"/>
            <a:ext cx="1567537" cy="20488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Picture 8" descr="Logo, company name&#10;&#10;Description automatically generated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61" y="11365941"/>
            <a:ext cx="2058866" cy="201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LICE - Templa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"/>
          <p:cNvSpPr/>
          <p:nvPr/>
        </p:nvSpPr>
        <p:spPr>
          <a:xfrm>
            <a:off x="439779" y="13302331"/>
            <a:ext cx="23493724" cy="0"/>
          </a:xfrm>
          <a:prstGeom prst="line">
            <a:avLst/>
          </a:prstGeom>
          <a:ln w="25400">
            <a:solidFill>
              <a:srgbClr val="D8232A"/>
            </a:solidFill>
            <a:miter lim="400000"/>
          </a:ln>
        </p:spPr>
        <p:txBody>
          <a:bodyPr lIns="0" tIns="0" rIns="0" bIns="0"/>
          <a:lstStyle/>
          <a:p>
            <a:pPr defTabSz="64262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21" name="Rainbow_Logo.pdf" descr="Rainbow_Logo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966" y="334668"/>
            <a:ext cx="1567537" cy="20488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Body Level One…"/>
          <p:cNvSpPr txBox="1">
            <a:spLocks noGrp="1"/>
          </p:cNvSpPr>
          <p:nvPr>
            <p:ph idx="1"/>
          </p:nvPr>
        </p:nvSpPr>
        <p:spPr>
          <a:xfrm>
            <a:off x="559580" y="2637692"/>
            <a:ext cx="20587850" cy="10036960"/>
          </a:xfrm>
          <a:prstGeom prst="rect">
            <a:avLst/>
          </a:prstGeom>
          <a:ln w="12700"/>
        </p:spPr>
        <p:txBody>
          <a:bodyPr lIns="53578" tIns="53578" rIns="53578" bIns="53578">
            <a:normAutofit/>
          </a:bodyPr>
          <a:lstStyle>
            <a:lvl2pPr marL="848360" indent="-391160">
              <a:spcBef>
                <a:spcPts val="1300"/>
              </a:spcBef>
              <a:buChar char="–"/>
              <a:defRPr sz="3200"/>
            </a:lvl2pPr>
            <a:lvl3pPr marL="1223645" indent="-309245">
              <a:spcBef>
                <a:spcPts val="1100"/>
              </a:spcBef>
              <a:defRPr sz="2800"/>
            </a:lvl3pPr>
            <a:lvl4pPr marL="1682115" indent="-310515">
              <a:spcBef>
                <a:spcPts val="900"/>
              </a:spcBef>
              <a:buChar char="–"/>
              <a:defRPr sz="2800"/>
            </a:lvl4pPr>
            <a:lvl5pPr marL="2139315" indent="-310515">
              <a:spcBef>
                <a:spcPts val="900"/>
              </a:spcBef>
              <a:buChar char="»"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A Large Ion Collider Experiment"/>
          <p:cNvSpPr txBox="1"/>
          <p:nvPr userDrawn="1"/>
        </p:nvSpPr>
        <p:spPr>
          <a:xfrm>
            <a:off x="450497" y="342000"/>
            <a:ext cx="108267" cy="539090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buClr>
                <a:srgbClr val="1A1818"/>
              </a:buClr>
              <a:defRPr sz="28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defRPr>
            </a:lvl1pPr>
          </a:lstStyle>
          <a:p>
            <a:endParaRPr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558764" y="382232"/>
            <a:ext cx="18180004" cy="738173"/>
          </a:xfrm>
        </p:spPr>
        <p:txBody>
          <a:bodyPr/>
          <a:lstStyle>
            <a:lvl1pPr>
              <a:defRPr sz="5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1672981" y="13342935"/>
            <a:ext cx="5486400" cy="2906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October 5th 2023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7283669" y="13342934"/>
            <a:ext cx="9821918" cy="2906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TWEPP23: ALICE ITS3: a bent stitched MAPS-based vertex detector - Speaker: O. Groettvik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7224619" y="13342934"/>
            <a:ext cx="5486400" cy="290608"/>
          </a:xfrm>
          <a:prstGeom prst="rect">
            <a:avLst/>
          </a:prstGeom>
        </p:spPr>
        <p:txBody>
          <a:bodyPr/>
          <a:lstStyle/>
          <a:p>
            <a:fld id="{FB6AA535-7A7F-43C9-AC40-CC26EAE3948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58764" y="1272807"/>
            <a:ext cx="18180086" cy="73720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59517" y="1268710"/>
            <a:ext cx="18180004" cy="738173"/>
          </a:xfrm>
          <a:prstGeom prst="rect">
            <a:avLst/>
          </a:prstGeom>
          <a:ln w="12700"/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59580" y="2420224"/>
            <a:ext cx="20587850" cy="10239188"/>
          </a:xfrm>
          <a:prstGeom prst="rect">
            <a:avLst/>
          </a:prstGeom>
          <a:ln w="12700"/>
        </p:spPr>
        <p:txBody>
          <a:bodyPr lIns="53578" tIns="53578" rIns="53578" bIns="53578">
            <a:normAutofit/>
          </a:bodyPr>
          <a:lstStyle>
            <a:lvl2pPr marL="848360" indent="-391160">
              <a:spcBef>
                <a:spcPts val="1300"/>
              </a:spcBef>
              <a:buChar char="–"/>
              <a:defRPr sz="3200"/>
            </a:lvl2pPr>
            <a:lvl3pPr marL="1223645" indent="-309245">
              <a:spcBef>
                <a:spcPts val="1100"/>
              </a:spcBef>
              <a:defRPr sz="2800"/>
            </a:lvl3pPr>
            <a:lvl4pPr marL="1682115" indent="-310515">
              <a:spcBef>
                <a:spcPts val="900"/>
              </a:spcBef>
              <a:buChar char="–"/>
              <a:defRPr sz="2800"/>
            </a:lvl4pPr>
            <a:lvl5pPr marL="2139315" indent="-310515">
              <a:spcBef>
                <a:spcPts val="900"/>
              </a:spcBef>
              <a:buChar char="»"/>
              <a:defRPr sz="28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A Large Ion Collider Experiment"/>
          <p:cNvSpPr txBox="1"/>
          <p:nvPr/>
        </p:nvSpPr>
        <p:spPr>
          <a:xfrm>
            <a:off x="450497" y="334668"/>
            <a:ext cx="4260578" cy="520701"/>
          </a:xfrm>
          <a:prstGeom prst="rect">
            <a:avLst/>
          </a:prstGeom>
          <a:ln w="12700">
            <a:miter lim="400000"/>
          </a:ln>
        </p:spPr>
        <p:txBody>
          <a:bodyPr wrap="none" lIns="53578" tIns="53578" rIns="53578" bIns="53578">
            <a:spAutoFit/>
          </a:bodyPr>
          <a:lstStyle>
            <a:lvl1pPr>
              <a:buClr>
                <a:srgbClr val="1A1818"/>
              </a:buClr>
              <a:defRPr sz="28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Arial Narrow" panose="020B0606020202030204"/>
                <a:ea typeface="Arial Narrow" panose="020B0606020202030204"/>
                <a:cs typeface="Arial Narrow" panose="020B0606020202030204"/>
                <a:sym typeface="Arial Narrow" panose="020B0606020202030204"/>
              </a:defRPr>
            </a:lvl1pPr>
          </a:lstStyle>
          <a:p>
            <a:r>
              <a:t>A Large Ion Collider Experiment</a:t>
            </a:r>
          </a:p>
        </p:txBody>
      </p:sp>
      <p:sp>
        <p:nvSpPr>
          <p:cNvPr id="10" name="Line"/>
          <p:cNvSpPr/>
          <p:nvPr userDrawn="1"/>
        </p:nvSpPr>
        <p:spPr>
          <a:xfrm>
            <a:off x="436360" y="909111"/>
            <a:ext cx="21585439" cy="0"/>
          </a:xfrm>
          <a:prstGeom prst="line">
            <a:avLst/>
          </a:prstGeom>
          <a:ln w="25400">
            <a:solidFill>
              <a:srgbClr val="D8232A"/>
            </a:solidFill>
            <a:miter lim="400000"/>
          </a:ln>
        </p:spPr>
        <p:txBody>
          <a:bodyPr lIns="0" tIns="0" rIns="0" bIns="0"/>
          <a:lstStyle/>
          <a:p>
            <a:pPr defTabSz="64262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1" name="Rainbow_Logo.pdf" descr="Rainbow_Logo.pd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65966" y="334668"/>
            <a:ext cx="1567537" cy="20488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Date Placeholder 12"/>
          <p:cNvSpPr>
            <a:spLocks noGrp="1"/>
          </p:cNvSpPr>
          <p:nvPr>
            <p:ph type="dt" sz="half" idx="2"/>
          </p:nvPr>
        </p:nvSpPr>
        <p:spPr>
          <a:xfrm>
            <a:off x="1672981" y="13342935"/>
            <a:ext cx="5486400" cy="290607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October 5th 2023</a:t>
            </a:r>
          </a:p>
        </p:txBody>
      </p:sp>
      <p:sp>
        <p:nvSpPr>
          <p:cNvPr id="5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7283669" y="13342934"/>
            <a:ext cx="9821918" cy="290607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en-US"/>
              <a:t>TWEPP23: ALICE ITS3: a bent stitched MAPS-based vertex detector - Speaker: O. Groettvik</a:t>
            </a:r>
            <a:endParaRPr lang="en-US" dirty="0"/>
          </a:p>
        </p:txBody>
      </p:sp>
      <p:sp>
        <p:nvSpPr>
          <p:cNvPr id="13" name="Slide Number Placeholder 14"/>
          <p:cNvSpPr>
            <a:spLocks noGrp="1"/>
          </p:cNvSpPr>
          <p:nvPr>
            <p:ph type="sldNum" sz="quarter" idx="4"/>
          </p:nvPr>
        </p:nvSpPr>
        <p:spPr>
          <a:xfrm>
            <a:off x="17224619" y="13342934"/>
            <a:ext cx="5486400" cy="290608"/>
          </a:xfrm>
          <a:prstGeom prst="rect">
            <a:avLst/>
          </a:prstGeom>
        </p:spPr>
        <p:txBody>
          <a:bodyPr/>
          <a:lstStyle>
            <a:lvl1pPr algn="r">
              <a:defRPr sz="1800"/>
            </a:lvl1pPr>
          </a:lstStyle>
          <a:p>
            <a:fld id="{FB6AA535-7A7F-43C9-AC40-CC26EAE3948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Line"/>
          <p:cNvSpPr/>
          <p:nvPr userDrawn="1"/>
        </p:nvSpPr>
        <p:spPr>
          <a:xfrm>
            <a:off x="439779" y="13302331"/>
            <a:ext cx="23493724" cy="0"/>
          </a:xfrm>
          <a:prstGeom prst="line">
            <a:avLst/>
          </a:prstGeom>
          <a:ln w="25400">
            <a:solidFill>
              <a:srgbClr val="D8232A"/>
            </a:solidFill>
            <a:miter lim="400000"/>
          </a:ln>
        </p:spPr>
        <p:txBody>
          <a:bodyPr lIns="0" tIns="0" rIns="0" bIns="0"/>
          <a:lstStyle/>
          <a:p>
            <a:pPr defTabSz="64262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/>
  <p:txStyles>
    <p:titleStyle>
      <a:lvl1pPr marL="0" marR="0" indent="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1pPr>
      <a:lvl2pPr marL="0" marR="0" indent="2286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2pPr>
      <a:lvl3pPr marL="0" marR="0" indent="4572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3pPr>
      <a:lvl4pPr marL="0" marR="0" indent="6858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4pPr>
      <a:lvl5pPr marL="0" marR="0" indent="9144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5pPr>
      <a:lvl6pPr marL="0" marR="0" indent="11430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6pPr>
      <a:lvl7pPr marL="0" marR="0" indent="13716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7pPr>
      <a:lvl8pPr marL="0" marR="0" indent="16002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8pPr>
      <a:lvl9pPr marL="0" marR="0" indent="1828800" algn="l" defTabSz="91059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4400" b="1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9pPr>
    </p:titleStyle>
    <p:bodyStyle>
      <a:lvl1pPr marL="467360" marR="0" indent="-46736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1pPr>
      <a:lvl2pPr marL="758190" marR="0" indent="-30099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2pPr>
      <a:lvl3pPr marL="1183640" marR="0" indent="-26924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3pPr>
      <a:lvl4pPr marL="1697990" marR="0" indent="-32639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4pPr>
      <a:lvl5pPr marL="2155190" marR="0" indent="-32639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5pPr>
      <a:lvl6pPr marL="3267710" marR="0" indent="-81661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6pPr>
      <a:lvl7pPr marL="3623310" marR="0" indent="-81661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7pPr>
      <a:lvl8pPr marL="3978910" marR="0" indent="-81661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8pPr>
      <a:lvl9pPr marL="4334510" marR="0" indent="-816610" algn="l" defTabSz="910590" eaLnBrk="1" latinLnBrk="0" hangingPunct="1">
        <a:lnSpc>
          <a:spcPct val="100000"/>
        </a:lnSpc>
        <a:spcBef>
          <a:spcPts val="1500"/>
        </a:spcBef>
        <a:spcAft>
          <a:spcPts val="0"/>
        </a:spcAft>
        <a:buClr>
          <a:srgbClr val="1A1818"/>
        </a:buClr>
        <a:buSzPct val="100000"/>
        <a:buFontTx/>
        <a:buChar char="•"/>
        <a:defRPr sz="4000" b="0" i="0" u="none" strike="noStrike" cap="none" spc="0" baseline="0">
          <a:solidFill>
            <a:srgbClr val="283A44"/>
          </a:solidFill>
          <a:uFill>
            <a:solidFill>
              <a:srgbClr val="283A44"/>
            </a:solidFill>
          </a:uFill>
          <a:latin typeface="+mn-lt"/>
          <a:ea typeface="+mn-ea"/>
          <a:cs typeface="+mn-cs"/>
          <a:sym typeface="Arial" panose="020B0604020202020204"/>
        </a:defRPr>
      </a:lvl9pPr>
    </p:bodyStyle>
    <p:otherStyle>
      <a:lvl1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1pPr>
      <a:lvl2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2pPr>
      <a:lvl3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3pPr>
      <a:lvl4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4pPr>
      <a:lvl5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5pPr>
      <a:lvl6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6pPr>
      <a:lvl7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7pPr>
      <a:lvl8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8pPr>
      <a:lvl9pPr marL="0" marR="0" indent="0" algn="r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00" b="0" i="0" u="none" strike="noStrike" cap="none" spc="0" baseline="0">
          <a:solidFill>
            <a:schemeClr val="tx1"/>
          </a:solidFill>
          <a:uFill>
            <a:solidFill>
              <a:srgbClr val="A2A2A2"/>
            </a:solidFill>
          </a:uFill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deas for the ITS3 Readout and Powering | 2023-03-22 | Felix Reidt"/>
          <p:cNvSpPr txBox="1"/>
          <p:nvPr/>
        </p:nvSpPr>
        <p:spPr>
          <a:xfrm>
            <a:off x="13727803" y="13072753"/>
            <a:ext cx="10179845" cy="393701"/>
          </a:xfrm>
          <a:prstGeom prst="rect">
            <a:avLst/>
          </a:prstGeom>
          <a:ln w="12700"/>
        </p:spPr>
        <p:txBody>
          <a:bodyPr lIns="53578" tIns="53578" rIns="53578" bIns="53578" anchor="ctr">
            <a:spAutoFit/>
          </a:bodyPr>
          <a:lstStyle>
            <a:lvl1pPr algn="r">
              <a:buClr>
                <a:srgbClr val="1A1818"/>
              </a:buClr>
              <a:defRPr sz="180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</a:defRPr>
            </a:lvl1pPr>
          </a:lstStyle>
          <a:p>
            <a:endParaRPr dirty="0"/>
          </a:p>
        </p:txBody>
      </p:sp>
      <p:sp>
        <p:nvSpPr>
          <p:cNvPr id="4" name="Title 2"/>
          <p:cNvSpPr txBox="1"/>
          <p:nvPr/>
        </p:nvSpPr>
        <p:spPr>
          <a:xfrm>
            <a:off x="19400962" y="13072753"/>
            <a:ext cx="4506686" cy="393701"/>
          </a:xfrm>
          <a:prstGeom prst="rect">
            <a:avLst/>
          </a:prstGeom>
          <a:ln w="12700"/>
        </p:spPr>
        <p:txBody>
          <a:bodyPr lIns="53578" tIns="53578" rIns="53578" bIns="53578"/>
          <a:lstStyle>
            <a:lvl1pPr marL="0" marR="0" indent="0" algn="ctr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L="0" marR="0" indent="228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L="0" marR="0" indent="457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L="0" marR="0" indent="685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L="0" marR="0" indent="9144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L="0" marR="0" indent="11430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L="0" marR="0" indent="1371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L="0" marR="0" indent="1600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L="0" marR="0" indent="1828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r>
              <a:rPr lang="en-US" sz="2400" b="0" dirty="0"/>
              <a:t>shoulong.lin@cern.ch</a:t>
            </a: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1640840" y="3662045"/>
            <a:ext cx="21102320" cy="3771265"/>
          </a:xfrm>
        </p:spPr>
        <p:txBody>
          <a:bodyPr/>
          <a:lstStyle/>
          <a:p>
            <a:pPr fontAlgn="auto">
              <a:lnSpc>
                <a:spcPct val="150000"/>
              </a:lnSpc>
            </a:pPr>
            <a:r>
              <a:rPr lang="zh-CN" altLang="en-US" sz="6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大型强子对撞机上</a:t>
            </a:r>
            <a:r>
              <a:rPr lang="en-US" altLang="zh-CN" sz="6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CMS</a:t>
            </a:r>
            <a:r>
              <a:rPr lang="zh-CN" altLang="en-US" sz="6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en-US" altLang="zh-CN" sz="6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ALICE</a:t>
            </a:r>
            <a:r>
              <a:rPr lang="zh-CN" altLang="en-US" sz="6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实验探测器升级年会</a:t>
            </a:r>
            <a:br>
              <a:rPr lang="zh-CN" altLang="en-US" sz="6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sz="8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课题三：</a:t>
            </a:r>
            <a:r>
              <a:rPr lang="en-US" altLang="zh-CN" sz="8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8000" kern="100" dirty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电子学研究进展</a:t>
            </a:r>
          </a:p>
        </p:txBody>
      </p:sp>
      <p:sp>
        <p:nvSpPr>
          <p:cNvPr id="12" name="Title 2"/>
          <p:cNvSpPr txBox="1"/>
          <p:nvPr/>
        </p:nvSpPr>
        <p:spPr>
          <a:xfrm>
            <a:off x="5836920" y="9385935"/>
            <a:ext cx="12710160" cy="878205"/>
          </a:xfrm>
          <a:prstGeom prst="rect">
            <a:avLst/>
          </a:prstGeom>
          <a:ln w="12700"/>
        </p:spPr>
        <p:txBody>
          <a:bodyPr lIns="53578" tIns="53578" rIns="53578" bIns="53578"/>
          <a:lstStyle>
            <a:lvl1pPr marL="0" marR="0" indent="0" algn="ctr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L="0" marR="0" indent="228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L="0" marR="0" indent="457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L="0" marR="0" indent="685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L="0" marR="0" indent="9144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L="0" marR="0" indent="11430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L="0" marR="0" indent="1371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L="0" marR="0" indent="1600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L="0" marR="0" indent="1828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吝守龙</a:t>
            </a:r>
            <a:r>
              <a:rPr lang="en-US" altLang="zh-CN" sz="4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4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贾世海 孙鹏飞 王浩祯 李笑梅</a:t>
            </a:r>
            <a:r>
              <a:rPr lang="en-US" sz="44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*</a:t>
            </a:r>
          </a:p>
        </p:txBody>
      </p:sp>
      <p:pic>
        <p:nvPicPr>
          <p:cNvPr id="3" name="图片 2" descr="FoCal_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6730" y="1623695"/>
            <a:ext cx="3061335" cy="1823720"/>
          </a:xfrm>
          <a:prstGeom prst="rect">
            <a:avLst/>
          </a:prstGeom>
        </p:spPr>
      </p:pic>
      <p:pic>
        <p:nvPicPr>
          <p:cNvPr id="2" name="图片 1" descr="微信图片_20260126163840_579_1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3015" y="10519410"/>
            <a:ext cx="2136775" cy="2136775"/>
          </a:xfrm>
          <a:prstGeom prst="rect">
            <a:avLst/>
          </a:prstGeom>
        </p:spPr>
      </p:pic>
      <p:pic>
        <p:nvPicPr>
          <p:cNvPr id="8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540264" y="897516"/>
            <a:ext cx="360577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2"/>
          <p:cNvSpPr txBox="1"/>
          <p:nvPr/>
        </p:nvSpPr>
        <p:spPr>
          <a:xfrm>
            <a:off x="9938657" y="13072753"/>
            <a:ext cx="4506686" cy="393701"/>
          </a:xfrm>
          <a:prstGeom prst="rect">
            <a:avLst/>
          </a:prstGeom>
          <a:ln w="12700"/>
        </p:spPr>
        <p:txBody>
          <a:bodyPr lIns="53578" tIns="53578" rIns="53578" bIns="53578"/>
          <a:lstStyle>
            <a:lvl1pPr marL="0" marR="0" indent="0" algn="ctr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L="0" marR="0" indent="228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L="0" marR="0" indent="457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L="0" marR="0" indent="685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L="0" marR="0" indent="9144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L="0" marR="0" indent="11430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L="0" marR="0" indent="1371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L="0" marR="0" indent="1600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L="0" marR="0" indent="1828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r>
              <a:rPr 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</a:t>
            </a:r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91E3A04-170C-C7FA-FB2E-5B2851C74615}"/>
              </a:ext>
            </a:extLst>
          </p:cNvPr>
          <p:cNvSpPr txBox="1"/>
          <p:nvPr/>
        </p:nvSpPr>
        <p:spPr>
          <a:xfrm>
            <a:off x="3101007" y="13072752"/>
            <a:ext cx="4506686" cy="393701"/>
          </a:xfrm>
          <a:prstGeom prst="rect">
            <a:avLst/>
          </a:prstGeom>
          <a:ln w="12700"/>
        </p:spPr>
        <p:txBody>
          <a:bodyPr lIns="53578" tIns="53578" rIns="53578" bIns="53578"/>
          <a:lstStyle>
            <a:lvl1pPr marL="0" marR="0" indent="0" algn="ctr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66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L="0" marR="0" indent="228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L="0" marR="0" indent="457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L="0" marR="0" indent="685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L="0" marR="0" indent="9144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L="0" marR="0" indent="11430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L="0" marR="0" indent="13716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L="0" marR="0" indent="16002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L="0" marR="0" indent="1828800" algn="l" defTabSz="91059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400" b="1" i="0" u="none" strike="noStrike" cap="none" spc="0" baseline="0">
                <a:solidFill>
                  <a:srgbClr val="283A44"/>
                </a:solidFill>
                <a:uFill>
                  <a:solidFill>
                    <a:srgbClr val="283A44"/>
                  </a:solidFill>
                </a:u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r>
              <a:rPr lang="zh-CN" altLang="en-US" sz="2400" b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湖北武汉 华中师范大学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5215D-B14E-A09F-CBC5-8F5C3E6DB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402098-861F-34BA-FB85-3D48CE383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转接板，集线板实物图及测试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53ED1-9471-6D38-09AD-A72F7FCB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10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D2F1BF6-AD5F-B2F5-1248-3E4D7D802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5" y="2599267"/>
            <a:ext cx="9278135" cy="45727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DE2EF7-D836-4166-4519-24A9FD814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4598" y="7457036"/>
            <a:ext cx="9278135" cy="45727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0D4B1F9-C90A-CD60-04C7-6FD5F55D3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5" y="7457036"/>
            <a:ext cx="9278135" cy="45727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00ADABB-E4CD-EF77-EA06-03AD0B0D2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4598" y="2599268"/>
            <a:ext cx="9278136" cy="457276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82213EB6-5D54-0F78-405E-08C568CA50CF}"/>
              </a:ext>
            </a:extLst>
          </p:cNvPr>
          <p:cNvSpPr txBox="1"/>
          <p:nvPr/>
        </p:nvSpPr>
        <p:spPr>
          <a:xfrm>
            <a:off x="1056905" y="12274939"/>
            <a:ext cx="17284518" cy="918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生产了线缆测试回环板，进行了探测器信号传输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线缆眼图测试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D26133E9-9A97-8C2D-8C58-AE50CF107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2405271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电源板设计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11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9586595" y="9016678"/>
            <a:ext cx="12275820" cy="4279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FoCal-E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电源板为读出单元，转接板提供工作电压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工程师参与原理图以及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设计，目前设计完成，已完成生产，正在进行组装测试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在挪威生产了小批量原型，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26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月带回两块电源板，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在国内正在进行部分功能测试</a:t>
            </a:r>
            <a:endParaRPr lang="en-US" altLang="zh-CN" sz="4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694305"/>
            <a:ext cx="8514715" cy="105149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5B4295-DECE-8E91-DD0A-56016019D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927" y="1731814"/>
            <a:ext cx="5191645" cy="6924899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30CB2AD3-4E37-9CBD-D027-30255F40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读出单元设计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12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487711" y="2599266"/>
            <a:ext cx="11719530" cy="74244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读出单元为硅像素层核心部件，读取硅像素数据，传送至通用读出单元，接收来自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DCS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的控制信号，配置硅像素芯片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完成了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FPGA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功耗估计，资源估计，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package 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延迟估计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。参与器件选型，原理图设计，抗辐照测试计划指定等工作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目前新版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设计基本完成，正在等待生产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descr="屏幕截图 2026-02-02 1816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549525"/>
            <a:ext cx="10187305" cy="1062545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FBAB1F2-9FBF-80B1-8FFF-795080906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模块代码编写和测试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13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3695" y="9591675"/>
            <a:ext cx="23371810" cy="35598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读出单元的数据接收前端，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数据通道和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lpGBT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打包器数据部分基本完成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，并进行了测试，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lpGBT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接口也完成并进行了测试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在国内采购了一块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Xilinx KCU115 FPGA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开发板进行固件开发测试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触发和控制模块编写工作正在进行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2549525"/>
            <a:ext cx="12009120" cy="6731635"/>
          </a:xfrm>
          <a:prstGeom prst="rect">
            <a:avLst/>
          </a:prstGeom>
        </p:spPr>
      </p:pic>
      <p:pic>
        <p:nvPicPr>
          <p:cNvPr id="7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4380" y="2473960"/>
            <a:ext cx="9020175" cy="680720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0918F35F-EA1E-C945-A728-43A3C7CF9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lpGBT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上传数据协议制定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14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3695" y="11412638"/>
            <a:ext cx="23371810" cy="16601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数据格式根据时间帧，心跳帧，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数据包分为三层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基本确定了最终数据协议和触发协议，与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专家达成一致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E0D68A6-03A5-9A05-E3FC-CDDA74D77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 descr="Dataword">
            <a:extLst>
              <a:ext uri="{FF2B5EF4-FFF2-40B4-BE49-F238E27FC236}">
                <a16:creationId xmlns:a16="http://schemas.microsoft.com/office/drawing/2014/main" id="{91D72A32-A3EB-3C64-225D-2064A9F28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230"/>
          <a:stretch>
            <a:fillRect/>
          </a:stretch>
        </p:blipFill>
        <p:spPr>
          <a:xfrm>
            <a:off x="12913492" y="3033199"/>
            <a:ext cx="10531661" cy="78354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4D968-67A8-3B7F-0FC5-4698487E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63" y="2888635"/>
            <a:ext cx="10911747" cy="834536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F0AE1-1189-AB80-90CC-A54105B81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7886AF-6707-B377-6E18-D8C4C3093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数据传输模拟仿真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3A849-082F-B10F-F5E4-D7E2A2B3F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15</a:t>
            </a:fld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68A5D4F-8AF2-F2F5-E7B8-F360DC507AF1}"/>
              </a:ext>
            </a:extLst>
          </p:cNvPr>
          <p:cNvSpPr txBox="1"/>
          <p:nvPr/>
        </p:nvSpPr>
        <p:spPr>
          <a:xfrm>
            <a:off x="978567" y="11501673"/>
            <a:ext cx="21283246" cy="18320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使用物理模拟数据，进行了两种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FPGA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内数据传输方式的仿真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确定了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低延迟传输方案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流式传输</a:t>
            </a:r>
            <a:endParaRPr lang="zh-CN" altLang="en-US" sz="4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47D49F7-4887-E54C-80EA-2B8A05BA8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5" name="文本框 8">
            <a:extLst>
              <a:ext uri="{FF2B5EF4-FFF2-40B4-BE49-F238E27FC236}">
                <a16:creationId xmlns:a16="http://schemas.microsoft.com/office/drawing/2014/main" id="{A73258E7-BEFC-C3CC-2368-27A1E3568097}"/>
              </a:ext>
            </a:extLst>
          </p:cNvPr>
          <p:cNvSpPr txBox="1"/>
          <p:nvPr/>
        </p:nvSpPr>
        <p:spPr>
          <a:xfrm>
            <a:off x="978567" y="6488763"/>
            <a:ext cx="20914085" cy="18785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nb-NO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5000"/>
              </a:lnSpc>
            </a:pPr>
            <a:r>
              <a:rPr lang="en-US" altLang="zh-CN" sz="3200" b="1" dirty="0">
                <a:sym typeface="+mn-ea"/>
              </a:rPr>
              <a:t>Method:</a:t>
            </a: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sym typeface="+mn-ea"/>
              </a:rPr>
              <a:t>12 IB ALPIDE as example, get data from Physics simulation</a:t>
            </a:r>
          </a:p>
          <a:p>
            <a:pPr marL="285750" indent="-285750" fontAlgn="auto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en-US" altLang="zh-CN" sz="3200" dirty="0">
                <a:sym typeface="+mn-ea"/>
              </a:rPr>
              <a:t>Generate the package length of ALPIDE, Run 10000 trigger Poisson distribution around the mean speed</a:t>
            </a:r>
          </a:p>
        </p:txBody>
      </p:sp>
      <p:pic>
        <p:nvPicPr>
          <p:cNvPr id="136" name="图片 135">
            <a:extLst>
              <a:ext uri="{FF2B5EF4-FFF2-40B4-BE49-F238E27FC236}">
                <a16:creationId xmlns:a16="http://schemas.microsoft.com/office/drawing/2014/main" id="{ACB62B1F-B351-9507-215B-BB5C726D96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368"/>
          <a:stretch>
            <a:fillRect/>
          </a:stretch>
        </p:blipFill>
        <p:spPr>
          <a:xfrm>
            <a:off x="978567" y="2599267"/>
            <a:ext cx="11482212" cy="3926763"/>
          </a:xfrm>
          <a:prstGeom prst="rect">
            <a:avLst/>
          </a:prstGeom>
        </p:spPr>
      </p:pic>
      <p:pic>
        <p:nvPicPr>
          <p:cNvPr id="137" name="图片 136">
            <a:extLst>
              <a:ext uri="{FF2B5EF4-FFF2-40B4-BE49-F238E27FC236}">
                <a16:creationId xmlns:a16="http://schemas.microsoft.com/office/drawing/2014/main" id="{7524B2E6-5049-45D1-02E0-13024EE0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2995"/>
          <a:stretch>
            <a:fillRect/>
          </a:stretch>
        </p:blipFill>
        <p:spPr>
          <a:xfrm>
            <a:off x="12880582" y="2276210"/>
            <a:ext cx="10385547" cy="4212553"/>
          </a:xfrm>
          <a:prstGeom prst="rect">
            <a:avLst/>
          </a:prstGeom>
        </p:spPr>
      </p:pic>
      <p:pic>
        <p:nvPicPr>
          <p:cNvPr id="138" name="table">
            <a:extLst>
              <a:ext uri="{FF2B5EF4-FFF2-40B4-BE49-F238E27FC236}">
                <a16:creationId xmlns:a16="http://schemas.microsoft.com/office/drawing/2014/main" id="{C965214B-0D57-58F5-5C34-1F78FC182A02}"/>
              </a:ext>
            </a:extLst>
          </p:cNvPr>
          <p:cNvPicPr>
            <a:picLocks noGr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66" y="8483320"/>
            <a:ext cx="20914085" cy="286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848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FAB74-F093-9EF0-0634-EFADF2D86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7221AD-443A-B864-8A0D-77EE90D3B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数据去零压缩算法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078B6-8331-97F7-0748-D580153A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16</a:t>
            </a:fld>
            <a:endParaRPr 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8E1D9AB-5C08-C452-710D-BC8DF36E2D88}"/>
              </a:ext>
            </a:extLst>
          </p:cNvPr>
          <p:cNvSpPr txBox="1"/>
          <p:nvPr/>
        </p:nvSpPr>
        <p:spPr>
          <a:xfrm>
            <a:off x="15614247" y="8727310"/>
            <a:ext cx="8041809" cy="38775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流式传输方案在低延迟的同时，给数据包中带来了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大量的零数据</a:t>
            </a:r>
            <a:endParaRPr lang="en-US" alt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的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FPGA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内采用去零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压缩算法解决这个问题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D0821DCF-B36D-CE96-7196-57F7D19C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3E346DF-AE5D-00A2-6AFD-34FBBCC55B66}"/>
              </a:ext>
            </a:extLst>
          </p:cNvPr>
          <p:cNvGrpSpPr/>
          <p:nvPr/>
        </p:nvGrpSpPr>
        <p:grpSpPr>
          <a:xfrm>
            <a:off x="558764" y="2599267"/>
            <a:ext cx="10495059" cy="4895459"/>
            <a:chOff x="347389" y="900022"/>
            <a:chExt cx="7195185" cy="3257062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6095A51-0395-1AD8-D86A-DA73D5A2746E}"/>
                </a:ext>
              </a:extLst>
            </p:cNvPr>
            <p:cNvSpPr/>
            <p:nvPr/>
          </p:nvSpPr>
          <p:spPr>
            <a:xfrm>
              <a:off x="372789" y="907642"/>
              <a:ext cx="6012000" cy="324000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B854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IB Data stream Link0 and 1</a:t>
              </a: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352A707-B528-588B-B5E8-BD84B60D5ECA}"/>
                </a:ext>
              </a:extLst>
            </p:cNvPr>
            <p:cNvSpPr/>
            <p:nvPr/>
          </p:nvSpPr>
          <p:spPr>
            <a:xfrm>
              <a:off x="372789" y="1231492"/>
              <a:ext cx="3780000" cy="324000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B854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  <a:sym typeface="+mn-ea"/>
                </a:rPr>
                <a:t>IB Data Link2 and 3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213DD86-C323-BD44-F504-9CC845701131}"/>
                </a:ext>
              </a:extLst>
            </p:cNvPr>
            <p:cNvSpPr/>
            <p:nvPr/>
          </p:nvSpPr>
          <p:spPr>
            <a:xfrm>
              <a:off x="372789" y="1555342"/>
              <a:ext cx="2412000" cy="324000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B854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  <a:sym typeface="+mn-ea"/>
                </a:rPr>
                <a:t>IB Data Link4 and 5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BE0D2FBB-7ACF-42AE-D647-D1567305C1C4}"/>
                </a:ext>
              </a:extLst>
            </p:cNvPr>
            <p:cNvSpPr/>
            <p:nvPr/>
          </p:nvSpPr>
          <p:spPr>
            <a:xfrm>
              <a:off x="372789" y="1879192"/>
              <a:ext cx="1764000" cy="324000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B854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  <a:sym typeface="+mn-ea"/>
                </a:rPr>
                <a:t>IB Data Link6 and 7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E3C6CB3-2088-1270-D526-ADD150C30B54}"/>
                </a:ext>
              </a:extLst>
            </p:cNvPr>
            <p:cNvSpPr/>
            <p:nvPr/>
          </p:nvSpPr>
          <p:spPr>
            <a:xfrm>
              <a:off x="372789" y="2203042"/>
              <a:ext cx="1584000" cy="324000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B854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  <a:sym typeface="+mn-ea"/>
                </a:rPr>
                <a:t>IB Data Link8 and 9</a:t>
              </a: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2AB0674-CB22-993F-A3CE-9D642B465906}"/>
                </a:ext>
              </a:extLst>
            </p:cNvPr>
            <p:cNvSpPr/>
            <p:nvPr/>
          </p:nvSpPr>
          <p:spPr>
            <a:xfrm>
              <a:off x="372789" y="2526892"/>
              <a:ext cx="1584000" cy="324000"/>
            </a:xfrm>
            <a:prstGeom prst="rect">
              <a:avLst/>
            </a:prstGeom>
            <a:solidFill>
              <a:srgbClr val="F8CECC"/>
            </a:solidFill>
            <a:ln>
              <a:solidFill>
                <a:srgbClr val="B8545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solidFill>
                    <a:schemeClr val="tx1"/>
                  </a:solidFill>
                  <a:sym typeface="+mn-ea"/>
                </a:rPr>
                <a:t>IB Data Link10 and 11</a:t>
              </a:r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76C7DC89-FC05-07E2-F729-152DC6D550C4}"/>
                </a:ext>
              </a:extLst>
            </p:cNvPr>
            <p:cNvSpPr/>
            <p:nvPr/>
          </p:nvSpPr>
          <p:spPr>
            <a:xfrm>
              <a:off x="372789" y="2850742"/>
              <a:ext cx="3636000" cy="108000"/>
            </a:xfrm>
            <a:prstGeom prst="rect">
              <a:avLst/>
            </a:prstGeom>
            <a:solidFill>
              <a:srgbClr val="D5E8D4"/>
            </a:solidFill>
            <a:ln>
              <a:solidFill>
                <a:srgbClr val="82B36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>
                  <a:solidFill>
                    <a:schemeClr val="tx1"/>
                  </a:solidFill>
                  <a:sym typeface="+mn-ea"/>
                </a:rPr>
                <a:t>OB Data Link0 and 1</a:t>
              </a:r>
              <a:endParaRPr lang="zh-CN" altLang="en-US" sz="800">
                <a:solidFill>
                  <a:schemeClr val="tx1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18908CC4-07F6-EB08-7AE4-0AFFFA9C7608}"/>
                </a:ext>
              </a:extLst>
            </p:cNvPr>
            <p:cNvSpPr/>
            <p:nvPr/>
          </p:nvSpPr>
          <p:spPr>
            <a:xfrm>
              <a:off x="372789" y="2958692"/>
              <a:ext cx="3096000" cy="108000"/>
            </a:xfrm>
            <a:prstGeom prst="rect">
              <a:avLst/>
            </a:prstGeom>
            <a:solidFill>
              <a:srgbClr val="D5E8D4"/>
            </a:solidFill>
            <a:ln>
              <a:solidFill>
                <a:srgbClr val="82B36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800">
                  <a:solidFill>
                    <a:schemeClr val="tx1"/>
                  </a:solidFill>
                  <a:sym typeface="+mn-ea"/>
                </a:rPr>
                <a:t>OB Data Link2 and 3</a:t>
              </a:r>
              <a:endParaRPr lang="zh-CN" altLang="en-US" sz="800">
                <a:solidFill>
                  <a:schemeClr val="tx1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C071E00-169F-5E96-0FB0-A6857B459922}"/>
                </a:ext>
              </a:extLst>
            </p:cNvPr>
            <p:cNvSpPr/>
            <p:nvPr/>
          </p:nvSpPr>
          <p:spPr>
            <a:xfrm>
              <a:off x="347389" y="907642"/>
              <a:ext cx="6037580" cy="2591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C4D70763-F6A2-CD98-ED82-A70E61729AA3}"/>
                </a:ext>
              </a:extLst>
            </p:cNvPr>
            <p:cNvSpPr/>
            <p:nvPr/>
          </p:nvSpPr>
          <p:spPr>
            <a:xfrm>
              <a:off x="372789" y="3066642"/>
              <a:ext cx="6012000" cy="432000"/>
            </a:xfrm>
            <a:prstGeom prst="rect">
              <a:avLst/>
            </a:prstGeom>
            <a:solidFill>
              <a:srgbClr val="E1D5E7"/>
            </a:solidFill>
            <a:ln>
              <a:solidFill>
                <a:srgbClr val="9673A6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solidFill>
                    <a:schemeClr val="tx1"/>
                  </a:solidFill>
                </a:rPr>
                <a:t>protocol words and data valid</a:t>
              </a:r>
            </a:p>
          </p:txBody>
        </p:sp>
        <p:sp>
          <p:nvSpPr>
            <p:cNvPr id="19" name="右大括号 18">
              <a:extLst>
                <a:ext uri="{FF2B5EF4-FFF2-40B4-BE49-F238E27FC236}">
                  <a16:creationId xmlns:a16="http://schemas.microsoft.com/office/drawing/2014/main" id="{9FC2C99D-A504-3846-151A-47A74BFD81A9}"/>
                </a:ext>
              </a:extLst>
            </p:cNvPr>
            <p:cNvSpPr/>
            <p:nvPr/>
          </p:nvSpPr>
          <p:spPr>
            <a:xfrm>
              <a:off x="6381794" y="900022"/>
              <a:ext cx="195580" cy="2586204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tx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dirty="0"/>
            </a:p>
          </p:txBody>
        </p:sp>
        <p:sp>
          <p:nvSpPr>
            <p:cNvPr id="20" name="文本框 17">
              <a:extLst>
                <a:ext uri="{FF2B5EF4-FFF2-40B4-BE49-F238E27FC236}">
                  <a16:creationId xmlns:a16="http://schemas.microsoft.com/office/drawing/2014/main" id="{EF268023-9D3D-8072-5779-1EEF15C7E95C}"/>
                </a:ext>
              </a:extLst>
            </p:cNvPr>
            <p:cNvSpPr txBox="1"/>
            <p:nvPr/>
          </p:nvSpPr>
          <p:spPr>
            <a:xfrm>
              <a:off x="6715804" y="2077312"/>
              <a:ext cx="826770" cy="22684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nb-NO" dirty="0">
                  <a:sym typeface="+mn-ea"/>
                </a:rPr>
                <a:t>192bits</a:t>
              </a:r>
            </a:p>
          </p:txBody>
        </p:sp>
        <p:sp>
          <p:nvSpPr>
            <p:cNvPr id="21" name="文本框 18">
              <a:extLst>
                <a:ext uri="{FF2B5EF4-FFF2-40B4-BE49-F238E27FC236}">
                  <a16:creationId xmlns:a16="http://schemas.microsoft.com/office/drawing/2014/main" id="{0C77D885-AF67-9C23-8B97-66649BDEA9CA}"/>
                </a:ext>
              </a:extLst>
            </p:cNvPr>
            <p:cNvSpPr txBox="1"/>
            <p:nvPr/>
          </p:nvSpPr>
          <p:spPr>
            <a:xfrm>
              <a:off x="2538139" y="3930242"/>
              <a:ext cx="2071370" cy="22684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nb-NO" dirty="0">
                  <a:sym typeface="+mn-ea"/>
                </a:rPr>
                <a:t>167 clock cycle @40MHz</a:t>
              </a:r>
            </a:p>
          </p:txBody>
        </p:sp>
        <p:sp>
          <p:nvSpPr>
            <p:cNvPr id="22" name="右大括号 21">
              <a:extLst>
                <a:ext uri="{FF2B5EF4-FFF2-40B4-BE49-F238E27FC236}">
                  <a16:creationId xmlns:a16="http://schemas.microsoft.com/office/drawing/2014/main" id="{2C9CCBCD-44E8-663F-25A9-6AE86950B435}"/>
                </a:ext>
              </a:extLst>
            </p:cNvPr>
            <p:cNvSpPr/>
            <p:nvPr/>
          </p:nvSpPr>
          <p:spPr>
            <a:xfrm rot="5400000">
              <a:off x="3279502" y="564910"/>
              <a:ext cx="195580" cy="6038215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tx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dirty="0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A121901-1FED-5F22-286E-0DB2F9ECCB38}"/>
              </a:ext>
            </a:extLst>
          </p:cNvPr>
          <p:cNvGrpSpPr/>
          <p:nvPr/>
        </p:nvGrpSpPr>
        <p:grpSpPr>
          <a:xfrm>
            <a:off x="11846362" y="2293273"/>
            <a:ext cx="10677972" cy="5201453"/>
            <a:chOff x="116" y="922"/>
            <a:chExt cx="13197" cy="7103"/>
          </a:xfrm>
        </p:grpSpPr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1F36EA8C-0A89-00D7-7444-0496473DF9F7}"/>
                </a:ext>
              </a:extLst>
            </p:cNvPr>
            <p:cNvSpPr txBox="1"/>
            <p:nvPr/>
          </p:nvSpPr>
          <p:spPr>
            <a:xfrm>
              <a:off x="116" y="922"/>
              <a:ext cx="1241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ym typeface="+mn-ea"/>
                </a:rPr>
                <a:t>Example:</a:t>
              </a: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40182A3-7094-20EF-1AFE-0441BA1CEC98}"/>
                </a:ext>
              </a:extLst>
            </p:cNvPr>
            <p:cNvSpPr/>
            <p:nvPr/>
          </p:nvSpPr>
          <p:spPr>
            <a:xfrm>
              <a:off x="2516" y="1585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00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23456410-E8E9-6EC4-A2D8-BC6A5CF9AAD0}"/>
                </a:ext>
              </a:extLst>
            </p:cNvPr>
            <p:cNvSpPr/>
            <p:nvPr/>
          </p:nvSpPr>
          <p:spPr>
            <a:xfrm>
              <a:off x="2516" y="209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01</a:t>
              </a: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DD7DF99-C3C8-2D92-5331-EB6C76A7742D}"/>
                </a:ext>
              </a:extLst>
            </p:cNvPr>
            <p:cNvSpPr/>
            <p:nvPr/>
          </p:nvSpPr>
          <p:spPr>
            <a:xfrm>
              <a:off x="2516" y="260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02</a:t>
              </a: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09ECDB84-E278-B7CD-BFD1-40A51AB90368}"/>
                </a:ext>
              </a:extLst>
            </p:cNvPr>
            <p:cNvSpPr/>
            <p:nvPr/>
          </p:nvSpPr>
          <p:spPr>
            <a:xfrm>
              <a:off x="2516" y="3115"/>
              <a:ext cx="510" cy="51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03</a:t>
              </a: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EF04F97-8F66-5648-9B3B-146112585CE6}"/>
                </a:ext>
              </a:extLst>
            </p:cNvPr>
            <p:cNvSpPr/>
            <p:nvPr/>
          </p:nvSpPr>
          <p:spPr>
            <a:xfrm>
              <a:off x="2516" y="3638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04</a:t>
              </a: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337E83DF-E8DD-EBA9-2614-C9CBA286FE76}"/>
                </a:ext>
              </a:extLst>
            </p:cNvPr>
            <p:cNvSpPr/>
            <p:nvPr/>
          </p:nvSpPr>
          <p:spPr>
            <a:xfrm>
              <a:off x="2516" y="414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B2BBF88B-04ED-F2E8-54F3-C56394C588B3}"/>
                </a:ext>
              </a:extLst>
            </p:cNvPr>
            <p:cNvSpPr/>
            <p:nvPr/>
          </p:nvSpPr>
          <p:spPr>
            <a:xfrm>
              <a:off x="2516" y="465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D68E557-2DC4-15F3-6977-E0EF2CCB96ED}"/>
                </a:ext>
              </a:extLst>
            </p:cNvPr>
            <p:cNvSpPr/>
            <p:nvPr/>
          </p:nvSpPr>
          <p:spPr>
            <a:xfrm>
              <a:off x="2516" y="5168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05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9B9028DC-2F0B-FBD5-51D8-F62BFB4EDC99}"/>
                </a:ext>
              </a:extLst>
            </p:cNvPr>
            <p:cNvSpPr/>
            <p:nvPr/>
          </p:nvSpPr>
          <p:spPr>
            <a:xfrm>
              <a:off x="1829" y="1585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06</a:t>
              </a:r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E62B2A5-52D7-ED97-FAC6-0371734B37B1}"/>
                </a:ext>
              </a:extLst>
            </p:cNvPr>
            <p:cNvSpPr/>
            <p:nvPr/>
          </p:nvSpPr>
          <p:spPr>
            <a:xfrm>
              <a:off x="1829" y="209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07</a:t>
              </a: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76F8B7A4-8D08-F3AD-46BE-C46C3DC9E2C8}"/>
                </a:ext>
              </a:extLst>
            </p:cNvPr>
            <p:cNvSpPr/>
            <p:nvPr/>
          </p:nvSpPr>
          <p:spPr>
            <a:xfrm>
              <a:off x="1829" y="259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403C949D-86EE-98EB-6422-3369E8B4E4DB}"/>
                </a:ext>
              </a:extLst>
            </p:cNvPr>
            <p:cNvSpPr/>
            <p:nvPr/>
          </p:nvSpPr>
          <p:spPr>
            <a:xfrm>
              <a:off x="1829" y="310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D395ABA3-02A6-3F39-FEA5-484E9A60B51C}"/>
                </a:ext>
              </a:extLst>
            </p:cNvPr>
            <p:cNvSpPr/>
            <p:nvPr/>
          </p:nvSpPr>
          <p:spPr>
            <a:xfrm>
              <a:off x="1829" y="3611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08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89062D6E-3802-D0C9-7592-363C8BBE22AD}"/>
                </a:ext>
              </a:extLst>
            </p:cNvPr>
            <p:cNvSpPr/>
            <p:nvPr/>
          </p:nvSpPr>
          <p:spPr>
            <a:xfrm>
              <a:off x="1829" y="4121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09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FA6812F4-50FE-4D38-EFD9-5E3786F8417F}"/>
                </a:ext>
              </a:extLst>
            </p:cNvPr>
            <p:cNvSpPr/>
            <p:nvPr/>
          </p:nvSpPr>
          <p:spPr>
            <a:xfrm>
              <a:off x="1829" y="4624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882A8703-59F9-1786-98B6-281A95E2B91E}"/>
                </a:ext>
              </a:extLst>
            </p:cNvPr>
            <p:cNvSpPr/>
            <p:nvPr/>
          </p:nvSpPr>
          <p:spPr>
            <a:xfrm>
              <a:off x="1829" y="513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10</a:t>
              </a: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BD2DD0BA-A39F-7780-FF09-F8F95F033290}"/>
                </a:ext>
              </a:extLst>
            </p:cNvPr>
            <p:cNvSpPr/>
            <p:nvPr/>
          </p:nvSpPr>
          <p:spPr>
            <a:xfrm>
              <a:off x="1142" y="1585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11</a:t>
              </a: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39E24BF4-04C2-D67F-0E24-BA0DDC15E091}"/>
                </a:ext>
              </a:extLst>
            </p:cNvPr>
            <p:cNvSpPr/>
            <p:nvPr/>
          </p:nvSpPr>
          <p:spPr>
            <a:xfrm>
              <a:off x="1142" y="209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12</a:t>
              </a: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82F18CB7-68FC-0F88-3F99-FF30E44CAC34}"/>
                </a:ext>
              </a:extLst>
            </p:cNvPr>
            <p:cNvSpPr/>
            <p:nvPr/>
          </p:nvSpPr>
          <p:spPr>
            <a:xfrm>
              <a:off x="1142" y="259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BBC5C94-B9AF-388B-1A6B-277BF61D9B1F}"/>
                </a:ext>
              </a:extLst>
            </p:cNvPr>
            <p:cNvSpPr/>
            <p:nvPr/>
          </p:nvSpPr>
          <p:spPr>
            <a:xfrm>
              <a:off x="1142" y="3108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13</a:t>
              </a: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5611BBE-1A5F-7BAE-B69B-DABBF4871445}"/>
                </a:ext>
              </a:extLst>
            </p:cNvPr>
            <p:cNvSpPr/>
            <p:nvPr/>
          </p:nvSpPr>
          <p:spPr>
            <a:xfrm>
              <a:off x="1142" y="3611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EC7450C3-4702-3793-C472-EC3F81B17F7F}"/>
                </a:ext>
              </a:extLst>
            </p:cNvPr>
            <p:cNvSpPr/>
            <p:nvPr/>
          </p:nvSpPr>
          <p:spPr>
            <a:xfrm>
              <a:off x="1142" y="4121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A77A636-F9C9-EEEC-F670-658CC9C49DF4}"/>
                </a:ext>
              </a:extLst>
            </p:cNvPr>
            <p:cNvSpPr/>
            <p:nvPr/>
          </p:nvSpPr>
          <p:spPr>
            <a:xfrm>
              <a:off x="1142" y="462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14</a:t>
              </a: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419BD4DC-29A7-14C5-12FB-D3C288DB39B1}"/>
                </a:ext>
              </a:extLst>
            </p:cNvPr>
            <p:cNvSpPr/>
            <p:nvPr/>
          </p:nvSpPr>
          <p:spPr>
            <a:xfrm>
              <a:off x="1142" y="5134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B6143B84-08C3-5A23-6734-146A366CD186}"/>
                </a:ext>
              </a:extLst>
            </p:cNvPr>
            <p:cNvSpPr/>
            <p:nvPr/>
          </p:nvSpPr>
          <p:spPr>
            <a:xfrm>
              <a:off x="477" y="1585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15</a:t>
              </a: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A33F6CDF-C12E-7A40-BC69-00AE4445885D}"/>
                </a:ext>
              </a:extLst>
            </p:cNvPr>
            <p:cNvSpPr/>
            <p:nvPr/>
          </p:nvSpPr>
          <p:spPr>
            <a:xfrm>
              <a:off x="477" y="209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16</a:t>
              </a:r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3998EAD5-800C-8624-CB38-38AE0F1E4595}"/>
                </a:ext>
              </a:extLst>
            </p:cNvPr>
            <p:cNvSpPr/>
            <p:nvPr/>
          </p:nvSpPr>
          <p:spPr>
            <a:xfrm>
              <a:off x="477" y="259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AF548F16-98FF-A2B3-38E9-1816B95F66C6}"/>
                </a:ext>
              </a:extLst>
            </p:cNvPr>
            <p:cNvSpPr/>
            <p:nvPr/>
          </p:nvSpPr>
          <p:spPr>
            <a:xfrm>
              <a:off x="477" y="310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B5D76D9D-C2A8-3B36-D689-0B0C75E8AA73}"/>
                </a:ext>
              </a:extLst>
            </p:cNvPr>
            <p:cNvSpPr/>
            <p:nvPr/>
          </p:nvSpPr>
          <p:spPr>
            <a:xfrm>
              <a:off x="477" y="3611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8B1C1F20-C23C-B39D-43B0-F3B179687F17}"/>
                </a:ext>
              </a:extLst>
            </p:cNvPr>
            <p:cNvSpPr/>
            <p:nvPr/>
          </p:nvSpPr>
          <p:spPr>
            <a:xfrm>
              <a:off x="477" y="4121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3C6D79D0-A000-F1CA-2BD0-39B1474CD701}"/>
                </a:ext>
              </a:extLst>
            </p:cNvPr>
            <p:cNvSpPr/>
            <p:nvPr/>
          </p:nvSpPr>
          <p:spPr>
            <a:xfrm>
              <a:off x="477" y="462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17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10AED25B-4D92-1E40-5795-EF01B8ABC4DF}"/>
                </a:ext>
              </a:extLst>
            </p:cNvPr>
            <p:cNvSpPr/>
            <p:nvPr/>
          </p:nvSpPr>
          <p:spPr>
            <a:xfrm>
              <a:off x="477" y="513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18</a:t>
              </a:r>
            </a:p>
          </p:txBody>
        </p:sp>
        <p:sp>
          <p:nvSpPr>
            <p:cNvPr id="57" name="文本框 73">
              <a:extLst>
                <a:ext uri="{FF2B5EF4-FFF2-40B4-BE49-F238E27FC236}">
                  <a16:creationId xmlns:a16="http://schemas.microsoft.com/office/drawing/2014/main" id="{C4EBBAF6-4B86-985C-5642-2FEA05FFD364}"/>
                </a:ext>
              </a:extLst>
            </p:cNvPr>
            <p:cNvSpPr txBox="1"/>
            <p:nvPr/>
          </p:nvSpPr>
          <p:spPr>
            <a:xfrm>
              <a:off x="2462" y="5678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Fm0</a:t>
              </a:r>
            </a:p>
          </p:txBody>
        </p:sp>
        <p:sp>
          <p:nvSpPr>
            <p:cNvPr id="58" name="文本框 74">
              <a:extLst>
                <a:ext uri="{FF2B5EF4-FFF2-40B4-BE49-F238E27FC236}">
                  <a16:creationId xmlns:a16="http://schemas.microsoft.com/office/drawing/2014/main" id="{1EBAEBEE-9FE8-3A87-940F-B40D6BDB9B7E}"/>
                </a:ext>
              </a:extLst>
            </p:cNvPr>
            <p:cNvSpPr txBox="1"/>
            <p:nvPr/>
          </p:nvSpPr>
          <p:spPr>
            <a:xfrm>
              <a:off x="1693" y="5678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Fm1</a:t>
              </a:r>
            </a:p>
          </p:txBody>
        </p:sp>
        <p:sp>
          <p:nvSpPr>
            <p:cNvPr id="59" name="文本框 75">
              <a:extLst>
                <a:ext uri="{FF2B5EF4-FFF2-40B4-BE49-F238E27FC236}">
                  <a16:creationId xmlns:a16="http://schemas.microsoft.com/office/drawing/2014/main" id="{3813FD78-5DF0-EE05-F3B7-E24DCDA94B81}"/>
                </a:ext>
              </a:extLst>
            </p:cNvPr>
            <p:cNvSpPr txBox="1"/>
            <p:nvPr/>
          </p:nvSpPr>
          <p:spPr>
            <a:xfrm>
              <a:off x="987" y="5678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Fm2</a:t>
              </a:r>
            </a:p>
          </p:txBody>
        </p:sp>
        <p:sp>
          <p:nvSpPr>
            <p:cNvPr id="60" name="文本框 76">
              <a:extLst>
                <a:ext uri="{FF2B5EF4-FFF2-40B4-BE49-F238E27FC236}">
                  <a16:creationId xmlns:a16="http://schemas.microsoft.com/office/drawing/2014/main" id="{AE9AA103-8862-8A55-F692-4932DFB6D26A}"/>
                </a:ext>
              </a:extLst>
            </p:cNvPr>
            <p:cNvSpPr txBox="1"/>
            <p:nvPr/>
          </p:nvSpPr>
          <p:spPr>
            <a:xfrm>
              <a:off x="311" y="5678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Fm3</a:t>
              </a:r>
            </a:p>
          </p:txBody>
        </p:sp>
        <p:sp>
          <p:nvSpPr>
            <p:cNvPr id="61" name="右箭头 78">
              <a:extLst>
                <a:ext uri="{FF2B5EF4-FFF2-40B4-BE49-F238E27FC236}">
                  <a16:creationId xmlns:a16="http://schemas.microsoft.com/office/drawing/2014/main" id="{A6A492C3-BA66-079B-B2F3-9CC91404B354}"/>
                </a:ext>
              </a:extLst>
            </p:cNvPr>
            <p:cNvSpPr/>
            <p:nvPr/>
          </p:nvSpPr>
          <p:spPr>
            <a:xfrm>
              <a:off x="3170" y="3279"/>
              <a:ext cx="477" cy="779"/>
            </a:xfrm>
            <a:prstGeom prst="rightArrow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E20C64F6-5F4C-7539-B143-BE31F5E10E42}"/>
                </a:ext>
              </a:extLst>
            </p:cNvPr>
            <p:cNvSpPr/>
            <p:nvPr/>
          </p:nvSpPr>
          <p:spPr>
            <a:xfrm>
              <a:off x="3647" y="1586"/>
              <a:ext cx="561" cy="4092"/>
            </a:xfrm>
            <a:prstGeom prst="rect">
              <a:avLst/>
            </a:prstGeom>
            <a:solidFill>
              <a:srgbClr val="DAE3F3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ZS</a:t>
              </a:r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C9A0A92-36C2-A7C8-1E9D-5C07B19FC770}"/>
                </a:ext>
              </a:extLst>
            </p:cNvPr>
            <p:cNvSpPr/>
            <p:nvPr/>
          </p:nvSpPr>
          <p:spPr>
            <a:xfrm>
              <a:off x="6776" y="2564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00</a:t>
              </a: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FEDFD958-C138-DBD5-5A70-20A80FCB3AC9}"/>
                </a:ext>
              </a:extLst>
            </p:cNvPr>
            <p:cNvSpPr/>
            <p:nvPr/>
          </p:nvSpPr>
          <p:spPr>
            <a:xfrm>
              <a:off x="6776" y="307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01</a:t>
              </a: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A2B2BC62-DAD3-9E8C-AE29-6C6DC1172C54}"/>
                </a:ext>
              </a:extLst>
            </p:cNvPr>
            <p:cNvSpPr/>
            <p:nvPr/>
          </p:nvSpPr>
          <p:spPr>
            <a:xfrm>
              <a:off x="6776" y="358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02</a:t>
              </a: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4943745F-43B3-E073-8F67-C9DF0DBCA9C8}"/>
                </a:ext>
              </a:extLst>
            </p:cNvPr>
            <p:cNvSpPr/>
            <p:nvPr/>
          </p:nvSpPr>
          <p:spPr>
            <a:xfrm>
              <a:off x="6776" y="4094"/>
              <a:ext cx="510" cy="51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03</a:t>
              </a:r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F1AACF52-FCE6-727A-9803-FE56D104F4B0}"/>
                </a:ext>
              </a:extLst>
            </p:cNvPr>
            <p:cNvSpPr/>
            <p:nvPr/>
          </p:nvSpPr>
          <p:spPr>
            <a:xfrm>
              <a:off x="6776" y="4617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04</a:t>
              </a:r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150DAC3-BA1D-4F87-3659-A288907E6567}"/>
                </a:ext>
              </a:extLst>
            </p:cNvPr>
            <p:cNvSpPr/>
            <p:nvPr/>
          </p:nvSpPr>
          <p:spPr>
            <a:xfrm>
              <a:off x="6776" y="1545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0788B396-3497-5B33-5719-E03118E5BF9B}"/>
                </a:ext>
              </a:extLst>
            </p:cNvPr>
            <p:cNvSpPr/>
            <p:nvPr/>
          </p:nvSpPr>
          <p:spPr>
            <a:xfrm>
              <a:off x="6776" y="2055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B2FCABC2-93DF-F2C4-E30A-E26D8773A5B5}"/>
                </a:ext>
              </a:extLst>
            </p:cNvPr>
            <p:cNvSpPr/>
            <p:nvPr/>
          </p:nvSpPr>
          <p:spPr>
            <a:xfrm>
              <a:off x="6776" y="513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05</a:t>
              </a: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FE11CE65-E982-064B-851B-639E7C88F112}"/>
                </a:ext>
              </a:extLst>
            </p:cNvPr>
            <p:cNvSpPr/>
            <p:nvPr/>
          </p:nvSpPr>
          <p:spPr>
            <a:xfrm>
              <a:off x="6089" y="3038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06</a:t>
              </a: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2FDA1C4B-BD83-639E-5CA1-73D4DF586CB2}"/>
                </a:ext>
              </a:extLst>
            </p:cNvPr>
            <p:cNvSpPr/>
            <p:nvPr/>
          </p:nvSpPr>
          <p:spPr>
            <a:xfrm>
              <a:off x="6089" y="355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07</a:t>
              </a:r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BCA73736-703D-1F86-0892-5ECEB092DADF}"/>
                </a:ext>
              </a:extLst>
            </p:cNvPr>
            <p:cNvSpPr/>
            <p:nvPr/>
          </p:nvSpPr>
          <p:spPr>
            <a:xfrm>
              <a:off x="6089" y="252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74" name="矩形 73">
              <a:extLst>
                <a:ext uri="{FF2B5EF4-FFF2-40B4-BE49-F238E27FC236}">
                  <a16:creationId xmlns:a16="http://schemas.microsoft.com/office/drawing/2014/main" id="{0FBEC545-CEE8-0834-928E-598953844DA0}"/>
                </a:ext>
              </a:extLst>
            </p:cNvPr>
            <p:cNvSpPr/>
            <p:nvPr/>
          </p:nvSpPr>
          <p:spPr>
            <a:xfrm>
              <a:off x="6089" y="201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9D9446A7-EA17-5BBB-8AD1-D24BD5D95024}"/>
                </a:ext>
              </a:extLst>
            </p:cNvPr>
            <p:cNvSpPr/>
            <p:nvPr/>
          </p:nvSpPr>
          <p:spPr>
            <a:xfrm>
              <a:off x="6089" y="4072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08</a:t>
              </a:r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F8341538-C247-52B6-5C7B-530713B3ABA1}"/>
                </a:ext>
              </a:extLst>
            </p:cNvPr>
            <p:cNvSpPr/>
            <p:nvPr/>
          </p:nvSpPr>
          <p:spPr>
            <a:xfrm>
              <a:off x="6089" y="4582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09</a:t>
              </a:r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5845DCCD-447B-2BFF-8517-45829FE4606A}"/>
                </a:ext>
              </a:extLst>
            </p:cNvPr>
            <p:cNvSpPr/>
            <p:nvPr/>
          </p:nvSpPr>
          <p:spPr>
            <a:xfrm>
              <a:off x="6089" y="150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78" name="矩形 77">
              <a:extLst>
                <a:ext uri="{FF2B5EF4-FFF2-40B4-BE49-F238E27FC236}">
                  <a16:creationId xmlns:a16="http://schemas.microsoft.com/office/drawing/2014/main" id="{566D5A5F-7D96-9338-7AC1-5667027C1F4B}"/>
                </a:ext>
              </a:extLst>
            </p:cNvPr>
            <p:cNvSpPr/>
            <p:nvPr/>
          </p:nvSpPr>
          <p:spPr>
            <a:xfrm>
              <a:off x="6089" y="5100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10</a:t>
              </a:r>
            </a:p>
          </p:txBody>
        </p:sp>
        <p:sp>
          <p:nvSpPr>
            <p:cNvPr id="79" name="矩形 78">
              <a:extLst>
                <a:ext uri="{FF2B5EF4-FFF2-40B4-BE49-F238E27FC236}">
                  <a16:creationId xmlns:a16="http://schemas.microsoft.com/office/drawing/2014/main" id="{4FA10BC3-EC82-400C-55C0-6514D4EB5C22}"/>
                </a:ext>
              </a:extLst>
            </p:cNvPr>
            <p:cNvSpPr/>
            <p:nvPr/>
          </p:nvSpPr>
          <p:spPr>
            <a:xfrm>
              <a:off x="5402" y="3561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11</a:t>
              </a: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94797CED-AD06-9945-D18E-4D0A2CCEAD00}"/>
                </a:ext>
              </a:extLst>
            </p:cNvPr>
            <p:cNvSpPr/>
            <p:nvPr/>
          </p:nvSpPr>
          <p:spPr>
            <a:xfrm>
              <a:off x="5402" y="4071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12</a:t>
              </a:r>
            </a:p>
          </p:txBody>
        </p: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46413307-7DFE-94F3-CA36-97475A13F84A}"/>
                </a:ext>
              </a:extLst>
            </p:cNvPr>
            <p:cNvSpPr/>
            <p:nvPr/>
          </p:nvSpPr>
          <p:spPr>
            <a:xfrm>
              <a:off x="5402" y="2034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1A018813-2F58-BDB5-E201-10B4C645ED31}"/>
                </a:ext>
              </a:extLst>
            </p:cNvPr>
            <p:cNvSpPr/>
            <p:nvPr/>
          </p:nvSpPr>
          <p:spPr>
            <a:xfrm>
              <a:off x="5402" y="457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13</a:t>
              </a: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D2AA6413-6D24-B299-D07E-D38B5894D752}"/>
                </a:ext>
              </a:extLst>
            </p:cNvPr>
            <p:cNvSpPr/>
            <p:nvPr/>
          </p:nvSpPr>
          <p:spPr>
            <a:xfrm>
              <a:off x="5404" y="3054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11018783-88C7-32B9-CEAC-8CBCED74652E}"/>
                </a:ext>
              </a:extLst>
            </p:cNvPr>
            <p:cNvSpPr/>
            <p:nvPr/>
          </p:nvSpPr>
          <p:spPr>
            <a:xfrm>
              <a:off x="5402" y="1524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85" name="矩形 84">
              <a:extLst>
                <a:ext uri="{FF2B5EF4-FFF2-40B4-BE49-F238E27FC236}">
                  <a16:creationId xmlns:a16="http://schemas.microsoft.com/office/drawing/2014/main" id="{1185AE53-B660-254D-5A31-B2C65929DA29}"/>
                </a:ext>
              </a:extLst>
            </p:cNvPr>
            <p:cNvSpPr/>
            <p:nvPr/>
          </p:nvSpPr>
          <p:spPr>
            <a:xfrm>
              <a:off x="5402" y="5092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14</a:t>
              </a:r>
            </a:p>
          </p:txBody>
        </p:sp>
        <p:sp>
          <p:nvSpPr>
            <p:cNvPr id="86" name="矩形 85">
              <a:extLst>
                <a:ext uri="{FF2B5EF4-FFF2-40B4-BE49-F238E27FC236}">
                  <a16:creationId xmlns:a16="http://schemas.microsoft.com/office/drawing/2014/main" id="{9E16671C-BECC-1567-7D9A-E67A8792B695}"/>
                </a:ext>
              </a:extLst>
            </p:cNvPr>
            <p:cNvSpPr/>
            <p:nvPr/>
          </p:nvSpPr>
          <p:spPr>
            <a:xfrm>
              <a:off x="5404" y="2544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3F82AB1C-8EC9-FDD1-E04B-532D1E912D2B}"/>
                </a:ext>
              </a:extLst>
            </p:cNvPr>
            <p:cNvSpPr/>
            <p:nvPr/>
          </p:nvSpPr>
          <p:spPr>
            <a:xfrm>
              <a:off x="4737" y="3584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15</a:t>
              </a:r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6DE5D8D2-05D3-CBD3-27E4-F81AA210CAF1}"/>
                </a:ext>
              </a:extLst>
            </p:cNvPr>
            <p:cNvSpPr/>
            <p:nvPr/>
          </p:nvSpPr>
          <p:spPr>
            <a:xfrm>
              <a:off x="4737" y="409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16</a:t>
              </a:r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7490DBF3-0CF4-AB5D-3F33-EC39CA83897D}"/>
                </a:ext>
              </a:extLst>
            </p:cNvPr>
            <p:cNvSpPr/>
            <p:nvPr/>
          </p:nvSpPr>
          <p:spPr>
            <a:xfrm>
              <a:off x="4737" y="1545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90" name="矩形 89">
              <a:extLst>
                <a:ext uri="{FF2B5EF4-FFF2-40B4-BE49-F238E27FC236}">
                  <a16:creationId xmlns:a16="http://schemas.microsoft.com/office/drawing/2014/main" id="{63A33241-ED01-6648-BDD1-EF60905CDA18}"/>
                </a:ext>
              </a:extLst>
            </p:cNvPr>
            <p:cNvSpPr/>
            <p:nvPr/>
          </p:nvSpPr>
          <p:spPr>
            <a:xfrm>
              <a:off x="4737" y="2055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C0101EDF-AA29-FC7E-3494-3FCFF78419DA}"/>
                </a:ext>
              </a:extLst>
            </p:cNvPr>
            <p:cNvSpPr/>
            <p:nvPr/>
          </p:nvSpPr>
          <p:spPr>
            <a:xfrm>
              <a:off x="4737" y="255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6A0B5E73-8A22-4509-A787-6D9AD89B0343}"/>
                </a:ext>
              </a:extLst>
            </p:cNvPr>
            <p:cNvSpPr/>
            <p:nvPr/>
          </p:nvSpPr>
          <p:spPr>
            <a:xfrm>
              <a:off x="4737" y="3068"/>
              <a:ext cx="510" cy="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C5925176-4B18-928F-3DE0-0EECDEB9F5CF}"/>
                </a:ext>
              </a:extLst>
            </p:cNvPr>
            <p:cNvSpPr/>
            <p:nvPr/>
          </p:nvSpPr>
          <p:spPr>
            <a:xfrm>
              <a:off x="4737" y="4590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17</a:t>
              </a:r>
            </a:p>
          </p:txBody>
        </p:sp>
        <p:sp>
          <p:nvSpPr>
            <p:cNvPr id="94" name="矩形 93">
              <a:extLst>
                <a:ext uri="{FF2B5EF4-FFF2-40B4-BE49-F238E27FC236}">
                  <a16:creationId xmlns:a16="http://schemas.microsoft.com/office/drawing/2014/main" id="{258EFDE7-9974-A36F-C0DD-8261F5AB284F}"/>
                </a:ext>
              </a:extLst>
            </p:cNvPr>
            <p:cNvSpPr/>
            <p:nvPr/>
          </p:nvSpPr>
          <p:spPr>
            <a:xfrm>
              <a:off x="4737" y="5100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18</a:t>
              </a:r>
            </a:p>
          </p:txBody>
        </p:sp>
        <p:sp>
          <p:nvSpPr>
            <p:cNvPr id="95" name="文本框 113">
              <a:extLst>
                <a:ext uri="{FF2B5EF4-FFF2-40B4-BE49-F238E27FC236}">
                  <a16:creationId xmlns:a16="http://schemas.microsoft.com/office/drawing/2014/main" id="{0961B2DF-FB94-D15B-3BBE-7DCF15B32EB3}"/>
                </a:ext>
              </a:extLst>
            </p:cNvPr>
            <p:cNvSpPr txBox="1"/>
            <p:nvPr/>
          </p:nvSpPr>
          <p:spPr>
            <a:xfrm>
              <a:off x="6722" y="5644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Fm0</a:t>
              </a:r>
            </a:p>
          </p:txBody>
        </p:sp>
        <p:sp>
          <p:nvSpPr>
            <p:cNvPr id="96" name="文本框 114">
              <a:extLst>
                <a:ext uri="{FF2B5EF4-FFF2-40B4-BE49-F238E27FC236}">
                  <a16:creationId xmlns:a16="http://schemas.microsoft.com/office/drawing/2014/main" id="{6265C50B-DF6F-D603-4545-51BB41D65D6A}"/>
                </a:ext>
              </a:extLst>
            </p:cNvPr>
            <p:cNvSpPr txBox="1"/>
            <p:nvPr/>
          </p:nvSpPr>
          <p:spPr>
            <a:xfrm>
              <a:off x="5953" y="5644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Fm1</a:t>
              </a:r>
            </a:p>
          </p:txBody>
        </p:sp>
        <p:sp>
          <p:nvSpPr>
            <p:cNvPr id="97" name="文本框 115">
              <a:extLst>
                <a:ext uri="{FF2B5EF4-FFF2-40B4-BE49-F238E27FC236}">
                  <a16:creationId xmlns:a16="http://schemas.microsoft.com/office/drawing/2014/main" id="{AA939553-D5EC-4738-7451-3379F6F55534}"/>
                </a:ext>
              </a:extLst>
            </p:cNvPr>
            <p:cNvSpPr txBox="1"/>
            <p:nvPr/>
          </p:nvSpPr>
          <p:spPr>
            <a:xfrm>
              <a:off x="5247" y="5644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Fm2</a:t>
              </a:r>
            </a:p>
          </p:txBody>
        </p:sp>
        <p:sp>
          <p:nvSpPr>
            <p:cNvPr id="98" name="文本框 116">
              <a:extLst>
                <a:ext uri="{FF2B5EF4-FFF2-40B4-BE49-F238E27FC236}">
                  <a16:creationId xmlns:a16="http://schemas.microsoft.com/office/drawing/2014/main" id="{C72C0452-AC2B-10F0-F6AF-B37573649F07}"/>
                </a:ext>
              </a:extLst>
            </p:cNvPr>
            <p:cNvSpPr txBox="1"/>
            <p:nvPr/>
          </p:nvSpPr>
          <p:spPr>
            <a:xfrm>
              <a:off x="4416" y="5644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Fm3</a:t>
              </a:r>
            </a:p>
          </p:txBody>
        </p:sp>
        <p:sp>
          <p:nvSpPr>
            <p:cNvPr id="99" name="右箭头 117">
              <a:extLst>
                <a:ext uri="{FF2B5EF4-FFF2-40B4-BE49-F238E27FC236}">
                  <a16:creationId xmlns:a16="http://schemas.microsoft.com/office/drawing/2014/main" id="{DA8FBFE9-C88F-E9F3-0716-CA3EFC03CE4E}"/>
                </a:ext>
              </a:extLst>
            </p:cNvPr>
            <p:cNvSpPr/>
            <p:nvPr/>
          </p:nvSpPr>
          <p:spPr>
            <a:xfrm>
              <a:off x="4208" y="3242"/>
              <a:ext cx="477" cy="779"/>
            </a:xfrm>
            <a:prstGeom prst="rightArrow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0" name="右箭头 118">
              <a:extLst>
                <a:ext uri="{FF2B5EF4-FFF2-40B4-BE49-F238E27FC236}">
                  <a16:creationId xmlns:a16="http://schemas.microsoft.com/office/drawing/2014/main" id="{AC049272-2838-60BA-432E-D6E9D4DF35D9}"/>
                </a:ext>
              </a:extLst>
            </p:cNvPr>
            <p:cNvSpPr/>
            <p:nvPr/>
          </p:nvSpPr>
          <p:spPr>
            <a:xfrm>
              <a:off x="7432" y="3278"/>
              <a:ext cx="477" cy="779"/>
            </a:xfrm>
            <a:prstGeom prst="rightArrow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3C1360B0-3095-05E7-D249-1E703CB37A37}"/>
                </a:ext>
              </a:extLst>
            </p:cNvPr>
            <p:cNvSpPr/>
            <p:nvPr/>
          </p:nvSpPr>
          <p:spPr>
            <a:xfrm>
              <a:off x="7909" y="1585"/>
              <a:ext cx="660" cy="4092"/>
            </a:xfrm>
            <a:prstGeom prst="rect">
              <a:avLst/>
            </a:prstGeom>
            <a:solidFill>
              <a:srgbClr val="DAE3F3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olidFill>
                    <a:schemeClr val="tx1"/>
                  </a:solidFill>
                </a:rPr>
                <a:t>DA</a:t>
              </a:r>
            </a:p>
          </p:txBody>
        </p:sp>
        <p:sp>
          <p:nvSpPr>
            <p:cNvPr id="102" name="右箭头 120">
              <a:extLst>
                <a:ext uri="{FF2B5EF4-FFF2-40B4-BE49-F238E27FC236}">
                  <a16:creationId xmlns:a16="http://schemas.microsoft.com/office/drawing/2014/main" id="{89D4BFC5-184F-2F96-EB4B-D14B8B1DF83D}"/>
                </a:ext>
              </a:extLst>
            </p:cNvPr>
            <p:cNvSpPr/>
            <p:nvPr/>
          </p:nvSpPr>
          <p:spPr>
            <a:xfrm>
              <a:off x="8569" y="3241"/>
              <a:ext cx="477" cy="779"/>
            </a:xfrm>
            <a:prstGeom prst="rightArrow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2948A978-1B75-576C-5F5B-D8BE4E9038C5}"/>
                </a:ext>
              </a:extLst>
            </p:cNvPr>
            <p:cNvSpPr/>
            <p:nvPr/>
          </p:nvSpPr>
          <p:spPr>
            <a:xfrm>
              <a:off x="11987" y="2635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00</a:t>
              </a:r>
            </a:p>
          </p:txBody>
        </p:sp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EDFD01E9-A1DB-9759-60E4-83C71B3BC62F}"/>
                </a:ext>
              </a:extLst>
            </p:cNvPr>
            <p:cNvSpPr/>
            <p:nvPr/>
          </p:nvSpPr>
          <p:spPr>
            <a:xfrm>
              <a:off x="11987" y="314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01</a:t>
              </a:r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D8D90313-5F8B-F5F8-5CF4-FDBCA7CCB6E6}"/>
                </a:ext>
              </a:extLst>
            </p:cNvPr>
            <p:cNvSpPr/>
            <p:nvPr/>
          </p:nvSpPr>
          <p:spPr>
            <a:xfrm>
              <a:off x="11987" y="365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02</a:t>
              </a:r>
            </a:p>
          </p:txBody>
        </p:sp>
        <p:sp>
          <p:nvSpPr>
            <p:cNvPr id="106" name="矩形 105">
              <a:extLst>
                <a:ext uri="{FF2B5EF4-FFF2-40B4-BE49-F238E27FC236}">
                  <a16:creationId xmlns:a16="http://schemas.microsoft.com/office/drawing/2014/main" id="{8C0F57B5-9067-5F80-70F5-4A6F6267C4E0}"/>
                </a:ext>
              </a:extLst>
            </p:cNvPr>
            <p:cNvSpPr/>
            <p:nvPr/>
          </p:nvSpPr>
          <p:spPr>
            <a:xfrm>
              <a:off x="11987" y="4165"/>
              <a:ext cx="510" cy="510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03</a:t>
              </a:r>
            </a:p>
          </p:txBody>
        </p:sp>
        <p:sp>
          <p:nvSpPr>
            <p:cNvPr id="107" name="矩形 106">
              <a:extLst>
                <a:ext uri="{FF2B5EF4-FFF2-40B4-BE49-F238E27FC236}">
                  <a16:creationId xmlns:a16="http://schemas.microsoft.com/office/drawing/2014/main" id="{CDAAF8BF-8890-CFA7-8764-25F6C3C84900}"/>
                </a:ext>
              </a:extLst>
            </p:cNvPr>
            <p:cNvSpPr/>
            <p:nvPr/>
          </p:nvSpPr>
          <p:spPr>
            <a:xfrm>
              <a:off x="11987" y="4688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04</a:t>
              </a:r>
            </a:p>
          </p:txBody>
        </p:sp>
        <p:sp>
          <p:nvSpPr>
            <p:cNvPr id="108" name="矩形 107">
              <a:extLst>
                <a:ext uri="{FF2B5EF4-FFF2-40B4-BE49-F238E27FC236}">
                  <a16:creationId xmlns:a16="http://schemas.microsoft.com/office/drawing/2014/main" id="{4B6C792B-2E89-04A9-09EB-5EA89461CDAB}"/>
                </a:ext>
              </a:extLst>
            </p:cNvPr>
            <p:cNvSpPr/>
            <p:nvPr/>
          </p:nvSpPr>
          <p:spPr>
            <a:xfrm>
              <a:off x="11987" y="520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05</a:t>
              </a:r>
            </a:p>
          </p:txBody>
        </p:sp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08B01E99-E4CE-6353-B34D-948935E4660D}"/>
                </a:ext>
              </a:extLst>
            </p:cNvPr>
            <p:cNvSpPr/>
            <p:nvPr/>
          </p:nvSpPr>
          <p:spPr>
            <a:xfrm>
              <a:off x="10367" y="4241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06</a:t>
              </a:r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052BE1E6-27B5-EB2B-64C4-F17287267AA7}"/>
                </a:ext>
              </a:extLst>
            </p:cNvPr>
            <p:cNvSpPr/>
            <p:nvPr/>
          </p:nvSpPr>
          <p:spPr>
            <a:xfrm>
              <a:off x="10367" y="4758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07</a:t>
              </a:r>
            </a:p>
          </p:txBody>
        </p: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EA0F93E5-C9B7-5FA4-E725-B2D3EEEC61B6}"/>
                </a:ext>
              </a:extLst>
            </p:cNvPr>
            <p:cNvSpPr/>
            <p:nvPr/>
          </p:nvSpPr>
          <p:spPr>
            <a:xfrm>
              <a:off x="10367" y="5275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08</a:t>
              </a: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3808EAA7-ADAD-751C-04D8-5363F1D9223A}"/>
                </a:ext>
              </a:extLst>
            </p:cNvPr>
            <p:cNvSpPr/>
            <p:nvPr/>
          </p:nvSpPr>
          <p:spPr>
            <a:xfrm>
              <a:off x="11987" y="1631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09</a:t>
              </a: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1D5BA40E-FADE-CCB3-123F-BFE4FBCD2EB1}"/>
                </a:ext>
              </a:extLst>
            </p:cNvPr>
            <p:cNvSpPr/>
            <p:nvPr/>
          </p:nvSpPr>
          <p:spPr>
            <a:xfrm>
              <a:off x="11987" y="2149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10</a:t>
              </a:r>
            </a:p>
          </p:txBody>
        </p:sp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633322B5-360B-BACD-0886-F6AF47EB48AB}"/>
                </a:ext>
              </a:extLst>
            </p:cNvPr>
            <p:cNvSpPr/>
            <p:nvPr/>
          </p:nvSpPr>
          <p:spPr>
            <a:xfrm>
              <a:off x="10367" y="2193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11</a:t>
              </a:r>
            </a:p>
          </p:txBody>
        </p:sp>
        <p:sp>
          <p:nvSpPr>
            <p:cNvPr id="115" name="矩形 114">
              <a:extLst>
                <a:ext uri="{FF2B5EF4-FFF2-40B4-BE49-F238E27FC236}">
                  <a16:creationId xmlns:a16="http://schemas.microsoft.com/office/drawing/2014/main" id="{ED8AB34A-252D-3532-624D-635B614A46B5}"/>
                </a:ext>
              </a:extLst>
            </p:cNvPr>
            <p:cNvSpPr/>
            <p:nvPr/>
          </p:nvSpPr>
          <p:spPr>
            <a:xfrm>
              <a:off x="10367" y="2703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12</a:t>
              </a:r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BD9929CC-F50B-079E-E080-C000732B0526}"/>
                </a:ext>
              </a:extLst>
            </p:cNvPr>
            <p:cNvSpPr/>
            <p:nvPr/>
          </p:nvSpPr>
          <p:spPr>
            <a:xfrm>
              <a:off x="10367" y="3206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13</a:t>
              </a:r>
            </a:p>
          </p:txBody>
        </p:sp>
        <p:sp>
          <p:nvSpPr>
            <p:cNvPr id="117" name="矩形 116">
              <a:extLst>
                <a:ext uri="{FF2B5EF4-FFF2-40B4-BE49-F238E27FC236}">
                  <a16:creationId xmlns:a16="http://schemas.microsoft.com/office/drawing/2014/main" id="{71C2C763-F32F-E905-C4E4-7D30EF004286}"/>
                </a:ext>
              </a:extLst>
            </p:cNvPr>
            <p:cNvSpPr/>
            <p:nvPr/>
          </p:nvSpPr>
          <p:spPr>
            <a:xfrm>
              <a:off x="10367" y="3724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14</a:t>
              </a:r>
            </a:p>
          </p:txBody>
        </p:sp>
        <p:sp>
          <p:nvSpPr>
            <p:cNvPr id="118" name="矩形 117">
              <a:extLst>
                <a:ext uri="{FF2B5EF4-FFF2-40B4-BE49-F238E27FC236}">
                  <a16:creationId xmlns:a16="http://schemas.microsoft.com/office/drawing/2014/main" id="{F6E32B4D-ECD3-3716-C8F4-1F5460416C32}"/>
                </a:ext>
              </a:extLst>
            </p:cNvPr>
            <p:cNvSpPr/>
            <p:nvPr/>
          </p:nvSpPr>
          <p:spPr>
            <a:xfrm>
              <a:off x="9415" y="4241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15</a:t>
              </a:r>
            </a:p>
          </p:txBody>
        </p:sp>
        <p:sp>
          <p:nvSpPr>
            <p:cNvPr id="119" name="矩形 118">
              <a:extLst>
                <a:ext uri="{FF2B5EF4-FFF2-40B4-BE49-F238E27FC236}">
                  <a16:creationId xmlns:a16="http://schemas.microsoft.com/office/drawing/2014/main" id="{56C52621-E0AF-1ECD-C3CD-13862C88D850}"/>
                </a:ext>
              </a:extLst>
            </p:cNvPr>
            <p:cNvSpPr/>
            <p:nvPr/>
          </p:nvSpPr>
          <p:spPr>
            <a:xfrm>
              <a:off x="9415" y="4751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16</a:t>
              </a: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C4A359C6-65B6-5FE2-D621-82610E7008A3}"/>
                </a:ext>
              </a:extLst>
            </p:cNvPr>
            <p:cNvSpPr/>
            <p:nvPr/>
          </p:nvSpPr>
          <p:spPr>
            <a:xfrm>
              <a:off x="9415" y="5247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17</a:t>
              </a:r>
            </a:p>
          </p:txBody>
        </p:sp>
        <p:sp>
          <p:nvSpPr>
            <p:cNvPr id="121" name="矩形 120">
              <a:extLst>
                <a:ext uri="{FF2B5EF4-FFF2-40B4-BE49-F238E27FC236}">
                  <a16:creationId xmlns:a16="http://schemas.microsoft.com/office/drawing/2014/main" id="{9AEF1EEF-46C5-B502-E826-CFB9125D8ECC}"/>
                </a:ext>
              </a:extLst>
            </p:cNvPr>
            <p:cNvSpPr/>
            <p:nvPr/>
          </p:nvSpPr>
          <p:spPr>
            <a:xfrm>
              <a:off x="10367" y="1668"/>
              <a:ext cx="510" cy="510"/>
            </a:xfrm>
            <a:prstGeom prst="rect">
              <a:avLst/>
            </a:prstGeom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000"/>
                <a:t>18</a:t>
              </a:r>
            </a:p>
          </p:txBody>
        </p:sp>
        <p:sp>
          <p:nvSpPr>
            <p:cNvPr id="122" name="文本框 144">
              <a:extLst>
                <a:ext uri="{FF2B5EF4-FFF2-40B4-BE49-F238E27FC236}">
                  <a16:creationId xmlns:a16="http://schemas.microsoft.com/office/drawing/2014/main" id="{31F11C2D-260D-A144-15CF-593B75DC079F}"/>
                </a:ext>
              </a:extLst>
            </p:cNvPr>
            <p:cNvSpPr txBox="1"/>
            <p:nvPr/>
          </p:nvSpPr>
          <p:spPr>
            <a:xfrm>
              <a:off x="12544" y="5785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Fm0</a:t>
              </a:r>
            </a:p>
          </p:txBody>
        </p:sp>
        <p:sp>
          <p:nvSpPr>
            <p:cNvPr id="123" name="文本框 145">
              <a:extLst>
                <a:ext uri="{FF2B5EF4-FFF2-40B4-BE49-F238E27FC236}">
                  <a16:creationId xmlns:a16="http://schemas.microsoft.com/office/drawing/2014/main" id="{9172152B-D8D9-A2D8-7C67-782B88B3EFED}"/>
                </a:ext>
              </a:extLst>
            </p:cNvPr>
            <p:cNvSpPr txBox="1"/>
            <p:nvPr/>
          </p:nvSpPr>
          <p:spPr>
            <a:xfrm>
              <a:off x="11775" y="5785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Fm1</a:t>
              </a:r>
            </a:p>
          </p:txBody>
        </p:sp>
        <p:sp>
          <p:nvSpPr>
            <p:cNvPr id="124" name="文本框 146">
              <a:extLst>
                <a:ext uri="{FF2B5EF4-FFF2-40B4-BE49-F238E27FC236}">
                  <a16:creationId xmlns:a16="http://schemas.microsoft.com/office/drawing/2014/main" id="{56DD98B6-284D-D806-5533-50425C06C8F0}"/>
                </a:ext>
              </a:extLst>
            </p:cNvPr>
            <p:cNvSpPr txBox="1"/>
            <p:nvPr/>
          </p:nvSpPr>
          <p:spPr>
            <a:xfrm>
              <a:off x="11069" y="5785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Fm2</a:t>
              </a:r>
            </a:p>
          </p:txBody>
        </p:sp>
        <p:sp>
          <p:nvSpPr>
            <p:cNvPr id="125" name="文本框 147">
              <a:extLst>
                <a:ext uri="{FF2B5EF4-FFF2-40B4-BE49-F238E27FC236}">
                  <a16:creationId xmlns:a16="http://schemas.microsoft.com/office/drawing/2014/main" id="{4EBFA31A-A12F-CF5D-DD4B-A93AA7855DB9}"/>
                </a:ext>
              </a:extLst>
            </p:cNvPr>
            <p:cNvSpPr txBox="1"/>
            <p:nvPr/>
          </p:nvSpPr>
          <p:spPr>
            <a:xfrm>
              <a:off x="10238" y="5785"/>
              <a:ext cx="769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Fm3</a:t>
              </a:r>
            </a:p>
          </p:txBody>
        </p:sp>
        <p:sp>
          <p:nvSpPr>
            <p:cNvPr id="126" name="文本框 148">
              <a:extLst>
                <a:ext uri="{FF2B5EF4-FFF2-40B4-BE49-F238E27FC236}">
                  <a16:creationId xmlns:a16="http://schemas.microsoft.com/office/drawing/2014/main" id="{3914522A-1C56-91A9-5DC5-FBD653C15B49}"/>
                </a:ext>
              </a:extLst>
            </p:cNvPr>
            <p:cNvSpPr txBox="1"/>
            <p:nvPr/>
          </p:nvSpPr>
          <p:spPr>
            <a:xfrm>
              <a:off x="9225" y="5857"/>
              <a:ext cx="830" cy="47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>
                  <a:sym typeface="+mn-ea"/>
                </a:rPr>
                <a:t>FmN</a:t>
              </a:r>
            </a:p>
          </p:txBody>
        </p: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F4909E2E-F4FB-A5A5-DF0D-CA9BAFB0E5E2}"/>
                </a:ext>
              </a:extLst>
            </p:cNvPr>
            <p:cNvSpPr/>
            <p:nvPr/>
          </p:nvSpPr>
          <p:spPr>
            <a:xfrm>
              <a:off x="2006" y="6717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  <p:sp>
          <p:nvSpPr>
            <p:cNvPr id="128" name="文本框 10">
              <a:extLst>
                <a:ext uri="{FF2B5EF4-FFF2-40B4-BE49-F238E27FC236}">
                  <a16:creationId xmlns:a16="http://schemas.microsoft.com/office/drawing/2014/main" id="{D02F83A4-F13C-5DDD-17A8-43F93D6F0E08}"/>
                </a:ext>
              </a:extLst>
            </p:cNvPr>
            <p:cNvSpPr txBox="1"/>
            <p:nvPr/>
          </p:nvSpPr>
          <p:spPr>
            <a:xfrm>
              <a:off x="116" y="7227"/>
              <a:ext cx="4362" cy="7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>
                  <a:sym typeface="+mn-ea"/>
                </a:rPr>
                <a:t>can always be </a:t>
              </a:r>
            </a:p>
            <a:p>
              <a:pPr algn="ctr"/>
              <a:r>
                <a:rPr lang="en-US" altLang="zh-CN">
                  <a:sym typeface="+mn-ea"/>
                </a:rPr>
                <a:t>8bit identifier + channel_vld words</a:t>
              </a:r>
            </a:p>
          </p:txBody>
        </p:sp>
        <p:sp>
          <p:nvSpPr>
            <p:cNvPr id="129" name="文本框 11">
              <a:extLst>
                <a:ext uri="{FF2B5EF4-FFF2-40B4-BE49-F238E27FC236}">
                  <a16:creationId xmlns:a16="http://schemas.microsoft.com/office/drawing/2014/main" id="{5EFD3375-9C1A-CFA1-9D6E-E8D237D87F33}"/>
                </a:ext>
              </a:extLst>
            </p:cNvPr>
            <p:cNvSpPr txBox="1"/>
            <p:nvPr/>
          </p:nvSpPr>
          <p:spPr>
            <a:xfrm>
              <a:off x="6012" y="6405"/>
              <a:ext cx="6289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nb-NO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>
                  <a:sym typeface="+mn-ea"/>
                </a:rPr>
                <a:t>Will tell you:</a:t>
              </a:r>
            </a:p>
            <a:p>
              <a:pPr algn="l"/>
              <a:r>
                <a:rPr lang="en-US" altLang="zh-CN">
                  <a:sym typeface="+mn-ea"/>
                </a:rPr>
                <a:t>1.length of the packet</a:t>
              </a:r>
            </a:p>
            <a:p>
              <a:pPr algn="l"/>
              <a:r>
                <a:rPr lang="en-US" altLang="zh-CN">
                  <a:sym typeface="+mn-ea"/>
                </a:rPr>
                <a:t>2.in packet, which position belongs to which channel</a:t>
              </a:r>
            </a:p>
            <a:p>
              <a:pPr algn="l"/>
              <a:r>
                <a:rPr lang="en-US" altLang="zh-CN">
                  <a:sym typeface="+mn-ea"/>
                </a:rPr>
                <a:t>In a word, tell you how to decode it</a:t>
              </a:r>
            </a:p>
          </p:txBody>
        </p:sp>
        <p:sp>
          <p:nvSpPr>
            <p:cNvPr id="130" name="矩形 129">
              <a:extLst>
                <a:ext uri="{FF2B5EF4-FFF2-40B4-BE49-F238E27FC236}">
                  <a16:creationId xmlns:a16="http://schemas.microsoft.com/office/drawing/2014/main" id="{C469A573-EC18-5398-76C2-2B48A8A93308}"/>
                </a:ext>
              </a:extLst>
            </p:cNvPr>
            <p:cNvSpPr/>
            <p:nvPr/>
          </p:nvSpPr>
          <p:spPr>
            <a:xfrm>
              <a:off x="5404" y="6405"/>
              <a:ext cx="510" cy="51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nb-NO">
                  <a:solidFill>
                    <a:schemeClr val="lt1"/>
                  </a:solidFill>
                </a:defRPr>
              </a:defPPr>
              <a:lvl1pPr marL="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CN" sz="1000"/>
            </a:p>
          </p:txBody>
        </p:sp>
      </p:grpSp>
      <p:pic>
        <p:nvPicPr>
          <p:cNvPr id="131" name="图片 130">
            <a:extLst>
              <a:ext uri="{FF2B5EF4-FFF2-40B4-BE49-F238E27FC236}">
                <a16:creationId xmlns:a16="http://schemas.microsoft.com/office/drawing/2014/main" id="{296A96FE-EB39-579D-95D7-C40FAE667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64" y="7662709"/>
            <a:ext cx="14565086" cy="541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327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固件抗辐射加固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17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3695" y="10857230"/>
            <a:ext cx="23371810" cy="2215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抗辐射加固选择两种方式代码级加固和综合器加固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目前已尝试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TMRG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进行代码级加固测试，完成综合器加固测试，确定了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TMR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部署方式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395" y="3350260"/>
            <a:ext cx="6940550" cy="6654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3840" y="3032760"/>
            <a:ext cx="7988300" cy="728345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1C0AE8D-C02D-3D43-2D63-A1DB37D9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3855" y="9081770"/>
            <a:ext cx="10711815" cy="38544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基本完成了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2025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年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月束流测试数据分析，新的结构设计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大幅提升了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FoCal-H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的能量分辨率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，分辨率随机项从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142.18%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降低到了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109.65%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，常数项也降低到了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6.60%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，满足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da-DK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TDR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需求。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6880" y="1494155"/>
            <a:ext cx="9794240" cy="7294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195175" y="9081770"/>
            <a:ext cx="10711815" cy="25933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今年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月在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CERN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进行了电子学的激光测试，对不同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SiPM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偏压下的系统性能进行了表征。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验证了包括 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ADC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altLang="zh-CN" b="1" dirty="0" err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ToT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测量线性的电子学系统性能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38560" y="2060575"/>
            <a:ext cx="11372215" cy="657415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41C49854-FD2F-80E7-4F88-18E7DDB79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-HCAL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3855" y="9867265"/>
            <a:ext cx="23627715" cy="3068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第一批前端电子学板卡，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FMC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转接板以及其母板完成了生产，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FoCal-H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共收到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16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块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H2GCROC3D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，共计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1024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通道。母板板载两块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lpGBT ASIC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进行数据聚合，可以直接与后端电子学通信。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电子学测试已经展开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55" y="2308860"/>
            <a:ext cx="11736705" cy="6920230"/>
          </a:xfrm>
          <a:prstGeom prst="rect">
            <a:avLst/>
          </a:prstGeom>
        </p:spPr>
      </p:pic>
      <p:pic>
        <p:nvPicPr>
          <p:cNvPr id="2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4910" y="2348230"/>
            <a:ext cx="7491095" cy="6920230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AF0BAF9D-0E92-5210-EB2E-2C7D6069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-HCAL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435" y="2867025"/>
            <a:ext cx="13399633" cy="8522464"/>
          </a:xfrm>
        </p:spPr>
        <p:txBody>
          <a:bodyPr>
            <a:normAutofit/>
          </a:bodyPr>
          <a:lstStyle/>
          <a:p>
            <a:endParaRPr lang="en-US" sz="5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</a:t>
            </a:r>
            <a:r>
              <a:rPr 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读出电子学研究背景</a:t>
            </a:r>
          </a:p>
          <a:p>
            <a:endParaRPr lang="zh-CN" altLang="en-US" sz="5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</a:t>
            </a:r>
            <a:r>
              <a:rPr lang="en-US" altLang="zh-CN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读出电子学研究任务和考核指标</a:t>
            </a:r>
          </a:p>
          <a:p>
            <a:endParaRPr lang="zh-CN" altLang="en-US" sz="5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endParaRPr lang="en-US" altLang="zh-CN" sz="5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5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>
              <a:buNone/>
            </a:pPr>
            <a:r>
              <a:rPr lang="zh-CN" altLang="en-US" sz="5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四、总结和计划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800" y="382270"/>
            <a:ext cx="3630930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</a:rPr>
              <a:t>目录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5AEE-F68D-09B1-60F2-792F79769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B72B9-4760-E74B-2E07-C01ED716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20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009F52-B5C6-21ED-4448-71D2CC9AEF74}"/>
              </a:ext>
            </a:extLst>
          </p:cNvPr>
          <p:cNvSpPr txBox="1"/>
          <p:nvPr/>
        </p:nvSpPr>
        <p:spPr>
          <a:xfrm>
            <a:off x="558800" y="9443795"/>
            <a:ext cx="23627715" cy="37091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2026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月我们完成了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CERN SPS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的束流测试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优化了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探测器组装流程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，并对不同的前端电子学参数进行了对比测试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初步的分析结果表明优化设置下系统性能与以往的测试整体一致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优化后的设置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减小了电子学的饱和效应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，降低了测量的系统误差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5D12276-4943-F0C7-67D1-E584A365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-HCAL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D14B878F-CE18-E698-A251-3E994576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01"/>
          <a:stretch>
            <a:fillRect/>
          </a:stretch>
        </p:blipFill>
        <p:spPr>
          <a:xfrm>
            <a:off x="133697" y="1467437"/>
            <a:ext cx="7954481" cy="7249051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287CBB6-5873-1388-D96B-22B28F826E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3" t="17977" r="30798" b="33174"/>
          <a:stretch>
            <a:fillRect/>
          </a:stretch>
        </p:blipFill>
        <p:spPr>
          <a:xfrm>
            <a:off x="8088178" y="1657442"/>
            <a:ext cx="16019299" cy="724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018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2EEA6-A8DA-14F1-41A5-5699D3E1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8D8B-BD0E-B9F8-52C1-56D0A289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8F29F3-9CCD-DA5D-9AD9-D0881907C5DB}"/>
              </a:ext>
            </a:extLst>
          </p:cNvPr>
          <p:cNvSpPr txBox="1"/>
          <p:nvPr/>
        </p:nvSpPr>
        <p:spPr>
          <a:xfrm>
            <a:off x="11182139" y="2458193"/>
            <a:ext cx="12960396" cy="9535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FoCal-H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前端读出载板完成了原型的设计和生产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单块载板有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H2GCROC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子板槽位，通过两个 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lpGBT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芯片进行数据聚合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优化了前端读出供电电路，前端噪声明显降低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硬件测试已经完成，个别接口设计需要修改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CRU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的固件开发正在进行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FLP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服务器校准软件正在适配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O2 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线上部分的接口和数据重建算法也在进行开发适配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计划在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月的束流测试中对新的载板进行测试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6AAC91B0-7821-A589-6541-58CFBE830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-HCAL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FBE95318-81A3-D1E9-1EFC-BDC0B66219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25" t="4114" b="16880"/>
          <a:stretch>
            <a:fillRect/>
          </a:stretch>
        </p:blipFill>
        <p:spPr>
          <a:xfrm>
            <a:off x="378142" y="2047118"/>
            <a:ext cx="10705338" cy="100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5618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8800" y="382270"/>
            <a:ext cx="8133787" cy="91313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</a:rPr>
              <a:t>四、总结和计划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22</a:t>
            </a:fld>
            <a:endParaRPr lang="en-US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558800" y="3048000"/>
            <a:ext cx="21698585" cy="7531261"/>
          </a:xfrm>
        </p:spPr>
        <p:txBody>
          <a:bodyPr>
            <a:normAutofit/>
          </a:bodyPr>
          <a:lstStyle/>
          <a:p>
            <a:pPr fontAlgn="auto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项目整体进展良好，中国组的硬件，固件和软件贡献在项目中发挥作用</a:t>
            </a:r>
          </a:p>
          <a:p>
            <a:pPr fontAlgn="auto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HCal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10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月，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2026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月已进行两次束流测试，测试结果分析工作基本完成。正在进行今年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月的束流测试准备工作</a:t>
            </a:r>
          </a:p>
          <a:p>
            <a:pPr fontAlgn="auto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ECAL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转接板，电源板，集线板的原型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都已生产，已完成部分测试。读出单元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已最终确定</a:t>
            </a:r>
            <a:endParaRPr lang="en-US" altLang="zh-CN" sz="48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ECAL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电子学数据传输固件</a:t>
            </a:r>
            <a:r>
              <a:rPr lang="en-US" altLang="zh-CN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月已更新一版，数据传输方案</a:t>
            </a: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en-US" altLang="zh-CN" sz="4800" b="1" dirty="0"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sz="4800" b="1" dirty="0">
                <a:latin typeface="微软雅黑" panose="020B0503020204020204" charset="-122"/>
                <a:ea typeface="微软雅黑" panose="020B0503020204020204" charset="-122"/>
              </a:rPr>
              <a:t>专家达成一致</a:t>
            </a: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，目前正在进行仿真测试。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E3E7D-715F-D595-0526-339347B56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F92FA0-3150-39CF-BDEC-E03AE5E7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8133787" cy="91313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</a:rPr>
              <a:t>四、总结和计划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9DCD4-B011-400F-235F-6253DE10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23</a:t>
            </a:fld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6A0B335F-7B9F-6861-000E-34F5B1579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309" y="12020723"/>
            <a:ext cx="17743990" cy="1180619"/>
          </a:xfrm>
        </p:spPr>
        <p:txBody>
          <a:bodyPr>
            <a:normAutofit/>
          </a:bodyPr>
          <a:lstStyle/>
          <a:p>
            <a:pPr fontAlgn="auto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zh-CN" altLang="en-US" sz="48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合作更加紧密，交流更加频繁！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627B2E2-D371-0197-4E4F-33A7E1F30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26" y="5050975"/>
            <a:ext cx="9154951" cy="6893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5C28D0-63E1-7B29-6A95-A6DB961CD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1736" y="4962741"/>
            <a:ext cx="9209951" cy="690476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64730EA-1B4A-3179-574C-EE5CD869D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4590" y="1436992"/>
            <a:ext cx="4421258" cy="589731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8878581-DC18-D238-05A0-47CCBA151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6769" y="700678"/>
            <a:ext cx="4109014" cy="548082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FD878E5-6C16-E6B2-D3C7-8180824905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114" y="4974367"/>
            <a:ext cx="5176549" cy="690476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1CE9889-3240-0C18-6352-EAE003DFE6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9691"/>
          <a:stretch>
            <a:fillRect/>
          </a:stretch>
        </p:blipFill>
        <p:spPr>
          <a:xfrm>
            <a:off x="13149662" y="1169042"/>
            <a:ext cx="6360696" cy="511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424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27550" y="5177155"/>
            <a:ext cx="15328900" cy="2773680"/>
          </a:xfrm>
        </p:spPr>
        <p:txBody>
          <a:bodyPr/>
          <a:lstStyle/>
          <a:p>
            <a:pPr algn="ctr"/>
            <a:r>
              <a:rPr lang="zh-CN" altLang="en-US" sz="15000" dirty="0">
                <a:latin typeface="微软雅黑" panose="020B0503020204020204" charset="-122"/>
                <a:ea typeface="微软雅黑" panose="020B0503020204020204" charset="-122"/>
              </a:rPr>
              <a:t>谢谢！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24</a:t>
            </a:fld>
            <a:endParaRPr lang="en-US"/>
          </a:p>
        </p:txBody>
      </p:sp>
      <p:pic>
        <p:nvPicPr>
          <p:cNvPr id="2" name="图片 1" descr="微信图片_20260126163840_579_1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10" y="288925"/>
            <a:ext cx="2136775" cy="2136775"/>
          </a:xfrm>
          <a:prstGeom prst="rect">
            <a:avLst/>
          </a:prstGeom>
        </p:spPr>
      </p:pic>
      <p:pic>
        <p:nvPicPr>
          <p:cNvPr id="7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8214360" y="288925"/>
            <a:ext cx="7955280" cy="21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72F82-6D70-46EE-78FA-659A19D24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A1ACA2-468C-D66B-F1B8-D3F609A60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7464425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一、研究背景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BA20C-B991-6D5E-1808-86F333F3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3</a:t>
            </a:fld>
            <a:endParaRPr 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FA4A6B6-1518-8338-FDAE-F9980CEC1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12" y="1863015"/>
            <a:ext cx="12764085" cy="897088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3DF941B-1406-088A-73FA-FFB173CBF6D5}"/>
              </a:ext>
            </a:extLst>
          </p:cNvPr>
          <p:cNvSpPr txBox="1"/>
          <p:nvPr/>
        </p:nvSpPr>
        <p:spPr>
          <a:xfrm>
            <a:off x="4311759" y="11105795"/>
            <a:ext cx="3958541" cy="57515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t" forceAA="0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FoCal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读出电子学系统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F963FE-7605-C4F7-CECB-4ADEDEB22050}"/>
              </a:ext>
            </a:extLst>
          </p:cNvPr>
          <p:cNvSpPr txBox="1"/>
          <p:nvPr/>
        </p:nvSpPr>
        <p:spPr>
          <a:xfrm>
            <a:off x="12192000" y="5212429"/>
            <a:ext cx="12192000" cy="5725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FoCal-H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FoCal-E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平板层使用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前端电子学芯片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HGCROC + lpGBT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将数据直接传输至通用读出单元（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FoCal-E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像素层采用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核心读出单元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RU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）采集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ALPIDE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数据后将数据打包后经过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lpGBT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传输至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CRU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26168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4</a:t>
            </a:fld>
            <a:endParaRPr lang="en-US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558800" y="1603375"/>
            <a:ext cx="21606510" cy="11663045"/>
          </a:xfrm>
        </p:spPr>
        <p:txBody>
          <a:bodyPr>
            <a:normAutofit fontScale="85000" lnSpcReduction="10000"/>
          </a:bodyPr>
          <a:lstStyle/>
          <a:p>
            <a:pPr fontAlgn="auto">
              <a:lnSpc>
                <a:spcPct val="125000"/>
              </a:lnSpc>
            </a:pP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2024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-2025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任务计划：完成初版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RU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样机的研制，开展相关功能测试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考核指标：完成初版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RU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样机的研制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完成情况：已完成测试电子学</a:t>
            </a:r>
            <a:r>
              <a:rPr lang="en-US" altLang="zh-CN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硬件和固件，并开展了模块测试工作</a:t>
            </a:r>
          </a:p>
          <a:p>
            <a:pPr fontAlgn="auto">
              <a:lnSpc>
                <a:spcPct val="125000"/>
              </a:lnSpc>
            </a:pP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-2025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11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任务计划：验证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FPGA 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对前端芯片的快速控制与高速数据获取，验证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FPGA 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与计算机的以太网通信，制订改进计划，开展第二版读出板样机研制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考核指标：完成初版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RU 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测试实验，根据验证结果，制定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RU 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改进计划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完成情况：已在卑尔根进行探测器读出测试，已完成内层外层转接板设计并改版两次，读出单元和电源板硬件设计完成，完成数据通道固件代码，新版</a:t>
            </a:r>
            <a:r>
              <a:rPr lang="en-US" altLang="zh-CN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RU</a:t>
            </a: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原理图以及</a:t>
            </a:r>
            <a:r>
              <a:rPr lang="en-US" altLang="zh-CN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设计基本完成</a:t>
            </a:r>
          </a:p>
          <a:p>
            <a:pPr fontAlgn="auto">
              <a:lnSpc>
                <a:spcPct val="125000"/>
              </a:lnSpc>
            </a:pP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-2026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月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任务计划：完成第二版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RU 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样机的研制，开展样机测试与改进，对关键性能指标进行测量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考核指标：完成第二版</a:t>
            </a:r>
            <a:r>
              <a:rPr lang="en-US" altLang="zh-CN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RU </a:t>
            </a:r>
            <a:r>
              <a:rPr lang="zh-CN" altLang="en-US" sz="432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样机的研制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完成情况：</a:t>
            </a:r>
            <a:r>
              <a:rPr lang="en-US" altLang="zh-CN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设计最终确认。转接板，电源板原型已经生产并测试</a:t>
            </a:r>
            <a:r>
              <a:rPr lang="zh-CN" altLang="en-US" sz="432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。新版读出单元正在等待生产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D7C0C81-2627-E21E-5256-CF7DD836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7474557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二、研究任务和考核指标</a:t>
            </a:r>
            <a:b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C8F0D-5E17-0CC2-96BC-EC0F01306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C3001D-AA98-DE3F-BCFF-5B98B9159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6F912-2968-B015-2EF1-97D9F263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5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E323A1-B9BE-67BF-FC02-B81781CF77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9"/>
          <a:stretch>
            <a:fillRect/>
          </a:stretch>
        </p:blipFill>
        <p:spPr>
          <a:xfrm>
            <a:off x="219919" y="1437005"/>
            <a:ext cx="21713568" cy="1084199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B7D572C-AE99-2ABB-7AC9-3BF804753D1F}"/>
              </a:ext>
            </a:extLst>
          </p:cNvPr>
          <p:cNvSpPr txBox="1"/>
          <p:nvPr/>
        </p:nvSpPr>
        <p:spPr>
          <a:xfrm>
            <a:off x="8345347" y="12602399"/>
            <a:ext cx="5266481" cy="57515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t" forceAA="0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FoCal-E</a:t>
            </a: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像素层读出电子学系统</a:t>
            </a:r>
          </a:p>
        </p:txBody>
      </p:sp>
    </p:spTree>
    <p:extLst>
      <p:ext uri="{BB962C8B-B14F-4D97-AF65-F5344CB8AC3E}">
        <p14:creationId xmlns:p14="http://schemas.microsoft.com/office/powerpoint/2010/main" val="235894666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800" y="1603376"/>
            <a:ext cx="20587970" cy="11545466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125000"/>
              </a:lnSpc>
            </a:pP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电子学硬件设计、生产和测试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硅像素模块测试转接板设计、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生产、测试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内层</a:t>
            </a:r>
            <a:r>
              <a:rPr lang="en-US" altLang="zh-CN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外层模块两种转接板设计、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集线板设计、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生产、测试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电源板设计、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生产、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测试</a:t>
            </a:r>
          </a:p>
          <a:p>
            <a:pPr lvl="1" fontAlgn="auto">
              <a:lnSpc>
                <a:spcPct val="125000"/>
              </a:lnSpc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读出单元设计、测试</a:t>
            </a:r>
          </a:p>
          <a:p>
            <a:pPr marL="467360" lvl="0" indent="-467360" fontAlgn="auto">
              <a:lnSpc>
                <a:spcPct val="125000"/>
              </a:lnSpc>
              <a:buChar char="•"/>
            </a:pPr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固件设计和验证</a:t>
            </a:r>
            <a:endParaRPr lang="zh-CN" altLang="en-US" sz="432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48360" lvl="1" indent="-391160" fontAlgn="auto">
              <a:lnSpc>
                <a:spcPct val="125000"/>
              </a:lnSpc>
              <a:buChar char="–"/>
            </a:pP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读出链路仿真模拟研究，</a:t>
            </a:r>
            <a:r>
              <a:rPr lang="en-US" altLang="zh-CN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数据压缩逻辑研究</a:t>
            </a:r>
            <a:endParaRPr lang="en-US" altLang="zh-CN" sz="432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48360" lvl="1" indent="-391160" fontAlgn="auto">
              <a:lnSpc>
                <a:spcPct val="125000"/>
              </a:lnSpc>
              <a:buChar char="–"/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读出单元数据通道，</a:t>
            </a:r>
            <a:r>
              <a:rPr lang="en-US" altLang="zh-CN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lpGBT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数据打包器，触发模块设计和验证</a:t>
            </a:r>
          </a:p>
          <a:p>
            <a:pPr marL="848360" lvl="1" indent="-391160" fontAlgn="auto">
              <a:lnSpc>
                <a:spcPct val="125000"/>
              </a:lnSpc>
              <a:buChar char="–"/>
            </a:pPr>
            <a:r>
              <a:rPr lang="en-US" altLang="zh-CN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FoCal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像素层探测器数据协议制定与</a:t>
            </a:r>
            <a:r>
              <a:rPr lang="en-US" altLang="zh-CN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CRU</a:t>
            </a:r>
            <a:r>
              <a:rPr lang="zh-CN" altLang="en-US" sz="432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用户逻辑研发</a:t>
            </a:r>
            <a:endParaRPr lang="en-US" altLang="zh-CN" sz="432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48360" lvl="1" indent="-391160" fontAlgn="auto">
              <a:lnSpc>
                <a:spcPct val="125000"/>
              </a:lnSpc>
              <a:buChar char="–"/>
            </a:pPr>
            <a:r>
              <a:rPr lang="en-US" altLang="zh-CN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VLDB+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板</a:t>
            </a:r>
            <a:r>
              <a:rPr lang="en-US" altLang="zh-CN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lpGBT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数据传输测试</a:t>
            </a:r>
          </a:p>
          <a:p>
            <a:pPr marL="848360" lvl="1" indent="-391160" fontAlgn="auto">
              <a:lnSpc>
                <a:spcPct val="125000"/>
              </a:lnSpc>
              <a:buChar char="–"/>
            </a:pP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固件</a:t>
            </a:r>
            <a:r>
              <a:rPr lang="en-US" altLang="zh-CN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TMR</a:t>
            </a:r>
            <a:r>
              <a:rPr lang="zh-CN" altLang="en-US" sz="432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抗辐照研究</a:t>
            </a:r>
            <a:endParaRPr lang="en-US" altLang="zh-CN" sz="432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6</a:t>
            </a:fld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CB6566D0-BC7F-C58D-6452-5E13D2B1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硅像素模块测试转接板设计、生产、测试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7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15362555" y="2891790"/>
            <a:ext cx="8900160" cy="9172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硅像素模块测试转接板主要用于为硅像素探测器提供的模拟、数字电源提供稳定的工作电压，并进行单个模块的转接</a:t>
            </a: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于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年完成了原理图设计，</a:t>
            </a: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PCB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设计以及在国内生产，并前往挪威完成了探测器模块和转接板的测试</a:t>
            </a:r>
          </a:p>
        </p:txBody>
      </p:sp>
      <p:pic>
        <p:nvPicPr>
          <p:cNvPr id="5" name="图片 4" descr="minitc测试"/>
          <p:cNvPicPr>
            <a:picLocks noChangeAspect="1"/>
          </p:cNvPicPr>
          <p:nvPr/>
        </p:nvPicPr>
        <p:blipFill>
          <a:blip r:embed="rId3"/>
          <a:srcRect b="28259"/>
          <a:stretch>
            <a:fillRect/>
          </a:stretch>
        </p:blipFill>
        <p:spPr>
          <a:xfrm>
            <a:off x="8648065" y="2891790"/>
            <a:ext cx="6715125" cy="9172575"/>
          </a:xfrm>
          <a:prstGeom prst="rect">
            <a:avLst/>
          </a:prstGeom>
        </p:spPr>
      </p:pic>
      <p:pic>
        <p:nvPicPr>
          <p:cNvPr id="1410557097" name="图片 5" descr="图片包含 游戏机, 电子, 电路&#10;&#10;AI 生成的内容可能不正确。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14604" r="5253" b="15083"/>
          <a:stretch>
            <a:fillRect/>
          </a:stretch>
        </p:blipFill>
        <p:spPr>
          <a:xfrm>
            <a:off x="243161" y="2891790"/>
            <a:ext cx="8296954" cy="9497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65780" y="12470130"/>
            <a:ext cx="2449830" cy="5727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t" forceAA="0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转接板实物图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011920" y="12470130"/>
            <a:ext cx="6050915" cy="57277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71437" tIns="71437" rIns="71437" bIns="71437" numCol="1" spcCol="38100" rtlCol="0" anchor="t" forceAA="0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工程师在卑尔根大学进行转接板测试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1EC6D214-49EA-54AC-4C73-7025C94C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转接板，集线板设计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8</a:t>
            </a:fld>
            <a:endParaRPr lang="en-US"/>
          </a:p>
        </p:txBody>
      </p:sp>
      <p:sp>
        <p:nvSpPr>
          <p:cNvPr id="13" name="文本框 12"/>
          <p:cNvSpPr txBox="1"/>
          <p:nvPr/>
        </p:nvSpPr>
        <p:spPr>
          <a:xfrm>
            <a:off x="12251690" y="2549525"/>
            <a:ext cx="11473815" cy="106019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ITS2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项目中，电源板到硅像素探测器线缆长度长，并且每个模块硅像素探测器数量多，距离远，因此远端的芯片偏压不稳定，工作存在问题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en-US" altLang="zh-CN" sz="4000" b="1" dirty="0">
                <a:latin typeface="微软雅黑" panose="020B0503020204020204" charset="-122"/>
                <a:ea typeface="微软雅黑" panose="020B0503020204020204" charset="-122"/>
              </a:rPr>
              <a:t>FoCal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硅像素模块转接板在靠近探测器的位置进行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二次稳压，保证硅像素探测器系统的稳定性</a:t>
            </a: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，针对两种不同的模块完成了内层外层两种设计</a:t>
            </a:r>
          </a:p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根据项目组机械设计以及抗辐照要求，目前转接板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已经改版了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次，已在国内完成生产原型板并于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26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4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月运至挪威</a:t>
            </a:r>
          </a:p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出于探测器插拔方便考虑，增加了集线板设计，已完成设计，生产，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26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年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月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-6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月在挪威进行了测试</a:t>
            </a:r>
            <a:endParaRPr lang="zh-CN" altLang="en-US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36575" y="2549525"/>
            <a:ext cx="11165205" cy="10601960"/>
            <a:chOff x="1265" y="5725"/>
            <a:chExt cx="12795" cy="11565"/>
          </a:xfrm>
        </p:grpSpPr>
        <p:pic>
          <p:nvPicPr>
            <p:cNvPr id="9" name="图片 8" descr="图片包含 游戏机, 电路&#10;&#10;AI 生成的内容可能不正确。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" y="5725"/>
              <a:ext cx="6290" cy="5626"/>
            </a:xfrm>
            <a:prstGeom prst="rect">
              <a:avLst/>
            </a:prstGeom>
          </p:spPr>
        </p:pic>
        <p:pic>
          <p:nvPicPr>
            <p:cNvPr id="10" name="图片 9" descr="图片包含 游戏机, 电路&#10;&#10;AI 生成的内容可能不正确。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5" y="11664"/>
              <a:ext cx="6290" cy="5626"/>
            </a:xfrm>
            <a:prstGeom prst="rect">
              <a:avLst/>
            </a:prstGeom>
          </p:spPr>
        </p:pic>
        <p:pic>
          <p:nvPicPr>
            <p:cNvPr id="11" name="图片 10" descr="图片包含 树状图&#10;&#10;AI 生成的内容可能不正确。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" y="11664"/>
              <a:ext cx="6303" cy="5626"/>
            </a:xfrm>
            <a:prstGeom prst="rect">
              <a:avLst/>
            </a:prstGeom>
          </p:spPr>
        </p:pic>
        <p:pic>
          <p:nvPicPr>
            <p:cNvPr id="23" name="图片 22" descr="手机屏幕的截图&#10;&#10;AI 生成的内容可能不正确。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8" y="5725"/>
              <a:ext cx="6303" cy="5626"/>
            </a:xfrm>
            <a:prstGeom prst="rect">
              <a:avLst/>
            </a:prstGeom>
          </p:spPr>
        </p:pic>
      </p:grpSp>
      <p:sp>
        <p:nvSpPr>
          <p:cNvPr id="8" name="Title 2">
            <a:extLst>
              <a:ext uri="{FF2B5EF4-FFF2-40B4-BE49-F238E27FC236}">
                <a16:creationId xmlns:a16="http://schemas.microsoft.com/office/drawing/2014/main" id="{7BAB82BD-0865-3D96-7AFF-3A6CA0DAB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96210-2EB1-7E7F-C7F7-3745B1C82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F585AA-3BAE-63CE-E57B-E78681DB0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764" y="1554072"/>
            <a:ext cx="20587850" cy="1045195"/>
          </a:xfrm>
        </p:spPr>
        <p:txBody>
          <a:bodyPr>
            <a:normAutofit/>
          </a:bodyPr>
          <a:lstStyle/>
          <a:p>
            <a:r>
              <a:rPr lang="zh-CN" altLang="en-US" sz="5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转接板，集线板实物图及测试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D451C-F1D1-5D20-FB1A-62193F907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AA535-7A7F-43C9-AC40-CC26EAE39487}" type="slidenum">
              <a:rPr lang="en-US" smtClean="0"/>
              <a:t>9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CD8C279-0B4F-11C9-1DEF-7B1EFBE8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023" b="18914"/>
          <a:stretch>
            <a:fillRect/>
          </a:stretch>
        </p:blipFill>
        <p:spPr>
          <a:xfrm>
            <a:off x="315381" y="2599267"/>
            <a:ext cx="5844010" cy="51275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BB9A51-FD7E-2560-6A35-B9ED89818E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514" r="23428"/>
          <a:stretch>
            <a:fillRect/>
          </a:stretch>
        </p:blipFill>
        <p:spPr>
          <a:xfrm>
            <a:off x="6296554" y="7855192"/>
            <a:ext cx="3831293" cy="439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D0759B-B1B6-3F1C-1BFC-1CD398A09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82" y="7850506"/>
            <a:ext cx="5844010" cy="440019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96694AE-B541-266F-9E62-4EA56993F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555" y="2608914"/>
            <a:ext cx="3831293" cy="510639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EA541BE-530B-A79F-BF90-A4421D04A3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8207" y="2608914"/>
            <a:ext cx="7259699" cy="964178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0A73C3E8-A5C6-839A-C463-6B4908B2A693}"/>
              </a:ext>
            </a:extLst>
          </p:cNvPr>
          <p:cNvSpPr txBox="1"/>
          <p:nvPr/>
        </p:nvSpPr>
        <p:spPr>
          <a:xfrm>
            <a:off x="17788265" y="4780343"/>
            <a:ext cx="6460697" cy="4097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noAutofit/>
          </a:bodyPr>
          <a:lstStyle/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sz="4000" b="1" dirty="0">
                <a:latin typeface="微软雅黑" panose="020B0503020204020204" charset="-122"/>
                <a:ea typeface="微软雅黑" panose="020B0503020204020204" charset="-122"/>
              </a:rPr>
              <a:t>设计并生产了转接板，集线板，以及线缆测试板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已经进行了部分板的测试</a:t>
            </a: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571500" indent="-571500" eaLnBrk="1">
              <a:lnSpc>
                <a:spcPct val="125000"/>
              </a:lnSpc>
              <a:spcBef>
                <a:spcPts val="600"/>
              </a:spcBef>
              <a:buFont typeface="Wingdings" panose="05000000000000000000" charset="0"/>
              <a:buChar char="Ø"/>
            </a:pPr>
            <a:endParaRPr lang="en-US" altLang="zh-CN" sz="4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73555D5-A787-8D32-24AF-9C861B16B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0" y="382270"/>
            <a:ext cx="16872673" cy="737870"/>
          </a:xfrm>
        </p:spPr>
        <p:txBody>
          <a:bodyPr/>
          <a:lstStyle/>
          <a:p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三、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FoCal</a:t>
            </a:r>
            <a:r>
              <a:rPr lang="zh-CN" altLang="en-US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读出电子学研究进展</a:t>
            </a:r>
            <a:r>
              <a:rPr lang="en-US" altLang="zh-CN" sz="6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-ECAL</a:t>
            </a:r>
            <a:endParaRPr lang="zh-CN" altLang="en-US" sz="60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366345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1607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A1818"/>
          </a:buClr>
          <a:buSzTx/>
          <a:buFontTx/>
          <a:buNone/>
          <a:defRPr kumimoji="0" sz="7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1A1818"/>
      </a:dk1>
      <a:lt1>
        <a:srgbClr val="02191A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11607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>
            <a:srgbClr val="1A1818"/>
          </a:buClr>
          <a:buSzTx/>
          <a:buFontTx/>
          <a:buNone/>
          <a:defRPr kumimoji="0" sz="78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ITS3_WP6_Template_New</Template>
  <TotalTime>193</TotalTime>
  <Words>1848</Words>
  <Application>Microsoft Office PowerPoint</Application>
  <PresentationFormat>自定义</PresentationFormat>
  <Paragraphs>243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1" baseType="lpstr">
      <vt:lpstr>微软雅黑</vt:lpstr>
      <vt:lpstr>Arial</vt:lpstr>
      <vt:lpstr>Arial Narrow</vt:lpstr>
      <vt:lpstr>Calibri</vt:lpstr>
      <vt:lpstr>Helvetica</vt:lpstr>
      <vt:lpstr>Wingdings</vt:lpstr>
      <vt:lpstr>White</vt:lpstr>
      <vt:lpstr>大型强子对撞机上CMS和ALICE实验探测器升级年会 课题三：FoCal电子学研究进展</vt:lpstr>
      <vt:lpstr>目录</vt:lpstr>
      <vt:lpstr>一、研究背景</vt:lpstr>
      <vt:lpstr>二、研究任务和考核指标 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三、FoCal读出电子学研究进展-ECAL</vt:lpstr>
      <vt:lpstr>三、FoCal读出电子学研究进展-HCAL</vt:lpstr>
      <vt:lpstr>三、FoCal读出电子学研究进展-HCAL</vt:lpstr>
      <vt:lpstr>三、FoCal读出电子学研究进展-HCAL</vt:lpstr>
      <vt:lpstr>三、FoCal读出电子学研究进展-HCAL</vt:lpstr>
      <vt:lpstr>四、总结和计划</vt:lpstr>
      <vt:lpstr>四、总结和计划</vt:lpstr>
      <vt:lpstr>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Ola Grøttvik</dc:creator>
  <cp:lastModifiedBy>守龙 吝</cp:lastModifiedBy>
  <cp:revision>639</cp:revision>
  <dcterms:created xsi:type="dcterms:W3CDTF">2023-09-08T11:04:00Z</dcterms:created>
  <dcterms:modified xsi:type="dcterms:W3CDTF">2026-06-27T17:05:38Z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2052-12.1.0.25222</vt:lpwstr>
  </property>
  <property fmtid="{D5CDD505-2E9C-101B-9397-08002B2CF9AE}" pid="3" name="ICV">
    <vt:lpwstr>7314B5F2156A4C0D90A8F66E3EE3E2B1_12</vt:lpwstr>
  </property>
</Properties>
</file>