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42338-BA68-4CC0-BA9C-20ED14DF8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28949F-1D60-44EA-A883-8174CA3A2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EB1080-1C13-4F03-92FB-B6C79EC7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486359-E2B6-47AC-A197-BD1ACC4C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208C96-C614-4E57-96FA-639B8085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04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98D17-19A6-4DA4-8F75-C5011039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F79A0F-68CA-499E-9E71-924DCAF13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DD43E8-38B9-4425-A7EB-D8D7C2AB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14FC67-3E2D-45DA-BF5E-CFBC5640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B0E539-73A7-41E0-B8DA-84CD3F99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86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C97346-BD47-4198-8A79-5AD6B1BC3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651B7E-352C-4AF4-A4FC-C4DFF5878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99D8A7-3716-4C7C-9BAA-AC802ADC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2B8A33-42E2-4A0F-AD83-1DB44AAF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0DC97D-177A-441B-86A5-612A7FC1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94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BEBB7-D6AC-4044-8242-B4C8BA3D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FE7D2A-38B5-4C88-8D06-1D7257B9A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F6B291-2A20-4EE9-8A7F-CB81767B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AFD5CB-FE56-427A-AEEF-1AF064FD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EE5FA8-34E9-45C1-A1CA-1D78E295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6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F2647-B43A-4453-90C3-E33EBAE4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373EB0-7ADA-4827-8E82-84F8460B1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121AF8-0DF6-49AE-8ED3-23F1EDB0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305AEC-4A68-48AB-B27D-6CDE3A96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7FDB18-21A4-4015-932B-9DF642F8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0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8E489D-332F-47E5-8115-F608AF8D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B66FA6-B94E-4DD4-861B-67D2D68AA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6FB3B0-A509-4C49-9ABF-10E5DEEB3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8A3D54-279C-4682-BE37-603C8D4B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6D51D8-5CF8-4209-82B1-A070B7D1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634567-3370-4EFF-9226-4172CE0E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4A38D-64E6-4AC3-9805-6913A984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97B40E-3030-43C6-9D83-3C91C337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291D74-B670-4013-A2A9-CFBC451A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FBEC6C-0590-4B06-BB0B-2FF264C06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C011C4-0AE5-40CB-AEC0-3AB916CEC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266EDB-6214-468F-96D5-B6082BA7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407D30-EB3E-470B-8252-C3DF007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9B5BD5-B05C-4B9C-AE36-6863D6D7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33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51277B-D3A0-4836-8B25-08379B14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D38E15-DB54-4A25-87B5-35698F9C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3FD31C-59D9-4D97-93C2-E352BEB8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34A5D1-364E-485A-B66B-D17CD505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85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84A64D-398B-4B0B-BBD4-7EA5A6E6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D3D4893-D513-445A-AA74-2F41FD2E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045705-6A88-4AC4-AC6E-51F2BC8C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96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B3F4C8-43F7-4DBC-BC7A-7A26441C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F1E16D-0296-4331-ABA0-5F03EA95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B73D0B-54E0-4B2D-BCF8-6B89604D3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D552FE-5B6E-44BD-97B7-CB769557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AFC0C6-8AD2-4874-8051-BCF14D7B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5A6549-4521-4A36-AB85-4CBA6B8F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2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21C2C-A784-4E9C-850C-1A3E0F9C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7B223F1-FD6E-4A10-B8FC-2D718DAB8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444280-9372-4F5B-912A-44EF703BC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67DCE7-AB52-479C-8ED6-34F7CF1B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BCF51E-F389-4A5C-9906-E654EF7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467F95-49E9-4114-92AB-D1F23E84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47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8DCC849-CA0F-4A1A-9D7A-CA1F2BDF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E24442-47AD-44A0-9662-45B93DD6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91FCBB-0A76-4916-A1A3-2BD09C239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45BE-D53D-4D33-9103-CED6EF5B1AE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65B42E-4FBB-47DE-9D93-C8A1608B1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615EAC-6DDF-44DD-8F82-870FE0D15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6EA2-052D-451C-BFA0-9C0AE67A3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64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59FB2B-2F33-4B62-8CCC-8D53133B0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组会汇报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07FF6C-9943-4A10-B56B-4B7722383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20260616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16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B6612E0-6990-4317-A770-FF7FB7AA3D26}"/>
              </a:ext>
            </a:extLst>
          </p:cNvPr>
          <p:cNvSpPr txBox="1"/>
          <p:nvPr/>
        </p:nvSpPr>
        <p:spPr>
          <a:xfrm>
            <a:off x="397565" y="357809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HCAL</a:t>
            </a:r>
            <a:r>
              <a:rPr lang="zh-CN" altLang="en-US" dirty="0"/>
              <a:t>模态分析梁壳模型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756839-33EA-4956-BD0F-516C549D4EB3}"/>
              </a:ext>
            </a:extLst>
          </p:cNvPr>
          <p:cNvSpPr txBox="1"/>
          <p:nvPr/>
        </p:nvSpPr>
        <p:spPr>
          <a:xfrm>
            <a:off x="659896" y="727141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增加</a:t>
            </a:r>
            <a:r>
              <a:rPr lang="en-US" altLang="zh-CN" dirty="0"/>
              <a:t>ECAL</a:t>
            </a:r>
            <a:r>
              <a:rPr lang="zh-CN" altLang="en-US" dirty="0"/>
              <a:t>质量点后，</a:t>
            </a:r>
            <a:r>
              <a:rPr lang="en-US" altLang="zh-CN" dirty="0"/>
              <a:t>HCAL</a:t>
            </a:r>
            <a:r>
              <a:rPr lang="zh-CN" altLang="en-US" dirty="0"/>
              <a:t>桶部一阶模态从</a:t>
            </a:r>
            <a:r>
              <a:rPr lang="en-US" altLang="zh-CN" dirty="0"/>
              <a:t>15HZ</a:t>
            </a:r>
            <a:r>
              <a:rPr lang="zh-CN" altLang="en-US" dirty="0"/>
              <a:t>变为</a:t>
            </a:r>
            <a:r>
              <a:rPr lang="en-US" altLang="zh-CN" dirty="0"/>
              <a:t>9HZ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整体模型建立中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BE9E21-4C54-43B2-8B8C-12C37591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82" y="152400"/>
            <a:ext cx="2696468" cy="20219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77BB5E0-B554-432C-8465-C08A954BA8F6}"/>
              </a:ext>
            </a:extLst>
          </p:cNvPr>
          <p:cNvSpPr txBox="1"/>
          <p:nvPr/>
        </p:nvSpPr>
        <p:spPr>
          <a:xfrm>
            <a:off x="428811" y="1691309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 HCAL</a:t>
            </a:r>
            <a:r>
              <a:rPr lang="zh-CN" altLang="en-US" dirty="0"/>
              <a:t>单一</a:t>
            </a:r>
            <a:r>
              <a:rPr lang="en-US" altLang="zh-CN" dirty="0"/>
              <a:t>BOX</a:t>
            </a:r>
            <a:r>
              <a:rPr lang="zh-CN" altLang="en-US" dirty="0"/>
              <a:t>受力分析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DF2486-7D51-4651-8FC3-916CB6FCC0A1}"/>
              </a:ext>
            </a:extLst>
          </p:cNvPr>
          <p:cNvSpPr txBox="1"/>
          <p:nvPr/>
        </p:nvSpPr>
        <p:spPr>
          <a:xfrm>
            <a:off x="428811" y="4256181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 </a:t>
            </a:r>
            <a:r>
              <a:rPr lang="zh-CN" altLang="en-US" dirty="0"/>
              <a:t>高温超导文章投出（</a:t>
            </a:r>
            <a:r>
              <a:rPr lang="en-US" altLang="zh-CN" dirty="0"/>
              <a:t>IEEE-TAS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石墨烯实验方案设计和调研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885746-FD8C-407E-BB11-75B3360BA67B}"/>
              </a:ext>
            </a:extLst>
          </p:cNvPr>
          <p:cNvSpPr txBox="1"/>
          <p:nvPr/>
        </p:nvSpPr>
        <p:spPr>
          <a:xfrm>
            <a:off x="517020" y="4843283"/>
            <a:ext cx="9569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汉烯石墨烯：</a:t>
            </a:r>
            <a:r>
              <a:rPr lang="en-US" altLang="zh-CN" dirty="0"/>
              <a:t>25μm</a:t>
            </a:r>
            <a:r>
              <a:rPr lang="zh-CN" altLang="en-US" dirty="0"/>
              <a:t>及以下可以做卷材，以上只能做片材，片材尺寸一般是</a:t>
            </a:r>
            <a:r>
              <a:rPr lang="en-US" altLang="zh-CN" dirty="0"/>
              <a:t>300mm*340mm</a:t>
            </a:r>
            <a:r>
              <a:rPr lang="zh-CN" altLang="en-US" dirty="0"/>
              <a:t>，卷材宽度一般在</a:t>
            </a:r>
            <a:r>
              <a:rPr lang="en-US" altLang="zh-CN" dirty="0"/>
              <a:t>30mm</a:t>
            </a:r>
            <a:r>
              <a:rPr lang="zh-CN" altLang="en-US" dirty="0"/>
              <a:t>以上。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福联达加热片：尺寸最小</a:t>
            </a:r>
            <a:r>
              <a:rPr lang="en-US" altLang="zh-CN" dirty="0"/>
              <a:t>10*10mm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拟采用多加热片并联方式，单加热片功率要求为</a:t>
            </a:r>
            <a:r>
              <a:rPr lang="en-US" altLang="zh-CN" dirty="0"/>
              <a:t>0.45W~0.6W</a:t>
            </a:r>
            <a:r>
              <a:rPr lang="zh-CN" altLang="en-US" dirty="0"/>
              <a:t>，需要在</a:t>
            </a:r>
            <a:r>
              <a:rPr lang="en-US" altLang="zh-CN" dirty="0"/>
              <a:t>3</a:t>
            </a:r>
            <a:r>
              <a:rPr lang="zh-CN" altLang="en-US" dirty="0"/>
              <a:t>米长度范围内布置约</a:t>
            </a:r>
            <a:r>
              <a:rPr lang="en-US" altLang="zh-CN" dirty="0"/>
              <a:t>20</a:t>
            </a:r>
            <a:r>
              <a:rPr lang="zh-CN" altLang="en-US" dirty="0"/>
              <a:t>个加热片，整体结构正在设计中，另需借一台电源。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5D23F29-C383-4794-B1FB-7CE66C8FD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08" y="2174355"/>
            <a:ext cx="2813733" cy="19740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9CABB70-A187-455E-A273-7BBFCAA4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460" y="2174355"/>
            <a:ext cx="3854175" cy="19740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AA8B6CC-7FAE-47BA-8C84-FA2A3998D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635" y="2174356"/>
            <a:ext cx="4119698" cy="20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0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BED1328-70AA-48E6-877A-51A15F283D72}"/>
              </a:ext>
            </a:extLst>
          </p:cNvPr>
          <p:cNvSpPr txBox="1"/>
          <p:nvPr/>
        </p:nvSpPr>
        <p:spPr>
          <a:xfrm>
            <a:off x="320374" y="24618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石墨烯实验方案设计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80E457-931D-488B-A7CC-E9B434F1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14" y="166676"/>
            <a:ext cx="3905599" cy="32623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2445F3-BF04-4744-A765-2E6D27825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75" y="695034"/>
            <a:ext cx="3695239" cy="28285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508628-B412-477B-90AA-E7047131A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510" y="2419109"/>
            <a:ext cx="5401741" cy="10098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31266D9-C11A-4236-99F1-929982C46EFC}"/>
              </a:ext>
            </a:extLst>
          </p:cNvPr>
          <p:cNvSpPr txBox="1"/>
          <p:nvPr/>
        </p:nvSpPr>
        <p:spPr>
          <a:xfrm>
            <a:off x="320374" y="3603119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 HCAL</a:t>
            </a:r>
            <a:r>
              <a:rPr lang="zh-CN" altLang="en-US" dirty="0"/>
              <a:t>单一</a:t>
            </a:r>
            <a:r>
              <a:rPr lang="en-US" altLang="zh-CN" dirty="0"/>
              <a:t>BOX</a:t>
            </a:r>
            <a:r>
              <a:rPr lang="zh-CN" altLang="en-US" dirty="0"/>
              <a:t>受力分析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116C357-9B15-4746-8A3F-EB4394082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71" y="4120323"/>
            <a:ext cx="4240103" cy="21300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D69164D-C822-43E9-A11B-6F1878701EB0}"/>
              </a:ext>
            </a:extLst>
          </p:cNvPr>
          <p:cNvSpPr txBox="1"/>
          <p:nvPr/>
        </p:nvSpPr>
        <p:spPr>
          <a:xfrm>
            <a:off x="2164466" y="64355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自重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B046ECB-8284-4562-A454-5715433F7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956" y="4120322"/>
            <a:ext cx="3732581" cy="213000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71DD560-F8D1-4711-8A39-01F6D16F004A}"/>
              </a:ext>
            </a:extLst>
          </p:cNvPr>
          <p:cNvSpPr txBox="1"/>
          <p:nvPr/>
        </p:nvSpPr>
        <p:spPr>
          <a:xfrm>
            <a:off x="8252313" y="64355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受压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65BA4D-F783-47BF-9210-D54529C74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39" y="516102"/>
            <a:ext cx="2582562" cy="14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7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163</Words>
  <Application>Microsoft Office PowerPoint</Application>
  <PresentationFormat>宽屏</PresentationFormat>
  <Paragraphs>15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Arial</vt:lpstr>
      <vt:lpstr>Wingdings</vt:lpstr>
      <vt:lpstr>Office 主题​​</vt:lpstr>
      <vt:lpstr>组会汇报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组会汇报</dc:title>
  <dc:creator>yatian pei</dc:creator>
  <cp:lastModifiedBy>yatian pei</cp:lastModifiedBy>
  <cp:revision>7</cp:revision>
  <dcterms:created xsi:type="dcterms:W3CDTF">2026-06-15T15:25:53Z</dcterms:created>
  <dcterms:modified xsi:type="dcterms:W3CDTF">2026-06-22T01:04:48Z</dcterms:modified>
</cp:coreProperties>
</file>