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7.xml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ags" Target="../tags/tag66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9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68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1.xml"/><Relationship Id="rId4" Type="http://schemas.openxmlformats.org/officeDocument/2006/relationships/image" Target="../media/image7.jpeg"/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tags" Target="../tags/tag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 sz="4400"/>
              <a:t>硅片定位相关工装的测量</a:t>
            </a:r>
            <a:endParaRPr lang="zh-CN" altLang="en-US" sz="44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王昊洋、</a:t>
            </a:r>
            <a:r>
              <a:rPr lang="zh-CN" altLang="en-US"/>
              <a:t>唐远平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硅片底座工装</a:t>
            </a:r>
            <a:r>
              <a:rPr lang="en-US" altLang="zh-CN"/>
              <a:t>2#</a:t>
            </a:r>
            <a:endParaRPr lang="en-US" altLang="zh-CN"/>
          </a:p>
        </p:txBody>
      </p:sp>
      <p:grpSp>
        <p:nvGrpSpPr>
          <p:cNvPr id="8" name="组合 7"/>
          <p:cNvGrpSpPr/>
          <p:nvPr/>
        </p:nvGrpSpPr>
        <p:grpSpPr>
          <a:xfrm>
            <a:off x="993140" y="1453515"/>
            <a:ext cx="3759200" cy="2959735"/>
            <a:chOff x="2808" y="2638"/>
            <a:chExt cx="5340" cy="4128"/>
          </a:xfrm>
        </p:grpSpPr>
        <p:pic>
          <p:nvPicPr>
            <p:cNvPr id="4" name="图片 3" descr="e56850fb0559c66c582733592fc88680"/>
            <p:cNvPicPr>
              <a:picLocks noChangeAspect="1"/>
            </p:cNvPicPr>
            <p:nvPr/>
          </p:nvPicPr>
          <p:blipFill>
            <a:blip r:embed="rId2"/>
            <a:srcRect t="22454" r="1037" b="20185"/>
            <a:stretch>
              <a:fillRect/>
            </a:stretch>
          </p:blipFill>
          <p:spPr>
            <a:xfrm>
              <a:off x="2808" y="2638"/>
              <a:ext cx="5341" cy="4129"/>
            </a:xfrm>
            <a:prstGeom prst="rect">
              <a:avLst/>
            </a:prstGeom>
          </p:spPr>
        </p:pic>
        <p:cxnSp>
          <p:nvCxnSpPr>
            <p:cNvPr id="5" name="直接连接符 4"/>
            <p:cNvCxnSpPr/>
            <p:nvPr/>
          </p:nvCxnSpPr>
          <p:spPr>
            <a:xfrm flipV="1">
              <a:off x="3561" y="4788"/>
              <a:ext cx="3668" cy="6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V="1">
              <a:off x="3881" y="3293"/>
              <a:ext cx="3001" cy="4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pic>
        <p:nvPicPr>
          <p:cNvPr id="7" name="图片 6" descr="fd52ec411f7fc2f707346a0103c02387"/>
          <p:cNvPicPr>
            <a:picLocks noChangeAspect="1"/>
          </p:cNvPicPr>
          <p:nvPr/>
        </p:nvPicPr>
        <p:blipFill>
          <a:blip r:embed="rId3"/>
          <a:srcRect l="9733" t="49199" r="10524" b="40457"/>
          <a:stretch>
            <a:fillRect/>
          </a:stretch>
        </p:blipFill>
        <p:spPr>
          <a:xfrm>
            <a:off x="993140" y="5321300"/>
            <a:ext cx="7294245" cy="70929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88975" y="3260725"/>
            <a:ext cx="8394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直线</a:t>
            </a:r>
            <a:r>
              <a:rPr lang="en-US" altLang="zh-CN" sz="1600">
                <a:solidFill>
                  <a:srgbClr val="FF0000"/>
                </a:solidFill>
              </a:rPr>
              <a:t>1</a:t>
            </a:r>
            <a:endParaRPr lang="en-US" altLang="zh-CN" sz="160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88975" y="2252980"/>
            <a:ext cx="8394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直线</a:t>
            </a:r>
            <a:r>
              <a:rPr lang="en-US" altLang="zh-CN" sz="1600">
                <a:solidFill>
                  <a:srgbClr val="FF0000"/>
                </a:solidFill>
              </a:rPr>
              <a:t>2</a:t>
            </a:r>
            <a:endParaRPr lang="en-US" altLang="zh-CN" sz="160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88975" y="481711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测量两条直线平行度为</a:t>
            </a:r>
            <a:r>
              <a:rPr lang="en-US" altLang="zh-CN"/>
              <a:t>0.013</a:t>
            </a:r>
            <a:endParaRPr lang="en-US" altLang="zh-CN"/>
          </a:p>
        </p:txBody>
      </p:sp>
      <p:pic>
        <p:nvPicPr>
          <p:cNvPr id="12" name="图片 11" descr="d3c8d04f8bd3f0e292adfacd805d2d4d"/>
          <p:cNvPicPr>
            <a:picLocks noChangeAspect="1"/>
          </p:cNvPicPr>
          <p:nvPr/>
        </p:nvPicPr>
        <p:blipFill>
          <a:blip r:embed="rId4"/>
          <a:srcRect l="27866" t="15163" r="11632" b="19484"/>
          <a:stretch>
            <a:fillRect/>
          </a:stretch>
        </p:blipFill>
        <p:spPr>
          <a:xfrm>
            <a:off x="6233160" y="1453515"/>
            <a:ext cx="2054225" cy="295973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硅片提取</a:t>
            </a:r>
            <a:r>
              <a:rPr lang="zh-CN" altLang="en-US"/>
              <a:t>工装</a:t>
            </a:r>
            <a:endParaRPr lang="zh-CN" altLang="en-US"/>
          </a:p>
        </p:txBody>
      </p:sp>
      <p:pic>
        <p:nvPicPr>
          <p:cNvPr id="4" name="图片 3" descr="97323b27bcf75f0d8a240770054a5433"/>
          <p:cNvPicPr>
            <a:picLocks noChangeAspect="1"/>
          </p:cNvPicPr>
          <p:nvPr/>
        </p:nvPicPr>
        <p:blipFill>
          <a:blip r:embed="rId2"/>
          <a:srcRect l="8543" r="9284" b="21259"/>
          <a:stretch>
            <a:fillRect/>
          </a:stretch>
        </p:blipFill>
        <p:spPr>
          <a:xfrm>
            <a:off x="675005" y="1531620"/>
            <a:ext cx="2691130" cy="343852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1839595" y="1731010"/>
            <a:ext cx="391160" cy="302895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839595" y="4667250"/>
            <a:ext cx="391160" cy="302895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3189605" y="2239645"/>
            <a:ext cx="19685" cy="22599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8" name="图片 7" descr="71a7ca980d918f104a9041724717a366"/>
          <p:cNvPicPr>
            <a:picLocks noChangeAspect="1"/>
          </p:cNvPicPr>
          <p:nvPr/>
        </p:nvPicPr>
        <p:blipFill>
          <a:blip r:embed="rId3"/>
          <a:srcRect l="4110" t="61300" r="-361" b="24150"/>
          <a:stretch>
            <a:fillRect/>
          </a:stretch>
        </p:blipFill>
        <p:spPr>
          <a:xfrm>
            <a:off x="4064000" y="2928620"/>
            <a:ext cx="7446645" cy="843915"/>
          </a:xfrm>
          <a:prstGeom prst="rect">
            <a:avLst/>
          </a:prstGeom>
        </p:spPr>
      </p:pic>
      <p:cxnSp>
        <p:nvCxnSpPr>
          <p:cNvPr id="9" name="直接连接符 8"/>
          <p:cNvCxnSpPr>
            <a:endCxn id="6" idx="0"/>
          </p:cNvCxnSpPr>
          <p:nvPr/>
        </p:nvCxnSpPr>
        <p:spPr>
          <a:xfrm>
            <a:off x="2011045" y="2033905"/>
            <a:ext cx="24130" cy="26333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064000" y="415417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测量两条直线平行度为</a:t>
            </a:r>
            <a:r>
              <a:rPr lang="en-US" altLang="zh-CN"/>
              <a:t>0.013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转移到提取工装后平行度</a:t>
            </a:r>
            <a:r>
              <a:rPr lang="zh-CN" altLang="en-US"/>
              <a:t>没有变化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271215"/>
            <a:ext cx="10969200" cy="705600"/>
          </a:xfrm>
        </p:spPr>
        <p:txBody>
          <a:bodyPr/>
          <a:p>
            <a:r>
              <a:rPr lang="zh-CN" altLang="en-US"/>
              <a:t>放置在底板工装</a:t>
            </a:r>
            <a:r>
              <a:rPr lang="zh-CN" altLang="en-US"/>
              <a:t>上</a:t>
            </a:r>
            <a:endParaRPr lang="zh-CN" altLang="en-US"/>
          </a:p>
        </p:txBody>
      </p:sp>
      <p:pic>
        <p:nvPicPr>
          <p:cNvPr id="12" name="图片 11" descr="96a1050566b57d01b1de2261df6d1fb1"/>
          <p:cNvPicPr>
            <a:picLocks noChangeAspect="1"/>
          </p:cNvPicPr>
          <p:nvPr/>
        </p:nvPicPr>
        <p:blipFill>
          <a:blip r:embed="rId2"/>
          <a:srcRect l="22265" t="18028" r="13831" b="21991"/>
          <a:stretch>
            <a:fillRect/>
          </a:stretch>
        </p:blipFill>
        <p:spPr>
          <a:xfrm>
            <a:off x="7133590" y="1259840"/>
            <a:ext cx="2414905" cy="3023235"/>
          </a:xfrm>
          <a:prstGeom prst="rect">
            <a:avLst/>
          </a:prstGeom>
        </p:spPr>
      </p:pic>
      <p:pic>
        <p:nvPicPr>
          <p:cNvPr id="13" name="图片 12" descr="fd52ec411f7fc2f707346a0103c02387"/>
          <p:cNvPicPr>
            <a:picLocks noChangeAspect="1"/>
          </p:cNvPicPr>
          <p:nvPr/>
        </p:nvPicPr>
        <p:blipFill>
          <a:blip r:embed="rId3"/>
          <a:srcRect l="9339" t="37822" r="10435" b="49263"/>
          <a:stretch>
            <a:fillRect/>
          </a:stretch>
        </p:blipFill>
        <p:spPr>
          <a:xfrm>
            <a:off x="2426970" y="4525645"/>
            <a:ext cx="7121525" cy="880745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2426970" y="1259840"/>
            <a:ext cx="2895600" cy="3023870"/>
            <a:chOff x="818" y="2588"/>
            <a:chExt cx="4560" cy="4762"/>
          </a:xfrm>
        </p:grpSpPr>
        <p:pic>
          <p:nvPicPr>
            <p:cNvPr id="3" name="图片 2" descr="024f989cf620f4fe41083765805e5e9e"/>
            <p:cNvPicPr>
              <a:picLocks noChangeAspect="1"/>
            </p:cNvPicPr>
            <p:nvPr/>
          </p:nvPicPr>
          <p:blipFill>
            <a:blip r:embed="rId4"/>
            <a:srcRect t="18537" r="18222" b="17407"/>
            <a:stretch>
              <a:fillRect/>
            </a:stretch>
          </p:blipFill>
          <p:spPr>
            <a:xfrm rot="10800000">
              <a:off x="818" y="2588"/>
              <a:ext cx="4560" cy="4762"/>
            </a:xfrm>
            <a:prstGeom prst="rect">
              <a:avLst/>
            </a:prstGeom>
          </p:spPr>
        </p:pic>
        <p:sp>
          <p:nvSpPr>
            <p:cNvPr id="5" name="椭圆 4"/>
            <p:cNvSpPr/>
            <p:nvPr/>
          </p:nvSpPr>
          <p:spPr>
            <a:xfrm>
              <a:off x="3061" y="3168"/>
              <a:ext cx="452" cy="36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3062" y="6408"/>
              <a:ext cx="451" cy="33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1418" y="3188"/>
              <a:ext cx="31" cy="355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3267" y="3528"/>
              <a:ext cx="45" cy="288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972" y="3673"/>
              <a:ext cx="16" cy="261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3517" y="6344"/>
              <a:ext cx="1322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600">
                  <a:solidFill>
                    <a:srgbClr val="FF0000"/>
                  </a:solidFill>
                </a:rPr>
                <a:t>直线</a:t>
              </a:r>
              <a:r>
                <a:rPr lang="en-US" altLang="zh-CN" sz="1600">
                  <a:solidFill>
                    <a:srgbClr val="FF0000"/>
                  </a:solidFill>
                </a:rPr>
                <a:t>3</a:t>
              </a:r>
              <a:endParaRPr lang="en-US" altLang="zh-CN" sz="1600">
                <a:solidFill>
                  <a:srgbClr val="FF0000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18" y="2657"/>
              <a:ext cx="1322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600">
                  <a:solidFill>
                    <a:srgbClr val="FF0000"/>
                  </a:solidFill>
                </a:rPr>
                <a:t>直线</a:t>
              </a:r>
              <a:r>
                <a:rPr lang="en-US" altLang="zh-CN" sz="1600">
                  <a:solidFill>
                    <a:srgbClr val="FF0000"/>
                  </a:solidFill>
                </a:rPr>
                <a:t>4</a:t>
              </a:r>
              <a:endParaRPr lang="en-US" altLang="zh-CN" sz="1600">
                <a:solidFill>
                  <a:srgbClr val="FF0000"/>
                </a:solidFill>
              </a:endParaRPr>
            </a:p>
          </p:txBody>
        </p:sp>
      </p:grpSp>
      <p:sp>
        <p:nvSpPr>
          <p:cNvPr id="16" name="椭圆 15"/>
          <p:cNvSpPr/>
          <p:nvPr/>
        </p:nvSpPr>
        <p:spPr>
          <a:xfrm>
            <a:off x="5751195" y="5053330"/>
            <a:ext cx="472440" cy="228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891665" y="5648325"/>
            <a:ext cx="80149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由于工装销钉孔与工装边缘平行度很好，放上硅片后测量硅片边缘与工装边缘平行度为</a:t>
            </a:r>
            <a:r>
              <a:rPr lang="en-US" altLang="zh-CN"/>
              <a:t>0.014</a:t>
            </a:r>
            <a:r>
              <a:rPr lang="zh-CN" altLang="en-US"/>
              <a:t>。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后续使用加工后的</a:t>
            </a:r>
            <a:r>
              <a:rPr lang="en-US" altLang="zh-CN"/>
              <a:t>2#</a:t>
            </a:r>
            <a:r>
              <a:rPr lang="zh-CN" altLang="en-US"/>
              <a:t>底座工装粘接几片硅片观察是否还有不对称的</a:t>
            </a:r>
            <a:r>
              <a:rPr lang="zh-CN" altLang="en-US"/>
              <a:t>现象。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</Words>
  <Application>WPS 演示</Application>
  <PresentationFormat>宽屏</PresentationFormat>
  <Paragraphs>27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硅片定位相关工装的测量</vt:lpstr>
      <vt:lpstr>硅片底座工装</vt:lpstr>
      <vt:lpstr>硅片提取工装</vt:lpstr>
      <vt:lpstr>放置在底板工装上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十七</cp:lastModifiedBy>
  <cp:revision>159</cp:revision>
  <dcterms:created xsi:type="dcterms:W3CDTF">2019-06-19T02:08:00Z</dcterms:created>
  <dcterms:modified xsi:type="dcterms:W3CDTF">2026-06-05T01:04:18Z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347BD633645C4C7D9E76DBB9AA48691C_11</vt:lpwstr>
  </property>
</Properties>
</file>