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tags/tag3.xml" ContentType="application/vnd.openxmlformats-officedocument.presentationml.tags+xml"/>
  <Override PartName="/ppt/notesSlides/notesSlide3.xml" ContentType="application/vnd.openxmlformats-officedocument.presentationml.notesSlide+xml"/>
  <Override PartName="/ppt/tags/tag4.xml" ContentType="application/vnd.openxmlformats-officedocument.presentationml.tags+xml"/>
  <Override PartName="/ppt/notesSlides/notesSlide4.xml" ContentType="application/vnd.openxmlformats-officedocument.presentationml.notesSlide+xml"/>
  <Override PartName="/ppt/tags/tag5.xml" ContentType="application/vnd.openxmlformats-officedocument.presentationml.tags+xml"/>
  <Override PartName="/ppt/notesSlides/notesSlide5.xml" ContentType="application/vnd.openxmlformats-officedocument.presentationml.notesSlide+xml"/>
  <Override PartName="/ppt/tags/tag6.xml" ContentType="application/vnd.openxmlformats-officedocument.presentationml.tags+xml"/>
  <Override PartName="/ppt/notesSlides/notesSlide6.xml" ContentType="application/vnd.openxmlformats-officedocument.presentationml.notesSlide+xml"/>
  <Override PartName="/ppt/tags/tag7.xml" ContentType="application/vnd.openxmlformats-officedocument.presentationml.tags+xml"/>
  <Override PartName="/ppt/notesSlides/notesSlide7.xml" ContentType="application/vnd.openxmlformats-officedocument.presentationml.notesSlide+xml"/>
  <Override PartName="/ppt/tags/tag8.xml" ContentType="application/vnd.openxmlformats-officedocument.presentationml.tags+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1"/>
  </p:notesMasterIdLst>
  <p:sldIdLst>
    <p:sldId id="257" r:id="rId2"/>
    <p:sldId id="282" r:id="rId3"/>
    <p:sldId id="264" r:id="rId4"/>
    <p:sldId id="263" r:id="rId5"/>
    <p:sldId id="265" r:id="rId6"/>
    <p:sldId id="266" r:id="rId7"/>
    <p:sldId id="268" r:id="rId8"/>
    <p:sldId id="287" r:id="rId9"/>
    <p:sldId id="295" r:id="rId10"/>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75"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954E3CF-A06E-4663-8053-6FD758894FAC}" v="22" dt="2026-07-12T01:21:55.69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showGuides="1">
      <p:cViewPr varScale="1">
        <p:scale>
          <a:sx n="104" d="100"/>
          <a:sy n="104" d="100"/>
        </p:scale>
        <p:origin x="52" y="208"/>
      </p:cViewPr>
      <p:guideLst>
        <p:guide orient="horz" pos="2175"/>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17" Type="http://schemas.microsoft.com/office/2015/10/relationships/revisionInfo" Target="revisionInfo.xml"/><Relationship Id="rId2" Type="http://schemas.openxmlformats.org/officeDocument/2006/relationships/slide" Target="slides/slide1.xml"/><Relationship Id="rId16"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卓 陈" userId="15f5ef759ebecbbe" providerId="LiveId" clId="{047815EA-61BE-4ADC-BE88-54DC6E1C386D}"/>
    <pc:docChg chg="undo custSel addSld delSld modSld">
      <pc:chgData name="卓 陈" userId="15f5ef759ebecbbe" providerId="LiveId" clId="{047815EA-61BE-4ADC-BE88-54DC6E1C386D}" dt="2026-07-12T01:30:17.107" v="433" actId="1076"/>
      <pc:docMkLst>
        <pc:docMk/>
      </pc:docMkLst>
      <pc:sldChg chg="addSp modSp mod">
        <pc:chgData name="卓 陈" userId="15f5ef759ebecbbe" providerId="LiveId" clId="{047815EA-61BE-4ADC-BE88-54DC6E1C386D}" dt="2026-07-11T15:00:47.928" v="51" actId="20577"/>
        <pc:sldMkLst>
          <pc:docMk/>
          <pc:sldMk cId="0" sldId="257"/>
        </pc:sldMkLst>
        <pc:spChg chg="mod">
          <ac:chgData name="卓 陈" userId="15f5ef759ebecbbe" providerId="LiveId" clId="{047815EA-61BE-4ADC-BE88-54DC6E1C386D}" dt="2026-07-11T15:00:47.928" v="51" actId="20577"/>
          <ac:spMkLst>
            <pc:docMk/>
            <pc:sldMk cId="0" sldId="257"/>
            <ac:spMk id="6" creationId="{00000000-0000-0000-0000-000000000000}"/>
          </ac:spMkLst>
        </pc:spChg>
        <pc:spChg chg="mod">
          <ac:chgData name="卓 陈" userId="15f5ef759ebecbbe" providerId="LiveId" clId="{047815EA-61BE-4ADC-BE88-54DC6E1C386D}" dt="2026-07-11T14:17:53.340" v="34"/>
          <ac:spMkLst>
            <pc:docMk/>
            <pc:sldMk cId="0" sldId="257"/>
            <ac:spMk id="18" creationId="{00000000-0000-0000-0000-000000000000}"/>
          </ac:spMkLst>
        </pc:spChg>
        <pc:picChg chg="add mod">
          <ac:chgData name="卓 陈" userId="15f5ef759ebecbbe" providerId="LiveId" clId="{047815EA-61BE-4ADC-BE88-54DC6E1C386D}" dt="2026-07-11T14:17:43.618" v="33" actId="1076"/>
          <ac:picMkLst>
            <pc:docMk/>
            <pc:sldMk cId="0" sldId="257"/>
            <ac:picMk id="14" creationId="{0F1783F7-91D6-5E59-A863-ACE52DD741F2}"/>
          </ac:picMkLst>
        </pc:picChg>
      </pc:sldChg>
      <pc:sldChg chg="del">
        <pc:chgData name="卓 陈" userId="15f5ef759ebecbbe" providerId="LiveId" clId="{047815EA-61BE-4ADC-BE88-54DC6E1C386D}" dt="2026-07-11T14:12:11.488" v="1" actId="47"/>
        <pc:sldMkLst>
          <pc:docMk/>
          <pc:sldMk cId="0" sldId="259"/>
        </pc:sldMkLst>
      </pc:sldChg>
      <pc:sldChg chg="modSp mod">
        <pc:chgData name="卓 陈" userId="15f5ef759ebecbbe" providerId="LiveId" clId="{047815EA-61BE-4ADC-BE88-54DC6E1C386D}" dt="2026-07-11T15:01:40.594" v="69" actId="20577"/>
        <pc:sldMkLst>
          <pc:docMk/>
          <pc:sldMk cId="0" sldId="263"/>
        </pc:sldMkLst>
        <pc:spChg chg="mod">
          <ac:chgData name="卓 陈" userId="15f5ef759ebecbbe" providerId="LiveId" clId="{047815EA-61BE-4ADC-BE88-54DC6E1C386D}" dt="2026-07-11T15:01:05.435" v="60" actId="20577"/>
          <ac:spMkLst>
            <pc:docMk/>
            <pc:sldMk cId="0" sldId="263"/>
            <ac:spMk id="3" creationId="{00000000-0000-0000-0000-000000000000}"/>
          </ac:spMkLst>
        </pc:spChg>
        <pc:spChg chg="mod">
          <ac:chgData name="卓 陈" userId="15f5ef759ebecbbe" providerId="LiveId" clId="{047815EA-61BE-4ADC-BE88-54DC6E1C386D}" dt="2026-07-11T15:01:40.594" v="69" actId="20577"/>
          <ac:spMkLst>
            <pc:docMk/>
            <pc:sldMk cId="0" sldId="263"/>
            <ac:spMk id="5124" creationId="{00000000-0000-0000-0000-000000000000}"/>
          </ac:spMkLst>
        </pc:spChg>
      </pc:sldChg>
      <pc:sldChg chg="addSp delSp modSp mod">
        <pc:chgData name="卓 陈" userId="15f5ef759ebecbbe" providerId="LiveId" clId="{047815EA-61BE-4ADC-BE88-54DC6E1C386D}" dt="2026-07-12T01:30:17.107" v="433" actId="1076"/>
        <pc:sldMkLst>
          <pc:docMk/>
          <pc:sldMk cId="0" sldId="264"/>
        </pc:sldMkLst>
        <pc:spChg chg="mod">
          <ac:chgData name="卓 陈" userId="15f5ef759ebecbbe" providerId="LiveId" clId="{047815EA-61BE-4ADC-BE88-54DC6E1C386D}" dt="2026-07-12T01:22:18.573" v="407" actId="1076"/>
          <ac:spMkLst>
            <pc:docMk/>
            <pc:sldMk cId="0" sldId="264"/>
            <ac:spMk id="3" creationId="{00000000-0000-0000-0000-000000000000}"/>
          </ac:spMkLst>
        </pc:spChg>
        <pc:spChg chg="mod">
          <ac:chgData name="卓 陈" userId="15f5ef759ebecbbe" providerId="LiveId" clId="{047815EA-61BE-4ADC-BE88-54DC6E1C386D}" dt="2026-07-11T15:00:59.855" v="57" actId="20577"/>
          <ac:spMkLst>
            <pc:docMk/>
            <pc:sldMk cId="0" sldId="264"/>
            <ac:spMk id="4" creationId="{00000000-0000-0000-0000-000000000000}"/>
          </ac:spMkLst>
        </pc:spChg>
        <pc:spChg chg="mod">
          <ac:chgData name="卓 陈" userId="15f5ef759ebecbbe" providerId="LiveId" clId="{047815EA-61BE-4ADC-BE88-54DC6E1C386D}" dt="2026-07-12T01:24:43.394" v="429" actId="1076"/>
          <ac:spMkLst>
            <pc:docMk/>
            <pc:sldMk cId="0" sldId="264"/>
            <ac:spMk id="6" creationId="{00000000-0000-0000-0000-000000000000}"/>
          </ac:spMkLst>
        </pc:spChg>
        <pc:spChg chg="add del mod">
          <ac:chgData name="卓 陈" userId="15f5ef759ebecbbe" providerId="LiveId" clId="{047815EA-61BE-4ADC-BE88-54DC6E1C386D}" dt="2026-07-12T01:21:45.080" v="401" actId="478"/>
          <ac:spMkLst>
            <pc:docMk/>
            <pc:sldMk cId="0" sldId="264"/>
            <ac:spMk id="7" creationId="{75FD0DA0-FC7A-95B4-B431-EF300E99E1CA}"/>
          </ac:spMkLst>
        </pc:spChg>
        <pc:spChg chg="add del mod">
          <ac:chgData name="卓 陈" userId="15f5ef759ebecbbe" providerId="LiveId" clId="{047815EA-61BE-4ADC-BE88-54DC6E1C386D}" dt="2026-07-12T01:24:27.479" v="423" actId="478"/>
          <ac:spMkLst>
            <pc:docMk/>
            <pc:sldMk cId="0" sldId="264"/>
            <ac:spMk id="9" creationId="{A5CBF8AF-4EA0-4D73-9657-794D49886467}"/>
          </ac:spMkLst>
        </pc:spChg>
        <pc:spChg chg="mod">
          <ac:chgData name="卓 陈" userId="15f5ef759ebecbbe" providerId="LiveId" clId="{047815EA-61BE-4ADC-BE88-54DC6E1C386D}" dt="2026-07-12T01:25:05.496" v="432" actId="1076"/>
          <ac:spMkLst>
            <pc:docMk/>
            <pc:sldMk cId="0" sldId="264"/>
            <ac:spMk id="13" creationId="{00000000-0000-0000-0000-000000000000}"/>
          </ac:spMkLst>
        </pc:spChg>
        <pc:spChg chg="mod">
          <ac:chgData name="卓 陈" userId="15f5ef759ebecbbe" providerId="LiveId" clId="{047815EA-61BE-4ADC-BE88-54DC6E1C386D}" dt="2026-07-11T15:01:34.907" v="67" actId="20577"/>
          <ac:spMkLst>
            <pc:docMk/>
            <pc:sldMk cId="0" sldId="264"/>
            <ac:spMk id="5124" creationId="{00000000-0000-0000-0000-000000000000}"/>
          </ac:spMkLst>
        </pc:spChg>
        <pc:picChg chg="mod">
          <ac:chgData name="卓 陈" userId="15f5ef759ebecbbe" providerId="LiveId" clId="{047815EA-61BE-4ADC-BE88-54DC6E1C386D}" dt="2026-07-12T01:24:39.819" v="428" actId="1076"/>
          <ac:picMkLst>
            <pc:docMk/>
            <pc:sldMk cId="0" sldId="264"/>
            <ac:picMk id="10" creationId="{00000000-0000-0000-0000-000000000000}"/>
          </ac:picMkLst>
        </pc:picChg>
        <pc:picChg chg="mod">
          <ac:chgData name="卓 陈" userId="15f5ef759ebecbbe" providerId="LiveId" clId="{047815EA-61BE-4ADC-BE88-54DC6E1C386D}" dt="2026-07-12T01:30:17.107" v="433" actId="1076"/>
          <ac:picMkLst>
            <pc:docMk/>
            <pc:sldMk cId="0" sldId="264"/>
            <ac:picMk id="12" creationId="{00000000-0000-0000-0000-000000000000}"/>
          </ac:picMkLst>
        </pc:picChg>
      </pc:sldChg>
      <pc:sldChg chg="modSp mod">
        <pc:chgData name="卓 陈" userId="15f5ef759ebecbbe" providerId="LiveId" clId="{047815EA-61BE-4ADC-BE88-54DC6E1C386D}" dt="2026-07-11T15:01:47.019" v="71" actId="20577"/>
        <pc:sldMkLst>
          <pc:docMk/>
          <pc:sldMk cId="0" sldId="265"/>
        </pc:sldMkLst>
        <pc:spChg chg="mod">
          <ac:chgData name="卓 陈" userId="15f5ef759ebecbbe" providerId="LiveId" clId="{047815EA-61BE-4ADC-BE88-54DC6E1C386D}" dt="2026-07-11T15:01:10.817" v="63" actId="20577"/>
          <ac:spMkLst>
            <pc:docMk/>
            <pc:sldMk cId="0" sldId="265"/>
            <ac:spMk id="6" creationId="{00000000-0000-0000-0000-000000000000}"/>
          </ac:spMkLst>
        </pc:spChg>
        <pc:spChg chg="mod">
          <ac:chgData name="卓 陈" userId="15f5ef759ebecbbe" providerId="LiveId" clId="{047815EA-61BE-4ADC-BE88-54DC6E1C386D}" dt="2026-07-11T15:01:47.019" v="71" actId="20577"/>
          <ac:spMkLst>
            <pc:docMk/>
            <pc:sldMk cId="0" sldId="265"/>
            <ac:spMk id="5124" creationId="{00000000-0000-0000-0000-000000000000}"/>
          </ac:spMkLst>
        </pc:spChg>
      </pc:sldChg>
      <pc:sldChg chg="addSp delSp modSp mod">
        <pc:chgData name="卓 陈" userId="15f5ef759ebecbbe" providerId="LiveId" clId="{047815EA-61BE-4ADC-BE88-54DC6E1C386D}" dt="2026-07-12T01:16:53.835" v="375" actId="20577"/>
        <pc:sldMkLst>
          <pc:docMk/>
          <pc:sldMk cId="0" sldId="266"/>
        </pc:sldMkLst>
        <pc:spChg chg="mod">
          <ac:chgData name="卓 陈" userId="15f5ef759ebecbbe" providerId="LiveId" clId="{047815EA-61BE-4ADC-BE88-54DC6E1C386D}" dt="2026-07-11T15:02:13.923" v="83" actId="20577"/>
          <ac:spMkLst>
            <pc:docMk/>
            <pc:sldMk cId="0" sldId="266"/>
            <ac:spMk id="6" creationId="{00000000-0000-0000-0000-000000000000}"/>
          </ac:spMkLst>
        </pc:spChg>
        <pc:spChg chg="add del mod">
          <ac:chgData name="卓 陈" userId="15f5ef759ebecbbe" providerId="LiveId" clId="{047815EA-61BE-4ADC-BE88-54DC6E1C386D}" dt="2026-07-12T01:16:49.056" v="370" actId="1076"/>
          <ac:spMkLst>
            <pc:docMk/>
            <pc:sldMk cId="0" sldId="266"/>
            <ac:spMk id="24" creationId="{00000000-0000-0000-0000-000000000000}"/>
          </ac:spMkLst>
        </pc:spChg>
        <pc:spChg chg="mod">
          <ac:chgData name="卓 陈" userId="15f5ef759ebecbbe" providerId="LiveId" clId="{047815EA-61BE-4ADC-BE88-54DC6E1C386D}" dt="2026-07-12T01:16:53.835" v="375" actId="20577"/>
          <ac:spMkLst>
            <pc:docMk/>
            <pc:sldMk cId="0" sldId="266"/>
            <ac:spMk id="36" creationId="{00000000-0000-0000-0000-000000000000}"/>
          </ac:spMkLst>
        </pc:spChg>
        <pc:spChg chg="mod">
          <ac:chgData name="卓 陈" userId="15f5ef759ebecbbe" providerId="LiveId" clId="{047815EA-61BE-4ADC-BE88-54DC6E1C386D}" dt="2026-07-11T15:01:53.876" v="74" actId="20577"/>
          <ac:spMkLst>
            <pc:docMk/>
            <pc:sldMk cId="0" sldId="266"/>
            <ac:spMk id="5124" creationId="{00000000-0000-0000-0000-000000000000}"/>
          </ac:spMkLst>
        </pc:spChg>
      </pc:sldChg>
      <pc:sldChg chg="modSp mod">
        <pc:chgData name="卓 陈" userId="15f5ef759ebecbbe" providerId="LiveId" clId="{047815EA-61BE-4ADC-BE88-54DC6E1C386D}" dt="2026-07-11T15:02:19.227" v="86" actId="20577"/>
        <pc:sldMkLst>
          <pc:docMk/>
          <pc:sldMk cId="0" sldId="268"/>
        </pc:sldMkLst>
        <pc:spChg chg="mod">
          <ac:chgData name="卓 陈" userId="15f5ef759ebecbbe" providerId="LiveId" clId="{047815EA-61BE-4ADC-BE88-54DC6E1C386D}" dt="2026-07-11T15:02:19.227" v="86" actId="20577"/>
          <ac:spMkLst>
            <pc:docMk/>
            <pc:sldMk cId="0" sldId="268"/>
            <ac:spMk id="6" creationId="{00000000-0000-0000-0000-000000000000}"/>
          </ac:spMkLst>
        </pc:spChg>
        <pc:spChg chg="mod">
          <ac:chgData name="卓 陈" userId="15f5ef759ebecbbe" providerId="LiveId" clId="{047815EA-61BE-4ADC-BE88-54DC6E1C386D}" dt="2026-07-11T15:01:59.899" v="77" actId="20577"/>
          <ac:spMkLst>
            <pc:docMk/>
            <pc:sldMk cId="0" sldId="268"/>
            <ac:spMk id="5124" creationId="{00000000-0000-0000-0000-000000000000}"/>
          </ac:spMkLst>
        </pc:spChg>
      </pc:sldChg>
      <pc:sldChg chg="del">
        <pc:chgData name="卓 陈" userId="15f5ef759ebecbbe" providerId="LiveId" clId="{047815EA-61BE-4ADC-BE88-54DC6E1C386D}" dt="2026-07-11T14:13:13.770" v="24" actId="47"/>
        <pc:sldMkLst>
          <pc:docMk/>
          <pc:sldMk cId="0" sldId="273"/>
        </pc:sldMkLst>
      </pc:sldChg>
      <pc:sldChg chg="del">
        <pc:chgData name="卓 陈" userId="15f5ef759ebecbbe" providerId="LiveId" clId="{047815EA-61BE-4ADC-BE88-54DC6E1C386D}" dt="2026-07-11T14:13:14.754" v="25" actId="47"/>
        <pc:sldMkLst>
          <pc:docMk/>
          <pc:sldMk cId="0" sldId="276"/>
        </pc:sldMkLst>
      </pc:sldChg>
      <pc:sldChg chg="del">
        <pc:chgData name="卓 陈" userId="15f5ef759ebecbbe" providerId="LiveId" clId="{047815EA-61BE-4ADC-BE88-54DC6E1C386D}" dt="2026-07-11T14:13:16.101" v="26" actId="47"/>
        <pc:sldMkLst>
          <pc:docMk/>
          <pc:sldMk cId="0" sldId="277"/>
        </pc:sldMkLst>
      </pc:sldChg>
      <pc:sldChg chg="del">
        <pc:chgData name="卓 陈" userId="15f5ef759ebecbbe" providerId="LiveId" clId="{047815EA-61BE-4ADC-BE88-54DC6E1C386D}" dt="2026-07-11T14:13:16.913" v="27" actId="47"/>
        <pc:sldMkLst>
          <pc:docMk/>
          <pc:sldMk cId="0" sldId="278"/>
        </pc:sldMkLst>
      </pc:sldChg>
      <pc:sldChg chg="del">
        <pc:chgData name="卓 陈" userId="15f5ef759ebecbbe" providerId="LiveId" clId="{047815EA-61BE-4ADC-BE88-54DC6E1C386D}" dt="2026-07-11T14:13:17.741" v="28" actId="47"/>
        <pc:sldMkLst>
          <pc:docMk/>
          <pc:sldMk cId="0" sldId="279"/>
        </pc:sldMkLst>
      </pc:sldChg>
      <pc:sldChg chg="del">
        <pc:chgData name="卓 陈" userId="15f5ef759ebecbbe" providerId="LiveId" clId="{047815EA-61BE-4ADC-BE88-54DC6E1C386D}" dt="2026-07-11T14:19:38.817" v="37" actId="47"/>
        <pc:sldMkLst>
          <pc:docMk/>
          <pc:sldMk cId="0" sldId="280"/>
        </pc:sldMkLst>
      </pc:sldChg>
      <pc:sldChg chg="addSp delSp modSp mod">
        <pc:chgData name="卓 陈" userId="15f5ef759ebecbbe" providerId="LiveId" clId="{047815EA-61BE-4ADC-BE88-54DC6E1C386D}" dt="2026-07-11T15:01:27.712" v="65" actId="20577"/>
        <pc:sldMkLst>
          <pc:docMk/>
          <pc:sldMk cId="0" sldId="282"/>
        </pc:sldMkLst>
        <pc:spChg chg="mod">
          <ac:chgData name="卓 陈" userId="15f5ef759ebecbbe" providerId="LiveId" clId="{047815EA-61BE-4ADC-BE88-54DC6E1C386D}" dt="2026-07-11T15:00:54.972" v="54" actId="20577"/>
          <ac:spMkLst>
            <pc:docMk/>
            <pc:sldMk cId="0" sldId="282"/>
            <ac:spMk id="6" creationId="{00000000-0000-0000-0000-000000000000}"/>
          </ac:spMkLst>
        </pc:spChg>
        <pc:spChg chg="add del mod">
          <ac:chgData name="卓 陈" userId="15f5ef759ebecbbe" providerId="LiveId" clId="{047815EA-61BE-4ADC-BE88-54DC6E1C386D}" dt="2026-07-11T14:19:16.255" v="36" actId="5793"/>
          <ac:spMkLst>
            <pc:docMk/>
            <pc:sldMk cId="0" sldId="282"/>
            <ac:spMk id="14" creationId="{00000000-0000-0000-0000-000000000000}"/>
          </ac:spMkLst>
        </pc:spChg>
        <pc:spChg chg="mod">
          <ac:chgData name="卓 陈" userId="15f5ef759ebecbbe" providerId="LiveId" clId="{047815EA-61BE-4ADC-BE88-54DC6E1C386D}" dt="2026-07-11T14:19:13.896" v="35" actId="5793"/>
          <ac:spMkLst>
            <pc:docMk/>
            <pc:sldMk cId="0" sldId="282"/>
            <ac:spMk id="18" creationId="{00000000-0000-0000-0000-000000000000}"/>
          </ac:spMkLst>
        </pc:spChg>
        <pc:spChg chg="mod">
          <ac:chgData name="卓 陈" userId="15f5ef759ebecbbe" providerId="LiveId" clId="{047815EA-61BE-4ADC-BE88-54DC6E1C386D}" dt="2026-07-11T15:01:27.712" v="65" actId="20577"/>
          <ac:spMkLst>
            <pc:docMk/>
            <pc:sldMk cId="0" sldId="282"/>
            <ac:spMk id="5124" creationId="{00000000-0000-0000-0000-000000000000}"/>
          </ac:spMkLst>
        </pc:spChg>
        <pc:picChg chg="mod">
          <ac:chgData name="卓 陈" userId="15f5ef759ebecbbe" providerId="LiveId" clId="{047815EA-61BE-4ADC-BE88-54DC6E1C386D}" dt="2026-07-11T14:12:47.742" v="17" actId="1076"/>
          <ac:picMkLst>
            <pc:docMk/>
            <pc:sldMk cId="0" sldId="282"/>
            <ac:picMk id="3" creationId="{00000000-0000-0000-0000-000000000000}"/>
          </ac:picMkLst>
        </pc:picChg>
        <pc:picChg chg="mod">
          <ac:chgData name="卓 陈" userId="15f5ef759ebecbbe" providerId="LiveId" clId="{047815EA-61BE-4ADC-BE88-54DC6E1C386D}" dt="2026-07-11T14:12:52.624" v="21" actId="1076"/>
          <ac:picMkLst>
            <pc:docMk/>
            <pc:sldMk cId="0" sldId="282"/>
            <ac:picMk id="4" creationId="{00000000-0000-0000-0000-000000000000}"/>
          </ac:picMkLst>
        </pc:picChg>
        <pc:picChg chg="mod">
          <ac:chgData name="卓 陈" userId="15f5ef759ebecbbe" providerId="LiveId" clId="{047815EA-61BE-4ADC-BE88-54DC6E1C386D}" dt="2026-07-11T14:12:37.308" v="11" actId="1076"/>
          <ac:picMkLst>
            <pc:docMk/>
            <pc:sldMk cId="0" sldId="282"/>
            <ac:picMk id="24" creationId="{00000000-0000-0000-0000-000000000000}"/>
          </ac:picMkLst>
        </pc:picChg>
      </pc:sldChg>
      <pc:sldChg chg="del">
        <pc:chgData name="卓 陈" userId="15f5ef759ebecbbe" providerId="LiveId" clId="{047815EA-61BE-4ADC-BE88-54DC6E1C386D}" dt="2026-07-11T14:12:10.022" v="0" actId="47"/>
        <pc:sldMkLst>
          <pc:docMk/>
          <pc:sldMk cId="0" sldId="283"/>
        </pc:sldMkLst>
      </pc:sldChg>
      <pc:sldChg chg="modSp mod">
        <pc:chgData name="卓 陈" userId="15f5ef759ebecbbe" providerId="LiveId" clId="{047815EA-61BE-4ADC-BE88-54DC6E1C386D}" dt="2026-07-11T15:25:43.759" v="154" actId="20577"/>
        <pc:sldMkLst>
          <pc:docMk/>
          <pc:sldMk cId="0" sldId="284"/>
        </pc:sldMkLst>
        <pc:spChg chg="mod">
          <ac:chgData name="卓 陈" userId="15f5ef759ebecbbe" providerId="LiveId" clId="{047815EA-61BE-4ADC-BE88-54DC6E1C386D}" dt="2026-07-11T15:02:32.344" v="92" actId="20577"/>
          <ac:spMkLst>
            <pc:docMk/>
            <pc:sldMk cId="0" sldId="284"/>
            <ac:spMk id="11" creationId="{00000000-0000-0000-0000-000000000000}"/>
          </ac:spMkLst>
        </pc:spChg>
        <pc:spChg chg="mod">
          <ac:chgData name="卓 陈" userId="15f5ef759ebecbbe" providerId="LiveId" clId="{047815EA-61BE-4ADC-BE88-54DC6E1C386D}" dt="2026-07-11T15:25:43.759" v="154" actId="20577"/>
          <ac:spMkLst>
            <pc:docMk/>
            <pc:sldMk cId="0" sldId="284"/>
            <ac:spMk id="5124" creationId="{00000000-0000-0000-0000-000000000000}"/>
          </ac:spMkLst>
        </pc:spChg>
      </pc:sldChg>
      <pc:sldChg chg="del">
        <pc:chgData name="卓 陈" userId="15f5ef759ebecbbe" providerId="LiveId" clId="{047815EA-61BE-4ADC-BE88-54DC6E1C386D}" dt="2026-07-11T14:58:22.830" v="38" actId="47"/>
        <pc:sldMkLst>
          <pc:docMk/>
          <pc:sldMk cId="0" sldId="285"/>
        </pc:sldMkLst>
      </pc:sldChg>
      <pc:sldChg chg="modSp mod">
        <pc:chgData name="卓 陈" userId="15f5ef759ebecbbe" providerId="LiveId" clId="{047815EA-61BE-4ADC-BE88-54DC6E1C386D}" dt="2026-07-11T15:02:26.859" v="89" actId="20577"/>
        <pc:sldMkLst>
          <pc:docMk/>
          <pc:sldMk cId="0" sldId="287"/>
        </pc:sldMkLst>
        <pc:spChg chg="mod">
          <ac:chgData name="卓 陈" userId="15f5ef759ebecbbe" providerId="LiveId" clId="{047815EA-61BE-4ADC-BE88-54DC6E1C386D}" dt="2026-07-11T15:02:26.859" v="89" actId="20577"/>
          <ac:spMkLst>
            <pc:docMk/>
            <pc:sldMk cId="0" sldId="287"/>
            <ac:spMk id="8" creationId="{00000000-0000-0000-0000-000000000000}"/>
          </ac:spMkLst>
        </pc:spChg>
        <pc:spChg chg="mod">
          <ac:chgData name="卓 陈" userId="15f5ef759ebecbbe" providerId="LiveId" clId="{047815EA-61BE-4ADC-BE88-54DC6E1C386D}" dt="2026-07-11T15:02:07.182" v="80" actId="20577"/>
          <ac:spMkLst>
            <pc:docMk/>
            <pc:sldMk cId="0" sldId="287"/>
            <ac:spMk id="5124" creationId="{00000000-0000-0000-0000-000000000000}"/>
          </ac:spMkLst>
        </pc:spChg>
      </pc:sldChg>
      <pc:sldChg chg="del">
        <pc:chgData name="卓 陈" userId="15f5ef759ebecbbe" providerId="LiveId" clId="{047815EA-61BE-4ADC-BE88-54DC6E1C386D}" dt="2026-07-11T14:13:01.574" v="22" actId="47"/>
        <pc:sldMkLst>
          <pc:docMk/>
          <pc:sldMk cId="0" sldId="288"/>
        </pc:sldMkLst>
      </pc:sldChg>
      <pc:sldChg chg="del">
        <pc:chgData name="卓 陈" userId="15f5ef759ebecbbe" providerId="LiveId" clId="{047815EA-61BE-4ADC-BE88-54DC6E1C386D}" dt="2026-07-11T14:13:11.693" v="23" actId="47"/>
        <pc:sldMkLst>
          <pc:docMk/>
          <pc:sldMk cId="0" sldId="289"/>
        </pc:sldMkLst>
      </pc:sldChg>
      <pc:sldChg chg="del">
        <pc:chgData name="卓 陈" userId="15f5ef759ebecbbe" providerId="LiveId" clId="{047815EA-61BE-4ADC-BE88-54DC6E1C386D}" dt="2026-07-11T14:58:27.171" v="39" actId="47"/>
        <pc:sldMkLst>
          <pc:docMk/>
          <pc:sldMk cId="0" sldId="292"/>
        </pc:sldMkLst>
      </pc:sldChg>
      <pc:sldChg chg="modSp del mod">
        <pc:chgData name="卓 陈" userId="15f5ef759ebecbbe" providerId="LiveId" clId="{047815EA-61BE-4ADC-BE88-54DC6E1C386D}" dt="2026-07-11T15:34:13.029" v="325" actId="47"/>
        <pc:sldMkLst>
          <pc:docMk/>
          <pc:sldMk cId="0" sldId="293"/>
        </pc:sldMkLst>
        <pc:spChg chg="mod">
          <ac:chgData name="卓 陈" userId="15f5ef759ebecbbe" providerId="LiveId" clId="{047815EA-61BE-4ADC-BE88-54DC6E1C386D}" dt="2026-07-11T15:02:38.064" v="95" actId="20577"/>
          <ac:spMkLst>
            <pc:docMk/>
            <pc:sldMk cId="0" sldId="293"/>
            <ac:spMk id="6" creationId="{00000000-0000-0000-0000-000000000000}"/>
          </ac:spMkLst>
        </pc:spChg>
        <pc:spChg chg="mod">
          <ac:chgData name="卓 陈" userId="15f5ef759ebecbbe" providerId="LiveId" clId="{047815EA-61BE-4ADC-BE88-54DC6E1C386D}" dt="2026-07-11T15:25:49.379" v="156" actId="20577"/>
          <ac:spMkLst>
            <pc:docMk/>
            <pc:sldMk cId="0" sldId="293"/>
            <ac:spMk id="5124" creationId="{00000000-0000-0000-0000-000000000000}"/>
          </ac:spMkLst>
        </pc:spChg>
      </pc:sldChg>
      <pc:sldChg chg="modSp del mod">
        <pc:chgData name="卓 陈" userId="15f5ef759ebecbbe" providerId="LiveId" clId="{047815EA-61BE-4ADC-BE88-54DC6E1C386D}" dt="2026-07-11T15:34:15.290" v="326" actId="47"/>
        <pc:sldMkLst>
          <pc:docMk/>
          <pc:sldMk cId="0" sldId="294"/>
        </pc:sldMkLst>
        <pc:spChg chg="mod">
          <ac:chgData name="卓 陈" userId="15f5ef759ebecbbe" providerId="LiveId" clId="{047815EA-61BE-4ADC-BE88-54DC6E1C386D}" dt="2026-07-11T15:02:46.022" v="98" actId="20577"/>
          <ac:spMkLst>
            <pc:docMk/>
            <pc:sldMk cId="0" sldId="294"/>
            <ac:spMk id="7" creationId="{00000000-0000-0000-0000-000000000000}"/>
          </ac:spMkLst>
        </pc:spChg>
        <pc:spChg chg="mod">
          <ac:chgData name="卓 陈" userId="15f5ef759ebecbbe" providerId="LiveId" clId="{047815EA-61BE-4ADC-BE88-54DC6E1C386D}" dt="2026-07-11T15:34:07.128" v="324" actId="20577"/>
          <ac:spMkLst>
            <pc:docMk/>
            <pc:sldMk cId="0" sldId="294"/>
            <ac:spMk id="5124" creationId="{00000000-0000-0000-0000-000000000000}"/>
          </ac:spMkLst>
        </pc:spChg>
      </pc:sldChg>
      <pc:sldChg chg="addSp delSp modSp add mod">
        <pc:chgData name="卓 陈" userId="15f5ef759ebecbbe" providerId="LiveId" clId="{047815EA-61BE-4ADC-BE88-54DC6E1C386D}" dt="2026-07-11T15:33:49.641" v="322" actId="1076"/>
        <pc:sldMkLst>
          <pc:docMk/>
          <pc:sldMk cId="3567969555" sldId="295"/>
        </pc:sldMkLst>
        <pc:spChg chg="mod">
          <ac:chgData name="卓 陈" userId="15f5ef759ebecbbe" providerId="LiveId" clId="{047815EA-61BE-4ADC-BE88-54DC6E1C386D}" dt="2026-07-11T15:24:45.993" v="133" actId="20577"/>
          <ac:spMkLst>
            <pc:docMk/>
            <pc:sldMk cId="3567969555" sldId="295"/>
            <ac:spMk id="2" creationId="{30DDD53A-812E-1DF1-DD77-993B4A75F952}"/>
          </ac:spMkLst>
        </pc:spChg>
        <pc:spChg chg="del mod">
          <ac:chgData name="卓 陈" userId="15f5ef759ebecbbe" providerId="LiveId" clId="{047815EA-61BE-4ADC-BE88-54DC6E1C386D}" dt="2026-07-11T15:24:56.088" v="138" actId="478"/>
          <ac:spMkLst>
            <pc:docMk/>
            <pc:sldMk cId="3567969555" sldId="295"/>
            <ac:spMk id="3" creationId="{5E2DE184-C661-7B68-6CFD-F043893A1593}"/>
          </ac:spMkLst>
        </pc:spChg>
        <pc:spChg chg="del">
          <ac:chgData name="卓 陈" userId="15f5ef759ebecbbe" providerId="LiveId" clId="{047815EA-61BE-4ADC-BE88-54DC6E1C386D}" dt="2026-07-11T15:25:34.398" v="149" actId="478"/>
          <ac:spMkLst>
            <pc:docMk/>
            <pc:sldMk cId="3567969555" sldId="295"/>
            <ac:spMk id="4" creationId="{4D5807FE-29E9-67FB-BC31-941F836FCBA8}"/>
          </ac:spMkLst>
        </pc:spChg>
        <pc:spChg chg="del">
          <ac:chgData name="卓 陈" userId="15f5ef759ebecbbe" providerId="LiveId" clId="{047815EA-61BE-4ADC-BE88-54DC6E1C386D}" dt="2026-07-11T15:25:01.853" v="142" actId="478"/>
          <ac:spMkLst>
            <pc:docMk/>
            <pc:sldMk cId="3567969555" sldId="295"/>
            <ac:spMk id="7" creationId="{177864B5-7531-1229-FB23-6FC9814035DD}"/>
          </ac:spMkLst>
        </pc:spChg>
        <pc:spChg chg="del">
          <ac:chgData name="卓 陈" userId="15f5ef759ebecbbe" providerId="LiveId" clId="{047815EA-61BE-4ADC-BE88-54DC6E1C386D}" dt="2026-07-11T15:24:59.501" v="141" actId="478"/>
          <ac:spMkLst>
            <pc:docMk/>
            <pc:sldMk cId="3567969555" sldId="295"/>
            <ac:spMk id="12" creationId="{88A47296-A7A0-BEF9-A704-FCB216DFA804}"/>
          </ac:spMkLst>
        </pc:spChg>
        <pc:spChg chg="add mod">
          <ac:chgData name="卓 陈" userId="15f5ef759ebecbbe" providerId="LiveId" clId="{047815EA-61BE-4ADC-BE88-54DC6E1C386D}" dt="2026-07-11T15:33:49.641" v="322" actId="1076"/>
          <ac:spMkLst>
            <pc:docMk/>
            <pc:sldMk cId="3567969555" sldId="295"/>
            <ac:spMk id="13" creationId="{DB43D33B-2647-6FCF-5301-B772DBECE36A}"/>
          </ac:spMkLst>
        </pc:spChg>
        <pc:spChg chg="mod">
          <ac:chgData name="卓 陈" userId="15f5ef759ebecbbe" providerId="LiveId" clId="{047815EA-61BE-4ADC-BE88-54DC6E1C386D}" dt="2026-07-11T15:25:38.356" v="151" actId="20577"/>
          <ac:spMkLst>
            <pc:docMk/>
            <pc:sldMk cId="3567969555" sldId="295"/>
            <ac:spMk id="5124" creationId="{179AB0FC-BF65-E38C-A7EE-7ED49E7ADB31}"/>
          </ac:spMkLst>
        </pc:spChg>
        <pc:picChg chg="del">
          <ac:chgData name="卓 陈" userId="15f5ef759ebecbbe" providerId="LiveId" clId="{047815EA-61BE-4ADC-BE88-54DC6E1C386D}" dt="2026-07-11T15:24:57.777" v="139" actId="478"/>
          <ac:picMkLst>
            <pc:docMk/>
            <pc:sldMk cId="3567969555" sldId="295"/>
            <ac:picMk id="5" creationId="{338679B3-0AA6-3D82-DCA3-EE53D31D2095}"/>
          </ac:picMkLst>
        </pc:picChg>
        <pc:picChg chg="del">
          <ac:chgData name="卓 陈" userId="15f5ef759ebecbbe" providerId="LiveId" clId="{047815EA-61BE-4ADC-BE88-54DC6E1C386D}" dt="2026-07-11T15:24:58.355" v="140" actId="478"/>
          <ac:picMkLst>
            <pc:docMk/>
            <pc:sldMk cId="3567969555" sldId="295"/>
            <ac:picMk id="6" creationId="{4088AE5C-0402-3651-E81B-7769007A45C5}"/>
          </ac:picMkLst>
        </pc:picChg>
        <pc:picChg chg="add mod">
          <ac:chgData name="卓 陈" userId="15f5ef759ebecbbe" providerId="LiveId" clId="{047815EA-61BE-4ADC-BE88-54DC6E1C386D}" dt="2026-07-11T15:32:00.523" v="161" actId="1076"/>
          <ac:picMkLst>
            <pc:docMk/>
            <pc:sldMk cId="3567969555" sldId="295"/>
            <ac:picMk id="10" creationId="{3C6B3599-92D5-DE8A-6EB6-5124909D5BF5}"/>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t>2026/7/12</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幻灯片图像占位符 1"/>
          <p:cNvSpPr>
            <a:spLocks noGrp="1" noRot="1" noChangeAspect="1" noTextEdit="1"/>
          </p:cNvSpPr>
          <p:nvPr>
            <p:ph type="sldImg"/>
          </p:nvPr>
        </p:nvSpPr>
        <p:spPr>
          <a:ln>
            <a:solidFill>
              <a:srgbClr val="000000"/>
            </a:solidFill>
            <a:miter/>
          </a:ln>
        </p:spPr>
      </p:sp>
      <p:sp>
        <p:nvSpPr>
          <p:cNvPr id="6146" name="备注占位符 2"/>
          <p:cNvSpPr>
            <a:spLocks noGrp="1"/>
          </p:cNvSpPr>
          <p:nvPr>
            <p:ph type="body"/>
          </p:nvPr>
        </p:nvSpPr>
        <p:spPr/>
        <p:txBody>
          <a:bodyPr wrap="square" lIns="91440" tIns="45720" rIns="91440" bIns="45720" anchor="t" anchorCtr="0"/>
          <a:lstStyle/>
          <a:p>
            <a:pPr lvl="0">
              <a:spcBef>
                <a:spcPct val="0"/>
              </a:spcBef>
            </a:pPr>
            <a:endParaRPr lang="zh-CN" altLang="en-US" dirty="0">
              <a:ea typeface="等线" panose="02010600030101010101" pitchFamily="2" charset="-122"/>
            </a:endParaRPr>
          </a:p>
        </p:txBody>
      </p:sp>
      <p:sp>
        <p:nvSpPr>
          <p:cNvPr id="6147" name="灯片编号占位符 3"/>
          <p:cNvSpPr txBox="1">
            <a:spLocks noGrp="1"/>
          </p:cNvSpPr>
          <p:nvPr>
            <p:ph type="sldNum" sz="quarter"/>
          </p:nvPr>
        </p:nvSpPr>
        <p:spPr>
          <a:xfrm>
            <a:off x="3884613" y="8685213"/>
            <a:ext cx="2971800" cy="458787"/>
          </a:xfrm>
          <a:prstGeom prst="rect">
            <a:avLst/>
          </a:prstGeom>
          <a:noFill/>
          <a:ln w="9525">
            <a:noFill/>
          </a:ln>
        </p:spPr>
        <p:txBody>
          <a:bodyPr vert="horz" lIns="91440" tIns="45720" rIns="91440" bIns="45720" anchor="b" anchorCtr="0"/>
          <a:lstStyle/>
          <a:p>
            <a:pPr lvl="0" algn="r"/>
            <a:fld id="{9A0DB2DC-4C9A-4742-B13C-FB6460FD3503}" type="slidenum">
              <a:rPr lang="zh-CN" altLang="en-US" sz="1200" dirty="0">
                <a:latin typeface="等线" panose="02010600030101010101" pitchFamily="2" charset="-122"/>
                <a:ea typeface="等线" panose="02010600030101010101" pitchFamily="2" charset="-122"/>
              </a:rPr>
              <a:t>2</a:t>
            </a:fld>
            <a:endParaRPr lang="zh-CN" altLang="en-US" sz="1200" dirty="0">
              <a:latin typeface="等线" panose="02010600030101010101" pitchFamily="2" charset="-122"/>
              <a:ea typeface="等线" panose="02010600030101010101" pitchFamily="2" charset="-122"/>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幻灯片图像占位符 1"/>
          <p:cNvSpPr>
            <a:spLocks noGrp="1" noRot="1" noChangeAspect="1" noTextEdit="1"/>
          </p:cNvSpPr>
          <p:nvPr>
            <p:ph type="sldImg"/>
          </p:nvPr>
        </p:nvSpPr>
        <p:spPr>
          <a:ln>
            <a:solidFill>
              <a:srgbClr val="000000"/>
            </a:solidFill>
            <a:miter/>
          </a:ln>
        </p:spPr>
      </p:sp>
      <p:sp>
        <p:nvSpPr>
          <p:cNvPr id="6146" name="备注占位符 2"/>
          <p:cNvSpPr>
            <a:spLocks noGrp="1"/>
          </p:cNvSpPr>
          <p:nvPr>
            <p:ph type="body"/>
          </p:nvPr>
        </p:nvSpPr>
        <p:spPr/>
        <p:txBody>
          <a:bodyPr wrap="square" lIns="91440" tIns="45720" rIns="91440" bIns="45720" anchor="t" anchorCtr="0"/>
          <a:lstStyle/>
          <a:p>
            <a:pPr lvl="0">
              <a:spcBef>
                <a:spcPct val="0"/>
              </a:spcBef>
            </a:pPr>
            <a:endParaRPr lang="zh-CN" altLang="en-US" dirty="0">
              <a:ea typeface="等线" panose="02010600030101010101" pitchFamily="2" charset="-122"/>
            </a:endParaRPr>
          </a:p>
        </p:txBody>
      </p:sp>
      <p:sp>
        <p:nvSpPr>
          <p:cNvPr id="6147" name="灯片编号占位符 3"/>
          <p:cNvSpPr txBox="1">
            <a:spLocks noGrp="1"/>
          </p:cNvSpPr>
          <p:nvPr>
            <p:ph type="sldNum" sz="quarter"/>
          </p:nvPr>
        </p:nvSpPr>
        <p:spPr>
          <a:xfrm>
            <a:off x="3884613" y="8685213"/>
            <a:ext cx="2971800" cy="458787"/>
          </a:xfrm>
          <a:prstGeom prst="rect">
            <a:avLst/>
          </a:prstGeom>
          <a:noFill/>
          <a:ln w="9525">
            <a:noFill/>
          </a:ln>
        </p:spPr>
        <p:txBody>
          <a:bodyPr vert="horz" lIns="91440" tIns="45720" rIns="91440" bIns="45720" anchor="b" anchorCtr="0"/>
          <a:lstStyle/>
          <a:p>
            <a:pPr lvl="0" algn="r"/>
            <a:fld id="{9A0DB2DC-4C9A-4742-B13C-FB6460FD3503}" type="slidenum">
              <a:rPr lang="zh-CN" altLang="en-US" sz="1200" dirty="0">
                <a:latin typeface="等线" panose="02010600030101010101" pitchFamily="2" charset="-122"/>
                <a:ea typeface="等线" panose="02010600030101010101" pitchFamily="2" charset="-122"/>
              </a:rPr>
              <a:t>3</a:t>
            </a:fld>
            <a:endParaRPr lang="zh-CN" altLang="en-US" sz="1200" dirty="0">
              <a:latin typeface="等线" panose="02010600030101010101" pitchFamily="2" charset="-122"/>
              <a:ea typeface="等线" panose="02010600030101010101" pitchFamily="2" charset="-122"/>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幻灯片图像占位符 1"/>
          <p:cNvSpPr>
            <a:spLocks noGrp="1" noRot="1" noChangeAspect="1" noTextEdit="1"/>
          </p:cNvSpPr>
          <p:nvPr>
            <p:ph type="sldImg"/>
          </p:nvPr>
        </p:nvSpPr>
        <p:spPr>
          <a:ln>
            <a:solidFill>
              <a:srgbClr val="000000"/>
            </a:solidFill>
            <a:miter/>
          </a:ln>
        </p:spPr>
      </p:sp>
      <p:sp>
        <p:nvSpPr>
          <p:cNvPr id="6146" name="备注占位符 2"/>
          <p:cNvSpPr>
            <a:spLocks noGrp="1"/>
          </p:cNvSpPr>
          <p:nvPr>
            <p:ph type="body"/>
          </p:nvPr>
        </p:nvSpPr>
        <p:spPr/>
        <p:txBody>
          <a:bodyPr wrap="square" lIns="91440" tIns="45720" rIns="91440" bIns="45720" anchor="t" anchorCtr="0"/>
          <a:lstStyle/>
          <a:p>
            <a:pPr lvl="0">
              <a:spcBef>
                <a:spcPct val="0"/>
              </a:spcBef>
            </a:pPr>
            <a:endParaRPr lang="zh-CN" altLang="en-US" dirty="0">
              <a:ea typeface="等线" panose="02010600030101010101" pitchFamily="2" charset="-122"/>
            </a:endParaRPr>
          </a:p>
        </p:txBody>
      </p:sp>
      <p:sp>
        <p:nvSpPr>
          <p:cNvPr id="6147" name="灯片编号占位符 3"/>
          <p:cNvSpPr txBox="1">
            <a:spLocks noGrp="1"/>
          </p:cNvSpPr>
          <p:nvPr>
            <p:ph type="sldNum" sz="quarter"/>
          </p:nvPr>
        </p:nvSpPr>
        <p:spPr>
          <a:xfrm>
            <a:off x="3884613" y="8685213"/>
            <a:ext cx="2971800" cy="458787"/>
          </a:xfrm>
          <a:prstGeom prst="rect">
            <a:avLst/>
          </a:prstGeom>
          <a:noFill/>
          <a:ln w="9525">
            <a:noFill/>
          </a:ln>
        </p:spPr>
        <p:txBody>
          <a:bodyPr vert="horz" lIns="91440" tIns="45720" rIns="91440" bIns="45720" anchor="b" anchorCtr="0"/>
          <a:lstStyle/>
          <a:p>
            <a:pPr lvl="0" algn="r"/>
            <a:fld id="{9A0DB2DC-4C9A-4742-B13C-FB6460FD3503}" type="slidenum">
              <a:rPr lang="zh-CN" altLang="en-US" sz="1200" dirty="0">
                <a:latin typeface="等线" panose="02010600030101010101" pitchFamily="2" charset="-122"/>
                <a:ea typeface="等线" panose="02010600030101010101" pitchFamily="2" charset="-122"/>
              </a:rPr>
              <a:t>4</a:t>
            </a:fld>
            <a:endParaRPr lang="zh-CN" altLang="en-US" sz="1200" dirty="0">
              <a:latin typeface="等线" panose="02010600030101010101" pitchFamily="2" charset="-122"/>
              <a:ea typeface="等线" panose="02010600030101010101" pitchFamily="2" charset="-122"/>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幻灯片图像占位符 1"/>
          <p:cNvSpPr>
            <a:spLocks noGrp="1" noRot="1" noChangeAspect="1" noTextEdit="1"/>
          </p:cNvSpPr>
          <p:nvPr>
            <p:ph type="sldImg"/>
          </p:nvPr>
        </p:nvSpPr>
        <p:spPr>
          <a:ln>
            <a:solidFill>
              <a:srgbClr val="000000"/>
            </a:solidFill>
            <a:miter/>
          </a:ln>
        </p:spPr>
      </p:sp>
      <p:sp>
        <p:nvSpPr>
          <p:cNvPr id="6146" name="备注占位符 2"/>
          <p:cNvSpPr>
            <a:spLocks noGrp="1"/>
          </p:cNvSpPr>
          <p:nvPr>
            <p:ph type="body"/>
          </p:nvPr>
        </p:nvSpPr>
        <p:spPr/>
        <p:txBody>
          <a:bodyPr wrap="square" lIns="91440" tIns="45720" rIns="91440" bIns="45720" anchor="t" anchorCtr="0"/>
          <a:lstStyle/>
          <a:p>
            <a:pPr lvl="0">
              <a:spcBef>
                <a:spcPct val="0"/>
              </a:spcBef>
            </a:pPr>
            <a:endParaRPr lang="zh-CN" altLang="en-US" dirty="0">
              <a:ea typeface="等线" panose="02010600030101010101" pitchFamily="2" charset="-122"/>
            </a:endParaRPr>
          </a:p>
        </p:txBody>
      </p:sp>
      <p:sp>
        <p:nvSpPr>
          <p:cNvPr id="6147" name="灯片编号占位符 3"/>
          <p:cNvSpPr txBox="1">
            <a:spLocks noGrp="1"/>
          </p:cNvSpPr>
          <p:nvPr>
            <p:ph type="sldNum" sz="quarter"/>
          </p:nvPr>
        </p:nvSpPr>
        <p:spPr>
          <a:xfrm>
            <a:off x="3884613" y="8685213"/>
            <a:ext cx="2971800" cy="458787"/>
          </a:xfrm>
          <a:prstGeom prst="rect">
            <a:avLst/>
          </a:prstGeom>
          <a:noFill/>
          <a:ln w="9525">
            <a:noFill/>
          </a:ln>
        </p:spPr>
        <p:txBody>
          <a:bodyPr vert="horz" lIns="91440" tIns="45720" rIns="91440" bIns="45720" anchor="b" anchorCtr="0"/>
          <a:lstStyle/>
          <a:p>
            <a:pPr lvl="0" algn="r"/>
            <a:fld id="{9A0DB2DC-4C9A-4742-B13C-FB6460FD3503}" type="slidenum">
              <a:rPr lang="zh-CN" altLang="en-US" sz="1200" dirty="0">
                <a:latin typeface="等线" panose="02010600030101010101" pitchFamily="2" charset="-122"/>
                <a:ea typeface="等线" panose="02010600030101010101" pitchFamily="2" charset="-122"/>
              </a:rPr>
              <a:t>5</a:t>
            </a:fld>
            <a:endParaRPr lang="zh-CN" altLang="en-US" sz="1200" dirty="0">
              <a:latin typeface="等线" panose="02010600030101010101" pitchFamily="2" charset="-122"/>
              <a:ea typeface="等线" panose="02010600030101010101" pitchFamily="2" charset="-122"/>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幻灯片图像占位符 1"/>
          <p:cNvSpPr>
            <a:spLocks noGrp="1" noRot="1" noChangeAspect="1" noTextEdit="1"/>
          </p:cNvSpPr>
          <p:nvPr>
            <p:ph type="sldImg"/>
          </p:nvPr>
        </p:nvSpPr>
        <p:spPr>
          <a:ln>
            <a:solidFill>
              <a:srgbClr val="000000"/>
            </a:solidFill>
            <a:miter/>
          </a:ln>
        </p:spPr>
      </p:sp>
      <p:sp>
        <p:nvSpPr>
          <p:cNvPr id="6146" name="备注占位符 2"/>
          <p:cNvSpPr>
            <a:spLocks noGrp="1"/>
          </p:cNvSpPr>
          <p:nvPr>
            <p:ph type="body"/>
          </p:nvPr>
        </p:nvSpPr>
        <p:spPr/>
        <p:txBody>
          <a:bodyPr wrap="square" lIns="91440" tIns="45720" rIns="91440" bIns="45720" anchor="t" anchorCtr="0"/>
          <a:lstStyle/>
          <a:p>
            <a:pPr lvl="0">
              <a:spcBef>
                <a:spcPct val="0"/>
              </a:spcBef>
            </a:pPr>
            <a:endParaRPr lang="zh-CN" altLang="en-US" dirty="0">
              <a:ea typeface="等线" panose="02010600030101010101" pitchFamily="2" charset="-122"/>
            </a:endParaRPr>
          </a:p>
        </p:txBody>
      </p:sp>
      <p:sp>
        <p:nvSpPr>
          <p:cNvPr id="6147" name="灯片编号占位符 3"/>
          <p:cNvSpPr txBox="1">
            <a:spLocks noGrp="1"/>
          </p:cNvSpPr>
          <p:nvPr>
            <p:ph type="sldNum" sz="quarter"/>
          </p:nvPr>
        </p:nvSpPr>
        <p:spPr>
          <a:xfrm>
            <a:off x="3884613" y="8685213"/>
            <a:ext cx="2971800" cy="458787"/>
          </a:xfrm>
          <a:prstGeom prst="rect">
            <a:avLst/>
          </a:prstGeom>
          <a:noFill/>
          <a:ln w="9525">
            <a:noFill/>
          </a:ln>
        </p:spPr>
        <p:txBody>
          <a:bodyPr vert="horz" lIns="91440" tIns="45720" rIns="91440" bIns="45720" anchor="b" anchorCtr="0"/>
          <a:lstStyle/>
          <a:p>
            <a:pPr lvl="0" algn="r"/>
            <a:fld id="{9A0DB2DC-4C9A-4742-B13C-FB6460FD3503}" type="slidenum">
              <a:rPr lang="zh-CN" altLang="en-US" sz="1200" dirty="0">
                <a:latin typeface="等线" panose="02010600030101010101" pitchFamily="2" charset="-122"/>
                <a:ea typeface="等线" panose="02010600030101010101" pitchFamily="2" charset="-122"/>
              </a:rPr>
              <a:t>6</a:t>
            </a:fld>
            <a:endParaRPr lang="zh-CN" altLang="en-US" sz="1200" dirty="0">
              <a:latin typeface="等线" panose="02010600030101010101" pitchFamily="2" charset="-122"/>
              <a:ea typeface="等线" panose="02010600030101010101" pitchFamily="2" charset="-122"/>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幻灯片图像占位符 1"/>
          <p:cNvSpPr>
            <a:spLocks noGrp="1" noRot="1" noChangeAspect="1" noTextEdit="1"/>
          </p:cNvSpPr>
          <p:nvPr>
            <p:ph type="sldImg"/>
          </p:nvPr>
        </p:nvSpPr>
        <p:spPr>
          <a:ln>
            <a:solidFill>
              <a:srgbClr val="000000"/>
            </a:solidFill>
            <a:miter/>
          </a:ln>
        </p:spPr>
      </p:sp>
      <p:sp>
        <p:nvSpPr>
          <p:cNvPr id="6146" name="备注占位符 2"/>
          <p:cNvSpPr>
            <a:spLocks noGrp="1"/>
          </p:cNvSpPr>
          <p:nvPr>
            <p:ph type="body"/>
          </p:nvPr>
        </p:nvSpPr>
        <p:spPr/>
        <p:txBody>
          <a:bodyPr wrap="square" lIns="91440" tIns="45720" rIns="91440" bIns="45720" anchor="t" anchorCtr="0"/>
          <a:lstStyle/>
          <a:p>
            <a:pPr lvl="0">
              <a:spcBef>
                <a:spcPct val="0"/>
              </a:spcBef>
            </a:pPr>
            <a:endParaRPr lang="zh-CN" altLang="en-US" dirty="0">
              <a:ea typeface="等线" panose="02010600030101010101" pitchFamily="2" charset="-122"/>
            </a:endParaRPr>
          </a:p>
        </p:txBody>
      </p:sp>
      <p:sp>
        <p:nvSpPr>
          <p:cNvPr id="6147" name="灯片编号占位符 3"/>
          <p:cNvSpPr txBox="1">
            <a:spLocks noGrp="1"/>
          </p:cNvSpPr>
          <p:nvPr>
            <p:ph type="sldNum" sz="quarter"/>
          </p:nvPr>
        </p:nvSpPr>
        <p:spPr>
          <a:xfrm>
            <a:off x="3884613" y="8685213"/>
            <a:ext cx="2971800" cy="458787"/>
          </a:xfrm>
          <a:prstGeom prst="rect">
            <a:avLst/>
          </a:prstGeom>
          <a:noFill/>
          <a:ln w="9525">
            <a:noFill/>
          </a:ln>
        </p:spPr>
        <p:txBody>
          <a:bodyPr vert="horz" lIns="91440" tIns="45720" rIns="91440" bIns="45720" anchor="b" anchorCtr="0"/>
          <a:lstStyle/>
          <a:p>
            <a:pPr lvl="0" algn="r"/>
            <a:fld id="{9A0DB2DC-4C9A-4742-B13C-FB6460FD3503}" type="slidenum">
              <a:rPr lang="zh-CN" altLang="en-US" sz="1200" dirty="0">
                <a:latin typeface="等线" panose="02010600030101010101" pitchFamily="2" charset="-122"/>
                <a:ea typeface="等线" panose="02010600030101010101" pitchFamily="2" charset="-122"/>
              </a:rPr>
              <a:t>7</a:t>
            </a:fld>
            <a:endParaRPr lang="zh-CN" altLang="en-US" sz="1200" dirty="0">
              <a:latin typeface="等线" panose="02010600030101010101" pitchFamily="2" charset="-122"/>
              <a:ea typeface="等线" panose="02010600030101010101" pitchFamily="2" charset="-122"/>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幻灯片图像占位符 1"/>
          <p:cNvSpPr>
            <a:spLocks noGrp="1" noRot="1" noChangeAspect="1" noTextEdit="1"/>
          </p:cNvSpPr>
          <p:nvPr>
            <p:ph type="sldImg"/>
          </p:nvPr>
        </p:nvSpPr>
        <p:spPr>
          <a:ln>
            <a:solidFill>
              <a:srgbClr val="000000"/>
            </a:solidFill>
            <a:miter/>
          </a:ln>
        </p:spPr>
      </p:sp>
      <p:sp>
        <p:nvSpPr>
          <p:cNvPr id="6146" name="备注占位符 2"/>
          <p:cNvSpPr>
            <a:spLocks noGrp="1"/>
          </p:cNvSpPr>
          <p:nvPr>
            <p:ph type="body"/>
          </p:nvPr>
        </p:nvSpPr>
        <p:spPr/>
        <p:txBody>
          <a:bodyPr wrap="square" lIns="91440" tIns="45720" rIns="91440" bIns="45720" anchor="t" anchorCtr="0"/>
          <a:lstStyle/>
          <a:p>
            <a:pPr lvl="0">
              <a:spcBef>
                <a:spcPct val="0"/>
              </a:spcBef>
            </a:pPr>
            <a:endParaRPr lang="zh-CN" altLang="en-US" dirty="0">
              <a:ea typeface="等线" panose="02010600030101010101" pitchFamily="2" charset="-122"/>
            </a:endParaRPr>
          </a:p>
        </p:txBody>
      </p:sp>
      <p:sp>
        <p:nvSpPr>
          <p:cNvPr id="6147" name="灯片编号占位符 3"/>
          <p:cNvSpPr txBox="1">
            <a:spLocks noGrp="1"/>
          </p:cNvSpPr>
          <p:nvPr>
            <p:ph type="sldNum" sz="quarter"/>
          </p:nvPr>
        </p:nvSpPr>
        <p:spPr>
          <a:xfrm>
            <a:off x="3884613" y="8685213"/>
            <a:ext cx="2971800" cy="458787"/>
          </a:xfrm>
          <a:prstGeom prst="rect">
            <a:avLst/>
          </a:prstGeom>
          <a:noFill/>
          <a:ln w="9525">
            <a:noFill/>
          </a:ln>
        </p:spPr>
        <p:txBody>
          <a:bodyPr vert="horz" lIns="91440" tIns="45720" rIns="91440" bIns="45720" anchor="b" anchorCtr="0"/>
          <a:lstStyle/>
          <a:p>
            <a:pPr lvl="0" algn="r"/>
            <a:fld id="{9A0DB2DC-4C9A-4742-B13C-FB6460FD3503}" type="slidenum">
              <a:rPr lang="zh-CN" altLang="en-US" sz="1200" dirty="0">
                <a:latin typeface="等线" panose="02010600030101010101" pitchFamily="2" charset="-122"/>
                <a:ea typeface="等线" panose="02010600030101010101" pitchFamily="2" charset="-122"/>
              </a:rPr>
              <a:t>8</a:t>
            </a:fld>
            <a:endParaRPr lang="zh-CN" altLang="en-US" sz="1200" dirty="0">
              <a:latin typeface="等线" panose="02010600030101010101" pitchFamily="2" charset="-122"/>
              <a:ea typeface="等线" panose="02010600030101010101" pitchFamily="2" charset="-122"/>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27B7B7-74B1-D68A-30AB-68E6ED2D5093}"/>
            </a:ext>
          </a:extLst>
        </p:cNvPr>
        <p:cNvGrpSpPr/>
        <p:nvPr/>
      </p:nvGrpSpPr>
      <p:grpSpPr>
        <a:xfrm>
          <a:off x="0" y="0"/>
          <a:ext cx="0" cy="0"/>
          <a:chOff x="0" y="0"/>
          <a:chExt cx="0" cy="0"/>
        </a:xfrm>
      </p:grpSpPr>
      <p:sp>
        <p:nvSpPr>
          <p:cNvPr id="6145" name="幻灯片图像占位符 1">
            <a:extLst>
              <a:ext uri="{FF2B5EF4-FFF2-40B4-BE49-F238E27FC236}">
                <a16:creationId xmlns:a16="http://schemas.microsoft.com/office/drawing/2014/main" id="{0F2623C0-B64B-0E3A-74A5-27B2FD0EB9F4}"/>
              </a:ext>
            </a:extLst>
          </p:cNvPr>
          <p:cNvSpPr>
            <a:spLocks noGrp="1" noRot="1" noChangeAspect="1" noTextEdit="1"/>
          </p:cNvSpPr>
          <p:nvPr>
            <p:ph type="sldImg"/>
          </p:nvPr>
        </p:nvSpPr>
        <p:spPr>
          <a:ln>
            <a:solidFill>
              <a:srgbClr val="000000"/>
            </a:solidFill>
            <a:miter/>
          </a:ln>
        </p:spPr>
      </p:sp>
      <p:sp>
        <p:nvSpPr>
          <p:cNvPr id="6146" name="备注占位符 2">
            <a:extLst>
              <a:ext uri="{FF2B5EF4-FFF2-40B4-BE49-F238E27FC236}">
                <a16:creationId xmlns:a16="http://schemas.microsoft.com/office/drawing/2014/main" id="{43B015FC-F251-8F6C-9A84-74E0CC0B88BC}"/>
              </a:ext>
            </a:extLst>
          </p:cNvPr>
          <p:cNvSpPr>
            <a:spLocks noGrp="1"/>
          </p:cNvSpPr>
          <p:nvPr>
            <p:ph type="body"/>
          </p:nvPr>
        </p:nvSpPr>
        <p:spPr/>
        <p:txBody>
          <a:bodyPr wrap="square" lIns="91440" tIns="45720" rIns="91440" bIns="45720" anchor="t" anchorCtr="0"/>
          <a:lstStyle/>
          <a:p>
            <a:pPr lvl="0">
              <a:spcBef>
                <a:spcPct val="0"/>
              </a:spcBef>
            </a:pPr>
            <a:endParaRPr lang="zh-CN" altLang="en-US" dirty="0">
              <a:ea typeface="等线" panose="02010600030101010101" pitchFamily="2" charset="-122"/>
            </a:endParaRPr>
          </a:p>
        </p:txBody>
      </p:sp>
      <p:sp>
        <p:nvSpPr>
          <p:cNvPr id="6147" name="灯片编号占位符 3">
            <a:extLst>
              <a:ext uri="{FF2B5EF4-FFF2-40B4-BE49-F238E27FC236}">
                <a16:creationId xmlns:a16="http://schemas.microsoft.com/office/drawing/2014/main" id="{0127E58F-4490-B819-8FB7-37F9DCB2D1F7}"/>
              </a:ext>
            </a:extLst>
          </p:cNvPr>
          <p:cNvSpPr txBox="1">
            <a:spLocks noGrp="1"/>
          </p:cNvSpPr>
          <p:nvPr>
            <p:ph type="sldNum" sz="quarter"/>
          </p:nvPr>
        </p:nvSpPr>
        <p:spPr>
          <a:xfrm>
            <a:off x="3884613" y="8685213"/>
            <a:ext cx="2971800" cy="458787"/>
          </a:xfrm>
          <a:prstGeom prst="rect">
            <a:avLst/>
          </a:prstGeom>
          <a:noFill/>
          <a:ln w="9525">
            <a:noFill/>
          </a:ln>
        </p:spPr>
        <p:txBody>
          <a:bodyPr vert="horz" lIns="91440" tIns="45720" rIns="91440" bIns="45720" anchor="b" anchorCtr="0"/>
          <a:lstStyle/>
          <a:p>
            <a:pPr lvl="0" algn="r"/>
            <a:fld id="{9A0DB2DC-4C9A-4742-B13C-FB6460FD3503}" type="slidenum">
              <a:rPr lang="zh-CN" altLang="en-US" sz="1200" dirty="0">
                <a:latin typeface="等线" panose="02010600030101010101" pitchFamily="2" charset="-122"/>
                <a:ea typeface="等线" panose="02010600030101010101" pitchFamily="2" charset="-122"/>
              </a:rPr>
              <a:t>9</a:t>
            </a:fld>
            <a:endParaRPr lang="zh-CN" altLang="en-US" sz="1200" dirty="0">
              <a:latin typeface="等线" panose="02010600030101010101" pitchFamily="2" charset="-122"/>
              <a:ea typeface="等线" panose="02010600030101010101" pitchFamily="2" charset="-122"/>
            </a:endParaRPr>
          </a:p>
        </p:txBody>
      </p:sp>
    </p:spTree>
    <p:extLst>
      <p:ext uri="{BB962C8B-B14F-4D97-AF65-F5344CB8AC3E}">
        <p14:creationId xmlns:p14="http://schemas.microsoft.com/office/powerpoint/2010/main" val="22960452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2026/7/12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2026/7/12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2026/7/12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2026/7/12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2026/7/12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D997B5FA-0921-464F-AAE1-844C04324D75}" type="datetimeFigureOut">
              <a:rPr lang="zh-CN" altLang="en-US" smtClean="0"/>
              <a:t>2026/7/12</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D997B5FA-0921-464F-AAE1-844C04324D75}" type="datetimeFigureOut">
              <a:rPr lang="zh-CN" altLang="en-US" smtClean="0"/>
              <a:t>2026/7/12</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D997B5FA-0921-464F-AAE1-844C04324D75}" type="datetimeFigureOut">
              <a:rPr lang="zh-CN" altLang="en-US" smtClean="0"/>
              <a:t>2026/7/12</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2026/7/12</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D997B5FA-0921-464F-AAE1-844C04324D75}" type="datetimeFigureOut">
              <a:rPr lang="zh-CN" altLang="en-US" smtClean="0"/>
              <a:t>2026/7/12</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D997B5FA-0921-464F-AAE1-844C04324D75}" type="datetimeFigureOut">
              <a:rPr lang="zh-CN" altLang="en-US" smtClean="0"/>
              <a:t>2026/7/12</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97B5FA-0921-464F-AAE1-844C04324D75}" type="datetimeFigureOut">
              <a:rPr lang="zh-CN" altLang="en-US" smtClean="0"/>
              <a:t>2026/7/12</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5CE74E-AB26-4998-AD42-012C4C1AD076}"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xml"/><Relationship Id="rId6" Type="http://schemas.openxmlformats.org/officeDocument/2006/relationships/image" Target="../media/image6.png"/><Relationship Id="rId5" Type="http://schemas.openxmlformats.org/officeDocument/2006/relationships/image" Target="../media/image5.jpe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xml"/><Relationship Id="rId1" Type="http://schemas.openxmlformats.org/officeDocument/2006/relationships/tags" Target="../tags/tag2.xml"/><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8" Type="http://schemas.openxmlformats.org/officeDocument/2006/relationships/hyperlink" Target="https://www.iap.kit.edu/corsika/" TargetMode="External"/><Relationship Id="rId3" Type="http://schemas.openxmlformats.org/officeDocument/2006/relationships/notesSlide" Target="../notesSlides/notesSlide3.xml"/><Relationship Id="rId7" Type="http://schemas.openxmlformats.org/officeDocument/2006/relationships/image" Target="../media/image12.png"/><Relationship Id="rId2" Type="http://schemas.openxmlformats.org/officeDocument/2006/relationships/slideLayout" Target="../slideLayouts/slideLayout1.xml"/><Relationship Id="rId1" Type="http://schemas.openxmlformats.org/officeDocument/2006/relationships/tags" Target="../tags/tag3.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xml"/><Relationship Id="rId1" Type="http://schemas.openxmlformats.org/officeDocument/2006/relationships/tags" Target="../tags/tag4.xml"/><Relationship Id="rId4" Type="http://schemas.openxmlformats.org/officeDocument/2006/relationships/image" Target="../media/image13.jpe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7" Type="http://schemas.openxmlformats.org/officeDocument/2006/relationships/image" Target="../media/image24.png"/><Relationship Id="rId2" Type="http://schemas.openxmlformats.org/officeDocument/2006/relationships/slideLayout" Target="../slideLayouts/slideLayout1.xml"/><Relationship Id="rId1" Type="http://schemas.openxmlformats.org/officeDocument/2006/relationships/tags" Target="../tags/tag5.xml"/><Relationship Id="rId6" Type="http://schemas.openxmlformats.org/officeDocument/2006/relationships/image" Target="../media/image23.png"/><Relationship Id="rId5" Type="http://schemas.openxmlformats.org/officeDocument/2006/relationships/image" Target="../media/image15.pn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xml"/><Relationship Id="rId1" Type="http://schemas.openxmlformats.org/officeDocument/2006/relationships/tags" Target="../tags/tag6.xml"/><Relationship Id="rId5" Type="http://schemas.openxmlformats.org/officeDocument/2006/relationships/image" Target="../media/image17.png"/><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xml"/><Relationship Id="rId1" Type="http://schemas.openxmlformats.org/officeDocument/2006/relationships/tags" Target="../tags/tag7.xml"/><Relationship Id="rId5" Type="http://schemas.openxmlformats.org/officeDocument/2006/relationships/image" Target="../media/image19.png"/><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xml"/><Relationship Id="rId1" Type="http://schemas.openxmlformats.org/officeDocument/2006/relationships/tags" Target="../tags/tag8.xml"/><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0"/>
            <a:ext cx="6096000" cy="266700"/>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zh-CN" altLang="en-US" sz="1400" dirty="0">
              <a:latin typeface="Times New Roman" panose="02020603050405020304" pitchFamily="18" charset="0"/>
              <a:cs typeface="Times New Roman" panose="02020603050405020304" pitchFamily="18" charset="0"/>
            </a:endParaRPr>
          </a:p>
        </p:txBody>
      </p:sp>
      <p:sp>
        <p:nvSpPr>
          <p:cNvPr id="5" name="矩形 4"/>
          <p:cNvSpPr/>
          <p:nvPr/>
        </p:nvSpPr>
        <p:spPr>
          <a:xfrm>
            <a:off x="6096000" y="0"/>
            <a:ext cx="6096000" cy="2667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zh-CN" altLang="en-US" sz="1400" dirty="0">
              <a:solidFill>
                <a:schemeClr val="accent2">
                  <a:lumMod val="50000"/>
                </a:schemeClr>
              </a:solidFill>
              <a:latin typeface="Times New Roman" panose="02020603050405020304" pitchFamily="18" charset="0"/>
              <a:cs typeface="Times New Roman" panose="02020603050405020304" pitchFamily="18" charset="0"/>
            </a:endParaRPr>
          </a:p>
        </p:txBody>
      </p:sp>
      <p:sp>
        <p:nvSpPr>
          <p:cNvPr id="7" name="矩形 6"/>
          <p:cNvSpPr/>
          <p:nvPr/>
        </p:nvSpPr>
        <p:spPr>
          <a:xfrm>
            <a:off x="0" y="6578600"/>
            <a:ext cx="4038600" cy="279400"/>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8" name="矩形 7"/>
          <p:cNvSpPr/>
          <p:nvPr/>
        </p:nvSpPr>
        <p:spPr>
          <a:xfrm>
            <a:off x="4038600" y="6578600"/>
            <a:ext cx="4114800" cy="279400"/>
          </a:xfrm>
          <a:prstGeom prst="rect">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dirty="0"/>
          </a:p>
        </p:txBody>
      </p:sp>
      <p:sp>
        <p:nvSpPr>
          <p:cNvPr id="9" name="矩形 8"/>
          <p:cNvSpPr/>
          <p:nvPr/>
        </p:nvSpPr>
        <p:spPr>
          <a:xfrm>
            <a:off x="8153399" y="6578600"/>
            <a:ext cx="4038600" cy="28574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pic>
        <p:nvPicPr>
          <p:cNvPr id="12" name="object 14"/>
          <p:cNvPicPr/>
          <p:nvPr/>
        </p:nvPicPr>
        <p:blipFill>
          <a:blip r:embed="rId2" cstate="print"/>
          <a:stretch>
            <a:fillRect/>
          </a:stretch>
        </p:blipFill>
        <p:spPr>
          <a:xfrm>
            <a:off x="191725" y="464012"/>
            <a:ext cx="2953996" cy="878592"/>
          </a:xfrm>
          <a:prstGeom prst="rect">
            <a:avLst/>
          </a:prstGeom>
        </p:spPr>
      </p:pic>
      <p:grpSp>
        <p:nvGrpSpPr>
          <p:cNvPr id="15" name="object 11"/>
          <p:cNvGrpSpPr/>
          <p:nvPr/>
        </p:nvGrpSpPr>
        <p:grpSpPr>
          <a:xfrm>
            <a:off x="858053" y="2015223"/>
            <a:ext cx="10575411" cy="2406498"/>
            <a:chOff x="1478927" y="3194998"/>
            <a:chExt cx="17279620" cy="3623945"/>
          </a:xfrm>
        </p:grpSpPr>
        <p:pic>
          <p:nvPicPr>
            <p:cNvPr id="16" name="object 12"/>
            <p:cNvPicPr/>
            <p:nvPr/>
          </p:nvPicPr>
          <p:blipFill>
            <a:blip r:embed="rId3" cstate="print"/>
            <a:stretch>
              <a:fillRect/>
            </a:stretch>
          </p:blipFill>
          <p:spPr>
            <a:xfrm>
              <a:off x="1478927" y="3194998"/>
              <a:ext cx="17279515" cy="3623470"/>
            </a:xfrm>
            <a:prstGeom prst="rect">
              <a:avLst/>
            </a:prstGeom>
          </p:spPr>
        </p:pic>
        <p:sp>
          <p:nvSpPr>
            <p:cNvPr id="17" name="object 13"/>
            <p:cNvSpPr/>
            <p:nvPr/>
          </p:nvSpPr>
          <p:spPr>
            <a:xfrm>
              <a:off x="1632180" y="3348250"/>
              <a:ext cx="16840200" cy="3183890"/>
            </a:xfrm>
            <a:custGeom>
              <a:avLst/>
              <a:gdLst/>
              <a:ahLst/>
              <a:cxnLst/>
              <a:rect l="l" t="t" r="r" b="b"/>
              <a:pathLst>
                <a:path w="16840200" h="3183890">
                  <a:moveTo>
                    <a:pt x="16513800" y="0"/>
                  </a:moveTo>
                  <a:lnTo>
                    <a:pt x="325938" y="0"/>
                  </a:lnTo>
                  <a:lnTo>
                    <a:pt x="277773" y="3534"/>
                  </a:lnTo>
                  <a:lnTo>
                    <a:pt x="231803" y="13799"/>
                  </a:lnTo>
                  <a:lnTo>
                    <a:pt x="188531" y="30293"/>
                  </a:lnTo>
                  <a:lnTo>
                    <a:pt x="148461" y="52510"/>
                  </a:lnTo>
                  <a:lnTo>
                    <a:pt x="112098" y="79947"/>
                  </a:lnTo>
                  <a:lnTo>
                    <a:pt x="79947" y="112099"/>
                  </a:lnTo>
                  <a:lnTo>
                    <a:pt x="52510" y="148462"/>
                  </a:lnTo>
                  <a:lnTo>
                    <a:pt x="30293" y="188531"/>
                  </a:lnTo>
                  <a:lnTo>
                    <a:pt x="13799" y="231803"/>
                  </a:lnTo>
                  <a:lnTo>
                    <a:pt x="3534" y="277774"/>
                  </a:lnTo>
                  <a:lnTo>
                    <a:pt x="0" y="325938"/>
                  </a:lnTo>
                  <a:lnTo>
                    <a:pt x="0" y="2857754"/>
                  </a:lnTo>
                  <a:lnTo>
                    <a:pt x="3534" y="2905919"/>
                  </a:lnTo>
                  <a:lnTo>
                    <a:pt x="13799" y="2951890"/>
                  </a:lnTo>
                  <a:lnTo>
                    <a:pt x="30293" y="2995162"/>
                  </a:lnTo>
                  <a:lnTo>
                    <a:pt x="52510" y="3035232"/>
                  </a:lnTo>
                  <a:lnTo>
                    <a:pt x="79947" y="3071594"/>
                  </a:lnTo>
                  <a:lnTo>
                    <a:pt x="112098" y="3103746"/>
                  </a:lnTo>
                  <a:lnTo>
                    <a:pt x="148461" y="3131182"/>
                  </a:lnTo>
                  <a:lnTo>
                    <a:pt x="188531" y="3153400"/>
                  </a:lnTo>
                  <a:lnTo>
                    <a:pt x="231803" y="3169893"/>
                  </a:lnTo>
                  <a:lnTo>
                    <a:pt x="277773" y="3180159"/>
                  </a:lnTo>
                  <a:lnTo>
                    <a:pt x="325938" y="3183693"/>
                  </a:lnTo>
                  <a:lnTo>
                    <a:pt x="16513800" y="3183693"/>
                  </a:lnTo>
                  <a:lnTo>
                    <a:pt x="16561966" y="3180159"/>
                  </a:lnTo>
                  <a:lnTo>
                    <a:pt x="16607937" y="3169893"/>
                  </a:lnTo>
                  <a:lnTo>
                    <a:pt x="16651210" y="3153400"/>
                  </a:lnTo>
                  <a:lnTo>
                    <a:pt x="16691279" y="3131182"/>
                  </a:lnTo>
                  <a:lnTo>
                    <a:pt x="16727641" y="3103746"/>
                  </a:lnTo>
                  <a:lnTo>
                    <a:pt x="16759793" y="3071594"/>
                  </a:lnTo>
                  <a:lnTo>
                    <a:pt x="16787229" y="3035232"/>
                  </a:lnTo>
                  <a:lnTo>
                    <a:pt x="16809445" y="2995162"/>
                  </a:lnTo>
                  <a:lnTo>
                    <a:pt x="16825939" y="2951890"/>
                  </a:lnTo>
                  <a:lnTo>
                    <a:pt x="16836204" y="2905919"/>
                  </a:lnTo>
                  <a:lnTo>
                    <a:pt x="16839738" y="2857754"/>
                  </a:lnTo>
                  <a:lnTo>
                    <a:pt x="16839738" y="325938"/>
                  </a:lnTo>
                  <a:lnTo>
                    <a:pt x="16836204" y="277774"/>
                  </a:lnTo>
                  <a:lnTo>
                    <a:pt x="16825939" y="231803"/>
                  </a:lnTo>
                  <a:lnTo>
                    <a:pt x="16809445" y="188531"/>
                  </a:lnTo>
                  <a:lnTo>
                    <a:pt x="16787229" y="148462"/>
                  </a:lnTo>
                  <a:lnTo>
                    <a:pt x="16759793" y="112099"/>
                  </a:lnTo>
                  <a:lnTo>
                    <a:pt x="16727641" y="79947"/>
                  </a:lnTo>
                  <a:lnTo>
                    <a:pt x="16691279" y="52510"/>
                  </a:lnTo>
                  <a:lnTo>
                    <a:pt x="16651210" y="30293"/>
                  </a:lnTo>
                  <a:lnTo>
                    <a:pt x="16607937" y="13799"/>
                  </a:lnTo>
                  <a:lnTo>
                    <a:pt x="16561966" y="3534"/>
                  </a:lnTo>
                  <a:lnTo>
                    <a:pt x="16513800" y="0"/>
                  </a:lnTo>
                  <a:close/>
                </a:path>
              </a:pathLst>
            </a:custGeom>
            <a:solidFill>
              <a:srgbClr val="FFFFFF"/>
            </a:solidFill>
          </p:spPr>
          <p:txBody>
            <a:bodyPr wrap="square" lIns="0" tIns="0" rIns="0" bIns="0" rtlCol="0"/>
            <a:lstStyle/>
            <a:p>
              <a:endParaRPr/>
            </a:p>
          </p:txBody>
        </p:sp>
      </p:grpSp>
      <p:sp>
        <p:nvSpPr>
          <p:cNvPr id="18" name="object 16"/>
          <p:cNvSpPr txBox="1"/>
          <p:nvPr/>
        </p:nvSpPr>
        <p:spPr>
          <a:xfrm>
            <a:off x="1030478" y="2806754"/>
            <a:ext cx="10149213" cy="567690"/>
          </a:xfrm>
          <a:prstGeom prst="rect">
            <a:avLst/>
          </a:prstGeom>
        </p:spPr>
        <p:txBody>
          <a:bodyPr vert="horz" wrap="square" lIns="0" tIns="14604" rIns="0" bIns="0" rtlCol="0">
            <a:spAutoFit/>
          </a:bodyPr>
          <a:lstStyle/>
          <a:p>
            <a:pPr marL="13970" algn="ctr">
              <a:spcBef>
                <a:spcPts val="115"/>
              </a:spcBef>
            </a:pPr>
            <a:r>
              <a:rPr lang="zh-CN" altLang="en-US" sz="3600" b="1" dirty="0">
                <a:solidFill>
                  <a:srgbClr val="820010"/>
                </a:solidFill>
                <a:latin typeface="Calibri" panose="020F0502020204030204" charset="0"/>
                <a:cs typeface="Calibri" panose="020F0502020204030204" charset="0"/>
                <a:sym typeface="+mn-ea"/>
              </a:rPr>
              <a:t>基于</a:t>
            </a:r>
            <a:r>
              <a:rPr lang="en-US" altLang="zh-CN" sz="3600" b="1" dirty="0">
                <a:solidFill>
                  <a:srgbClr val="820010"/>
                </a:solidFill>
                <a:latin typeface="Calibri" panose="020F0502020204030204" charset="0"/>
                <a:cs typeface="Calibri" panose="020F0502020204030204" charset="0"/>
                <a:sym typeface="+mn-ea"/>
              </a:rPr>
              <a:t>CORSIKA</a:t>
            </a:r>
            <a:r>
              <a:rPr lang="zh-CN" altLang="en-US" sz="3600" b="1" dirty="0">
                <a:solidFill>
                  <a:srgbClr val="820010"/>
                </a:solidFill>
                <a:latin typeface="Calibri" panose="020F0502020204030204" charset="0"/>
                <a:cs typeface="Calibri" panose="020F0502020204030204" charset="0"/>
                <a:sym typeface="+mn-ea"/>
              </a:rPr>
              <a:t>的宇宙</a:t>
            </a:r>
            <a:r>
              <a:rPr lang="el-GR" altLang="zh-CN" sz="3600" b="1" dirty="0">
                <a:solidFill>
                  <a:srgbClr val="820010"/>
                </a:solidFill>
                <a:latin typeface="Calibri" panose="020F0502020204030204" charset="0"/>
                <a:cs typeface="Calibri" panose="020F0502020204030204" charset="0"/>
                <a:sym typeface="+mn-ea"/>
              </a:rPr>
              <a:t>μ</a:t>
            </a:r>
            <a:r>
              <a:rPr lang="zh-CN" altLang="en-US" sz="3600" b="1" dirty="0">
                <a:solidFill>
                  <a:srgbClr val="820010"/>
                </a:solidFill>
                <a:latin typeface="Calibri" panose="020F0502020204030204" charset="0"/>
                <a:cs typeface="Calibri" panose="020F0502020204030204" charset="0"/>
                <a:sym typeface="+mn-ea"/>
              </a:rPr>
              <a:t>子研究</a:t>
            </a:r>
          </a:p>
        </p:txBody>
      </p:sp>
      <p:sp>
        <p:nvSpPr>
          <p:cNvPr id="19" name="object 18"/>
          <p:cNvSpPr txBox="1"/>
          <p:nvPr/>
        </p:nvSpPr>
        <p:spPr>
          <a:xfrm>
            <a:off x="4119265" y="4609828"/>
            <a:ext cx="3787487" cy="478155"/>
          </a:xfrm>
          <a:prstGeom prst="rect">
            <a:avLst/>
          </a:prstGeom>
        </p:spPr>
        <p:txBody>
          <a:bodyPr vert="horz" wrap="square" lIns="0" tIns="16510" rIns="0" bIns="0" rtlCol="0">
            <a:spAutoFit/>
          </a:bodyPr>
          <a:lstStyle/>
          <a:p>
            <a:pPr algn="ctr">
              <a:lnSpc>
                <a:spcPct val="150000"/>
              </a:lnSpc>
              <a:spcBef>
                <a:spcPts val="130"/>
              </a:spcBef>
            </a:pPr>
            <a:r>
              <a:rPr lang="zh-CN" altLang="en-US" sz="2000" b="1" dirty="0">
                <a:latin typeface="Calibri" panose="020F0502020204030204" charset="0"/>
                <a:cs typeface="Calibri" panose="020F0502020204030204" charset="0"/>
              </a:rPr>
              <a:t>报告人：陈卓</a:t>
            </a:r>
          </a:p>
        </p:txBody>
      </p:sp>
      <p:sp>
        <p:nvSpPr>
          <p:cNvPr id="20" name="文本框 19"/>
          <p:cNvSpPr txBox="1"/>
          <p:nvPr/>
        </p:nvSpPr>
        <p:spPr>
          <a:xfrm>
            <a:off x="2286674" y="-29926"/>
            <a:ext cx="1512850" cy="307777"/>
          </a:xfrm>
          <a:prstGeom prst="rect">
            <a:avLst/>
          </a:prstGeom>
          <a:noFill/>
        </p:spPr>
        <p:txBody>
          <a:bodyPr wrap="square" rtlCol="0">
            <a:spAutoFit/>
          </a:bodyPr>
          <a:lstStyle/>
          <a:p>
            <a:r>
              <a:rPr lang="en-US" altLang="zh-CN" sz="1400" dirty="0">
                <a:solidFill>
                  <a:schemeClr val="bg1"/>
                </a:solidFill>
                <a:latin typeface="Calibri" panose="020F0502020204030204" charset="0"/>
                <a:cs typeface="Calibri" panose="020F0502020204030204" charset="0"/>
              </a:rPr>
              <a:t>Peking University</a:t>
            </a:r>
            <a:endParaRPr lang="zh-CN" altLang="en-US" sz="1400" dirty="0">
              <a:solidFill>
                <a:schemeClr val="bg1"/>
              </a:solidFill>
              <a:latin typeface="Calibri" panose="020F0502020204030204" charset="0"/>
              <a:cs typeface="Calibri" panose="020F0502020204030204" charset="0"/>
            </a:endParaRPr>
          </a:p>
        </p:txBody>
      </p:sp>
      <p:sp>
        <p:nvSpPr>
          <p:cNvPr id="25" name="文本框 24"/>
          <p:cNvSpPr txBox="1"/>
          <p:nvPr/>
        </p:nvSpPr>
        <p:spPr>
          <a:xfrm>
            <a:off x="11922509" y="6560075"/>
            <a:ext cx="247187" cy="307777"/>
          </a:xfrm>
          <a:prstGeom prst="rect">
            <a:avLst/>
          </a:prstGeom>
          <a:noFill/>
        </p:spPr>
        <p:txBody>
          <a:bodyPr wrap="square" rtlCol="0">
            <a:spAutoFit/>
          </a:bodyPr>
          <a:lstStyle/>
          <a:p>
            <a:r>
              <a:rPr lang="en-US" altLang="zh-CN" sz="1400" dirty="0">
                <a:latin typeface="Calibri" panose="020F0502020204030204" charset="0"/>
                <a:cs typeface="Calibri" panose="020F0502020204030204" charset="0"/>
              </a:rPr>
              <a:t>1</a:t>
            </a:r>
            <a:endParaRPr lang="zh-CN" altLang="en-US" sz="1400" dirty="0">
              <a:latin typeface="Calibri" panose="020F0502020204030204" charset="0"/>
              <a:cs typeface="Calibri" panose="020F0502020204030204" charset="0"/>
            </a:endParaRPr>
          </a:p>
        </p:txBody>
      </p:sp>
      <p:sp>
        <p:nvSpPr>
          <p:cNvPr id="6" name="文本框 5"/>
          <p:cNvSpPr txBox="1"/>
          <p:nvPr/>
        </p:nvSpPr>
        <p:spPr>
          <a:xfrm>
            <a:off x="9396246" y="6560075"/>
            <a:ext cx="1867357" cy="306705"/>
          </a:xfrm>
          <a:prstGeom prst="rect">
            <a:avLst/>
          </a:prstGeom>
          <a:noFill/>
        </p:spPr>
        <p:txBody>
          <a:bodyPr wrap="square" rtlCol="0">
            <a:spAutoFit/>
          </a:bodyPr>
          <a:lstStyle/>
          <a:p>
            <a:r>
              <a:rPr lang="en-US" altLang="zh-CN" sz="1400" dirty="0">
                <a:latin typeface="Calibri" panose="020F0502020204030204" charset="0"/>
                <a:cs typeface="Calibri" panose="020F0502020204030204" charset="0"/>
              </a:rPr>
              <a:t>July 12</a:t>
            </a:r>
            <a:r>
              <a:rPr lang="en-US" altLang="zh-CN" sz="1400" baseline="30000" dirty="0">
                <a:latin typeface="Calibri" panose="020F0502020204030204" charset="0"/>
                <a:cs typeface="Calibri" panose="020F0502020204030204" charset="0"/>
              </a:rPr>
              <a:t>th</a:t>
            </a:r>
            <a:r>
              <a:rPr lang="en-US" altLang="zh-CN" sz="1400" dirty="0">
                <a:latin typeface="Calibri" panose="020F0502020204030204" charset="0"/>
                <a:cs typeface="Calibri" panose="020F0502020204030204" charset="0"/>
              </a:rPr>
              <a:t>, 2026</a:t>
            </a:r>
            <a:endParaRPr lang="zh-CN" altLang="en-US" sz="1400" dirty="0">
              <a:latin typeface="Calibri" panose="020F0502020204030204" charset="0"/>
              <a:cs typeface="Calibri" panose="020F0502020204030204" charset="0"/>
            </a:endParaRPr>
          </a:p>
        </p:txBody>
      </p:sp>
      <p:sp>
        <p:nvSpPr>
          <p:cNvPr id="2" name="矩形 1"/>
          <p:cNvSpPr/>
          <p:nvPr/>
        </p:nvSpPr>
        <p:spPr>
          <a:xfrm>
            <a:off x="22304" y="0"/>
            <a:ext cx="6096000" cy="266700"/>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zh-CN" altLang="en-US" sz="1400" dirty="0">
              <a:latin typeface="Times New Roman" panose="02020603050405020304" pitchFamily="18" charset="0"/>
              <a:cs typeface="Times New Roman" panose="02020603050405020304" pitchFamily="18" charset="0"/>
            </a:endParaRPr>
          </a:p>
        </p:txBody>
      </p:sp>
      <p:sp>
        <p:nvSpPr>
          <p:cNvPr id="3" name="矩形 2"/>
          <p:cNvSpPr/>
          <p:nvPr/>
        </p:nvSpPr>
        <p:spPr>
          <a:xfrm>
            <a:off x="6118304" y="0"/>
            <a:ext cx="6096000" cy="2667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zh-CN" altLang="en-US" sz="1400" dirty="0">
              <a:solidFill>
                <a:schemeClr val="accent2">
                  <a:lumMod val="50000"/>
                </a:schemeClr>
              </a:solidFill>
              <a:latin typeface="Times New Roman" panose="02020603050405020304" pitchFamily="18" charset="0"/>
              <a:cs typeface="Times New Roman" panose="02020603050405020304" pitchFamily="18" charset="0"/>
            </a:endParaRPr>
          </a:p>
        </p:txBody>
      </p:sp>
      <p:sp>
        <p:nvSpPr>
          <p:cNvPr id="10" name="矩形 9"/>
          <p:cNvSpPr/>
          <p:nvPr/>
        </p:nvSpPr>
        <p:spPr>
          <a:xfrm>
            <a:off x="22304" y="6578600"/>
            <a:ext cx="4038600" cy="279400"/>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11" name="文本框 10"/>
          <p:cNvSpPr txBox="1"/>
          <p:nvPr/>
        </p:nvSpPr>
        <p:spPr>
          <a:xfrm>
            <a:off x="2308978" y="-29926"/>
            <a:ext cx="1512850" cy="307777"/>
          </a:xfrm>
          <a:prstGeom prst="rect">
            <a:avLst/>
          </a:prstGeom>
          <a:noFill/>
        </p:spPr>
        <p:txBody>
          <a:bodyPr wrap="square" rtlCol="0">
            <a:spAutoFit/>
          </a:bodyPr>
          <a:lstStyle/>
          <a:p>
            <a:r>
              <a:rPr lang="en-US" altLang="zh-CN" sz="1400" dirty="0">
                <a:solidFill>
                  <a:schemeClr val="bg1"/>
                </a:solidFill>
                <a:latin typeface="Calibri" panose="020F0502020204030204" charset="0"/>
                <a:cs typeface="Calibri" panose="020F0502020204030204" charset="0"/>
              </a:rPr>
              <a:t>Peking University</a:t>
            </a:r>
            <a:endParaRPr lang="zh-CN" altLang="en-US" sz="1400" dirty="0">
              <a:solidFill>
                <a:schemeClr val="bg1"/>
              </a:solidFill>
              <a:latin typeface="Calibri" panose="020F0502020204030204" charset="0"/>
              <a:cs typeface="Calibri" panose="020F0502020204030204" charset="0"/>
            </a:endParaRPr>
          </a:p>
        </p:txBody>
      </p:sp>
      <p:pic>
        <p:nvPicPr>
          <p:cNvPr id="14" name="图片 13">
            <a:extLst>
              <a:ext uri="{FF2B5EF4-FFF2-40B4-BE49-F238E27FC236}">
                <a16:creationId xmlns:a16="http://schemas.microsoft.com/office/drawing/2014/main" id="{0F1783F7-91D6-5E59-A863-ACE52DD741F2}"/>
              </a:ext>
            </a:extLst>
          </p:cNvPr>
          <p:cNvPicPr>
            <a:picLocks noChangeAspect="1"/>
          </p:cNvPicPr>
          <p:nvPr/>
        </p:nvPicPr>
        <p:blipFill>
          <a:blip r:embed="rId4"/>
          <a:stretch>
            <a:fillRect/>
          </a:stretch>
        </p:blipFill>
        <p:spPr>
          <a:xfrm>
            <a:off x="9864178" y="339325"/>
            <a:ext cx="2136097" cy="1603273"/>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文本框 19"/>
          <p:cNvSpPr txBox="1"/>
          <p:nvPr/>
        </p:nvSpPr>
        <p:spPr>
          <a:xfrm>
            <a:off x="3359150" y="-26987"/>
            <a:ext cx="1135063" cy="252413"/>
          </a:xfrm>
          <a:prstGeom prst="rect">
            <a:avLst/>
          </a:prstGeom>
          <a:noFill/>
        </p:spPr>
        <p:txBody>
          <a:bodyPr>
            <a:spAutoFit/>
          </a:bodyPr>
          <a:lstStyle/>
          <a:p>
            <a:pPr marR="0" defTabSz="457200" fontAlgn="auto">
              <a:spcBef>
                <a:spcPts val="0"/>
              </a:spcBef>
              <a:spcAft>
                <a:spcPts val="0"/>
              </a:spcAft>
              <a:buClrTx/>
              <a:buSzTx/>
              <a:buFontTx/>
              <a:buNone/>
              <a:defRPr/>
            </a:pPr>
            <a:r>
              <a:rPr kumimoji="0" lang="en-US" altLang="zh-CN" sz="1050" kern="1200" cap="none" spc="0" normalizeH="0" baseline="0" noProof="1">
                <a:solidFill>
                  <a:schemeClr val="bg1"/>
                </a:solidFill>
                <a:latin typeface="Calibri" panose="020F0502020204030204" charset="0"/>
                <a:ea typeface="+mn-ea"/>
                <a:cs typeface="Calibri" panose="020F0502020204030204" charset="0"/>
              </a:rPr>
              <a:t>Peking University</a:t>
            </a:r>
            <a:endParaRPr kumimoji="0" lang="zh-CN" altLang="en-US" sz="1050" kern="1200" cap="none" spc="0" normalizeH="0" baseline="0" noProof="1">
              <a:solidFill>
                <a:schemeClr val="bg1"/>
              </a:solidFill>
              <a:latin typeface="Calibri" panose="020F0502020204030204" charset="0"/>
              <a:ea typeface="+mn-ea"/>
              <a:cs typeface="Calibri" panose="020F0502020204030204" charset="0"/>
            </a:endParaRPr>
          </a:p>
        </p:txBody>
      </p:sp>
      <p:sp>
        <p:nvSpPr>
          <p:cNvPr id="15" name="矩形 14"/>
          <p:cNvSpPr/>
          <p:nvPr/>
        </p:nvSpPr>
        <p:spPr>
          <a:xfrm>
            <a:off x="4060825" y="6573838"/>
            <a:ext cx="4114800" cy="279400"/>
          </a:xfrm>
          <a:prstGeom prst="rect">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chemeClr val="lt1"/>
              </a:solidFill>
              <a:effectLst/>
              <a:uLnTx/>
              <a:uFillTx/>
              <a:latin typeface="+mn-lt"/>
              <a:ea typeface="+mn-ea"/>
              <a:cs typeface="+mn-cs"/>
            </a:endParaRPr>
          </a:p>
        </p:txBody>
      </p:sp>
      <p:sp>
        <p:nvSpPr>
          <p:cNvPr id="16" name="矩形 15"/>
          <p:cNvSpPr/>
          <p:nvPr/>
        </p:nvSpPr>
        <p:spPr>
          <a:xfrm>
            <a:off x="8153400" y="6578600"/>
            <a:ext cx="4038600" cy="28575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5124" name="文本框 16"/>
          <p:cNvSpPr txBox="1"/>
          <p:nvPr/>
        </p:nvSpPr>
        <p:spPr>
          <a:xfrm>
            <a:off x="11922125" y="6559550"/>
            <a:ext cx="247650" cy="306705"/>
          </a:xfrm>
          <a:prstGeom prst="rect">
            <a:avLst/>
          </a:prstGeom>
          <a:noFill/>
          <a:ln w="9525">
            <a:noFill/>
          </a:ln>
        </p:spPr>
        <p:txBody>
          <a:bodyPr anchor="t" anchorCtr="0">
            <a:spAutoFit/>
          </a:bodyPr>
          <a:lstStyle/>
          <a:p>
            <a:r>
              <a:rPr lang="en-US" altLang="zh-CN" sz="1400" dirty="0">
                <a:latin typeface="Calibri" panose="020F0502020204030204" charset="0"/>
                <a:ea typeface="等线" panose="02010600030101010101" pitchFamily="2" charset="-122"/>
              </a:rPr>
              <a:t>2</a:t>
            </a:r>
          </a:p>
        </p:txBody>
      </p:sp>
      <p:sp>
        <p:nvSpPr>
          <p:cNvPr id="21" name="矩形 20"/>
          <p:cNvSpPr/>
          <p:nvPr/>
        </p:nvSpPr>
        <p:spPr>
          <a:xfrm>
            <a:off x="0" y="0"/>
            <a:ext cx="6096000" cy="266700"/>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457200" rtl="0" eaLnBrk="1" fontAlgn="auto" latinLnBrk="0" hangingPunct="1">
              <a:lnSpc>
                <a:spcPct val="100000"/>
              </a:lnSpc>
              <a:spcBef>
                <a:spcPts val="0"/>
              </a:spcBef>
              <a:spcAft>
                <a:spcPts val="0"/>
              </a:spcAft>
              <a:buClrTx/>
              <a:buSzTx/>
              <a:buFontTx/>
              <a:buNone/>
              <a:defRPr/>
            </a:pPr>
            <a:endParaRPr kumimoji="0" lang="zh-CN" altLang="en-US" sz="1400" b="0" i="0" u="none" strike="noStrike" kern="1200" cap="none" spc="0" normalizeH="0" baseline="0" noProof="0" dirty="0">
              <a:ln>
                <a:noFill/>
              </a:ln>
              <a:solidFill>
                <a:schemeClr val="lt1"/>
              </a:solidFill>
              <a:effectLst/>
              <a:uLnTx/>
              <a:uFillTx/>
              <a:latin typeface="Times New Roman" panose="02020603050405020304" pitchFamily="18" charset="0"/>
              <a:ea typeface="+mn-ea"/>
              <a:cs typeface="Times New Roman" panose="02020603050405020304" pitchFamily="18" charset="0"/>
            </a:endParaRPr>
          </a:p>
        </p:txBody>
      </p:sp>
      <p:sp>
        <p:nvSpPr>
          <p:cNvPr id="22" name="矩形 21"/>
          <p:cNvSpPr/>
          <p:nvPr/>
        </p:nvSpPr>
        <p:spPr>
          <a:xfrm>
            <a:off x="6096000" y="0"/>
            <a:ext cx="6096000" cy="2667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defRPr/>
            </a:pPr>
            <a:endParaRPr kumimoji="0" lang="zh-CN" altLang="en-US" sz="1400" b="0" i="0" u="none" strike="noStrike" kern="1200" cap="none" spc="0" normalizeH="0" baseline="0" noProof="0" dirty="0">
              <a:ln>
                <a:noFill/>
              </a:ln>
              <a:solidFill>
                <a:schemeClr val="accent2">
                  <a:lumMod val="50000"/>
                </a:schemeClr>
              </a:solidFill>
              <a:effectLst/>
              <a:uLnTx/>
              <a:uFillTx/>
              <a:latin typeface="Times New Roman" panose="02020603050405020304" pitchFamily="18" charset="0"/>
              <a:ea typeface="+mn-ea"/>
              <a:cs typeface="Times New Roman" panose="02020603050405020304" pitchFamily="18" charset="0"/>
            </a:endParaRPr>
          </a:p>
        </p:txBody>
      </p:sp>
      <p:sp>
        <p:nvSpPr>
          <p:cNvPr id="23" name="矩形 22"/>
          <p:cNvSpPr/>
          <p:nvPr/>
        </p:nvSpPr>
        <p:spPr>
          <a:xfrm>
            <a:off x="0" y="6578600"/>
            <a:ext cx="4038600" cy="279400"/>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5130" name="文本框 23"/>
          <p:cNvSpPr txBox="1"/>
          <p:nvPr/>
        </p:nvSpPr>
        <p:spPr>
          <a:xfrm>
            <a:off x="2308225" y="-30162"/>
            <a:ext cx="1512888" cy="307975"/>
          </a:xfrm>
          <a:prstGeom prst="rect">
            <a:avLst/>
          </a:prstGeom>
          <a:noFill/>
          <a:ln w="9525">
            <a:noFill/>
          </a:ln>
        </p:spPr>
        <p:txBody>
          <a:bodyPr anchor="t" anchorCtr="0">
            <a:spAutoFit/>
          </a:bodyPr>
          <a:lstStyle/>
          <a:p>
            <a:r>
              <a:rPr lang="en-US" altLang="zh-CN" sz="1400" dirty="0">
                <a:solidFill>
                  <a:schemeClr val="bg1"/>
                </a:solidFill>
                <a:latin typeface="Calibri" panose="020F0502020204030204" charset="0"/>
                <a:ea typeface="等线" panose="02010600030101010101" pitchFamily="2" charset="-122"/>
              </a:rPr>
              <a:t>Peking University</a:t>
            </a:r>
            <a:endParaRPr lang="zh-CN" altLang="en-US" sz="1400" dirty="0">
              <a:solidFill>
                <a:schemeClr val="bg1"/>
              </a:solidFill>
              <a:latin typeface="Calibri" panose="020F0502020204030204" charset="0"/>
              <a:ea typeface="等线" panose="02010600030101010101" pitchFamily="2" charset="-122"/>
            </a:endParaRPr>
          </a:p>
        </p:txBody>
      </p:sp>
      <p:sp>
        <p:nvSpPr>
          <p:cNvPr id="5132" name="矩形 25"/>
          <p:cNvSpPr/>
          <p:nvPr/>
        </p:nvSpPr>
        <p:spPr>
          <a:xfrm>
            <a:off x="0" y="461963"/>
            <a:ext cx="793750" cy="739775"/>
          </a:xfrm>
          <a:prstGeom prst="rect">
            <a:avLst/>
          </a:prstGeom>
          <a:solidFill>
            <a:srgbClr val="9A0001"/>
          </a:solidFill>
          <a:ln w="9525">
            <a:noFill/>
          </a:ln>
        </p:spPr>
        <p:txBody>
          <a:bodyPr anchor="ctr" anchorCtr="0"/>
          <a:lstStyle/>
          <a:p>
            <a:pPr algn="ctr"/>
            <a:endParaRPr lang="zh-CN" altLang="zh-CN" dirty="0">
              <a:solidFill>
                <a:srgbClr val="FFFFFF"/>
              </a:solidFill>
              <a:latin typeface="Calibri" panose="020F0502020204030204" charset="0"/>
              <a:ea typeface="等线" panose="02010600030101010101" pitchFamily="2" charset="-122"/>
            </a:endParaRPr>
          </a:p>
        </p:txBody>
      </p:sp>
      <p:sp>
        <p:nvSpPr>
          <p:cNvPr id="5133" name="文本框 26"/>
          <p:cNvSpPr txBox="1"/>
          <p:nvPr>
            <p:custDataLst>
              <p:tags r:id="rId1"/>
            </p:custDataLst>
          </p:nvPr>
        </p:nvSpPr>
        <p:spPr>
          <a:xfrm>
            <a:off x="932180" y="462280"/>
            <a:ext cx="4231640" cy="583565"/>
          </a:xfrm>
          <a:prstGeom prst="rect">
            <a:avLst/>
          </a:prstGeom>
          <a:noFill/>
          <a:ln w="9525">
            <a:noFill/>
          </a:ln>
        </p:spPr>
        <p:txBody>
          <a:bodyPr wrap="square" anchor="t" anchorCtr="0">
            <a:spAutoFit/>
          </a:bodyPr>
          <a:lstStyle/>
          <a:p>
            <a:r>
              <a:rPr lang="zh-CN" altLang="en-US" sz="3200" b="1" dirty="0">
                <a:solidFill>
                  <a:schemeClr val="tx1"/>
                </a:solidFill>
                <a:latin typeface="黑体" panose="02010609060101010101" charset="-122"/>
                <a:ea typeface="黑体" panose="02010609060101010101" charset="-122"/>
                <a:cs typeface="黑体" panose="02010609060101010101" charset="-122"/>
                <a:sym typeface="+mn-ea"/>
              </a:rPr>
              <a:t>宇宙线</a:t>
            </a:r>
            <a:r>
              <a:rPr lang="en-US" altLang="zh-CN" sz="3200" b="1" dirty="0">
                <a:solidFill>
                  <a:schemeClr val="tx1"/>
                </a:solidFill>
                <a:latin typeface="黑体" panose="02010609060101010101" charset="-122"/>
                <a:ea typeface="黑体" panose="02010609060101010101" charset="-122"/>
                <a:cs typeface="黑体" panose="02010609060101010101" charset="-122"/>
                <a:sym typeface="+mn-ea"/>
              </a:rPr>
              <a:t>μ</a:t>
            </a:r>
            <a:r>
              <a:rPr lang="zh-CN" altLang="en-US" sz="3200" b="1" dirty="0">
                <a:solidFill>
                  <a:schemeClr val="tx1"/>
                </a:solidFill>
                <a:latin typeface="黑体" panose="02010609060101010101" charset="-122"/>
                <a:ea typeface="黑体" panose="02010609060101010101" charset="-122"/>
                <a:cs typeface="黑体" panose="02010609060101010101" charset="-122"/>
                <a:sym typeface="+mn-ea"/>
              </a:rPr>
              <a:t>子</a:t>
            </a:r>
          </a:p>
        </p:txBody>
      </p:sp>
      <p:sp>
        <p:nvSpPr>
          <p:cNvPr id="14" name="文本框 13"/>
          <p:cNvSpPr txBox="1"/>
          <p:nvPr/>
        </p:nvSpPr>
        <p:spPr>
          <a:xfrm>
            <a:off x="128270" y="1282700"/>
            <a:ext cx="7087235" cy="1200329"/>
          </a:xfrm>
          <a:prstGeom prst="rect">
            <a:avLst/>
          </a:prstGeom>
        </p:spPr>
        <p:txBody>
          <a:bodyPr wrap="square">
            <a:spAutoFit/>
          </a:bodyPr>
          <a:lstStyle/>
          <a:p>
            <a:pPr algn="l"/>
            <a:endParaRPr lang="zh-CN" altLang="en-US" sz="2400" b="1" i="0" dirty="0">
              <a:solidFill>
                <a:schemeClr val="tx1"/>
              </a:solidFill>
              <a:latin typeface="微软雅黑" panose="020B0503020204020204" charset="-122"/>
              <a:ea typeface="微软雅黑" panose="020B0503020204020204" charset="-122"/>
              <a:cs typeface="微软雅黑" panose="020B0503020204020204" charset="-122"/>
            </a:endParaRPr>
          </a:p>
          <a:p>
            <a:pPr algn="l"/>
            <a:r>
              <a:rPr lang="zh-CN" altLang="en-US" sz="2400" b="1" dirty="0">
                <a:latin typeface="微软雅黑" panose="020B0503020204020204" charset="-122"/>
                <a:ea typeface="微软雅黑" panose="020B0503020204020204" charset="-122"/>
                <a:cs typeface="微软雅黑" panose="020B0503020204020204" charset="-122"/>
                <a:sym typeface="+mn-ea"/>
              </a:rPr>
              <a:t>宇宙线缪子是初级宇宙线与大气核发生强相互作用后，产生的π介子和K介子衰变的产物。</a:t>
            </a:r>
            <a:endParaRPr lang="zh-CN" altLang="en-US" sz="2400" b="1" i="0" dirty="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18" name="文本框 17"/>
          <p:cNvSpPr txBox="1"/>
          <p:nvPr/>
        </p:nvSpPr>
        <p:spPr>
          <a:xfrm>
            <a:off x="6558915" y="3636645"/>
            <a:ext cx="5539740" cy="2157095"/>
          </a:xfrm>
          <a:prstGeom prst="rect">
            <a:avLst/>
          </a:prstGeom>
        </p:spPr>
        <p:txBody>
          <a:bodyPr wrap="square">
            <a:noAutofit/>
          </a:bodyPr>
          <a:lstStyle/>
          <a:p>
            <a:r>
              <a:rPr lang="zh-CN" altLang="en-US" sz="2400" b="1" dirty="0">
                <a:solidFill>
                  <a:srgbClr val="191B1F"/>
                </a:solidFill>
                <a:latin typeface="微软雅黑" panose="020B0503020204020204" charset="-122"/>
                <a:ea typeface="微软雅黑" panose="020B0503020204020204" charset="-122"/>
                <a:cs typeface="微软雅黑" panose="020B0503020204020204" charset="-122"/>
                <a:sym typeface="+mn-ea"/>
              </a:rPr>
              <a:t>大气</a:t>
            </a:r>
            <a:r>
              <a:rPr lang="en-US" altLang="zh-CN" sz="2400" b="1" dirty="0">
                <a:solidFill>
                  <a:srgbClr val="191B1F"/>
                </a:solidFill>
                <a:latin typeface="微软雅黑" panose="020B0503020204020204" charset="-122"/>
                <a:ea typeface="微软雅黑" panose="020B0503020204020204" charset="-122"/>
                <a:cs typeface="微软雅黑" panose="020B0503020204020204" charset="-122"/>
                <a:sym typeface="+mn-ea"/>
              </a:rPr>
              <a:t>μ</a:t>
            </a:r>
            <a:r>
              <a:rPr lang="zh-CN" altLang="en-US" sz="2400" b="1" dirty="0">
                <a:solidFill>
                  <a:srgbClr val="191B1F"/>
                </a:solidFill>
                <a:latin typeface="微软雅黑" panose="020B0503020204020204" charset="-122"/>
                <a:ea typeface="微软雅黑" panose="020B0503020204020204" charset="-122"/>
                <a:cs typeface="微软雅黑" panose="020B0503020204020204" charset="-122"/>
                <a:sym typeface="+mn-ea"/>
              </a:rPr>
              <a:t>子有很多应用：利用</a:t>
            </a:r>
            <a:r>
              <a:rPr lang="en-US" altLang="zh-CN" sz="2400" b="1" dirty="0">
                <a:solidFill>
                  <a:srgbClr val="191B1F"/>
                </a:solidFill>
                <a:latin typeface="微软雅黑" panose="020B0503020204020204" charset="-122"/>
                <a:ea typeface="微软雅黑" panose="020B0503020204020204" charset="-122"/>
                <a:cs typeface="微软雅黑" panose="020B0503020204020204" charset="-122"/>
                <a:sym typeface="+mn-ea"/>
              </a:rPr>
              <a:t>μ</a:t>
            </a:r>
            <a:r>
              <a:rPr lang="zh-CN" altLang="en-US" sz="2400" b="1" dirty="0">
                <a:solidFill>
                  <a:srgbClr val="191B1F"/>
                </a:solidFill>
                <a:latin typeface="微软雅黑" panose="020B0503020204020204" charset="-122"/>
                <a:ea typeface="微软雅黑" panose="020B0503020204020204" charset="-122"/>
                <a:cs typeface="微软雅黑" panose="020B0503020204020204" charset="-122"/>
                <a:sym typeface="+mn-ea"/>
              </a:rPr>
              <a:t>子成像发现了胡夫金字塔内部的巨型空洞；</a:t>
            </a:r>
            <a:r>
              <a:rPr lang="en-US" altLang="zh-CN" sz="2400" b="1" dirty="0" err="1">
                <a:solidFill>
                  <a:srgbClr val="191B1F"/>
                </a:solidFill>
                <a:latin typeface="微软雅黑" panose="020B0503020204020204" charset="-122"/>
                <a:ea typeface="微软雅黑" panose="020B0503020204020204" charset="-122"/>
                <a:cs typeface="微软雅黑" panose="020B0503020204020204" charset="-122"/>
                <a:sym typeface="+mn-ea"/>
              </a:rPr>
              <a:t>PKMu</a:t>
            </a:r>
            <a:r>
              <a:rPr lang="zh-CN" altLang="en-US" sz="2400" b="1" dirty="0">
                <a:solidFill>
                  <a:srgbClr val="191B1F"/>
                </a:solidFill>
                <a:latin typeface="微软雅黑" panose="020B0503020204020204" charset="-122"/>
                <a:ea typeface="微软雅黑" panose="020B0503020204020204" charset="-122"/>
                <a:cs typeface="微软雅黑" panose="020B0503020204020204" charset="-122"/>
                <a:sym typeface="+mn-ea"/>
              </a:rPr>
              <a:t>合作组利用</a:t>
            </a:r>
            <a:r>
              <a:rPr lang="en-US" altLang="zh-CN" sz="2400" b="1" dirty="0">
                <a:solidFill>
                  <a:srgbClr val="191B1F"/>
                </a:solidFill>
                <a:latin typeface="微软雅黑" panose="020B0503020204020204" charset="-122"/>
                <a:ea typeface="微软雅黑" panose="020B0503020204020204" charset="-122"/>
                <a:cs typeface="微软雅黑" panose="020B0503020204020204" charset="-122"/>
                <a:sym typeface="+mn-ea"/>
              </a:rPr>
              <a:t>μ</a:t>
            </a:r>
            <a:r>
              <a:rPr lang="zh-CN" altLang="en-US" sz="2400" b="1" dirty="0">
                <a:solidFill>
                  <a:srgbClr val="191B1F"/>
                </a:solidFill>
                <a:latin typeface="微软雅黑" panose="020B0503020204020204" charset="-122"/>
                <a:ea typeface="微软雅黑" panose="020B0503020204020204" charset="-122"/>
                <a:cs typeface="微软雅黑" panose="020B0503020204020204" charset="-122"/>
                <a:sym typeface="+mn-ea"/>
              </a:rPr>
              <a:t>子层析成像系统，首次对</a:t>
            </a:r>
            <a:r>
              <a:rPr lang="en-US" altLang="zh-CN" sz="2400" b="1" dirty="0">
                <a:solidFill>
                  <a:srgbClr val="191B1F"/>
                </a:solidFill>
                <a:latin typeface="微软雅黑" panose="020B0503020204020204" charset="-122"/>
                <a:ea typeface="微软雅黑" panose="020B0503020204020204" charset="-122"/>
                <a:cs typeface="微软雅黑" panose="020B0503020204020204" charset="-122"/>
                <a:sym typeface="+mn-ea"/>
              </a:rPr>
              <a:t>μ</a:t>
            </a:r>
            <a:r>
              <a:rPr lang="zh-CN" altLang="en-US" sz="2400" b="1" dirty="0">
                <a:solidFill>
                  <a:srgbClr val="191B1F"/>
                </a:solidFill>
                <a:latin typeface="微软雅黑" panose="020B0503020204020204" charset="-122"/>
                <a:ea typeface="微软雅黑" panose="020B0503020204020204" charset="-122"/>
                <a:cs typeface="微软雅黑" panose="020B0503020204020204" charset="-122"/>
                <a:sym typeface="+mn-ea"/>
              </a:rPr>
              <a:t>子耦合暗物质的散射截面给出实验约束。</a:t>
            </a:r>
            <a:endParaRPr lang="zh-CN" altLang="en-US" sz="2400" b="1" dirty="0">
              <a:latin typeface="微软雅黑" panose="020B0503020204020204" charset="-122"/>
              <a:ea typeface="微软雅黑" panose="020B0503020204020204" charset="-122"/>
              <a:cs typeface="微软雅黑" panose="020B0503020204020204" charset="-122"/>
            </a:endParaRPr>
          </a:p>
        </p:txBody>
      </p:sp>
      <p:pic>
        <p:nvPicPr>
          <p:cNvPr id="24" name="图片 23"/>
          <p:cNvPicPr/>
          <p:nvPr/>
        </p:nvPicPr>
        <p:blipFill>
          <a:blip r:embed="rId4"/>
          <a:stretch>
            <a:fillRect/>
          </a:stretch>
        </p:blipFill>
        <p:spPr>
          <a:xfrm>
            <a:off x="7982943" y="277813"/>
            <a:ext cx="4165851" cy="3151187"/>
          </a:xfrm>
          <a:prstGeom prst="rect">
            <a:avLst/>
          </a:prstGeom>
        </p:spPr>
      </p:pic>
      <p:pic>
        <p:nvPicPr>
          <p:cNvPr id="3" name="图片 2"/>
          <p:cNvPicPr/>
          <p:nvPr/>
        </p:nvPicPr>
        <p:blipFill>
          <a:blip r:embed="rId5"/>
          <a:stretch>
            <a:fillRect/>
          </a:stretch>
        </p:blipFill>
        <p:spPr>
          <a:xfrm>
            <a:off x="0" y="3176270"/>
            <a:ext cx="3612515" cy="2617470"/>
          </a:xfrm>
          <a:prstGeom prst="rect">
            <a:avLst/>
          </a:prstGeom>
        </p:spPr>
      </p:pic>
      <p:pic>
        <p:nvPicPr>
          <p:cNvPr id="4" name="图片 3"/>
          <p:cNvPicPr>
            <a:picLocks noChangeAspect="1"/>
          </p:cNvPicPr>
          <p:nvPr/>
        </p:nvPicPr>
        <p:blipFill>
          <a:blip r:embed="rId6"/>
          <a:stretch>
            <a:fillRect/>
          </a:stretch>
        </p:blipFill>
        <p:spPr>
          <a:xfrm>
            <a:off x="3667796" y="3176270"/>
            <a:ext cx="2989580" cy="2617470"/>
          </a:xfrm>
          <a:prstGeom prst="rect">
            <a:avLst/>
          </a:prstGeom>
        </p:spPr>
      </p:pic>
      <p:sp>
        <p:nvSpPr>
          <p:cNvPr id="2" name="文本框 1"/>
          <p:cNvSpPr txBox="1"/>
          <p:nvPr/>
        </p:nvSpPr>
        <p:spPr>
          <a:xfrm>
            <a:off x="7859395" y="5954395"/>
            <a:ext cx="4239260" cy="829945"/>
          </a:xfrm>
          <a:prstGeom prst="rect">
            <a:avLst/>
          </a:prstGeom>
        </p:spPr>
        <p:txBody>
          <a:bodyPr wrap="square">
            <a:spAutoFit/>
          </a:bodyPr>
          <a:lstStyle/>
          <a:p>
            <a:pPr marL="0" indent="0" algn="l"/>
            <a:r>
              <a:rPr lang="en-US" altLang="zh-CN" sz="1600" b="0" i="0">
                <a:solidFill>
                  <a:schemeClr val="tx1">
                    <a:lumMod val="50000"/>
                    <a:lumOff val="50000"/>
                  </a:schemeClr>
                </a:solidFill>
              </a:rPr>
              <a:t>Morishima et al., Nature 552, 386 (2017) </a:t>
            </a:r>
          </a:p>
          <a:p>
            <a:pPr marL="0" indent="0" algn="l"/>
            <a:r>
              <a:rPr lang="en-US" altLang="zh-CN" sz="1600">
                <a:solidFill>
                  <a:schemeClr val="tx1">
                    <a:lumMod val="50000"/>
                    <a:lumOff val="50000"/>
                  </a:schemeClr>
                </a:solidFill>
                <a:sym typeface="+mn-ea"/>
              </a:rPr>
              <a:t>Liu et al., PRL 126, 101801 (2026)</a:t>
            </a:r>
            <a:endParaRPr lang="en-US" altLang="zh-CN" sz="1600" b="0" i="0">
              <a:solidFill>
                <a:schemeClr val="tx1">
                  <a:lumMod val="50000"/>
                  <a:lumOff val="50000"/>
                </a:schemeClr>
              </a:solidFill>
            </a:endParaRPr>
          </a:p>
          <a:p>
            <a:pPr marL="0" indent="0" algn="l"/>
            <a:endParaRPr lang="en-US" altLang="zh-CN" sz="1600" b="0" i="0">
              <a:solidFill>
                <a:schemeClr val="tx1">
                  <a:lumMod val="50000"/>
                  <a:lumOff val="50000"/>
                </a:schemeClr>
              </a:solidFill>
            </a:endParaRPr>
          </a:p>
        </p:txBody>
      </p:sp>
      <p:sp>
        <p:nvSpPr>
          <p:cNvPr id="6" name="文本框 5"/>
          <p:cNvSpPr txBox="1"/>
          <p:nvPr/>
        </p:nvSpPr>
        <p:spPr>
          <a:xfrm>
            <a:off x="9396246" y="6560075"/>
            <a:ext cx="1867357" cy="306705"/>
          </a:xfrm>
          <a:prstGeom prst="rect">
            <a:avLst/>
          </a:prstGeom>
          <a:noFill/>
        </p:spPr>
        <p:txBody>
          <a:bodyPr wrap="square" rtlCol="0">
            <a:spAutoFit/>
          </a:bodyPr>
          <a:lstStyle/>
          <a:p>
            <a:r>
              <a:rPr lang="en-US" altLang="zh-CN" sz="1400" dirty="0">
                <a:latin typeface="Calibri" panose="020F0502020204030204" charset="0"/>
                <a:cs typeface="Calibri" panose="020F0502020204030204" charset="0"/>
              </a:rPr>
              <a:t>July 12</a:t>
            </a:r>
            <a:r>
              <a:rPr lang="en-US" altLang="zh-CN" sz="1400" baseline="30000" dirty="0">
                <a:latin typeface="Calibri" panose="020F0502020204030204" charset="0"/>
                <a:cs typeface="Calibri" panose="020F0502020204030204" charset="0"/>
              </a:rPr>
              <a:t>th</a:t>
            </a:r>
            <a:r>
              <a:rPr lang="en-US" altLang="zh-CN" sz="1400" dirty="0">
                <a:latin typeface="Calibri" panose="020F0502020204030204" charset="0"/>
                <a:cs typeface="Calibri" panose="020F0502020204030204" charset="0"/>
              </a:rPr>
              <a:t>, 2026</a:t>
            </a:r>
            <a:endParaRPr lang="zh-CN" altLang="en-US" sz="1400" dirty="0">
              <a:latin typeface="Calibri" panose="020F0502020204030204" charset="0"/>
              <a:cs typeface="Calibri" panose="020F050202020403020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文本框 19"/>
          <p:cNvSpPr txBox="1"/>
          <p:nvPr/>
        </p:nvSpPr>
        <p:spPr>
          <a:xfrm>
            <a:off x="3359150" y="-26987"/>
            <a:ext cx="1135063" cy="252413"/>
          </a:xfrm>
          <a:prstGeom prst="rect">
            <a:avLst/>
          </a:prstGeom>
          <a:noFill/>
        </p:spPr>
        <p:txBody>
          <a:bodyPr>
            <a:spAutoFit/>
          </a:bodyPr>
          <a:lstStyle/>
          <a:p>
            <a:pPr marR="0" defTabSz="457200" fontAlgn="auto">
              <a:spcBef>
                <a:spcPts val="0"/>
              </a:spcBef>
              <a:spcAft>
                <a:spcPts val="0"/>
              </a:spcAft>
              <a:buClrTx/>
              <a:buSzTx/>
              <a:buFontTx/>
              <a:buNone/>
              <a:defRPr/>
            </a:pPr>
            <a:r>
              <a:rPr kumimoji="0" lang="en-US" altLang="zh-CN" sz="1050" kern="1200" cap="none" spc="0" normalizeH="0" baseline="0" noProof="1">
                <a:solidFill>
                  <a:schemeClr val="bg1"/>
                </a:solidFill>
                <a:latin typeface="Calibri" panose="020F0502020204030204" charset="0"/>
                <a:ea typeface="+mn-ea"/>
                <a:cs typeface="Calibri" panose="020F0502020204030204" charset="0"/>
              </a:rPr>
              <a:t>Peking University</a:t>
            </a:r>
            <a:endParaRPr kumimoji="0" lang="zh-CN" altLang="en-US" sz="1050" kern="1200" cap="none" spc="0" normalizeH="0" baseline="0" noProof="1">
              <a:solidFill>
                <a:schemeClr val="bg1"/>
              </a:solidFill>
              <a:latin typeface="Calibri" panose="020F0502020204030204" charset="0"/>
              <a:ea typeface="+mn-ea"/>
              <a:cs typeface="Calibri" panose="020F0502020204030204" charset="0"/>
            </a:endParaRPr>
          </a:p>
        </p:txBody>
      </p:sp>
      <p:sp>
        <p:nvSpPr>
          <p:cNvPr id="15" name="矩形 14"/>
          <p:cNvSpPr/>
          <p:nvPr/>
        </p:nvSpPr>
        <p:spPr>
          <a:xfrm>
            <a:off x="4060825" y="6573838"/>
            <a:ext cx="4114800" cy="279400"/>
          </a:xfrm>
          <a:prstGeom prst="rect">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chemeClr val="lt1"/>
              </a:solidFill>
              <a:effectLst/>
              <a:uLnTx/>
              <a:uFillTx/>
              <a:latin typeface="+mn-lt"/>
              <a:ea typeface="+mn-ea"/>
              <a:cs typeface="+mn-cs"/>
            </a:endParaRPr>
          </a:p>
        </p:txBody>
      </p:sp>
      <p:sp>
        <p:nvSpPr>
          <p:cNvPr id="16" name="矩形 15"/>
          <p:cNvSpPr/>
          <p:nvPr/>
        </p:nvSpPr>
        <p:spPr>
          <a:xfrm>
            <a:off x="8153400" y="6578600"/>
            <a:ext cx="4038600" cy="28575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5124" name="文本框 16"/>
          <p:cNvSpPr txBox="1"/>
          <p:nvPr/>
        </p:nvSpPr>
        <p:spPr>
          <a:xfrm>
            <a:off x="11922125" y="6559550"/>
            <a:ext cx="247650" cy="306705"/>
          </a:xfrm>
          <a:prstGeom prst="rect">
            <a:avLst/>
          </a:prstGeom>
          <a:noFill/>
          <a:ln w="9525">
            <a:noFill/>
          </a:ln>
        </p:spPr>
        <p:txBody>
          <a:bodyPr anchor="t" anchorCtr="0">
            <a:spAutoFit/>
          </a:bodyPr>
          <a:lstStyle/>
          <a:p>
            <a:r>
              <a:rPr lang="en-US" altLang="zh-CN" sz="1400" dirty="0">
                <a:latin typeface="Calibri" panose="020F0502020204030204" charset="0"/>
                <a:ea typeface="等线" panose="02010600030101010101" pitchFamily="2" charset="-122"/>
              </a:rPr>
              <a:t>3</a:t>
            </a:r>
          </a:p>
        </p:txBody>
      </p:sp>
      <p:sp>
        <p:nvSpPr>
          <p:cNvPr id="21" name="矩形 20"/>
          <p:cNvSpPr/>
          <p:nvPr/>
        </p:nvSpPr>
        <p:spPr>
          <a:xfrm>
            <a:off x="0" y="0"/>
            <a:ext cx="6096000" cy="266700"/>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457200" rtl="0" eaLnBrk="1" fontAlgn="auto" latinLnBrk="0" hangingPunct="1">
              <a:lnSpc>
                <a:spcPct val="100000"/>
              </a:lnSpc>
              <a:spcBef>
                <a:spcPts val="0"/>
              </a:spcBef>
              <a:spcAft>
                <a:spcPts val="0"/>
              </a:spcAft>
              <a:buClrTx/>
              <a:buSzTx/>
              <a:buFontTx/>
              <a:buNone/>
              <a:defRPr/>
            </a:pPr>
            <a:endParaRPr kumimoji="0" lang="zh-CN" altLang="en-US" sz="1400" b="0" i="0" u="none" strike="noStrike" kern="1200" cap="none" spc="0" normalizeH="0" baseline="0" noProof="0" dirty="0">
              <a:ln>
                <a:noFill/>
              </a:ln>
              <a:solidFill>
                <a:schemeClr val="lt1"/>
              </a:solidFill>
              <a:effectLst/>
              <a:uLnTx/>
              <a:uFillTx/>
              <a:latin typeface="Times New Roman" panose="02020603050405020304" pitchFamily="18" charset="0"/>
              <a:ea typeface="+mn-ea"/>
              <a:cs typeface="Times New Roman" panose="02020603050405020304" pitchFamily="18" charset="0"/>
            </a:endParaRPr>
          </a:p>
        </p:txBody>
      </p:sp>
      <p:sp>
        <p:nvSpPr>
          <p:cNvPr id="22" name="矩形 21"/>
          <p:cNvSpPr/>
          <p:nvPr/>
        </p:nvSpPr>
        <p:spPr>
          <a:xfrm>
            <a:off x="6096000" y="0"/>
            <a:ext cx="6096000" cy="2667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defRPr/>
            </a:pPr>
            <a:endParaRPr kumimoji="0" lang="zh-CN" altLang="en-US" sz="1400" b="0" i="0" u="none" strike="noStrike" kern="1200" cap="none" spc="0" normalizeH="0" baseline="0" noProof="0" dirty="0">
              <a:ln>
                <a:noFill/>
              </a:ln>
              <a:solidFill>
                <a:schemeClr val="accent2">
                  <a:lumMod val="50000"/>
                </a:schemeClr>
              </a:solidFill>
              <a:effectLst/>
              <a:uLnTx/>
              <a:uFillTx/>
              <a:latin typeface="Times New Roman" panose="02020603050405020304" pitchFamily="18" charset="0"/>
              <a:ea typeface="+mn-ea"/>
              <a:cs typeface="Times New Roman" panose="02020603050405020304" pitchFamily="18" charset="0"/>
            </a:endParaRPr>
          </a:p>
        </p:txBody>
      </p:sp>
      <p:sp>
        <p:nvSpPr>
          <p:cNvPr id="23" name="矩形 22"/>
          <p:cNvSpPr/>
          <p:nvPr/>
        </p:nvSpPr>
        <p:spPr>
          <a:xfrm>
            <a:off x="0" y="6578600"/>
            <a:ext cx="4038600" cy="279400"/>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5130" name="文本框 23"/>
          <p:cNvSpPr txBox="1"/>
          <p:nvPr/>
        </p:nvSpPr>
        <p:spPr>
          <a:xfrm>
            <a:off x="2308225" y="-30162"/>
            <a:ext cx="1512888" cy="307975"/>
          </a:xfrm>
          <a:prstGeom prst="rect">
            <a:avLst/>
          </a:prstGeom>
          <a:noFill/>
          <a:ln w="9525">
            <a:noFill/>
          </a:ln>
        </p:spPr>
        <p:txBody>
          <a:bodyPr anchor="t" anchorCtr="0">
            <a:spAutoFit/>
          </a:bodyPr>
          <a:lstStyle/>
          <a:p>
            <a:r>
              <a:rPr lang="en-US" altLang="zh-CN" sz="1400" dirty="0">
                <a:solidFill>
                  <a:schemeClr val="bg1"/>
                </a:solidFill>
                <a:latin typeface="Calibri" panose="020F0502020204030204" charset="0"/>
                <a:ea typeface="等线" panose="02010600030101010101" pitchFamily="2" charset="-122"/>
              </a:rPr>
              <a:t>Peking University</a:t>
            </a:r>
            <a:endParaRPr lang="zh-CN" altLang="en-US" sz="1400" dirty="0">
              <a:solidFill>
                <a:schemeClr val="bg1"/>
              </a:solidFill>
              <a:latin typeface="Calibri" panose="020F0502020204030204" charset="0"/>
              <a:ea typeface="等线" panose="02010600030101010101" pitchFamily="2" charset="-122"/>
            </a:endParaRPr>
          </a:p>
        </p:txBody>
      </p:sp>
      <p:sp>
        <p:nvSpPr>
          <p:cNvPr id="5132" name="矩形 25"/>
          <p:cNvSpPr/>
          <p:nvPr/>
        </p:nvSpPr>
        <p:spPr>
          <a:xfrm>
            <a:off x="0" y="461963"/>
            <a:ext cx="793750" cy="739775"/>
          </a:xfrm>
          <a:prstGeom prst="rect">
            <a:avLst/>
          </a:prstGeom>
          <a:solidFill>
            <a:srgbClr val="9A0001"/>
          </a:solidFill>
          <a:ln w="9525">
            <a:noFill/>
          </a:ln>
        </p:spPr>
        <p:txBody>
          <a:bodyPr anchor="ctr" anchorCtr="0"/>
          <a:lstStyle/>
          <a:p>
            <a:pPr algn="ctr"/>
            <a:endParaRPr lang="zh-CN" altLang="zh-CN" dirty="0">
              <a:solidFill>
                <a:srgbClr val="FFFFFF"/>
              </a:solidFill>
              <a:latin typeface="Calibri" panose="020F0502020204030204" charset="0"/>
              <a:ea typeface="等线" panose="02010600030101010101" pitchFamily="2" charset="-122"/>
            </a:endParaRPr>
          </a:p>
        </p:txBody>
      </p:sp>
      <p:sp>
        <p:nvSpPr>
          <p:cNvPr id="5133" name="文本框 26"/>
          <p:cNvSpPr txBox="1"/>
          <p:nvPr>
            <p:custDataLst>
              <p:tags r:id="rId1"/>
            </p:custDataLst>
          </p:nvPr>
        </p:nvSpPr>
        <p:spPr>
          <a:xfrm>
            <a:off x="932180" y="462280"/>
            <a:ext cx="4231640" cy="583565"/>
          </a:xfrm>
          <a:prstGeom prst="rect">
            <a:avLst/>
          </a:prstGeom>
          <a:noFill/>
          <a:ln w="9525">
            <a:noFill/>
          </a:ln>
        </p:spPr>
        <p:txBody>
          <a:bodyPr wrap="square" anchor="t" anchorCtr="0">
            <a:spAutoFit/>
          </a:bodyPr>
          <a:lstStyle/>
          <a:p>
            <a:r>
              <a:rPr lang="zh-CN" altLang="en-US" sz="3200" b="1" dirty="0">
                <a:solidFill>
                  <a:schemeClr val="tx1"/>
                </a:solidFill>
                <a:latin typeface="黑体" panose="02010609060101010101" charset="-122"/>
                <a:ea typeface="黑体" panose="02010609060101010101" charset="-122"/>
                <a:cs typeface="黑体" panose="02010609060101010101" charset="-122"/>
                <a:sym typeface="+mn-ea"/>
              </a:rPr>
              <a:t>宇宙线</a:t>
            </a:r>
            <a:r>
              <a:rPr lang="en-US" altLang="zh-CN" sz="3200" b="1" dirty="0">
                <a:solidFill>
                  <a:schemeClr val="tx1"/>
                </a:solidFill>
                <a:latin typeface="黑体" panose="02010609060101010101" charset="-122"/>
                <a:ea typeface="黑体" panose="02010609060101010101" charset="-122"/>
                <a:cs typeface="黑体" panose="02010609060101010101" charset="-122"/>
                <a:sym typeface="+mn-ea"/>
              </a:rPr>
              <a:t>μ</a:t>
            </a:r>
            <a:r>
              <a:rPr lang="zh-CN" altLang="en-US" sz="3200" b="1" dirty="0">
                <a:solidFill>
                  <a:schemeClr val="tx1"/>
                </a:solidFill>
                <a:latin typeface="黑体" panose="02010609060101010101" charset="-122"/>
                <a:ea typeface="黑体" panose="02010609060101010101" charset="-122"/>
                <a:cs typeface="黑体" panose="02010609060101010101" charset="-122"/>
                <a:sym typeface="+mn-ea"/>
              </a:rPr>
              <a:t>子</a:t>
            </a:r>
          </a:p>
        </p:txBody>
      </p:sp>
      <p:sp>
        <p:nvSpPr>
          <p:cNvPr id="3" name="文本框 2"/>
          <p:cNvSpPr txBox="1"/>
          <p:nvPr/>
        </p:nvSpPr>
        <p:spPr>
          <a:xfrm>
            <a:off x="202766" y="4332738"/>
            <a:ext cx="12080240" cy="1607820"/>
          </a:xfrm>
          <a:prstGeom prst="rect">
            <a:avLst/>
          </a:prstGeom>
        </p:spPr>
        <p:txBody>
          <a:bodyPr wrap="square">
            <a:noAutofit/>
          </a:bodyPr>
          <a:lstStyle/>
          <a:p>
            <a:pPr marL="285750" indent="-285750" algn="l">
              <a:buFont typeface="Arial" panose="020B0604020202020204" pitchFamily="34" charset="0"/>
              <a:buChar char="•"/>
            </a:pPr>
            <a:endParaRPr lang="zh-CN" altLang="en-US" sz="2400" b="1" i="0">
              <a:latin typeface="微软雅黑" panose="020B0503020204020204" charset="-122"/>
              <a:ea typeface="微软雅黑" panose="020B0503020204020204" charset="-122"/>
              <a:cs typeface="微软雅黑" panose="020B0503020204020204" charset="-122"/>
            </a:endParaRPr>
          </a:p>
          <a:p>
            <a:pPr marL="285750" indent="-285750" algn="l">
              <a:buFont typeface="Arial" panose="020B0604020202020204" pitchFamily="34" charset="0"/>
              <a:buChar char="•"/>
            </a:pPr>
            <a:r>
              <a:rPr lang="zh-CN" altLang="en-US" sz="2400" b="1" i="0">
                <a:latin typeface="微软雅黑" panose="020B0503020204020204" charset="-122"/>
                <a:ea typeface="微软雅黑" panose="020B0503020204020204" charset="-122"/>
                <a:cs typeface="微软雅黑" panose="020B0503020204020204" charset="-122"/>
              </a:rPr>
              <a:t>目前有很多观测</a:t>
            </a:r>
            <a:r>
              <a:rPr lang="en-US" altLang="zh-CN" sz="2400" b="1" i="0">
                <a:latin typeface="微软雅黑" panose="020B0503020204020204" charset="-122"/>
                <a:ea typeface="微软雅黑" panose="020B0503020204020204" charset="-122"/>
                <a:cs typeface="微软雅黑" panose="020B0503020204020204" charset="-122"/>
              </a:rPr>
              <a:t>μ</a:t>
            </a:r>
            <a:r>
              <a:rPr lang="zh-CN" altLang="en-US" sz="2400" b="1" i="0">
                <a:latin typeface="微软雅黑" panose="020B0503020204020204" charset="-122"/>
                <a:ea typeface="微软雅黑" panose="020B0503020204020204" charset="-122"/>
                <a:cs typeface="微软雅黑" panose="020B0503020204020204" charset="-122"/>
              </a:rPr>
              <a:t>子的实验，如</a:t>
            </a:r>
            <a:r>
              <a:rPr lang="en-US" altLang="zh-CN" sz="2400" b="1" i="0">
                <a:latin typeface="微软雅黑" panose="020B0503020204020204" charset="-122"/>
                <a:ea typeface="微软雅黑" panose="020B0503020204020204" charset="-122"/>
                <a:cs typeface="微软雅黑" panose="020B0503020204020204" charset="-122"/>
              </a:rPr>
              <a:t>L3+C</a:t>
            </a:r>
            <a:r>
              <a:rPr lang="zh-CN" altLang="en-US" sz="2400" b="1" i="0">
                <a:latin typeface="微软雅黑" panose="020B0503020204020204" charset="-122"/>
                <a:ea typeface="微软雅黑" panose="020B0503020204020204" charset="-122"/>
                <a:cs typeface="微软雅黑" panose="020B0503020204020204" charset="-122"/>
              </a:rPr>
              <a:t>实验，</a:t>
            </a:r>
            <a:r>
              <a:rPr lang="en-US" sz="2400" b="1" i="0">
                <a:latin typeface="微软雅黑" panose="020B0503020204020204" charset="-122"/>
                <a:ea typeface="微软雅黑" panose="020B0503020204020204" charset="-122"/>
                <a:cs typeface="微软雅黑" panose="020B0503020204020204" charset="-122"/>
              </a:rPr>
              <a:t>KASCADE</a:t>
            </a:r>
            <a:r>
              <a:rPr lang="zh-CN" altLang="en-US" sz="2400" b="1" i="0">
                <a:latin typeface="微软雅黑" panose="020B0503020204020204" charset="-122"/>
                <a:ea typeface="微软雅黑" panose="020B0503020204020204" charset="-122"/>
                <a:cs typeface="微软雅黑" panose="020B0503020204020204" charset="-122"/>
              </a:rPr>
              <a:t>实验。</a:t>
            </a:r>
          </a:p>
          <a:p>
            <a:pPr marL="285750" indent="-285750" algn="l">
              <a:buFont typeface="Arial" panose="020B0604020202020204" pitchFamily="34" charset="0"/>
              <a:buChar char="•"/>
            </a:pPr>
            <a:r>
              <a:rPr lang="zh-CN" altLang="en-US" sz="2400" b="1" i="0">
                <a:latin typeface="微软雅黑" panose="020B0503020204020204" charset="-122"/>
                <a:ea typeface="微软雅黑" panose="020B0503020204020204" charset="-122"/>
                <a:cs typeface="微软雅黑" panose="020B0503020204020204" charset="-122"/>
              </a:rPr>
              <a:t>有许多</a:t>
            </a:r>
            <a:r>
              <a:rPr lang="en-US" altLang="zh-CN" sz="2400" b="1" i="0">
                <a:latin typeface="微软雅黑" panose="020B0503020204020204" charset="-122"/>
                <a:ea typeface="微软雅黑" panose="020B0503020204020204" charset="-122"/>
                <a:cs typeface="微软雅黑" panose="020B0503020204020204" charset="-122"/>
              </a:rPr>
              <a:t>μ</a:t>
            </a:r>
            <a:r>
              <a:rPr lang="zh-CN" altLang="en-US" sz="2400" b="1" i="0">
                <a:latin typeface="微软雅黑" panose="020B0503020204020204" charset="-122"/>
                <a:ea typeface="微软雅黑" panose="020B0503020204020204" charset="-122"/>
                <a:cs typeface="微软雅黑" panose="020B0503020204020204" charset="-122"/>
              </a:rPr>
              <a:t>子通量的经验公式，如</a:t>
            </a:r>
            <a:r>
              <a:rPr lang="en-US" altLang="zh-CN" sz="2400" b="1">
                <a:latin typeface="微软雅黑" panose="020B0503020204020204" charset="-122"/>
                <a:ea typeface="微软雅黑" panose="020B0503020204020204" charset="-122"/>
                <a:cs typeface="微软雅黑" panose="020B0503020204020204" charset="-122"/>
                <a:sym typeface="+mn-ea"/>
              </a:rPr>
              <a:t>Gaisser</a:t>
            </a:r>
            <a:r>
              <a:rPr lang="zh-CN" altLang="en-US" sz="2400" b="1">
                <a:latin typeface="微软雅黑" panose="020B0503020204020204" charset="-122"/>
                <a:ea typeface="微软雅黑" panose="020B0503020204020204" charset="-122"/>
                <a:cs typeface="微软雅黑" panose="020B0503020204020204" charset="-122"/>
                <a:sym typeface="+mn-ea"/>
              </a:rPr>
              <a:t>公式，</a:t>
            </a:r>
            <a:r>
              <a:rPr lang="en-US" altLang="zh-CN" sz="2400" b="1">
                <a:latin typeface="微软雅黑" panose="020B0503020204020204" charset="-122"/>
                <a:ea typeface="微软雅黑" panose="020B0503020204020204" charset="-122"/>
                <a:cs typeface="微软雅黑" panose="020B0503020204020204" charset="-122"/>
                <a:sym typeface="+mn-ea"/>
              </a:rPr>
              <a:t>Bugaev</a:t>
            </a:r>
            <a:r>
              <a:rPr lang="zh-CN" altLang="en-US" sz="2400" b="1">
                <a:latin typeface="微软雅黑" panose="020B0503020204020204" charset="-122"/>
                <a:ea typeface="微软雅黑" panose="020B0503020204020204" charset="-122"/>
                <a:cs typeface="微软雅黑" panose="020B0503020204020204" charset="-122"/>
                <a:sym typeface="+mn-ea"/>
              </a:rPr>
              <a:t>公式。</a:t>
            </a:r>
            <a:endParaRPr lang="zh-CN" altLang="en-US" sz="2400" b="1" i="0">
              <a:latin typeface="微软雅黑" panose="020B0503020204020204" charset="-122"/>
              <a:ea typeface="微软雅黑" panose="020B0503020204020204" charset="-122"/>
              <a:cs typeface="微软雅黑" panose="020B0503020204020204" charset="-122"/>
            </a:endParaRPr>
          </a:p>
          <a:p>
            <a:pPr marL="285750" indent="-285750" algn="l">
              <a:buFont typeface="Arial" panose="020B0604020202020204" pitchFamily="34" charset="0"/>
              <a:buChar char="•"/>
            </a:pPr>
            <a:r>
              <a:rPr lang="zh-CN" altLang="en-US" sz="2400" b="1" i="0">
                <a:latin typeface="微软雅黑" panose="020B0503020204020204" charset="-122"/>
                <a:ea typeface="微软雅黑" panose="020B0503020204020204" charset="-122"/>
                <a:cs typeface="微软雅黑" panose="020B0503020204020204" charset="-122"/>
              </a:rPr>
              <a:t>许多宇宙射线模拟工具可以用于</a:t>
            </a:r>
            <a:r>
              <a:rPr lang="en-US" altLang="zh-CN" sz="2400" b="1" i="0">
                <a:latin typeface="微软雅黑" panose="020B0503020204020204" charset="-122"/>
                <a:ea typeface="微软雅黑" panose="020B0503020204020204" charset="-122"/>
                <a:cs typeface="微软雅黑" panose="020B0503020204020204" charset="-122"/>
              </a:rPr>
              <a:t>μ</a:t>
            </a:r>
            <a:r>
              <a:rPr lang="zh-CN" altLang="en-US" sz="2400" b="1" i="0">
                <a:latin typeface="微软雅黑" panose="020B0503020204020204" charset="-122"/>
                <a:ea typeface="微软雅黑" panose="020B0503020204020204" charset="-122"/>
                <a:cs typeface="微软雅黑" panose="020B0503020204020204" charset="-122"/>
              </a:rPr>
              <a:t>子通量的模拟，如</a:t>
            </a:r>
            <a:r>
              <a:rPr lang="en-US" altLang="zh-CN" sz="2400" b="1" i="0">
                <a:latin typeface="微软雅黑" panose="020B0503020204020204" charset="-122"/>
                <a:ea typeface="微软雅黑" panose="020B0503020204020204" charset="-122"/>
                <a:cs typeface="微软雅黑" panose="020B0503020204020204" charset="-122"/>
              </a:rPr>
              <a:t>CORSIKA,CRY</a:t>
            </a:r>
            <a:r>
              <a:rPr lang="en-US" altLang="zh-CN" sz="2400" b="1">
                <a:latin typeface="微软雅黑" panose="020B0503020204020204" charset="-122"/>
                <a:ea typeface="微软雅黑" panose="020B0503020204020204" charset="-122"/>
                <a:sym typeface="+mn-ea"/>
              </a:rPr>
              <a:t>,FLUKA,MCEq</a:t>
            </a:r>
            <a:r>
              <a:rPr lang="zh-CN" altLang="en-US" sz="2400" b="1">
                <a:latin typeface="微软雅黑" panose="020B0503020204020204" charset="-122"/>
                <a:ea typeface="微软雅黑" panose="020B0503020204020204" charset="-122"/>
                <a:sym typeface="+mn-ea"/>
              </a:rPr>
              <a:t>等。</a:t>
            </a:r>
            <a:endParaRPr lang="zh-CN" altLang="en-US" sz="2400" b="1" i="0">
              <a:latin typeface="微软雅黑" panose="020B0503020204020204" charset="-122"/>
              <a:ea typeface="微软雅黑" panose="020B0503020204020204" charset="-122"/>
              <a:cs typeface="微软雅黑" panose="020B0503020204020204" charset="-122"/>
            </a:endParaRPr>
          </a:p>
        </p:txBody>
      </p:sp>
      <p:pic>
        <p:nvPicPr>
          <p:cNvPr id="10" name="图片 9"/>
          <p:cNvPicPr>
            <a:picLocks noChangeAspect="1"/>
          </p:cNvPicPr>
          <p:nvPr/>
        </p:nvPicPr>
        <p:blipFill>
          <a:blip r:embed="rId4"/>
          <a:stretch>
            <a:fillRect/>
          </a:stretch>
        </p:blipFill>
        <p:spPr>
          <a:xfrm>
            <a:off x="3048000" y="858706"/>
            <a:ext cx="2447290" cy="3277870"/>
          </a:xfrm>
          <a:prstGeom prst="rect">
            <a:avLst/>
          </a:prstGeom>
        </p:spPr>
      </p:pic>
      <p:sp>
        <p:nvSpPr>
          <p:cNvPr id="6" name="文本框 5"/>
          <p:cNvSpPr txBox="1"/>
          <p:nvPr/>
        </p:nvSpPr>
        <p:spPr>
          <a:xfrm>
            <a:off x="3272155" y="4235635"/>
            <a:ext cx="2444115" cy="337185"/>
          </a:xfrm>
          <a:prstGeom prst="rect">
            <a:avLst/>
          </a:prstGeom>
          <a:noFill/>
        </p:spPr>
        <p:txBody>
          <a:bodyPr wrap="square" rtlCol="0" anchor="t">
            <a:spAutoFit/>
          </a:bodyPr>
          <a:lstStyle/>
          <a:p>
            <a:r>
              <a:rPr lang="en-US" altLang="zh-CN" sz="1600" b="1" dirty="0">
                <a:latin typeface="等线" panose="02010600030101010101" pitchFamily="2" charset="-122"/>
                <a:ea typeface="等线" panose="02010600030101010101" pitchFamily="2" charset="-122"/>
                <a:cs typeface="等线" panose="02010600030101010101" pitchFamily="2" charset="-122"/>
                <a:sym typeface="+mn-ea"/>
              </a:rPr>
              <a:t>L3+C</a:t>
            </a:r>
            <a:r>
              <a:rPr lang="zh-CN" altLang="en-US" sz="1600" b="1" dirty="0">
                <a:latin typeface="等线" panose="02010600030101010101" pitchFamily="2" charset="-122"/>
                <a:ea typeface="等线" panose="02010600030101010101" pitchFamily="2" charset="-122"/>
                <a:cs typeface="等线" panose="02010600030101010101" pitchFamily="2" charset="-122"/>
                <a:sym typeface="+mn-ea"/>
              </a:rPr>
              <a:t>实验测得的</a:t>
            </a:r>
            <a:r>
              <a:rPr lang="en-US" altLang="zh-CN" sz="1600" b="1" dirty="0">
                <a:latin typeface="等线" panose="02010600030101010101" pitchFamily="2" charset="-122"/>
                <a:ea typeface="等线" panose="02010600030101010101" pitchFamily="2" charset="-122"/>
                <a:cs typeface="等线" panose="02010600030101010101" pitchFamily="2" charset="-122"/>
                <a:sym typeface="+mn-ea"/>
              </a:rPr>
              <a:t>μ</a:t>
            </a:r>
            <a:r>
              <a:rPr lang="zh-CN" altLang="en-US" sz="1600" b="1" dirty="0">
                <a:latin typeface="等线" panose="02010600030101010101" pitchFamily="2" charset="-122"/>
                <a:ea typeface="等线" panose="02010600030101010101" pitchFamily="2" charset="-122"/>
                <a:cs typeface="等线" panose="02010600030101010101" pitchFamily="2" charset="-122"/>
                <a:sym typeface="+mn-ea"/>
              </a:rPr>
              <a:t>子通量</a:t>
            </a:r>
          </a:p>
        </p:txBody>
      </p:sp>
      <p:pic>
        <p:nvPicPr>
          <p:cNvPr id="12" name="图片 11"/>
          <p:cNvPicPr>
            <a:picLocks noChangeAspect="1"/>
          </p:cNvPicPr>
          <p:nvPr/>
        </p:nvPicPr>
        <p:blipFill>
          <a:blip r:embed="rId5"/>
          <a:stretch>
            <a:fillRect/>
          </a:stretch>
        </p:blipFill>
        <p:spPr>
          <a:xfrm>
            <a:off x="6385731" y="831850"/>
            <a:ext cx="4023995" cy="3329305"/>
          </a:xfrm>
          <a:prstGeom prst="rect">
            <a:avLst/>
          </a:prstGeom>
        </p:spPr>
      </p:pic>
      <p:sp>
        <p:nvSpPr>
          <p:cNvPr id="13" name="文本框 12"/>
          <p:cNvSpPr txBox="1"/>
          <p:nvPr/>
        </p:nvSpPr>
        <p:spPr>
          <a:xfrm>
            <a:off x="7671434" y="4159810"/>
            <a:ext cx="2444115" cy="337185"/>
          </a:xfrm>
          <a:prstGeom prst="rect">
            <a:avLst/>
          </a:prstGeom>
          <a:noFill/>
        </p:spPr>
        <p:txBody>
          <a:bodyPr wrap="square" rtlCol="0" anchor="t">
            <a:spAutoFit/>
          </a:bodyPr>
          <a:lstStyle/>
          <a:p>
            <a:r>
              <a:rPr lang="en-US" altLang="zh-CN" sz="1600" b="1" dirty="0">
                <a:latin typeface="等线" panose="02010600030101010101" pitchFamily="2" charset="-122"/>
                <a:ea typeface="等线" panose="02010600030101010101" pitchFamily="2" charset="-122"/>
                <a:cs typeface="等线" panose="02010600030101010101" pitchFamily="2" charset="-122"/>
                <a:sym typeface="+mn-ea"/>
              </a:rPr>
              <a:t>KASCADE</a:t>
            </a:r>
            <a:r>
              <a:rPr lang="zh-CN" altLang="en-US" sz="1600" b="1" dirty="0">
                <a:latin typeface="等线" panose="02010600030101010101" pitchFamily="2" charset="-122"/>
                <a:ea typeface="等线" panose="02010600030101010101" pitchFamily="2" charset="-122"/>
                <a:cs typeface="等线" panose="02010600030101010101" pitchFamily="2" charset="-122"/>
                <a:sym typeface="+mn-ea"/>
              </a:rPr>
              <a:t>探测器阵列</a:t>
            </a:r>
          </a:p>
        </p:txBody>
      </p:sp>
      <p:sp>
        <p:nvSpPr>
          <p:cNvPr id="2" name="文本框 1"/>
          <p:cNvSpPr txBox="1"/>
          <p:nvPr/>
        </p:nvSpPr>
        <p:spPr>
          <a:xfrm>
            <a:off x="5293360" y="5972175"/>
            <a:ext cx="7200265" cy="583565"/>
          </a:xfrm>
          <a:prstGeom prst="rect">
            <a:avLst/>
          </a:prstGeom>
        </p:spPr>
        <p:txBody>
          <a:bodyPr wrap="square">
            <a:spAutoFit/>
          </a:bodyPr>
          <a:lstStyle/>
          <a:p>
            <a:pPr marL="0" indent="0"/>
            <a:r>
              <a:rPr lang="en-US" altLang="zh-CN" sz="1600" b="0" i="0">
                <a:solidFill>
                  <a:schemeClr val="tx1">
                    <a:lumMod val="50000"/>
                    <a:lumOff val="50000"/>
                  </a:schemeClr>
                </a:solidFill>
              </a:rPr>
              <a:t>P. Achard </a:t>
            </a:r>
            <a:r>
              <a:rPr lang="en-US" altLang="zh-CN" sz="1600" b="0">
                <a:solidFill>
                  <a:schemeClr val="tx1">
                    <a:lumMod val="50000"/>
                    <a:lumOff val="50000"/>
                  </a:schemeClr>
                </a:solidFill>
              </a:rPr>
              <a:t>et al.</a:t>
            </a:r>
            <a:r>
              <a:rPr lang="en-US" altLang="zh-CN" sz="1600" b="0" i="0">
                <a:solidFill>
                  <a:schemeClr val="tx1">
                    <a:lumMod val="50000"/>
                    <a:lumOff val="50000"/>
                  </a:schemeClr>
                </a:solidFill>
              </a:rPr>
              <a:t> (L3 Collaboration), Phys. Lett. B 598, 15 (2004).</a:t>
            </a:r>
          </a:p>
          <a:p>
            <a:pPr marL="0" indent="0"/>
            <a:r>
              <a:rPr lang="en-US" altLang="zh-CN" sz="1600" b="0" i="0">
                <a:solidFill>
                  <a:schemeClr val="tx1">
                    <a:lumMod val="50000"/>
                    <a:lumOff val="50000"/>
                  </a:schemeClr>
                </a:solidFill>
              </a:rPr>
              <a:t>W.D. Apel et al. (KASCADE-Grande Collaboration), Astropart. Phys. 34, 476 (2011).</a:t>
            </a:r>
          </a:p>
        </p:txBody>
      </p:sp>
      <p:sp>
        <p:nvSpPr>
          <p:cNvPr id="4" name="文本框 3"/>
          <p:cNvSpPr txBox="1"/>
          <p:nvPr/>
        </p:nvSpPr>
        <p:spPr>
          <a:xfrm>
            <a:off x="9396246" y="6560075"/>
            <a:ext cx="1867357" cy="306705"/>
          </a:xfrm>
          <a:prstGeom prst="rect">
            <a:avLst/>
          </a:prstGeom>
          <a:noFill/>
        </p:spPr>
        <p:txBody>
          <a:bodyPr wrap="square" rtlCol="0">
            <a:spAutoFit/>
          </a:bodyPr>
          <a:lstStyle/>
          <a:p>
            <a:r>
              <a:rPr lang="en-US" altLang="zh-CN" sz="1400" dirty="0">
                <a:latin typeface="Calibri" panose="020F0502020204030204" charset="0"/>
                <a:cs typeface="Calibri" panose="020F0502020204030204" charset="0"/>
              </a:rPr>
              <a:t>July 12</a:t>
            </a:r>
            <a:r>
              <a:rPr lang="en-US" altLang="zh-CN" sz="1400" baseline="30000" dirty="0">
                <a:latin typeface="Calibri" panose="020F0502020204030204" charset="0"/>
                <a:cs typeface="Calibri" panose="020F0502020204030204" charset="0"/>
              </a:rPr>
              <a:t>th</a:t>
            </a:r>
            <a:r>
              <a:rPr lang="en-US" altLang="zh-CN" sz="1400" dirty="0">
                <a:latin typeface="Calibri" panose="020F0502020204030204" charset="0"/>
                <a:cs typeface="Calibri" panose="020F0502020204030204" charset="0"/>
              </a:rPr>
              <a:t>, 2026</a:t>
            </a:r>
            <a:endParaRPr lang="zh-CN" altLang="en-US" sz="1400" dirty="0">
              <a:latin typeface="Calibri" panose="020F0502020204030204" charset="0"/>
              <a:cs typeface="Calibri" panose="020F050202020403020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文本框 19"/>
          <p:cNvSpPr txBox="1"/>
          <p:nvPr/>
        </p:nvSpPr>
        <p:spPr>
          <a:xfrm>
            <a:off x="3359150" y="-26987"/>
            <a:ext cx="1135063" cy="252413"/>
          </a:xfrm>
          <a:prstGeom prst="rect">
            <a:avLst/>
          </a:prstGeom>
          <a:noFill/>
        </p:spPr>
        <p:txBody>
          <a:bodyPr>
            <a:spAutoFit/>
          </a:bodyPr>
          <a:lstStyle/>
          <a:p>
            <a:pPr marR="0" defTabSz="457200" fontAlgn="auto">
              <a:spcBef>
                <a:spcPts val="0"/>
              </a:spcBef>
              <a:spcAft>
                <a:spcPts val="0"/>
              </a:spcAft>
              <a:buClrTx/>
              <a:buSzTx/>
              <a:buFontTx/>
              <a:buNone/>
              <a:defRPr/>
            </a:pPr>
            <a:r>
              <a:rPr kumimoji="0" lang="en-US" altLang="zh-CN" sz="1050" kern="1200" cap="none" spc="0" normalizeH="0" baseline="0" noProof="1">
                <a:solidFill>
                  <a:schemeClr val="bg1"/>
                </a:solidFill>
                <a:latin typeface="Calibri" panose="020F0502020204030204" charset="0"/>
                <a:ea typeface="+mn-ea"/>
                <a:cs typeface="Calibri" panose="020F0502020204030204" charset="0"/>
              </a:rPr>
              <a:t>Peking University</a:t>
            </a:r>
            <a:endParaRPr kumimoji="0" lang="zh-CN" altLang="en-US" sz="1050" kern="1200" cap="none" spc="0" normalizeH="0" baseline="0" noProof="1">
              <a:solidFill>
                <a:schemeClr val="bg1"/>
              </a:solidFill>
              <a:latin typeface="Calibri" panose="020F0502020204030204" charset="0"/>
              <a:ea typeface="+mn-ea"/>
              <a:cs typeface="Calibri" panose="020F0502020204030204" charset="0"/>
            </a:endParaRPr>
          </a:p>
        </p:txBody>
      </p:sp>
      <p:sp>
        <p:nvSpPr>
          <p:cNvPr id="15" name="矩形 14"/>
          <p:cNvSpPr/>
          <p:nvPr/>
        </p:nvSpPr>
        <p:spPr>
          <a:xfrm>
            <a:off x="4060825" y="6573838"/>
            <a:ext cx="4114800" cy="279400"/>
          </a:xfrm>
          <a:prstGeom prst="rect">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chemeClr val="lt1"/>
              </a:solidFill>
              <a:effectLst/>
              <a:uLnTx/>
              <a:uFillTx/>
              <a:latin typeface="+mn-lt"/>
              <a:ea typeface="+mn-ea"/>
              <a:cs typeface="+mn-cs"/>
            </a:endParaRPr>
          </a:p>
        </p:txBody>
      </p:sp>
      <p:sp>
        <p:nvSpPr>
          <p:cNvPr id="16" name="矩形 15"/>
          <p:cNvSpPr/>
          <p:nvPr/>
        </p:nvSpPr>
        <p:spPr>
          <a:xfrm>
            <a:off x="8153400" y="6578600"/>
            <a:ext cx="4038600" cy="28575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5124" name="文本框 16"/>
          <p:cNvSpPr txBox="1"/>
          <p:nvPr/>
        </p:nvSpPr>
        <p:spPr>
          <a:xfrm>
            <a:off x="11922125" y="6559550"/>
            <a:ext cx="247650" cy="306705"/>
          </a:xfrm>
          <a:prstGeom prst="rect">
            <a:avLst/>
          </a:prstGeom>
          <a:noFill/>
          <a:ln w="9525">
            <a:noFill/>
          </a:ln>
        </p:spPr>
        <p:txBody>
          <a:bodyPr anchor="t" anchorCtr="0">
            <a:spAutoFit/>
          </a:bodyPr>
          <a:lstStyle/>
          <a:p>
            <a:r>
              <a:rPr lang="en-US" altLang="zh-CN" sz="1400" dirty="0">
                <a:latin typeface="Calibri" panose="020F0502020204030204" charset="0"/>
                <a:ea typeface="等线" panose="02010600030101010101" pitchFamily="2" charset="-122"/>
              </a:rPr>
              <a:t>4</a:t>
            </a:r>
          </a:p>
        </p:txBody>
      </p:sp>
      <p:sp>
        <p:nvSpPr>
          <p:cNvPr id="21" name="矩形 20"/>
          <p:cNvSpPr/>
          <p:nvPr/>
        </p:nvSpPr>
        <p:spPr>
          <a:xfrm>
            <a:off x="0" y="0"/>
            <a:ext cx="6096000" cy="266700"/>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457200" rtl="0" eaLnBrk="1" fontAlgn="auto" latinLnBrk="0" hangingPunct="1">
              <a:lnSpc>
                <a:spcPct val="100000"/>
              </a:lnSpc>
              <a:spcBef>
                <a:spcPts val="0"/>
              </a:spcBef>
              <a:spcAft>
                <a:spcPts val="0"/>
              </a:spcAft>
              <a:buClrTx/>
              <a:buSzTx/>
              <a:buFontTx/>
              <a:buNone/>
              <a:defRPr/>
            </a:pPr>
            <a:endParaRPr kumimoji="0" lang="zh-CN" altLang="en-US" sz="1400" b="0" i="0" u="none" strike="noStrike" kern="1200" cap="none" spc="0" normalizeH="0" baseline="0" noProof="0" dirty="0">
              <a:ln>
                <a:noFill/>
              </a:ln>
              <a:solidFill>
                <a:schemeClr val="lt1"/>
              </a:solidFill>
              <a:effectLst/>
              <a:uLnTx/>
              <a:uFillTx/>
              <a:latin typeface="Times New Roman" panose="02020603050405020304" pitchFamily="18" charset="0"/>
              <a:ea typeface="+mn-ea"/>
              <a:cs typeface="Times New Roman" panose="02020603050405020304" pitchFamily="18" charset="0"/>
            </a:endParaRPr>
          </a:p>
        </p:txBody>
      </p:sp>
      <p:sp>
        <p:nvSpPr>
          <p:cNvPr id="22" name="矩形 21"/>
          <p:cNvSpPr/>
          <p:nvPr/>
        </p:nvSpPr>
        <p:spPr>
          <a:xfrm>
            <a:off x="6096000" y="0"/>
            <a:ext cx="6096000" cy="2667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defRPr/>
            </a:pPr>
            <a:endParaRPr kumimoji="0" lang="zh-CN" altLang="en-US" sz="1400" b="0" i="0" u="none" strike="noStrike" kern="1200" cap="none" spc="0" normalizeH="0" baseline="0" noProof="0" dirty="0">
              <a:ln>
                <a:noFill/>
              </a:ln>
              <a:solidFill>
                <a:schemeClr val="accent2">
                  <a:lumMod val="50000"/>
                </a:schemeClr>
              </a:solidFill>
              <a:effectLst/>
              <a:uLnTx/>
              <a:uFillTx/>
              <a:latin typeface="Times New Roman" panose="02020603050405020304" pitchFamily="18" charset="0"/>
              <a:ea typeface="+mn-ea"/>
              <a:cs typeface="Times New Roman" panose="02020603050405020304" pitchFamily="18" charset="0"/>
            </a:endParaRPr>
          </a:p>
        </p:txBody>
      </p:sp>
      <p:sp>
        <p:nvSpPr>
          <p:cNvPr id="23" name="矩形 22"/>
          <p:cNvSpPr/>
          <p:nvPr/>
        </p:nvSpPr>
        <p:spPr>
          <a:xfrm>
            <a:off x="0" y="6578600"/>
            <a:ext cx="4038600" cy="279400"/>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5130" name="文本框 23"/>
          <p:cNvSpPr txBox="1"/>
          <p:nvPr/>
        </p:nvSpPr>
        <p:spPr>
          <a:xfrm>
            <a:off x="2308225" y="-30162"/>
            <a:ext cx="1512888" cy="307975"/>
          </a:xfrm>
          <a:prstGeom prst="rect">
            <a:avLst/>
          </a:prstGeom>
          <a:noFill/>
          <a:ln w="9525">
            <a:noFill/>
          </a:ln>
        </p:spPr>
        <p:txBody>
          <a:bodyPr anchor="t" anchorCtr="0">
            <a:spAutoFit/>
          </a:bodyPr>
          <a:lstStyle/>
          <a:p>
            <a:r>
              <a:rPr lang="en-US" altLang="zh-CN" sz="1400" dirty="0">
                <a:solidFill>
                  <a:schemeClr val="bg1"/>
                </a:solidFill>
                <a:latin typeface="Calibri" panose="020F0502020204030204" charset="0"/>
                <a:ea typeface="等线" panose="02010600030101010101" pitchFamily="2" charset="-122"/>
              </a:rPr>
              <a:t>Peking University</a:t>
            </a:r>
            <a:endParaRPr lang="zh-CN" altLang="en-US" sz="1400" dirty="0">
              <a:solidFill>
                <a:schemeClr val="bg1"/>
              </a:solidFill>
              <a:latin typeface="Calibri" panose="020F0502020204030204" charset="0"/>
              <a:ea typeface="等线" panose="02010600030101010101" pitchFamily="2" charset="-122"/>
            </a:endParaRPr>
          </a:p>
        </p:txBody>
      </p:sp>
      <p:sp>
        <p:nvSpPr>
          <p:cNvPr id="5132" name="矩形 25"/>
          <p:cNvSpPr/>
          <p:nvPr/>
        </p:nvSpPr>
        <p:spPr>
          <a:xfrm>
            <a:off x="0" y="461963"/>
            <a:ext cx="793750" cy="739775"/>
          </a:xfrm>
          <a:prstGeom prst="rect">
            <a:avLst/>
          </a:prstGeom>
          <a:solidFill>
            <a:srgbClr val="9A0001"/>
          </a:solidFill>
          <a:ln w="9525">
            <a:noFill/>
          </a:ln>
        </p:spPr>
        <p:txBody>
          <a:bodyPr anchor="ctr" anchorCtr="0"/>
          <a:lstStyle/>
          <a:p>
            <a:pPr algn="ctr"/>
            <a:endParaRPr lang="zh-CN" altLang="zh-CN" dirty="0">
              <a:solidFill>
                <a:srgbClr val="FFFFFF"/>
              </a:solidFill>
              <a:latin typeface="Calibri" panose="020F0502020204030204" charset="0"/>
              <a:ea typeface="等线" panose="02010600030101010101" pitchFamily="2" charset="-122"/>
            </a:endParaRPr>
          </a:p>
        </p:txBody>
      </p:sp>
      <p:sp>
        <p:nvSpPr>
          <p:cNvPr id="5133" name="文本框 26"/>
          <p:cNvSpPr txBox="1"/>
          <p:nvPr>
            <p:custDataLst>
              <p:tags r:id="rId1"/>
            </p:custDataLst>
          </p:nvPr>
        </p:nvSpPr>
        <p:spPr>
          <a:xfrm>
            <a:off x="982663" y="601663"/>
            <a:ext cx="3340100" cy="583565"/>
          </a:xfrm>
          <a:prstGeom prst="rect">
            <a:avLst/>
          </a:prstGeom>
          <a:noFill/>
          <a:ln w="9525">
            <a:noFill/>
          </a:ln>
        </p:spPr>
        <p:txBody>
          <a:bodyPr anchor="t" anchorCtr="0">
            <a:spAutoFit/>
          </a:bodyPr>
          <a:lstStyle/>
          <a:p>
            <a:r>
              <a:rPr lang="zh-CN" altLang="en-US" sz="3200" b="1" dirty="0">
                <a:solidFill>
                  <a:schemeClr val="tx1"/>
                </a:solidFill>
                <a:latin typeface="黑体" panose="02010609060101010101" charset="-122"/>
                <a:ea typeface="黑体" panose="02010609060101010101" charset="-122"/>
                <a:cs typeface="黑体" panose="02010609060101010101" charset="-122"/>
                <a:sym typeface="+mn-ea"/>
              </a:rPr>
              <a:t>什么是</a:t>
            </a:r>
            <a:r>
              <a:rPr lang="en-US" altLang="zh-CN" sz="3200" b="1" dirty="0">
                <a:solidFill>
                  <a:schemeClr val="tx1"/>
                </a:solidFill>
                <a:latin typeface="黑体" panose="02010609060101010101" charset="-122"/>
                <a:ea typeface="黑体" panose="02010609060101010101" charset="-122"/>
                <a:cs typeface="黑体" panose="02010609060101010101" charset="-122"/>
                <a:sym typeface="+mn-ea"/>
              </a:rPr>
              <a:t>CORSIKA</a:t>
            </a:r>
            <a:r>
              <a:rPr lang="zh-CN" altLang="en-US" sz="3200" b="1" dirty="0">
                <a:solidFill>
                  <a:schemeClr val="tx1"/>
                </a:solidFill>
                <a:latin typeface="黑体" panose="02010609060101010101" charset="-122"/>
                <a:ea typeface="黑体" panose="02010609060101010101" charset="-122"/>
                <a:cs typeface="黑体" panose="02010609060101010101" charset="-122"/>
                <a:sym typeface="+mn-ea"/>
              </a:rPr>
              <a:t>？</a:t>
            </a:r>
          </a:p>
        </p:txBody>
      </p:sp>
      <p:sp>
        <p:nvSpPr>
          <p:cNvPr id="2" name="文本框 1"/>
          <p:cNvSpPr txBox="1"/>
          <p:nvPr/>
        </p:nvSpPr>
        <p:spPr>
          <a:xfrm>
            <a:off x="462280" y="1534160"/>
            <a:ext cx="5447665" cy="3784600"/>
          </a:xfrm>
          <a:prstGeom prst="rect">
            <a:avLst/>
          </a:prstGeom>
        </p:spPr>
        <p:txBody>
          <a:bodyPr wrap="square">
            <a:spAutoFit/>
          </a:bodyPr>
          <a:lstStyle/>
          <a:p>
            <a:pPr marL="285750" indent="-285750" algn="l">
              <a:buFont typeface="Arial" panose="020B0604020202020204" pitchFamily="34" charset="0"/>
              <a:buChar char="•"/>
            </a:pPr>
            <a:r>
              <a:rPr lang="en-US" altLang="zh-CN" sz="2000" b="1" i="0">
                <a:solidFill>
                  <a:schemeClr val="tx1"/>
                </a:solidFill>
                <a:latin typeface="微软雅黑" panose="020B0503020204020204" charset="-122"/>
                <a:ea typeface="微软雅黑" panose="020B0503020204020204" charset="-122"/>
                <a:cs typeface="微软雅黑" panose="020B0503020204020204" charset="-122"/>
              </a:rPr>
              <a:t>CORSIKA</a:t>
            </a:r>
            <a:r>
              <a:rPr lang="zh-CN" altLang="en-US" sz="2000" b="1" i="0">
                <a:solidFill>
                  <a:schemeClr val="tx1"/>
                </a:solidFill>
                <a:latin typeface="微软雅黑" panose="020B0503020204020204" charset="-122"/>
                <a:ea typeface="微软雅黑" panose="020B0503020204020204" charset="-122"/>
                <a:cs typeface="微软雅黑" panose="020B0503020204020204" charset="-122"/>
              </a:rPr>
              <a:t>（</a:t>
            </a:r>
            <a:r>
              <a:rPr lang="en-US" altLang="zh-CN" sz="2000" b="1" i="0">
                <a:solidFill>
                  <a:schemeClr val="tx1"/>
                </a:solidFill>
                <a:latin typeface="微软雅黑" panose="020B0503020204020204" charset="-122"/>
                <a:ea typeface="微软雅黑" panose="020B0503020204020204" charset="-122"/>
                <a:cs typeface="微软雅黑" panose="020B0503020204020204" charset="-122"/>
              </a:rPr>
              <a:t>COsmic Ray SImulations for KAscade</a:t>
            </a:r>
            <a:r>
              <a:rPr lang="zh-CN" altLang="en-US" sz="2000" b="1" i="0">
                <a:solidFill>
                  <a:schemeClr val="tx1"/>
                </a:solidFill>
                <a:latin typeface="微软雅黑" panose="020B0503020204020204" charset="-122"/>
                <a:ea typeface="微软雅黑" panose="020B0503020204020204" charset="-122"/>
                <a:cs typeface="微软雅黑" panose="020B0503020204020204" charset="-122"/>
              </a:rPr>
              <a:t>）是由德国卡尔斯鲁厄研究中心开发的用于模拟宇宙线粒子引发的广延大气簇射的程序。</a:t>
            </a:r>
          </a:p>
          <a:p>
            <a:pPr marL="285750" indent="-285750" algn="l">
              <a:buFont typeface="Arial" panose="020B0604020202020204" pitchFamily="34" charset="0"/>
              <a:buChar char="•"/>
            </a:pPr>
            <a:endParaRPr lang="zh-CN" altLang="en-US" sz="2000" b="1" i="0">
              <a:solidFill>
                <a:schemeClr val="tx1"/>
              </a:solidFill>
              <a:latin typeface="微软雅黑" panose="020B0503020204020204" charset="-122"/>
              <a:ea typeface="微软雅黑" panose="020B0503020204020204" charset="-122"/>
              <a:cs typeface="微软雅黑" panose="020B0503020204020204" charset="-122"/>
            </a:endParaRPr>
          </a:p>
          <a:p>
            <a:pPr marL="285750" indent="-285750" algn="l">
              <a:buFont typeface="Arial" panose="020B0604020202020204" pitchFamily="34" charset="0"/>
              <a:buChar char="•"/>
            </a:pPr>
            <a:r>
              <a:rPr lang="zh-CN" altLang="en-US" sz="2000" b="1" i="0">
                <a:solidFill>
                  <a:schemeClr val="tx1"/>
                </a:solidFill>
                <a:latin typeface="微软雅黑" panose="020B0503020204020204" charset="-122"/>
                <a:ea typeface="微软雅黑" panose="020B0503020204020204" charset="-122"/>
                <a:cs typeface="微软雅黑" panose="020B0503020204020204" charset="-122"/>
              </a:rPr>
              <a:t>程序可以模拟由质子等初级宇宙线粒子在大气中引发的完整级联过程。</a:t>
            </a:r>
          </a:p>
          <a:p>
            <a:pPr marL="285750" indent="-285750" algn="l">
              <a:buFont typeface="Arial" panose="020B0604020202020204" pitchFamily="34" charset="0"/>
              <a:buChar char="•"/>
            </a:pPr>
            <a:endParaRPr lang="zh-CN" altLang="en-US" sz="2000" b="1" i="0">
              <a:solidFill>
                <a:schemeClr val="tx1"/>
              </a:solidFill>
              <a:latin typeface="微软雅黑" panose="020B0503020204020204" charset="-122"/>
              <a:ea typeface="微软雅黑" panose="020B0503020204020204" charset="-122"/>
              <a:cs typeface="微软雅黑" panose="020B0503020204020204" charset="-122"/>
            </a:endParaRPr>
          </a:p>
          <a:p>
            <a:pPr marL="285750" indent="-285750" algn="l">
              <a:buFont typeface="Arial" panose="020B0604020202020204" pitchFamily="34" charset="0"/>
              <a:buChar char="•"/>
            </a:pPr>
            <a:r>
              <a:rPr lang="en-US" altLang="zh-CN" sz="2000" b="1" i="0">
                <a:solidFill>
                  <a:schemeClr val="tx1"/>
                </a:solidFill>
                <a:latin typeface="微软雅黑" panose="020B0503020204020204" charset="-122"/>
                <a:ea typeface="微软雅黑" panose="020B0503020204020204" charset="-122"/>
                <a:cs typeface="微软雅黑" panose="020B0503020204020204" charset="-122"/>
              </a:rPr>
              <a:t>CORSIKA</a:t>
            </a:r>
            <a:r>
              <a:rPr lang="zh-CN" altLang="en-US" sz="2000" b="1" i="0">
                <a:solidFill>
                  <a:schemeClr val="tx1"/>
                </a:solidFill>
                <a:latin typeface="微软雅黑" panose="020B0503020204020204" charset="-122"/>
                <a:ea typeface="微软雅黑" panose="020B0503020204020204" charset="-122"/>
                <a:cs typeface="微软雅黑" panose="020B0503020204020204" charset="-122"/>
              </a:rPr>
              <a:t>有多种高能强相互作用模型（</a:t>
            </a:r>
            <a:r>
              <a:rPr lang="en-US" altLang="zh-CN" sz="2000" b="1" i="0">
                <a:solidFill>
                  <a:schemeClr val="tx1"/>
                </a:solidFill>
                <a:latin typeface="微软雅黑" panose="020B0503020204020204" charset="-122"/>
                <a:ea typeface="微软雅黑" panose="020B0503020204020204" charset="-122"/>
                <a:cs typeface="微软雅黑" panose="020B0503020204020204" charset="-122"/>
              </a:rPr>
              <a:t>QGSJET、DPMJET、SIBYLL、EPOS</a:t>
            </a:r>
            <a:r>
              <a:rPr lang="zh-CN" altLang="en-US" sz="2000" b="1" i="0">
                <a:solidFill>
                  <a:schemeClr val="tx1"/>
                </a:solidFill>
                <a:latin typeface="微软雅黑" panose="020B0503020204020204" charset="-122"/>
                <a:ea typeface="微软雅黑" panose="020B0503020204020204" charset="-122"/>
                <a:cs typeface="微软雅黑" panose="020B0503020204020204" charset="-122"/>
              </a:rPr>
              <a:t>）和低能强相互作用模型（</a:t>
            </a:r>
            <a:r>
              <a:rPr lang="en-US" altLang="zh-CN" sz="2000" b="1" i="0">
                <a:solidFill>
                  <a:schemeClr val="tx1"/>
                </a:solidFill>
                <a:latin typeface="微软雅黑" panose="020B0503020204020204" charset="-122"/>
                <a:ea typeface="微软雅黑" panose="020B0503020204020204" charset="-122"/>
                <a:cs typeface="微软雅黑" panose="020B0503020204020204" charset="-122"/>
              </a:rPr>
              <a:t>GHEISHA、FLUKA、UrQMD</a:t>
            </a:r>
            <a:r>
              <a:rPr lang="zh-CN" altLang="en-US" sz="2000" b="1" i="0">
                <a:solidFill>
                  <a:schemeClr val="tx1"/>
                </a:solidFill>
                <a:latin typeface="微软雅黑" panose="020B0503020204020204" charset="-122"/>
                <a:ea typeface="微软雅黑" panose="020B0503020204020204" charset="-122"/>
                <a:cs typeface="微软雅黑" panose="020B0503020204020204" charset="-122"/>
              </a:rPr>
              <a:t>）可以选择。</a:t>
            </a:r>
          </a:p>
        </p:txBody>
      </p:sp>
      <p:pic>
        <p:nvPicPr>
          <p:cNvPr id="5" name="图片 4"/>
          <p:cNvPicPr/>
          <p:nvPr/>
        </p:nvPicPr>
        <p:blipFill>
          <a:blip r:embed="rId4"/>
          <a:stretch>
            <a:fillRect/>
          </a:stretch>
        </p:blipFill>
        <p:spPr>
          <a:xfrm>
            <a:off x="7662545" y="1594485"/>
            <a:ext cx="1335405" cy="2862580"/>
          </a:xfrm>
          <a:prstGeom prst="rect">
            <a:avLst/>
          </a:prstGeom>
        </p:spPr>
      </p:pic>
      <p:pic>
        <p:nvPicPr>
          <p:cNvPr id="6" name="图片 5"/>
          <p:cNvPicPr/>
          <p:nvPr/>
        </p:nvPicPr>
        <p:blipFill>
          <a:blip r:embed="rId5"/>
          <a:stretch>
            <a:fillRect/>
          </a:stretch>
        </p:blipFill>
        <p:spPr>
          <a:xfrm>
            <a:off x="6327140" y="1594485"/>
            <a:ext cx="1335405" cy="2862580"/>
          </a:xfrm>
          <a:prstGeom prst="rect">
            <a:avLst/>
          </a:prstGeom>
        </p:spPr>
      </p:pic>
      <p:pic>
        <p:nvPicPr>
          <p:cNvPr id="7" name="图片 6"/>
          <p:cNvPicPr/>
          <p:nvPr/>
        </p:nvPicPr>
        <p:blipFill>
          <a:blip r:embed="rId6"/>
          <a:stretch>
            <a:fillRect/>
          </a:stretch>
        </p:blipFill>
        <p:spPr>
          <a:xfrm>
            <a:off x="8997950" y="1594485"/>
            <a:ext cx="1335405" cy="2862580"/>
          </a:xfrm>
          <a:prstGeom prst="rect">
            <a:avLst/>
          </a:prstGeom>
        </p:spPr>
      </p:pic>
      <p:pic>
        <p:nvPicPr>
          <p:cNvPr id="8" name="图片 7"/>
          <p:cNvPicPr/>
          <p:nvPr/>
        </p:nvPicPr>
        <p:blipFill>
          <a:blip r:embed="rId7"/>
          <a:stretch>
            <a:fillRect/>
          </a:stretch>
        </p:blipFill>
        <p:spPr>
          <a:xfrm>
            <a:off x="10333355" y="1594485"/>
            <a:ext cx="1335405" cy="2862580"/>
          </a:xfrm>
          <a:prstGeom prst="rect">
            <a:avLst/>
          </a:prstGeom>
        </p:spPr>
      </p:pic>
      <p:sp>
        <p:nvSpPr>
          <p:cNvPr id="11" name="文本框 10"/>
          <p:cNvSpPr txBox="1"/>
          <p:nvPr/>
        </p:nvSpPr>
        <p:spPr>
          <a:xfrm>
            <a:off x="7448550" y="4966335"/>
            <a:ext cx="3803650" cy="337185"/>
          </a:xfrm>
          <a:prstGeom prst="rect">
            <a:avLst/>
          </a:prstGeom>
          <a:noFill/>
        </p:spPr>
        <p:txBody>
          <a:bodyPr wrap="square" rtlCol="0">
            <a:spAutoFit/>
          </a:bodyPr>
          <a:lstStyle/>
          <a:p>
            <a:r>
              <a:rPr lang="zh-CN" altLang="en-US" sz="1600" b="1">
                <a:latin typeface="等线" panose="02010600030101010101" pitchFamily="2" charset="-122"/>
                <a:ea typeface="等线" panose="02010600030101010101" pitchFamily="2" charset="-122"/>
                <a:cs typeface="Arial" panose="020B0604020202020204" pitchFamily="34" charset="0"/>
              </a:rPr>
              <a:t>不同初级粒子产生的簇射束流剖面图</a:t>
            </a:r>
          </a:p>
        </p:txBody>
      </p:sp>
      <p:sp>
        <p:nvSpPr>
          <p:cNvPr id="12" name="文本框 11"/>
          <p:cNvSpPr txBox="1"/>
          <p:nvPr/>
        </p:nvSpPr>
        <p:spPr>
          <a:xfrm>
            <a:off x="6541770" y="4527550"/>
            <a:ext cx="906780" cy="368300"/>
          </a:xfrm>
          <a:prstGeom prst="rect">
            <a:avLst/>
          </a:prstGeom>
          <a:noFill/>
        </p:spPr>
        <p:txBody>
          <a:bodyPr wrap="square" rtlCol="0">
            <a:spAutoFit/>
          </a:bodyPr>
          <a:lstStyle/>
          <a:p>
            <a:r>
              <a:rPr lang="en-US" altLang="zh-CN">
                <a:solidFill>
                  <a:srgbClr val="FF0000"/>
                </a:solidFill>
              </a:rPr>
              <a:t>Photon</a:t>
            </a:r>
          </a:p>
        </p:txBody>
      </p:sp>
      <p:sp>
        <p:nvSpPr>
          <p:cNvPr id="13" name="文本框 12"/>
          <p:cNvSpPr txBox="1"/>
          <p:nvPr/>
        </p:nvSpPr>
        <p:spPr>
          <a:xfrm>
            <a:off x="7879715" y="4527550"/>
            <a:ext cx="906780" cy="368300"/>
          </a:xfrm>
          <a:prstGeom prst="rect">
            <a:avLst/>
          </a:prstGeom>
          <a:noFill/>
        </p:spPr>
        <p:txBody>
          <a:bodyPr wrap="square" rtlCol="0">
            <a:spAutoFit/>
          </a:bodyPr>
          <a:lstStyle/>
          <a:p>
            <a:r>
              <a:rPr lang="en-US" altLang="zh-CN">
                <a:solidFill>
                  <a:srgbClr val="FF0000"/>
                </a:solidFill>
              </a:rPr>
              <a:t>Proton</a:t>
            </a:r>
          </a:p>
        </p:txBody>
      </p:sp>
      <p:sp>
        <p:nvSpPr>
          <p:cNvPr id="14" name="文本框 13"/>
          <p:cNvSpPr txBox="1"/>
          <p:nvPr/>
        </p:nvSpPr>
        <p:spPr>
          <a:xfrm>
            <a:off x="9370695" y="4527550"/>
            <a:ext cx="906780" cy="368300"/>
          </a:xfrm>
          <a:prstGeom prst="rect">
            <a:avLst/>
          </a:prstGeom>
          <a:noFill/>
        </p:spPr>
        <p:txBody>
          <a:bodyPr wrap="square" rtlCol="0">
            <a:spAutoFit/>
          </a:bodyPr>
          <a:lstStyle/>
          <a:p>
            <a:r>
              <a:rPr lang="en-US" altLang="zh-CN">
                <a:solidFill>
                  <a:srgbClr val="FF0000"/>
                </a:solidFill>
              </a:rPr>
              <a:t>Iron</a:t>
            </a:r>
          </a:p>
        </p:txBody>
      </p:sp>
      <p:sp>
        <p:nvSpPr>
          <p:cNvPr id="17" name="文本框 16"/>
          <p:cNvSpPr txBox="1"/>
          <p:nvPr/>
        </p:nvSpPr>
        <p:spPr>
          <a:xfrm>
            <a:off x="10645775" y="4527550"/>
            <a:ext cx="906780" cy="368300"/>
          </a:xfrm>
          <a:prstGeom prst="rect">
            <a:avLst/>
          </a:prstGeom>
          <a:noFill/>
        </p:spPr>
        <p:txBody>
          <a:bodyPr wrap="square" rtlCol="0">
            <a:spAutoFit/>
          </a:bodyPr>
          <a:lstStyle/>
          <a:p>
            <a:r>
              <a:rPr lang="en-US" altLang="zh-CN">
                <a:solidFill>
                  <a:srgbClr val="FF0000"/>
                </a:solidFill>
              </a:rPr>
              <a:t>Muon</a:t>
            </a:r>
          </a:p>
        </p:txBody>
      </p:sp>
      <p:sp>
        <p:nvSpPr>
          <p:cNvPr id="18" name="文本框 17"/>
          <p:cNvSpPr txBox="1"/>
          <p:nvPr/>
        </p:nvSpPr>
        <p:spPr>
          <a:xfrm>
            <a:off x="8997950" y="6222365"/>
            <a:ext cx="3133090" cy="337185"/>
          </a:xfrm>
          <a:prstGeom prst="rect">
            <a:avLst/>
          </a:prstGeom>
        </p:spPr>
        <p:txBody>
          <a:bodyPr wrap="square">
            <a:spAutoFit/>
          </a:bodyPr>
          <a:lstStyle/>
          <a:p>
            <a:r>
              <a:rPr lang="en-US" altLang="zh-CN" sz="1600">
                <a:hlinkClick r:id="rId8" action="ppaction://hlinkfile"/>
              </a:rPr>
              <a:t>https://www.iap.kit.edu/corsika/</a:t>
            </a:r>
            <a:endParaRPr lang="en-US" altLang="zh-CN" sz="1600"/>
          </a:p>
        </p:txBody>
      </p:sp>
      <p:sp>
        <p:nvSpPr>
          <p:cNvPr id="3" name="文本框 2"/>
          <p:cNvSpPr txBox="1"/>
          <p:nvPr/>
        </p:nvSpPr>
        <p:spPr>
          <a:xfrm>
            <a:off x="9396246" y="6560075"/>
            <a:ext cx="1867357" cy="306705"/>
          </a:xfrm>
          <a:prstGeom prst="rect">
            <a:avLst/>
          </a:prstGeom>
          <a:noFill/>
        </p:spPr>
        <p:txBody>
          <a:bodyPr wrap="square" rtlCol="0">
            <a:spAutoFit/>
          </a:bodyPr>
          <a:lstStyle/>
          <a:p>
            <a:r>
              <a:rPr lang="en-US" altLang="zh-CN" sz="1400" dirty="0">
                <a:latin typeface="Calibri" panose="020F0502020204030204" charset="0"/>
                <a:cs typeface="Calibri" panose="020F0502020204030204" charset="0"/>
              </a:rPr>
              <a:t>July 12</a:t>
            </a:r>
            <a:r>
              <a:rPr lang="en-US" altLang="zh-CN" sz="1400" baseline="30000" dirty="0">
                <a:latin typeface="Calibri" panose="020F0502020204030204" charset="0"/>
                <a:cs typeface="Calibri" panose="020F0502020204030204" charset="0"/>
              </a:rPr>
              <a:t>th</a:t>
            </a:r>
            <a:r>
              <a:rPr lang="en-US" altLang="zh-CN" sz="1400" dirty="0">
                <a:latin typeface="Calibri" panose="020F0502020204030204" charset="0"/>
                <a:cs typeface="Calibri" panose="020F0502020204030204" charset="0"/>
              </a:rPr>
              <a:t>, 2026</a:t>
            </a:r>
            <a:endParaRPr lang="zh-CN" altLang="en-US" sz="1400" dirty="0">
              <a:latin typeface="Calibri" panose="020F0502020204030204" charset="0"/>
              <a:cs typeface="Calibri" panose="020F050202020403020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文本框 19"/>
          <p:cNvSpPr txBox="1"/>
          <p:nvPr/>
        </p:nvSpPr>
        <p:spPr>
          <a:xfrm>
            <a:off x="3359150" y="-26987"/>
            <a:ext cx="1135063" cy="252413"/>
          </a:xfrm>
          <a:prstGeom prst="rect">
            <a:avLst/>
          </a:prstGeom>
          <a:noFill/>
        </p:spPr>
        <p:txBody>
          <a:bodyPr>
            <a:spAutoFit/>
          </a:bodyPr>
          <a:lstStyle/>
          <a:p>
            <a:pPr marR="0" defTabSz="457200" fontAlgn="auto">
              <a:spcBef>
                <a:spcPts val="0"/>
              </a:spcBef>
              <a:spcAft>
                <a:spcPts val="0"/>
              </a:spcAft>
              <a:buClrTx/>
              <a:buSzTx/>
              <a:buFontTx/>
              <a:buNone/>
              <a:defRPr/>
            </a:pPr>
            <a:r>
              <a:rPr kumimoji="0" lang="en-US" altLang="zh-CN" sz="1050" kern="1200" cap="none" spc="0" normalizeH="0" baseline="0" noProof="1">
                <a:solidFill>
                  <a:schemeClr val="bg1"/>
                </a:solidFill>
                <a:latin typeface="Calibri" panose="020F0502020204030204" charset="0"/>
                <a:ea typeface="+mn-ea"/>
                <a:cs typeface="Calibri" panose="020F0502020204030204" charset="0"/>
              </a:rPr>
              <a:t>Peking University</a:t>
            </a:r>
            <a:endParaRPr kumimoji="0" lang="zh-CN" altLang="en-US" sz="1050" kern="1200" cap="none" spc="0" normalizeH="0" baseline="0" noProof="1">
              <a:solidFill>
                <a:schemeClr val="bg1"/>
              </a:solidFill>
              <a:latin typeface="Calibri" panose="020F0502020204030204" charset="0"/>
              <a:ea typeface="+mn-ea"/>
              <a:cs typeface="Calibri" panose="020F0502020204030204" charset="0"/>
            </a:endParaRPr>
          </a:p>
        </p:txBody>
      </p:sp>
      <p:sp>
        <p:nvSpPr>
          <p:cNvPr id="15" name="矩形 14"/>
          <p:cNvSpPr/>
          <p:nvPr/>
        </p:nvSpPr>
        <p:spPr>
          <a:xfrm>
            <a:off x="4060825" y="6573838"/>
            <a:ext cx="4114800" cy="279400"/>
          </a:xfrm>
          <a:prstGeom prst="rect">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chemeClr val="lt1"/>
              </a:solidFill>
              <a:effectLst/>
              <a:uLnTx/>
              <a:uFillTx/>
              <a:latin typeface="+mn-lt"/>
              <a:ea typeface="+mn-ea"/>
              <a:cs typeface="+mn-cs"/>
            </a:endParaRPr>
          </a:p>
        </p:txBody>
      </p:sp>
      <p:sp>
        <p:nvSpPr>
          <p:cNvPr id="16" name="矩形 15"/>
          <p:cNvSpPr/>
          <p:nvPr/>
        </p:nvSpPr>
        <p:spPr>
          <a:xfrm>
            <a:off x="8153400" y="6578600"/>
            <a:ext cx="4038600" cy="28575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5124" name="文本框 16"/>
          <p:cNvSpPr txBox="1"/>
          <p:nvPr/>
        </p:nvSpPr>
        <p:spPr>
          <a:xfrm>
            <a:off x="11763375" y="6559550"/>
            <a:ext cx="406400" cy="306705"/>
          </a:xfrm>
          <a:prstGeom prst="rect">
            <a:avLst/>
          </a:prstGeom>
          <a:noFill/>
          <a:ln w="9525">
            <a:noFill/>
          </a:ln>
        </p:spPr>
        <p:txBody>
          <a:bodyPr wrap="square" anchor="t" anchorCtr="0">
            <a:spAutoFit/>
          </a:bodyPr>
          <a:lstStyle/>
          <a:p>
            <a:r>
              <a:rPr lang="en-US" altLang="zh-CN" sz="1400" dirty="0">
                <a:latin typeface="Calibri" panose="020F0502020204030204" charset="0"/>
                <a:ea typeface="等线" panose="02010600030101010101" pitchFamily="2" charset="-122"/>
              </a:rPr>
              <a:t>5</a:t>
            </a:r>
          </a:p>
        </p:txBody>
      </p:sp>
      <p:sp>
        <p:nvSpPr>
          <p:cNvPr id="21" name="矩形 20"/>
          <p:cNvSpPr/>
          <p:nvPr/>
        </p:nvSpPr>
        <p:spPr>
          <a:xfrm>
            <a:off x="0" y="0"/>
            <a:ext cx="6096000" cy="266700"/>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457200" rtl="0" eaLnBrk="1" fontAlgn="auto" latinLnBrk="0" hangingPunct="1">
              <a:lnSpc>
                <a:spcPct val="100000"/>
              </a:lnSpc>
              <a:spcBef>
                <a:spcPts val="0"/>
              </a:spcBef>
              <a:spcAft>
                <a:spcPts val="0"/>
              </a:spcAft>
              <a:buClrTx/>
              <a:buSzTx/>
              <a:buFontTx/>
              <a:buNone/>
              <a:defRPr/>
            </a:pPr>
            <a:endParaRPr kumimoji="0" lang="zh-CN" altLang="en-US" sz="1400" b="0" i="0" u="none" strike="noStrike" kern="1200" cap="none" spc="0" normalizeH="0" baseline="0" noProof="0" dirty="0">
              <a:ln>
                <a:noFill/>
              </a:ln>
              <a:solidFill>
                <a:schemeClr val="lt1"/>
              </a:solidFill>
              <a:effectLst/>
              <a:uLnTx/>
              <a:uFillTx/>
              <a:latin typeface="Times New Roman" panose="02020603050405020304" pitchFamily="18" charset="0"/>
              <a:ea typeface="+mn-ea"/>
              <a:cs typeface="Times New Roman" panose="02020603050405020304" pitchFamily="18" charset="0"/>
            </a:endParaRPr>
          </a:p>
        </p:txBody>
      </p:sp>
      <p:sp>
        <p:nvSpPr>
          <p:cNvPr id="22" name="矩形 21"/>
          <p:cNvSpPr/>
          <p:nvPr/>
        </p:nvSpPr>
        <p:spPr>
          <a:xfrm>
            <a:off x="6096000" y="0"/>
            <a:ext cx="6096000" cy="2667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defRPr/>
            </a:pPr>
            <a:endParaRPr kumimoji="0" lang="zh-CN" altLang="en-US" sz="1400" b="0" i="0" u="none" strike="noStrike" kern="1200" cap="none" spc="0" normalizeH="0" baseline="0" noProof="0" dirty="0">
              <a:ln>
                <a:noFill/>
              </a:ln>
              <a:solidFill>
                <a:schemeClr val="accent2">
                  <a:lumMod val="50000"/>
                </a:schemeClr>
              </a:solidFill>
              <a:effectLst/>
              <a:uLnTx/>
              <a:uFillTx/>
              <a:latin typeface="Times New Roman" panose="02020603050405020304" pitchFamily="18" charset="0"/>
              <a:ea typeface="+mn-ea"/>
              <a:cs typeface="Times New Roman" panose="02020603050405020304" pitchFamily="18" charset="0"/>
            </a:endParaRPr>
          </a:p>
        </p:txBody>
      </p:sp>
      <p:sp>
        <p:nvSpPr>
          <p:cNvPr id="23" name="矩形 22"/>
          <p:cNvSpPr/>
          <p:nvPr/>
        </p:nvSpPr>
        <p:spPr>
          <a:xfrm>
            <a:off x="0" y="6578600"/>
            <a:ext cx="4038600" cy="279400"/>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5130" name="文本框 23"/>
          <p:cNvSpPr txBox="1"/>
          <p:nvPr/>
        </p:nvSpPr>
        <p:spPr>
          <a:xfrm>
            <a:off x="2308225" y="-30162"/>
            <a:ext cx="1512888" cy="307975"/>
          </a:xfrm>
          <a:prstGeom prst="rect">
            <a:avLst/>
          </a:prstGeom>
          <a:noFill/>
          <a:ln w="9525">
            <a:noFill/>
          </a:ln>
        </p:spPr>
        <p:txBody>
          <a:bodyPr anchor="t" anchorCtr="0">
            <a:spAutoFit/>
          </a:bodyPr>
          <a:lstStyle/>
          <a:p>
            <a:r>
              <a:rPr lang="en-US" altLang="zh-CN" sz="1400" dirty="0">
                <a:solidFill>
                  <a:schemeClr val="bg1"/>
                </a:solidFill>
                <a:latin typeface="Calibri" panose="020F0502020204030204" charset="0"/>
                <a:ea typeface="等线" panose="02010600030101010101" pitchFamily="2" charset="-122"/>
              </a:rPr>
              <a:t>Peking University</a:t>
            </a:r>
            <a:endParaRPr lang="zh-CN" altLang="en-US" sz="1400" dirty="0">
              <a:solidFill>
                <a:schemeClr val="bg1"/>
              </a:solidFill>
              <a:latin typeface="Calibri" panose="020F0502020204030204" charset="0"/>
              <a:ea typeface="等线" panose="02010600030101010101" pitchFamily="2" charset="-122"/>
            </a:endParaRPr>
          </a:p>
        </p:txBody>
      </p:sp>
      <p:sp>
        <p:nvSpPr>
          <p:cNvPr id="5132" name="矩形 25"/>
          <p:cNvSpPr/>
          <p:nvPr/>
        </p:nvSpPr>
        <p:spPr>
          <a:xfrm>
            <a:off x="0" y="461963"/>
            <a:ext cx="793750" cy="739775"/>
          </a:xfrm>
          <a:prstGeom prst="rect">
            <a:avLst/>
          </a:prstGeom>
          <a:solidFill>
            <a:srgbClr val="9A0001"/>
          </a:solidFill>
          <a:ln w="9525">
            <a:noFill/>
          </a:ln>
        </p:spPr>
        <p:txBody>
          <a:bodyPr anchor="ctr" anchorCtr="0"/>
          <a:lstStyle/>
          <a:p>
            <a:pPr algn="ctr"/>
            <a:endParaRPr lang="zh-CN" altLang="zh-CN" dirty="0">
              <a:solidFill>
                <a:srgbClr val="FFFFFF"/>
              </a:solidFill>
              <a:latin typeface="Calibri" panose="020F0502020204030204" charset="0"/>
              <a:ea typeface="等线" panose="02010600030101010101" pitchFamily="2" charset="-122"/>
            </a:endParaRPr>
          </a:p>
        </p:txBody>
      </p:sp>
      <p:sp>
        <p:nvSpPr>
          <p:cNvPr id="2" name="文本框 26"/>
          <p:cNvSpPr txBox="1"/>
          <p:nvPr>
            <p:custDataLst>
              <p:tags r:id="rId1"/>
            </p:custDataLst>
          </p:nvPr>
        </p:nvSpPr>
        <p:spPr>
          <a:xfrm>
            <a:off x="545465" y="560705"/>
            <a:ext cx="3515360" cy="583565"/>
          </a:xfrm>
          <a:prstGeom prst="rect">
            <a:avLst/>
          </a:prstGeom>
          <a:noFill/>
          <a:ln w="9525">
            <a:noFill/>
          </a:ln>
        </p:spPr>
        <p:txBody>
          <a:bodyPr wrap="square" anchor="t" anchorCtr="0">
            <a:spAutoFit/>
          </a:bodyPr>
          <a:lstStyle/>
          <a:p>
            <a:r>
              <a:rPr lang="en-US" altLang="zh-CN" sz="3200" b="1" dirty="0">
                <a:solidFill>
                  <a:schemeClr val="tx1"/>
                </a:solidFill>
                <a:latin typeface="黑体" panose="02010609060101010101" charset="-122"/>
                <a:ea typeface="黑体" panose="02010609060101010101" charset="-122"/>
                <a:cs typeface="黑体" panose="02010609060101010101" charset="-122"/>
                <a:sym typeface="+mn-ea"/>
              </a:rPr>
              <a:t> μ</a:t>
            </a:r>
            <a:r>
              <a:rPr lang="zh-CN" altLang="en-US" sz="3200" b="1" dirty="0">
                <a:solidFill>
                  <a:schemeClr val="tx1"/>
                </a:solidFill>
                <a:latin typeface="黑体" panose="02010609060101010101" charset="-122"/>
                <a:ea typeface="黑体" panose="02010609060101010101" charset="-122"/>
                <a:cs typeface="黑体" panose="02010609060101010101" charset="-122"/>
                <a:sym typeface="+mn-ea"/>
              </a:rPr>
              <a:t>子通量模拟</a:t>
            </a:r>
          </a:p>
        </p:txBody>
      </p:sp>
      <p:sp>
        <p:nvSpPr>
          <p:cNvPr id="5" name="文本框 4"/>
          <p:cNvSpPr txBox="1"/>
          <p:nvPr/>
        </p:nvSpPr>
        <p:spPr>
          <a:xfrm>
            <a:off x="185420" y="1805305"/>
            <a:ext cx="4852670" cy="3413125"/>
          </a:xfrm>
          <a:prstGeom prst="rect">
            <a:avLst/>
          </a:prstGeom>
          <a:noFill/>
        </p:spPr>
        <p:txBody>
          <a:bodyPr wrap="square" rtlCol="0">
            <a:noAutofit/>
          </a:bodyPr>
          <a:lstStyle/>
          <a:p>
            <a:pPr marL="342900" indent="-342900">
              <a:buFont typeface="Wingdings" panose="05000000000000000000" charset="0"/>
              <a:buChar char="Ø"/>
            </a:pPr>
            <a:r>
              <a:rPr lang="en-US" altLang="zh-CN" sz="2400" b="1">
                <a:latin typeface="微软雅黑" panose="020B0503020204020204" charset="-122"/>
                <a:ea typeface="微软雅黑" panose="020B0503020204020204" charset="-122"/>
              </a:rPr>
              <a:t>CORSIKA</a:t>
            </a:r>
            <a:r>
              <a:rPr lang="zh-CN" altLang="en-US" sz="2400" b="1">
                <a:latin typeface="微软雅黑" panose="020B0503020204020204" charset="-122"/>
                <a:ea typeface="微软雅黑" panose="020B0503020204020204" charset="-122"/>
              </a:rPr>
              <a:t>模拟的是单个初级粒子簇射生成的所有粒子，并给出任意观测平面的粒子信息。</a:t>
            </a:r>
          </a:p>
          <a:p>
            <a:pPr marL="342900" indent="-342900">
              <a:buFont typeface="Wingdings" panose="05000000000000000000" charset="0"/>
              <a:buChar char="Ø"/>
            </a:pPr>
            <a:endParaRPr lang="zh-CN" altLang="en-US" sz="2400" b="1">
              <a:latin typeface="微软雅黑" panose="020B0503020204020204" charset="-122"/>
              <a:ea typeface="微软雅黑" panose="020B0503020204020204" charset="-122"/>
            </a:endParaRPr>
          </a:p>
          <a:p>
            <a:pPr marL="342900" indent="-342900">
              <a:buFont typeface="Wingdings" panose="05000000000000000000" charset="0"/>
              <a:buChar char="Ø"/>
            </a:pPr>
            <a:endParaRPr lang="zh-CN" altLang="en-US" sz="2400" b="1">
              <a:latin typeface="微软雅黑" panose="020B0503020204020204" charset="-122"/>
              <a:ea typeface="微软雅黑" panose="020B0503020204020204" charset="-122"/>
            </a:endParaRPr>
          </a:p>
          <a:p>
            <a:pPr marL="342900" indent="-342900">
              <a:buFont typeface="Wingdings" panose="05000000000000000000" charset="0"/>
              <a:buChar char="Ø"/>
            </a:pPr>
            <a:r>
              <a:rPr lang="zh-CN" altLang="en-US" sz="2400" b="1">
                <a:latin typeface="微软雅黑" panose="020B0503020204020204" charset="-122"/>
                <a:ea typeface="微软雅黑" panose="020B0503020204020204" charset="-122"/>
                <a:sym typeface="+mn-ea"/>
              </a:rPr>
              <a:t>初级宇宙线成分约</a:t>
            </a:r>
            <a:r>
              <a:rPr lang="en-US" altLang="zh-CN" sz="2400" b="1">
                <a:latin typeface="微软雅黑" panose="020B0503020204020204" charset="-122"/>
                <a:ea typeface="微软雅黑" panose="020B0503020204020204" charset="-122"/>
                <a:sym typeface="+mn-ea"/>
              </a:rPr>
              <a:t>90%</a:t>
            </a:r>
            <a:r>
              <a:rPr lang="zh-CN" altLang="en-US" sz="2400" b="1">
                <a:latin typeface="微软雅黑" panose="020B0503020204020204" charset="-122"/>
                <a:ea typeface="微软雅黑" panose="020B0503020204020204" charset="-122"/>
                <a:sym typeface="+mn-ea"/>
              </a:rPr>
              <a:t>为质子，我们只研究初级宇宙射线中的质子成分。</a:t>
            </a:r>
          </a:p>
          <a:p>
            <a:pPr marL="342900" indent="-342900">
              <a:buFont typeface="Wingdings" panose="05000000000000000000" charset="0"/>
              <a:buChar char="Ø"/>
            </a:pPr>
            <a:endParaRPr lang="zh-CN" altLang="en-US" sz="2400" b="1">
              <a:latin typeface="微软雅黑" panose="020B0503020204020204" charset="-122"/>
              <a:ea typeface="微软雅黑" panose="020B0503020204020204" charset="-122"/>
              <a:sym typeface="+mn-ea"/>
            </a:endParaRPr>
          </a:p>
          <a:p>
            <a:pPr marL="342900" indent="-342900">
              <a:buFont typeface="Wingdings" panose="05000000000000000000" charset="0"/>
              <a:buChar char="Ø"/>
            </a:pPr>
            <a:endParaRPr lang="zh-CN" altLang="en-US" sz="2400" b="1">
              <a:latin typeface="微软雅黑" panose="020B0503020204020204" charset="-122"/>
              <a:ea typeface="微软雅黑" panose="020B0503020204020204" charset="-122"/>
              <a:sym typeface="+mn-ea"/>
            </a:endParaRPr>
          </a:p>
          <a:p>
            <a:pPr marL="342900" indent="-342900">
              <a:buFont typeface="Wingdings" panose="05000000000000000000" charset="0"/>
              <a:buChar char="Ø"/>
            </a:pPr>
            <a:endParaRPr lang="zh-CN" altLang="en-US" sz="2400" b="1">
              <a:latin typeface="微软雅黑" panose="020B0503020204020204" charset="-122"/>
              <a:ea typeface="微软雅黑" panose="020B0503020204020204" charset="-122"/>
            </a:endParaRPr>
          </a:p>
        </p:txBody>
      </p:sp>
      <p:sp>
        <p:nvSpPr>
          <p:cNvPr id="3" name="文本框 2"/>
          <p:cNvSpPr txBox="1"/>
          <p:nvPr/>
        </p:nvSpPr>
        <p:spPr>
          <a:xfrm>
            <a:off x="1008380" y="1084580"/>
            <a:ext cx="2740660" cy="398780"/>
          </a:xfrm>
          <a:prstGeom prst="rect">
            <a:avLst/>
          </a:prstGeom>
          <a:noFill/>
        </p:spPr>
        <p:txBody>
          <a:bodyPr wrap="square" rtlCol="0">
            <a:spAutoFit/>
          </a:bodyPr>
          <a:lstStyle/>
          <a:p>
            <a:r>
              <a:rPr lang="zh-CN" altLang="en-US" sz="2000">
                <a:solidFill>
                  <a:schemeClr val="tx1">
                    <a:lumMod val="50000"/>
                    <a:lumOff val="50000"/>
                  </a:schemeClr>
                </a:solidFill>
              </a:rPr>
              <a:t>如何建模？</a:t>
            </a:r>
          </a:p>
        </p:txBody>
      </p:sp>
      <p:pic>
        <p:nvPicPr>
          <p:cNvPr id="9" name="图片 8" descr="download"/>
          <p:cNvPicPr>
            <a:picLocks noChangeAspect="1"/>
          </p:cNvPicPr>
          <p:nvPr/>
        </p:nvPicPr>
        <p:blipFill>
          <a:blip r:embed="rId4"/>
          <a:stretch>
            <a:fillRect/>
          </a:stretch>
        </p:blipFill>
        <p:spPr>
          <a:xfrm>
            <a:off x="5403215" y="266700"/>
            <a:ext cx="6292850" cy="6292850"/>
          </a:xfrm>
          <a:prstGeom prst="rect">
            <a:avLst/>
          </a:prstGeom>
        </p:spPr>
      </p:pic>
      <p:sp>
        <p:nvSpPr>
          <p:cNvPr id="4" name="文本框 3"/>
          <p:cNvSpPr txBox="1"/>
          <p:nvPr/>
        </p:nvSpPr>
        <p:spPr>
          <a:xfrm>
            <a:off x="10565765" y="5948045"/>
            <a:ext cx="1626235" cy="337185"/>
          </a:xfrm>
          <a:prstGeom prst="rect">
            <a:avLst/>
          </a:prstGeom>
          <a:noFill/>
        </p:spPr>
        <p:txBody>
          <a:bodyPr wrap="square" rtlCol="0">
            <a:spAutoFit/>
          </a:bodyPr>
          <a:lstStyle/>
          <a:p>
            <a:r>
              <a:rPr lang="en-US" altLang="zh-CN" sz="1600">
                <a:solidFill>
                  <a:schemeClr val="tx1">
                    <a:lumMod val="50000"/>
                    <a:lumOff val="50000"/>
                  </a:schemeClr>
                </a:solidFill>
              </a:rPr>
              <a:t>*AI</a:t>
            </a:r>
            <a:r>
              <a:rPr lang="zh-CN" altLang="en-US" sz="1600">
                <a:solidFill>
                  <a:schemeClr val="tx1">
                    <a:lumMod val="50000"/>
                    <a:lumOff val="50000"/>
                  </a:schemeClr>
                </a:solidFill>
              </a:rPr>
              <a:t>生成示意图</a:t>
            </a:r>
          </a:p>
        </p:txBody>
      </p:sp>
      <p:sp>
        <p:nvSpPr>
          <p:cNvPr id="6" name="文本框 5"/>
          <p:cNvSpPr txBox="1"/>
          <p:nvPr/>
        </p:nvSpPr>
        <p:spPr>
          <a:xfrm>
            <a:off x="9396246" y="6560075"/>
            <a:ext cx="1867357" cy="306705"/>
          </a:xfrm>
          <a:prstGeom prst="rect">
            <a:avLst/>
          </a:prstGeom>
          <a:noFill/>
        </p:spPr>
        <p:txBody>
          <a:bodyPr wrap="square" rtlCol="0">
            <a:spAutoFit/>
          </a:bodyPr>
          <a:lstStyle/>
          <a:p>
            <a:r>
              <a:rPr lang="en-US" altLang="zh-CN" sz="1400" dirty="0">
                <a:latin typeface="Calibri" panose="020F0502020204030204" charset="0"/>
                <a:cs typeface="Calibri" panose="020F0502020204030204" charset="0"/>
              </a:rPr>
              <a:t>July 12</a:t>
            </a:r>
            <a:r>
              <a:rPr lang="en-US" altLang="zh-CN" sz="1400" baseline="30000" dirty="0">
                <a:latin typeface="Calibri" panose="020F0502020204030204" charset="0"/>
                <a:cs typeface="Calibri" panose="020F0502020204030204" charset="0"/>
              </a:rPr>
              <a:t>th</a:t>
            </a:r>
            <a:r>
              <a:rPr lang="en-US" altLang="zh-CN" sz="1400" dirty="0">
                <a:latin typeface="Calibri" panose="020F0502020204030204" charset="0"/>
                <a:cs typeface="Calibri" panose="020F0502020204030204" charset="0"/>
              </a:rPr>
              <a:t>, 2026</a:t>
            </a:r>
            <a:endParaRPr lang="zh-CN" altLang="en-US" sz="1400" dirty="0">
              <a:latin typeface="Calibri" panose="020F0502020204030204" charset="0"/>
              <a:cs typeface="Calibri" panose="020F050202020403020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文本框 19"/>
          <p:cNvSpPr txBox="1"/>
          <p:nvPr/>
        </p:nvSpPr>
        <p:spPr>
          <a:xfrm>
            <a:off x="3359150" y="-26987"/>
            <a:ext cx="1135063" cy="252413"/>
          </a:xfrm>
          <a:prstGeom prst="rect">
            <a:avLst/>
          </a:prstGeom>
          <a:noFill/>
        </p:spPr>
        <p:txBody>
          <a:bodyPr>
            <a:spAutoFit/>
          </a:bodyPr>
          <a:lstStyle/>
          <a:p>
            <a:pPr marR="0" defTabSz="457200" fontAlgn="auto">
              <a:spcBef>
                <a:spcPts val="0"/>
              </a:spcBef>
              <a:spcAft>
                <a:spcPts val="0"/>
              </a:spcAft>
              <a:buClrTx/>
              <a:buSzTx/>
              <a:buFontTx/>
              <a:buNone/>
              <a:defRPr/>
            </a:pPr>
            <a:r>
              <a:rPr kumimoji="0" lang="en-US" altLang="zh-CN" sz="1050" kern="1200" cap="none" spc="0" normalizeH="0" baseline="0" noProof="1">
                <a:solidFill>
                  <a:schemeClr val="bg1"/>
                </a:solidFill>
                <a:latin typeface="Calibri" panose="020F0502020204030204" charset="0"/>
                <a:ea typeface="+mn-ea"/>
                <a:cs typeface="Calibri" panose="020F0502020204030204" charset="0"/>
              </a:rPr>
              <a:t>Peking University</a:t>
            </a:r>
            <a:endParaRPr kumimoji="0" lang="zh-CN" altLang="en-US" sz="1050" kern="1200" cap="none" spc="0" normalizeH="0" baseline="0" noProof="1">
              <a:solidFill>
                <a:schemeClr val="bg1"/>
              </a:solidFill>
              <a:latin typeface="Calibri" panose="020F0502020204030204" charset="0"/>
              <a:ea typeface="+mn-ea"/>
              <a:cs typeface="Calibri" panose="020F0502020204030204" charset="0"/>
            </a:endParaRPr>
          </a:p>
        </p:txBody>
      </p:sp>
      <p:sp>
        <p:nvSpPr>
          <p:cNvPr id="15" name="矩形 14"/>
          <p:cNvSpPr/>
          <p:nvPr/>
        </p:nvSpPr>
        <p:spPr>
          <a:xfrm>
            <a:off x="4060825" y="6573838"/>
            <a:ext cx="4114800" cy="279400"/>
          </a:xfrm>
          <a:prstGeom prst="rect">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chemeClr val="lt1"/>
              </a:solidFill>
              <a:effectLst/>
              <a:uLnTx/>
              <a:uFillTx/>
              <a:latin typeface="+mn-lt"/>
              <a:ea typeface="+mn-ea"/>
              <a:cs typeface="+mn-cs"/>
            </a:endParaRPr>
          </a:p>
        </p:txBody>
      </p:sp>
      <p:sp>
        <p:nvSpPr>
          <p:cNvPr id="16" name="矩形 15"/>
          <p:cNvSpPr/>
          <p:nvPr/>
        </p:nvSpPr>
        <p:spPr>
          <a:xfrm>
            <a:off x="8153400" y="6578600"/>
            <a:ext cx="4038600" cy="28575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5124" name="文本框 16"/>
          <p:cNvSpPr txBox="1"/>
          <p:nvPr/>
        </p:nvSpPr>
        <p:spPr>
          <a:xfrm>
            <a:off x="11804650" y="6551295"/>
            <a:ext cx="621665" cy="306705"/>
          </a:xfrm>
          <a:prstGeom prst="rect">
            <a:avLst/>
          </a:prstGeom>
          <a:noFill/>
          <a:ln w="9525">
            <a:noFill/>
          </a:ln>
        </p:spPr>
        <p:txBody>
          <a:bodyPr wrap="square" anchor="t" anchorCtr="0">
            <a:spAutoFit/>
          </a:bodyPr>
          <a:lstStyle/>
          <a:p>
            <a:r>
              <a:rPr lang="en-US" altLang="zh-CN" sz="1400" dirty="0">
                <a:latin typeface="Calibri" panose="020F0502020204030204" charset="0"/>
                <a:ea typeface="等线" panose="02010600030101010101" pitchFamily="2" charset="-122"/>
              </a:rPr>
              <a:t>6</a:t>
            </a:r>
          </a:p>
        </p:txBody>
      </p:sp>
      <p:sp>
        <p:nvSpPr>
          <p:cNvPr id="21" name="矩形 20"/>
          <p:cNvSpPr/>
          <p:nvPr/>
        </p:nvSpPr>
        <p:spPr>
          <a:xfrm>
            <a:off x="0" y="0"/>
            <a:ext cx="6096000" cy="266700"/>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457200" rtl="0" eaLnBrk="1" fontAlgn="auto" latinLnBrk="0" hangingPunct="1">
              <a:lnSpc>
                <a:spcPct val="100000"/>
              </a:lnSpc>
              <a:spcBef>
                <a:spcPts val="0"/>
              </a:spcBef>
              <a:spcAft>
                <a:spcPts val="0"/>
              </a:spcAft>
              <a:buClrTx/>
              <a:buSzTx/>
              <a:buFontTx/>
              <a:buNone/>
              <a:defRPr/>
            </a:pPr>
            <a:endParaRPr kumimoji="0" lang="zh-CN" altLang="en-US" sz="1400" b="0" i="0" u="none" strike="noStrike" kern="1200" cap="none" spc="0" normalizeH="0" baseline="0" noProof="0" dirty="0">
              <a:ln>
                <a:noFill/>
              </a:ln>
              <a:solidFill>
                <a:schemeClr val="lt1"/>
              </a:solidFill>
              <a:effectLst/>
              <a:uLnTx/>
              <a:uFillTx/>
              <a:latin typeface="Times New Roman" panose="02020603050405020304" pitchFamily="18" charset="0"/>
              <a:ea typeface="+mn-ea"/>
              <a:cs typeface="Times New Roman" panose="02020603050405020304" pitchFamily="18" charset="0"/>
            </a:endParaRPr>
          </a:p>
        </p:txBody>
      </p:sp>
      <p:sp>
        <p:nvSpPr>
          <p:cNvPr id="22" name="矩形 21"/>
          <p:cNvSpPr/>
          <p:nvPr/>
        </p:nvSpPr>
        <p:spPr>
          <a:xfrm>
            <a:off x="6096000" y="0"/>
            <a:ext cx="6096000" cy="2667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defRPr/>
            </a:pPr>
            <a:endParaRPr kumimoji="0" lang="zh-CN" altLang="en-US" sz="1400" b="0" i="0" u="none" strike="noStrike" kern="1200" cap="none" spc="0" normalizeH="0" baseline="0" noProof="0" dirty="0">
              <a:ln>
                <a:noFill/>
              </a:ln>
              <a:solidFill>
                <a:schemeClr val="accent2">
                  <a:lumMod val="50000"/>
                </a:schemeClr>
              </a:solidFill>
              <a:effectLst/>
              <a:uLnTx/>
              <a:uFillTx/>
              <a:latin typeface="Times New Roman" panose="02020603050405020304" pitchFamily="18" charset="0"/>
              <a:ea typeface="+mn-ea"/>
              <a:cs typeface="Times New Roman" panose="02020603050405020304" pitchFamily="18" charset="0"/>
            </a:endParaRPr>
          </a:p>
        </p:txBody>
      </p:sp>
      <p:sp>
        <p:nvSpPr>
          <p:cNvPr id="23" name="矩形 22"/>
          <p:cNvSpPr/>
          <p:nvPr/>
        </p:nvSpPr>
        <p:spPr>
          <a:xfrm>
            <a:off x="0" y="6578600"/>
            <a:ext cx="4038600" cy="279400"/>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5130" name="文本框 23"/>
          <p:cNvSpPr txBox="1"/>
          <p:nvPr/>
        </p:nvSpPr>
        <p:spPr>
          <a:xfrm>
            <a:off x="2308225" y="-30162"/>
            <a:ext cx="1512888" cy="307975"/>
          </a:xfrm>
          <a:prstGeom prst="rect">
            <a:avLst/>
          </a:prstGeom>
          <a:noFill/>
          <a:ln w="9525">
            <a:noFill/>
          </a:ln>
        </p:spPr>
        <p:txBody>
          <a:bodyPr anchor="t" anchorCtr="0">
            <a:spAutoFit/>
          </a:bodyPr>
          <a:lstStyle/>
          <a:p>
            <a:r>
              <a:rPr lang="en-US" altLang="zh-CN" sz="1400" dirty="0">
                <a:solidFill>
                  <a:schemeClr val="bg1"/>
                </a:solidFill>
                <a:latin typeface="Calibri" panose="020F0502020204030204" charset="0"/>
                <a:ea typeface="等线" panose="02010600030101010101" pitchFamily="2" charset="-122"/>
              </a:rPr>
              <a:t>Peking University</a:t>
            </a:r>
            <a:endParaRPr lang="zh-CN" altLang="en-US" sz="1400" dirty="0">
              <a:solidFill>
                <a:schemeClr val="bg1"/>
              </a:solidFill>
              <a:latin typeface="Calibri" panose="020F0502020204030204" charset="0"/>
              <a:ea typeface="等线" panose="02010600030101010101" pitchFamily="2" charset="-122"/>
            </a:endParaRPr>
          </a:p>
        </p:txBody>
      </p:sp>
      <p:sp>
        <p:nvSpPr>
          <p:cNvPr id="5132" name="矩形 25"/>
          <p:cNvSpPr/>
          <p:nvPr/>
        </p:nvSpPr>
        <p:spPr>
          <a:xfrm>
            <a:off x="0" y="461963"/>
            <a:ext cx="793750" cy="739775"/>
          </a:xfrm>
          <a:prstGeom prst="rect">
            <a:avLst/>
          </a:prstGeom>
          <a:solidFill>
            <a:srgbClr val="9A0001"/>
          </a:solidFill>
          <a:ln w="9525">
            <a:noFill/>
          </a:ln>
        </p:spPr>
        <p:txBody>
          <a:bodyPr anchor="ctr" anchorCtr="0"/>
          <a:lstStyle/>
          <a:p>
            <a:pPr algn="ctr"/>
            <a:endParaRPr lang="zh-CN" altLang="zh-CN" dirty="0">
              <a:solidFill>
                <a:srgbClr val="FFFFFF"/>
              </a:solidFill>
              <a:latin typeface="Calibri" panose="020F0502020204030204" charset="0"/>
              <a:ea typeface="等线" panose="02010600030101010101" pitchFamily="2" charset="-122"/>
            </a:endParaRPr>
          </a:p>
        </p:txBody>
      </p:sp>
      <p:sp>
        <p:nvSpPr>
          <p:cNvPr id="2" name="文本框 26"/>
          <p:cNvSpPr txBox="1"/>
          <p:nvPr>
            <p:custDataLst>
              <p:tags r:id="rId1"/>
            </p:custDataLst>
          </p:nvPr>
        </p:nvSpPr>
        <p:spPr>
          <a:xfrm>
            <a:off x="545465" y="560705"/>
            <a:ext cx="3515360" cy="583565"/>
          </a:xfrm>
          <a:prstGeom prst="rect">
            <a:avLst/>
          </a:prstGeom>
          <a:noFill/>
          <a:ln w="9525">
            <a:noFill/>
          </a:ln>
        </p:spPr>
        <p:txBody>
          <a:bodyPr wrap="square" anchor="t" anchorCtr="0">
            <a:spAutoFit/>
          </a:bodyPr>
          <a:lstStyle/>
          <a:p>
            <a:r>
              <a:rPr lang="en-US" altLang="zh-CN" sz="3200" b="1" dirty="0">
                <a:solidFill>
                  <a:schemeClr val="tx1"/>
                </a:solidFill>
                <a:latin typeface="黑体" panose="02010609060101010101" charset="-122"/>
                <a:ea typeface="黑体" panose="02010609060101010101" charset="-122"/>
                <a:cs typeface="黑体" panose="02010609060101010101" charset="-122"/>
                <a:sym typeface="+mn-ea"/>
              </a:rPr>
              <a:t> μ</a:t>
            </a:r>
            <a:r>
              <a:rPr lang="zh-CN" altLang="en-US" sz="3200" b="1" dirty="0">
                <a:solidFill>
                  <a:schemeClr val="tx1"/>
                </a:solidFill>
                <a:latin typeface="黑体" panose="02010609060101010101" charset="-122"/>
                <a:ea typeface="黑体" panose="02010609060101010101" charset="-122"/>
                <a:cs typeface="黑体" panose="02010609060101010101" charset="-122"/>
                <a:sym typeface="+mn-ea"/>
              </a:rPr>
              <a:t>子通量模拟</a:t>
            </a:r>
          </a:p>
        </p:txBody>
      </p:sp>
      <p:sp>
        <p:nvSpPr>
          <p:cNvPr id="3" name="文本框 2"/>
          <p:cNvSpPr txBox="1"/>
          <p:nvPr/>
        </p:nvSpPr>
        <p:spPr>
          <a:xfrm>
            <a:off x="1008380" y="1084580"/>
            <a:ext cx="2740660" cy="398780"/>
          </a:xfrm>
          <a:prstGeom prst="rect">
            <a:avLst/>
          </a:prstGeom>
          <a:noFill/>
        </p:spPr>
        <p:txBody>
          <a:bodyPr wrap="square" rtlCol="0">
            <a:spAutoFit/>
          </a:bodyPr>
          <a:lstStyle/>
          <a:p>
            <a:r>
              <a:rPr lang="en-US" altLang="zh-CN" sz="2000">
                <a:solidFill>
                  <a:schemeClr val="tx1">
                    <a:lumMod val="50000"/>
                    <a:lumOff val="50000"/>
                  </a:schemeClr>
                </a:solidFill>
              </a:rPr>
              <a:t>CORSIKA</a:t>
            </a:r>
            <a:r>
              <a:rPr lang="zh-CN" altLang="en-US" sz="2000">
                <a:solidFill>
                  <a:schemeClr val="tx1">
                    <a:lumMod val="50000"/>
                    <a:lumOff val="50000"/>
                  </a:schemeClr>
                </a:solidFill>
              </a:rPr>
              <a:t>模拟</a:t>
            </a:r>
          </a:p>
        </p:txBody>
      </p:sp>
      <mc:AlternateContent xmlns:mc="http://schemas.openxmlformats.org/markup-compatibility/2006">
        <mc:Choice xmlns:a14="http://schemas.microsoft.com/office/drawing/2010/main" Requires="a14">
          <p:sp>
            <p:nvSpPr>
              <p:cNvPr id="24" name="文本框 23"/>
              <p:cNvSpPr txBox="1"/>
              <p:nvPr/>
            </p:nvSpPr>
            <p:spPr>
              <a:xfrm>
                <a:off x="446467" y="1136016"/>
                <a:ext cx="6835208" cy="2205354"/>
              </a:xfrm>
              <a:prstGeom prst="rect">
                <a:avLst/>
              </a:prstGeom>
              <a:noFill/>
            </p:spPr>
            <p:txBody>
              <a:bodyPr wrap="square" rtlCol="0">
                <a:noAutofit/>
              </a:bodyPr>
              <a:lstStyle/>
              <a:p>
                <a:endParaRPr lang="zh-CN" altLang="en-US" sz="2400" b="1" dirty="0">
                  <a:latin typeface="微软雅黑" panose="020B0503020204020204" charset="-122"/>
                  <a:ea typeface="微软雅黑" panose="020B0503020204020204" charset="-122"/>
                </a:endParaRPr>
              </a:p>
              <a:p>
                <a:pPr marL="285750" indent="-285750">
                  <a:buFont typeface="Arial" panose="020B0604020202020204" pitchFamily="34" charset="0"/>
                  <a:buChar char="•"/>
                </a:pPr>
                <a:endParaRPr lang="zh-CN" altLang="en-US" sz="2400" b="1" dirty="0">
                  <a:latin typeface="微软雅黑" panose="020B0503020204020204" charset="-122"/>
                  <a:ea typeface="微软雅黑" panose="020B0503020204020204" charset="-122"/>
                </a:endParaRPr>
              </a:p>
              <a:p>
                <a:r>
                  <a:rPr lang="zh-CN" altLang="en-US" sz="2400" b="1" dirty="0">
                    <a:latin typeface="微软雅黑" panose="020B0503020204020204" charset="-122"/>
                    <a:ea typeface="微软雅黑" panose="020B0503020204020204" charset="-122"/>
                    <a:sym typeface="+mn-ea"/>
                  </a:rPr>
                  <a:t>选择能量为</a:t>
                </a:r>
                <a:r>
                  <a:rPr lang="en-US" altLang="zh-CN" sz="2400" b="1" dirty="0">
                    <a:latin typeface="微软雅黑" panose="020B0503020204020204" charset="-122"/>
                    <a:ea typeface="微软雅黑" panose="020B0503020204020204" charset="-122"/>
                    <a:sym typeface="+mn-ea"/>
                  </a:rPr>
                  <a:t>1</a:t>
                </a:r>
                <a:r>
                  <a:rPr lang="zh-CN" altLang="en-US" sz="2400" b="1" dirty="0">
                    <a:latin typeface="微软雅黑" panose="020B0503020204020204" charset="-122"/>
                    <a:ea typeface="微软雅黑" panose="020B0503020204020204" charset="-122"/>
                    <a:sym typeface="+mn-ea"/>
                  </a:rPr>
                  <a:t>到</a:t>
                </a:r>
                <a14:m>
                  <m:oMath xmlns:m="http://schemas.openxmlformats.org/officeDocument/2006/math">
                    <m:sSup>
                      <m:sSupPr>
                        <m:ctrlPr>
                          <a:rPr lang="en-US" altLang="zh-CN" sz="2400" b="1" i="1">
                            <a:latin typeface="Cambria Math" panose="02040503050406030204" pitchFamily="18" charset="0"/>
                            <a:ea typeface="微软雅黑" panose="020B0503020204020204" charset="-122"/>
                            <a:cs typeface="Cambria Math" panose="02040503050406030204" pitchFamily="18" charset="0"/>
                          </a:rPr>
                        </m:ctrlPr>
                      </m:sSupPr>
                      <m:e>
                        <m:r>
                          <a:rPr lang="en-US" altLang="zh-CN" sz="2400" b="1" i="1">
                            <a:latin typeface="Cambria Math" panose="02040503050406030204" pitchFamily="18" charset="0"/>
                            <a:ea typeface="微软雅黑" panose="020B0503020204020204" charset="-122"/>
                            <a:cs typeface="Cambria Math" panose="02040503050406030204" pitchFamily="18" charset="0"/>
                          </a:rPr>
                          <m:t>𝟏𝟎</m:t>
                        </m:r>
                      </m:e>
                      <m:sup>
                        <m:r>
                          <a:rPr lang="en-US" altLang="zh-CN" sz="2400" b="1" i="1">
                            <a:latin typeface="Cambria Math" panose="02040503050406030204" pitchFamily="18" charset="0"/>
                            <a:ea typeface="微软雅黑" panose="020B0503020204020204" charset="-122"/>
                            <a:cs typeface="Cambria Math" panose="02040503050406030204" pitchFamily="18" charset="0"/>
                          </a:rPr>
                          <m:t>𝟓</m:t>
                        </m:r>
                      </m:sup>
                    </m:sSup>
                  </m:oMath>
                </a14:m>
                <a:r>
                  <a:rPr lang="en-US" altLang="zh-CN" sz="2400" b="1" dirty="0">
                    <a:latin typeface="微软雅黑" panose="020B0503020204020204" charset="-122"/>
                    <a:ea typeface="微软雅黑" panose="020B0503020204020204" charset="-122"/>
                    <a:sym typeface="+mn-ea"/>
                  </a:rPr>
                  <a:t>GeV</a:t>
                </a:r>
                <a:r>
                  <a:rPr lang="zh-CN" altLang="en-US" sz="2400" b="1" dirty="0">
                    <a:latin typeface="微软雅黑" panose="020B0503020204020204" charset="-122"/>
                    <a:ea typeface="微软雅黑" panose="020B0503020204020204" charset="-122"/>
                    <a:sym typeface="+mn-ea"/>
                  </a:rPr>
                  <a:t>的质子，并对能量均匀抽样，再用宇宙质子的能谱对每个质子和其产生的</a:t>
                </a:r>
                <a:r>
                  <a:rPr lang="en-US" altLang="zh-CN" sz="2400" b="1" dirty="0">
                    <a:latin typeface="微软雅黑" panose="020B0503020204020204" charset="-122"/>
                    <a:ea typeface="微软雅黑" panose="020B0503020204020204" charset="-122"/>
                    <a:sym typeface="+mn-ea"/>
                  </a:rPr>
                  <a:t>μ</a:t>
                </a:r>
                <a:r>
                  <a:rPr lang="zh-CN" altLang="en-US" sz="2400" b="1" dirty="0">
                    <a:latin typeface="微软雅黑" panose="020B0503020204020204" charset="-122"/>
                    <a:ea typeface="微软雅黑" panose="020B0503020204020204" charset="-122"/>
                    <a:sym typeface="+mn-ea"/>
                  </a:rPr>
                  <a:t>子进行加权，使其满足真实的宇宙线分布。</a:t>
                </a:r>
              </a:p>
              <a:p>
                <a:pPr marL="285750" indent="-285750">
                  <a:buFont typeface="Arial" panose="020B0604020202020204" pitchFamily="34" charset="0"/>
                  <a:buChar char="•"/>
                </a:pPr>
                <a:endParaRPr lang="zh-CN" altLang="en-US" sz="2400" b="1" dirty="0">
                  <a:latin typeface="微软雅黑" panose="020B0503020204020204" charset="-122"/>
                  <a:ea typeface="微软雅黑" panose="020B0503020204020204" charset="-122"/>
                </a:endParaRPr>
              </a:p>
              <a:p>
                <a:pPr indent="0">
                  <a:buFont typeface="Arial" panose="020B0604020202020204" pitchFamily="34" charset="0"/>
                  <a:buNone/>
                </a:pPr>
                <a:endParaRPr lang="en-US" altLang="zh-CN" sz="2400" b="1" dirty="0">
                  <a:latin typeface="微软雅黑" panose="020B0503020204020204" charset="-122"/>
                  <a:ea typeface="微软雅黑" panose="020B0503020204020204" charset="-122"/>
                </a:endParaRPr>
              </a:p>
            </p:txBody>
          </p:sp>
        </mc:Choice>
        <mc:Fallback>
          <p:sp>
            <p:nvSpPr>
              <p:cNvPr id="24" name="文本框 23"/>
              <p:cNvSpPr txBox="1">
                <a:spLocks noRot="1" noChangeAspect="1" noMove="1" noResize="1" noEditPoints="1" noAdjustHandles="1" noChangeArrowheads="1" noChangeShapeType="1" noTextEdit="1"/>
              </p:cNvSpPr>
              <p:nvPr/>
            </p:nvSpPr>
            <p:spPr>
              <a:xfrm>
                <a:off x="446467" y="1136016"/>
                <a:ext cx="6835208" cy="2205354"/>
              </a:xfrm>
              <a:prstGeom prst="rect">
                <a:avLst/>
              </a:prstGeom>
              <a:blipFill>
                <a:blip r:embed="rId4"/>
                <a:stretch>
                  <a:fillRect l="-1337" r="-713"/>
                </a:stretch>
              </a:blipFill>
            </p:spPr>
            <p:txBody>
              <a:bodyPr/>
              <a:lstStyle/>
              <a:p>
                <a:r>
                  <a:rPr lang="zh-CN" altLang="en-US">
                    <a:noFill/>
                  </a:rPr>
                  <a:t> </a:t>
                </a:r>
              </a:p>
            </p:txBody>
          </p:sp>
        </mc:Fallback>
      </mc:AlternateContent>
      <p:pic>
        <p:nvPicPr>
          <p:cNvPr id="25" name="图片 24" descr="图表, 折线图&#10;&#10;AI 生成的内容可能不正确。"/>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616190" y="462280"/>
            <a:ext cx="4326255" cy="3320415"/>
          </a:xfrm>
          <a:prstGeom prst="rect">
            <a:avLst/>
          </a:prstGeom>
        </p:spPr>
      </p:pic>
      <p:sp>
        <p:nvSpPr>
          <p:cNvPr id="4" name="文本框 3"/>
          <p:cNvSpPr txBox="1"/>
          <p:nvPr/>
        </p:nvSpPr>
        <p:spPr>
          <a:xfrm>
            <a:off x="4746625" y="6041390"/>
            <a:ext cx="7445375" cy="583565"/>
          </a:xfrm>
          <a:prstGeom prst="rect">
            <a:avLst/>
          </a:prstGeom>
        </p:spPr>
        <p:txBody>
          <a:bodyPr wrap="square">
            <a:spAutoFit/>
          </a:bodyPr>
          <a:lstStyle/>
          <a:p>
            <a:pPr marL="0" indent="0"/>
            <a:r>
              <a:rPr lang="en-US" altLang="zh-CN" sz="1600" b="0" i="0">
                <a:solidFill>
                  <a:schemeClr val="tx1">
                    <a:lumMod val="50000"/>
                    <a:lumOff val="50000"/>
                  </a:schemeClr>
                </a:solidFill>
              </a:rPr>
              <a:t>Papini, P., Grimani, C., &amp; Stephens, S. A. (1996). An estimate of the secondary-proton spectrum at small atmospheric depths. </a:t>
            </a:r>
            <a:r>
              <a:rPr lang="en-US" altLang="zh-CN" sz="1600" b="0">
                <a:solidFill>
                  <a:schemeClr val="tx1">
                    <a:lumMod val="50000"/>
                    <a:lumOff val="50000"/>
                  </a:schemeClr>
                </a:solidFill>
              </a:rPr>
              <a:t>Il Nuovo Cimento C</a:t>
            </a:r>
            <a:r>
              <a:rPr lang="en-US" altLang="zh-CN" sz="1600" b="0" i="0">
                <a:solidFill>
                  <a:schemeClr val="tx1">
                    <a:lumMod val="50000"/>
                    <a:lumOff val="50000"/>
                  </a:schemeClr>
                </a:solidFill>
              </a:rPr>
              <a:t>, *19*(3), 367–387.</a:t>
            </a:r>
          </a:p>
        </p:txBody>
      </p:sp>
      <mc:AlternateContent xmlns:mc="http://schemas.openxmlformats.org/markup-compatibility/2006" xmlns:a14="http://schemas.microsoft.com/office/drawing/2010/main">
        <mc:Choice Requires="a14">
          <p:sp>
            <p:nvSpPr>
              <p:cNvPr id="9" name="文本框 8"/>
              <p:cNvSpPr txBox="1"/>
              <p:nvPr/>
            </p:nvSpPr>
            <p:spPr>
              <a:xfrm>
                <a:off x="4812665" y="3874770"/>
                <a:ext cx="2893060" cy="787400"/>
              </a:xfrm>
              <a:prstGeom prst="rect">
                <a:avLst/>
              </a:prstGeom>
              <a:noFill/>
            </p:spPr>
            <p:txBody>
              <a:bodyPr wrap="none" rtlCol="0" anchor="t">
                <a:noAutofit/>
              </a:bodyPr>
              <a:lstStyle/>
              <a:p>
                <a:pPr algn="l"/>
                <a14:m>
                  <m:oMathPara xmlns:m="http://schemas.openxmlformats.org/officeDocument/2006/math">
                    <m:oMathParaPr>
                      <m:jc m:val="centerGroup"/>
                    </m:oMathParaPr>
                    <m:oMath xmlns:m="http://schemas.openxmlformats.org/officeDocument/2006/math">
                      <m:r>
                        <a:rPr lang="en-US" altLang="zh-CN" sz="2400" i="1">
                          <a:latin typeface="Cambria Math" panose="02040503050406030204" pitchFamily="18" charset="0"/>
                          <a:cs typeface="Cambria Math" panose="02040503050406030204" pitchFamily="18" charset="0"/>
                        </a:rPr>
                        <m:t>𝑇</m:t>
                      </m:r>
                      <m:r>
                        <a:rPr lang="en-US" altLang="zh-CN" sz="2400" i="1">
                          <a:latin typeface="Cambria Math" panose="02040503050406030204" pitchFamily="18" charset="0"/>
                          <a:cs typeface="Cambria Math" panose="02040503050406030204" pitchFamily="18" charset="0"/>
                        </a:rPr>
                        <m:t>=</m:t>
                      </m:r>
                      <m:f>
                        <m:fPr>
                          <m:ctrlPr>
                            <a:rPr lang="en-US" altLang="zh-CN" sz="2400" i="1">
                              <a:latin typeface="Cambria Math" panose="02040503050406030204" pitchFamily="18" charset="0"/>
                              <a:cs typeface="Cambria Math" panose="02040503050406030204" pitchFamily="18" charset="0"/>
                            </a:rPr>
                          </m:ctrlPr>
                        </m:fPr>
                        <m:num>
                          <m:r>
                            <a:rPr lang="en-US" altLang="zh-CN" sz="2400" i="1">
                              <a:latin typeface="Cambria Math" panose="02040503050406030204" pitchFamily="18" charset="0"/>
                              <a:cs typeface="Cambria Math" panose="02040503050406030204" pitchFamily="18" charset="0"/>
                            </a:rPr>
                            <m:t>𝑁</m:t>
                          </m:r>
                        </m:num>
                        <m:den>
                          <m:sSub>
                            <m:sSubPr>
                              <m:ctrlPr>
                                <a:rPr lang="en-US" altLang="zh-CN" sz="2400" i="1">
                                  <a:latin typeface="Cambria Math" panose="02040503050406030204" pitchFamily="18" charset="0"/>
                                  <a:cs typeface="Cambria Math" panose="02040503050406030204" pitchFamily="18" charset="0"/>
                                </a:rPr>
                              </m:ctrlPr>
                            </m:sSubPr>
                            <m:e>
                              <m:r>
                                <a:rPr lang="en-US" altLang="zh-CN" sz="2400" i="1">
                                  <a:latin typeface="Cambria Math" panose="02040503050406030204" pitchFamily="18" charset="0"/>
                                  <a:cs typeface="Cambria Math" panose="02040503050406030204" pitchFamily="18" charset="0"/>
                                </a:rPr>
                                <m:t>𝐹</m:t>
                              </m:r>
                            </m:e>
                            <m:sub>
                              <m:r>
                                <a:rPr lang="en-US" altLang="zh-CN" sz="2400" i="1">
                                  <a:latin typeface="Cambria Math" panose="02040503050406030204" pitchFamily="18" charset="0"/>
                                  <a:cs typeface="Cambria Math" panose="02040503050406030204" pitchFamily="18" charset="0"/>
                                </a:rPr>
                                <m:t>𝑝</m:t>
                              </m:r>
                            </m:sub>
                          </m:sSub>
                          <m:r>
                            <a:rPr lang="en-US" altLang="zh-CN" sz="2400" i="1">
                              <a:latin typeface="Cambria Math" panose="02040503050406030204" pitchFamily="18" charset="0"/>
                              <a:cs typeface="Cambria Math" panose="02040503050406030204" pitchFamily="18" charset="0"/>
                            </a:rPr>
                            <m:t>⋅</m:t>
                          </m:r>
                          <m:r>
                            <a:rPr lang="en-US" altLang="zh-CN" sz="2400" i="1">
                              <a:latin typeface="Cambria Math" panose="02040503050406030204" pitchFamily="18" charset="0"/>
                              <a:cs typeface="Cambria Math" panose="02040503050406030204" pitchFamily="18" charset="0"/>
                            </a:rPr>
                            <m:t>𝐴</m:t>
                          </m:r>
                          <m:r>
                            <a:rPr lang="en-US" altLang="zh-CN" sz="2400" i="1">
                              <a:latin typeface="Cambria Math" panose="02040503050406030204" pitchFamily="18" charset="0"/>
                              <a:cs typeface="Cambria Math" panose="02040503050406030204" pitchFamily="18" charset="0"/>
                            </a:rPr>
                            <m:t>⋅</m:t>
                          </m:r>
                          <m:r>
                            <a:rPr lang="en-US" altLang="zh-CN" sz="2400" i="1">
                              <a:latin typeface="Cambria Math" panose="02040503050406030204" pitchFamily="18" charset="0"/>
                              <a:cs typeface="Cambria Math" panose="02040503050406030204" pitchFamily="18" charset="0"/>
                            </a:rPr>
                            <m:t>𝜋</m:t>
                          </m:r>
                        </m:den>
                      </m:f>
                    </m:oMath>
                  </m:oMathPara>
                </a14:m>
                <a:endParaRPr lang="en-US" altLang="zh-CN" sz="2400" i="1" dirty="0">
                  <a:latin typeface="Cambria Math" panose="02040503050406030204" pitchFamily="18" charset="0"/>
                  <a:cs typeface="Cambria Math" panose="02040503050406030204" pitchFamily="18" charset="0"/>
                </a:endParaRPr>
              </a:p>
            </p:txBody>
          </p:sp>
        </mc:Choice>
        <mc:Fallback xmlns="">
          <p:sp>
            <p:nvSpPr>
              <p:cNvPr id="9" name="文本框 8"/>
              <p:cNvSpPr txBox="1">
                <a:spLocks noRot="1" noChangeAspect="1" noMove="1" noResize="1" noEditPoints="1" noAdjustHandles="1" noChangeArrowheads="1" noChangeShapeType="1" noTextEdit="1"/>
              </p:cNvSpPr>
              <p:nvPr/>
            </p:nvSpPr>
            <p:spPr>
              <a:xfrm>
                <a:off x="4812665" y="3874770"/>
                <a:ext cx="2893060" cy="787400"/>
              </a:xfrm>
              <a:prstGeom prst="rect">
                <a:avLst/>
              </a:prstGeom>
              <a:blipFill rotWithShape="1">
                <a:blip r:embed="rId6"/>
                <a:stretch>
                  <a:fillRect b="-4839"/>
                </a:stretch>
              </a:blipFill>
            </p:spPr>
            <p:txBody>
              <a:bodyPr/>
              <a:lstStyle/>
              <a:p>
                <a:r>
                  <a:rPr lang="zh-CN" altLang="en-US">
                    <a:noFill/>
                  </a:rPr>
                  <a:t> </a:t>
                </a:r>
              </a:p>
            </p:txBody>
          </p:sp>
        </mc:Fallback>
      </mc:AlternateContent>
      <p:sp>
        <p:nvSpPr>
          <p:cNvPr id="5" name="文本框 4"/>
          <p:cNvSpPr txBox="1"/>
          <p:nvPr/>
        </p:nvSpPr>
        <p:spPr>
          <a:xfrm>
            <a:off x="2106930" y="3957955"/>
            <a:ext cx="1440815" cy="460375"/>
          </a:xfrm>
          <a:prstGeom prst="rect">
            <a:avLst/>
          </a:prstGeom>
          <a:noFill/>
        </p:spPr>
        <p:txBody>
          <a:bodyPr wrap="square" rtlCol="0">
            <a:spAutoFit/>
          </a:bodyPr>
          <a:lstStyle/>
          <a:p>
            <a:r>
              <a:rPr lang="zh-CN" altLang="en-US" sz="2400" b="1"/>
              <a:t>等效时间</a:t>
            </a:r>
          </a:p>
        </p:txBody>
      </p:sp>
      <p:sp>
        <p:nvSpPr>
          <p:cNvPr id="34" name="文本框 33"/>
          <p:cNvSpPr txBox="1"/>
          <p:nvPr/>
        </p:nvSpPr>
        <p:spPr>
          <a:xfrm>
            <a:off x="8034655" y="4027170"/>
            <a:ext cx="4114800" cy="460375"/>
          </a:xfrm>
          <a:prstGeom prst="rect">
            <a:avLst/>
          </a:prstGeom>
          <a:noFill/>
        </p:spPr>
        <p:txBody>
          <a:bodyPr wrap="square" rtlCol="0" anchor="t">
            <a:spAutoFit/>
          </a:bodyPr>
          <a:lstStyle/>
          <a:p>
            <a:r>
              <a:rPr lang="en-US" altLang="zh-CN" sz="2400" b="1">
                <a:latin typeface="微软雅黑" panose="020B0503020204020204" charset="-122"/>
                <a:ea typeface="微软雅黑" panose="020B0503020204020204" charset="-122"/>
                <a:sym typeface="+mn-ea"/>
              </a:rPr>
              <a:t>Fp</a:t>
            </a:r>
            <a:r>
              <a:rPr lang="zh-CN" altLang="en-US" sz="2400" b="1">
                <a:latin typeface="微软雅黑" panose="020B0503020204020204" charset="-122"/>
                <a:ea typeface="微软雅黑" panose="020B0503020204020204" charset="-122"/>
                <a:sym typeface="+mn-ea"/>
              </a:rPr>
              <a:t>是质子的</a:t>
            </a:r>
            <a:r>
              <a:rPr lang="en-US" altLang="zh-CN" sz="2400" b="1">
                <a:latin typeface="微软雅黑" panose="020B0503020204020204" charset="-122"/>
                <a:ea typeface="微软雅黑" panose="020B0503020204020204" charset="-122"/>
                <a:sym typeface="+mn-ea"/>
              </a:rPr>
              <a:t>Papini</a:t>
            </a:r>
            <a:r>
              <a:rPr lang="zh-CN" altLang="en-US" sz="2400" b="1">
                <a:latin typeface="微软雅黑" panose="020B0503020204020204" charset="-122"/>
                <a:ea typeface="微软雅黑" panose="020B0503020204020204" charset="-122"/>
                <a:sym typeface="+mn-ea"/>
              </a:rPr>
              <a:t>积分通量</a:t>
            </a:r>
          </a:p>
        </p:txBody>
      </p:sp>
      <mc:AlternateContent xmlns:mc="http://schemas.openxmlformats.org/markup-compatibility/2006" xmlns:a14="http://schemas.microsoft.com/office/drawing/2010/main">
        <mc:Choice Requires="a14">
          <p:sp>
            <p:nvSpPr>
              <p:cNvPr id="35" name="文本框 34"/>
              <p:cNvSpPr txBox="1"/>
              <p:nvPr/>
            </p:nvSpPr>
            <p:spPr>
              <a:xfrm>
                <a:off x="2744470" y="4881880"/>
                <a:ext cx="7343140" cy="463550"/>
              </a:xfrm>
              <a:prstGeom prst="rect">
                <a:avLst/>
              </a:prstGeom>
              <a:noFill/>
            </p:spPr>
            <p:txBody>
              <a:bodyPr wrap="square" rtlCol="0">
                <a:noAutofit/>
              </a:bodyPr>
              <a:lstStyle/>
              <a:p>
                <a:pPr indent="0">
                  <a:buFont typeface="Arial" panose="020B0604020202020204" pitchFamily="34" charset="0"/>
                  <a:buNone/>
                </a:pPr>
                <a14:m>
                  <m:oMathPara xmlns:m="http://schemas.openxmlformats.org/officeDocument/2006/math">
                    <m:oMathParaPr>
                      <m:jc m:val="centerGroup"/>
                    </m:oMathParaPr>
                    <m:oMath xmlns:m="http://schemas.openxmlformats.org/officeDocument/2006/math">
                      <m:sSub>
                        <m:sSubPr>
                          <m:ctrlPr>
                            <a:rPr lang="en-US" altLang="zh-CN" sz="2400" i="1">
                              <a:latin typeface="Cambria Math" panose="02040503050406030204" pitchFamily="18" charset="0"/>
                              <a:cs typeface="Cambria Math" panose="02040503050406030204" pitchFamily="18" charset="0"/>
                            </a:rPr>
                          </m:ctrlPr>
                        </m:sSubPr>
                        <m:e>
                          <m:r>
                            <a:rPr lang="en-US" altLang="zh-CN" sz="2400" i="1">
                              <a:latin typeface="Cambria Math" panose="02040503050406030204" pitchFamily="18" charset="0"/>
                              <a:cs typeface="Cambria Math" panose="02040503050406030204" pitchFamily="18" charset="0"/>
                            </a:rPr>
                            <m:t>𝛷</m:t>
                          </m:r>
                        </m:e>
                        <m:sub>
                          <m:r>
                            <a:rPr lang="en-US" altLang="zh-CN" sz="2400" i="1">
                              <a:latin typeface="Cambria Math" panose="02040503050406030204" pitchFamily="18" charset="0"/>
                              <a:cs typeface="Cambria Math" panose="02040503050406030204" pitchFamily="18" charset="0"/>
                            </a:rPr>
                            <m:t>𝜇</m:t>
                          </m:r>
                        </m:sub>
                      </m:sSub>
                      <m:d>
                        <m:dPr>
                          <m:ctrlPr>
                            <a:rPr lang="en-US" altLang="zh-CN" sz="2400" i="1">
                              <a:latin typeface="Cambria Math" panose="02040503050406030204" pitchFamily="18" charset="0"/>
                              <a:cs typeface="Cambria Math" panose="02040503050406030204" pitchFamily="18" charset="0"/>
                            </a:rPr>
                          </m:ctrlPr>
                        </m:dPr>
                        <m:e>
                          <m:r>
                            <a:rPr lang="en-US" altLang="zh-CN" sz="2400" i="1">
                              <a:latin typeface="Cambria Math" panose="02040503050406030204" pitchFamily="18" charset="0"/>
                              <a:cs typeface="Cambria Math" panose="02040503050406030204" pitchFamily="18" charset="0"/>
                            </a:rPr>
                            <m:t>𝜃</m:t>
                          </m:r>
                        </m:e>
                      </m:d>
                      <m:r>
                        <a:rPr lang="en-US" altLang="zh-CN" sz="2400" i="1">
                          <a:latin typeface="Cambria Math" panose="02040503050406030204" pitchFamily="18" charset="0"/>
                          <a:cs typeface="Cambria Math" panose="02040503050406030204" pitchFamily="18" charset="0"/>
                        </a:rPr>
                        <m:t>=</m:t>
                      </m:r>
                      <m:f>
                        <m:fPr>
                          <m:ctrlPr>
                            <a:rPr lang="en-US" altLang="zh-CN" sz="2400" i="1">
                              <a:latin typeface="Cambria Math" panose="02040503050406030204" pitchFamily="18" charset="0"/>
                              <a:cs typeface="Cambria Math" panose="02040503050406030204" pitchFamily="18" charset="0"/>
                            </a:rPr>
                          </m:ctrlPr>
                        </m:fPr>
                        <m:num>
                          <m:sSubSup>
                            <m:sSubSupPr>
                              <m:ctrlPr>
                                <a:rPr lang="en-US" altLang="zh-CN" sz="2400" i="1">
                                  <a:latin typeface="Cambria Math" panose="02040503050406030204" pitchFamily="18" charset="0"/>
                                  <a:cs typeface="Cambria Math" panose="02040503050406030204" pitchFamily="18" charset="0"/>
                                </a:rPr>
                              </m:ctrlPr>
                            </m:sSubSupPr>
                            <m:e>
                              <m:r>
                                <a:rPr lang="en-US" altLang="zh-CN" sz="2400" i="1">
                                  <a:latin typeface="Cambria Math" panose="02040503050406030204" pitchFamily="18" charset="0"/>
                                  <a:cs typeface="Cambria Math" panose="02040503050406030204" pitchFamily="18" charset="0"/>
                                </a:rPr>
                                <m:t>𝑁</m:t>
                              </m:r>
                            </m:e>
                            <m:sub>
                              <m:r>
                                <a:rPr lang="en-US" altLang="zh-CN" sz="2400" i="1">
                                  <a:latin typeface="Cambria Math" panose="02040503050406030204" pitchFamily="18" charset="0"/>
                                  <a:cs typeface="Cambria Math" panose="02040503050406030204" pitchFamily="18" charset="0"/>
                                </a:rPr>
                                <m:t>𝜇</m:t>
                              </m:r>
                            </m:sub>
                            <m:sup>
                              <m:r>
                                <m:rPr>
                                  <m:nor/>
                                </m:rPr>
                                <a:rPr lang="en-US" altLang="zh-CN" sz="2400" i="1">
                                  <a:latin typeface="Cambria Math" panose="02040503050406030204" pitchFamily="18" charset="0"/>
                                  <a:cs typeface="Cambria Math" panose="02040503050406030204" pitchFamily="18" charset="0"/>
                                </a:rPr>
                                <m:t>det</m:t>
                              </m:r>
                            </m:sup>
                          </m:sSubSup>
                          <m:d>
                            <m:dPr>
                              <m:ctrlPr>
                                <a:rPr lang="en-US" altLang="zh-CN" sz="2400" i="1">
                                  <a:latin typeface="Cambria Math" panose="02040503050406030204" pitchFamily="18" charset="0"/>
                                  <a:cs typeface="Cambria Math" panose="02040503050406030204" pitchFamily="18" charset="0"/>
                                </a:rPr>
                              </m:ctrlPr>
                            </m:dPr>
                            <m:e>
                              <m:r>
                                <a:rPr lang="en-US" altLang="zh-CN" sz="2400" i="1">
                                  <a:latin typeface="Cambria Math" panose="02040503050406030204" pitchFamily="18" charset="0"/>
                                  <a:cs typeface="Cambria Math" panose="02040503050406030204" pitchFamily="18" charset="0"/>
                                </a:rPr>
                                <m:t>𝜃</m:t>
                              </m:r>
                            </m:e>
                          </m:d>
                        </m:num>
                        <m:den>
                          <m:sSub>
                            <m:sSubPr>
                              <m:ctrlPr>
                                <a:rPr lang="en-US" altLang="zh-CN" sz="2400" i="1">
                                  <a:latin typeface="Cambria Math" panose="02040503050406030204" pitchFamily="18" charset="0"/>
                                  <a:cs typeface="Cambria Math" panose="02040503050406030204" pitchFamily="18" charset="0"/>
                                </a:rPr>
                              </m:ctrlPr>
                            </m:sSubPr>
                            <m:e>
                              <m:r>
                                <a:rPr lang="en-US" altLang="zh-CN" sz="2400" i="1">
                                  <a:latin typeface="Cambria Math" panose="02040503050406030204" pitchFamily="18" charset="0"/>
                                  <a:cs typeface="Cambria Math" panose="02040503050406030204" pitchFamily="18" charset="0"/>
                                </a:rPr>
                                <m:t>𝐴</m:t>
                              </m:r>
                            </m:e>
                            <m:sub>
                              <m:r>
                                <m:rPr>
                                  <m:nor/>
                                </m:rPr>
                                <a:rPr lang="en-US" altLang="zh-CN" sz="2400" i="1">
                                  <a:latin typeface="Cambria Math" panose="02040503050406030204" pitchFamily="18" charset="0"/>
                                  <a:cs typeface="Cambria Math" panose="02040503050406030204" pitchFamily="18" charset="0"/>
                                </a:rPr>
                                <m:t>det</m:t>
                              </m:r>
                            </m:sub>
                          </m:sSub>
                          <m:r>
                            <a:rPr lang="en-US" altLang="zh-CN" sz="2400" i="1">
                              <a:latin typeface="Cambria Math" panose="02040503050406030204" pitchFamily="18" charset="0"/>
                              <a:cs typeface="Cambria Math" panose="02040503050406030204" pitchFamily="18" charset="0"/>
                            </a:rPr>
                            <m:t>⋅</m:t>
                          </m:r>
                          <m:r>
                            <a:rPr lang="en-US" altLang="zh-CN" sz="2400" i="1">
                              <a:latin typeface="Cambria Math" panose="02040503050406030204" pitchFamily="18" charset="0"/>
                              <a:cs typeface="Cambria Math" panose="02040503050406030204" pitchFamily="18" charset="0"/>
                            </a:rPr>
                            <m:t>𝑇</m:t>
                          </m:r>
                          <m:r>
                            <a:rPr lang="en-US" altLang="zh-CN" sz="2400" i="1">
                              <a:latin typeface="Cambria Math" panose="02040503050406030204" pitchFamily="18" charset="0"/>
                              <a:cs typeface="Cambria Math" panose="02040503050406030204" pitchFamily="18" charset="0"/>
                            </a:rPr>
                            <m:t>⋅</m:t>
                          </m:r>
                          <m:r>
                            <a:rPr lang="en-US" altLang="zh-CN" sz="2400" i="1">
                              <a:latin typeface="Cambria Math" panose="02040503050406030204" pitchFamily="18" charset="0"/>
                              <a:cs typeface="Cambria Math" panose="02040503050406030204" pitchFamily="18" charset="0"/>
                            </a:rPr>
                            <m:t>𝛥𝛺</m:t>
                          </m:r>
                          <m:r>
                            <a:rPr lang="en-US" altLang="zh-CN" sz="2400" i="1">
                              <a:latin typeface="Cambria Math" panose="02040503050406030204" pitchFamily="18" charset="0"/>
                              <a:cs typeface="Cambria Math" panose="02040503050406030204" pitchFamily="18" charset="0"/>
                            </a:rPr>
                            <m:t>⋅</m:t>
                          </m:r>
                          <m:func>
                            <m:funcPr>
                              <m:ctrlPr>
                                <a:rPr lang="en-US" altLang="zh-CN" sz="2400" i="1">
                                  <a:latin typeface="Cambria Math" panose="02040503050406030204" pitchFamily="18" charset="0"/>
                                  <a:cs typeface="Cambria Math" panose="02040503050406030204" pitchFamily="18" charset="0"/>
                                </a:rPr>
                              </m:ctrlPr>
                            </m:funcPr>
                            <m:fName>
                              <m:r>
                                <a:rPr lang="en-US" altLang="zh-CN" sz="2400" i="1">
                                  <a:latin typeface="Cambria Math" panose="02040503050406030204" pitchFamily="18" charset="0"/>
                                  <a:cs typeface="Cambria Math" panose="02040503050406030204" pitchFamily="18" charset="0"/>
                                </a:rPr>
                                <m:t>𝑐𝑜𝑠</m:t>
                              </m:r>
                            </m:fName>
                            <m:e>
                              <m:r>
                                <a:rPr lang="en-US" altLang="zh-CN" sz="2400" i="1">
                                  <a:latin typeface="Cambria Math" panose="02040503050406030204" pitchFamily="18" charset="0"/>
                                  <a:cs typeface="Cambria Math" panose="02040503050406030204" pitchFamily="18" charset="0"/>
                                </a:rPr>
                                <m:t>𝜃</m:t>
                              </m:r>
                            </m:e>
                          </m:func>
                        </m:den>
                      </m:f>
                    </m:oMath>
                  </m:oMathPara>
                </a14:m>
                <a:endParaRPr sz="2400"/>
              </a:p>
            </p:txBody>
          </p:sp>
        </mc:Choice>
        <mc:Fallback xmlns="">
          <p:sp>
            <p:nvSpPr>
              <p:cNvPr id="35" name="文本框 34"/>
              <p:cNvSpPr txBox="1">
                <a:spLocks noRot="1" noChangeAspect="1" noMove="1" noResize="1" noEditPoints="1" noAdjustHandles="1" noChangeArrowheads="1" noChangeShapeType="1" noTextEdit="1"/>
              </p:cNvSpPr>
              <p:nvPr/>
            </p:nvSpPr>
            <p:spPr>
              <a:xfrm>
                <a:off x="2744470" y="4881880"/>
                <a:ext cx="7343140" cy="463550"/>
              </a:xfrm>
              <a:prstGeom prst="rect">
                <a:avLst/>
              </a:prstGeom>
              <a:blipFill rotWithShape="1">
                <a:blip r:embed="rId7"/>
                <a:stretch>
                  <a:fillRect b="-106301"/>
                </a:stretch>
              </a:blipFill>
            </p:spPr>
            <p:txBody>
              <a:bodyPr/>
              <a:lstStyle/>
              <a:p>
                <a:r>
                  <a:rPr lang="zh-CN" altLang="en-US">
                    <a:noFill/>
                  </a:rPr>
                  <a:t> </a:t>
                </a:r>
              </a:p>
            </p:txBody>
          </p:sp>
        </mc:Fallback>
      </mc:AlternateContent>
      <p:sp>
        <p:nvSpPr>
          <p:cNvPr id="36" name="文本框 35"/>
          <p:cNvSpPr txBox="1"/>
          <p:nvPr/>
        </p:nvSpPr>
        <p:spPr>
          <a:xfrm>
            <a:off x="2106930" y="4806950"/>
            <a:ext cx="1440815" cy="461665"/>
          </a:xfrm>
          <a:prstGeom prst="rect">
            <a:avLst/>
          </a:prstGeom>
          <a:noFill/>
        </p:spPr>
        <p:txBody>
          <a:bodyPr wrap="square" rtlCol="0">
            <a:spAutoFit/>
          </a:bodyPr>
          <a:lstStyle/>
          <a:p>
            <a:r>
              <a:rPr lang="en-US" altLang="zh-CN" sz="2400" b="1" dirty="0"/>
              <a:t>μ</a:t>
            </a:r>
            <a:r>
              <a:rPr lang="zh-CN" altLang="en-US" sz="2400" b="1" dirty="0"/>
              <a:t>子通量</a:t>
            </a:r>
          </a:p>
        </p:txBody>
      </p:sp>
      <p:sp>
        <p:nvSpPr>
          <p:cNvPr id="6" name="文本框 5"/>
          <p:cNvSpPr txBox="1"/>
          <p:nvPr/>
        </p:nvSpPr>
        <p:spPr>
          <a:xfrm>
            <a:off x="9396246" y="6560075"/>
            <a:ext cx="1867357" cy="306705"/>
          </a:xfrm>
          <a:prstGeom prst="rect">
            <a:avLst/>
          </a:prstGeom>
          <a:noFill/>
        </p:spPr>
        <p:txBody>
          <a:bodyPr wrap="square" rtlCol="0">
            <a:spAutoFit/>
          </a:bodyPr>
          <a:lstStyle/>
          <a:p>
            <a:r>
              <a:rPr lang="en-US" altLang="zh-CN" sz="1400" dirty="0">
                <a:latin typeface="Calibri" panose="020F0502020204030204" charset="0"/>
                <a:cs typeface="Calibri" panose="020F0502020204030204" charset="0"/>
              </a:rPr>
              <a:t>July 12</a:t>
            </a:r>
            <a:r>
              <a:rPr lang="en-US" altLang="zh-CN" sz="1400" baseline="30000" dirty="0">
                <a:latin typeface="Calibri" panose="020F0502020204030204" charset="0"/>
                <a:cs typeface="Calibri" panose="020F0502020204030204" charset="0"/>
              </a:rPr>
              <a:t>th</a:t>
            </a:r>
            <a:r>
              <a:rPr lang="en-US" altLang="zh-CN" sz="1400" dirty="0">
                <a:latin typeface="Calibri" panose="020F0502020204030204" charset="0"/>
                <a:cs typeface="Calibri" panose="020F0502020204030204" charset="0"/>
              </a:rPr>
              <a:t>, 2026</a:t>
            </a:r>
            <a:endParaRPr lang="zh-CN" altLang="en-US" sz="1400" dirty="0">
              <a:latin typeface="Calibri" panose="020F0502020204030204" charset="0"/>
              <a:cs typeface="Calibri" panose="020F050202020403020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文本框 19"/>
          <p:cNvSpPr txBox="1"/>
          <p:nvPr/>
        </p:nvSpPr>
        <p:spPr>
          <a:xfrm>
            <a:off x="3359150" y="-26987"/>
            <a:ext cx="1135063" cy="252413"/>
          </a:xfrm>
          <a:prstGeom prst="rect">
            <a:avLst/>
          </a:prstGeom>
          <a:noFill/>
        </p:spPr>
        <p:txBody>
          <a:bodyPr>
            <a:spAutoFit/>
          </a:bodyPr>
          <a:lstStyle/>
          <a:p>
            <a:pPr marR="0" defTabSz="457200" fontAlgn="auto">
              <a:spcBef>
                <a:spcPts val="0"/>
              </a:spcBef>
              <a:spcAft>
                <a:spcPts val="0"/>
              </a:spcAft>
              <a:buClrTx/>
              <a:buSzTx/>
              <a:buFontTx/>
              <a:buNone/>
              <a:defRPr/>
            </a:pPr>
            <a:r>
              <a:rPr kumimoji="0" lang="en-US" altLang="zh-CN" sz="1050" kern="1200" cap="none" spc="0" normalizeH="0" baseline="0" noProof="1">
                <a:solidFill>
                  <a:schemeClr val="bg1"/>
                </a:solidFill>
                <a:latin typeface="Calibri" panose="020F0502020204030204" charset="0"/>
                <a:ea typeface="+mn-ea"/>
                <a:cs typeface="Calibri" panose="020F0502020204030204" charset="0"/>
              </a:rPr>
              <a:t>Peking University</a:t>
            </a:r>
            <a:endParaRPr kumimoji="0" lang="zh-CN" altLang="en-US" sz="1050" kern="1200" cap="none" spc="0" normalizeH="0" baseline="0" noProof="1">
              <a:solidFill>
                <a:schemeClr val="bg1"/>
              </a:solidFill>
              <a:latin typeface="Calibri" panose="020F0502020204030204" charset="0"/>
              <a:ea typeface="+mn-ea"/>
              <a:cs typeface="Calibri" panose="020F0502020204030204" charset="0"/>
            </a:endParaRPr>
          </a:p>
        </p:txBody>
      </p:sp>
      <p:sp>
        <p:nvSpPr>
          <p:cNvPr id="15" name="矩形 14"/>
          <p:cNvSpPr/>
          <p:nvPr/>
        </p:nvSpPr>
        <p:spPr>
          <a:xfrm>
            <a:off x="4060825" y="6573838"/>
            <a:ext cx="4114800" cy="279400"/>
          </a:xfrm>
          <a:prstGeom prst="rect">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chemeClr val="lt1"/>
              </a:solidFill>
              <a:effectLst/>
              <a:uLnTx/>
              <a:uFillTx/>
              <a:latin typeface="+mn-lt"/>
              <a:ea typeface="+mn-ea"/>
              <a:cs typeface="+mn-cs"/>
            </a:endParaRPr>
          </a:p>
        </p:txBody>
      </p:sp>
      <p:sp>
        <p:nvSpPr>
          <p:cNvPr id="16" name="矩形 15"/>
          <p:cNvSpPr/>
          <p:nvPr/>
        </p:nvSpPr>
        <p:spPr>
          <a:xfrm>
            <a:off x="8153400" y="6578600"/>
            <a:ext cx="4038600" cy="28575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5124" name="文本框 16"/>
          <p:cNvSpPr txBox="1"/>
          <p:nvPr/>
        </p:nvSpPr>
        <p:spPr>
          <a:xfrm>
            <a:off x="11864975" y="6559550"/>
            <a:ext cx="444500" cy="306705"/>
          </a:xfrm>
          <a:prstGeom prst="rect">
            <a:avLst/>
          </a:prstGeom>
          <a:noFill/>
          <a:ln w="9525">
            <a:noFill/>
          </a:ln>
        </p:spPr>
        <p:txBody>
          <a:bodyPr wrap="square" anchor="t" anchorCtr="0">
            <a:spAutoFit/>
          </a:bodyPr>
          <a:lstStyle/>
          <a:p>
            <a:r>
              <a:rPr lang="en-US" altLang="zh-CN" sz="1400" dirty="0">
                <a:latin typeface="Calibri" panose="020F0502020204030204" charset="0"/>
                <a:ea typeface="等线" panose="02010600030101010101" pitchFamily="2" charset="-122"/>
              </a:rPr>
              <a:t>7</a:t>
            </a:r>
          </a:p>
        </p:txBody>
      </p:sp>
      <p:sp>
        <p:nvSpPr>
          <p:cNvPr id="21" name="矩形 20"/>
          <p:cNvSpPr/>
          <p:nvPr/>
        </p:nvSpPr>
        <p:spPr>
          <a:xfrm>
            <a:off x="0" y="0"/>
            <a:ext cx="6096000" cy="266700"/>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457200" rtl="0" eaLnBrk="1" fontAlgn="auto" latinLnBrk="0" hangingPunct="1">
              <a:lnSpc>
                <a:spcPct val="100000"/>
              </a:lnSpc>
              <a:spcBef>
                <a:spcPts val="0"/>
              </a:spcBef>
              <a:spcAft>
                <a:spcPts val="0"/>
              </a:spcAft>
              <a:buClrTx/>
              <a:buSzTx/>
              <a:buFontTx/>
              <a:buNone/>
              <a:defRPr/>
            </a:pPr>
            <a:endParaRPr kumimoji="0" lang="zh-CN" altLang="en-US" sz="1400" b="0" i="0" u="none" strike="noStrike" kern="1200" cap="none" spc="0" normalizeH="0" baseline="0" noProof="0" dirty="0">
              <a:ln>
                <a:noFill/>
              </a:ln>
              <a:solidFill>
                <a:schemeClr val="lt1"/>
              </a:solidFill>
              <a:effectLst/>
              <a:uLnTx/>
              <a:uFillTx/>
              <a:latin typeface="Times New Roman" panose="02020603050405020304" pitchFamily="18" charset="0"/>
              <a:ea typeface="+mn-ea"/>
              <a:cs typeface="Times New Roman" panose="02020603050405020304" pitchFamily="18" charset="0"/>
            </a:endParaRPr>
          </a:p>
        </p:txBody>
      </p:sp>
      <p:sp>
        <p:nvSpPr>
          <p:cNvPr id="22" name="矩形 21"/>
          <p:cNvSpPr/>
          <p:nvPr/>
        </p:nvSpPr>
        <p:spPr>
          <a:xfrm>
            <a:off x="6096000" y="0"/>
            <a:ext cx="6096000" cy="2667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defRPr/>
            </a:pPr>
            <a:endParaRPr kumimoji="0" lang="zh-CN" altLang="en-US" sz="1400" b="0" i="0" u="none" strike="noStrike" kern="1200" cap="none" spc="0" normalizeH="0" baseline="0" noProof="0" dirty="0">
              <a:ln>
                <a:noFill/>
              </a:ln>
              <a:solidFill>
                <a:schemeClr val="accent2">
                  <a:lumMod val="50000"/>
                </a:schemeClr>
              </a:solidFill>
              <a:effectLst/>
              <a:uLnTx/>
              <a:uFillTx/>
              <a:latin typeface="Times New Roman" panose="02020603050405020304" pitchFamily="18" charset="0"/>
              <a:ea typeface="+mn-ea"/>
              <a:cs typeface="Times New Roman" panose="02020603050405020304" pitchFamily="18" charset="0"/>
            </a:endParaRPr>
          </a:p>
        </p:txBody>
      </p:sp>
      <p:sp>
        <p:nvSpPr>
          <p:cNvPr id="23" name="矩形 22"/>
          <p:cNvSpPr/>
          <p:nvPr/>
        </p:nvSpPr>
        <p:spPr>
          <a:xfrm>
            <a:off x="0" y="6578600"/>
            <a:ext cx="4038600" cy="279400"/>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5130" name="文本框 23"/>
          <p:cNvSpPr txBox="1"/>
          <p:nvPr/>
        </p:nvSpPr>
        <p:spPr>
          <a:xfrm>
            <a:off x="2308225" y="-30162"/>
            <a:ext cx="1512888" cy="307975"/>
          </a:xfrm>
          <a:prstGeom prst="rect">
            <a:avLst/>
          </a:prstGeom>
          <a:noFill/>
          <a:ln w="9525">
            <a:noFill/>
          </a:ln>
        </p:spPr>
        <p:txBody>
          <a:bodyPr anchor="t" anchorCtr="0">
            <a:spAutoFit/>
          </a:bodyPr>
          <a:lstStyle/>
          <a:p>
            <a:r>
              <a:rPr lang="en-US" altLang="zh-CN" sz="1400" dirty="0">
                <a:solidFill>
                  <a:schemeClr val="bg1"/>
                </a:solidFill>
                <a:latin typeface="Calibri" panose="020F0502020204030204" charset="0"/>
                <a:ea typeface="等线" panose="02010600030101010101" pitchFamily="2" charset="-122"/>
              </a:rPr>
              <a:t>Peking University</a:t>
            </a:r>
            <a:endParaRPr lang="zh-CN" altLang="en-US" sz="1400" dirty="0">
              <a:solidFill>
                <a:schemeClr val="bg1"/>
              </a:solidFill>
              <a:latin typeface="Calibri" panose="020F0502020204030204" charset="0"/>
              <a:ea typeface="等线" panose="02010600030101010101" pitchFamily="2" charset="-122"/>
            </a:endParaRPr>
          </a:p>
        </p:txBody>
      </p:sp>
      <p:sp>
        <p:nvSpPr>
          <p:cNvPr id="5132" name="矩形 25"/>
          <p:cNvSpPr/>
          <p:nvPr/>
        </p:nvSpPr>
        <p:spPr>
          <a:xfrm>
            <a:off x="0" y="461963"/>
            <a:ext cx="793750" cy="739775"/>
          </a:xfrm>
          <a:prstGeom prst="rect">
            <a:avLst/>
          </a:prstGeom>
          <a:solidFill>
            <a:srgbClr val="9A0001"/>
          </a:solidFill>
          <a:ln w="9525">
            <a:noFill/>
          </a:ln>
        </p:spPr>
        <p:txBody>
          <a:bodyPr anchor="ctr" anchorCtr="0"/>
          <a:lstStyle/>
          <a:p>
            <a:pPr algn="ctr"/>
            <a:endParaRPr lang="zh-CN" altLang="zh-CN" dirty="0">
              <a:solidFill>
                <a:srgbClr val="FFFFFF"/>
              </a:solidFill>
              <a:latin typeface="Calibri" panose="020F0502020204030204" charset="0"/>
              <a:ea typeface="等线" panose="02010600030101010101" pitchFamily="2" charset="-122"/>
            </a:endParaRPr>
          </a:p>
        </p:txBody>
      </p:sp>
      <p:sp>
        <p:nvSpPr>
          <p:cNvPr id="2" name="文本框 26"/>
          <p:cNvSpPr txBox="1"/>
          <p:nvPr>
            <p:custDataLst>
              <p:tags r:id="rId1"/>
            </p:custDataLst>
          </p:nvPr>
        </p:nvSpPr>
        <p:spPr>
          <a:xfrm>
            <a:off x="545465" y="560705"/>
            <a:ext cx="6099810" cy="583565"/>
          </a:xfrm>
          <a:prstGeom prst="rect">
            <a:avLst/>
          </a:prstGeom>
          <a:noFill/>
          <a:ln w="9525">
            <a:noFill/>
          </a:ln>
        </p:spPr>
        <p:txBody>
          <a:bodyPr wrap="square" anchor="t" anchorCtr="0">
            <a:spAutoFit/>
          </a:bodyPr>
          <a:lstStyle/>
          <a:p>
            <a:r>
              <a:rPr lang="en-US" altLang="zh-CN" sz="3200" b="1" dirty="0">
                <a:solidFill>
                  <a:schemeClr val="tx1"/>
                </a:solidFill>
                <a:latin typeface="黑体" panose="02010609060101010101" charset="-122"/>
                <a:ea typeface="黑体" panose="02010609060101010101" charset="-122"/>
                <a:cs typeface="黑体" panose="02010609060101010101" charset="-122"/>
                <a:sym typeface="+mn-ea"/>
              </a:rPr>
              <a:t> μ</a:t>
            </a:r>
            <a:r>
              <a:rPr lang="zh-CN" altLang="en-US" sz="3200" b="1" dirty="0">
                <a:solidFill>
                  <a:schemeClr val="tx1"/>
                </a:solidFill>
                <a:latin typeface="黑体" panose="02010609060101010101" charset="-122"/>
                <a:ea typeface="黑体" panose="02010609060101010101" charset="-122"/>
                <a:cs typeface="黑体" panose="02010609060101010101" charset="-122"/>
                <a:sym typeface="+mn-ea"/>
              </a:rPr>
              <a:t>子通量模拟：垂直方向</a:t>
            </a:r>
          </a:p>
        </p:txBody>
      </p:sp>
      <p:sp>
        <p:nvSpPr>
          <p:cNvPr id="3" name="文本框 2"/>
          <p:cNvSpPr txBox="1"/>
          <p:nvPr/>
        </p:nvSpPr>
        <p:spPr>
          <a:xfrm>
            <a:off x="1008380" y="1084580"/>
            <a:ext cx="2740660" cy="398780"/>
          </a:xfrm>
          <a:prstGeom prst="rect">
            <a:avLst/>
          </a:prstGeom>
          <a:noFill/>
        </p:spPr>
        <p:txBody>
          <a:bodyPr wrap="square" rtlCol="0">
            <a:spAutoFit/>
          </a:bodyPr>
          <a:lstStyle/>
          <a:p>
            <a:r>
              <a:rPr lang="zh-CN" altLang="en-US" sz="2000" dirty="0">
                <a:solidFill>
                  <a:schemeClr val="tx1">
                    <a:lumMod val="50000"/>
                    <a:lumOff val="50000"/>
                  </a:schemeClr>
                </a:solidFill>
              </a:rPr>
              <a:t>模拟结果</a:t>
            </a:r>
          </a:p>
        </p:txBody>
      </p:sp>
      <p:sp>
        <p:nvSpPr>
          <p:cNvPr id="4" name="文本框 3"/>
          <p:cNvSpPr txBox="1"/>
          <p:nvPr/>
        </p:nvSpPr>
        <p:spPr>
          <a:xfrm>
            <a:off x="4693920" y="6181090"/>
            <a:ext cx="7498080" cy="378460"/>
          </a:xfrm>
          <a:prstGeom prst="rect">
            <a:avLst/>
          </a:prstGeom>
          <a:noFill/>
        </p:spPr>
        <p:txBody>
          <a:bodyPr wrap="square" rtlCol="0" anchor="t">
            <a:noAutofit/>
          </a:bodyPr>
          <a:lstStyle/>
          <a:p>
            <a:r>
              <a:rPr lang="en-US" altLang="zh-CN" sz="1600">
                <a:latin typeface="等线" panose="02010600030101010101" pitchFamily="2" charset="-122"/>
                <a:ea typeface="等线" panose="02010600030101010101" pitchFamily="2" charset="-122"/>
              </a:rPr>
              <a:t>*Experimental data from Achard et al. (L3 Collaboration), Phys. Lett. B 598, 15 (2004)</a:t>
            </a:r>
          </a:p>
          <a:p>
            <a:endParaRPr lang="en-US" altLang="zh-CN" sz="1600">
              <a:latin typeface="等线" panose="02010600030101010101" pitchFamily="2" charset="-122"/>
              <a:ea typeface="等线" panose="02010600030101010101" pitchFamily="2" charset="-122"/>
            </a:endParaRPr>
          </a:p>
        </p:txBody>
      </p:sp>
      <p:pic>
        <p:nvPicPr>
          <p:cNvPr id="7" name="图片 6" descr="muon_flux_0deg_ratio"/>
          <p:cNvPicPr>
            <a:picLocks noChangeAspect="1"/>
          </p:cNvPicPr>
          <p:nvPr/>
        </p:nvPicPr>
        <p:blipFill>
          <a:blip r:embed="rId4"/>
          <a:stretch>
            <a:fillRect/>
          </a:stretch>
        </p:blipFill>
        <p:spPr>
          <a:xfrm>
            <a:off x="6300470" y="1459865"/>
            <a:ext cx="5081527" cy="3528000"/>
          </a:xfrm>
          <a:prstGeom prst="rect">
            <a:avLst/>
          </a:prstGeom>
        </p:spPr>
      </p:pic>
      <p:sp>
        <p:nvSpPr>
          <p:cNvPr id="8" name="文本框 7"/>
          <p:cNvSpPr txBox="1"/>
          <p:nvPr/>
        </p:nvSpPr>
        <p:spPr>
          <a:xfrm>
            <a:off x="3063240" y="5188585"/>
            <a:ext cx="7012940" cy="829945"/>
          </a:xfrm>
          <a:prstGeom prst="rect">
            <a:avLst/>
          </a:prstGeom>
          <a:noFill/>
        </p:spPr>
        <p:txBody>
          <a:bodyPr wrap="square" rtlCol="0" anchor="t">
            <a:spAutoFit/>
          </a:bodyPr>
          <a:lstStyle/>
          <a:p>
            <a:pPr indent="0">
              <a:buFont typeface="Arial" panose="020B0604020202020204" pitchFamily="34" charset="0"/>
              <a:buNone/>
            </a:pPr>
            <a:r>
              <a:rPr lang="zh-CN" altLang="en-US" sz="2400" b="1" dirty="0">
                <a:sym typeface="+mn-ea"/>
              </a:rPr>
              <a:t>在垂直方向上，</a:t>
            </a:r>
            <a:r>
              <a:rPr lang="en-US" altLang="zh-CN" sz="2400" b="1" dirty="0">
                <a:sym typeface="+mn-ea"/>
              </a:rPr>
              <a:t>CORSIKA</a:t>
            </a:r>
            <a:r>
              <a:rPr lang="zh-CN" altLang="en-US" sz="2400" b="1" dirty="0">
                <a:sym typeface="+mn-ea"/>
              </a:rPr>
              <a:t>结果与实验符合较好，我认为误差主要来源于未考虑质子外的其他宇宙线</a:t>
            </a:r>
          </a:p>
        </p:txBody>
      </p:sp>
      <p:pic>
        <p:nvPicPr>
          <p:cNvPr id="9" name="图片 8" descr="vertical_muon_flux_comparison"/>
          <p:cNvPicPr>
            <a:picLocks noChangeAspect="1"/>
          </p:cNvPicPr>
          <p:nvPr/>
        </p:nvPicPr>
        <p:blipFill>
          <a:blip r:embed="rId5"/>
          <a:stretch>
            <a:fillRect/>
          </a:stretch>
        </p:blipFill>
        <p:spPr>
          <a:xfrm>
            <a:off x="1194435" y="1459865"/>
            <a:ext cx="5082513" cy="3528000"/>
          </a:xfrm>
          <a:prstGeom prst="rect">
            <a:avLst/>
          </a:prstGeom>
        </p:spPr>
      </p:pic>
      <p:sp>
        <p:nvSpPr>
          <p:cNvPr id="6" name="文本框 5"/>
          <p:cNvSpPr txBox="1"/>
          <p:nvPr/>
        </p:nvSpPr>
        <p:spPr>
          <a:xfrm>
            <a:off x="9396246" y="6560075"/>
            <a:ext cx="1867357" cy="306705"/>
          </a:xfrm>
          <a:prstGeom prst="rect">
            <a:avLst/>
          </a:prstGeom>
          <a:noFill/>
        </p:spPr>
        <p:txBody>
          <a:bodyPr wrap="square" rtlCol="0">
            <a:spAutoFit/>
          </a:bodyPr>
          <a:lstStyle/>
          <a:p>
            <a:r>
              <a:rPr lang="en-US" altLang="zh-CN" sz="1400" dirty="0">
                <a:latin typeface="Calibri" panose="020F0502020204030204" charset="0"/>
                <a:cs typeface="Calibri" panose="020F0502020204030204" charset="0"/>
              </a:rPr>
              <a:t>July 12</a:t>
            </a:r>
            <a:r>
              <a:rPr lang="en-US" altLang="zh-CN" sz="1400" baseline="30000" dirty="0">
                <a:latin typeface="Calibri" panose="020F0502020204030204" charset="0"/>
                <a:cs typeface="Calibri" panose="020F0502020204030204" charset="0"/>
              </a:rPr>
              <a:t>th</a:t>
            </a:r>
            <a:r>
              <a:rPr lang="en-US" altLang="zh-CN" sz="1400" dirty="0">
                <a:latin typeface="Calibri" panose="020F0502020204030204" charset="0"/>
                <a:cs typeface="Calibri" panose="020F0502020204030204" charset="0"/>
              </a:rPr>
              <a:t>, 2026</a:t>
            </a:r>
            <a:endParaRPr lang="zh-CN" altLang="en-US" sz="1400" dirty="0">
              <a:latin typeface="Calibri" panose="020F0502020204030204" charset="0"/>
              <a:cs typeface="Calibri" panose="020F050202020403020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文本框 19"/>
          <p:cNvSpPr txBox="1"/>
          <p:nvPr/>
        </p:nvSpPr>
        <p:spPr>
          <a:xfrm>
            <a:off x="3359150" y="-26987"/>
            <a:ext cx="1135063" cy="252413"/>
          </a:xfrm>
          <a:prstGeom prst="rect">
            <a:avLst/>
          </a:prstGeom>
          <a:noFill/>
        </p:spPr>
        <p:txBody>
          <a:bodyPr>
            <a:spAutoFit/>
          </a:bodyPr>
          <a:lstStyle/>
          <a:p>
            <a:pPr marR="0" defTabSz="457200" fontAlgn="auto">
              <a:spcBef>
                <a:spcPts val="0"/>
              </a:spcBef>
              <a:spcAft>
                <a:spcPts val="0"/>
              </a:spcAft>
              <a:buClrTx/>
              <a:buSzTx/>
              <a:buFontTx/>
              <a:buNone/>
              <a:defRPr/>
            </a:pPr>
            <a:r>
              <a:rPr kumimoji="0" lang="en-US" altLang="zh-CN" sz="1050" kern="1200" cap="none" spc="0" normalizeH="0" baseline="0" noProof="1">
                <a:solidFill>
                  <a:schemeClr val="bg1"/>
                </a:solidFill>
                <a:latin typeface="Calibri" panose="020F0502020204030204" charset="0"/>
                <a:ea typeface="+mn-ea"/>
                <a:cs typeface="Calibri" panose="020F0502020204030204" charset="0"/>
              </a:rPr>
              <a:t>Peking University</a:t>
            </a:r>
            <a:endParaRPr kumimoji="0" lang="zh-CN" altLang="en-US" sz="1050" kern="1200" cap="none" spc="0" normalizeH="0" baseline="0" noProof="1">
              <a:solidFill>
                <a:schemeClr val="bg1"/>
              </a:solidFill>
              <a:latin typeface="Calibri" panose="020F0502020204030204" charset="0"/>
              <a:ea typeface="+mn-ea"/>
              <a:cs typeface="Calibri" panose="020F0502020204030204" charset="0"/>
            </a:endParaRPr>
          </a:p>
        </p:txBody>
      </p:sp>
      <p:sp>
        <p:nvSpPr>
          <p:cNvPr id="15" name="矩形 14"/>
          <p:cNvSpPr/>
          <p:nvPr/>
        </p:nvSpPr>
        <p:spPr>
          <a:xfrm>
            <a:off x="4060825" y="6573838"/>
            <a:ext cx="4114800" cy="279400"/>
          </a:xfrm>
          <a:prstGeom prst="rect">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chemeClr val="lt1"/>
              </a:solidFill>
              <a:effectLst/>
              <a:uLnTx/>
              <a:uFillTx/>
              <a:latin typeface="+mn-lt"/>
              <a:ea typeface="+mn-ea"/>
              <a:cs typeface="+mn-cs"/>
            </a:endParaRPr>
          </a:p>
        </p:txBody>
      </p:sp>
      <p:sp>
        <p:nvSpPr>
          <p:cNvPr id="16" name="矩形 15"/>
          <p:cNvSpPr/>
          <p:nvPr/>
        </p:nvSpPr>
        <p:spPr>
          <a:xfrm>
            <a:off x="8153400" y="6578600"/>
            <a:ext cx="4038600" cy="28575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5124" name="文本框 16"/>
          <p:cNvSpPr txBox="1"/>
          <p:nvPr/>
        </p:nvSpPr>
        <p:spPr>
          <a:xfrm>
            <a:off x="11864975" y="6559550"/>
            <a:ext cx="444500" cy="306705"/>
          </a:xfrm>
          <a:prstGeom prst="rect">
            <a:avLst/>
          </a:prstGeom>
          <a:noFill/>
          <a:ln w="9525">
            <a:noFill/>
          </a:ln>
        </p:spPr>
        <p:txBody>
          <a:bodyPr wrap="square" anchor="t" anchorCtr="0">
            <a:spAutoFit/>
          </a:bodyPr>
          <a:lstStyle/>
          <a:p>
            <a:r>
              <a:rPr lang="en-US" altLang="zh-CN" sz="1400" dirty="0">
                <a:latin typeface="Calibri" panose="020F0502020204030204" charset="0"/>
                <a:ea typeface="等线" panose="02010600030101010101" pitchFamily="2" charset="-122"/>
              </a:rPr>
              <a:t>8</a:t>
            </a:r>
          </a:p>
        </p:txBody>
      </p:sp>
      <p:sp>
        <p:nvSpPr>
          <p:cNvPr id="21" name="矩形 20"/>
          <p:cNvSpPr/>
          <p:nvPr/>
        </p:nvSpPr>
        <p:spPr>
          <a:xfrm>
            <a:off x="0" y="0"/>
            <a:ext cx="6096000" cy="266700"/>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457200" rtl="0" eaLnBrk="1" fontAlgn="auto" latinLnBrk="0" hangingPunct="1">
              <a:lnSpc>
                <a:spcPct val="100000"/>
              </a:lnSpc>
              <a:spcBef>
                <a:spcPts val="0"/>
              </a:spcBef>
              <a:spcAft>
                <a:spcPts val="0"/>
              </a:spcAft>
              <a:buClrTx/>
              <a:buSzTx/>
              <a:buFontTx/>
              <a:buNone/>
              <a:defRPr/>
            </a:pPr>
            <a:endParaRPr kumimoji="0" lang="zh-CN" altLang="en-US" sz="1400" b="0" i="0" u="none" strike="noStrike" kern="1200" cap="none" spc="0" normalizeH="0" baseline="0" noProof="0" dirty="0">
              <a:ln>
                <a:noFill/>
              </a:ln>
              <a:solidFill>
                <a:schemeClr val="lt1"/>
              </a:solidFill>
              <a:effectLst/>
              <a:uLnTx/>
              <a:uFillTx/>
              <a:latin typeface="Times New Roman" panose="02020603050405020304" pitchFamily="18" charset="0"/>
              <a:ea typeface="+mn-ea"/>
              <a:cs typeface="Times New Roman" panose="02020603050405020304" pitchFamily="18" charset="0"/>
            </a:endParaRPr>
          </a:p>
        </p:txBody>
      </p:sp>
      <p:sp>
        <p:nvSpPr>
          <p:cNvPr id="22" name="矩形 21"/>
          <p:cNvSpPr/>
          <p:nvPr/>
        </p:nvSpPr>
        <p:spPr>
          <a:xfrm>
            <a:off x="6096000" y="0"/>
            <a:ext cx="6096000" cy="2667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defRPr/>
            </a:pPr>
            <a:endParaRPr kumimoji="0" lang="zh-CN" altLang="en-US" sz="1400" b="0" i="0" u="none" strike="noStrike" kern="1200" cap="none" spc="0" normalizeH="0" baseline="0" noProof="0" dirty="0">
              <a:ln>
                <a:noFill/>
              </a:ln>
              <a:solidFill>
                <a:schemeClr val="accent2">
                  <a:lumMod val="50000"/>
                </a:schemeClr>
              </a:solidFill>
              <a:effectLst/>
              <a:uLnTx/>
              <a:uFillTx/>
              <a:latin typeface="Times New Roman" panose="02020603050405020304" pitchFamily="18" charset="0"/>
              <a:ea typeface="+mn-ea"/>
              <a:cs typeface="Times New Roman" panose="02020603050405020304" pitchFamily="18" charset="0"/>
            </a:endParaRPr>
          </a:p>
        </p:txBody>
      </p:sp>
      <p:sp>
        <p:nvSpPr>
          <p:cNvPr id="23" name="矩形 22"/>
          <p:cNvSpPr/>
          <p:nvPr/>
        </p:nvSpPr>
        <p:spPr>
          <a:xfrm>
            <a:off x="0" y="6578600"/>
            <a:ext cx="4038600" cy="279400"/>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5130" name="文本框 23"/>
          <p:cNvSpPr txBox="1"/>
          <p:nvPr/>
        </p:nvSpPr>
        <p:spPr>
          <a:xfrm>
            <a:off x="2308225" y="-30162"/>
            <a:ext cx="1512888" cy="307975"/>
          </a:xfrm>
          <a:prstGeom prst="rect">
            <a:avLst/>
          </a:prstGeom>
          <a:noFill/>
          <a:ln w="9525">
            <a:noFill/>
          </a:ln>
        </p:spPr>
        <p:txBody>
          <a:bodyPr anchor="t" anchorCtr="0">
            <a:spAutoFit/>
          </a:bodyPr>
          <a:lstStyle/>
          <a:p>
            <a:r>
              <a:rPr lang="en-US" altLang="zh-CN" sz="1400" dirty="0">
                <a:solidFill>
                  <a:schemeClr val="bg1"/>
                </a:solidFill>
                <a:latin typeface="Calibri" panose="020F0502020204030204" charset="0"/>
                <a:ea typeface="等线" panose="02010600030101010101" pitchFamily="2" charset="-122"/>
              </a:rPr>
              <a:t>Peking University</a:t>
            </a:r>
            <a:endParaRPr lang="zh-CN" altLang="en-US" sz="1400" dirty="0">
              <a:solidFill>
                <a:schemeClr val="bg1"/>
              </a:solidFill>
              <a:latin typeface="Calibri" panose="020F0502020204030204" charset="0"/>
              <a:ea typeface="等线" panose="02010600030101010101" pitchFamily="2" charset="-122"/>
            </a:endParaRPr>
          </a:p>
        </p:txBody>
      </p:sp>
      <p:sp>
        <p:nvSpPr>
          <p:cNvPr id="5132" name="矩形 25"/>
          <p:cNvSpPr/>
          <p:nvPr/>
        </p:nvSpPr>
        <p:spPr>
          <a:xfrm>
            <a:off x="0" y="461963"/>
            <a:ext cx="793750" cy="739775"/>
          </a:xfrm>
          <a:prstGeom prst="rect">
            <a:avLst/>
          </a:prstGeom>
          <a:solidFill>
            <a:srgbClr val="9A0001"/>
          </a:solidFill>
          <a:ln w="9525">
            <a:noFill/>
          </a:ln>
        </p:spPr>
        <p:txBody>
          <a:bodyPr anchor="ctr" anchorCtr="0"/>
          <a:lstStyle/>
          <a:p>
            <a:pPr algn="ctr"/>
            <a:endParaRPr lang="zh-CN" altLang="zh-CN" dirty="0">
              <a:solidFill>
                <a:srgbClr val="FFFFFF"/>
              </a:solidFill>
              <a:latin typeface="Calibri" panose="020F0502020204030204" charset="0"/>
              <a:ea typeface="等线" panose="02010600030101010101" pitchFamily="2" charset="-122"/>
            </a:endParaRPr>
          </a:p>
        </p:txBody>
      </p:sp>
      <p:sp>
        <p:nvSpPr>
          <p:cNvPr id="2" name="文本框 26"/>
          <p:cNvSpPr txBox="1"/>
          <p:nvPr>
            <p:custDataLst>
              <p:tags r:id="rId1"/>
            </p:custDataLst>
          </p:nvPr>
        </p:nvSpPr>
        <p:spPr>
          <a:xfrm>
            <a:off x="545465" y="560705"/>
            <a:ext cx="6566535" cy="583565"/>
          </a:xfrm>
          <a:prstGeom prst="rect">
            <a:avLst/>
          </a:prstGeom>
          <a:noFill/>
          <a:ln w="9525">
            <a:noFill/>
          </a:ln>
        </p:spPr>
        <p:txBody>
          <a:bodyPr wrap="square" anchor="t" anchorCtr="0">
            <a:spAutoFit/>
          </a:bodyPr>
          <a:lstStyle/>
          <a:p>
            <a:r>
              <a:rPr lang="en-US" altLang="zh-CN" sz="3200" b="1" dirty="0">
                <a:solidFill>
                  <a:schemeClr val="tx1"/>
                </a:solidFill>
                <a:latin typeface="黑体" panose="02010609060101010101" charset="-122"/>
                <a:ea typeface="黑体" panose="02010609060101010101" charset="-122"/>
                <a:cs typeface="黑体" panose="02010609060101010101" charset="-122"/>
                <a:sym typeface="+mn-ea"/>
              </a:rPr>
              <a:t> μ</a:t>
            </a:r>
            <a:r>
              <a:rPr lang="zh-CN" altLang="en-US" sz="3200" b="1" dirty="0">
                <a:solidFill>
                  <a:schemeClr val="tx1"/>
                </a:solidFill>
                <a:latin typeface="黑体" panose="02010609060101010101" charset="-122"/>
                <a:ea typeface="黑体" panose="02010609060101010101" charset="-122"/>
                <a:cs typeface="黑体" panose="02010609060101010101" charset="-122"/>
                <a:sym typeface="+mn-ea"/>
              </a:rPr>
              <a:t>子通量模拟：大角度方向</a:t>
            </a:r>
          </a:p>
        </p:txBody>
      </p:sp>
      <p:sp>
        <p:nvSpPr>
          <p:cNvPr id="3" name="文本框 2"/>
          <p:cNvSpPr txBox="1"/>
          <p:nvPr/>
        </p:nvSpPr>
        <p:spPr>
          <a:xfrm>
            <a:off x="1008380" y="1084580"/>
            <a:ext cx="2740660" cy="398780"/>
          </a:xfrm>
          <a:prstGeom prst="rect">
            <a:avLst/>
          </a:prstGeom>
          <a:noFill/>
        </p:spPr>
        <p:txBody>
          <a:bodyPr wrap="square" rtlCol="0">
            <a:spAutoFit/>
          </a:bodyPr>
          <a:lstStyle/>
          <a:p>
            <a:r>
              <a:rPr lang="zh-CN" altLang="en-US" sz="2000" dirty="0">
                <a:solidFill>
                  <a:schemeClr val="tx1">
                    <a:lumMod val="50000"/>
                    <a:lumOff val="50000"/>
                  </a:schemeClr>
                </a:solidFill>
              </a:rPr>
              <a:t>模拟结果</a:t>
            </a:r>
          </a:p>
        </p:txBody>
      </p:sp>
      <p:sp>
        <p:nvSpPr>
          <p:cNvPr id="12" name="文本框 11"/>
          <p:cNvSpPr txBox="1"/>
          <p:nvPr/>
        </p:nvSpPr>
        <p:spPr>
          <a:xfrm>
            <a:off x="2461564" y="5047634"/>
            <a:ext cx="8199764" cy="1160444"/>
          </a:xfrm>
          <a:prstGeom prst="rect">
            <a:avLst/>
          </a:prstGeom>
          <a:noFill/>
        </p:spPr>
        <p:txBody>
          <a:bodyPr wrap="square" rtlCol="0">
            <a:noAutofit/>
          </a:bodyPr>
          <a:lstStyle/>
          <a:p>
            <a:pPr indent="0">
              <a:buFont typeface="Arial" panose="020B0604020202020204" pitchFamily="34" charset="0"/>
              <a:buNone/>
            </a:pPr>
            <a:endParaRPr lang="zh-CN" altLang="en-US" sz="2000" b="1" dirty="0"/>
          </a:p>
        </p:txBody>
      </p:sp>
      <p:pic>
        <p:nvPicPr>
          <p:cNvPr id="6" name="图片 5" descr="muon_flux_75deg_ratio"/>
          <p:cNvPicPr>
            <a:picLocks noChangeAspect="1"/>
          </p:cNvPicPr>
          <p:nvPr/>
        </p:nvPicPr>
        <p:blipFill>
          <a:blip r:embed="rId4"/>
          <a:stretch>
            <a:fillRect/>
          </a:stretch>
        </p:blipFill>
        <p:spPr>
          <a:xfrm>
            <a:off x="6380480" y="1520825"/>
            <a:ext cx="5082753" cy="3528000"/>
          </a:xfrm>
          <a:prstGeom prst="rect">
            <a:avLst/>
          </a:prstGeom>
        </p:spPr>
      </p:pic>
      <p:sp>
        <p:nvSpPr>
          <p:cNvPr id="7" name="文本框 6"/>
          <p:cNvSpPr txBox="1"/>
          <p:nvPr/>
        </p:nvSpPr>
        <p:spPr>
          <a:xfrm>
            <a:off x="1617345" y="5116830"/>
            <a:ext cx="9425940" cy="1198880"/>
          </a:xfrm>
          <a:prstGeom prst="rect">
            <a:avLst/>
          </a:prstGeom>
          <a:noFill/>
        </p:spPr>
        <p:txBody>
          <a:bodyPr wrap="square" rtlCol="0">
            <a:spAutoFit/>
          </a:bodyPr>
          <a:lstStyle/>
          <a:p>
            <a:pPr indent="0">
              <a:buFont typeface="Arial" panose="020B0604020202020204" pitchFamily="34" charset="0"/>
              <a:buNone/>
            </a:pPr>
            <a:r>
              <a:rPr lang="zh-CN" altLang="en-US" sz="2400" b="1" dirty="0">
                <a:sym typeface="+mn-ea"/>
              </a:rPr>
              <a:t>可以看到</a:t>
            </a:r>
            <a:r>
              <a:rPr lang="en-US" altLang="zh-CN" sz="2400" b="1" dirty="0">
                <a:sym typeface="+mn-ea"/>
              </a:rPr>
              <a:t>CORSIKA</a:t>
            </a:r>
            <a:r>
              <a:rPr lang="zh-CN" altLang="en-US" sz="2400" b="1" dirty="0">
                <a:sym typeface="+mn-ea"/>
              </a:rPr>
              <a:t>在模拟大角度</a:t>
            </a:r>
            <a:r>
              <a:rPr lang="en-US" altLang="zh-CN" sz="2400" b="1" dirty="0">
                <a:sym typeface="+mn-ea"/>
              </a:rPr>
              <a:t>μ</a:t>
            </a:r>
            <a:r>
              <a:rPr lang="zh-CN" altLang="en-US" sz="2400" b="1" dirty="0">
                <a:sym typeface="+mn-ea"/>
              </a:rPr>
              <a:t>子时相比</a:t>
            </a:r>
            <a:r>
              <a:rPr lang="en-US" altLang="zh-CN" sz="2400" b="1" dirty="0">
                <a:sym typeface="+mn-ea"/>
              </a:rPr>
              <a:t>CRY</a:t>
            </a:r>
            <a:r>
              <a:rPr lang="zh-CN" altLang="en-US" sz="2400" b="1" dirty="0">
                <a:sym typeface="+mn-ea"/>
              </a:rPr>
              <a:t>更接近实验数据，主要原因是</a:t>
            </a:r>
            <a:r>
              <a:rPr lang="en-US" altLang="zh-CN" sz="2400" b="1" dirty="0">
                <a:sym typeface="+mn-ea"/>
              </a:rPr>
              <a:t>CORSIKA</a:t>
            </a:r>
            <a:r>
              <a:rPr lang="zh-CN" altLang="en-US" sz="2400" b="1" dirty="0">
                <a:sym typeface="+mn-ea"/>
              </a:rPr>
              <a:t>考虑了弯曲大气的影响，而</a:t>
            </a:r>
            <a:r>
              <a:rPr lang="en-US" altLang="zh-CN" sz="2400" b="1" dirty="0">
                <a:sym typeface="+mn-ea"/>
              </a:rPr>
              <a:t>CRY</a:t>
            </a:r>
            <a:r>
              <a:rPr lang="zh-CN" altLang="en-US" sz="2400" b="1" dirty="0">
                <a:sym typeface="+mn-ea"/>
              </a:rPr>
              <a:t>没有，这使得</a:t>
            </a:r>
            <a:r>
              <a:rPr lang="en-US" altLang="zh-CN" sz="2400" b="1" dirty="0">
                <a:sym typeface="+mn-ea"/>
              </a:rPr>
              <a:t>CORSIKA</a:t>
            </a:r>
            <a:r>
              <a:rPr lang="zh-CN" altLang="en-US" sz="2400" b="1" dirty="0">
                <a:sym typeface="+mn-ea"/>
              </a:rPr>
              <a:t>在水平</a:t>
            </a:r>
            <a:r>
              <a:rPr lang="en-US" altLang="zh-CN" sz="2400" b="1" dirty="0">
                <a:sym typeface="+mn-ea"/>
              </a:rPr>
              <a:t>μ</a:t>
            </a:r>
            <a:r>
              <a:rPr lang="zh-CN" altLang="en-US" sz="2400" b="1" dirty="0">
                <a:sym typeface="+mn-ea"/>
              </a:rPr>
              <a:t>子模拟上具有很大优势</a:t>
            </a:r>
          </a:p>
        </p:txBody>
      </p:sp>
      <p:sp>
        <p:nvSpPr>
          <p:cNvPr id="4" name="文本框 3"/>
          <p:cNvSpPr txBox="1"/>
          <p:nvPr/>
        </p:nvSpPr>
        <p:spPr>
          <a:xfrm>
            <a:off x="5963285" y="6151880"/>
            <a:ext cx="6132195" cy="337185"/>
          </a:xfrm>
          <a:prstGeom prst="rect">
            <a:avLst/>
          </a:prstGeom>
        </p:spPr>
        <p:txBody>
          <a:bodyPr wrap="square">
            <a:spAutoFit/>
          </a:bodyPr>
          <a:lstStyle/>
          <a:p>
            <a:pPr marL="0" indent="0" algn="l"/>
            <a:r>
              <a:rPr lang="en-US" altLang="zh-CN" sz="1600" b="0" i="0">
                <a:solidFill>
                  <a:srgbClr val="595959"/>
                </a:solidFill>
                <a:latin typeface="等线" panose="02010600030101010101" pitchFamily="2" charset="-122"/>
                <a:ea typeface="等线" panose="02010600030101010101" pitchFamily="2" charset="-122"/>
              </a:rPr>
              <a:t>*Experimental data from Jokisch et al., </a:t>
            </a:r>
            <a:r>
              <a:rPr lang="en-US" altLang="zh-CN" sz="1600" b="0">
                <a:solidFill>
                  <a:srgbClr val="595959"/>
                </a:solidFill>
                <a:latin typeface="等线" panose="02010600030101010101" pitchFamily="2" charset="-122"/>
                <a:ea typeface="等线" panose="02010600030101010101" pitchFamily="2" charset="-122"/>
              </a:rPr>
              <a:t>Phys. Rev. D</a:t>
            </a:r>
            <a:r>
              <a:rPr lang="en-US" altLang="zh-CN" sz="1600" b="0" i="0">
                <a:solidFill>
                  <a:srgbClr val="595959"/>
                </a:solidFill>
                <a:latin typeface="等线" panose="02010600030101010101" pitchFamily="2" charset="-122"/>
                <a:ea typeface="等线" panose="02010600030101010101" pitchFamily="2" charset="-122"/>
              </a:rPr>
              <a:t>19, 1368 (1979)</a:t>
            </a:r>
          </a:p>
        </p:txBody>
      </p:sp>
      <p:pic>
        <p:nvPicPr>
          <p:cNvPr id="5" name="图片 4" descr="muon_flux_75deg_comparison"/>
          <p:cNvPicPr>
            <a:picLocks noChangeAspect="1"/>
          </p:cNvPicPr>
          <p:nvPr/>
        </p:nvPicPr>
        <p:blipFill>
          <a:blip r:embed="rId5"/>
          <a:stretch>
            <a:fillRect/>
          </a:stretch>
        </p:blipFill>
        <p:spPr>
          <a:xfrm>
            <a:off x="1125855" y="1520825"/>
            <a:ext cx="5060805" cy="3528000"/>
          </a:xfrm>
          <a:prstGeom prst="rect">
            <a:avLst/>
          </a:prstGeom>
        </p:spPr>
      </p:pic>
      <p:sp>
        <p:nvSpPr>
          <p:cNvPr id="8" name="文本框 7"/>
          <p:cNvSpPr txBox="1"/>
          <p:nvPr/>
        </p:nvSpPr>
        <p:spPr>
          <a:xfrm>
            <a:off x="9396246" y="6560075"/>
            <a:ext cx="1867357" cy="306705"/>
          </a:xfrm>
          <a:prstGeom prst="rect">
            <a:avLst/>
          </a:prstGeom>
          <a:noFill/>
        </p:spPr>
        <p:txBody>
          <a:bodyPr wrap="square" rtlCol="0">
            <a:spAutoFit/>
          </a:bodyPr>
          <a:lstStyle/>
          <a:p>
            <a:r>
              <a:rPr lang="en-US" altLang="zh-CN" sz="1400" dirty="0">
                <a:latin typeface="Calibri" panose="020F0502020204030204" charset="0"/>
                <a:cs typeface="Calibri" panose="020F0502020204030204" charset="0"/>
              </a:rPr>
              <a:t>July 12</a:t>
            </a:r>
            <a:r>
              <a:rPr lang="en-US" altLang="zh-CN" sz="1400" baseline="30000" dirty="0">
                <a:latin typeface="Calibri" panose="020F0502020204030204" charset="0"/>
                <a:cs typeface="Calibri" panose="020F0502020204030204" charset="0"/>
              </a:rPr>
              <a:t>th</a:t>
            </a:r>
            <a:r>
              <a:rPr lang="en-US" altLang="zh-CN" sz="1400" dirty="0">
                <a:latin typeface="Calibri" panose="020F0502020204030204" charset="0"/>
                <a:cs typeface="Calibri" panose="020F0502020204030204" charset="0"/>
              </a:rPr>
              <a:t>, 2026</a:t>
            </a:r>
            <a:endParaRPr lang="zh-CN" altLang="en-US" sz="1400" dirty="0">
              <a:latin typeface="Calibri" panose="020F0502020204030204" charset="0"/>
              <a:cs typeface="Calibri" panose="020F050202020403020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FE3E3C-7BC1-FC65-0C4C-B4956BFF5192}"/>
            </a:ext>
          </a:extLst>
        </p:cNvPr>
        <p:cNvGrpSpPr/>
        <p:nvPr/>
      </p:nvGrpSpPr>
      <p:grpSpPr>
        <a:xfrm>
          <a:off x="0" y="0"/>
          <a:ext cx="0" cy="0"/>
          <a:chOff x="0" y="0"/>
          <a:chExt cx="0" cy="0"/>
        </a:xfrm>
      </p:grpSpPr>
      <p:sp>
        <p:nvSpPr>
          <p:cNvPr id="20" name="文本框 19">
            <a:extLst>
              <a:ext uri="{FF2B5EF4-FFF2-40B4-BE49-F238E27FC236}">
                <a16:creationId xmlns:a16="http://schemas.microsoft.com/office/drawing/2014/main" id="{7DF003A5-B454-07E3-43F4-31421C8F88B4}"/>
              </a:ext>
            </a:extLst>
          </p:cNvPr>
          <p:cNvSpPr txBox="1"/>
          <p:nvPr/>
        </p:nvSpPr>
        <p:spPr>
          <a:xfrm>
            <a:off x="3359150" y="-26987"/>
            <a:ext cx="1135063" cy="252413"/>
          </a:xfrm>
          <a:prstGeom prst="rect">
            <a:avLst/>
          </a:prstGeom>
          <a:noFill/>
        </p:spPr>
        <p:txBody>
          <a:bodyPr>
            <a:spAutoFit/>
          </a:bodyPr>
          <a:lstStyle/>
          <a:p>
            <a:pPr marR="0" defTabSz="457200" fontAlgn="auto">
              <a:spcBef>
                <a:spcPts val="0"/>
              </a:spcBef>
              <a:spcAft>
                <a:spcPts val="0"/>
              </a:spcAft>
              <a:buClrTx/>
              <a:buSzTx/>
              <a:buFontTx/>
              <a:buNone/>
              <a:defRPr/>
            </a:pPr>
            <a:r>
              <a:rPr kumimoji="0" lang="en-US" altLang="zh-CN" sz="1050" kern="1200" cap="none" spc="0" normalizeH="0" baseline="0" noProof="1">
                <a:solidFill>
                  <a:schemeClr val="bg1"/>
                </a:solidFill>
                <a:latin typeface="Calibri" panose="020F0502020204030204" charset="0"/>
                <a:ea typeface="+mn-ea"/>
                <a:cs typeface="Calibri" panose="020F0502020204030204" charset="0"/>
              </a:rPr>
              <a:t>Peking University</a:t>
            </a:r>
            <a:endParaRPr kumimoji="0" lang="zh-CN" altLang="en-US" sz="1050" kern="1200" cap="none" spc="0" normalizeH="0" baseline="0" noProof="1">
              <a:solidFill>
                <a:schemeClr val="bg1"/>
              </a:solidFill>
              <a:latin typeface="Calibri" panose="020F0502020204030204" charset="0"/>
              <a:ea typeface="+mn-ea"/>
              <a:cs typeface="Calibri" panose="020F0502020204030204" charset="0"/>
            </a:endParaRPr>
          </a:p>
        </p:txBody>
      </p:sp>
      <p:sp>
        <p:nvSpPr>
          <p:cNvPr id="15" name="矩形 14">
            <a:extLst>
              <a:ext uri="{FF2B5EF4-FFF2-40B4-BE49-F238E27FC236}">
                <a16:creationId xmlns:a16="http://schemas.microsoft.com/office/drawing/2014/main" id="{1A1C0902-6C87-3458-3DBC-BB044C415959}"/>
              </a:ext>
            </a:extLst>
          </p:cNvPr>
          <p:cNvSpPr/>
          <p:nvPr/>
        </p:nvSpPr>
        <p:spPr>
          <a:xfrm>
            <a:off x="4060825" y="6573838"/>
            <a:ext cx="4114800" cy="279400"/>
          </a:xfrm>
          <a:prstGeom prst="rect">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chemeClr val="lt1"/>
              </a:solidFill>
              <a:effectLst/>
              <a:uLnTx/>
              <a:uFillTx/>
              <a:latin typeface="+mn-lt"/>
              <a:ea typeface="+mn-ea"/>
              <a:cs typeface="+mn-cs"/>
            </a:endParaRPr>
          </a:p>
        </p:txBody>
      </p:sp>
      <p:sp>
        <p:nvSpPr>
          <p:cNvPr id="16" name="矩形 15">
            <a:extLst>
              <a:ext uri="{FF2B5EF4-FFF2-40B4-BE49-F238E27FC236}">
                <a16:creationId xmlns:a16="http://schemas.microsoft.com/office/drawing/2014/main" id="{5B2FCF0C-B15F-AE0E-4853-6CC96FB85FE7}"/>
              </a:ext>
            </a:extLst>
          </p:cNvPr>
          <p:cNvSpPr/>
          <p:nvPr/>
        </p:nvSpPr>
        <p:spPr>
          <a:xfrm>
            <a:off x="8153400" y="6578600"/>
            <a:ext cx="4038600" cy="28575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5124" name="文本框 16">
            <a:extLst>
              <a:ext uri="{FF2B5EF4-FFF2-40B4-BE49-F238E27FC236}">
                <a16:creationId xmlns:a16="http://schemas.microsoft.com/office/drawing/2014/main" id="{179AB0FC-BF65-E38C-A7EE-7ED49E7ADB31}"/>
              </a:ext>
            </a:extLst>
          </p:cNvPr>
          <p:cNvSpPr txBox="1"/>
          <p:nvPr/>
        </p:nvSpPr>
        <p:spPr>
          <a:xfrm>
            <a:off x="11864975" y="6559550"/>
            <a:ext cx="444500" cy="306705"/>
          </a:xfrm>
          <a:prstGeom prst="rect">
            <a:avLst/>
          </a:prstGeom>
          <a:noFill/>
          <a:ln w="9525">
            <a:noFill/>
          </a:ln>
        </p:spPr>
        <p:txBody>
          <a:bodyPr wrap="square" anchor="t" anchorCtr="0">
            <a:spAutoFit/>
          </a:bodyPr>
          <a:lstStyle/>
          <a:p>
            <a:r>
              <a:rPr lang="en-US" altLang="zh-CN" sz="1400" dirty="0">
                <a:latin typeface="Calibri" panose="020F0502020204030204" charset="0"/>
                <a:ea typeface="等线" panose="02010600030101010101" pitchFamily="2" charset="-122"/>
              </a:rPr>
              <a:t>9</a:t>
            </a:r>
          </a:p>
        </p:txBody>
      </p:sp>
      <p:sp>
        <p:nvSpPr>
          <p:cNvPr id="21" name="矩形 20">
            <a:extLst>
              <a:ext uri="{FF2B5EF4-FFF2-40B4-BE49-F238E27FC236}">
                <a16:creationId xmlns:a16="http://schemas.microsoft.com/office/drawing/2014/main" id="{35101785-E229-F1EF-08AC-EF54D8628D06}"/>
              </a:ext>
            </a:extLst>
          </p:cNvPr>
          <p:cNvSpPr/>
          <p:nvPr/>
        </p:nvSpPr>
        <p:spPr>
          <a:xfrm>
            <a:off x="0" y="0"/>
            <a:ext cx="6096000" cy="266700"/>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457200" rtl="0" eaLnBrk="1" fontAlgn="auto" latinLnBrk="0" hangingPunct="1">
              <a:lnSpc>
                <a:spcPct val="100000"/>
              </a:lnSpc>
              <a:spcBef>
                <a:spcPts val="0"/>
              </a:spcBef>
              <a:spcAft>
                <a:spcPts val="0"/>
              </a:spcAft>
              <a:buClrTx/>
              <a:buSzTx/>
              <a:buFontTx/>
              <a:buNone/>
              <a:defRPr/>
            </a:pPr>
            <a:endParaRPr kumimoji="0" lang="zh-CN" altLang="en-US" sz="1400" b="0" i="0" u="none" strike="noStrike" kern="1200" cap="none" spc="0" normalizeH="0" baseline="0" noProof="0" dirty="0">
              <a:ln>
                <a:noFill/>
              </a:ln>
              <a:solidFill>
                <a:schemeClr val="lt1"/>
              </a:solidFill>
              <a:effectLst/>
              <a:uLnTx/>
              <a:uFillTx/>
              <a:latin typeface="Times New Roman" panose="02020603050405020304" pitchFamily="18" charset="0"/>
              <a:ea typeface="+mn-ea"/>
              <a:cs typeface="Times New Roman" panose="02020603050405020304" pitchFamily="18" charset="0"/>
            </a:endParaRPr>
          </a:p>
        </p:txBody>
      </p:sp>
      <p:sp>
        <p:nvSpPr>
          <p:cNvPr id="22" name="矩形 21">
            <a:extLst>
              <a:ext uri="{FF2B5EF4-FFF2-40B4-BE49-F238E27FC236}">
                <a16:creationId xmlns:a16="http://schemas.microsoft.com/office/drawing/2014/main" id="{E00A1FDA-393C-F189-1CC0-CF3ABF7A6775}"/>
              </a:ext>
            </a:extLst>
          </p:cNvPr>
          <p:cNvSpPr/>
          <p:nvPr/>
        </p:nvSpPr>
        <p:spPr>
          <a:xfrm>
            <a:off x="6096000" y="0"/>
            <a:ext cx="6096000" cy="2667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defRPr/>
            </a:pPr>
            <a:endParaRPr kumimoji="0" lang="zh-CN" altLang="en-US" sz="1400" b="0" i="0" u="none" strike="noStrike" kern="1200" cap="none" spc="0" normalizeH="0" baseline="0" noProof="0" dirty="0">
              <a:ln>
                <a:noFill/>
              </a:ln>
              <a:solidFill>
                <a:schemeClr val="accent2">
                  <a:lumMod val="50000"/>
                </a:schemeClr>
              </a:solidFill>
              <a:effectLst/>
              <a:uLnTx/>
              <a:uFillTx/>
              <a:latin typeface="Times New Roman" panose="02020603050405020304" pitchFamily="18" charset="0"/>
              <a:ea typeface="+mn-ea"/>
              <a:cs typeface="Times New Roman" panose="02020603050405020304" pitchFamily="18" charset="0"/>
            </a:endParaRPr>
          </a:p>
        </p:txBody>
      </p:sp>
      <p:sp>
        <p:nvSpPr>
          <p:cNvPr id="23" name="矩形 22">
            <a:extLst>
              <a:ext uri="{FF2B5EF4-FFF2-40B4-BE49-F238E27FC236}">
                <a16:creationId xmlns:a16="http://schemas.microsoft.com/office/drawing/2014/main" id="{7F3E349B-ED22-9048-300F-0B8E4F433191}"/>
              </a:ext>
            </a:extLst>
          </p:cNvPr>
          <p:cNvSpPr/>
          <p:nvPr/>
        </p:nvSpPr>
        <p:spPr>
          <a:xfrm>
            <a:off x="0" y="6578600"/>
            <a:ext cx="4038600" cy="279400"/>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5130" name="文本框 23">
            <a:extLst>
              <a:ext uri="{FF2B5EF4-FFF2-40B4-BE49-F238E27FC236}">
                <a16:creationId xmlns:a16="http://schemas.microsoft.com/office/drawing/2014/main" id="{AA73ADBD-52BB-8DE9-45B3-A0EFC2030258}"/>
              </a:ext>
            </a:extLst>
          </p:cNvPr>
          <p:cNvSpPr txBox="1"/>
          <p:nvPr/>
        </p:nvSpPr>
        <p:spPr>
          <a:xfrm>
            <a:off x="2308225" y="-30162"/>
            <a:ext cx="1512888" cy="307975"/>
          </a:xfrm>
          <a:prstGeom prst="rect">
            <a:avLst/>
          </a:prstGeom>
          <a:noFill/>
          <a:ln w="9525">
            <a:noFill/>
          </a:ln>
        </p:spPr>
        <p:txBody>
          <a:bodyPr anchor="t" anchorCtr="0">
            <a:spAutoFit/>
          </a:bodyPr>
          <a:lstStyle/>
          <a:p>
            <a:r>
              <a:rPr lang="en-US" altLang="zh-CN" sz="1400" dirty="0">
                <a:solidFill>
                  <a:schemeClr val="bg1"/>
                </a:solidFill>
                <a:latin typeface="Calibri" panose="020F0502020204030204" charset="0"/>
                <a:ea typeface="等线" panose="02010600030101010101" pitchFamily="2" charset="-122"/>
              </a:rPr>
              <a:t>Peking University</a:t>
            </a:r>
            <a:endParaRPr lang="zh-CN" altLang="en-US" sz="1400" dirty="0">
              <a:solidFill>
                <a:schemeClr val="bg1"/>
              </a:solidFill>
              <a:latin typeface="Calibri" panose="020F0502020204030204" charset="0"/>
              <a:ea typeface="等线" panose="02010600030101010101" pitchFamily="2" charset="-122"/>
            </a:endParaRPr>
          </a:p>
        </p:txBody>
      </p:sp>
      <p:sp>
        <p:nvSpPr>
          <p:cNvPr id="5132" name="矩形 25">
            <a:extLst>
              <a:ext uri="{FF2B5EF4-FFF2-40B4-BE49-F238E27FC236}">
                <a16:creationId xmlns:a16="http://schemas.microsoft.com/office/drawing/2014/main" id="{3C8DFCD3-68D1-3E0F-5F57-37C0FE0AC904}"/>
              </a:ext>
            </a:extLst>
          </p:cNvPr>
          <p:cNvSpPr/>
          <p:nvPr/>
        </p:nvSpPr>
        <p:spPr>
          <a:xfrm>
            <a:off x="0" y="461963"/>
            <a:ext cx="793750" cy="739775"/>
          </a:xfrm>
          <a:prstGeom prst="rect">
            <a:avLst/>
          </a:prstGeom>
          <a:solidFill>
            <a:srgbClr val="9A0001"/>
          </a:solidFill>
          <a:ln w="9525">
            <a:noFill/>
          </a:ln>
        </p:spPr>
        <p:txBody>
          <a:bodyPr anchor="ctr" anchorCtr="0"/>
          <a:lstStyle/>
          <a:p>
            <a:pPr algn="ctr"/>
            <a:endParaRPr lang="zh-CN" altLang="zh-CN" dirty="0">
              <a:solidFill>
                <a:srgbClr val="FFFFFF"/>
              </a:solidFill>
              <a:latin typeface="Calibri" panose="020F0502020204030204" charset="0"/>
              <a:ea typeface="等线" panose="02010600030101010101" pitchFamily="2" charset="-122"/>
            </a:endParaRPr>
          </a:p>
        </p:txBody>
      </p:sp>
      <p:sp>
        <p:nvSpPr>
          <p:cNvPr id="2" name="文本框 26">
            <a:extLst>
              <a:ext uri="{FF2B5EF4-FFF2-40B4-BE49-F238E27FC236}">
                <a16:creationId xmlns:a16="http://schemas.microsoft.com/office/drawing/2014/main" id="{30DDD53A-812E-1DF1-DD77-993B4A75F952}"/>
              </a:ext>
            </a:extLst>
          </p:cNvPr>
          <p:cNvSpPr txBox="1"/>
          <p:nvPr>
            <p:custDataLst>
              <p:tags r:id="rId1"/>
            </p:custDataLst>
          </p:nvPr>
        </p:nvSpPr>
        <p:spPr>
          <a:xfrm>
            <a:off x="545465" y="560705"/>
            <a:ext cx="6566535" cy="583565"/>
          </a:xfrm>
          <a:prstGeom prst="rect">
            <a:avLst/>
          </a:prstGeom>
          <a:noFill/>
          <a:ln w="9525">
            <a:noFill/>
          </a:ln>
        </p:spPr>
        <p:txBody>
          <a:bodyPr wrap="square" anchor="t" anchorCtr="0">
            <a:spAutoFit/>
          </a:bodyPr>
          <a:lstStyle/>
          <a:p>
            <a:r>
              <a:rPr lang="en-US" altLang="zh-CN" sz="3200" b="1" dirty="0">
                <a:solidFill>
                  <a:schemeClr val="tx1"/>
                </a:solidFill>
                <a:latin typeface="黑体" panose="02010609060101010101" charset="-122"/>
                <a:ea typeface="黑体" panose="02010609060101010101" charset="-122"/>
                <a:cs typeface="黑体" panose="02010609060101010101" charset="-122"/>
                <a:sym typeface="+mn-ea"/>
              </a:rPr>
              <a:t> </a:t>
            </a:r>
            <a:r>
              <a:rPr lang="zh-CN" altLang="en-US" sz="3200" b="1" dirty="0">
                <a:solidFill>
                  <a:schemeClr val="tx1"/>
                </a:solidFill>
                <a:latin typeface="黑体" panose="02010609060101010101" charset="-122"/>
                <a:ea typeface="黑体" panose="02010609060101010101" charset="-122"/>
                <a:cs typeface="黑体" panose="02010609060101010101" charset="-122"/>
                <a:sym typeface="+mn-ea"/>
              </a:rPr>
              <a:t>火星</a:t>
            </a:r>
            <a:r>
              <a:rPr lang="en-US" altLang="zh-CN" sz="3200" b="1" dirty="0">
                <a:solidFill>
                  <a:schemeClr val="tx1"/>
                </a:solidFill>
                <a:latin typeface="黑体" panose="02010609060101010101" charset="-122"/>
                <a:ea typeface="黑体" panose="02010609060101010101" charset="-122"/>
                <a:cs typeface="黑体" panose="02010609060101010101" charset="-122"/>
                <a:sym typeface="+mn-ea"/>
              </a:rPr>
              <a:t>μ</a:t>
            </a:r>
            <a:r>
              <a:rPr lang="zh-CN" altLang="en-US" sz="3200" b="1" dirty="0">
                <a:solidFill>
                  <a:schemeClr val="tx1"/>
                </a:solidFill>
                <a:latin typeface="黑体" panose="02010609060101010101" charset="-122"/>
                <a:ea typeface="黑体" panose="02010609060101010101" charset="-122"/>
                <a:cs typeface="黑体" panose="02010609060101010101" charset="-122"/>
                <a:sym typeface="+mn-ea"/>
              </a:rPr>
              <a:t>子模拟</a:t>
            </a:r>
          </a:p>
        </p:txBody>
      </p:sp>
      <p:sp>
        <p:nvSpPr>
          <p:cNvPr id="8" name="文本框 7">
            <a:extLst>
              <a:ext uri="{FF2B5EF4-FFF2-40B4-BE49-F238E27FC236}">
                <a16:creationId xmlns:a16="http://schemas.microsoft.com/office/drawing/2014/main" id="{42127B13-A705-0B12-4FD3-E7F039A55E74}"/>
              </a:ext>
            </a:extLst>
          </p:cNvPr>
          <p:cNvSpPr txBox="1"/>
          <p:nvPr/>
        </p:nvSpPr>
        <p:spPr>
          <a:xfrm>
            <a:off x="9396246" y="6560075"/>
            <a:ext cx="1867357" cy="306705"/>
          </a:xfrm>
          <a:prstGeom prst="rect">
            <a:avLst/>
          </a:prstGeom>
          <a:noFill/>
        </p:spPr>
        <p:txBody>
          <a:bodyPr wrap="square" rtlCol="0">
            <a:spAutoFit/>
          </a:bodyPr>
          <a:lstStyle/>
          <a:p>
            <a:r>
              <a:rPr lang="en-US" altLang="zh-CN" sz="1400" dirty="0">
                <a:latin typeface="Calibri" panose="020F0502020204030204" charset="0"/>
                <a:cs typeface="Calibri" panose="020F0502020204030204" charset="0"/>
              </a:rPr>
              <a:t>July 12</a:t>
            </a:r>
            <a:r>
              <a:rPr lang="en-US" altLang="zh-CN" sz="1400" baseline="30000" dirty="0">
                <a:latin typeface="Calibri" panose="020F0502020204030204" charset="0"/>
                <a:cs typeface="Calibri" panose="020F0502020204030204" charset="0"/>
              </a:rPr>
              <a:t>th</a:t>
            </a:r>
            <a:r>
              <a:rPr lang="en-US" altLang="zh-CN" sz="1400" dirty="0">
                <a:latin typeface="Calibri" panose="020F0502020204030204" charset="0"/>
                <a:cs typeface="Calibri" panose="020F0502020204030204" charset="0"/>
              </a:rPr>
              <a:t>, 2026</a:t>
            </a:r>
            <a:endParaRPr lang="zh-CN" altLang="en-US" sz="1400" dirty="0">
              <a:latin typeface="Calibri" panose="020F0502020204030204" charset="0"/>
              <a:cs typeface="Calibri" panose="020F0502020204030204" charset="0"/>
            </a:endParaRPr>
          </a:p>
        </p:txBody>
      </p:sp>
      <p:pic>
        <p:nvPicPr>
          <p:cNvPr id="10" name="图片 9">
            <a:extLst>
              <a:ext uri="{FF2B5EF4-FFF2-40B4-BE49-F238E27FC236}">
                <a16:creationId xmlns:a16="http://schemas.microsoft.com/office/drawing/2014/main" id="{3C6B3599-92D5-DE8A-6EB6-5124909D5BF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14245" y="1243012"/>
            <a:ext cx="6763510" cy="4509007"/>
          </a:xfrm>
          <a:prstGeom prst="rect">
            <a:avLst/>
          </a:prstGeom>
        </p:spPr>
      </p:pic>
      <p:sp>
        <p:nvSpPr>
          <p:cNvPr id="13" name="文本框 12">
            <a:extLst>
              <a:ext uri="{FF2B5EF4-FFF2-40B4-BE49-F238E27FC236}">
                <a16:creationId xmlns:a16="http://schemas.microsoft.com/office/drawing/2014/main" id="{DB43D33B-2647-6FCF-5301-B772DBECE36A}"/>
              </a:ext>
            </a:extLst>
          </p:cNvPr>
          <p:cNvSpPr txBox="1"/>
          <p:nvPr/>
        </p:nvSpPr>
        <p:spPr>
          <a:xfrm>
            <a:off x="1080096" y="5915427"/>
            <a:ext cx="11167135" cy="461665"/>
          </a:xfrm>
          <a:prstGeom prst="rect">
            <a:avLst/>
          </a:prstGeom>
          <a:noFill/>
        </p:spPr>
        <p:txBody>
          <a:bodyPr wrap="square" rtlCol="0">
            <a:spAutoFit/>
          </a:bodyPr>
          <a:lstStyle/>
          <a:p>
            <a:pPr indent="0">
              <a:buFont typeface="Arial" panose="020B0604020202020204" pitchFamily="34" charset="0"/>
              <a:buNone/>
            </a:pPr>
            <a:r>
              <a:rPr lang="zh-CN" altLang="en-US" sz="2400" b="1" dirty="0">
                <a:sym typeface="+mn-ea"/>
              </a:rPr>
              <a:t>通过改变大气模型和磁场等，可以对火星大气</a:t>
            </a:r>
            <a:r>
              <a:rPr lang="en-US" altLang="zh-CN" sz="2400" b="1" dirty="0">
                <a:sym typeface="+mn-ea"/>
              </a:rPr>
              <a:t>μ</a:t>
            </a:r>
            <a:r>
              <a:rPr lang="zh-CN" altLang="en-US" sz="2400" b="1" dirty="0">
                <a:sym typeface="+mn-ea"/>
              </a:rPr>
              <a:t>子的横向和纵向分布进行初步模拟</a:t>
            </a:r>
          </a:p>
        </p:txBody>
      </p:sp>
    </p:spTree>
    <p:extLst>
      <p:ext uri="{BB962C8B-B14F-4D97-AF65-F5344CB8AC3E}">
        <p14:creationId xmlns:p14="http://schemas.microsoft.com/office/powerpoint/2010/main" val="356796955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KSO_WM_DIAGRAM_VIRTUALLY_FRAME" val="{&quot;height&quot;:199.18440944881894,&quot;left&quot;:123.29905511811023,&quot;top&quot;:219.04976377952752,&quot;width&quot;:363.7455118110236}"/>
</p:tagLst>
</file>

<file path=ppt/tags/tag2.xml><?xml version="1.0" encoding="utf-8"?>
<p:tagLst xmlns:a="http://schemas.openxmlformats.org/drawingml/2006/main" xmlns:r="http://schemas.openxmlformats.org/officeDocument/2006/relationships" xmlns:p="http://schemas.openxmlformats.org/presentationml/2006/main">
  <p:tag name="KSO_WM_DIAGRAM_VIRTUALLY_FRAME" val="{&quot;height&quot;:199.18440944881894,&quot;left&quot;:123.29905511811023,&quot;top&quot;:219.04976377952752,&quot;width&quot;:363.7455118110236}"/>
</p:tagLst>
</file>

<file path=ppt/tags/tag3.xml><?xml version="1.0" encoding="utf-8"?>
<p:tagLst xmlns:a="http://schemas.openxmlformats.org/drawingml/2006/main" xmlns:r="http://schemas.openxmlformats.org/officeDocument/2006/relationships" xmlns:p="http://schemas.openxmlformats.org/presentationml/2006/main">
  <p:tag name="KSO_WM_DIAGRAM_VIRTUALLY_FRAME" val="{&quot;height&quot;:199.18440944881894,&quot;left&quot;:123.29905511811023,&quot;top&quot;:219.04976377952752,&quot;width&quot;:363.7455118110236}"/>
</p:tagLst>
</file>

<file path=ppt/tags/tag4.xml><?xml version="1.0" encoding="utf-8"?>
<p:tagLst xmlns:a="http://schemas.openxmlformats.org/drawingml/2006/main" xmlns:r="http://schemas.openxmlformats.org/officeDocument/2006/relationships" xmlns:p="http://schemas.openxmlformats.org/presentationml/2006/main">
  <p:tag name="KSO_WM_DIAGRAM_VIRTUALLY_FRAME" val="{&quot;height&quot;:199.18440944881894,&quot;left&quot;:123.29905511811023,&quot;top&quot;:219.04976377952752,&quot;width&quot;:363.7455118110236}"/>
</p:tagLst>
</file>

<file path=ppt/tags/tag5.xml><?xml version="1.0" encoding="utf-8"?>
<p:tagLst xmlns:a="http://schemas.openxmlformats.org/drawingml/2006/main" xmlns:r="http://schemas.openxmlformats.org/officeDocument/2006/relationships" xmlns:p="http://schemas.openxmlformats.org/presentationml/2006/main">
  <p:tag name="KSO_WM_DIAGRAM_VIRTUALLY_FRAME" val="{&quot;height&quot;:199.18440944881894,&quot;left&quot;:123.29905511811023,&quot;top&quot;:219.04976377952752,&quot;width&quot;:363.7455118110236}"/>
</p:tagLst>
</file>

<file path=ppt/tags/tag6.xml><?xml version="1.0" encoding="utf-8"?>
<p:tagLst xmlns:a="http://schemas.openxmlformats.org/drawingml/2006/main" xmlns:r="http://schemas.openxmlformats.org/officeDocument/2006/relationships" xmlns:p="http://schemas.openxmlformats.org/presentationml/2006/main">
  <p:tag name="KSO_WM_DIAGRAM_VIRTUALLY_FRAME" val="{&quot;height&quot;:199.18440944881894,&quot;left&quot;:123.29905511811023,&quot;top&quot;:219.04976377952752,&quot;width&quot;:363.7455118110236}"/>
</p:tagLst>
</file>

<file path=ppt/tags/tag7.xml><?xml version="1.0" encoding="utf-8"?>
<p:tagLst xmlns:a="http://schemas.openxmlformats.org/drawingml/2006/main" xmlns:r="http://schemas.openxmlformats.org/officeDocument/2006/relationships" xmlns:p="http://schemas.openxmlformats.org/presentationml/2006/main">
  <p:tag name="KSO_WM_DIAGRAM_VIRTUALLY_FRAME" val="{&quot;height&quot;:199.18440944881894,&quot;left&quot;:123.29905511811023,&quot;top&quot;:219.04976377952752,&quot;width&quot;:363.7455118110236}"/>
</p:tagLst>
</file>

<file path=ppt/tags/tag8.xml><?xml version="1.0" encoding="utf-8"?>
<p:tagLst xmlns:a="http://schemas.openxmlformats.org/drawingml/2006/main" xmlns:r="http://schemas.openxmlformats.org/officeDocument/2006/relationships" xmlns:p="http://schemas.openxmlformats.org/presentationml/2006/main">
  <p:tag name="KSO_WM_DIAGRAM_VIRTUALLY_FRAME" val="{&quot;height&quot;:199.18440944881894,&quot;left&quot;:123.29905511811023,&quot;top&quot;:219.04976377952752,&quot;width&quot;:363.7455118110236}"/>
</p:tagLst>
</file>

<file path=ppt/theme/theme1.xml><?xml version="1.0" encoding="utf-8"?>
<a:theme xmlns:a="http://schemas.openxmlformats.org/drawingml/2006/main" name="WPS">
  <a:themeElements>
    <a:clrScheme name="">
      <a:dk1>
        <a:sysClr val="windowText" lastClr="000000"/>
      </a:dk1>
      <a:lt1>
        <a:sysClr val="window" lastClr="FFFFFF"/>
      </a:lt1>
      <a:dk2>
        <a:srgbClr val="44546A"/>
      </a:dk2>
      <a:lt2>
        <a:srgbClr val="E7E6E6"/>
      </a:lt2>
      <a:accent1>
        <a:srgbClr val="4874CB"/>
      </a:accent1>
      <a:accent2>
        <a:srgbClr val="EE822F"/>
      </a:accent2>
      <a:accent3>
        <a:srgbClr val="F2BA02"/>
      </a:accent3>
      <a:accent4>
        <a:srgbClr val="75BD42"/>
      </a:accent4>
      <a:accent5>
        <a:srgbClr val="30C0B4"/>
      </a:accent5>
      <a:accent6>
        <a:srgbClr val="E54C5E"/>
      </a:accent6>
      <a:hlink>
        <a:srgbClr val="595959"/>
      </a:hlink>
      <a:folHlink>
        <a:srgbClr val="595959"/>
      </a:folHlink>
    </a:clrScheme>
    <a:fontScheme name="WPS">
      <a:majorFont>
        <a:latin typeface="Calibri"/>
        <a:ea typeface=""/>
        <a:cs typeface=""/>
        <a:font script="Jpan" typeface="ＭＳ Ｐゴシック"/>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WPS">
      <a:fillStyleLst>
        <a:solidFill>
          <a:schemeClr val="phClr"/>
        </a:solidFill>
        <a:gradFill>
          <a:gsLst>
            <a:gs pos="0">
              <a:schemeClr val="phClr">
                <a:lumOff val="17500"/>
              </a:schemeClr>
            </a:gs>
            <a:gs pos="100000">
              <a:schemeClr val="phClr"/>
            </a:gs>
          </a:gsLst>
          <a:lin ang="2700000" scaled="0"/>
        </a:gradFill>
        <a:gradFill>
          <a:gsLst>
            <a:gs pos="0">
              <a:schemeClr val="phClr">
                <a:hueOff val="-2520000"/>
              </a:schemeClr>
            </a:gs>
            <a:gs pos="100000">
              <a:schemeClr val="phClr"/>
            </a:gs>
          </a:gsLst>
          <a:lin ang="2700000" scaled="0"/>
        </a:gradFill>
      </a:fillStyleLst>
      <a:lnStyleLst>
        <a:ln w="12700" cap="flat" cmpd="sng" algn="ctr">
          <a:solidFill>
            <a:schemeClr val="phClr"/>
          </a:solidFill>
          <a:prstDash val="solid"/>
          <a:miter lim="800000"/>
        </a:ln>
        <a:ln w="12700" cap="flat" cmpd="sng" algn="ctr">
          <a:solidFill>
            <a:schemeClr val="phClr"/>
          </a:solidFill>
          <a:prstDash val="solid"/>
          <a:miter lim="800000"/>
        </a:ln>
        <a:ln w="12700" cap="flat" cmpd="sng" algn="ctr">
          <a:gradFill>
            <a:gsLst>
              <a:gs pos="0">
                <a:schemeClr val="phClr">
                  <a:hueOff val="-4200000"/>
                </a:schemeClr>
              </a:gs>
              <a:gs pos="100000">
                <a:schemeClr val="phClr"/>
              </a:gs>
            </a:gsLst>
            <a:lin ang="2700000" scaled="1"/>
          </a:gradFill>
          <a:prstDash val="solid"/>
          <a:miter lim="800000"/>
        </a:ln>
      </a:lnStyleLst>
      <a:effectStyleLst>
        <a:effectStyle>
          <a:effectLst>
            <a:outerShdw blurRad="101600" dist="50800" dir="5400000" algn="ctr" rotWithShape="0">
              <a:schemeClr val="phClr">
                <a:alpha val="60000"/>
              </a:schemeClr>
            </a:outerShdw>
          </a:effectLst>
        </a:effectStyle>
        <a:effectStyle>
          <a:effectLst>
            <a:reflection stA="50000" endA="300" endPos="40000" dist="25400" dir="5400000" sy="-100000" algn="bl" rotWithShape="0"/>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extLst>
      <a:ext uri="{D81B5157-A7B6-4480-A006-42BB1BC3E7BB}">
        <wpsdc:hlinkScheme xmlns:wpsdc="http://www.wps.cn/officeDocument/2017/drawingmlCustomData" xmlns="" underline="false"/>
      </a:ext>
    </a:extLst>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118</TotalTime>
  <Words>732</Words>
  <Application>Microsoft Office PowerPoint</Application>
  <PresentationFormat>宽屏</PresentationFormat>
  <Paragraphs>102</Paragraphs>
  <Slides>9</Slides>
  <Notes>8</Notes>
  <HiddenSlides>0</HiddenSlides>
  <MMClips>0</MMClips>
  <ScaleCrop>false</ScaleCrop>
  <HeadingPairs>
    <vt:vector size="6" baseType="variant">
      <vt:variant>
        <vt:lpstr>已用的字体</vt:lpstr>
      </vt:variant>
      <vt:variant>
        <vt:i4>8</vt:i4>
      </vt:variant>
      <vt:variant>
        <vt:lpstr>主题</vt:lpstr>
      </vt:variant>
      <vt:variant>
        <vt:i4>1</vt:i4>
      </vt:variant>
      <vt:variant>
        <vt:lpstr>幻灯片标题</vt:lpstr>
      </vt:variant>
      <vt:variant>
        <vt:i4>9</vt:i4>
      </vt:variant>
    </vt:vector>
  </HeadingPairs>
  <TitlesOfParts>
    <vt:vector size="18" baseType="lpstr">
      <vt:lpstr>等线</vt:lpstr>
      <vt:lpstr>黑体</vt:lpstr>
      <vt:lpstr>微软雅黑</vt:lpstr>
      <vt:lpstr>Arial</vt:lpstr>
      <vt:lpstr>Calibri</vt:lpstr>
      <vt:lpstr>Cambria Math</vt:lpstr>
      <vt:lpstr>Times New Roman</vt:lpstr>
      <vt:lpstr>Wingdings</vt:lpstr>
      <vt:lpstr>WPS</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陈卓</dc:creator>
  <cp:lastModifiedBy>卓 陈</cp:lastModifiedBy>
  <cp:revision>33</cp:revision>
  <dcterms:created xsi:type="dcterms:W3CDTF">2023-08-09T12:44:00Z</dcterms:created>
  <dcterms:modified xsi:type="dcterms:W3CDTF">2026-07-12T01:30:28Z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2052-12.1.0.26895</vt:lpwstr>
  </property>
  <property fmtid="{D5CDD505-2E9C-101B-9397-08002B2CF9AE}" pid="3" name="ICV">
    <vt:lpwstr>D660614ADB9F43908075233F175C915F_12</vt:lpwstr>
  </property>
</Properties>
</file>