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25EF6-23D7-ED4C-608C-870F863D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485400-A226-CFA2-1A2B-2BB0A679D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C0F0E-8D97-2851-1BC3-182AF944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BE485D-8789-D8E2-D272-A5EAF1CE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80907D-59AE-9F92-998C-9D542247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00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59A0D2-0209-8EB0-ADA3-35BDAFA8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1FC01B-A58E-93C1-369E-833D806D2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8FF992-00BB-6682-CA36-39F88C25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B3BDFF-1353-E3B9-A516-67E28D96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03EB93-DD16-1526-8403-5FBD302A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38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6F8712-6F2D-7BF0-6849-39C6F4838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B73A43-F390-7D40-CF27-5A62D715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573CCD-3AFB-4D29-D101-0930F087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484D0D-9B08-34E6-640D-E5E53DCF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8EF983-7DB2-14EE-5201-7495C114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34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47A88F-1FD6-468F-CAE0-C96F0C58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4EF668-BC41-1E56-B10F-CD26C9C3B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D75458-B9DC-A5C7-BEA9-2A853504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75D7D-9710-DBE3-D216-C1557AA1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7E9F78-25B5-5628-95C9-736AA0C5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3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CE68D-758E-6767-4F55-12C29759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CB18F8-3B15-C650-31C0-3EFE033DD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AD78C7-1631-80E8-AAC8-DEB361CD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E76F44-68F5-7E44-9373-9799A25C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FF780-955E-6EC4-B369-A4D78543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93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CFB95-1DBE-A0F5-BB92-38DCD651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BA1551-BE15-E222-6EC4-B64B61B02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7C4248-20CD-0263-E93D-54168C4E8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DFE4F0-55BE-2141-1815-DAC51D72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85DB57-D497-1B7A-797F-86F0C2D5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FDE0DA-6719-28D4-27E2-A98832C5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4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F732A-CA05-2443-9D65-02C33712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B51EC0-20C4-6FA2-0074-20D194E43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92BE44-3C4A-6FFF-8736-10A5DD61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2C679B-8836-63DE-159A-9FFEE4372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DFC878-60EA-CAD4-6B9D-0861E3A8E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406751-66A1-21DA-A66B-517FD52E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8982A5-7E43-0B7A-9545-56F8474C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5EBD21D-68E4-25A0-69DF-B61A2196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44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1DC031-1CC1-8D92-1DF2-D78F04BA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5DBCC2-9F66-2B9F-C034-9FDD7715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B362D7-3431-FDB1-EF39-146CB4C1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904BC-5A7C-1291-0A31-DB4F5C6B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2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A3DB18-3F9E-54B8-8318-BDAE3561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9E963D-2C5F-237E-B3C6-89EB37EF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E389EB-62DA-9F8A-391B-173A069D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51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AB3F8-F022-6E37-DEBF-05ADD933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0BD7E8-7718-DC15-987A-BF2963C0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EBD331-871F-437A-077A-4399FDCA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1654D1-2651-3BBA-8807-0F6662F2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8EDDC4-3FAB-A1E8-AD78-A03F591D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BFA874-FF03-91BF-5DC9-2697ABEA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D6728-CE8F-2749-4AB9-6EAFCB5A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E3CFF9-B79B-313E-B5A0-EC53D00E7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23E6B5-FA3C-80DD-63AD-471C1BAE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EC6A83-A368-B8E9-B7A1-C992D3EC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1AE186-D8CC-C273-D513-3F681733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E57313-B6F4-6B41-7994-6ED8EFBB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40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C6A2BA-AB73-ECDA-24F8-0561BC2F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E10F3F-8326-FBB8-186F-C302C1F73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0AC15-8802-F86A-84D3-98E1D296F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69CD-5E22-43C7-B576-666642A00A66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A8F8F6-1134-C357-C1BC-32455B47B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7F3720-B112-4DAB-2A5F-7C547DC62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8472-753A-4016-B650-6E2C372DF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9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16D32-2BB7-BC1F-62AB-6D5D63B97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2E2CA9-129C-731F-46CF-077DEEC28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2026/06/05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2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025AB-41ED-6CAD-0C7A-15385C29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41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 fiber from AHU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69E51A-7348-9165-EA1F-8109025EA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3" y="2319454"/>
            <a:ext cx="5705407" cy="40739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36AFC0-FF61-AF0F-2239-8D06F51D2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23" y="2319454"/>
            <a:ext cx="5786449" cy="40205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82AB79-1EEA-0939-5AD0-9E9A6FA35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74" y="501389"/>
            <a:ext cx="3233853" cy="18180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BE04A2A-6191-2EC1-3FC1-8C84BC749307}"/>
              </a:ext>
            </a:extLst>
          </p:cNvPr>
          <p:cNvSpPr txBox="1"/>
          <p:nvPr/>
        </p:nvSpPr>
        <p:spPr>
          <a:xfrm>
            <a:off x="2639121" y="1851103"/>
            <a:ext cx="173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fiber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67860C-2B9D-06A2-355F-7343AE31E3A7}"/>
              </a:ext>
            </a:extLst>
          </p:cNvPr>
          <p:cNvSpPr txBox="1"/>
          <p:nvPr/>
        </p:nvSpPr>
        <p:spPr>
          <a:xfrm>
            <a:off x="7073589" y="1919344"/>
            <a:ext cx="173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fibers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FB072EA-B16A-6B0A-2C9D-C7B31F7F55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43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resolution ~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6D9436-A0F5-0364-41BE-2C814B4A4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17" y="799167"/>
            <a:ext cx="7445723" cy="58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90FF132-1922-0733-92F0-5DC2646038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43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PCBs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EE8E13-3C89-F689-62DD-DC0CF3E80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7" y="743416"/>
            <a:ext cx="2615802" cy="27655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F69D9D-4170-DF0C-0B5A-6D0153618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6" y="3502760"/>
            <a:ext cx="4747159" cy="31805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8CC100-1802-6BC0-19B6-9C8A07015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43" y="737259"/>
            <a:ext cx="2232233" cy="27655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68786C-7AC3-18DF-11C8-0FC0316EE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92" y="923113"/>
            <a:ext cx="5363314" cy="460545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F9ED23-B176-2125-8442-1BF03A5B1ECE}"/>
              </a:ext>
            </a:extLst>
          </p:cNvPr>
          <p:cNvSpPr txBox="1"/>
          <p:nvPr/>
        </p:nvSpPr>
        <p:spPr>
          <a:xfrm>
            <a:off x="6869149" y="5731728"/>
            <a:ext cx="408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board for beam test at KEK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6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宽屏</PresentationFormat>
  <Paragraphs>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宋体</vt:lpstr>
      <vt:lpstr>Arial</vt:lpstr>
      <vt:lpstr>Times New Roman</vt:lpstr>
      <vt:lpstr>Office 主题​​</vt:lpstr>
      <vt:lpstr>Group Meeting</vt:lpstr>
      <vt:lpstr>WLS fiber from AHU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2026-06-05T06:32:26Z</dcterms:created>
  <dcterms:modified xsi:type="dcterms:W3CDTF">2026-06-05T06:32:26Z</dcterms:modified>
</cp:coreProperties>
</file>