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9" r:id="rId2"/>
  </p:sldMasterIdLst>
  <p:notesMasterIdLst>
    <p:notesMasterId r:id="rId4"/>
  </p:notesMasterIdLst>
  <p:sldIdLst>
    <p:sldId id="1973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s" initials="xb21cn" lastIdx="1" clrIdx="0">
    <p:extLst>
      <p:ext uri="{19B8F6BF-5375-455C-9EA6-DF929625EA0E}">
        <p15:presenceInfo xmlns:p15="http://schemas.microsoft.com/office/powerpoint/2012/main" userId="may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9" autoAdjust="0"/>
    <p:restoredTop sz="95397" autoAdjust="0"/>
  </p:normalViewPr>
  <p:slideViewPr>
    <p:cSldViewPr snapToGrid="0">
      <p:cViewPr varScale="1">
        <p:scale>
          <a:sx n="110" d="100"/>
          <a:sy n="110" d="100"/>
        </p:scale>
        <p:origin x="474" y="102"/>
      </p:cViewPr>
      <p:guideLst/>
    </p:cSldViewPr>
  </p:slideViewPr>
  <p:outlineViewPr>
    <p:cViewPr>
      <p:scale>
        <a:sx n="33" d="100"/>
        <a:sy n="33" d="100"/>
      </p:scale>
      <p:origin x="0" y="-9321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-4167"/>
    </p:cViewPr>
  </p:sorterViewPr>
  <p:notesViewPr>
    <p:cSldViewPr snapToGrid="0">
      <p:cViewPr varScale="1">
        <p:scale>
          <a:sx n="45" d="100"/>
          <a:sy n="45" d="100"/>
        </p:scale>
        <p:origin x="2760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5E5AA-346A-4BA0-9D34-19E387A8B588}" type="datetimeFigureOut">
              <a:rPr lang="zh-CN" altLang="en-US" smtClean="0"/>
              <a:t>2026/6/15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F2B3D-63E5-463B-8DBA-F7FAA2EC0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52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16364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2026/6/15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64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1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35878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2" y="1394775"/>
            <a:ext cx="11017801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2" y="3843045"/>
            <a:ext cx="11017801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4069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2" y="2327400"/>
            <a:ext cx="11017801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1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4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78802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1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4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9627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1" y="6237315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8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8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1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1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1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1" y="6237315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1" y="6237315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198627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6" y="1904399"/>
            <a:ext cx="5272201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1" y="1904399"/>
            <a:ext cx="5272201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1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86054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1" y="1904402"/>
            <a:ext cx="5272201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9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4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31087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2" y="1904402"/>
            <a:ext cx="5272201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1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4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58624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2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1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1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1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2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2" y="770400"/>
            <a:ext cx="11017801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2213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2800" b="1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963093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2" y="6093296"/>
            <a:ext cx="3465001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2444097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1572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113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9761-F68E-3B41-BA03-528973F27F26}" type="datetime3">
              <a:rPr lang="en-US" smtClean="0"/>
              <a:t>15 June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7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361463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05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67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2026/6/15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12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11200" y="393701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EF450-13CC-482A-8612-03B7B2F9261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454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727354"/>
            <a:ext cx="12192000" cy="110846"/>
            <a:chOff x="0" y="846225"/>
            <a:chExt cx="9144000" cy="1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/>
                </a:p>
              </p:txBody>
            </p:sp>
          </p:grpSp>
          <p:sp>
            <p:nvSpPr>
              <p:cNvPr id="8" name="矩形 7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6" name="直接连接符 5"/>
            <p:cNvCxnSpPr>
              <a:stCxn id="11" idx="2"/>
            </p:cNvCxnSpPr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6" y="76201"/>
            <a:ext cx="1272156" cy="63338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1" y="6553201"/>
            <a:ext cx="10914276" cy="30205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0909477" y="6553201"/>
            <a:ext cx="1282524" cy="30033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9"/>
          <p:cNvSpPr txBox="1"/>
          <p:nvPr userDrawn="1"/>
        </p:nvSpPr>
        <p:spPr>
          <a:xfrm>
            <a:off x="38100" y="6581002"/>
            <a:ext cx="10715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低激活温度吸气剂薄膜制备与研究</a:t>
            </a:r>
            <a:r>
              <a:rPr lang="zh-CN" altLang="en-US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CN" altLang="en-US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加速器中心 真空组 </a:t>
            </a:r>
            <a:r>
              <a:rPr lang="en-US" altLang="zh-CN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CN" altLang="en-US" sz="12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马永胜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直角三角形 16"/>
          <p:cNvSpPr/>
          <p:nvPr userDrawn="1"/>
        </p:nvSpPr>
        <p:spPr>
          <a:xfrm flipV="1">
            <a:off x="10909477" y="6553200"/>
            <a:ext cx="526943" cy="302054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11445105" y="643391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23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3450-B00C-4083-A665-4ACEFA817E0E}" type="datetimeFigureOut">
              <a:rPr lang="zh-CN" altLang="en-US" smtClean="0"/>
              <a:pPr/>
              <a:t>2026/6/15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68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2" y="770400"/>
            <a:ext cx="11017801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2" y="2327249"/>
            <a:ext cx="11017801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3" y="126624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30" y="120000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5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2" r:id="rId12"/>
    <p:sldLayoutId id="2147483703" r:id="rId13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1">
          <p15:clr>
            <a:srgbClr val="F26B43"/>
          </p15:clr>
        </p15:guide>
        <p15:guide id="4" pos="295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1">
          <p15:clr>
            <a:srgbClr val="F26B43"/>
          </p15:clr>
        </p15:guide>
        <p15:guide id="8" pos="5467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镀膜生产线——机械臂调试">
            <a:hlinkClick r:id="" action="ppaction://media"/>
            <a:extLst>
              <a:ext uri="{FF2B5EF4-FFF2-40B4-BE49-F238E27FC236}">
                <a16:creationId xmlns:a16="http://schemas.microsoft.com/office/drawing/2014/main" id="{A68EC386-E2F7-4D9E-BD93-6FC65DBE45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50" y="1285875"/>
            <a:ext cx="10756900" cy="4840288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F731079C-6465-4F31-B8C7-F358A364F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7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114053</TotalTime>
  <Words>0</Words>
  <Application>Microsoft Office PowerPoint</Application>
  <PresentationFormat>宽屏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等线</vt:lpstr>
      <vt:lpstr>微软雅黑</vt:lpstr>
      <vt:lpstr>Arial</vt:lpstr>
      <vt:lpstr>Arial Black</vt:lpstr>
      <vt:lpstr>Calibri</vt:lpstr>
      <vt:lpstr>Wingdings</vt:lpstr>
      <vt:lpstr>2_Office 主题</vt:lpstr>
      <vt:lpstr>Content Slides - Deep Blue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mays</dc:creator>
  <cp:lastModifiedBy>mays</cp:lastModifiedBy>
  <cp:revision>544</cp:revision>
  <dcterms:created xsi:type="dcterms:W3CDTF">2024-01-08T07:49:28Z</dcterms:created>
  <dcterms:modified xsi:type="dcterms:W3CDTF">2026-06-15T06:01:40Z</dcterms:modified>
</cp:coreProperties>
</file>