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omments/modernComment_11E_E31423F7.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209_5A0A4379.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7" r:id="rId4"/>
    <p:sldMasterId id="2147483719" r:id="rId5"/>
    <p:sldMasterId id="2147483663" r:id="rId6"/>
    <p:sldMasterId id="2147483734" r:id="rId7"/>
  </p:sldMasterIdLst>
  <p:notesMasterIdLst>
    <p:notesMasterId r:id="rId33"/>
  </p:notesMasterIdLst>
  <p:handoutMasterIdLst>
    <p:handoutMasterId r:id="rId34"/>
  </p:handoutMasterIdLst>
  <p:sldIdLst>
    <p:sldId id="256" r:id="rId8"/>
    <p:sldId id="286" r:id="rId9"/>
    <p:sldId id="260" r:id="rId10"/>
    <p:sldId id="287" r:id="rId11"/>
    <p:sldId id="261" r:id="rId12"/>
    <p:sldId id="262" r:id="rId13"/>
    <p:sldId id="263" r:id="rId14"/>
    <p:sldId id="274" r:id="rId15"/>
    <p:sldId id="275" r:id="rId16"/>
    <p:sldId id="288" r:id="rId17"/>
    <p:sldId id="290" r:id="rId18"/>
    <p:sldId id="276" r:id="rId19"/>
    <p:sldId id="264" r:id="rId20"/>
    <p:sldId id="265" r:id="rId21"/>
    <p:sldId id="277" r:id="rId22"/>
    <p:sldId id="278" r:id="rId23"/>
    <p:sldId id="269" r:id="rId24"/>
    <p:sldId id="279" r:id="rId25"/>
    <p:sldId id="280" r:id="rId26"/>
    <p:sldId id="283" r:id="rId27"/>
    <p:sldId id="523" r:id="rId28"/>
    <p:sldId id="282" r:id="rId29"/>
    <p:sldId id="281" r:id="rId30"/>
    <p:sldId id="522" r:id="rId31"/>
    <p:sldId id="521" r:id="rId32"/>
  </p:sldIdLst>
  <p:sldSz cx="12192000" cy="6858000"/>
  <p:notesSz cx="6858000" cy="9144000"/>
  <p:embeddedFontLst>
    <p:embeddedFont>
      <p:font typeface="Arial Narrow" panose="020B0606020202030204" pitchFamily="34" charset="0"/>
      <p:regular r:id="rId35"/>
      <p:bold r:id="rId36"/>
      <p:italic r:id="rId37"/>
      <p:boldItalic r:id="rId38"/>
    </p:embeddedFont>
    <p:embeddedFont>
      <p:font typeface="Moderat Medium" panose="00000600000000000000" pitchFamily="2" charset="0"/>
      <p:regular r:id="rId39"/>
    </p:embeddedFont>
    <p:embeddedFont>
      <p:font typeface="Roboto" panose="02000000000000000000" pitchFamily="2" charset="0"/>
      <p:regular r:id="rId40"/>
      <p:bold r:id="rId41"/>
      <p:italic r:id="rId42"/>
      <p:boldItalic r:id="rId43"/>
    </p:embeddedFont>
    <p:embeddedFont>
      <p:font typeface="Verdana" panose="020B060403050404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6C7A032-FFD8-D3B7-5222-7478F96082CB}" name="Baker, Peter (STFC,RAL,ISIS)" initials="PB" userId="S::peter.baker@stfc.ac.uk::dd059e22-98ba-4e46-a8e2-5d42bfdd6040" providerId="AD"/>
  <p188:author id="{226E45C4-BABD-FEFB-843E-6BE40CD2A71E}" name="Stewart, Rhea (STFC,RAL,ISIS)" initials="SR" userId="S::rhea.stewart@stfc.ac.uk::c28262b7-cd83-495a-b7bf-6701bb48be7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88"/>
    <a:srgbClr val="7030A0"/>
    <a:srgbClr val="676767"/>
    <a:srgbClr val="FF9D1B"/>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691" dt="2026-10-21T22:41:24.094"/>
    <p1510:client id="{3DA73AE0-7481-AD12-A789-1899150DEFE2}" v="93" dt="2026-10-21T20:58:02.0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60"/>
  </p:normalViewPr>
  <p:slideViewPr>
    <p:cSldViewPr snapToGrid="0">
      <p:cViewPr varScale="1">
        <p:scale>
          <a:sx n="120" d="100"/>
          <a:sy n="120" d="100"/>
        </p:scale>
        <p:origin x="21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5.fntdata"/><Relationship Id="rId21" Type="http://schemas.openxmlformats.org/officeDocument/2006/relationships/slide" Target="slides/slide14.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font" Target="fonts/font10.fntdata"/><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3.xml"/><Relationship Id="rId41" Type="http://schemas.openxmlformats.org/officeDocument/2006/relationships/font" Target="fonts/font7.fntdata"/><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2.fntdata"/><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wart, Rhea (STFC,RAL,ISIS)" userId="S::rhea.stewart@stfc.ac.uk::c28262b7-cd83-495a-b7bf-6701bb48be7b" providerId="AD" clId="Web-{32C0A6B6-0A14-0D3C-6607-6701469D6E13}"/>
    <pc:docChg chg="modSld">
      <pc:chgData name="Stewart, Rhea (STFC,RAL,ISIS)" userId="S::rhea.stewart@stfc.ac.uk::c28262b7-cd83-495a-b7bf-6701bb48be7b" providerId="AD" clId="Web-{32C0A6B6-0A14-0D3C-6607-6701469D6E13}" dt="2026-09-29T08:22:35.172" v="10" actId="1076"/>
      <pc:docMkLst>
        <pc:docMk/>
      </pc:docMkLst>
      <pc:sldChg chg="addSp delSp modSp">
        <pc:chgData name="Stewart, Rhea (STFC,RAL,ISIS)" userId="S::rhea.stewart@stfc.ac.uk::c28262b7-cd83-495a-b7bf-6701bb48be7b" providerId="AD" clId="Web-{32C0A6B6-0A14-0D3C-6607-6701469D6E13}" dt="2026-09-29T08:22:35.172" v="10" actId="1076"/>
        <pc:sldMkLst>
          <pc:docMk/>
          <pc:sldMk cId="3649573766" sldId="277"/>
        </pc:sldMkLst>
        <pc:spChg chg="add mod">
          <ac:chgData name="Stewart, Rhea (STFC,RAL,ISIS)" userId="S::rhea.stewart@stfc.ac.uk::c28262b7-cd83-495a-b7bf-6701bb48be7b" providerId="AD" clId="Web-{32C0A6B6-0A14-0D3C-6607-6701469D6E13}" dt="2026-09-29T08:22:35.172" v="10" actId="1076"/>
          <ac:spMkLst>
            <pc:docMk/>
            <pc:sldMk cId="3649573766" sldId="277"/>
            <ac:spMk id="12" creationId="{CF467EA3-0BCE-9D1D-6A48-05D20BBFCCB2}"/>
          </ac:spMkLst>
        </pc:spChg>
        <pc:picChg chg="add mod modCrop">
          <ac:chgData name="Stewart, Rhea (STFC,RAL,ISIS)" userId="S::rhea.stewart@stfc.ac.uk::c28262b7-cd83-495a-b7bf-6701bb48be7b" providerId="AD" clId="Web-{32C0A6B6-0A14-0D3C-6607-6701469D6E13}" dt="2026-09-29T08:22:34.562" v="4" actId="1076"/>
          <ac:picMkLst>
            <pc:docMk/>
            <pc:sldMk cId="3649573766" sldId="277"/>
            <ac:picMk id="5" creationId="{CEC2F73D-798C-6C2C-AEDC-19BEC38858D4}"/>
          </ac:picMkLst>
        </pc:picChg>
      </pc:sldChg>
    </pc:docChg>
  </pc:docChgLst>
  <pc:docChgLst>
    <pc:chgData name="Stewart, Rhea (STFC,RAL,ISIS)" userId="S::rhea.stewart@stfc.ac.uk::c28262b7-cd83-495a-b7bf-6701bb48be7b" providerId="AD" clId="Web-{F19B281C-68A3-C423-2E7D-2E770A5DDAA6}"/>
    <pc:docChg chg="addSld delSld modSld">
      <pc:chgData name="Stewart, Rhea (STFC,RAL,ISIS)" userId="S::rhea.stewart@stfc.ac.uk::c28262b7-cd83-495a-b7bf-6701bb48be7b" providerId="AD" clId="Web-{F19B281C-68A3-C423-2E7D-2E770A5DDAA6}" dt="2026-09-29T08:10:58.637" v="509"/>
      <pc:docMkLst>
        <pc:docMk/>
      </pc:docMkLst>
      <pc:sldChg chg="addSp delSp modSp">
        <pc:chgData name="Stewart, Rhea (STFC,RAL,ISIS)" userId="S::rhea.stewart@stfc.ac.uk::c28262b7-cd83-495a-b7bf-6701bb48be7b" providerId="AD" clId="Web-{F19B281C-68A3-C423-2E7D-2E770A5DDAA6}" dt="2026-09-29T06:07:53.980" v="449" actId="1076"/>
        <pc:sldMkLst>
          <pc:docMk/>
          <pc:sldMk cId="3000229439" sldId="261"/>
        </pc:sldMkLst>
        <pc:spChg chg="mod">
          <ac:chgData name="Stewart, Rhea (STFC,RAL,ISIS)" userId="S::rhea.stewart@stfc.ac.uk::c28262b7-cd83-495a-b7bf-6701bb48be7b" providerId="AD" clId="Web-{F19B281C-68A3-C423-2E7D-2E770A5DDAA6}" dt="2026-09-29T06:03:50.167" v="290" actId="1076"/>
          <ac:spMkLst>
            <pc:docMk/>
            <pc:sldMk cId="3000229439" sldId="261"/>
            <ac:spMk id="14" creationId="{EBECCFC9-2849-BDEA-E505-B533206E5467}"/>
          </ac:spMkLst>
        </pc:spChg>
        <pc:spChg chg="mod">
          <ac:chgData name="Stewart, Rhea (STFC,RAL,ISIS)" userId="S::rhea.stewart@stfc.ac.uk::c28262b7-cd83-495a-b7bf-6701bb48be7b" providerId="AD" clId="Web-{F19B281C-68A3-C423-2E7D-2E770A5DDAA6}" dt="2026-09-29T06:04:21.841" v="293" actId="1076"/>
          <ac:spMkLst>
            <pc:docMk/>
            <pc:sldMk cId="3000229439" sldId="261"/>
            <ac:spMk id="16" creationId="{5178ABAD-204E-281B-D292-B06D027A9ADC}"/>
          </ac:spMkLst>
        </pc:spChg>
        <pc:graphicFrameChg chg="add mod modGraphic">
          <ac:chgData name="Stewart, Rhea (STFC,RAL,ISIS)" userId="S::rhea.stewart@stfc.ac.uk::c28262b7-cd83-495a-b7bf-6701bb48be7b" providerId="AD" clId="Web-{F19B281C-68A3-C423-2E7D-2E770A5DDAA6}" dt="2026-09-29T06:04:23.233" v="301"/>
          <ac:graphicFrameMkLst>
            <pc:docMk/>
            <pc:sldMk cId="3000229439" sldId="261"/>
            <ac:graphicFrameMk id="5" creationId="{15A63E91-5F95-6C6F-FDD4-03AB33B68380}"/>
          </ac:graphicFrameMkLst>
        </pc:graphicFrameChg>
        <pc:graphicFrameChg chg="add mod modGraphic">
          <ac:chgData name="Stewart, Rhea (STFC,RAL,ISIS)" userId="S::rhea.stewart@stfc.ac.uk::c28262b7-cd83-495a-b7bf-6701bb48be7b" providerId="AD" clId="Web-{F19B281C-68A3-C423-2E7D-2E770A5DDAA6}" dt="2026-09-29T06:07:53.980" v="449" actId="1076"/>
          <ac:graphicFrameMkLst>
            <pc:docMk/>
            <pc:sldMk cId="3000229439" sldId="261"/>
            <ac:graphicFrameMk id="12" creationId="{3DF86723-50E8-01E6-4592-C41B4B777119}"/>
          </ac:graphicFrameMkLst>
        </pc:graphicFrameChg>
        <pc:picChg chg="mod">
          <ac:chgData name="Stewart, Rhea (STFC,RAL,ISIS)" userId="S::rhea.stewart@stfc.ac.uk::c28262b7-cd83-495a-b7bf-6701bb48be7b" providerId="AD" clId="Web-{F19B281C-68A3-C423-2E7D-2E770A5DDAA6}" dt="2026-09-29T06:03:06.539" v="284" actId="1076"/>
          <ac:picMkLst>
            <pc:docMk/>
            <pc:sldMk cId="3000229439" sldId="261"/>
            <ac:picMk id="3" creationId="{B021748E-8876-0278-8971-E49C6B6847BD}"/>
          </ac:picMkLst>
        </pc:picChg>
        <pc:picChg chg="mod">
          <ac:chgData name="Stewart, Rhea (STFC,RAL,ISIS)" userId="S::rhea.stewart@stfc.ac.uk::c28262b7-cd83-495a-b7bf-6701bb48be7b" providerId="AD" clId="Web-{F19B281C-68A3-C423-2E7D-2E770A5DDAA6}" dt="2026-09-29T06:04:21.810" v="291" actId="1076"/>
          <ac:picMkLst>
            <pc:docMk/>
            <pc:sldMk cId="3000229439" sldId="261"/>
            <ac:picMk id="6" creationId="{0C6D5DD7-9231-4C79-D1A6-2C6D74A29421}"/>
          </ac:picMkLst>
        </pc:picChg>
        <pc:cxnChg chg="mod">
          <ac:chgData name="Stewart, Rhea (STFC,RAL,ISIS)" userId="S::rhea.stewart@stfc.ac.uk::c28262b7-cd83-495a-b7bf-6701bb48be7b" providerId="AD" clId="Web-{F19B281C-68A3-C423-2E7D-2E770A5DDAA6}" dt="2026-09-29T06:04:21.825" v="292" actId="1076"/>
          <ac:cxnSpMkLst>
            <pc:docMk/>
            <pc:sldMk cId="3000229439" sldId="261"/>
            <ac:cxnSpMk id="15" creationId="{FD4B09FF-8FC3-71EC-9BDF-D78E73F7F3A3}"/>
          </ac:cxnSpMkLst>
        </pc:cxnChg>
      </pc:sldChg>
      <pc:sldChg chg="addSp delSp modSp">
        <pc:chgData name="Stewart, Rhea (STFC,RAL,ISIS)" userId="S::rhea.stewart@stfc.ac.uk::c28262b7-cd83-495a-b7bf-6701bb48be7b" providerId="AD" clId="Web-{F19B281C-68A3-C423-2E7D-2E770A5DDAA6}" dt="2026-09-29T04:50:00.150" v="57"/>
        <pc:sldMkLst>
          <pc:docMk/>
          <pc:sldMk cId="205007448" sldId="263"/>
        </pc:sldMkLst>
        <pc:spChg chg="mod">
          <ac:chgData name="Stewart, Rhea (STFC,RAL,ISIS)" userId="S::rhea.stewart@stfc.ac.uk::c28262b7-cd83-495a-b7bf-6701bb48be7b" providerId="AD" clId="Web-{F19B281C-68A3-C423-2E7D-2E770A5DDAA6}" dt="2026-09-29T04:49:12.163" v="55" actId="14100"/>
          <ac:spMkLst>
            <pc:docMk/>
            <pc:sldMk cId="205007448" sldId="263"/>
            <ac:spMk id="6" creationId="{9E8E96ED-1E3B-1808-C39F-A849C73E6F64}"/>
          </ac:spMkLst>
        </pc:spChg>
        <pc:spChg chg="add mod">
          <ac:chgData name="Stewart, Rhea (STFC,RAL,ISIS)" userId="S::rhea.stewart@stfc.ac.uk::c28262b7-cd83-495a-b7bf-6701bb48be7b" providerId="AD" clId="Web-{F19B281C-68A3-C423-2E7D-2E770A5DDAA6}" dt="2026-09-29T04:48:50.022" v="51" actId="20577"/>
          <ac:spMkLst>
            <pc:docMk/>
            <pc:sldMk cId="205007448" sldId="263"/>
            <ac:spMk id="12" creationId="{CCBF274B-850C-EDBE-268E-20E1146B8EF4}"/>
          </ac:spMkLst>
        </pc:spChg>
        <pc:picChg chg="mod">
          <ac:chgData name="Stewart, Rhea (STFC,RAL,ISIS)" userId="S::rhea.stewart@stfc.ac.uk::c28262b7-cd83-495a-b7bf-6701bb48be7b" providerId="AD" clId="Web-{F19B281C-68A3-C423-2E7D-2E770A5DDAA6}" dt="2026-09-29T04:38:40.732" v="8" actId="1076"/>
          <ac:picMkLst>
            <pc:docMk/>
            <pc:sldMk cId="205007448" sldId="263"/>
            <ac:picMk id="2" creationId="{24737DAF-BEEE-5E5F-57C7-BEB9FC750A1F}"/>
          </ac:picMkLst>
        </pc:picChg>
        <pc:picChg chg="add mod">
          <ac:chgData name="Stewart, Rhea (STFC,RAL,ISIS)" userId="S::rhea.stewart@stfc.ac.uk::c28262b7-cd83-495a-b7bf-6701bb48be7b" providerId="AD" clId="Web-{F19B281C-68A3-C423-2E7D-2E770A5DDAA6}" dt="2026-09-29T04:48:53.834" v="52" actId="1076"/>
          <ac:picMkLst>
            <pc:docMk/>
            <pc:sldMk cId="205007448" sldId="263"/>
            <ac:picMk id="3" creationId="{DE07B24D-EABD-A97A-E7C7-97F8CBDB8973}"/>
          </ac:picMkLst>
        </pc:picChg>
        <pc:cxnChg chg="add mod">
          <ac:chgData name="Stewart, Rhea (STFC,RAL,ISIS)" userId="S::rhea.stewart@stfc.ac.uk::c28262b7-cd83-495a-b7bf-6701bb48be7b" providerId="AD" clId="Web-{F19B281C-68A3-C423-2E7D-2E770A5DDAA6}" dt="2026-09-29T04:41:12.191" v="35" actId="14100"/>
          <ac:cxnSpMkLst>
            <pc:docMk/>
            <pc:sldMk cId="205007448" sldId="263"/>
            <ac:cxnSpMk id="10" creationId="{B2B85087-F434-C7FC-AE91-8D0957E61F3E}"/>
          </ac:cxnSpMkLst>
        </pc:cxnChg>
        <pc:cxnChg chg="add mod">
          <ac:chgData name="Stewart, Rhea (STFC,RAL,ISIS)" userId="S::rhea.stewart@stfc.ac.uk::c28262b7-cd83-495a-b7bf-6701bb48be7b" providerId="AD" clId="Web-{F19B281C-68A3-C423-2E7D-2E770A5DDAA6}" dt="2026-09-29T04:41:06.737" v="34" actId="14100"/>
          <ac:cxnSpMkLst>
            <pc:docMk/>
            <pc:sldMk cId="205007448" sldId="263"/>
            <ac:cxnSpMk id="11" creationId="{C9E76427-7FD5-B6FD-46D9-E265B1477685}"/>
          </ac:cxnSpMkLst>
        </pc:cxnChg>
      </pc:sldChg>
      <pc:sldChg chg="modSp">
        <pc:chgData name="Stewart, Rhea (STFC,RAL,ISIS)" userId="S::rhea.stewart@stfc.ac.uk::c28262b7-cd83-495a-b7bf-6701bb48be7b" providerId="AD" clId="Web-{F19B281C-68A3-C423-2E7D-2E770A5DDAA6}" dt="2026-09-29T05:01:08.076" v="173" actId="20577"/>
        <pc:sldMkLst>
          <pc:docMk/>
          <pc:sldMk cId="1445101982" sldId="264"/>
        </pc:sldMkLst>
        <pc:spChg chg="mod">
          <ac:chgData name="Stewart, Rhea (STFC,RAL,ISIS)" userId="S::rhea.stewart@stfc.ac.uk::c28262b7-cd83-495a-b7bf-6701bb48be7b" providerId="AD" clId="Web-{F19B281C-68A3-C423-2E7D-2E770A5DDAA6}" dt="2026-09-29T05:01:02.529" v="171" actId="20577"/>
          <ac:spMkLst>
            <pc:docMk/>
            <pc:sldMk cId="1445101982" sldId="264"/>
            <ac:spMk id="9" creationId="{98C4A8E8-EB9C-8C30-D93E-00D154D2FC27}"/>
          </ac:spMkLst>
        </pc:spChg>
        <pc:spChg chg="mod">
          <ac:chgData name="Stewart, Rhea (STFC,RAL,ISIS)" userId="S::rhea.stewart@stfc.ac.uk::c28262b7-cd83-495a-b7bf-6701bb48be7b" providerId="AD" clId="Web-{F19B281C-68A3-C423-2E7D-2E770A5DDAA6}" dt="2026-09-29T05:01:08.076" v="173" actId="20577"/>
          <ac:spMkLst>
            <pc:docMk/>
            <pc:sldMk cId="1445101982" sldId="264"/>
            <ac:spMk id="10" creationId="{ACC0A6AA-DE66-2077-D2EF-445BCC11441D}"/>
          </ac:spMkLst>
        </pc:spChg>
      </pc:sldChg>
      <pc:sldChg chg="addSp modSp">
        <pc:chgData name="Stewart, Rhea (STFC,RAL,ISIS)" userId="S::rhea.stewart@stfc.ac.uk::c28262b7-cd83-495a-b7bf-6701bb48be7b" providerId="AD" clId="Web-{F19B281C-68A3-C423-2E7D-2E770A5DDAA6}" dt="2026-09-29T08:10:58.637" v="509"/>
        <pc:sldMkLst>
          <pc:docMk/>
          <pc:sldMk cId="2548653677" sldId="265"/>
        </pc:sldMkLst>
        <pc:spChg chg="add mod">
          <ac:chgData name="Stewart, Rhea (STFC,RAL,ISIS)" userId="S::rhea.stewart@stfc.ac.uk::c28262b7-cd83-495a-b7bf-6701bb48be7b" providerId="AD" clId="Web-{F19B281C-68A3-C423-2E7D-2E770A5DDAA6}" dt="2026-09-29T08:09:44.619" v="499" actId="14100"/>
          <ac:spMkLst>
            <pc:docMk/>
            <pc:sldMk cId="2548653677" sldId="265"/>
            <ac:spMk id="2" creationId="{68D9B857-2041-9C39-7973-712BD11A5C44}"/>
          </ac:spMkLst>
        </pc:spChg>
        <pc:spChg chg="mod">
          <ac:chgData name="Stewart, Rhea (STFC,RAL,ISIS)" userId="S::rhea.stewart@stfc.ac.uk::c28262b7-cd83-495a-b7bf-6701bb48be7b" providerId="AD" clId="Web-{F19B281C-68A3-C423-2E7D-2E770A5DDAA6}" dt="2026-09-29T06:14:05.868" v="471" actId="20577"/>
          <ac:spMkLst>
            <pc:docMk/>
            <pc:sldMk cId="2548653677" sldId="265"/>
            <ac:spMk id="3" creationId="{BC7EBE5E-BC1D-D757-802B-3EBBDD9807A1}"/>
          </ac:spMkLst>
        </pc:spChg>
        <pc:spChg chg="add mod">
          <ac:chgData name="Stewart, Rhea (STFC,RAL,ISIS)" userId="S::rhea.stewart@stfc.ac.uk::c28262b7-cd83-495a-b7bf-6701bb48be7b" providerId="AD" clId="Web-{F19B281C-68A3-C423-2E7D-2E770A5DDAA6}" dt="2026-09-29T08:10:58.637" v="509"/>
          <ac:spMkLst>
            <pc:docMk/>
            <pc:sldMk cId="2548653677" sldId="265"/>
            <ac:spMk id="7" creationId="{20EF930E-7640-2A27-48F6-56F1A56B7EEC}"/>
          </ac:spMkLst>
        </pc:spChg>
        <pc:picChg chg="add mod">
          <ac:chgData name="Stewart, Rhea (STFC,RAL,ISIS)" userId="S::rhea.stewart@stfc.ac.uk::c28262b7-cd83-495a-b7bf-6701bb48be7b" providerId="AD" clId="Web-{F19B281C-68A3-C423-2E7D-2E770A5DDAA6}" dt="2026-09-29T08:10:07.198" v="501" actId="1076"/>
          <ac:picMkLst>
            <pc:docMk/>
            <pc:sldMk cId="2548653677" sldId="265"/>
            <ac:picMk id="5" creationId="{68CD7044-845E-C327-9BB7-5693A0D696ED}"/>
          </ac:picMkLst>
        </pc:picChg>
        <pc:picChg chg="add mod">
          <ac:chgData name="Stewart, Rhea (STFC,RAL,ISIS)" userId="S::rhea.stewart@stfc.ac.uk::c28262b7-cd83-495a-b7bf-6701bb48be7b" providerId="AD" clId="Web-{F19B281C-68A3-C423-2E7D-2E770A5DDAA6}" dt="2026-09-29T08:10:23.871" v="505" actId="1076"/>
          <ac:picMkLst>
            <pc:docMk/>
            <pc:sldMk cId="2548653677" sldId="265"/>
            <ac:picMk id="6" creationId="{C3E1F7AB-FA23-72EC-BD2B-A12E311C1ECD}"/>
          </ac:picMkLst>
        </pc:picChg>
      </pc:sldChg>
      <pc:sldChg chg="addSp delSp modSp add replId">
        <pc:chgData name="Stewart, Rhea (STFC,RAL,ISIS)" userId="S::rhea.stewart@stfc.ac.uk::c28262b7-cd83-495a-b7bf-6701bb48be7b" providerId="AD" clId="Web-{F19B281C-68A3-C423-2E7D-2E770A5DDAA6}" dt="2026-09-29T04:54:31.879" v="107" actId="1076"/>
        <pc:sldMkLst>
          <pc:docMk/>
          <pc:sldMk cId="2952327427" sldId="274"/>
        </pc:sldMkLst>
        <pc:spChg chg="mod">
          <ac:chgData name="Stewart, Rhea (STFC,RAL,ISIS)" userId="S::rhea.stewart@stfc.ac.uk::c28262b7-cd83-495a-b7bf-6701bb48be7b" providerId="AD" clId="Web-{F19B281C-68A3-C423-2E7D-2E770A5DDAA6}" dt="2026-09-29T04:53:59.487" v="103"/>
          <ac:spMkLst>
            <pc:docMk/>
            <pc:sldMk cId="2952327427" sldId="274"/>
            <ac:spMk id="12" creationId="{D222A0A4-5485-043E-A2D2-732F34BEC572}"/>
          </ac:spMkLst>
        </pc:spChg>
        <pc:picChg chg="add mod">
          <ac:chgData name="Stewart, Rhea (STFC,RAL,ISIS)" userId="S::rhea.stewart@stfc.ac.uk::c28262b7-cd83-495a-b7bf-6701bb48be7b" providerId="AD" clId="Web-{F19B281C-68A3-C423-2E7D-2E770A5DDAA6}" dt="2026-09-29T04:54:31.879" v="107" actId="1076"/>
          <ac:picMkLst>
            <pc:docMk/>
            <pc:sldMk cId="2952327427" sldId="274"/>
            <ac:picMk id="5" creationId="{1E990B3A-8B88-E287-23B9-09F0801AB21A}"/>
          </ac:picMkLst>
        </pc:picChg>
        <pc:cxnChg chg="mod">
          <ac:chgData name="Stewart, Rhea (STFC,RAL,ISIS)" userId="S::rhea.stewart@stfc.ac.uk::c28262b7-cd83-495a-b7bf-6701bb48be7b" providerId="AD" clId="Web-{F19B281C-68A3-C423-2E7D-2E770A5DDAA6}" dt="2026-09-29T04:54:03.050" v="104"/>
          <ac:cxnSpMkLst>
            <pc:docMk/>
            <pc:sldMk cId="2952327427" sldId="274"/>
            <ac:cxnSpMk id="11" creationId="{F24B4169-50F8-6A5E-D994-C59F274A7650}"/>
          </ac:cxnSpMkLst>
        </pc:cxnChg>
      </pc:sldChg>
      <pc:sldChg chg="addSp delSp modSp add replId">
        <pc:chgData name="Stewart, Rhea (STFC,RAL,ISIS)" userId="S::rhea.stewart@stfc.ac.uk::c28262b7-cd83-495a-b7bf-6701bb48be7b" providerId="AD" clId="Web-{F19B281C-68A3-C423-2E7D-2E770A5DDAA6}" dt="2026-09-29T05:01:52.530" v="177" actId="1076"/>
        <pc:sldMkLst>
          <pc:docMk/>
          <pc:sldMk cId="3335922245" sldId="275"/>
        </pc:sldMkLst>
        <pc:spChg chg="add del mod">
          <ac:chgData name="Stewart, Rhea (STFC,RAL,ISIS)" userId="S::rhea.stewart@stfc.ac.uk::c28262b7-cd83-495a-b7bf-6701bb48be7b" providerId="AD" clId="Web-{F19B281C-68A3-C423-2E7D-2E770A5DDAA6}" dt="2026-09-29T04:57:30.715" v="158" actId="20577"/>
          <ac:spMkLst>
            <pc:docMk/>
            <pc:sldMk cId="3335922245" sldId="275"/>
            <ac:spMk id="12" creationId="{3D411DE1-DFDE-87D4-FB3C-F97DB1C5C029}"/>
          </ac:spMkLst>
        </pc:spChg>
        <pc:cxnChg chg="mod">
          <ac:chgData name="Stewart, Rhea (STFC,RAL,ISIS)" userId="S::rhea.stewart@stfc.ac.uk::c28262b7-cd83-495a-b7bf-6701bb48be7b" providerId="AD" clId="Web-{F19B281C-68A3-C423-2E7D-2E770A5DDAA6}" dt="2026-09-29T04:57:24.980" v="157"/>
          <ac:cxnSpMkLst>
            <pc:docMk/>
            <pc:sldMk cId="3335922245" sldId="275"/>
            <ac:cxnSpMk id="11" creationId="{22FE80C5-77FE-2CEC-17BE-01C2D13E2586}"/>
          </ac:cxnSpMkLst>
        </pc:cxnChg>
      </pc:sldChg>
      <pc:sldChg chg="addSp delSp modSp add replId">
        <pc:chgData name="Stewart, Rhea (STFC,RAL,ISIS)" userId="S::rhea.stewart@stfc.ac.uk::c28262b7-cd83-495a-b7bf-6701bb48be7b" providerId="AD" clId="Web-{F19B281C-68A3-C423-2E7D-2E770A5DDAA6}" dt="2026-09-29T05:13:59.198" v="271"/>
        <pc:sldMkLst>
          <pc:docMk/>
          <pc:sldMk cId="2435773664" sldId="276"/>
        </pc:sldMkLst>
        <pc:spChg chg="mod">
          <ac:chgData name="Stewart, Rhea (STFC,RAL,ISIS)" userId="S::rhea.stewart@stfc.ac.uk::c28262b7-cd83-495a-b7bf-6701bb48be7b" providerId="AD" clId="Web-{F19B281C-68A3-C423-2E7D-2E770A5DDAA6}" dt="2026-09-29T05:13:31.041" v="255" actId="14100"/>
          <ac:spMkLst>
            <pc:docMk/>
            <pc:sldMk cId="2435773664" sldId="276"/>
            <ac:spMk id="4" creationId="{68437B4B-D987-42E8-BCE4-06D51796B29B}"/>
          </ac:spMkLst>
        </pc:spChg>
        <pc:spChg chg="mod">
          <ac:chgData name="Stewart, Rhea (STFC,RAL,ISIS)" userId="S::rhea.stewart@stfc.ac.uk::c28262b7-cd83-495a-b7bf-6701bb48be7b" providerId="AD" clId="Web-{F19B281C-68A3-C423-2E7D-2E770A5DDAA6}" dt="2026-09-29T05:11:51.631" v="220" actId="14100"/>
          <ac:spMkLst>
            <pc:docMk/>
            <pc:sldMk cId="2435773664" sldId="276"/>
            <ac:spMk id="6" creationId="{B200D367-169C-B234-7C74-E58AC4D6C0D9}"/>
          </ac:spMkLst>
        </pc:spChg>
        <pc:spChg chg="add mod">
          <ac:chgData name="Stewart, Rhea (STFC,RAL,ISIS)" userId="S::rhea.stewart@stfc.ac.uk::c28262b7-cd83-495a-b7bf-6701bb48be7b" providerId="AD" clId="Web-{F19B281C-68A3-C423-2E7D-2E770A5DDAA6}" dt="2026-09-29T05:13:02.915" v="250" actId="1076"/>
          <ac:spMkLst>
            <pc:docMk/>
            <pc:sldMk cId="2435773664" sldId="276"/>
            <ac:spMk id="10" creationId="{33093FB5-7A7D-F062-42EE-367829E15FB2}"/>
          </ac:spMkLst>
        </pc:spChg>
        <pc:graphicFrameChg chg="add mod modGraphic">
          <ac:chgData name="Stewart, Rhea (STFC,RAL,ISIS)" userId="S::rhea.stewart@stfc.ac.uk::c28262b7-cd83-495a-b7bf-6701bb48be7b" providerId="AD" clId="Web-{F19B281C-68A3-C423-2E7D-2E770A5DDAA6}" dt="2026-09-29T05:13:59.198" v="271"/>
          <ac:graphicFrameMkLst>
            <pc:docMk/>
            <pc:sldMk cId="2435773664" sldId="276"/>
            <ac:graphicFrameMk id="16" creationId="{CDC03136-03B9-B62B-21C6-1FE4524761B4}"/>
          </ac:graphicFrameMkLst>
        </pc:graphicFrameChg>
        <pc:picChg chg="add del mod">
          <ac:chgData name="Stewart, Rhea (STFC,RAL,ISIS)" userId="S::rhea.stewart@stfc.ac.uk::c28262b7-cd83-495a-b7bf-6701bb48be7b" providerId="AD" clId="Web-{F19B281C-68A3-C423-2E7D-2E770A5DDAA6}" dt="2026-09-29T05:13:00.602" v="249" actId="1076"/>
          <ac:picMkLst>
            <pc:docMk/>
            <pc:sldMk cId="2435773664" sldId="276"/>
            <ac:picMk id="3" creationId="{A01E2819-90B9-24C2-DE82-1CEF23815BCF}"/>
          </ac:picMkLst>
        </pc:picChg>
        <pc:picChg chg="add mod">
          <ac:chgData name="Stewart, Rhea (STFC,RAL,ISIS)" userId="S::rhea.stewart@stfc.ac.uk::c28262b7-cd83-495a-b7bf-6701bb48be7b" providerId="AD" clId="Web-{F19B281C-68A3-C423-2E7D-2E770A5DDAA6}" dt="2026-09-29T05:13:05.524" v="251" actId="1076"/>
          <ac:picMkLst>
            <pc:docMk/>
            <pc:sldMk cId="2435773664" sldId="276"/>
            <ac:picMk id="9" creationId="{86E47561-CA5E-463A-4768-F6FDC3E50F2F}"/>
          </ac:picMkLst>
        </pc:picChg>
      </pc:sldChg>
    </pc:docChg>
  </pc:docChgLst>
  <pc:docChgLst>
    <pc:chgData name="Stewart, Rhea (STFC,RAL,ISIS)" userId="S::rhea.stewart@stfc.ac.uk::c28262b7-cd83-495a-b7bf-6701bb48be7b" providerId="AD" clId="Web-{3DA73AE0-7481-AD12-A789-1899150DEFE2}"/>
    <pc:docChg chg="addSld delSld modSld sldOrd">
      <pc:chgData name="Stewart, Rhea (STFC,RAL,ISIS)" userId="S::rhea.stewart@stfc.ac.uk::c28262b7-cd83-495a-b7bf-6701bb48be7b" providerId="AD" clId="Web-{3DA73AE0-7481-AD12-A789-1899150DEFE2}" dt="2026-10-21T20:58:02.056" v="67"/>
      <pc:docMkLst>
        <pc:docMk/>
      </pc:docMkLst>
      <pc:sldChg chg="del">
        <pc:chgData name="Stewart, Rhea (STFC,RAL,ISIS)" userId="S::rhea.stewart@stfc.ac.uk::c28262b7-cd83-495a-b7bf-6701bb48be7b" providerId="AD" clId="Web-{3DA73AE0-7481-AD12-A789-1899150DEFE2}" dt="2026-10-21T14:56:46.205" v="0"/>
        <pc:sldMkLst>
          <pc:docMk/>
          <pc:sldMk cId="3699373884" sldId="258"/>
        </pc:sldMkLst>
      </pc:sldChg>
      <pc:sldChg chg="delSp">
        <pc:chgData name="Stewart, Rhea (STFC,RAL,ISIS)" userId="S::rhea.stewart@stfc.ac.uk::c28262b7-cd83-495a-b7bf-6701bb48be7b" providerId="AD" clId="Web-{3DA73AE0-7481-AD12-A789-1899150DEFE2}" dt="2026-10-21T14:59:52.792" v="33"/>
        <pc:sldMkLst>
          <pc:docMk/>
          <pc:sldMk cId="4134994953" sldId="260"/>
        </pc:sldMkLst>
        <pc:spChg chg="del">
          <ac:chgData name="Stewart, Rhea (STFC,RAL,ISIS)" userId="S::rhea.stewart@stfc.ac.uk::c28262b7-cd83-495a-b7bf-6701bb48be7b" providerId="AD" clId="Web-{3DA73AE0-7481-AD12-A789-1899150DEFE2}" dt="2026-10-21T14:59:52.792" v="33"/>
          <ac:spMkLst>
            <pc:docMk/>
            <pc:sldMk cId="4134994953" sldId="260"/>
            <ac:spMk id="5" creationId="{10BD4DC0-5A31-34D1-4528-7A2798722556}"/>
          </ac:spMkLst>
        </pc:spChg>
      </pc:sldChg>
      <pc:sldChg chg="delSp modSp">
        <pc:chgData name="Stewart, Rhea (STFC,RAL,ISIS)" userId="S::rhea.stewart@stfc.ac.uk::c28262b7-cd83-495a-b7bf-6701bb48be7b" providerId="AD" clId="Web-{3DA73AE0-7481-AD12-A789-1899150DEFE2}" dt="2026-10-21T20:54:46.592" v="60"/>
        <pc:sldMkLst>
          <pc:docMk/>
          <pc:sldMk cId="3000229439" sldId="261"/>
        </pc:sldMkLst>
        <pc:spChg chg="del">
          <ac:chgData name="Stewart, Rhea (STFC,RAL,ISIS)" userId="S::rhea.stewart@stfc.ac.uk::c28262b7-cd83-495a-b7bf-6701bb48be7b" providerId="AD" clId="Web-{3DA73AE0-7481-AD12-A789-1899150DEFE2}" dt="2026-10-21T14:59:58.152" v="34"/>
          <ac:spMkLst>
            <pc:docMk/>
            <pc:sldMk cId="3000229439" sldId="261"/>
            <ac:spMk id="7" creationId="{787D0E22-5211-4D94-4654-0641BCC6CE27}"/>
          </ac:spMkLst>
        </pc:spChg>
        <pc:spChg chg="mod">
          <ac:chgData name="Stewart, Rhea (STFC,RAL,ISIS)" userId="S::rhea.stewart@stfc.ac.uk::c28262b7-cd83-495a-b7bf-6701bb48be7b" providerId="AD" clId="Web-{3DA73AE0-7481-AD12-A789-1899150DEFE2}" dt="2026-10-21T20:54:22.122" v="57" actId="1076"/>
          <ac:spMkLst>
            <pc:docMk/>
            <pc:sldMk cId="3000229439" sldId="261"/>
            <ac:spMk id="14" creationId="{EBECCFC9-2849-BDEA-E505-B533206E5467}"/>
          </ac:spMkLst>
        </pc:spChg>
        <pc:spChg chg="mod">
          <ac:chgData name="Stewart, Rhea (STFC,RAL,ISIS)" userId="S::rhea.stewart@stfc.ac.uk::c28262b7-cd83-495a-b7bf-6701bb48be7b" providerId="AD" clId="Web-{3DA73AE0-7481-AD12-A789-1899150DEFE2}" dt="2026-10-21T20:54:19.653" v="54" actId="1076"/>
          <ac:spMkLst>
            <pc:docMk/>
            <pc:sldMk cId="3000229439" sldId="261"/>
            <ac:spMk id="16" creationId="{5178ABAD-204E-281B-D292-B06D027A9ADC}"/>
          </ac:spMkLst>
        </pc:spChg>
        <pc:graphicFrameChg chg="mod modGraphic">
          <ac:chgData name="Stewart, Rhea (STFC,RAL,ISIS)" userId="S::rhea.stewart@stfc.ac.uk::c28262b7-cd83-495a-b7bf-6701bb48be7b" providerId="AD" clId="Web-{3DA73AE0-7481-AD12-A789-1899150DEFE2}" dt="2026-10-21T20:54:46.592" v="60"/>
          <ac:graphicFrameMkLst>
            <pc:docMk/>
            <pc:sldMk cId="3000229439" sldId="261"/>
            <ac:graphicFrameMk id="12" creationId="{3DF86723-50E8-01E6-4592-C41B4B777119}"/>
          </ac:graphicFrameMkLst>
        </pc:graphicFrameChg>
        <pc:picChg chg="mod">
          <ac:chgData name="Stewart, Rhea (STFC,RAL,ISIS)" userId="S::rhea.stewart@stfc.ac.uk::c28262b7-cd83-495a-b7bf-6701bb48be7b" providerId="AD" clId="Web-{3DA73AE0-7481-AD12-A789-1899150DEFE2}" dt="2026-10-21T20:54:24.685" v="58" actId="1076"/>
          <ac:picMkLst>
            <pc:docMk/>
            <pc:sldMk cId="3000229439" sldId="261"/>
            <ac:picMk id="3" creationId="{B021748E-8876-0278-8971-E49C6B6847BD}"/>
          </ac:picMkLst>
        </pc:picChg>
        <pc:picChg chg="mod">
          <ac:chgData name="Stewart, Rhea (STFC,RAL,ISIS)" userId="S::rhea.stewart@stfc.ac.uk::c28262b7-cd83-495a-b7bf-6701bb48be7b" providerId="AD" clId="Web-{3DA73AE0-7481-AD12-A789-1899150DEFE2}" dt="2026-10-21T20:54:19.653" v="56" actId="1076"/>
          <ac:picMkLst>
            <pc:docMk/>
            <pc:sldMk cId="3000229439" sldId="261"/>
            <ac:picMk id="6" creationId="{0C6D5DD7-9231-4C79-D1A6-2C6D74A29421}"/>
          </ac:picMkLst>
        </pc:picChg>
        <pc:cxnChg chg="mod">
          <ac:chgData name="Stewart, Rhea (STFC,RAL,ISIS)" userId="S::rhea.stewart@stfc.ac.uk::c28262b7-cd83-495a-b7bf-6701bb48be7b" providerId="AD" clId="Web-{3DA73AE0-7481-AD12-A789-1899150DEFE2}" dt="2026-10-21T20:54:19.653" v="55" actId="1076"/>
          <ac:cxnSpMkLst>
            <pc:docMk/>
            <pc:sldMk cId="3000229439" sldId="261"/>
            <ac:cxnSpMk id="15" creationId="{FD4B09FF-8FC3-71EC-9BDF-D78E73F7F3A3}"/>
          </ac:cxnSpMkLst>
        </pc:cxnChg>
      </pc:sldChg>
      <pc:sldChg chg="del">
        <pc:chgData name="Stewart, Rhea (STFC,RAL,ISIS)" userId="S::rhea.stewart@stfc.ac.uk::c28262b7-cd83-495a-b7bf-6701bb48be7b" providerId="AD" clId="Web-{3DA73AE0-7481-AD12-A789-1899150DEFE2}" dt="2026-10-21T14:56:51.252" v="1"/>
        <pc:sldMkLst>
          <pc:docMk/>
          <pc:sldMk cId="4161604966" sldId="272"/>
        </pc:sldMkLst>
      </pc:sldChg>
      <pc:sldChg chg="del">
        <pc:chgData name="Stewart, Rhea (STFC,RAL,ISIS)" userId="S::rhea.stewart@stfc.ac.uk::c28262b7-cd83-495a-b7bf-6701bb48be7b" providerId="AD" clId="Web-{3DA73AE0-7481-AD12-A789-1899150DEFE2}" dt="2026-10-21T14:56:53.612" v="2"/>
        <pc:sldMkLst>
          <pc:docMk/>
          <pc:sldMk cId="2150945661" sldId="273"/>
        </pc:sldMkLst>
      </pc:sldChg>
      <pc:sldChg chg="del">
        <pc:chgData name="Stewart, Rhea (STFC,RAL,ISIS)" userId="S::rhea.stewart@stfc.ac.uk::c28262b7-cd83-495a-b7bf-6701bb48be7b" providerId="AD" clId="Web-{3DA73AE0-7481-AD12-A789-1899150DEFE2}" dt="2026-10-21T14:57:03.159" v="3"/>
        <pc:sldMkLst>
          <pc:docMk/>
          <pc:sldMk cId="3226626696" sldId="284"/>
        </pc:sldMkLst>
      </pc:sldChg>
      <pc:sldChg chg="addSp delSp modSp add">
        <pc:chgData name="Stewart, Rhea (STFC,RAL,ISIS)" userId="S::rhea.stewart@stfc.ac.uk::c28262b7-cd83-495a-b7bf-6701bb48be7b" providerId="AD" clId="Web-{3DA73AE0-7481-AD12-A789-1899150DEFE2}" dt="2026-10-21T14:59:42.151" v="32"/>
        <pc:sldMkLst>
          <pc:docMk/>
          <pc:sldMk cId="3809747959" sldId="286"/>
        </pc:sldMkLst>
        <pc:spChg chg="add mod">
          <ac:chgData name="Stewart, Rhea (STFC,RAL,ISIS)" userId="S::rhea.stewart@stfc.ac.uk::c28262b7-cd83-495a-b7bf-6701bb48be7b" providerId="AD" clId="Web-{3DA73AE0-7481-AD12-A789-1899150DEFE2}" dt="2026-10-21T14:58:06.850" v="21" actId="20577"/>
          <ac:spMkLst>
            <pc:docMk/>
            <pc:sldMk cId="3809747959" sldId="286"/>
            <ac:spMk id="3" creationId="{838DA209-BECF-C21E-9F41-54A22C27F814}"/>
          </ac:spMkLst>
        </pc:spChg>
        <pc:spChg chg="mod">
          <ac:chgData name="Stewart, Rhea (STFC,RAL,ISIS)" userId="S::rhea.stewart@stfc.ac.uk::c28262b7-cd83-495a-b7bf-6701bb48be7b" providerId="AD" clId="Web-{3DA73AE0-7481-AD12-A789-1899150DEFE2}" dt="2026-10-21T14:58:32.055" v="24" actId="20577"/>
          <ac:spMkLst>
            <pc:docMk/>
            <pc:sldMk cId="3809747959" sldId="286"/>
            <ac:spMk id="265" creationId="{00000000-0000-0000-0000-000000000000}"/>
          </ac:spMkLst>
        </pc:spChg>
        <pc:spChg chg="del mod">
          <ac:chgData name="Stewart, Rhea (STFC,RAL,ISIS)" userId="S::rhea.stewart@stfc.ac.uk::c28262b7-cd83-495a-b7bf-6701bb48be7b" providerId="AD" clId="Web-{3DA73AE0-7481-AD12-A789-1899150DEFE2}" dt="2026-10-21T14:57:51.037" v="11"/>
          <ac:spMkLst>
            <pc:docMk/>
            <pc:sldMk cId="3809747959" sldId="286"/>
            <ac:spMk id="269" creationId="{00000000-0000-0000-0000-000000000000}"/>
          </ac:spMkLst>
        </pc:spChg>
        <pc:picChg chg="add del mod">
          <ac:chgData name="Stewart, Rhea (STFC,RAL,ISIS)" userId="S::rhea.stewart@stfc.ac.uk::c28262b7-cd83-495a-b7bf-6701bb48be7b" providerId="AD" clId="Web-{3DA73AE0-7481-AD12-A789-1899150DEFE2}" dt="2026-10-21T14:59:41.933" v="31"/>
          <ac:picMkLst>
            <pc:docMk/>
            <pc:sldMk cId="3809747959" sldId="286"/>
            <ac:picMk id="5" creationId="{38F6312E-5C29-058C-FB7D-11D779372F86}"/>
          </ac:picMkLst>
        </pc:picChg>
        <pc:picChg chg="add del">
          <ac:chgData name="Stewart, Rhea (STFC,RAL,ISIS)" userId="S::rhea.stewart@stfc.ac.uk::c28262b7-cd83-495a-b7bf-6701bb48be7b" providerId="AD" clId="Web-{3DA73AE0-7481-AD12-A789-1899150DEFE2}" dt="2026-10-21T14:59:42.151" v="32"/>
          <ac:picMkLst>
            <pc:docMk/>
            <pc:sldMk cId="3809747959" sldId="286"/>
            <ac:picMk id="263" creationId="{00000000-0000-0000-0000-000000000000}"/>
          </ac:picMkLst>
        </pc:picChg>
      </pc:sldChg>
      <pc:sldChg chg="add del">
        <pc:chgData name="Stewart, Rhea (STFC,RAL,ISIS)" userId="S::rhea.stewart@stfc.ac.uk::c28262b7-cd83-495a-b7bf-6701bb48be7b" providerId="AD" clId="Web-{3DA73AE0-7481-AD12-A789-1899150DEFE2}" dt="2026-10-21T14:57:54.381" v="13"/>
        <pc:sldMkLst>
          <pc:docMk/>
          <pc:sldMk cId="457045866" sldId="287"/>
        </pc:sldMkLst>
      </pc:sldChg>
      <pc:sldChg chg="addSp modSp add ord">
        <pc:chgData name="Stewart, Rhea (STFC,RAL,ISIS)" userId="S::rhea.stewart@stfc.ac.uk::c28262b7-cd83-495a-b7bf-6701bb48be7b" providerId="AD" clId="Web-{3DA73AE0-7481-AD12-A789-1899150DEFE2}" dt="2026-10-21T20:58:02.056" v="67"/>
        <pc:sldMkLst>
          <pc:docMk/>
          <pc:sldMk cId="715072121" sldId="287"/>
        </pc:sldMkLst>
        <pc:spChg chg="add mod">
          <ac:chgData name="Stewart, Rhea (STFC,RAL,ISIS)" userId="S::rhea.stewart@stfc.ac.uk::c28262b7-cd83-495a-b7bf-6701bb48be7b" providerId="AD" clId="Web-{3DA73AE0-7481-AD12-A789-1899150DEFE2}" dt="2026-10-21T20:58:02.056" v="67"/>
          <ac:spMkLst>
            <pc:docMk/>
            <pc:sldMk cId="715072121" sldId="287"/>
            <ac:spMk id="5" creationId="{9223A610-2D3A-DEB4-9244-8383E9B38072}"/>
          </ac:spMkLst>
        </pc:spChg>
      </pc:sldChg>
      <pc:sldMasterChg chg="addSldLayout">
        <pc:chgData name="Stewart, Rhea (STFC,RAL,ISIS)" userId="S::rhea.stewart@stfc.ac.uk::c28262b7-cd83-495a-b7bf-6701bb48be7b" providerId="AD" clId="Web-{3DA73AE0-7481-AD12-A789-1899150DEFE2}" dt="2026-10-21T14:57:32.489" v="4"/>
        <pc:sldMasterMkLst>
          <pc:docMk/>
          <pc:sldMasterMk cId="3796829732" sldId="2147483727"/>
        </pc:sldMasterMkLst>
        <pc:sldLayoutChg chg="add replId">
          <pc:chgData name="Stewart, Rhea (STFC,RAL,ISIS)" userId="S::rhea.stewart@stfc.ac.uk::c28262b7-cd83-495a-b7bf-6701bb48be7b" providerId="AD" clId="Web-{3DA73AE0-7481-AD12-A789-1899150DEFE2}" dt="2026-10-21T14:57:32.489" v="4"/>
          <pc:sldLayoutMkLst>
            <pc:docMk/>
            <pc:sldMasterMk cId="3796829732" sldId="2147483727"/>
            <pc:sldLayoutMk cId="2235432573" sldId="2147483762"/>
          </pc:sldLayoutMkLst>
        </pc:sldLayoutChg>
      </pc:sldMasterChg>
    </pc:docChg>
  </pc:docChgLst>
  <pc:docChgLst>
    <pc:chgData name="Stewart, Rhea (STFC,RAL,ISIS)" userId="S::rhea.stewart@stfc.ac.uk::c28262b7-cd83-495a-b7bf-6701bb48be7b" providerId="AD" clId="Web-{00000000-0000-0000-0000-000000000000}"/>
    <pc:docChg chg="addSld delSld modSld sldOrd">
      <pc:chgData name="Stewart, Rhea (STFC,RAL,ISIS)" userId="S::rhea.stewart@stfc.ac.uk::c28262b7-cd83-495a-b7bf-6701bb48be7b" providerId="AD" clId="Web-{00000000-0000-0000-0000-000000000000}" dt="2026-10-21T22:41:24.094" v="2419" actId="20577"/>
      <pc:docMkLst>
        <pc:docMk/>
      </pc:docMkLst>
      <pc:sldChg chg="modSp">
        <pc:chgData name="Stewart, Rhea (STFC,RAL,ISIS)" userId="S::rhea.stewart@stfc.ac.uk::c28262b7-cd83-495a-b7bf-6701bb48be7b" providerId="AD" clId="Web-{00000000-0000-0000-0000-000000000000}" dt="2026-10-21T22:41:24.094" v="2419" actId="20577"/>
        <pc:sldMkLst>
          <pc:docMk/>
          <pc:sldMk cId="1481826788" sldId="256"/>
        </pc:sldMkLst>
        <pc:spChg chg="mod">
          <ac:chgData name="Stewart, Rhea (STFC,RAL,ISIS)" userId="S::rhea.stewart@stfc.ac.uk::c28262b7-cd83-495a-b7bf-6701bb48be7b" providerId="AD" clId="Web-{00000000-0000-0000-0000-000000000000}" dt="2026-10-21T22:41:24.094" v="2419" actId="20577"/>
          <ac:spMkLst>
            <pc:docMk/>
            <pc:sldMk cId="1481826788" sldId="256"/>
            <ac:spMk id="4" creationId="{F317514D-CA92-5C28-8A6F-C434B7EF14DE}"/>
          </ac:spMkLst>
        </pc:spChg>
      </pc:sldChg>
      <pc:sldChg chg="addSp delSp modSp">
        <pc:chgData name="Stewart, Rhea (STFC,RAL,ISIS)" userId="S::rhea.stewart@stfc.ac.uk::c28262b7-cd83-495a-b7bf-6701bb48be7b" providerId="AD" clId="Web-{00000000-0000-0000-0000-000000000000}" dt="2026-10-21T21:02:51.079" v="1404" actId="1076"/>
        <pc:sldMkLst>
          <pc:docMk/>
          <pc:sldMk cId="3000229439" sldId="261"/>
        </pc:sldMkLst>
        <pc:spChg chg="mod">
          <ac:chgData name="Stewart, Rhea (STFC,RAL,ISIS)" userId="S::rhea.stewart@stfc.ac.uk::c28262b7-cd83-495a-b7bf-6701bb48be7b" providerId="AD" clId="Web-{00000000-0000-0000-0000-000000000000}" dt="2026-10-21T21:02:26.734" v="1396" actId="14100"/>
          <ac:spMkLst>
            <pc:docMk/>
            <pc:sldMk cId="3000229439" sldId="261"/>
            <ac:spMk id="2" creationId="{1C67A565-ECC6-5A12-1D46-EA4FF527C3B2}"/>
          </ac:spMkLst>
        </pc:spChg>
        <pc:spChg chg="add del mod">
          <ac:chgData name="Stewart, Rhea (STFC,RAL,ISIS)" userId="S::rhea.stewart@stfc.ac.uk::c28262b7-cd83-495a-b7bf-6701bb48be7b" providerId="AD" clId="Web-{00000000-0000-0000-0000-000000000000}" dt="2026-10-21T20:59:22.133" v="1300"/>
          <ac:spMkLst>
            <pc:docMk/>
            <pc:sldMk cId="3000229439" sldId="261"/>
            <ac:spMk id="7" creationId="{8788CB96-0972-84FE-2C9B-E43880B8E0D4}"/>
          </ac:spMkLst>
        </pc:spChg>
        <pc:spChg chg="add del mod">
          <ac:chgData name="Stewart, Rhea (STFC,RAL,ISIS)" userId="S::rhea.stewart@stfc.ac.uk::c28262b7-cd83-495a-b7bf-6701bb48be7b" providerId="AD" clId="Web-{00000000-0000-0000-0000-000000000000}" dt="2026-10-21T21:02:01.248" v="1387"/>
          <ac:spMkLst>
            <pc:docMk/>
            <pc:sldMk cId="3000229439" sldId="261"/>
            <ac:spMk id="8" creationId="{FC4A5E5E-B9D4-CD4E-67B7-94214BB97894}"/>
          </ac:spMkLst>
        </pc:spChg>
        <pc:spChg chg="mod">
          <ac:chgData name="Stewart, Rhea (STFC,RAL,ISIS)" userId="S::rhea.stewart@stfc.ac.uk::c28262b7-cd83-495a-b7bf-6701bb48be7b" providerId="AD" clId="Web-{00000000-0000-0000-0000-000000000000}" dt="2026-10-21T21:02:37.484" v="1401" actId="1076"/>
          <ac:spMkLst>
            <pc:docMk/>
            <pc:sldMk cId="3000229439" sldId="261"/>
            <ac:spMk id="14" creationId="{EBECCFC9-2849-BDEA-E505-B533206E5467}"/>
          </ac:spMkLst>
        </pc:spChg>
        <pc:spChg chg="mod">
          <ac:chgData name="Stewart, Rhea (STFC,RAL,ISIS)" userId="S::rhea.stewart@stfc.ac.uk::c28262b7-cd83-495a-b7bf-6701bb48be7b" providerId="AD" clId="Web-{00000000-0000-0000-0000-000000000000}" dt="2026-10-21T21:02:51.079" v="1404" actId="1076"/>
          <ac:spMkLst>
            <pc:docMk/>
            <pc:sldMk cId="3000229439" sldId="261"/>
            <ac:spMk id="16" creationId="{5178ABAD-204E-281B-D292-B06D027A9ADC}"/>
          </ac:spMkLst>
        </pc:spChg>
        <pc:spChg chg="add mod">
          <ac:chgData name="Stewart, Rhea (STFC,RAL,ISIS)" userId="S::rhea.stewart@stfc.ac.uk::c28262b7-cd83-495a-b7bf-6701bb48be7b" providerId="AD" clId="Web-{00000000-0000-0000-0000-000000000000}" dt="2026-09-29T00:54:22.878" v="393" actId="20577"/>
          <ac:spMkLst>
            <pc:docMk/>
            <pc:sldMk cId="3000229439" sldId="261"/>
            <ac:spMk id="18" creationId="{E98C21C9-B605-312C-585D-880E5868EFC8}"/>
          </ac:spMkLst>
        </pc:spChg>
        <pc:graphicFrameChg chg="mod">
          <ac:chgData name="Stewart, Rhea (STFC,RAL,ISIS)" userId="S::rhea.stewart@stfc.ac.uk::c28262b7-cd83-495a-b7bf-6701bb48be7b" providerId="AD" clId="Web-{00000000-0000-0000-0000-000000000000}" dt="2026-10-21T21:02:31.359" v="1397" actId="1076"/>
          <ac:graphicFrameMkLst>
            <pc:docMk/>
            <pc:sldMk cId="3000229439" sldId="261"/>
            <ac:graphicFrameMk id="12" creationId="{3DF86723-50E8-01E6-4592-C41B4B777119}"/>
          </ac:graphicFrameMkLst>
        </pc:graphicFrameChg>
        <pc:picChg chg="mod">
          <ac:chgData name="Stewart, Rhea (STFC,RAL,ISIS)" userId="S::rhea.stewart@stfc.ac.uk::c28262b7-cd83-495a-b7bf-6701bb48be7b" providerId="AD" clId="Web-{00000000-0000-0000-0000-000000000000}" dt="2026-10-21T21:02:51.048" v="1402" actId="1076"/>
          <ac:picMkLst>
            <pc:docMk/>
            <pc:sldMk cId="3000229439" sldId="261"/>
            <ac:picMk id="6" creationId="{0C6D5DD7-9231-4C79-D1A6-2C6D74A29421}"/>
          </ac:picMkLst>
        </pc:picChg>
        <pc:cxnChg chg="mod">
          <ac:chgData name="Stewart, Rhea (STFC,RAL,ISIS)" userId="S::rhea.stewart@stfc.ac.uk::c28262b7-cd83-495a-b7bf-6701bb48be7b" providerId="AD" clId="Web-{00000000-0000-0000-0000-000000000000}" dt="2026-10-21T21:02:51.063" v="1403" actId="1076"/>
          <ac:cxnSpMkLst>
            <pc:docMk/>
            <pc:sldMk cId="3000229439" sldId="261"/>
            <ac:cxnSpMk id="15" creationId="{FD4B09FF-8FC3-71EC-9BDF-D78E73F7F3A3}"/>
          </ac:cxnSpMkLst>
        </pc:cxnChg>
      </pc:sldChg>
      <pc:sldChg chg="delSp modSp">
        <pc:chgData name="Stewart, Rhea (STFC,RAL,ISIS)" userId="S::rhea.stewart@stfc.ac.uk::c28262b7-cd83-495a-b7bf-6701bb48be7b" providerId="AD" clId="Web-{00000000-0000-0000-0000-000000000000}" dt="2026-10-21T21:10:33.575" v="1444"/>
        <pc:sldMkLst>
          <pc:docMk/>
          <pc:sldMk cId="765818563" sldId="262"/>
        </pc:sldMkLst>
        <pc:spChg chg="del">
          <ac:chgData name="Stewart, Rhea (STFC,RAL,ISIS)" userId="S::rhea.stewart@stfc.ac.uk::c28262b7-cd83-495a-b7bf-6701bb48be7b" providerId="AD" clId="Web-{00000000-0000-0000-0000-000000000000}" dt="2026-10-21T21:10:33.575" v="1444"/>
          <ac:spMkLst>
            <pc:docMk/>
            <pc:sldMk cId="765818563" sldId="262"/>
            <ac:spMk id="3" creationId="{8C205939-6941-527C-DF49-024C9E7D5F2A}"/>
          </ac:spMkLst>
        </pc:spChg>
        <pc:spChg chg="mod">
          <ac:chgData name="Stewart, Rhea (STFC,RAL,ISIS)" userId="S::rhea.stewart@stfc.ac.uk::c28262b7-cd83-495a-b7bf-6701bb48be7b" providerId="AD" clId="Web-{00000000-0000-0000-0000-000000000000}" dt="2026-09-29T00:54:19.159" v="391" actId="20577"/>
          <ac:spMkLst>
            <pc:docMk/>
            <pc:sldMk cId="765818563" sldId="262"/>
            <ac:spMk id="7" creationId="{91C4214A-D19F-B84F-0C58-5A2AD5FE3372}"/>
          </ac:spMkLst>
        </pc:spChg>
      </pc:sldChg>
      <pc:sldChg chg="addSp delSp modSp">
        <pc:chgData name="Stewart, Rhea (STFC,RAL,ISIS)" userId="S::rhea.stewart@stfc.ac.uk::c28262b7-cd83-495a-b7bf-6701bb48be7b" providerId="AD" clId="Web-{00000000-0000-0000-0000-000000000000}" dt="2026-10-21T22:31:59.869" v="2384" actId="1076"/>
        <pc:sldMkLst>
          <pc:docMk/>
          <pc:sldMk cId="205007448" sldId="263"/>
        </pc:sldMkLst>
        <pc:spChg chg="add mod">
          <ac:chgData name="Stewart, Rhea (STFC,RAL,ISIS)" userId="S::rhea.stewart@stfc.ac.uk::c28262b7-cd83-495a-b7bf-6701bb48be7b" providerId="AD" clId="Web-{00000000-0000-0000-0000-000000000000}" dt="2026-09-29T00:54:15.206" v="389" actId="20577"/>
          <ac:spMkLst>
            <pc:docMk/>
            <pc:sldMk cId="205007448" sldId="263"/>
            <ac:spMk id="6" creationId="{9E8E96ED-1E3B-1808-C39F-A849C73E6F64}"/>
          </ac:spMkLst>
        </pc:spChg>
        <pc:spChg chg="del">
          <ac:chgData name="Stewart, Rhea (STFC,RAL,ISIS)" userId="S::rhea.stewart@stfc.ac.uk::c28262b7-cd83-495a-b7bf-6701bb48be7b" providerId="AD" clId="Web-{00000000-0000-0000-0000-000000000000}" dt="2026-10-21T21:10:37.716" v="1445"/>
          <ac:spMkLst>
            <pc:docMk/>
            <pc:sldMk cId="205007448" sldId="263"/>
            <ac:spMk id="7" creationId="{3155490F-0CAB-D0B6-D2E8-BD55A4C3A8C9}"/>
          </ac:spMkLst>
        </pc:spChg>
        <pc:picChg chg="add mod modCrop">
          <ac:chgData name="Stewart, Rhea (STFC,RAL,ISIS)" userId="S::rhea.stewart@stfc.ac.uk::c28262b7-cd83-495a-b7bf-6701bb48be7b" providerId="AD" clId="Web-{00000000-0000-0000-0000-000000000000}" dt="2026-10-21T22:31:59.869" v="2384" actId="1076"/>
          <ac:picMkLst>
            <pc:docMk/>
            <pc:sldMk cId="205007448" sldId="263"/>
            <ac:picMk id="2" creationId="{24737DAF-BEEE-5E5F-57C7-BEB9FC750A1F}"/>
          </ac:picMkLst>
        </pc:picChg>
        <pc:picChg chg="add mod modCrop">
          <ac:chgData name="Stewart, Rhea (STFC,RAL,ISIS)" userId="S::rhea.stewart@stfc.ac.uk::c28262b7-cd83-495a-b7bf-6701bb48be7b" providerId="AD" clId="Web-{00000000-0000-0000-0000-000000000000}" dt="2026-10-21T22:31:54.978" v="2383" actId="1076"/>
          <ac:picMkLst>
            <pc:docMk/>
            <pc:sldMk cId="205007448" sldId="263"/>
            <ac:picMk id="5" creationId="{5958B3CA-5A7D-74A2-52DA-5E4E982ABAF3}"/>
          </ac:picMkLst>
        </pc:picChg>
      </pc:sldChg>
      <pc:sldChg chg="delSp modSp">
        <pc:chgData name="Stewart, Rhea (STFC,RAL,ISIS)" userId="S::rhea.stewart@stfc.ac.uk::c28262b7-cd83-495a-b7bf-6701bb48be7b" providerId="AD" clId="Web-{00000000-0000-0000-0000-000000000000}" dt="2026-10-21T21:11:15.578" v="1452"/>
        <pc:sldMkLst>
          <pc:docMk/>
          <pc:sldMk cId="1445101982" sldId="264"/>
        </pc:sldMkLst>
        <pc:spChg chg="del mod">
          <ac:chgData name="Stewart, Rhea (STFC,RAL,ISIS)" userId="S::rhea.stewart@stfc.ac.uk::c28262b7-cd83-495a-b7bf-6701bb48be7b" providerId="AD" clId="Web-{00000000-0000-0000-0000-000000000000}" dt="2026-10-21T21:11:15.578" v="1452"/>
          <ac:spMkLst>
            <pc:docMk/>
            <pc:sldMk cId="1445101982" sldId="264"/>
            <ac:spMk id="3" creationId="{3FCB97D9-2983-9C65-D384-D22682842EFB}"/>
          </ac:spMkLst>
        </pc:spChg>
      </pc:sldChg>
      <pc:sldChg chg="addSp delSp modSp">
        <pc:chgData name="Stewart, Rhea (STFC,RAL,ISIS)" userId="S::rhea.stewart@stfc.ac.uk::c28262b7-cd83-495a-b7bf-6701bb48be7b" providerId="AD" clId="Web-{00000000-0000-0000-0000-000000000000}" dt="2026-10-21T21:11:22.610" v="1453"/>
        <pc:sldMkLst>
          <pc:docMk/>
          <pc:sldMk cId="2548653677" sldId="265"/>
        </pc:sldMkLst>
        <pc:spChg chg="mod">
          <ac:chgData name="Stewart, Rhea (STFC,RAL,ISIS)" userId="S::rhea.stewart@stfc.ac.uk::c28262b7-cd83-495a-b7bf-6701bb48be7b" providerId="AD" clId="Web-{00000000-0000-0000-0000-000000000000}" dt="2026-09-29T08:15:52.012" v="450" actId="14100"/>
          <ac:spMkLst>
            <pc:docMk/>
            <pc:sldMk cId="2548653677" sldId="265"/>
            <ac:spMk id="2" creationId="{68D9B857-2041-9C39-7973-712BD11A5C44}"/>
          </ac:spMkLst>
        </pc:spChg>
        <pc:spChg chg="mod">
          <ac:chgData name="Stewart, Rhea (STFC,RAL,ISIS)" userId="S::rhea.stewart@stfc.ac.uk::c28262b7-cd83-495a-b7bf-6701bb48be7b" providerId="AD" clId="Web-{00000000-0000-0000-0000-000000000000}" dt="2026-09-29T08:15:28.386" v="446" actId="1076"/>
          <ac:spMkLst>
            <pc:docMk/>
            <pc:sldMk cId="2548653677" sldId="265"/>
            <ac:spMk id="3" creationId="{BC7EBE5E-BC1D-D757-802B-3EBBDD9807A1}"/>
          </ac:spMkLst>
        </pc:spChg>
        <pc:spChg chg="add mod">
          <ac:chgData name="Stewart, Rhea (STFC,RAL,ISIS)" userId="S::rhea.stewart@stfc.ac.uk::c28262b7-cd83-495a-b7bf-6701bb48be7b" providerId="AD" clId="Web-{00000000-0000-0000-0000-000000000000}" dt="2026-09-29T08:13:37.272" v="424" actId="14100"/>
          <ac:spMkLst>
            <pc:docMk/>
            <pc:sldMk cId="2548653677" sldId="265"/>
            <ac:spMk id="8" creationId="{E3EC3A45-FB10-2240-C15B-5671EF4FA53C}"/>
          </ac:spMkLst>
        </pc:spChg>
        <pc:spChg chg="add mod">
          <ac:chgData name="Stewart, Rhea (STFC,RAL,ISIS)" userId="S::rhea.stewart@stfc.ac.uk::c28262b7-cd83-495a-b7bf-6701bb48be7b" providerId="AD" clId="Web-{00000000-0000-0000-0000-000000000000}" dt="2026-09-29T08:14:43.962" v="440" actId="20577"/>
          <ac:spMkLst>
            <pc:docMk/>
            <pc:sldMk cId="2548653677" sldId="265"/>
            <ac:spMk id="9" creationId="{6DFFD0A9-AE27-0B70-7F93-9F477DB15D83}"/>
          </ac:spMkLst>
        </pc:spChg>
        <pc:spChg chg="add mod">
          <ac:chgData name="Stewart, Rhea (STFC,RAL,ISIS)" userId="S::rhea.stewart@stfc.ac.uk::c28262b7-cd83-495a-b7bf-6701bb48be7b" providerId="AD" clId="Web-{00000000-0000-0000-0000-000000000000}" dt="2026-09-29T08:15:21.698" v="445"/>
          <ac:spMkLst>
            <pc:docMk/>
            <pc:sldMk cId="2548653677" sldId="265"/>
            <ac:spMk id="10" creationId="{BF0DD211-2133-51D8-7FC7-C70C24F6E8EA}"/>
          </ac:spMkLst>
        </pc:spChg>
        <pc:spChg chg="del">
          <ac:chgData name="Stewart, Rhea (STFC,RAL,ISIS)" userId="S::rhea.stewart@stfc.ac.uk::c28262b7-cd83-495a-b7bf-6701bb48be7b" providerId="AD" clId="Web-{00000000-0000-0000-0000-000000000000}" dt="2026-10-21T21:11:22.610" v="1453"/>
          <ac:spMkLst>
            <pc:docMk/>
            <pc:sldMk cId="2548653677" sldId="265"/>
            <ac:spMk id="12" creationId="{C529A5D8-1D37-A460-9DB0-3F611F8FCF04}"/>
          </ac:spMkLst>
        </pc:spChg>
      </pc:sldChg>
      <pc:sldChg chg="addSp delSp modSp">
        <pc:chgData name="Stewart, Rhea (STFC,RAL,ISIS)" userId="S::rhea.stewart@stfc.ac.uk::c28262b7-cd83-495a-b7bf-6701bb48be7b" providerId="AD" clId="Web-{00000000-0000-0000-0000-000000000000}" dt="2026-10-21T21:11:38.454" v="1456"/>
        <pc:sldMkLst>
          <pc:docMk/>
          <pc:sldMk cId="3837286832" sldId="269"/>
        </pc:sldMkLst>
        <pc:spChg chg="del">
          <ac:chgData name="Stewart, Rhea (STFC,RAL,ISIS)" userId="S::rhea.stewart@stfc.ac.uk::c28262b7-cd83-495a-b7bf-6701bb48be7b" providerId="AD" clId="Web-{00000000-0000-0000-0000-000000000000}" dt="2026-10-21T21:11:38.454" v="1456"/>
          <ac:spMkLst>
            <pc:docMk/>
            <pc:sldMk cId="3837286832" sldId="269"/>
            <ac:spMk id="3" creationId="{68E95420-872B-7AA3-D419-DCD49D199D12}"/>
          </ac:spMkLst>
        </pc:spChg>
        <pc:spChg chg="add mod">
          <ac:chgData name="Stewart, Rhea (STFC,RAL,ISIS)" userId="S::rhea.stewart@stfc.ac.uk::c28262b7-cd83-495a-b7bf-6701bb48be7b" providerId="AD" clId="Web-{00000000-0000-0000-0000-000000000000}" dt="2026-09-29T08:41:21.147" v="822" actId="20577"/>
          <ac:spMkLst>
            <pc:docMk/>
            <pc:sldMk cId="3837286832" sldId="269"/>
            <ac:spMk id="5" creationId="{0D59EDCD-BE76-18DA-B90F-54794581EB76}"/>
          </ac:spMkLst>
        </pc:spChg>
        <pc:spChg chg="add mod">
          <ac:chgData name="Stewart, Rhea (STFC,RAL,ISIS)" userId="S::rhea.stewart@stfc.ac.uk::c28262b7-cd83-495a-b7bf-6701bb48be7b" providerId="AD" clId="Web-{00000000-0000-0000-0000-000000000000}" dt="2026-09-29T08:43:19.353" v="856" actId="20577"/>
          <ac:spMkLst>
            <pc:docMk/>
            <pc:sldMk cId="3837286832" sldId="269"/>
            <ac:spMk id="7" creationId="{DD8050EA-69A3-3324-9DA5-BEA7F1DBB140}"/>
          </ac:spMkLst>
        </pc:spChg>
        <pc:spChg chg="add mod">
          <ac:chgData name="Stewart, Rhea (STFC,RAL,ISIS)" userId="S::rhea.stewart@stfc.ac.uk::c28262b7-cd83-495a-b7bf-6701bb48be7b" providerId="AD" clId="Web-{00000000-0000-0000-0000-000000000000}" dt="2026-09-29T08:42:34.305" v="841" actId="1076"/>
          <ac:spMkLst>
            <pc:docMk/>
            <pc:sldMk cId="3837286832" sldId="269"/>
            <ac:spMk id="8" creationId="{DCD6D41A-D947-462D-C4CB-0676B135E720}"/>
          </ac:spMkLst>
        </pc:spChg>
        <pc:grpChg chg="add mod">
          <ac:chgData name="Stewart, Rhea (STFC,RAL,ISIS)" userId="S::rhea.stewart@stfc.ac.uk::c28262b7-cd83-495a-b7bf-6701bb48be7b" providerId="AD" clId="Web-{00000000-0000-0000-0000-000000000000}" dt="2026-09-29T08:42:36.336" v="842" actId="1076"/>
          <ac:grpSpMkLst>
            <pc:docMk/>
            <pc:sldMk cId="3837286832" sldId="269"/>
            <ac:grpSpMk id="9" creationId="{B02D95B7-E059-2EF9-29F8-5B887D2EFF75}"/>
          </ac:grpSpMkLst>
        </pc:grpChg>
      </pc:sldChg>
      <pc:sldChg chg="del">
        <pc:chgData name="Stewart, Rhea (STFC,RAL,ISIS)" userId="S::rhea.stewart@stfc.ac.uk::c28262b7-cd83-495a-b7bf-6701bb48be7b" providerId="AD" clId="Web-{00000000-0000-0000-0000-000000000000}" dt="2026-10-21T21:42:47.458" v="1711"/>
        <pc:sldMkLst>
          <pc:docMk/>
          <pc:sldMk cId="1917426828" sldId="271"/>
        </pc:sldMkLst>
      </pc:sldChg>
      <pc:sldChg chg="addSp delSp modSp">
        <pc:chgData name="Stewart, Rhea (STFC,RAL,ISIS)" userId="S::rhea.stewart@stfc.ac.uk::c28262b7-cd83-495a-b7bf-6701bb48be7b" providerId="AD" clId="Web-{00000000-0000-0000-0000-000000000000}" dt="2026-10-21T22:34:31.685" v="2417" actId="14100"/>
        <pc:sldMkLst>
          <pc:docMk/>
          <pc:sldMk cId="2952327427" sldId="274"/>
        </pc:sldMkLst>
        <pc:spChg chg="del mod">
          <ac:chgData name="Stewart, Rhea (STFC,RAL,ISIS)" userId="S::rhea.stewart@stfc.ac.uk::c28262b7-cd83-495a-b7bf-6701bb48be7b" providerId="AD" clId="Web-{00000000-0000-0000-0000-000000000000}" dt="2026-10-21T21:10:47.388" v="1447"/>
          <ac:spMkLst>
            <pc:docMk/>
            <pc:sldMk cId="2952327427" sldId="274"/>
            <ac:spMk id="7" creationId="{E57C97E9-EDC0-A059-3EE9-626558B01315}"/>
          </ac:spMkLst>
        </pc:spChg>
        <pc:spChg chg="mod">
          <ac:chgData name="Stewart, Rhea (STFC,RAL,ISIS)" userId="S::rhea.stewart@stfc.ac.uk::c28262b7-cd83-495a-b7bf-6701bb48be7b" providerId="AD" clId="Web-{00000000-0000-0000-0000-000000000000}" dt="2026-10-21T22:33:05.839" v="2398" actId="1076"/>
          <ac:spMkLst>
            <pc:docMk/>
            <pc:sldMk cId="2952327427" sldId="274"/>
            <ac:spMk id="12" creationId="{D222A0A4-5485-043E-A2D2-732F34BEC572}"/>
          </ac:spMkLst>
        </pc:spChg>
        <pc:picChg chg="del">
          <ac:chgData name="Stewart, Rhea (STFC,RAL,ISIS)" userId="S::rhea.stewart@stfc.ac.uk::c28262b7-cd83-495a-b7bf-6701bb48be7b" providerId="AD" clId="Web-{00000000-0000-0000-0000-000000000000}" dt="2026-10-21T22:33:45.934" v="2407"/>
          <ac:picMkLst>
            <pc:docMk/>
            <pc:sldMk cId="2952327427" sldId="274"/>
            <ac:picMk id="2" creationId="{F4CE29DE-3520-A060-C3DC-073F79F6F50A}"/>
          </ac:picMkLst>
        </pc:picChg>
        <pc:picChg chg="add mod modCrop">
          <ac:chgData name="Stewart, Rhea (STFC,RAL,ISIS)" userId="S::rhea.stewart@stfc.ac.uk::c28262b7-cd83-495a-b7bf-6701bb48be7b" providerId="AD" clId="Web-{00000000-0000-0000-0000-000000000000}" dt="2026-10-21T22:34:19.434" v="2414" actId="1076"/>
          <ac:picMkLst>
            <pc:docMk/>
            <pc:sldMk cId="2952327427" sldId="274"/>
            <ac:picMk id="3" creationId="{2DD38435-AA3C-F020-7EA9-6F4BBA72FC10}"/>
          </ac:picMkLst>
        </pc:picChg>
        <pc:picChg chg="mod">
          <ac:chgData name="Stewart, Rhea (STFC,RAL,ISIS)" userId="S::rhea.stewart@stfc.ac.uk::c28262b7-cd83-495a-b7bf-6701bb48be7b" providerId="AD" clId="Web-{00000000-0000-0000-0000-000000000000}" dt="2026-10-21T22:33:23.918" v="2403" actId="1076"/>
          <ac:picMkLst>
            <pc:docMk/>
            <pc:sldMk cId="2952327427" sldId="274"/>
            <ac:picMk id="5" creationId="{1E990B3A-8B88-E287-23B9-09F0801AB21A}"/>
          </ac:picMkLst>
        </pc:picChg>
        <pc:picChg chg="add mod modCrop">
          <ac:chgData name="Stewart, Rhea (STFC,RAL,ISIS)" userId="S::rhea.stewart@stfc.ac.uk::c28262b7-cd83-495a-b7bf-6701bb48be7b" providerId="AD" clId="Web-{00000000-0000-0000-0000-000000000000}" dt="2026-10-21T22:34:23.669" v="2415" actId="1076"/>
          <ac:picMkLst>
            <pc:docMk/>
            <pc:sldMk cId="2952327427" sldId="274"/>
            <ac:picMk id="7" creationId="{2A363AB7-7502-DD6B-F377-C0263DA5E1BA}"/>
          </ac:picMkLst>
        </pc:picChg>
        <pc:picChg chg="add mod ord modCrop">
          <ac:chgData name="Stewart, Rhea (STFC,RAL,ISIS)" userId="S::rhea.stewart@stfc.ac.uk::c28262b7-cd83-495a-b7bf-6701bb48be7b" providerId="AD" clId="Web-{00000000-0000-0000-0000-000000000000}" dt="2026-10-21T22:34:26.747" v="2416" actId="1076"/>
          <ac:picMkLst>
            <pc:docMk/>
            <pc:sldMk cId="2952327427" sldId="274"/>
            <ac:picMk id="8" creationId="{FBF8B5D0-2E70-D680-6207-664AA6FEC2C7}"/>
          </ac:picMkLst>
        </pc:picChg>
        <pc:cxnChg chg="mod">
          <ac:chgData name="Stewart, Rhea (STFC,RAL,ISIS)" userId="S::rhea.stewart@stfc.ac.uk::c28262b7-cd83-495a-b7bf-6701bb48be7b" providerId="AD" clId="Web-{00000000-0000-0000-0000-000000000000}" dt="2026-10-21T22:34:31.685" v="2417" actId="14100"/>
          <ac:cxnSpMkLst>
            <pc:docMk/>
            <pc:sldMk cId="2952327427" sldId="274"/>
            <ac:cxnSpMk id="11" creationId="{F24B4169-50F8-6A5E-D994-C59F274A7650}"/>
          </ac:cxnSpMkLst>
        </pc:cxnChg>
      </pc:sldChg>
      <pc:sldChg chg="addSp delSp modSp">
        <pc:chgData name="Stewart, Rhea (STFC,RAL,ISIS)" userId="S::rhea.stewart@stfc.ac.uk::c28262b7-cd83-495a-b7bf-6701bb48be7b" providerId="AD" clId="Web-{00000000-0000-0000-0000-000000000000}" dt="2026-10-21T21:51:19.606" v="1812" actId="1076"/>
        <pc:sldMkLst>
          <pc:docMk/>
          <pc:sldMk cId="3335922245" sldId="275"/>
        </pc:sldMkLst>
        <pc:spChg chg="mod">
          <ac:chgData name="Stewart, Rhea (STFC,RAL,ISIS)" userId="S::rhea.stewart@stfc.ac.uk::c28262b7-cd83-495a-b7bf-6701bb48be7b" providerId="AD" clId="Web-{00000000-0000-0000-0000-000000000000}" dt="2026-10-21T21:46:06.880" v="1746" actId="14100"/>
          <ac:spMkLst>
            <pc:docMk/>
            <pc:sldMk cId="3335922245" sldId="275"/>
            <ac:spMk id="4" creationId="{B494CAE2-733A-137B-E12C-69338DE3D9AA}"/>
          </ac:spMkLst>
        </pc:spChg>
        <pc:spChg chg="mod">
          <ac:chgData name="Stewart, Rhea (STFC,RAL,ISIS)" userId="S::rhea.stewart@stfc.ac.uk::c28262b7-cd83-495a-b7bf-6701bb48be7b" providerId="AD" clId="Web-{00000000-0000-0000-0000-000000000000}" dt="2026-10-21T21:51:19.606" v="1812" actId="1076"/>
          <ac:spMkLst>
            <pc:docMk/>
            <pc:sldMk cId="3335922245" sldId="275"/>
            <ac:spMk id="6" creationId="{D1C6436A-E5A5-F58B-8F54-49448865BA4A}"/>
          </ac:spMkLst>
        </pc:spChg>
        <pc:spChg chg="del">
          <ac:chgData name="Stewart, Rhea (STFC,RAL,ISIS)" userId="S::rhea.stewart@stfc.ac.uk::c28262b7-cd83-495a-b7bf-6701bb48be7b" providerId="AD" clId="Web-{00000000-0000-0000-0000-000000000000}" dt="2026-10-21T21:10:55.077" v="1448"/>
          <ac:spMkLst>
            <pc:docMk/>
            <pc:sldMk cId="3335922245" sldId="275"/>
            <ac:spMk id="9" creationId="{4719AF90-F0C3-C3D9-6171-B3FD6E9D356E}"/>
          </ac:spMkLst>
        </pc:spChg>
        <pc:spChg chg="add del">
          <ac:chgData name="Stewart, Rhea (STFC,RAL,ISIS)" userId="S::rhea.stewart@stfc.ac.uk::c28262b7-cd83-495a-b7bf-6701bb48be7b" providerId="AD" clId="Web-{00000000-0000-0000-0000-000000000000}" dt="2026-10-21T21:10:10.511" v="1442"/>
          <ac:spMkLst>
            <pc:docMk/>
            <pc:sldMk cId="3335922245" sldId="275"/>
            <ac:spMk id="10" creationId="{67AF824E-847E-59D9-E153-B2B1965E8E9F}"/>
          </ac:spMkLst>
        </pc:spChg>
        <pc:spChg chg="mod">
          <ac:chgData name="Stewart, Rhea (STFC,RAL,ISIS)" userId="S::rhea.stewart@stfc.ac.uk::c28262b7-cd83-495a-b7bf-6701bb48be7b" providerId="AD" clId="Web-{00000000-0000-0000-0000-000000000000}" dt="2026-10-21T21:50:31.790" v="1808" actId="1076"/>
          <ac:spMkLst>
            <pc:docMk/>
            <pc:sldMk cId="3335922245" sldId="275"/>
            <ac:spMk id="12" creationId="{3D411DE1-DFDE-87D4-FB3C-F97DB1C5C029}"/>
          </ac:spMkLst>
        </pc:spChg>
        <pc:spChg chg="add mod">
          <ac:chgData name="Stewart, Rhea (STFC,RAL,ISIS)" userId="S::rhea.stewart@stfc.ac.uk::c28262b7-cd83-495a-b7bf-6701bb48be7b" providerId="AD" clId="Web-{00000000-0000-0000-0000-000000000000}" dt="2026-10-21T21:49:08.642" v="1798" actId="1076"/>
          <ac:spMkLst>
            <pc:docMk/>
            <pc:sldMk cId="3335922245" sldId="275"/>
            <ac:spMk id="23" creationId="{0E5B8C1D-46D7-6488-887C-6F44FBCA07B1}"/>
          </ac:spMkLst>
        </pc:spChg>
        <pc:spChg chg="add mod">
          <ac:chgData name="Stewart, Rhea (STFC,RAL,ISIS)" userId="S::rhea.stewart@stfc.ac.uk::c28262b7-cd83-495a-b7bf-6701bb48be7b" providerId="AD" clId="Web-{00000000-0000-0000-0000-000000000000}" dt="2026-10-21T21:49:34.598" v="1800" actId="1076"/>
          <ac:spMkLst>
            <pc:docMk/>
            <pc:sldMk cId="3335922245" sldId="275"/>
            <ac:spMk id="24" creationId="{EF07E91E-96D0-658B-0AB8-5CA623CC8DA4}"/>
          </ac:spMkLst>
        </pc:spChg>
        <pc:spChg chg="add del">
          <ac:chgData name="Stewart, Rhea (STFC,RAL,ISIS)" userId="S::rhea.stewart@stfc.ac.uk::c28262b7-cd83-495a-b7bf-6701bb48be7b" providerId="AD" clId="Web-{00000000-0000-0000-0000-000000000000}" dt="2026-10-21T21:46:00.723" v="1745"/>
          <ac:spMkLst>
            <pc:docMk/>
            <pc:sldMk cId="3335922245" sldId="275"/>
            <ac:spMk id="25" creationId="{DB668DFB-6C17-EA13-219F-63E7FE66BDCB}"/>
          </ac:spMkLst>
        </pc:spChg>
        <pc:spChg chg="add del">
          <ac:chgData name="Stewart, Rhea (STFC,RAL,ISIS)" userId="S::rhea.stewart@stfc.ac.uk::c28262b7-cd83-495a-b7bf-6701bb48be7b" providerId="AD" clId="Web-{00000000-0000-0000-0000-000000000000}" dt="2026-10-21T21:46:00.723" v="1745"/>
          <ac:spMkLst>
            <pc:docMk/>
            <pc:sldMk cId="3335922245" sldId="275"/>
            <ac:spMk id="26" creationId="{34D44B5B-2064-86A7-DDC6-F99AA0AC5F59}"/>
          </ac:spMkLst>
        </pc:spChg>
        <pc:spChg chg="add del">
          <ac:chgData name="Stewart, Rhea (STFC,RAL,ISIS)" userId="S::rhea.stewart@stfc.ac.uk::c28262b7-cd83-495a-b7bf-6701bb48be7b" providerId="AD" clId="Web-{00000000-0000-0000-0000-000000000000}" dt="2026-10-21T21:46:00.723" v="1745"/>
          <ac:spMkLst>
            <pc:docMk/>
            <pc:sldMk cId="3335922245" sldId="275"/>
            <ac:spMk id="27" creationId="{AD20B26D-B95B-AAAB-D2C6-7AE316D3A2D3}"/>
          </ac:spMkLst>
        </pc:spChg>
        <pc:spChg chg="add del">
          <ac:chgData name="Stewart, Rhea (STFC,RAL,ISIS)" userId="S::rhea.stewart@stfc.ac.uk::c28262b7-cd83-495a-b7bf-6701bb48be7b" providerId="AD" clId="Web-{00000000-0000-0000-0000-000000000000}" dt="2026-10-21T21:46:00.723" v="1745"/>
          <ac:spMkLst>
            <pc:docMk/>
            <pc:sldMk cId="3335922245" sldId="275"/>
            <ac:spMk id="28" creationId="{64A768E9-4BB7-96E5-E585-EDC42B2D4B83}"/>
          </ac:spMkLst>
        </pc:spChg>
        <pc:spChg chg="add mod">
          <ac:chgData name="Stewart, Rhea (STFC,RAL,ISIS)" userId="S::rhea.stewart@stfc.ac.uk::c28262b7-cd83-495a-b7bf-6701bb48be7b" providerId="AD" clId="Web-{00000000-0000-0000-0000-000000000000}" dt="2026-10-21T21:47:25.035" v="1775" actId="1076"/>
          <ac:spMkLst>
            <pc:docMk/>
            <pc:sldMk cId="3335922245" sldId="275"/>
            <ac:spMk id="34" creationId="{A829E27A-F1CF-609B-D49D-4AC8FA8F548E}"/>
          </ac:spMkLst>
        </pc:spChg>
        <pc:spChg chg="add mod">
          <ac:chgData name="Stewart, Rhea (STFC,RAL,ISIS)" userId="S::rhea.stewart@stfc.ac.uk::c28262b7-cd83-495a-b7bf-6701bb48be7b" providerId="AD" clId="Web-{00000000-0000-0000-0000-000000000000}" dt="2026-10-21T21:47:16.221" v="1773" actId="1076"/>
          <ac:spMkLst>
            <pc:docMk/>
            <pc:sldMk cId="3335922245" sldId="275"/>
            <ac:spMk id="35" creationId="{57F360C4-A1C8-0717-4F26-E71EE0C10E6F}"/>
          </ac:spMkLst>
        </pc:spChg>
        <pc:spChg chg="add mod">
          <ac:chgData name="Stewart, Rhea (STFC,RAL,ISIS)" userId="S::rhea.stewart@stfc.ac.uk::c28262b7-cd83-495a-b7bf-6701bb48be7b" providerId="AD" clId="Web-{00000000-0000-0000-0000-000000000000}" dt="2026-10-21T21:50:02.194" v="1806" actId="1076"/>
          <ac:spMkLst>
            <pc:docMk/>
            <pc:sldMk cId="3335922245" sldId="275"/>
            <ac:spMk id="36" creationId="{358DEDAB-400F-B78E-981E-12E5256EF757}"/>
          </ac:spMkLst>
        </pc:spChg>
        <pc:spChg chg="add mod">
          <ac:chgData name="Stewart, Rhea (STFC,RAL,ISIS)" userId="S::rhea.stewart@stfc.ac.uk::c28262b7-cd83-495a-b7bf-6701bb48be7b" providerId="AD" clId="Web-{00000000-0000-0000-0000-000000000000}" dt="2026-10-21T21:49:51.646" v="1804" actId="1076"/>
          <ac:spMkLst>
            <pc:docMk/>
            <pc:sldMk cId="3335922245" sldId="275"/>
            <ac:spMk id="37" creationId="{A74FA800-0018-8858-8EA0-7EC892A9706A}"/>
          </ac:spMkLst>
        </pc:spChg>
        <pc:spChg chg="add mod ord">
          <ac:chgData name="Stewart, Rhea (STFC,RAL,ISIS)" userId="S::rhea.stewart@stfc.ac.uk::c28262b7-cd83-495a-b7bf-6701bb48be7b" providerId="AD" clId="Web-{00000000-0000-0000-0000-000000000000}" dt="2026-10-21T21:48:42.670" v="1789"/>
          <ac:spMkLst>
            <pc:docMk/>
            <pc:sldMk cId="3335922245" sldId="275"/>
            <ac:spMk id="38" creationId="{94AEC78B-3654-D0CE-7A28-39373DDA235E}"/>
          </ac:spMkLst>
        </pc:spChg>
        <pc:grpChg chg="add mod">
          <ac:chgData name="Stewart, Rhea (STFC,RAL,ISIS)" userId="S::rhea.stewart@stfc.ac.uk::c28262b7-cd83-495a-b7bf-6701bb48be7b" providerId="AD" clId="Web-{00000000-0000-0000-0000-000000000000}" dt="2026-10-21T21:49:08.595" v="1795" actId="1076"/>
          <ac:grpSpMkLst>
            <pc:docMk/>
            <pc:sldMk cId="3335922245" sldId="275"/>
            <ac:grpSpMk id="14" creationId="{9AC48C32-119D-FD47-904F-F2F74D9F12F6}"/>
          </ac:grpSpMkLst>
        </pc:grpChg>
        <pc:grpChg chg="add mod">
          <ac:chgData name="Stewart, Rhea (STFC,RAL,ISIS)" userId="S::rhea.stewart@stfc.ac.uk::c28262b7-cd83-495a-b7bf-6701bb48be7b" providerId="AD" clId="Web-{00000000-0000-0000-0000-000000000000}" dt="2026-10-21T21:49:08.611" v="1796" actId="1076"/>
          <ac:grpSpMkLst>
            <pc:docMk/>
            <pc:sldMk cId="3335922245" sldId="275"/>
            <ac:grpSpMk id="17" creationId="{BFF06093-C74E-DF91-F611-57EB4F523A1B}"/>
          </ac:grpSpMkLst>
        </pc:grpChg>
        <pc:grpChg chg="add mod">
          <ac:chgData name="Stewart, Rhea (STFC,RAL,ISIS)" userId="S::rhea.stewart@stfc.ac.uk::c28262b7-cd83-495a-b7bf-6701bb48be7b" providerId="AD" clId="Web-{00000000-0000-0000-0000-000000000000}" dt="2026-10-21T21:49:08.626" v="1797" actId="1076"/>
          <ac:grpSpMkLst>
            <pc:docMk/>
            <pc:sldMk cId="3335922245" sldId="275"/>
            <ac:grpSpMk id="20" creationId="{AB32B7CB-1CF2-0940-C997-A6CA83C3D718}"/>
          </ac:grpSpMkLst>
        </pc:grpChg>
        <pc:picChg chg="mod modCrop">
          <ac:chgData name="Stewart, Rhea (STFC,RAL,ISIS)" userId="S::rhea.stewart@stfc.ac.uk::c28262b7-cd83-495a-b7bf-6701bb48be7b" providerId="AD" clId="Web-{00000000-0000-0000-0000-000000000000}" dt="2026-10-21T21:47:07.610" v="1770" actId="1076"/>
          <ac:picMkLst>
            <pc:docMk/>
            <pc:sldMk cId="3335922245" sldId="275"/>
            <ac:picMk id="2" creationId="{8C07DB5B-7D25-B138-99E7-1CF1ECE987E1}"/>
          </ac:picMkLst>
        </pc:picChg>
        <pc:picChg chg="del mod">
          <ac:chgData name="Stewart, Rhea (STFC,RAL,ISIS)" userId="S::rhea.stewart@stfc.ac.uk::c28262b7-cd83-495a-b7bf-6701bb48be7b" providerId="AD" clId="Web-{00000000-0000-0000-0000-000000000000}" dt="2026-10-21T21:45:46.799" v="1741"/>
          <ac:picMkLst>
            <pc:docMk/>
            <pc:sldMk cId="3335922245" sldId="275"/>
            <ac:picMk id="3" creationId="{970703A6-B8D1-AA99-EA7F-A997D5F95F8B}"/>
          </ac:picMkLst>
        </pc:picChg>
        <pc:picChg chg="add del">
          <ac:chgData name="Stewart, Rhea (STFC,RAL,ISIS)" userId="S::rhea.stewart@stfc.ac.uk::c28262b7-cd83-495a-b7bf-6701bb48be7b" providerId="AD" clId="Web-{00000000-0000-0000-0000-000000000000}" dt="2026-10-21T21:46:00.723" v="1745"/>
          <ac:picMkLst>
            <pc:docMk/>
            <pc:sldMk cId="3335922245" sldId="275"/>
            <ac:picMk id="5" creationId="{F36CB196-C6BA-1EDC-2276-2B36C63376EA}"/>
          </ac:picMkLst>
        </pc:picChg>
        <pc:picChg chg="add del">
          <ac:chgData name="Stewart, Rhea (STFC,RAL,ISIS)" userId="S::rhea.stewart@stfc.ac.uk::c28262b7-cd83-495a-b7bf-6701bb48be7b" providerId="AD" clId="Web-{00000000-0000-0000-0000-000000000000}" dt="2026-10-21T21:46:00.723" v="1745"/>
          <ac:picMkLst>
            <pc:docMk/>
            <pc:sldMk cId="3335922245" sldId="275"/>
            <ac:picMk id="7" creationId="{A27A9857-4447-D0C0-6DB1-36A8DA8FB83C}"/>
          </ac:picMkLst>
        </pc:picChg>
        <pc:picChg chg="del">
          <ac:chgData name="Stewart, Rhea (STFC,RAL,ISIS)" userId="S::rhea.stewart@stfc.ac.uk::c28262b7-cd83-495a-b7bf-6701bb48be7b" providerId="AD" clId="Web-{00000000-0000-0000-0000-000000000000}" dt="2026-10-21T21:22:40.356" v="1581"/>
          <ac:picMkLst>
            <pc:docMk/>
            <pc:sldMk cId="3335922245" sldId="275"/>
            <ac:picMk id="7" creationId="{C586EF71-F095-AB2F-09A5-EF568185C677}"/>
          </ac:picMkLst>
        </pc:picChg>
        <pc:picChg chg="add del">
          <ac:chgData name="Stewart, Rhea (STFC,RAL,ISIS)" userId="S::rhea.stewart@stfc.ac.uk::c28262b7-cd83-495a-b7bf-6701bb48be7b" providerId="AD" clId="Web-{00000000-0000-0000-0000-000000000000}" dt="2026-10-21T21:46:00.723" v="1745"/>
          <ac:picMkLst>
            <pc:docMk/>
            <pc:sldMk cId="3335922245" sldId="275"/>
            <ac:picMk id="8" creationId="{0EA5D567-56AD-ADB4-13C1-FE8F39768583}"/>
          </ac:picMkLst>
        </pc:picChg>
        <pc:picChg chg="del">
          <ac:chgData name="Stewart, Rhea (STFC,RAL,ISIS)" userId="S::rhea.stewart@stfc.ac.uk::c28262b7-cd83-495a-b7bf-6701bb48be7b" providerId="AD" clId="Web-{00000000-0000-0000-0000-000000000000}" dt="2026-10-21T21:22:42.528" v="1582"/>
          <ac:picMkLst>
            <pc:docMk/>
            <pc:sldMk cId="3335922245" sldId="275"/>
            <ac:picMk id="8" creationId="{DF37A59B-5EF1-69FB-D7DB-F0C08FA15CC8}"/>
          </ac:picMkLst>
        </pc:picChg>
        <pc:picChg chg="add del">
          <ac:chgData name="Stewart, Rhea (STFC,RAL,ISIS)" userId="S::rhea.stewart@stfc.ac.uk::c28262b7-cd83-495a-b7bf-6701bb48be7b" providerId="AD" clId="Web-{00000000-0000-0000-0000-000000000000}" dt="2026-10-21T21:46:00.723" v="1745"/>
          <ac:picMkLst>
            <pc:docMk/>
            <pc:sldMk cId="3335922245" sldId="275"/>
            <ac:picMk id="9" creationId="{0214DAAA-BDB5-FD0C-3203-68E657221D55}"/>
          </ac:picMkLst>
        </pc:picChg>
        <pc:picChg chg="add del">
          <ac:chgData name="Stewart, Rhea (STFC,RAL,ISIS)" userId="S::rhea.stewart@stfc.ac.uk::c28262b7-cd83-495a-b7bf-6701bb48be7b" providerId="AD" clId="Web-{00000000-0000-0000-0000-000000000000}" dt="2026-10-21T21:46:00.723" v="1745"/>
          <ac:picMkLst>
            <pc:docMk/>
            <pc:sldMk cId="3335922245" sldId="275"/>
            <ac:picMk id="10" creationId="{6BE5C954-B036-5E36-50C4-4CA327C0B038}"/>
          </ac:picMkLst>
        </pc:picChg>
        <pc:picChg chg="add mod">
          <ac:chgData name="Stewart, Rhea (STFC,RAL,ISIS)" userId="S::rhea.stewart@stfc.ac.uk::c28262b7-cd83-495a-b7bf-6701bb48be7b" providerId="AD" clId="Web-{00000000-0000-0000-0000-000000000000}" dt="2026-10-21T21:49:39.567" v="1801" actId="1076"/>
          <ac:picMkLst>
            <pc:docMk/>
            <pc:sldMk cId="3335922245" sldId="275"/>
            <ac:picMk id="13" creationId="{5B33FAEE-375B-416B-8EC1-45165CEB2BB2}"/>
          </ac:picMkLst>
        </pc:picChg>
        <pc:picChg chg="add mod">
          <ac:chgData name="Stewart, Rhea (STFC,RAL,ISIS)" userId="S::rhea.stewart@stfc.ac.uk::c28262b7-cd83-495a-b7bf-6701bb48be7b" providerId="AD" clId="Web-{00000000-0000-0000-0000-000000000000}" dt="2026-10-21T21:47:12.892" v="1772" actId="1076"/>
          <ac:picMkLst>
            <pc:docMk/>
            <pc:sldMk cId="3335922245" sldId="275"/>
            <ac:picMk id="29" creationId="{C65666DE-3759-9847-C680-8DB623B73B10}"/>
          </ac:picMkLst>
        </pc:picChg>
        <pc:picChg chg="add mod">
          <ac:chgData name="Stewart, Rhea (STFC,RAL,ISIS)" userId="S::rhea.stewart@stfc.ac.uk::c28262b7-cd83-495a-b7bf-6701bb48be7b" providerId="AD" clId="Web-{00000000-0000-0000-0000-000000000000}" dt="2026-10-21T21:49:48.505" v="1803" actId="1076"/>
          <ac:picMkLst>
            <pc:docMk/>
            <pc:sldMk cId="3335922245" sldId="275"/>
            <ac:picMk id="30" creationId="{DA8352BE-C8EF-8B43-80EA-BE8EFEBFDE25}"/>
          </ac:picMkLst>
        </pc:picChg>
        <pc:picChg chg="add mod">
          <ac:chgData name="Stewart, Rhea (STFC,RAL,ISIS)" userId="S::rhea.stewart@stfc.ac.uk::c28262b7-cd83-495a-b7bf-6701bb48be7b" providerId="AD" clId="Web-{00000000-0000-0000-0000-000000000000}" dt="2026-10-21T21:49:56.475" v="1805" actId="1076"/>
          <ac:picMkLst>
            <pc:docMk/>
            <pc:sldMk cId="3335922245" sldId="275"/>
            <ac:picMk id="31" creationId="{4ED5BA55-440A-C2AA-BF9C-18E7C1757CD1}"/>
          </ac:picMkLst>
        </pc:picChg>
        <pc:picChg chg="add mod">
          <ac:chgData name="Stewart, Rhea (STFC,RAL,ISIS)" userId="S::rhea.stewart@stfc.ac.uk::c28262b7-cd83-495a-b7bf-6701bb48be7b" providerId="AD" clId="Web-{00000000-0000-0000-0000-000000000000}" dt="2026-10-21T21:46:50.733" v="1763" actId="1076"/>
          <ac:picMkLst>
            <pc:docMk/>
            <pc:sldMk cId="3335922245" sldId="275"/>
            <ac:picMk id="32" creationId="{F3DC575E-28C3-5F58-8EAF-337C9F00E6A7}"/>
          </ac:picMkLst>
        </pc:picChg>
        <pc:picChg chg="add mod">
          <ac:chgData name="Stewart, Rhea (STFC,RAL,ISIS)" userId="S::rhea.stewart@stfc.ac.uk::c28262b7-cd83-495a-b7bf-6701bb48be7b" providerId="AD" clId="Web-{00000000-0000-0000-0000-000000000000}" dt="2026-10-21T21:47:21.706" v="1774" actId="1076"/>
          <ac:picMkLst>
            <pc:docMk/>
            <pc:sldMk cId="3335922245" sldId="275"/>
            <ac:picMk id="33" creationId="{9ADBAF61-39DF-2183-A429-3544197FDC7F}"/>
          </ac:picMkLst>
        </pc:picChg>
        <pc:cxnChg chg="mod">
          <ac:chgData name="Stewart, Rhea (STFC,RAL,ISIS)" userId="S::rhea.stewart@stfc.ac.uk::c28262b7-cd83-495a-b7bf-6701bb48be7b" providerId="AD" clId="Web-{00000000-0000-0000-0000-000000000000}" dt="2026-10-21T21:50:55.198" v="1810" actId="14100"/>
          <ac:cxnSpMkLst>
            <pc:docMk/>
            <pc:sldMk cId="3335922245" sldId="275"/>
            <ac:cxnSpMk id="11" creationId="{22FE80C5-77FE-2CEC-17BE-01C2D13E2586}"/>
          </ac:cxnSpMkLst>
        </pc:cxnChg>
      </pc:sldChg>
      <pc:sldChg chg="delSp">
        <pc:chgData name="Stewart, Rhea (STFC,RAL,ISIS)" userId="S::rhea.stewart@stfc.ac.uk::c28262b7-cd83-495a-b7bf-6701bb48be7b" providerId="AD" clId="Web-{00000000-0000-0000-0000-000000000000}" dt="2026-10-21T21:11:09.421" v="1450"/>
        <pc:sldMkLst>
          <pc:docMk/>
          <pc:sldMk cId="2435773664" sldId="276"/>
        </pc:sldMkLst>
        <pc:spChg chg="del">
          <ac:chgData name="Stewart, Rhea (STFC,RAL,ISIS)" userId="S::rhea.stewart@stfc.ac.uk::c28262b7-cd83-495a-b7bf-6701bb48be7b" providerId="AD" clId="Web-{00000000-0000-0000-0000-000000000000}" dt="2026-10-21T21:11:09.421" v="1450"/>
          <ac:spMkLst>
            <pc:docMk/>
            <pc:sldMk cId="2435773664" sldId="276"/>
            <ac:spMk id="5" creationId="{E0D2B247-2766-0E98-B7F3-AB7C4D25DB84}"/>
          </ac:spMkLst>
        </pc:spChg>
      </pc:sldChg>
      <pc:sldChg chg="addSp delSp modSp add replId">
        <pc:chgData name="Stewart, Rhea (STFC,RAL,ISIS)" userId="S::rhea.stewart@stfc.ac.uk::c28262b7-cd83-495a-b7bf-6701bb48be7b" providerId="AD" clId="Web-{00000000-0000-0000-0000-000000000000}" dt="2026-10-21T21:11:29.485" v="1454"/>
        <pc:sldMkLst>
          <pc:docMk/>
          <pc:sldMk cId="3649573766" sldId="277"/>
        </pc:sldMkLst>
        <pc:spChg chg="mod">
          <ac:chgData name="Stewart, Rhea (STFC,RAL,ISIS)" userId="S::rhea.stewart@stfc.ac.uk::c28262b7-cd83-495a-b7bf-6701bb48be7b" providerId="AD" clId="Web-{00000000-0000-0000-0000-000000000000}" dt="2026-09-29T08:31:54.497" v="628" actId="20577"/>
          <ac:spMkLst>
            <pc:docMk/>
            <pc:sldMk cId="3649573766" sldId="277"/>
            <ac:spMk id="2" creationId="{A2A06C29-A328-546C-CE64-32EC222CEA7E}"/>
          </ac:spMkLst>
        </pc:spChg>
        <pc:spChg chg="mod">
          <ac:chgData name="Stewart, Rhea (STFC,RAL,ISIS)" userId="S::rhea.stewart@stfc.ac.uk::c28262b7-cd83-495a-b7bf-6701bb48be7b" providerId="AD" clId="Web-{00000000-0000-0000-0000-000000000000}" dt="2026-09-29T08:30:54.339" v="624" actId="20577"/>
          <ac:spMkLst>
            <pc:docMk/>
            <pc:sldMk cId="3649573766" sldId="277"/>
            <ac:spMk id="8" creationId="{2D2089DA-ADDA-97C3-BD04-C467A944772F}"/>
          </ac:spMkLst>
        </pc:spChg>
        <pc:spChg chg="mod">
          <ac:chgData name="Stewart, Rhea (STFC,RAL,ISIS)" userId="S::rhea.stewart@stfc.ac.uk::c28262b7-cd83-495a-b7bf-6701bb48be7b" providerId="AD" clId="Web-{00000000-0000-0000-0000-000000000000}" dt="2026-09-29T08:28:12.711" v="560" actId="20577"/>
          <ac:spMkLst>
            <pc:docMk/>
            <pc:sldMk cId="3649573766" sldId="277"/>
            <ac:spMk id="9" creationId="{A974C5C0-33F0-AFF8-F40D-5E3E6203B575}"/>
          </ac:spMkLst>
        </pc:spChg>
        <pc:spChg chg="mod">
          <ac:chgData name="Stewart, Rhea (STFC,RAL,ISIS)" userId="S::rhea.stewart@stfc.ac.uk::c28262b7-cd83-495a-b7bf-6701bb48be7b" providerId="AD" clId="Web-{00000000-0000-0000-0000-000000000000}" dt="2026-09-29T08:27:07.975" v="519" actId="1076"/>
          <ac:spMkLst>
            <pc:docMk/>
            <pc:sldMk cId="3649573766" sldId="277"/>
            <ac:spMk id="10" creationId="{577601E7-4EC5-E568-34F9-C392999A68D9}"/>
          </ac:spMkLst>
        </pc:spChg>
        <pc:spChg chg="mod">
          <ac:chgData name="Stewart, Rhea (STFC,RAL,ISIS)" userId="S::rhea.stewart@stfc.ac.uk::c28262b7-cd83-495a-b7bf-6701bb48be7b" providerId="AD" clId="Web-{00000000-0000-0000-0000-000000000000}" dt="2026-09-29T08:26:49.396" v="515" actId="1076"/>
          <ac:spMkLst>
            <pc:docMk/>
            <pc:sldMk cId="3649573766" sldId="277"/>
            <ac:spMk id="12" creationId="{CF467EA3-0BCE-9D1D-6A48-05D20BBFCCB2}"/>
          </ac:spMkLst>
        </pc:spChg>
        <pc:spChg chg="del">
          <ac:chgData name="Stewart, Rhea (STFC,RAL,ISIS)" userId="S::rhea.stewart@stfc.ac.uk::c28262b7-cd83-495a-b7bf-6701bb48be7b" providerId="AD" clId="Web-{00000000-0000-0000-0000-000000000000}" dt="2026-10-21T21:11:29.485" v="1454"/>
          <ac:spMkLst>
            <pc:docMk/>
            <pc:sldMk cId="3649573766" sldId="277"/>
            <ac:spMk id="13" creationId="{CDDD919D-4CCB-1D6D-F118-D28D712BABF7}"/>
          </ac:spMkLst>
        </pc:spChg>
        <pc:spChg chg="add mod">
          <ac:chgData name="Stewart, Rhea (STFC,RAL,ISIS)" userId="S::rhea.stewart@stfc.ac.uk::c28262b7-cd83-495a-b7bf-6701bb48be7b" providerId="AD" clId="Web-{00000000-0000-0000-0000-000000000000}" dt="2026-09-29T08:28:20.023" v="561" actId="1076"/>
          <ac:spMkLst>
            <pc:docMk/>
            <pc:sldMk cId="3649573766" sldId="277"/>
            <ac:spMk id="14" creationId="{36359B25-D780-E1B6-D56B-F7954B4CE3D1}"/>
          </ac:spMkLst>
        </pc:spChg>
        <pc:picChg chg="mod modCrop">
          <ac:chgData name="Stewart, Rhea (STFC,RAL,ISIS)" userId="S::rhea.stewart@stfc.ac.uk::c28262b7-cd83-495a-b7bf-6701bb48be7b" providerId="AD" clId="Web-{00000000-0000-0000-0000-000000000000}" dt="2026-09-29T08:26:36.896" v="513" actId="14100"/>
          <ac:picMkLst>
            <pc:docMk/>
            <pc:sldMk cId="3649573766" sldId="277"/>
            <ac:picMk id="5" creationId="{CEC2F73D-798C-6C2C-AEDC-19BEC38858D4}"/>
          </ac:picMkLst>
        </pc:picChg>
        <pc:picChg chg="add mod modCrop">
          <ac:chgData name="Stewart, Rhea (STFC,RAL,ISIS)" userId="S::rhea.stewart@stfc.ac.uk::c28262b7-cd83-495a-b7bf-6701bb48be7b" providerId="AD" clId="Web-{00000000-0000-0000-0000-000000000000}" dt="2026-09-29T08:27:00.084" v="518" actId="1076"/>
          <ac:picMkLst>
            <pc:docMk/>
            <pc:sldMk cId="3649573766" sldId="277"/>
            <ac:picMk id="6" creationId="{B3382DD6-4993-DA85-097E-BB7FCB6923FF}"/>
          </ac:picMkLst>
        </pc:picChg>
      </pc:sldChg>
      <pc:sldChg chg="addSp delSp modSp add replId">
        <pc:chgData name="Stewart, Rhea (STFC,RAL,ISIS)" userId="S::rhea.stewart@stfc.ac.uk::c28262b7-cd83-495a-b7bf-6701bb48be7b" providerId="AD" clId="Web-{00000000-0000-0000-0000-000000000000}" dt="2026-10-21T21:11:34.673" v="1455"/>
        <pc:sldMkLst>
          <pc:docMk/>
          <pc:sldMk cId="3777116102" sldId="278"/>
        </pc:sldMkLst>
        <pc:spChg chg="mod">
          <ac:chgData name="Stewart, Rhea (STFC,RAL,ISIS)" userId="S::rhea.stewart@stfc.ac.uk::c28262b7-cd83-495a-b7bf-6701bb48be7b" providerId="AD" clId="Web-{00000000-0000-0000-0000-000000000000}" dt="2026-09-29T08:39:33.472" v="690" actId="1076"/>
          <ac:spMkLst>
            <pc:docMk/>
            <pc:sldMk cId="3777116102" sldId="278"/>
            <ac:spMk id="2" creationId="{37E19260-0C43-52AD-F329-33E216BEED85}"/>
          </ac:spMkLst>
        </pc:spChg>
        <pc:spChg chg="mod">
          <ac:chgData name="Stewart, Rhea (STFC,RAL,ISIS)" userId="S::rhea.stewart@stfc.ac.uk::c28262b7-cd83-495a-b7bf-6701bb48be7b" providerId="AD" clId="Web-{00000000-0000-0000-0000-000000000000}" dt="2026-09-29T08:38:24.845" v="679" actId="20577"/>
          <ac:spMkLst>
            <pc:docMk/>
            <pc:sldMk cId="3777116102" sldId="278"/>
            <ac:spMk id="3" creationId="{18CD8B58-CC59-708A-ABAE-4642D12F9E52}"/>
          </ac:spMkLst>
        </pc:spChg>
        <pc:spChg chg="add mod">
          <ac:chgData name="Stewart, Rhea (STFC,RAL,ISIS)" userId="S::rhea.stewart@stfc.ac.uk::c28262b7-cd83-495a-b7bf-6701bb48be7b" providerId="AD" clId="Web-{00000000-0000-0000-0000-000000000000}" dt="2026-09-29T08:41:00.443" v="818" actId="1076"/>
          <ac:spMkLst>
            <pc:docMk/>
            <pc:sldMk cId="3777116102" sldId="278"/>
            <ac:spMk id="6" creationId="{B496804C-E88A-A7E8-4AD6-4C4889C30F6C}"/>
          </ac:spMkLst>
        </pc:spChg>
        <pc:spChg chg="del">
          <ac:chgData name="Stewart, Rhea (STFC,RAL,ISIS)" userId="S::rhea.stewart@stfc.ac.uk::c28262b7-cd83-495a-b7bf-6701bb48be7b" providerId="AD" clId="Web-{00000000-0000-0000-0000-000000000000}" dt="2026-10-21T21:11:34.673" v="1455"/>
          <ac:spMkLst>
            <pc:docMk/>
            <pc:sldMk cId="3777116102" sldId="278"/>
            <ac:spMk id="8" creationId="{3E9578BA-6EF5-6809-6EA3-33517738B0ED}"/>
          </ac:spMkLst>
        </pc:spChg>
        <pc:spChg chg="add mod">
          <ac:chgData name="Stewart, Rhea (STFC,RAL,ISIS)" userId="S::rhea.stewart@stfc.ac.uk::c28262b7-cd83-495a-b7bf-6701bb48be7b" providerId="AD" clId="Web-{00000000-0000-0000-0000-000000000000}" dt="2026-09-29T08:39:06.299" v="681" actId="1076"/>
          <ac:spMkLst>
            <pc:docMk/>
            <pc:sldMk cId="3777116102" sldId="278"/>
            <ac:spMk id="13" creationId="{251CBFE6-81B9-47F0-AE6E-1B332FCF8E51}"/>
          </ac:spMkLst>
        </pc:spChg>
        <pc:picChg chg="add mod">
          <ac:chgData name="Stewart, Rhea (STFC,RAL,ISIS)" userId="S::rhea.stewart@stfc.ac.uk::c28262b7-cd83-495a-b7bf-6701bb48be7b" providerId="AD" clId="Web-{00000000-0000-0000-0000-000000000000}" dt="2026-09-29T08:38:11.235" v="675" actId="1076"/>
          <ac:picMkLst>
            <pc:docMk/>
            <pc:sldMk cId="3777116102" sldId="278"/>
            <ac:picMk id="11" creationId="{AD96EF1F-E329-4A2E-848C-91FCE4BB0A85}"/>
          </ac:picMkLst>
        </pc:picChg>
      </pc:sldChg>
      <pc:sldChg chg="addSp delSp modSp add">
        <pc:chgData name="Stewart, Rhea (STFC,RAL,ISIS)" userId="S::rhea.stewart@stfc.ac.uk::c28262b7-cd83-495a-b7bf-6701bb48be7b" providerId="AD" clId="Web-{00000000-0000-0000-0000-000000000000}" dt="2026-10-21T21:11:45.252" v="1457"/>
        <pc:sldMkLst>
          <pc:docMk/>
          <pc:sldMk cId="1070613657" sldId="279"/>
        </pc:sldMkLst>
        <pc:spChg chg="add mod">
          <ac:chgData name="Stewart, Rhea (STFC,RAL,ISIS)" userId="S::rhea.stewart@stfc.ac.uk::c28262b7-cd83-495a-b7bf-6701bb48be7b" providerId="AD" clId="Web-{00000000-0000-0000-0000-000000000000}" dt="2026-09-29T08:49:55.677" v="1012" actId="1076"/>
          <ac:spMkLst>
            <pc:docMk/>
            <pc:sldMk cId="1070613657" sldId="279"/>
            <ac:spMk id="2" creationId="{2D426225-E7EC-5956-5F03-7574115AA670}"/>
          </ac:spMkLst>
        </pc:spChg>
        <pc:spChg chg="add mod">
          <ac:chgData name="Stewart, Rhea (STFC,RAL,ISIS)" userId="S::rhea.stewart@stfc.ac.uk::c28262b7-cd83-495a-b7bf-6701bb48be7b" providerId="AD" clId="Web-{00000000-0000-0000-0000-000000000000}" dt="2026-09-29T08:49:55.693" v="1013" actId="1076"/>
          <ac:spMkLst>
            <pc:docMk/>
            <pc:sldMk cId="1070613657" sldId="279"/>
            <ac:spMk id="3" creationId="{E329FE0E-EE90-15A3-5EE2-FBB500495DB8}"/>
          </ac:spMkLst>
        </pc:spChg>
        <pc:spChg chg="add mod">
          <ac:chgData name="Stewart, Rhea (STFC,RAL,ISIS)" userId="S::rhea.stewart@stfc.ac.uk::c28262b7-cd83-495a-b7bf-6701bb48be7b" providerId="AD" clId="Web-{00000000-0000-0000-0000-000000000000}" dt="2026-09-29T08:49:55.724" v="1014" actId="1076"/>
          <ac:spMkLst>
            <pc:docMk/>
            <pc:sldMk cId="1070613657" sldId="279"/>
            <ac:spMk id="6" creationId="{1427B26F-589A-7657-237C-D391692A8636}"/>
          </ac:spMkLst>
        </pc:spChg>
        <pc:spChg chg="mod">
          <ac:chgData name="Stewart, Rhea (STFC,RAL,ISIS)" userId="S::rhea.stewart@stfc.ac.uk::c28262b7-cd83-495a-b7bf-6701bb48be7b" providerId="AD" clId="Web-{00000000-0000-0000-0000-000000000000}" dt="2026-09-29T08:44:40.887" v="874" actId="20577"/>
          <ac:spMkLst>
            <pc:docMk/>
            <pc:sldMk cId="1070613657" sldId="279"/>
            <ac:spMk id="7" creationId="{DD8050EA-69A3-3324-9DA5-BEA7F1DBB140}"/>
          </ac:spMkLst>
        </pc:spChg>
        <pc:spChg chg="del">
          <ac:chgData name="Stewart, Rhea (STFC,RAL,ISIS)" userId="S::rhea.stewart@stfc.ac.uk::c28262b7-cd83-495a-b7bf-6701bb48be7b" providerId="AD" clId="Web-{00000000-0000-0000-0000-000000000000}" dt="2026-10-21T21:11:45.252" v="1457"/>
          <ac:spMkLst>
            <pc:docMk/>
            <pc:sldMk cId="1070613657" sldId="279"/>
            <ac:spMk id="10" creationId="{AB13AE3D-FE2E-348F-1A87-70EA4DB63AE9}"/>
          </ac:spMkLst>
        </pc:spChg>
        <pc:spChg chg="add mod">
          <ac:chgData name="Stewart, Rhea (STFC,RAL,ISIS)" userId="S::rhea.stewart@stfc.ac.uk::c28262b7-cd83-495a-b7bf-6701bb48be7b" providerId="AD" clId="Web-{00000000-0000-0000-0000-000000000000}" dt="2026-09-29T08:51:30.727" v="1054" actId="1076"/>
          <ac:spMkLst>
            <pc:docMk/>
            <pc:sldMk cId="1070613657" sldId="279"/>
            <ac:spMk id="16" creationId="{53C0B86B-34AA-3A09-541E-BF856AA0D24B}"/>
          </ac:spMkLst>
        </pc:spChg>
        <pc:spChg chg="add mod">
          <ac:chgData name="Stewart, Rhea (STFC,RAL,ISIS)" userId="S::rhea.stewart@stfc.ac.uk::c28262b7-cd83-495a-b7bf-6701bb48be7b" providerId="AD" clId="Web-{00000000-0000-0000-0000-000000000000}" dt="2026-09-29T09:18:12.580" v="1239" actId="20577"/>
          <ac:spMkLst>
            <pc:docMk/>
            <pc:sldMk cId="1070613657" sldId="279"/>
            <ac:spMk id="18" creationId="{95C32816-3C10-A1B7-3102-98BA8F316603}"/>
          </ac:spMkLst>
        </pc:spChg>
        <pc:spChg chg="add mod">
          <ac:chgData name="Stewart, Rhea (STFC,RAL,ISIS)" userId="S::rhea.stewart@stfc.ac.uk::c28262b7-cd83-495a-b7bf-6701bb48be7b" providerId="AD" clId="Web-{00000000-0000-0000-0000-000000000000}" dt="2026-09-29T08:49:55.834" v="1022" actId="1076"/>
          <ac:spMkLst>
            <pc:docMk/>
            <pc:sldMk cId="1070613657" sldId="279"/>
            <ac:spMk id="25" creationId="{E73C1BFD-47B7-0A7C-C8C0-061382D7F682}"/>
          </ac:spMkLst>
        </pc:spChg>
        <pc:grpChg chg="mod">
          <ac:chgData name="Stewart, Rhea (STFC,RAL,ISIS)" userId="S::rhea.stewart@stfc.ac.uk::c28262b7-cd83-495a-b7bf-6701bb48be7b" providerId="AD" clId="Web-{00000000-0000-0000-0000-000000000000}" dt="2026-09-29T08:49:55.662" v="1011" actId="1076"/>
          <ac:grpSpMkLst>
            <pc:docMk/>
            <pc:sldMk cId="1070613657" sldId="279"/>
            <ac:grpSpMk id="9" creationId="{B02D95B7-E059-2EF9-29F8-5B887D2EFF75}"/>
          </ac:grpSpMkLst>
        </pc:grpChg>
        <pc:picChg chg="add mod">
          <ac:chgData name="Stewart, Rhea (STFC,RAL,ISIS)" userId="S::rhea.stewart@stfc.ac.uk::c28262b7-cd83-495a-b7bf-6701bb48be7b" providerId="AD" clId="Web-{00000000-0000-0000-0000-000000000000}" dt="2026-09-29T08:49:55.724" v="1015" actId="1076"/>
          <ac:picMkLst>
            <pc:docMk/>
            <pc:sldMk cId="1070613657" sldId="279"/>
            <ac:picMk id="15" creationId="{29EFCD51-7E44-A017-CBDE-F81367C25EE8}"/>
          </ac:picMkLst>
        </pc:picChg>
        <pc:picChg chg="mod">
          <ac:chgData name="Stewart, Rhea (STFC,RAL,ISIS)" userId="S::rhea.stewart@stfc.ac.uk::c28262b7-cd83-495a-b7bf-6701bb48be7b" providerId="AD" clId="Web-{00000000-0000-0000-0000-000000000000}" dt="2026-09-29T08:49:55.787" v="1018" actId="1076"/>
          <ac:picMkLst>
            <pc:docMk/>
            <pc:sldMk cId="1070613657" sldId="279"/>
            <ac:picMk id="19" creationId="{24FB8838-76A2-4AEE-2D02-BD588EBB1224}"/>
          </ac:picMkLst>
        </pc:picChg>
        <pc:picChg chg="mod">
          <ac:chgData name="Stewart, Rhea (STFC,RAL,ISIS)" userId="S::rhea.stewart@stfc.ac.uk::c28262b7-cd83-495a-b7bf-6701bb48be7b" providerId="AD" clId="Web-{00000000-0000-0000-0000-000000000000}" dt="2026-09-29T08:49:55.787" v="1019" actId="1076"/>
          <ac:picMkLst>
            <pc:docMk/>
            <pc:sldMk cId="1070613657" sldId="279"/>
            <ac:picMk id="20" creationId="{45FB67B8-F4B3-CB22-C752-585D8944FC9E}"/>
          </ac:picMkLst>
        </pc:picChg>
        <pc:cxnChg chg="mod">
          <ac:chgData name="Stewart, Rhea (STFC,RAL,ISIS)" userId="S::rhea.stewart@stfc.ac.uk::c28262b7-cd83-495a-b7bf-6701bb48be7b" providerId="AD" clId="Web-{00000000-0000-0000-0000-000000000000}" dt="2026-09-29T08:49:55.818" v="1020" actId="1076"/>
          <ac:cxnSpMkLst>
            <pc:docMk/>
            <pc:sldMk cId="1070613657" sldId="279"/>
            <ac:cxnSpMk id="21" creationId="{B7D59D23-5AA1-8A7B-0AB5-C96244A18600}"/>
          </ac:cxnSpMkLst>
        </pc:cxnChg>
        <pc:cxnChg chg="mod">
          <ac:chgData name="Stewart, Rhea (STFC,RAL,ISIS)" userId="S::rhea.stewart@stfc.ac.uk::c28262b7-cd83-495a-b7bf-6701bb48be7b" providerId="AD" clId="Web-{00000000-0000-0000-0000-000000000000}" dt="2026-09-29T08:49:55.818" v="1021" actId="1076"/>
          <ac:cxnSpMkLst>
            <pc:docMk/>
            <pc:sldMk cId="1070613657" sldId="279"/>
            <ac:cxnSpMk id="22" creationId="{FEAE970C-5537-9EC3-B428-2A06DDA741AA}"/>
          </ac:cxnSpMkLst>
        </pc:cxnChg>
      </pc:sldChg>
      <pc:sldChg chg="addSp delSp modSp add replId">
        <pc:chgData name="Stewart, Rhea (STFC,RAL,ISIS)" userId="S::rhea.stewart@stfc.ac.uk::c28262b7-cd83-495a-b7bf-6701bb48be7b" providerId="AD" clId="Web-{00000000-0000-0000-0000-000000000000}" dt="2026-10-21T21:58:30.048" v="1913" actId="20577"/>
        <pc:sldMkLst>
          <pc:docMk/>
          <pc:sldMk cId="653619974" sldId="280"/>
        </pc:sldMkLst>
        <pc:spChg chg="add mod">
          <ac:chgData name="Stewart, Rhea (STFC,RAL,ISIS)" userId="S::rhea.stewart@stfc.ac.uk::c28262b7-cd83-495a-b7bf-6701bb48be7b" providerId="AD" clId="Web-{00000000-0000-0000-0000-000000000000}" dt="2026-09-29T09:06:33.249" v="1221" actId="1076"/>
          <ac:spMkLst>
            <pc:docMk/>
            <pc:sldMk cId="653619974" sldId="280"/>
            <ac:spMk id="3" creationId="{B479B584-DF60-4387-955F-C1C28229F557}"/>
          </ac:spMkLst>
        </pc:spChg>
        <pc:spChg chg="mod">
          <ac:chgData name="Stewart, Rhea (STFC,RAL,ISIS)" userId="S::rhea.stewart@stfc.ac.uk::c28262b7-cd83-495a-b7bf-6701bb48be7b" providerId="AD" clId="Web-{00000000-0000-0000-0000-000000000000}" dt="2026-10-21T21:58:30.048" v="1913" actId="20577"/>
          <ac:spMkLst>
            <pc:docMk/>
            <pc:sldMk cId="653619974" sldId="280"/>
            <ac:spMk id="5" creationId="{F14EA36F-BE67-B311-1FA7-D5819B543C10}"/>
          </ac:spMkLst>
        </pc:spChg>
        <pc:spChg chg="del">
          <ac:chgData name="Stewart, Rhea (STFC,RAL,ISIS)" userId="S::rhea.stewart@stfc.ac.uk::c28262b7-cd83-495a-b7bf-6701bb48be7b" providerId="AD" clId="Web-{00000000-0000-0000-0000-000000000000}" dt="2026-10-21T21:11:50.580" v="1458"/>
          <ac:spMkLst>
            <pc:docMk/>
            <pc:sldMk cId="653619974" sldId="280"/>
            <ac:spMk id="7" creationId="{FF3E8C79-0FB1-DF7D-4C6B-27FE018D7344}"/>
          </ac:spMkLst>
        </pc:spChg>
        <pc:picChg chg="add mod modCrop">
          <ac:chgData name="Stewart, Rhea (STFC,RAL,ISIS)" userId="S::rhea.stewart@stfc.ac.uk::c28262b7-cd83-495a-b7bf-6701bb48be7b" providerId="AD" clId="Web-{00000000-0000-0000-0000-000000000000}" dt="2026-09-29T09:06:42.703" v="1223" actId="1076"/>
          <ac:picMkLst>
            <pc:docMk/>
            <pc:sldMk cId="653619974" sldId="280"/>
            <ac:picMk id="2" creationId="{CFF99CA7-1246-B455-54DB-056F9CD50918}"/>
          </ac:picMkLst>
        </pc:picChg>
      </pc:sldChg>
      <pc:sldChg chg="addSp delSp modSp add replId">
        <pc:chgData name="Stewart, Rhea (STFC,RAL,ISIS)" userId="S::rhea.stewart@stfc.ac.uk::c28262b7-cd83-495a-b7bf-6701bb48be7b" providerId="AD" clId="Web-{00000000-0000-0000-0000-000000000000}" dt="2026-10-21T22:30:35.069" v="2377" actId="20577"/>
        <pc:sldMkLst>
          <pc:docMk/>
          <pc:sldMk cId="407274596" sldId="281"/>
        </pc:sldMkLst>
        <pc:spChg chg="add mod">
          <ac:chgData name="Stewart, Rhea (STFC,RAL,ISIS)" userId="S::rhea.stewart@stfc.ac.uk::c28262b7-cd83-495a-b7bf-6701bb48be7b" providerId="AD" clId="Web-{00000000-0000-0000-0000-000000000000}" dt="2026-09-29T08:56:34.516" v="1139" actId="14100"/>
          <ac:spMkLst>
            <pc:docMk/>
            <pc:sldMk cId="407274596" sldId="281"/>
            <ac:spMk id="2" creationId="{2CD3F4A2-FA5C-7232-8D34-354FB7A63255}"/>
          </ac:spMkLst>
        </pc:spChg>
        <pc:spChg chg="mod">
          <ac:chgData name="Stewart, Rhea (STFC,RAL,ISIS)" userId="S::rhea.stewart@stfc.ac.uk::c28262b7-cd83-495a-b7bf-6701bb48be7b" providerId="AD" clId="Web-{00000000-0000-0000-0000-000000000000}" dt="2026-09-29T08:53:18.620" v="1096" actId="20577"/>
          <ac:spMkLst>
            <pc:docMk/>
            <pc:sldMk cId="407274596" sldId="281"/>
            <ac:spMk id="5" creationId="{A189169F-67C7-C2C4-A729-3CCE2516E99F}"/>
          </ac:spMkLst>
        </pc:spChg>
        <pc:spChg chg="mod">
          <ac:chgData name="Stewart, Rhea (STFC,RAL,ISIS)" userId="S::rhea.stewart@stfc.ac.uk::c28262b7-cd83-495a-b7bf-6701bb48be7b" providerId="AD" clId="Web-{00000000-0000-0000-0000-000000000000}" dt="2026-10-21T22:30:35.069" v="2377" actId="20577"/>
          <ac:spMkLst>
            <pc:docMk/>
            <pc:sldMk cId="407274596" sldId="281"/>
            <ac:spMk id="30" creationId="{87A64145-7077-32F4-7421-50AED4F710BB}"/>
          </ac:spMkLst>
        </pc:spChg>
        <pc:picChg chg="add mod modCrop">
          <ac:chgData name="Stewart, Rhea (STFC,RAL,ISIS)" userId="S::rhea.stewart@stfc.ac.uk::c28262b7-cd83-495a-b7bf-6701bb48be7b" providerId="AD" clId="Web-{00000000-0000-0000-0000-000000000000}" dt="2026-09-29T09:00:12.615" v="1184" actId="1076"/>
          <ac:picMkLst>
            <pc:docMk/>
            <pc:sldMk cId="407274596" sldId="281"/>
            <ac:picMk id="10" creationId="{BE8145CC-D468-CE29-DD4F-92EBF65A1D21}"/>
          </ac:picMkLst>
        </pc:picChg>
        <pc:picChg chg="add mod modCrop">
          <ac:chgData name="Stewart, Rhea (STFC,RAL,ISIS)" userId="S::rhea.stewart@stfc.ac.uk::c28262b7-cd83-495a-b7bf-6701bb48be7b" providerId="AD" clId="Web-{00000000-0000-0000-0000-000000000000}" dt="2026-09-29T09:00:00.334" v="1180" actId="1076"/>
          <ac:picMkLst>
            <pc:docMk/>
            <pc:sldMk cId="407274596" sldId="281"/>
            <ac:picMk id="14" creationId="{7B50BA10-9F46-4E8C-85AC-50273139CB9F}"/>
          </ac:picMkLst>
        </pc:picChg>
        <pc:picChg chg="add mod modCrop">
          <ac:chgData name="Stewart, Rhea (STFC,RAL,ISIS)" userId="S::rhea.stewart@stfc.ac.uk::c28262b7-cd83-495a-b7bf-6701bb48be7b" providerId="AD" clId="Web-{00000000-0000-0000-0000-000000000000}" dt="2026-09-29T09:04:24.465" v="1209" actId="14100"/>
          <ac:picMkLst>
            <pc:docMk/>
            <pc:sldMk cId="407274596" sldId="281"/>
            <ac:picMk id="15" creationId="{822A66DA-3B82-C848-9FA8-8C076BC3C576}"/>
          </ac:picMkLst>
        </pc:picChg>
        <pc:picChg chg="add mod">
          <ac:chgData name="Stewart, Rhea (STFC,RAL,ISIS)" userId="S::rhea.stewart@stfc.ac.uk::c28262b7-cd83-495a-b7bf-6701bb48be7b" providerId="AD" clId="Web-{00000000-0000-0000-0000-000000000000}" dt="2026-09-29T09:04:19.996" v="1208" actId="14100"/>
          <ac:picMkLst>
            <pc:docMk/>
            <pc:sldMk cId="407274596" sldId="281"/>
            <ac:picMk id="16" creationId="{A3A340BB-3668-ADB8-28F2-DC8789A196A3}"/>
          </ac:picMkLst>
        </pc:picChg>
        <pc:picChg chg="add mod modCrop">
          <ac:chgData name="Stewart, Rhea (STFC,RAL,ISIS)" userId="S::rhea.stewart@stfc.ac.uk::c28262b7-cd83-495a-b7bf-6701bb48be7b" providerId="AD" clId="Web-{00000000-0000-0000-0000-000000000000}" dt="2026-09-29T09:04:13.277" v="1206" actId="1076"/>
          <ac:picMkLst>
            <pc:docMk/>
            <pc:sldMk cId="407274596" sldId="281"/>
            <ac:picMk id="17" creationId="{A3779A8E-92D4-76AD-E1A8-8B652F15B290}"/>
          </ac:picMkLst>
        </pc:picChg>
      </pc:sldChg>
      <pc:sldChg chg="addSp delSp modSp add ord replId">
        <pc:chgData name="Stewart, Rhea (STFC,RAL,ISIS)" userId="S::rhea.stewart@stfc.ac.uk::c28262b7-cd83-495a-b7bf-6701bb48be7b" providerId="AD" clId="Web-{00000000-0000-0000-0000-000000000000}" dt="2026-10-21T22:16:54.242" v="2102" actId="1076"/>
        <pc:sldMkLst>
          <pc:docMk/>
          <pc:sldMk cId="442935425" sldId="282"/>
        </pc:sldMkLst>
        <pc:spChg chg="add mod">
          <ac:chgData name="Stewart, Rhea (STFC,RAL,ISIS)" userId="S::rhea.stewart@stfc.ac.uk::c28262b7-cd83-495a-b7bf-6701bb48be7b" providerId="AD" clId="Web-{00000000-0000-0000-0000-000000000000}" dt="2026-10-21T21:56:39.326" v="1891" actId="1076"/>
          <ac:spMkLst>
            <pc:docMk/>
            <pc:sldMk cId="442935425" sldId="282"/>
            <ac:spMk id="2" creationId="{AEA4CCC4-8BF8-8550-2E1A-478BF275DB81}"/>
          </ac:spMkLst>
        </pc:spChg>
        <pc:spChg chg="add mod">
          <ac:chgData name="Stewart, Rhea (STFC,RAL,ISIS)" userId="S::rhea.stewart@stfc.ac.uk::c28262b7-cd83-495a-b7bf-6701bb48be7b" providerId="AD" clId="Web-{00000000-0000-0000-0000-000000000000}" dt="2026-10-21T22:16:54.242" v="2102" actId="1076"/>
          <ac:spMkLst>
            <pc:docMk/>
            <pc:sldMk cId="442935425" sldId="282"/>
            <ac:spMk id="3" creationId="{429D915A-EAF4-9C87-A54A-86129F2D41EA}"/>
          </ac:spMkLst>
        </pc:spChg>
        <pc:spChg chg="mod">
          <ac:chgData name="Stewart, Rhea (STFC,RAL,ISIS)" userId="S::rhea.stewart@stfc.ac.uk::c28262b7-cd83-495a-b7bf-6701bb48be7b" providerId="AD" clId="Web-{00000000-0000-0000-0000-000000000000}" dt="2026-10-21T22:15:27.897" v="2082" actId="20577"/>
          <ac:spMkLst>
            <pc:docMk/>
            <pc:sldMk cId="442935425" sldId="282"/>
            <ac:spMk id="7" creationId="{0B704070-C588-D978-4C1B-E2B6738A48BD}"/>
          </ac:spMkLst>
        </pc:spChg>
        <pc:picChg chg="add mod">
          <ac:chgData name="Stewart, Rhea (STFC,RAL,ISIS)" userId="S::rhea.stewart@stfc.ac.uk::c28262b7-cd83-495a-b7bf-6701bb48be7b" providerId="AD" clId="Web-{00000000-0000-0000-0000-000000000000}" dt="2026-10-21T22:16:44.680" v="2101" actId="1076"/>
          <ac:picMkLst>
            <pc:docMk/>
            <pc:sldMk cId="442935425" sldId="282"/>
            <ac:picMk id="8" creationId="{72409828-DE0F-CC00-D341-0F5DDCA4763D}"/>
          </ac:picMkLst>
        </pc:picChg>
        <pc:picChg chg="mod modCrop">
          <ac:chgData name="Stewart, Rhea (STFC,RAL,ISIS)" userId="S::rhea.stewart@stfc.ac.uk::c28262b7-cd83-495a-b7bf-6701bb48be7b" providerId="AD" clId="Web-{00000000-0000-0000-0000-000000000000}" dt="2026-10-21T22:16:09.054" v="2091" actId="1076"/>
          <ac:picMkLst>
            <pc:docMk/>
            <pc:sldMk cId="442935425" sldId="282"/>
            <ac:picMk id="10" creationId="{58F07FD1-A5AB-9B2D-F9CD-43C0D28BF9B5}"/>
          </ac:picMkLst>
        </pc:picChg>
      </pc:sldChg>
      <pc:sldChg chg="addSp delSp modSp add ord replId">
        <pc:chgData name="Stewart, Rhea (STFC,RAL,ISIS)" userId="S::rhea.stewart@stfc.ac.uk::c28262b7-cd83-495a-b7bf-6701bb48be7b" providerId="AD" clId="Web-{00000000-0000-0000-0000-000000000000}" dt="2026-10-21T22:29:34.802" v="2374" actId="1076"/>
        <pc:sldMkLst>
          <pc:docMk/>
          <pc:sldMk cId="3089500367" sldId="283"/>
        </pc:sldMkLst>
        <pc:spChg chg="add mod">
          <ac:chgData name="Stewart, Rhea (STFC,RAL,ISIS)" userId="S::rhea.stewart@stfc.ac.uk::c28262b7-cd83-495a-b7bf-6701bb48be7b" providerId="AD" clId="Web-{00000000-0000-0000-0000-000000000000}" dt="2026-10-21T22:29:28.301" v="2371" actId="14100"/>
          <ac:spMkLst>
            <pc:docMk/>
            <pc:sldMk cId="3089500367" sldId="283"/>
            <ac:spMk id="3" creationId="{B11950BA-BB67-A22E-CFA2-171F56F49F11}"/>
          </ac:spMkLst>
        </pc:spChg>
        <pc:spChg chg="add mod ord">
          <ac:chgData name="Stewart, Rhea (STFC,RAL,ISIS)" userId="S::rhea.stewart@stfc.ac.uk::c28262b7-cd83-495a-b7bf-6701bb48be7b" providerId="AD" clId="Web-{00000000-0000-0000-0000-000000000000}" dt="2026-10-21T22:29:34.802" v="2374" actId="1076"/>
          <ac:spMkLst>
            <pc:docMk/>
            <pc:sldMk cId="3089500367" sldId="283"/>
            <ac:spMk id="5" creationId="{B84B9B02-F099-FA96-9CEF-FD63DF8666A5}"/>
          </ac:spMkLst>
        </pc:spChg>
        <pc:spChg chg="add">
          <ac:chgData name="Stewart, Rhea (STFC,RAL,ISIS)" userId="S::rhea.stewart@stfc.ac.uk::c28262b7-cd83-495a-b7bf-6701bb48be7b" providerId="AD" clId="Web-{00000000-0000-0000-0000-000000000000}" dt="2026-09-29T09:20:17.958" v="1278"/>
          <ac:spMkLst>
            <pc:docMk/>
            <pc:sldMk cId="3089500367" sldId="283"/>
            <ac:spMk id="6" creationId="{88C69DF0-2E15-3CEE-42AF-4D9AEC7561F7}"/>
          </ac:spMkLst>
        </pc:spChg>
        <pc:spChg chg="add mod">
          <ac:chgData name="Stewart, Rhea (STFC,RAL,ISIS)" userId="S::rhea.stewart@stfc.ac.uk::c28262b7-cd83-495a-b7bf-6701bb48be7b" providerId="AD" clId="Web-{00000000-0000-0000-0000-000000000000}" dt="2026-10-21T22:29:02.191" v="2366" actId="14100"/>
          <ac:spMkLst>
            <pc:docMk/>
            <pc:sldMk cId="3089500367" sldId="283"/>
            <ac:spMk id="9" creationId="{1867CE8A-7FB4-49D8-3738-EFF1C778906A}"/>
          </ac:spMkLst>
        </pc:spChg>
        <pc:spChg chg="add mod">
          <ac:chgData name="Stewart, Rhea (STFC,RAL,ISIS)" userId="S::rhea.stewart@stfc.ac.uk::c28262b7-cd83-495a-b7bf-6701bb48be7b" providerId="AD" clId="Web-{00000000-0000-0000-0000-000000000000}" dt="2026-10-21T22:29:08.316" v="2368" actId="20577"/>
          <ac:spMkLst>
            <pc:docMk/>
            <pc:sldMk cId="3089500367" sldId="283"/>
            <ac:spMk id="10" creationId="{AB0EAE67-A990-B6AD-8B30-6514D4263210}"/>
          </ac:spMkLst>
        </pc:spChg>
        <pc:spChg chg="add mod">
          <ac:chgData name="Stewart, Rhea (STFC,RAL,ISIS)" userId="S::rhea.stewart@stfc.ac.uk::c28262b7-cd83-495a-b7bf-6701bb48be7b" providerId="AD" clId="Web-{00000000-0000-0000-0000-000000000000}" dt="2026-10-21T22:29:16.223" v="2370" actId="20577"/>
          <ac:spMkLst>
            <pc:docMk/>
            <pc:sldMk cId="3089500367" sldId="283"/>
            <ac:spMk id="11" creationId="{AF65C900-63BE-C077-4397-1A8AD968EC73}"/>
          </ac:spMkLst>
        </pc:spChg>
        <pc:picChg chg="add del mod">
          <ac:chgData name="Stewart, Rhea (STFC,RAL,ISIS)" userId="S::rhea.stewart@stfc.ac.uk::c28262b7-cd83-495a-b7bf-6701bb48be7b" providerId="AD" clId="Web-{00000000-0000-0000-0000-000000000000}" dt="2026-10-21T22:08:08.638" v="1942"/>
          <ac:picMkLst>
            <pc:docMk/>
            <pc:sldMk cId="3089500367" sldId="283"/>
            <ac:picMk id="4" creationId="{12408789-EEF5-3ED5-3DFE-906977A7F11B}"/>
          </ac:picMkLst>
        </pc:picChg>
        <pc:picChg chg="add del mod">
          <ac:chgData name="Stewart, Rhea (STFC,RAL,ISIS)" userId="S::rhea.stewart@stfc.ac.uk::c28262b7-cd83-495a-b7bf-6701bb48be7b" providerId="AD" clId="Web-{00000000-0000-0000-0000-000000000000}" dt="2026-10-21T22:08:25.530" v="1944"/>
          <ac:picMkLst>
            <pc:docMk/>
            <pc:sldMk cId="3089500367" sldId="283"/>
            <ac:picMk id="7" creationId="{F77F5257-2CBA-9B83-0A3F-B4BD371D9C13}"/>
          </ac:picMkLst>
        </pc:picChg>
        <pc:picChg chg="add mod">
          <ac:chgData name="Stewart, Rhea (STFC,RAL,ISIS)" userId="S::rhea.stewart@stfc.ac.uk::c28262b7-cd83-495a-b7bf-6701bb48be7b" providerId="AD" clId="Web-{00000000-0000-0000-0000-000000000000}" dt="2026-10-21T22:17:13.024" v="2103" actId="1076"/>
          <ac:picMkLst>
            <pc:docMk/>
            <pc:sldMk cId="3089500367" sldId="283"/>
            <ac:picMk id="8" creationId="{9E412BCD-A321-26DE-BA5F-1C13A747CA1C}"/>
          </ac:picMkLst>
        </pc:picChg>
      </pc:sldChg>
      <pc:sldChg chg="del">
        <pc:chgData name="Stewart, Rhea (STFC,RAL,ISIS)" userId="S::rhea.stewart@stfc.ac.uk::c28262b7-cd83-495a-b7bf-6701bb48be7b" providerId="AD" clId="Web-{00000000-0000-0000-0000-000000000000}" dt="2026-10-21T21:43:45.757" v="1718"/>
        <pc:sldMkLst>
          <pc:docMk/>
          <pc:sldMk cId="4233938541" sldId="285"/>
        </pc:sldMkLst>
      </pc:sldChg>
      <pc:sldChg chg="modSp">
        <pc:chgData name="Stewart, Rhea (STFC,RAL,ISIS)" userId="S::rhea.stewart@stfc.ac.uk::c28262b7-cd83-495a-b7bf-6701bb48be7b" providerId="AD" clId="Web-{00000000-0000-0000-0000-000000000000}" dt="2026-10-21T22:31:13.492" v="2379" actId="20577"/>
        <pc:sldMkLst>
          <pc:docMk/>
          <pc:sldMk cId="3809747959" sldId="286"/>
        </pc:sldMkLst>
        <pc:spChg chg="mod">
          <ac:chgData name="Stewart, Rhea (STFC,RAL,ISIS)" userId="S::rhea.stewart@stfc.ac.uk::c28262b7-cd83-495a-b7bf-6701bb48be7b" providerId="AD" clId="Web-{00000000-0000-0000-0000-000000000000}" dt="2026-10-21T22:31:13.492" v="2379" actId="20577"/>
          <ac:spMkLst>
            <pc:docMk/>
            <pc:sldMk cId="3809747959" sldId="286"/>
            <ac:spMk id="265" creationId="{00000000-0000-0000-0000-000000000000}"/>
          </ac:spMkLst>
        </pc:spChg>
      </pc:sldChg>
      <pc:sldChg chg="addSp delSp modSp">
        <pc:chgData name="Stewart, Rhea (STFC,RAL,ISIS)" userId="S::rhea.stewart@stfc.ac.uk::c28262b7-cd83-495a-b7bf-6701bb48be7b" providerId="AD" clId="Web-{00000000-0000-0000-0000-000000000000}" dt="2026-10-21T21:04:36.619" v="1436" actId="1076"/>
        <pc:sldMkLst>
          <pc:docMk/>
          <pc:sldMk cId="715072121" sldId="287"/>
        </pc:sldMkLst>
        <pc:spChg chg="del mod">
          <ac:chgData name="Stewart, Rhea (STFC,RAL,ISIS)" userId="S::rhea.stewart@stfc.ac.uk::c28262b7-cd83-495a-b7bf-6701bb48be7b" providerId="AD" clId="Web-{00000000-0000-0000-0000-000000000000}" dt="2026-10-21T21:03:09.736" v="1406"/>
          <ac:spMkLst>
            <pc:docMk/>
            <pc:sldMk cId="715072121" sldId="287"/>
            <ac:spMk id="2" creationId="{FDDB7324-348A-BBB6-1475-F958E7805607}"/>
          </ac:spMkLst>
        </pc:spChg>
        <pc:spChg chg="add del mod">
          <ac:chgData name="Stewart, Rhea (STFC,RAL,ISIS)" userId="S::rhea.stewart@stfc.ac.uk::c28262b7-cd83-495a-b7bf-6701bb48be7b" providerId="AD" clId="Web-{00000000-0000-0000-0000-000000000000}" dt="2026-10-21T21:03:12.783" v="1408"/>
          <ac:spMkLst>
            <pc:docMk/>
            <pc:sldMk cId="715072121" sldId="287"/>
            <ac:spMk id="6" creationId="{9B1B8397-23C8-AAD7-E807-1A203A97C7A6}"/>
          </ac:spMkLst>
        </pc:spChg>
        <pc:spChg chg="mod">
          <ac:chgData name="Stewart, Rhea (STFC,RAL,ISIS)" userId="S::rhea.stewart@stfc.ac.uk::c28262b7-cd83-495a-b7bf-6701bb48be7b" providerId="AD" clId="Web-{00000000-0000-0000-0000-000000000000}" dt="2026-10-21T21:04:36.619" v="1436" actId="1076"/>
          <ac:spMkLst>
            <pc:docMk/>
            <pc:sldMk cId="715072121" sldId="287"/>
            <ac:spMk id="8" creationId="{53777DFB-8B79-2009-BC39-51CA9CCB73EF}"/>
          </ac:spMkLst>
        </pc:spChg>
        <pc:spChg chg="add mod">
          <ac:chgData name="Stewart, Rhea (STFC,RAL,ISIS)" userId="S::rhea.stewart@stfc.ac.uk::c28262b7-cd83-495a-b7bf-6701bb48be7b" providerId="AD" clId="Web-{00000000-0000-0000-0000-000000000000}" dt="2026-10-21T21:04:03.036" v="1430" actId="1076"/>
          <ac:spMkLst>
            <pc:docMk/>
            <pc:sldMk cId="715072121" sldId="287"/>
            <ac:spMk id="10" creationId="{61CED230-8442-049D-64A9-82176E933DB1}"/>
          </ac:spMkLst>
        </pc:spChg>
      </pc:sldChg>
      <pc:sldChg chg="addSp delSp modSp add replId">
        <pc:chgData name="Stewart, Rhea (STFC,RAL,ISIS)" userId="S::rhea.stewart@stfc.ac.uk::c28262b7-cd83-495a-b7bf-6701bb48be7b" providerId="AD" clId="Web-{00000000-0000-0000-0000-000000000000}" dt="2026-10-21T21:38:18.045" v="1709" actId="1076"/>
        <pc:sldMkLst>
          <pc:docMk/>
          <pc:sldMk cId="1117916198" sldId="288"/>
        </pc:sldMkLst>
        <pc:spChg chg="add mod">
          <ac:chgData name="Stewart, Rhea (STFC,RAL,ISIS)" userId="S::rhea.stewart@stfc.ac.uk::c28262b7-cd83-495a-b7bf-6701bb48be7b" providerId="AD" clId="Web-{00000000-0000-0000-0000-000000000000}" dt="2026-10-21T21:38:06.498" v="1707" actId="1076"/>
          <ac:spMkLst>
            <pc:docMk/>
            <pc:sldMk cId="1117916198" sldId="288"/>
            <ac:spMk id="5" creationId="{D0B3F62B-B99C-FAA5-2790-4DA1E9C66B87}"/>
          </ac:spMkLst>
        </pc:spChg>
        <pc:spChg chg="del">
          <ac:chgData name="Stewart, Rhea (STFC,RAL,ISIS)" userId="S::rhea.stewart@stfc.ac.uk::c28262b7-cd83-495a-b7bf-6701bb48be7b" providerId="AD" clId="Web-{00000000-0000-0000-0000-000000000000}" dt="2026-10-21T21:11:05.249" v="1449"/>
          <ac:spMkLst>
            <pc:docMk/>
            <pc:sldMk cId="1117916198" sldId="288"/>
            <ac:spMk id="9" creationId="{23C8C2C4-338C-90B1-2139-14F72E730FA8}"/>
          </ac:spMkLst>
        </pc:spChg>
        <pc:spChg chg="mod">
          <ac:chgData name="Stewart, Rhea (STFC,RAL,ISIS)" userId="S::rhea.stewart@stfc.ac.uk::c28262b7-cd83-495a-b7bf-6701bb48be7b" providerId="AD" clId="Web-{00000000-0000-0000-0000-000000000000}" dt="2026-10-21T21:35:56.883" v="1685" actId="1076"/>
          <ac:spMkLst>
            <pc:docMk/>
            <pc:sldMk cId="1117916198" sldId="288"/>
            <ac:spMk id="12" creationId="{22B231E8-3CCC-51B1-FCC0-82834263746C}"/>
          </ac:spMkLst>
        </pc:spChg>
        <pc:spChg chg="add del">
          <ac:chgData name="Stewart, Rhea (STFC,RAL,ISIS)" userId="S::rhea.stewart@stfc.ac.uk::c28262b7-cd83-495a-b7bf-6701bb48be7b" providerId="AD" clId="Web-{00000000-0000-0000-0000-000000000000}" dt="2026-10-21T21:23:54.038" v="1615"/>
          <ac:spMkLst>
            <pc:docMk/>
            <pc:sldMk cId="1117916198" sldId="288"/>
            <ac:spMk id="21" creationId="{CDF647E4-FAAA-9C29-1995-3B0DF251143A}"/>
          </ac:spMkLst>
        </pc:spChg>
        <pc:spChg chg="add del">
          <ac:chgData name="Stewart, Rhea (STFC,RAL,ISIS)" userId="S::rhea.stewart@stfc.ac.uk::c28262b7-cd83-495a-b7bf-6701bb48be7b" providerId="AD" clId="Web-{00000000-0000-0000-0000-000000000000}" dt="2026-10-21T21:23:54.038" v="1615"/>
          <ac:spMkLst>
            <pc:docMk/>
            <pc:sldMk cId="1117916198" sldId="288"/>
            <ac:spMk id="22" creationId="{C9C25496-1CDE-1111-8DC6-3DF09048D314}"/>
          </ac:spMkLst>
        </pc:spChg>
        <pc:spChg chg="add mod">
          <ac:chgData name="Stewart, Rhea (STFC,RAL,ISIS)" userId="S::rhea.stewart@stfc.ac.uk::c28262b7-cd83-495a-b7bf-6701bb48be7b" providerId="AD" clId="Web-{00000000-0000-0000-0000-000000000000}" dt="2026-10-21T21:26:15.071" v="1634" actId="1076"/>
          <ac:spMkLst>
            <pc:docMk/>
            <pc:sldMk cId="1117916198" sldId="288"/>
            <ac:spMk id="23" creationId="{15B42AF0-3D25-6043-DE2B-C0221234C7E6}"/>
          </ac:spMkLst>
        </pc:spChg>
        <pc:spChg chg="add mod">
          <ac:chgData name="Stewart, Rhea (STFC,RAL,ISIS)" userId="S::rhea.stewart@stfc.ac.uk::c28262b7-cd83-495a-b7bf-6701bb48be7b" providerId="AD" clId="Web-{00000000-0000-0000-0000-000000000000}" dt="2026-10-21T21:34:46.473" v="1676" actId="14100"/>
          <ac:spMkLst>
            <pc:docMk/>
            <pc:sldMk cId="1117916198" sldId="288"/>
            <ac:spMk id="30" creationId="{5F6175BF-BF73-D35C-8C13-55905D22E4DA}"/>
          </ac:spMkLst>
        </pc:spChg>
        <pc:spChg chg="add mod">
          <ac:chgData name="Stewart, Rhea (STFC,RAL,ISIS)" userId="S::rhea.stewart@stfc.ac.uk::c28262b7-cd83-495a-b7bf-6701bb48be7b" providerId="AD" clId="Web-{00000000-0000-0000-0000-000000000000}" dt="2026-10-21T21:37:51.732" v="1703" actId="1076"/>
          <ac:spMkLst>
            <pc:docMk/>
            <pc:sldMk cId="1117916198" sldId="288"/>
            <ac:spMk id="31" creationId="{E87D1B36-A654-93EF-9E7C-37449CFCD68A}"/>
          </ac:spMkLst>
        </pc:spChg>
        <pc:spChg chg="add mod ord">
          <ac:chgData name="Stewart, Rhea (STFC,RAL,ISIS)" userId="S::rhea.stewart@stfc.ac.uk::c28262b7-cd83-495a-b7bf-6701bb48be7b" providerId="AD" clId="Web-{00000000-0000-0000-0000-000000000000}" dt="2026-10-21T21:28:23.097" v="1660" actId="14100"/>
          <ac:spMkLst>
            <pc:docMk/>
            <pc:sldMk cId="1117916198" sldId="288"/>
            <ac:spMk id="33" creationId="{95839EF4-9B35-6E7F-F042-C946C84D52E3}"/>
          </ac:spMkLst>
        </pc:spChg>
        <pc:grpChg chg="add del">
          <ac:chgData name="Stewart, Rhea (STFC,RAL,ISIS)" userId="S::rhea.stewart@stfc.ac.uk::c28262b7-cd83-495a-b7bf-6701bb48be7b" providerId="AD" clId="Web-{00000000-0000-0000-0000-000000000000}" dt="2026-10-21T21:23:54.038" v="1615"/>
          <ac:grpSpMkLst>
            <pc:docMk/>
            <pc:sldMk cId="1117916198" sldId="288"/>
            <ac:grpSpMk id="10" creationId="{26AB40EC-9CF8-64E5-F1B7-5EA0E9EF5572}"/>
          </ac:grpSpMkLst>
        </pc:grpChg>
        <pc:grpChg chg="add del">
          <ac:chgData name="Stewart, Rhea (STFC,RAL,ISIS)" userId="S::rhea.stewart@stfc.ac.uk::c28262b7-cd83-495a-b7bf-6701bb48be7b" providerId="AD" clId="Web-{00000000-0000-0000-0000-000000000000}" dt="2026-10-21T21:23:54.038" v="1615"/>
          <ac:grpSpMkLst>
            <pc:docMk/>
            <pc:sldMk cId="1117916198" sldId="288"/>
            <ac:grpSpMk id="15" creationId="{8541A2C9-A704-9E1C-E4A9-65E0A49F3D3C}"/>
          </ac:grpSpMkLst>
        </pc:grpChg>
        <pc:grpChg chg="add del">
          <ac:chgData name="Stewart, Rhea (STFC,RAL,ISIS)" userId="S::rhea.stewart@stfc.ac.uk::c28262b7-cd83-495a-b7bf-6701bb48be7b" providerId="AD" clId="Web-{00000000-0000-0000-0000-000000000000}" dt="2026-10-21T21:23:54.038" v="1615"/>
          <ac:grpSpMkLst>
            <pc:docMk/>
            <pc:sldMk cId="1117916198" sldId="288"/>
            <ac:grpSpMk id="18" creationId="{31365648-111C-18F5-3D55-B679E76230C6}"/>
          </ac:grpSpMkLst>
        </pc:grpChg>
        <pc:grpChg chg="add mod">
          <ac:chgData name="Stewart, Rhea (STFC,RAL,ISIS)" userId="S::rhea.stewart@stfc.ac.uk::c28262b7-cd83-495a-b7bf-6701bb48be7b" providerId="AD" clId="Web-{00000000-0000-0000-0000-000000000000}" dt="2026-10-21T21:34:19.955" v="1669" actId="14100"/>
          <ac:grpSpMkLst>
            <pc:docMk/>
            <pc:sldMk cId="1117916198" sldId="288"/>
            <ac:grpSpMk id="24" creationId="{D50FE7FE-6480-18BB-BC5E-1186BEF7C10A}"/>
          </ac:grpSpMkLst>
        </pc:grpChg>
        <pc:picChg chg="mod modCrop">
          <ac:chgData name="Stewart, Rhea (STFC,RAL,ISIS)" userId="S::rhea.stewart@stfc.ac.uk::c28262b7-cd83-495a-b7bf-6701bb48be7b" providerId="AD" clId="Web-{00000000-0000-0000-0000-000000000000}" dt="2026-10-21T21:35:46.210" v="1683" actId="1076"/>
          <ac:picMkLst>
            <pc:docMk/>
            <pc:sldMk cId="1117916198" sldId="288"/>
            <ac:picMk id="2" creationId="{478E6D91-AB36-74A1-11C2-4FE8A4FDA248}"/>
          </ac:picMkLst>
        </pc:picChg>
        <pc:picChg chg="add mod modCrop">
          <ac:chgData name="Stewart, Rhea (STFC,RAL,ISIS)" userId="S::rhea.stewart@stfc.ac.uk::c28262b7-cd83-495a-b7bf-6701bb48be7b" providerId="AD" clId="Web-{00000000-0000-0000-0000-000000000000}" dt="2026-10-21T21:38:10.904" v="1708" actId="1076"/>
          <ac:picMkLst>
            <pc:docMk/>
            <pc:sldMk cId="1117916198" sldId="288"/>
            <ac:picMk id="3" creationId="{2D6E3BF4-A1FB-F728-A0A4-0B95573C13F5}"/>
          </ac:picMkLst>
        </pc:picChg>
        <pc:picChg chg="del">
          <ac:chgData name="Stewart, Rhea (STFC,RAL,ISIS)" userId="S::rhea.stewart@stfc.ac.uk::c28262b7-cd83-495a-b7bf-6701bb48be7b" providerId="AD" clId="Web-{00000000-0000-0000-0000-000000000000}" dt="2026-10-21T21:22:49.997" v="1584"/>
          <ac:picMkLst>
            <pc:docMk/>
            <pc:sldMk cId="1117916198" sldId="288"/>
            <ac:picMk id="3" creationId="{7A72A293-B2D2-F7AB-5D50-4F835F1F9983}"/>
          </ac:picMkLst>
        </pc:picChg>
        <pc:picChg chg="add del">
          <ac:chgData name="Stewart, Rhea (STFC,RAL,ISIS)" userId="S::rhea.stewart@stfc.ac.uk::c28262b7-cd83-495a-b7bf-6701bb48be7b" providerId="AD" clId="Web-{00000000-0000-0000-0000-000000000000}" dt="2026-10-21T21:23:54.038" v="1615"/>
          <ac:picMkLst>
            <pc:docMk/>
            <pc:sldMk cId="1117916198" sldId="288"/>
            <ac:picMk id="5" creationId="{3ECDFEC6-E8E1-CA0D-898B-E2222903AD66}"/>
          </ac:picMkLst>
        </pc:picChg>
        <pc:picChg chg="del">
          <ac:chgData name="Stewart, Rhea (STFC,RAL,ISIS)" userId="S::rhea.stewart@stfc.ac.uk::c28262b7-cd83-495a-b7bf-6701bb48be7b" providerId="AD" clId="Web-{00000000-0000-0000-0000-000000000000}" dt="2026-10-21T21:22:51.935" v="1585"/>
          <ac:picMkLst>
            <pc:docMk/>
            <pc:sldMk cId="1117916198" sldId="288"/>
            <ac:picMk id="7" creationId="{D53E2C23-5553-A15A-3A93-9C74F4F4282A}"/>
          </ac:picMkLst>
        </pc:picChg>
        <pc:picChg chg="del mod">
          <ac:chgData name="Stewart, Rhea (STFC,RAL,ISIS)" userId="S::rhea.stewart@stfc.ac.uk::c28262b7-cd83-495a-b7bf-6701bb48be7b" providerId="AD" clId="Web-{00000000-0000-0000-0000-000000000000}" dt="2026-10-21T21:26:17.322" v="1640"/>
          <ac:picMkLst>
            <pc:docMk/>
            <pc:sldMk cId="1117916198" sldId="288"/>
            <ac:picMk id="8" creationId="{1FFE7C9B-343F-DEC7-5327-EF7B6262B7D0}"/>
          </ac:picMkLst>
        </pc:picChg>
        <pc:picChg chg="add mod">
          <ac:chgData name="Stewart, Rhea (STFC,RAL,ISIS)" userId="S::rhea.stewart@stfc.ac.uk::c28262b7-cd83-495a-b7bf-6701bb48be7b" providerId="AD" clId="Web-{00000000-0000-0000-0000-000000000000}" dt="2026-10-21T21:37:47.075" v="1702" actId="1076"/>
          <ac:picMkLst>
            <pc:docMk/>
            <pc:sldMk cId="1117916198" sldId="288"/>
            <ac:picMk id="29" creationId="{819F498D-23D5-6600-C29D-5A9FB52B0B64}"/>
          </ac:picMkLst>
        </pc:picChg>
        <pc:picChg chg="add mod modCrop">
          <ac:chgData name="Stewart, Rhea (STFC,RAL,ISIS)" userId="S::rhea.stewart@stfc.ac.uk::c28262b7-cd83-495a-b7bf-6701bb48be7b" providerId="AD" clId="Web-{00000000-0000-0000-0000-000000000000}" dt="2026-10-21T21:38:18.045" v="1709" actId="1076"/>
          <ac:picMkLst>
            <pc:docMk/>
            <pc:sldMk cId="1117916198" sldId="288"/>
            <ac:picMk id="32" creationId="{C9F9CBBD-7F02-E627-6309-223B4BCAE117}"/>
          </ac:picMkLst>
        </pc:picChg>
        <pc:cxnChg chg="mod">
          <ac:chgData name="Stewart, Rhea (STFC,RAL,ISIS)" userId="S::rhea.stewart@stfc.ac.uk::c28262b7-cd83-495a-b7bf-6701bb48be7b" providerId="AD" clId="Web-{00000000-0000-0000-0000-000000000000}" dt="2026-10-21T21:35:52.726" v="1684" actId="14100"/>
          <ac:cxnSpMkLst>
            <pc:docMk/>
            <pc:sldMk cId="1117916198" sldId="288"/>
            <ac:cxnSpMk id="11" creationId="{05033064-7FC1-17F6-AD80-F3D0D5A23FF6}"/>
          </ac:cxnSpMkLst>
        </pc:cxnChg>
      </pc:sldChg>
      <pc:sldChg chg="add del">
        <pc:chgData name="Stewart, Rhea (STFC,RAL,ISIS)" userId="S::rhea.stewart@stfc.ac.uk::c28262b7-cd83-495a-b7bf-6701bb48be7b" providerId="AD" clId="Web-{00000000-0000-0000-0000-000000000000}" dt="2026-10-21T21:43:06.224" v="1713"/>
        <pc:sldMkLst>
          <pc:docMk/>
          <pc:sldMk cId="3283788619" sldId="289"/>
        </pc:sldMkLst>
      </pc:sldChg>
      <pc:sldChg chg="delSp modSp add">
        <pc:chgData name="Stewart, Rhea (STFC,RAL,ISIS)" userId="S::rhea.stewart@stfc.ac.uk::c28262b7-cd83-495a-b7bf-6701bb48be7b" providerId="AD" clId="Web-{00000000-0000-0000-0000-000000000000}" dt="2026-10-21T21:43:17.193" v="1715" actId="1076"/>
        <pc:sldMkLst>
          <pc:docMk/>
          <pc:sldMk cId="1917426828" sldId="290"/>
        </pc:sldMkLst>
        <pc:spChg chg="del">
          <ac:chgData name="Stewart, Rhea (STFC,RAL,ISIS)" userId="S::rhea.stewart@stfc.ac.uk::c28262b7-cd83-495a-b7bf-6701bb48be7b" providerId="AD" clId="Web-{00000000-0000-0000-0000-000000000000}" dt="2026-10-21T21:43:10.240" v="1714"/>
          <ac:spMkLst>
            <pc:docMk/>
            <pc:sldMk cId="1917426828" sldId="290"/>
            <ac:spMk id="5" creationId="{7F8879E2-7634-B169-CD9F-51613D8A443D}"/>
          </ac:spMkLst>
        </pc:spChg>
        <pc:spChg chg="mod">
          <ac:chgData name="Stewart, Rhea (STFC,RAL,ISIS)" userId="S::rhea.stewart@stfc.ac.uk::c28262b7-cd83-495a-b7bf-6701bb48be7b" providerId="AD" clId="Web-{00000000-0000-0000-0000-000000000000}" dt="2026-10-21T21:43:17.193" v="1715" actId="1076"/>
          <ac:spMkLst>
            <pc:docMk/>
            <pc:sldMk cId="1917426828" sldId="290"/>
            <ac:spMk id="64" creationId="{F6A94ACF-D611-BAA8-5176-04B75C4C9526}"/>
          </ac:spMkLst>
        </pc:spChg>
      </pc:sldChg>
      <pc:sldChg chg="delSp add del">
        <pc:chgData name="Stewart, Rhea (STFC,RAL,ISIS)" userId="S::rhea.stewart@stfc.ac.uk::c28262b7-cd83-495a-b7bf-6701bb48be7b" providerId="AD" clId="Web-{00000000-0000-0000-0000-000000000000}" dt="2026-10-21T21:51:06.668" v="1811"/>
        <pc:sldMkLst>
          <pc:docMk/>
          <pc:sldMk cId="4233938541" sldId="291"/>
        </pc:sldMkLst>
        <pc:spChg chg="del">
          <ac:chgData name="Stewart, Rhea (STFC,RAL,ISIS)" userId="S::rhea.stewart@stfc.ac.uk::c28262b7-cd83-495a-b7bf-6701bb48be7b" providerId="AD" clId="Web-{00000000-0000-0000-0000-000000000000}" dt="2026-10-21T21:44:22.804" v="1723"/>
          <ac:spMkLst>
            <pc:docMk/>
            <pc:sldMk cId="4233938541" sldId="291"/>
            <ac:spMk id="14" creationId="{DB668DFB-6C17-EA13-219F-63E7FE66BDCB}"/>
          </ac:spMkLst>
        </pc:spChg>
        <pc:spChg chg="del">
          <ac:chgData name="Stewart, Rhea (STFC,RAL,ISIS)" userId="S::rhea.stewart@stfc.ac.uk::c28262b7-cd83-495a-b7bf-6701bb48be7b" providerId="AD" clId="Web-{00000000-0000-0000-0000-000000000000}" dt="2026-10-21T21:44:22.804" v="1722"/>
          <ac:spMkLst>
            <pc:docMk/>
            <pc:sldMk cId="4233938541" sldId="291"/>
            <ac:spMk id="15" creationId="{34D44B5B-2064-86A7-DDC6-F99AA0AC5F59}"/>
          </ac:spMkLst>
        </pc:spChg>
        <pc:spChg chg="del">
          <ac:chgData name="Stewart, Rhea (STFC,RAL,ISIS)" userId="S::rhea.stewart@stfc.ac.uk::c28262b7-cd83-495a-b7bf-6701bb48be7b" providerId="AD" clId="Web-{00000000-0000-0000-0000-000000000000}" dt="2026-10-21T21:44:22.804" v="1721"/>
          <ac:spMkLst>
            <pc:docMk/>
            <pc:sldMk cId="4233938541" sldId="291"/>
            <ac:spMk id="16" creationId="{AD20B26D-B95B-AAAB-D2C6-7AE316D3A2D3}"/>
          </ac:spMkLst>
        </pc:spChg>
        <pc:spChg chg="del">
          <ac:chgData name="Stewart, Rhea (STFC,RAL,ISIS)" userId="S::rhea.stewart@stfc.ac.uk::c28262b7-cd83-495a-b7bf-6701bb48be7b" providerId="AD" clId="Web-{00000000-0000-0000-0000-000000000000}" dt="2026-10-21T21:44:22.804" v="1720"/>
          <ac:spMkLst>
            <pc:docMk/>
            <pc:sldMk cId="4233938541" sldId="291"/>
            <ac:spMk id="17" creationId="{64A768E9-4BB7-96E5-E585-EDC42B2D4B83}"/>
          </ac:spMkLst>
        </pc:spChg>
        <pc:picChg chg="del">
          <ac:chgData name="Stewart, Rhea (STFC,RAL,ISIS)" userId="S::rhea.stewart@stfc.ac.uk::c28262b7-cd83-495a-b7bf-6701bb48be7b" providerId="AD" clId="Web-{00000000-0000-0000-0000-000000000000}" dt="2026-10-21T21:44:22.804" v="1728"/>
          <ac:picMkLst>
            <pc:docMk/>
            <pc:sldMk cId="4233938541" sldId="291"/>
            <ac:picMk id="6" creationId="{F36CB196-C6BA-1EDC-2276-2B36C63376EA}"/>
          </ac:picMkLst>
        </pc:picChg>
        <pc:picChg chg="del">
          <ac:chgData name="Stewart, Rhea (STFC,RAL,ISIS)" userId="S::rhea.stewart@stfc.ac.uk::c28262b7-cd83-495a-b7bf-6701bb48be7b" providerId="AD" clId="Web-{00000000-0000-0000-0000-000000000000}" dt="2026-10-21T21:44:22.804" v="1727"/>
          <ac:picMkLst>
            <pc:docMk/>
            <pc:sldMk cId="4233938541" sldId="291"/>
            <ac:picMk id="9" creationId="{A27A9857-4447-D0C0-6DB1-36A8DA8FB83C}"/>
          </ac:picMkLst>
        </pc:picChg>
        <pc:picChg chg="del">
          <ac:chgData name="Stewart, Rhea (STFC,RAL,ISIS)" userId="S::rhea.stewart@stfc.ac.uk::c28262b7-cd83-495a-b7bf-6701bb48be7b" providerId="AD" clId="Web-{00000000-0000-0000-0000-000000000000}" dt="2026-10-21T21:44:22.804" v="1726"/>
          <ac:picMkLst>
            <pc:docMk/>
            <pc:sldMk cId="4233938541" sldId="291"/>
            <ac:picMk id="11" creationId="{0EA5D567-56AD-ADB4-13C1-FE8F39768583}"/>
          </ac:picMkLst>
        </pc:picChg>
        <pc:picChg chg="del">
          <ac:chgData name="Stewart, Rhea (STFC,RAL,ISIS)" userId="S::rhea.stewart@stfc.ac.uk::c28262b7-cd83-495a-b7bf-6701bb48be7b" providerId="AD" clId="Web-{00000000-0000-0000-0000-000000000000}" dt="2026-10-21T21:44:22.804" v="1725"/>
          <ac:picMkLst>
            <pc:docMk/>
            <pc:sldMk cId="4233938541" sldId="291"/>
            <ac:picMk id="12" creationId="{0214DAAA-BDB5-FD0C-3203-68E657221D55}"/>
          </ac:picMkLst>
        </pc:picChg>
        <pc:picChg chg="del">
          <ac:chgData name="Stewart, Rhea (STFC,RAL,ISIS)" userId="S::rhea.stewart@stfc.ac.uk::c28262b7-cd83-495a-b7bf-6701bb48be7b" providerId="AD" clId="Web-{00000000-0000-0000-0000-000000000000}" dt="2026-10-21T21:44:22.804" v="1724"/>
          <ac:picMkLst>
            <pc:docMk/>
            <pc:sldMk cId="4233938541" sldId="291"/>
            <ac:picMk id="13" creationId="{6BE5C954-B036-5E36-50C4-4CA327C0B038}"/>
          </ac:picMkLst>
        </pc:picChg>
      </pc:sldChg>
      <pc:sldChg chg="add">
        <pc:chgData name="Stewart, Rhea (STFC,RAL,ISIS)" userId="S::rhea.stewart@stfc.ac.uk::c28262b7-cd83-495a-b7bf-6701bb48be7b" providerId="AD" clId="Web-{00000000-0000-0000-0000-000000000000}" dt="2026-10-21T21:52:18.753" v="1813"/>
        <pc:sldMkLst>
          <pc:docMk/>
          <pc:sldMk cId="1510622073" sldId="521"/>
        </pc:sldMkLst>
      </pc:sldChg>
      <pc:sldChg chg="addSp modSp add replId">
        <pc:chgData name="Stewart, Rhea (STFC,RAL,ISIS)" userId="S::rhea.stewart@stfc.ac.uk::c28262b7-cd83-495a-b7bf-6701bb48be7b" providerId="AD" clId="Web-{00000000-0000-0000-0000-000000000000}" dt="2026-10-21T21:53:19.162" v="1833" actId="1076"/>
        <pc:sldMkLst>
          <pc:docMk/>
          <pc:sldMk cId="1612948346" sldId="522"/>
        </pc:sldMkLst>
        <pc:spChg chg="add mod">
          <ac:chgData name="Stewart, Rhea (STFC,RAL,ISIS)" userId="S::rhea.stewart@stfc.ac.uk::c28262b7-cd83-495a-b7bf-6701bb48be7b" providerId="AD" clId="Web-{00000000-0000-0000-0000-000000000000}" dt="2026-10-21T21:53:19.162" v="1833" actId="1076"/>
          <ac:spMkLst>
            <pc:docMk/>
            <pc:sldMk cId="1612948346" sldId="522"/>
            <ac:spMk id="3" creationId="{C49039D0-4FD1-8FBC-6525-3709D55CF7E9}"/>
          </ac:spMkLst>
        </pc:spChg>
      </pc:sldChg>
      <pc:sldChg chg="addSp modSp new">
        <pc:chgData name="Stewart, Rhea (STFC,RAL,ISIS)" userId="S::rhea.stewart@stfc.ac.uk::c28262b7-cd83-495a-b7bf-6701bb48be7b" providerId="AD" clId="Web-{00000000-0000-0000-0000-000000000000}" dt="2026-10-21T22:28:48.295" v="2362" actId="20577"/>
        <pc:sldMkLst>
          <pc:docMk/>
          <pc:sldMk cId="655720239" sldId="523"/>
        </pc:sldMkLst>
        <pc:spChg chg="add">
          <ac:chgData name="Stewart, Rhea (STFC,RAL,ISIS)" userId="S::rhea.stewart@stfc.ac.uk::c28262b7-cd83-495a-b7bf-6701bb48be7b" providerId="AD" clId="Web-{00000000-0000-0000-0000-000000000000}" dt="2026-10-21T22:20:38.170" v="2110"/>
          <ac:spMkLst>
            <pc:docMk/>
            <pc:sldMk cId="655720239" sldId="523"/>
            <ac:spMk id="4" creationId="{B977704A-F8B0-72AC-1D52-45D0A90EE79E}"/>
          </ac:spMkLst>
        </pc:spChg>
        <pc:spChg chg="add mod ord">
          <ac:chgData name="Stewart, Rhea (STFC,RAL,ISIS)" userId="S::rhea.stewart@stfc.ac.uk::c28262b7-cd83-495a-b7bf-6701bb48be7b" providerId="AD" clId="Web-{00000000-0000-0000-0000-000000000000}" dt="2026-10-21T22:21:09.582" v="2116"/>
          <ac:spMkLst>
            <pc:docMk/>
            <pc:sldMk cId="655720239" sldId="523"/>
            <ac:spMk id="5" creationId="{7F77F5CB-4F63-6932-9E1A-BF53907108C8}"/>
          </ac:spMkLst>
        </pc:spChg>
        <pc:spChg chg="add mod">
          <ac:chgData name="Stewart, Rhea (STFC,RAL,ISIS)" userId="S::rhea.stewart@stfc.ac.uk::c28262b7-cd83-495a-b7bf-6701bb48be7b" providerId="AD" clId="Web-{00000000-0000-0000-0000-000000000000}" dt="2026-10-21T22:21:29.241" v="2118" actId="20577"/>
          <ac:spMkLst>
            <pc:docMk/>
            <pc:sldMk cId="655720239" sldId="523"/>
            <ac:spMk id="7" creationId="{784FC868-C0EB-70D7-5E5E-301A968987AA}"/>
          </ac:spMkLst>
        </pc:spChg>
        <pc:spChg chg="add mod">
          <ac:chgData name="Stewart, Rhea (STFC,RAL,ISIS)" userId="S::rhea.stewart@stfc.ac.uk::c28262b7-cd83-495a-b7bf-6701bb48be7b" providerId="AD" clId="Web-{00000000-0000-0000-0000-000000000000}" dt="2026-10-21T22:28:48.295" v="2362" actId="20577"/>
          <ac:spMkLst>
            <pc:docMk/>
            <pc:sldMk cId="655720239" sldId="523"/>
            <ac:spMk id="9" creationId="{5C0DC97D-CE74-7635-7559-55B9C9ADBE12}"/>
          </ac:spMkLst>
        </pc:spChg>
        <pc:spChg chg="add mod">
          <ac:chgData name="Stewart, Rhea (STFC,RAL,ISIS)" userId="S::rhea.stewart@stfc.ac.uk::c28262b7-cd83-495a-b7bf-6701bb48be7b" providerId="AD" clId="Web-{00000000-0000-0000-0000-000000000000}" dt="2026-10-21T22:28:44.733" v="2360" actId="20577"/>
          <ac:spMkLst>
            <pc:docMk/>
            <pc:sldMk cId="655720239" sldId="523"/>
            <ac:spMk id="11" creationId="{77E2A17B-D993-A1C4-7BB2-4D77E0F4BFE4}"/>
          </ac:spMkLst>
        </pc:spChg>
        <pc:spChg chg="add mod">
          <ac:chgData name="Stewart, Rhea (STFC,RAL,ISIS)" userId="S::rhea.stewart@stfc.ac.uk::c28262b7-cd83-495a-b7bf-6701bb48be7b" providerId="AD" clId="Web-{00000000-0000-0000-0000-000000000000}" dt="2026-10-21T22:28:39.639" v="2359" actId="20577"/>
          <ac:spMkLst>
            <pc:docMk/>
            <pc:sldMk cId="655720239" sldId="523"/>
            <ac:spMk id="12" creationId="{ED444540-4DF7-B592-E7EE-42D9512F6718}"/>
          </ac:spMkLst>
        </pc:spChg>
        <pc:picChg chg="add mod">
          <ac:chgData name="Stewart, Rhea (STFC,RAL,ISIS)" userId="S::rhea.stewart@stfc.ac.uk::c28262b7-cd83-495a-b7bf-6701bb48be7b" providerId="AD" clId="Web-{00000000-0000-0000-0000-000000000000}" dt="2026-10-21T22:25:30.254" v="2277" actId="1076"/>
          <ac:picMkLst>
            <pc:docMk/>
            <pc:sldMk cId="655720239" sldId="523"/>
            <ac:picMk id="2" creationId="{4916BDC7-D882-2147-0559-40C439CC6BAA}"/>
          </ac:picMkLst>
        </pc:picChg>
      </pc:sldChg>
    </pc:docChg>
  </pc:docChgLst>
  <pc:docChgLst>
    <pc:chgData name="Stewart, Rhea (STFC,RAL,ISIS)" userId="S::rhea.stewart@stfc.ac.uk::c28262b7-cd83-495a-b7bf-6701bb48be7b" providerId="AD" clId="Web-{106246A6-F8B6-640F-5667-EECCAEB93CCA}"/>
    <pc:docChg chg="addSld modSld">
      <pc:chgData name="Stewart, Rhea (STFC,RAL,ISIS)" userId="S::rhea.stewart@stfc.ac.uk::c28262b7-cd83-495a-b7bf-6701bb48be7b" providerId="AD" clId="Web-{106246A6-F8B6-640F-5667-EECCAEB93CCA}" dt="2026-09-30T04:06:38.921" v="802"/>
      <pc:docMkLst>
        <pc:docMk/>
      </pc:docMkLst>
      <pc:sldChg chg="addSp modSp">
        <pc:chgData name="Stewart, Rhea (STFC,RAL,ISIS)" userId="S::rhea.stewart@stfc.ac.uk::c28262b7-cd83-495a-b7bf-6701bb48be7b" providerId="AD" clId="Web-{106246A6-F8B6-640F-5667-EECCAEB93CCA}" dt="2026-09-30T00:16:36.968" v="46" actId="1076"/>
        <pc:sldMkLst>
          <pc:docMk/>
          <pc:sldMk cId="1481826788" sldId="256"/>
        </pc:sldMkLst>
        <pc:spChg chg="mod">
          <ac:chgData name="Stewart, Rhea (STFC,RAL,ISIS)" userId="S::rhea.stewart@stfc.ac.uk::c28262b7-cd83-495a-b7bf-6701bb48be7b" providerId="AD" clId="Web-{106246A6-F8B6-640F-5667-EECCAEB93CCA}" dt="2026-09-30T00:16:36.968" v="46" actId="1076"/>
          <ac:spMkLst>
            <pc:docMk/>
            <pc:sldMk cId="1481826788" sldId="256"/>
            <ac:spMk id="3" creationId="{15A80B9D-A009-468E-DD38-1C459E82E2B8}"/>
          </ac:spMkLst>
        </pc:spChg>
        <pc:spChg chg="mod">
          <ac:chgData name="Stewart, Rhea (STFC,RAL,ISIS)" userId="S::rhea.stewart@stfc.ac.uk::c28262b7-cd83-495a-b7bf-6701bb48be7b" providerId="AD" clId="Web-{106246A6-F8B6-640F-5667-EECCAEB93CCA}" dt="2026-09-30T00:16:14.842" v="43" actId="20577"/>
          <ac:spMkLst>
            <pc:docMk/>
            <pc:sldMk cId="1481826788" sldId="256"/>
            <ac:spMk id="4" creationId="{F317514D-CA92-5C28-8A6F-C434B7EF14DE}"/>
          </ac:spMkLst>
        </pc:spChg>
        <pc:spChg chg="mod">
          <ac:chgData name="Stewart, Rhea (STFC,RAL,ISIS)" userId="S::rhea.stewart@stfc.ac.uk::c28262b7-cd83-495a-b7bf-6701bb48be7b" providerId="AD" clId="Web-{106246A6-F8B6-640F-5667-EECCAEB93CCA}" dt="2026-09-30T00:16:09.560" v="36" actId="1076"/>
          <ac:spMkLst>
            <pc:docMk/>
            <pc:sldMk cId="1481826788" sldId="256"/>
            <ac:spMk id="5" creationId="{F4CC80D5-0EB8-807C-B0E7-140CDCF28F4C}"/>
          </ac:spMkLst>
        </pc:spChg>
        <pc:spChg chg="add mod">
          <ac:chgData name="Stewart, Rhea (STFC,RAL,ISIS)" userId="S::rhea.stewart@stfc.ac.uk::c28262b7-cd83-495a-b7bf-6701bb48be7b" providerId="AD" clId="Web-{106246A6-F8B6-640F-5667-EECCAEB93CCA}" dt="2026-09-30T00:16:21.826" v="44" actId="1076"/>
          <ac:spMkLst>
            <pc:docMk/>
            <pc:sldMk cId="1481826788" sldId="256"/>
            <ac:spMk id="7" creationId="{E852070E-9A77-878E-4644-2C484430D663}"/>
          </ac:spMkLst>
        </pc:spChg>
      </pc:sldChg>
      <pc:sldChg chg="addSp modSp">
        <pc:chgData name="Stewart, Rhea (STFC,RAL,ISIS)" userId="S::rhea.stewart@stfc.ac.uk::c28262b7-cd83-495a-b7bf-6701bb48be7b" providerId="AD" clId="Web-{106246A6-F8B6-640F-5667-EECCAEB93CCA}" dt="2026-09-30T00:41:00.982" v="382" actId="20577"/>
        <pc:sldMkLst>
          <pc:docMk/>
          <pc:sldMk cId="4134994953" sldId="260"/>
        </pc:sldMkLst>
      </pc:sldChg>
      <pc:sldChg chg="addSp modSp">
        <pc:chgData name="Stewart, Rhea (STFC,RAL,ISIS)" userId="S::rhea.stewart@stfc.ac.uk::c28262b7-cd83-495a-b7bf-6701bb48be7b" providerId="AD" clId="Web-{106246A6-F8B6-640F-5667-EECCAEB93CCA}" dt="2026-09-30T00:40:53.419" v="381" actId="20577"/>
        <pc:sldMkLst>
          <pc:docMk/>
          <pc:sldMk cId="3000229439" sldId="261"/>
        </pc:sldMkLst>
      </pc:sldChg>
      <pc:sldChg chg="addSp modSp">
        <pc:chgData name="Stewart, Rhea (STFC,RAL,ISIS)" userId="S::rhea.stewart@stfc.ac.uk::c28262b7-cd83-495a-b7bf-6701bb48be7b" providerId="AD" clId="Web-{106246A6-F8B6-640F-5667-EECCAEB93CCA}" dt="2026-09-30T00:40:45.528" v="379" actId="20577"/>
        <pc:sldMkLst>
          <pc:docMk/>
          <pc:sldMk cId="765818563" sldId="262"/>
        </pc:sldMkLst>
      </pc:sldChg>
      <pc:sldChg chg="addSp modSp">
        <pc:chgData name="Stewart, Rhea (STFC,RAL,ISIS)" userId="S::rhea.stewart@stfc.ac.uk::c28262b7-cd83-495a-b7bf-6701bb48be7b" providerId="AD" clId="Web-{106246A6-F8B6-640F-5667-EECCAEB93CCA}" dt="2026-09-30T00:40:38.372" v="377" actId="20577"/>
        <pc:sldMkLst>
          <pc:docMk/>
          <pc:sldMk cId="205007448" sldId="263"/>
        </pc:sldMkLst>
      </pc:sldChg>
      <pc:sldChg chg="addSp modSp">
        <pc:chgData name="Stewart, Rhea (STFC,RAL,ISIS)" userId="S::rhea.stewart@stfc.ac.uk::c28262b7-cd83-495a-b7bf-6701bb48be7b" providerId="AD" clId="Web-{106246A6-F8B6-640F-5667-EECCAEB93CCA}" dt="2026-09-30T04:05:50.913" v="790" actId="20577"/>
        <pc:sldMkLst>
          <pc:docMk/>
          <pc:sldMk cId="1445101982" sldId="264"/>
        </pc:sldMkLst>
      </pc:sldChg>
      <pc:sldChg chg="addSp modSp">
        <pc:chgData name="Stewart, Rhea (STFC,RAL,ISIS)" userId="S::rhea.stewart@stfc.ac.uk::c28262b7-cd83-495a-b7bf-6701bb48be7b" providerId="AD" clId="Web-{106246A6-F8B6-640F-5667-EECCAEB93CCA}" dt="2026-09-30T04:05:57.054" v="791" actId="20577"/>
        <pc:sldMkLst>
          <pc:docMk/>
          <pc:sldMk cId="2548653677" sldId="265"/>
        </pc:sldMkLst>
      </pc:sldChg>
      <pc:sldChg chg="addSp modSp">
        <pc:chgData name="Stewart, Rhea (STFC,RAL,ISIS)" userId="S::rhea.stewart@stfc.ac.uk::c28262b7-cd83-495a-b7bf-6701bb48be7b" providerId="AD" clId="Web-{106246A6-F8B6-640F-5667-EECCAEB93CCA}" dt="2026-09-30T04:06:20.071" v="799" actId="20577"/>
        <pc:sldMkLst>
          <pc:docMk/>
          <pc:sldMk cId="3837286832" sldId="269"/>
        </pc:sldMkLst>
      </pc:sldChg>
      <pc:sldChg chg="addSp modSp">
        <pc:chgData name="Stewart, Rhea (STFC,RAL,ISIS)" userId="S::rhea.stewart@stfc.ac.uk::c28262b7-cd83-495a-b7bf-6701bb48be7b" providerId="AD" clId="Web-{106246A6-F8B6-640F-5667-EECCAEB93CCA}" dt="2026-09-30T04:05:32.897" v="787" actId="20577"/>
        <pc:sldMkLst>
          <pc:docMk/>
          <pc:sldMk cId="2952327427" sldId="274"/>
        </pc:sldMkLst>
      </pc:sldChg>
      <pc:sldChg chg="addSp modSp">
        <pc:chgData name="Stewart, Rhea (STFC,RAL,ISIS)" userId="S::rhea.stewart@stfc.ac.uk::c28262b7-cd83-495a-b7bf-6701bb48be7b" providerId="AD" clId="Web-{106246A6-F8B6-640F-5667-EECCAEB93CCA}" dt="2026-09-30T04:05:38.819" v="788" actId="20577"/>
        <pc:sldMkLst>
          <pc:docMk/>
          <pc:sldMk cId="3335922245" sldId="275"/>
        </pc:sldMkLst>
      </pc:sldChg>
      <pc:sldChg chg="addSp modSp">
        <pc:chgData name="Stewart, Rhea (STFC,RAL,ISIS)" userId="S::rhea.stewart@stfc.ac.uk::c28262b7-cd83-495a-b7bf-6701bb48be7b" providerId="AD" clId="Web-{106246A6-F8B6-640F-5667-EECCAEB93CCA}" dt="2026-09-30T04:05:45.679" v="789" actId="20577"/>
        <pc:sldMkLst>
          <pc:docMk/>
          <pc:sldMk cId="2435773664" sldId="276"/>
        </pc:sldMkLst>
      </pc:sldChg>
      <pc:sldChg chg="addSp modSp">
        <pc:chgData name="Stewart, Rhea (STFC,RAL,ISIS)" userId="S::rhea.stewart@stfc.ac.uk::c28262b7-cd83-495a-b7bf-6701bb48be7b" providerId="AD" clId="Web-{106246A6-F8B6-640F-5667-EECCAEB93CCA}" dt="2026-09-30T04:06:08.445" v="797" actId="14100"/>
        <pc:sldMkLst>
          <pc:docMk/>
          <pc:sldMk cId="3649573766" sldId="277"/>
        </pc:sldMkLst>
      </pc:sldChg>
      <pc:sldChg chg="addSp modSp">
        <pc:chgData name="Stewart, Rhea (STFC,RAL,ISIS)" userId="S::rhea.stewart@stfc.ac.uk::c28262b7-cd83-495a-b7bf-6701bb48be7b" providerId="AD" clId="Web-{106246A6-F8B6-640F-5667-EECCAEB93CCA}" dt="2026-09-30T04:06:13.680" v="798" actId="20577"/>
        <pc:sldMkLst>
          <pc:docMk/>
          <pc:sldMk cId="3777116102" sldId="278"/>
        </pc:sldMkLst>
      </pc:sldChg>
      <pc:sldChg chg="addSp modSp">
        <pc:chgData name="Stewart, Rhea (STFC,RAL,ISIS)" userId="S::rhea.stewart@stfc.ac.uk::c28262b7-cd83-495a-b7bf-6701bb48be7b" providerId="AD" clId="Web-{106246A6-F8B6-640F-5667-EECCAEB93CCA}" dt="2026-09-30T04:06:25.587" v="800" actId="20577"/>
        <pc:sldMkLst>
          <pc:docMk/>
          <pc:sldMk cId="1070613657" sldId="279"/>
        </pc:sldMkLst>
        <pc:spChg chg="mod">
          <ac:chgData name="Stewart, Rhea (STFC,RAL,ISIS)" userId="S::rhea.stewart@stfc.ac.uk::c28262b7-cd83-495a-b7bf-6701bb48be7b" providerId="AD" clId="Web-{106246A6-F8B6-640F-5667-EECCAEB93CCA}" dt="2026-09-30T01:18:45.221" v="779" actId="20577"/>
          <ac:spMkLst>
            <pc:docMk/>
            <pc:sldMk cId="1070613657" sldId="279"/>
            <ac:spMk id="18" creationId="{95C32816-3C10-A1B7-3102-98BA8F316603}"/>
          </ac:spMkLst>
        </pc:spChg>
        <pc:spChg chg="mod">
          <ac:chgData name="Stewart, Rhea (STFC,RAL,ISIS)" userId="S::rhea.stewart@stfc.ac.uk::c28262b7-cd83-495a-b7bf-6701bb48be7b" providerId="AD" clId="Web-{106246A6-F8B6-640F-5667-EECCAEB93CCA}" dt="2026-09-30T01:18:54.284" v="785" actId="20577"/>
          <ac:spMkLst>
            <pc:docMk/>
            <pc:sldMk cId="1070613657" sldId="279"/>
            <ac:spMk id="25" creationId="{E73C1BFD-47B7-0A7C-C8C0-061382D7F682}"/>
          </ac:spMkLst>
        </pc:spChg>
      </pc:sldChg>
      <pc:sldChg chg="addSp modSp">
        <pc:chgData name="Stewart, Rhea (STFC,RAL,ISIS)" userId="S::rhea.stewart@stfc.ac.uk::c28262b7-cd83-495a-b7bf-6701bb48be7b" providerId="AD" clId="Web-{106246A6-F8B6-640F-5667-EECCAEB93CCA}" dt="2026-09-30T04:06:30.743" v="801" actId="20577"/>
        <pc:sldMkLst>
          <pc:docMk/>
          <pc:sldMk cId="653619974" sldId="280"/>
        </pc:sldMkLst>
        <pc:spChg chg="mod">
          <ac:chgData name="Stewart, Rhea (STFC,RAL,ISIS)" userId="S::rhea.stewart@stfc.ac.uk::c28262b7-cd83-495a-b7bf-6701bb48be7b" providerId="AD" clId="Web-{106246A6-F8B6-640F-5667-EECCAEB93CCA}" dt="2026-09-30T01:17:40.266" v="767" actId="20577"/>
          <ac:spMkLst>
            <pc:docMk/>
            <pc:sldMk cId="653619974" sldId="280"/>
            <ac:spMk id="3" creationId="{B479B584-DF60-4387-955F-C1C28229F557}"/>
          </ac:spMkLst>
        </pc:spChg>
      </pc:sldChg>
      <pc:sldChg chg="addSp delSp modSp">
        <pc:chgData name="Stewart, Rhea (STFC,RAL,ISIS)" userId="S::rhea.stewart@stfc.ac.uk::c28262b7-cd83-495a-b7bf-6701bb48be7b" providerId="AD" clId="Web-{106246A6-F8B6-640F-5667-EECCAEB93CCA}" dt="2026-09-30T04:06:38.921" v="802"/>
        <pc:sldMkLst>
          <pc:docMk/>
          <pc:sldMk cId="407274596" sldId="281"/>
        </pc:sldMkLst>
        <pc:spChg chg="mod">
          <ac:chgData name="Stewart, Rhea (STFC,RAL,ISIS)" userId="S::rhea.stewart@stfc.ac.uk::c28262b7-cd83-495a-b7bf-6701bb48be7b" providerId="AD" clId="Web-{106246A6-F8B6-640F-5667-EECCAEB93CCA}" dt="2026-09-30T00:35:13.343" v="298" actId="20577"/>
          <ac:spMkLst>
            <pc:docMk/>
            <pc:sldMk cId="407274596" sldId="281"/>
            <ac:spMk id="2" creationId="{2CD3F4A2-FA5C-7232-8D34-354FB7A63255}"/>
          </ac:spMkLst>
        </pc:spChg>
        <pc:spChg chg="add mod">
          <ac:chgData name="Stewart, Rhea (STFC,RAL,ISIS)" userId="S::rhea.stewart@stfc.ac.uk::c28262b7-cd83-495a-b7bf-6701bb48be7b" providerId="AD" clId="Web-{106246A6-F8B6-640F-5667-EECCAEB93CCA}" dt="2026-09-30T00:35:09.077" v="297" actId="20577"/>
          <ac:spMkLst>
            <pc:docMk/>
            <pc:sldMk cId="407274596" sldId="281"/>
            <ac:spMk id="3" creationId="{A9E25D9C-E0EC-F62C-0391-CE5328DFC098}"/>
          </ac:spMkLst>
        </pc:spChg>
        <pc:spChg chg="mod">
          <ac:chgData name="Stewart, Rhea (STFC,RAL,ISIS)" userId="S::rhea.stewart@stfc.ac.uk::c28262b7-cd83-495a-b7bf-6701bb48be7b" providerId="AD" clId="Web-{106246A6-F8B6-640F-5667-EECCAEB93CCA}" dt="2026-09-30T00:34:18.450" v="289" actId="1076"/>
          <ac:spMkLst>
            <pc:docMk/>
            <pc:sldMk cId="407274596" sldId="281"/>
            <ac:spMk id="5" creationId="{A189169F-67C7-C2C4-A729-3CCE2516E99F}"/>
          </ac:spMkLst>
        </pc:spChg>
        <pc:spChg chg="add mod">
          <ac:chgData name="Stewart, Rhea (STFC,RAL,ISIS)" userId="S::rhea.stewart@stfc.ac.uk::c28262b7-cd83-495a-b7bf-6701bb48be7b" providerId="AD" clId="Web-{106246A6-F8B6-640F-5667-EECCAEB93CCA}" dt="2026-09-30T00:23:20.218" v="84"/>
          <ac:spMkLst>
            <pc:docMk/>
            <pc:sldMk cId="407274596" sldId="281"/>
            <ac:spMk id="6" creationId="{DC833F23-713A-2739-04E0-8BC7724ECDDA}"/>
          </ac:spMkLst>
        </pc:spChg>
        <pc:spChg chg="add mod">
          <ac:chgData name="Stewart, Rhea (STFC,RAL,ISIS)" userId="S::rhea.stewart@stfc.ac.uk::c28262b7-cd83-495a-b7bf-6701bb48be7b" providerId="AD" clId="Web-{106246A6-F8B6-640F-5667-EECCAEB93CCA}" dt="2026-09-30T00:22:22.779" v="77"/>
          <ac:spMkLst>
            <pc:docMk/>
            <pc:sldMk cId="407274596" sldId="281"/>
            <ac:spMk id="7" creationId="{65229C7C-1BAE-698F-8E44-64B2836F1867}"/>
          </ac:spMkLst>
        </pc:spChg>
        <pc:spChg chg="add mod">
          <ac:chgData name="Stewart, Rhea (STFC,RAL,ISIS)" userId="S::rhea.stewart@stfc.ac.uk::c28262b7-cd83-495a-b7bf-6701bb48be7b" providerId="AD" clId="Web-{106246A6-F8B6-640F-5667-EECCAEB93CCA}" dt="2026-09-30T00:31:31.974" v="256" actId="14100"/>
          <ac:spMkLst>
            <pc:docMk/>
            <pc:sldMk cId="407274596" sldId="281"/>
            <ac:spMk id="8" creationId="{EF9385C9-2504-273C-E3FA-8746570752BA}"/>
          </ac:spMkLst>
        </pc:spChg>
        <pc:spChg chg="add mod">
          <ac:chgData name="Stewart, Rhea (STFC,RAL,ISIS)" userId="S::rhea.stewart@stfc.ac.uk::c28262b7-cd83-495a-b7bf-6701bb48be7b" providerId="AD" clId="Web-{106246A6-F8B6-640F-5667-EECCAEB93CCA}" dt="2026-09-30T00:34:50.389" v="294" actId="20577"/>
          <ac:spMkLst>
            <pc:docMk/>
            <pc:sldMk cId="407274596" sldId="281"/>
            <ac:spMk id="12" creationId="{2B79FB0B-F84A-3655-2D73-035C002885E9}"/>
          </ac:spMkLst>
        </pc:spChg>
        <pc:spChg chg="add mod">
          <ac:chgData name="Stewart, Rhea (STFC,RAL,ISIS)" userId="S::rhea.stewart@stfc.ac.uk::c28262b7-cd83-495a-b7bf-6701bb48be7b" providerId="AD" clId="Web-{106246A6-F8B6-640F-5667-EECCAEB93CCA}" dt="2026-09-30T00:34:40.498" v="292" actId="20577"/>
          <ac:spMkLst>
            <pc:docMk/>
            <pc:sldMk cId="407274596" sldId="281"/>
            <ac:spMk id="18" creationId="{CC9A238D-779C-7E2B-4736-2B5CD81740A8}"/>
          </ac:spMkLst>
        </pc:spChg>
        <pc:spChg chg="add mod">
          <ac:chgData name="Stewart, Rhea (STFC,RAL,ISIS)" userId="S::rhea.stewart@stfc.ac.uk::c28262b7-cd83-495a-b7bf-6701bb48be7b" providerId="AD" clId="Web-{106246A6-F8B6-640F-5667-EECCAEB93CCA}" dt="2026-09-30T00:34:29.232" v="290" actId="20577"/>
          <ac:spMkLst>
            <pc:docMk/>
            <pc:sldMk cId="407274596" sldId="281"/>
            <ac:spMk id="20" creationId="{37D258FC-423E-954A-CEBF-F3AB0D414F67}"/>
          </ac:spMkLst>
        </pc:spChg>
        <pc:spChg chg="add mod">
          <ac:chgData name="Stewart, Rhea (STFC,RAL,ISIS)" userId="S::rhea.stewart@stfc.ac.uk::c28262b7-cd83-495a-b7bf-6701bb48be7b" providerId="AD" clId="Web-{106246A6-F8B6-640F-5667-EECCAEB93CCA}" dt="2026-09-30T00:34:56.076" v="295" actId="20577"/>
          <ac:spMkLst>
            <pc:docMk/>
            <pc:sldMk cId="407274596" sldId="281"/>
            <ac:spMk id="21" creationId="{6D9C180C-F3BC-BCF9-209D-4F734BDA5A7D}"/>
          </ac:spMkLst>
        </pc:spChg>
        <pc:spChg chg="add mod">
          <ac:chgData name="Stewart, Rhea (STFC,RAL,ISIS)" userId="S::rhea.stewart@stfc.ac.uk::c28262b7-cd83-495a-b7bf-6701bb48be7b" providerId="AD" clId="Web-{106246A6-F8B6-640F-5667-EECCAEB93CCA}" dt="2026-09-30T00:34:45.373" v="293" actId="20577"/>
          <ac:spMkLst>
            <pc:docMk/>
            <pc:sldMk cId="407274596" sldId="281"/>
            <ac:spMk id="22" creationId="{45447252-5AB2-EEEB-8FDE-1C1F3D356255}"/>
          </ac:spMkLst>
        </pc:spChg>
        <pc:spChg chg="add mod">
          <ac:chgData name="Stewart, Rhea (STFC,RAL,ISIS)" userId="S::rhea.stewart@stfc.ac.uk::c28262b7-cd83-495a-b7bf-6701bb48be7b" providerId="AD" clId="Web-{106246A6-F8B6-640F-5667-EECCAEB93CCA}" dt="2026-09-30T00:34:35.810" v="291" actId="20577"/>
          <ac:spMkLst>
            <pc:docMk/>
            <pc:sldMk cId="407274596" sldId="281"/>
            <ac:spMk id="25" creationId="{3D1DA4BF-C0BE-B896-DD79-C006E96C13E2}"/>
          </ac:spMkLst>
        </pc:spChg>
        <pc:spChg chg="add mod">
          <ac:chgData name="Stewart, Rhea (STFC,RAL,ISIS)" userId="S::rhea.stewart@stfc.ac.uk::c28262b7-cd83-495a-b7bf-6701bb48be7b" providerId="AD" clId="Web-{106246A6-F8B6-640F-5667-EECCAEB93CCA}" dt="2026-09-30T00:35:04.921" v="296" actId="20577"/>
          <ac:spMkLst>
            <pc:docMk/>
            <pc:sldMk cId="407274596" sldId="281"/>
            <ac:spMk id="26" creationId="{FDEF8925-BDB6-3455-68D5-3FB4A1D331BC}"/>
          </ac:spMkLst>
        </pc:spChg>
        <pc:spChg chg="add mod ord">
          <ac:chgData name="Stewart, Rhea (STFC,RAL,ISIS)" userId="S::rhea.stewart@stfc.ac.uk::c28262b7-cd83-495a-b7bf-6701bb48be7b" providerId="AD" clId="Web-{106246A6-F8B6-640F-5667-EECCAEB93CCA}" dt="2026-09-30T00:34:07.324" v="288"/>
          <ac:spMkLst>
            <pc:docMk/>
            <pc:sldMk cId="407274596" sldId="281"/>
            <ac:spMk id="27" creationId="{E1AA40D5-E648-769B-7EBA-EE96568583EB}"/>
          </ac:spMkLst>
        </pc:spChg>
        <pc:spChg chg="add mod">
          <ac:chgData name="Stewart, Rhea (STFC,RAL,ISIS)" userId="S::rhea.stewart@stfc.ac.uk::c28262b7-cd83-495a-b7bf-6701bb48be7b" providerId="AD" clId="Web-{106246A6-F8B6-640F-5667-EECCAEB93CCA}" dt="2026-09-30T00:45:27.977" v="602" actId="20577"/>
          <ac:spMkLst>
            <pc:docMk/>
            <pc:sldMk cId="407274596" sldId="281"/>
            <ac:spMk id="30" creationId="{87A64145-7077-32F4-7421-50AED4F710BB}"/>
          </ac:spMkLst>
        </pc:spChg>
        <pc:spChg chg="add mod">
          <ac:chgData name="Stewart, Rhea (STFC,RAL,ISIS)" userId="S::rhea.stewart@stfc.ac.uk::c28262b7-cd83-495a-b7bf-6701bb48be7b" providerId="AD" clId="Web-{106246A6-F8B6-640F-5667-EECCAEB93CCA}" dt="2026-09-30T01:16:03.637" v="761" actId="1076"/>
          <ac:spMkLst>
            <pc:docMk/>
            <pc:sldMk cId="407274596" sldId="281"/>
            <ac:spMk id="33" creationId="{9213AA5F-3FE7-E467-68CE-8ACF558EE43A}"/>
          </ac:spMkLst>
        </pc:spChg>
        <pc:cxnChg chg="add mod">
          <ac:chgData name="Stewart, Rhea (STFC,RAL,ISIS)" userId="S::rhea.stewart@stfc.ac.uk::c28262b7-cd83-495a-b7bf-6701bb48be7b" providerId="AD" clId="Web-{106246A6-F8B6-640F-5667-EECCAEB93CCA}" dt="2026-09-30T00:24:17.408" v="94" actId="1076"/>
          <ac:cxnSpMkLst>
            <pc:docMk/>
            <pc:sldMk cId="407274596" sldId="281"/>
            <ac:cxnSpMk id="9" creationId="{AD415048-ACC8-4809-10A1-84B9E6C05405}"/>
          </ac:cxnSpMkLst>
        </pc:cxnChg>
        <pc:cxnChg chg="add mod">
          <ac:chgData name="Stewart, Rhea (STFC,RAL,ISIS)" userId="S::rhea.stewart@stfc.ac.uk::c28262b7-cd83-495a-b7bf-6701bb48be7b" providerId="AD" clId="Web-{106246A6-F8B6-640F-5667-EECCAEB93CCA}" dt="2026-09-30T00:24:28.143" v="95" actId="1076"/>
          <ac:cxnSpMkLst>
            <pc:docMk/>
            <pc:sldMk cId="407274596" sldId="281"/>
            <ac:cxnSpMk id="11" creationId="{C0C60DC5-4C0F-1A86-E733-1687ADBBC4A5}"/>
          </ac:cxnSpMkLst>
        </pc:cxnChg>
        <pc:cxnChg chg="add mod">
          <ac:chgData name="Stewart, Rhea (STFC,RAL,ISIS)" userId="S::rhea.stewart@stfc.ac.uk::c28262b7-cd83-495a-b7bf-6701bb48be7b" providerId="AD" clId="Web-{106246A6-F8B6-640F-5667-EECCAEB93CCA}" dt="2026-09-30T00:26:56.884" v="161" actId="1076"/>
          <ac:cxnSpMkLst>
            <pc:docMk/>
            <pc:sldMk cId="407274596" sldId="281"/>
            <ac:cxnSpMk id="19" creationId="{5F120D3C-4A3D-6DE8-944D-76B965EE0AF9}"/>
          </ac:cxnSpMkLst>
        </pc:cxnChg>
        <pc:cxnChg chg="add mod">
          <ac:chgData name="Stewart, Rhea (STFC,RAL,ISIS)" userId="S::rhea.stewart@stfc.ac.uk::c28262b7-cd83-495a-b7bf-6701bb48be7b" providerId="AD" clId="Web-{106246A6-F8B6-640F-5667-EECCAEB93CCA}" dt="2026-09-30T00:29:38.938" v="213" actId="1076"/>
          <ac:cxnSpMkLst>
            <pc:docMk/>
            <pc:sldMk cId="407274596" sldId="281"/>
            <ac:cxnSpMk id="23" creationId="{F0417668-C308-B31E-5B85-17ED1937DCA1}"/>
          </ac:cxnSpMkLst>
        </pc:cxnChg>
      </pc:sldChg>
    </pc:docChg>
  </pc:docChgLst>
  <pc:docChgLst>
    <pc:chgData name="Stewart, Rhea (STFC,RAL,ISIS)" userId="S::rhea.stewart@stfc.ac.uk::c28262b7-cd83-495a-b7bf-6701bb48be7b" providerId="AD" clId="Web-{34B8DBB4-60C5-1FA5-0776-38F483D4367E}"/>
    <pc:docChg chg="modSld">
      <pc:chgData name="Stewart, Rhea (STFC,RAL,ISIS)" userId="S::rhea.stewart@stfc.ac.uk::c28262b7-cd83-495a-b7bf-6701bb48be7b" providerId="AD" clId="Web-{34B8DBB4-60C5-1FA5-0776-38F483D4367E}" dt="2026-10-14T16:34:10.501" v="26" actId="20577"/>
      <pc:docMkLst>
        <pc:docMk/>
      </pc:docMkLst>
      <pc:sldChg chg="modSp">
        <pc:chgData name="Stewart, Rhea (STFC,RAL,ISIS)" userId="S::rhea.stewart@stfc.ac.uk::c28262b7-cd83-495a-b7bf-6701bb48be7b" providerId="AD" clId="Web-{34B8DBB4-60C5-1FA5-0776-38F483D4367E}" dt="2026-10-14T16:34:10.501" v="26" actId="20577"/>
        <pc:sldMkLst>
          <pc:docMk/>
          <pc:sldMk cId="1481826788" sldId="256"/>
        </pc:sldMkLst>
        <pc:spChg chg="mod">
          <ac:chgData name="Stewart, Rhea (STFC,RAL,ISIS)" userId="S::rhea.stewart@stfc.ac.uk::c28262b7-cd83-495a-b7bf-6701bb48be7b" providerId="AD" clId="Web-{34B8DBB4-60C5-1FA5-0776-38F483D4367E}" dt="2026-10-14T16:33:40.859" v="12" actId="20577"/>
          <ac:spMkLst>
            <pc:docMk/>
            <pc:sldMk cId="1481826788" sldId="256"/>
            <ac:spMk id="2" creationId="{B39B5CD0-94BB-02A9-D0D6-755513A2911E}"/>
          </ac:spMkLst>
        </pc:spChg>
        <pc:spChg chg="mod">
          <ac:chgData name="Stewart, Rhea (STFC,RAL,ISIS)" userId="S::rhea.stewart@stfc.ac.uk::c28262b7-cd83-495a-b7bf-6701bb48be7b" providerId="AD" clId="Web-{34B8DBB4-60C5-1FA5-0776-38F483D4367E}" dt="2026-10-14T16:33:55.407" v="19" actId="20577"/>
          <ac:spMkLst>
            <pc:docMk/>
            <pc:sldMk cId="1481826788" sldId="256"/>
            <ac:spMk id="4" creationId="{F317514D-CA92-5C28-8A6F-C434B7EF14DE}"/>
          </ac:spMkLst>
        </pc:spChg>
        <pc:spChg chg="mod">
          <ac:chgData name="Stewart, Rhea (STFC,RAL,ISIS)" userId="S::rhea.stewart@stfc.ac.uk::c28262b7-cd83-495a-b7bf-6701bb48be7b" providerId="AD" clId="Web-{34B8DBB4-60C5-1FA5-0776-38F483D4367E}" dt="2026-10-14T16:34:10.501" v="26" actId="20577"/>
          <ac:spMkLst>
            <pc:docMk/>
            <pc:sldMk cId="1481826788" sldId="256"/>
            <ac:spMk id="5" creationId="{F4CC80D5-0EB8-807C-B0E7-140CDCF28F4C}"/>
          </ac:spMkLst>
        </pc:spChg>
      </pc:sldChg>
    </pc:docChg>
  </pc:docChgLst>
  <pc:docChgLst>
    <pc:chgData name="Stewart, Rhea (STFC,RAL,ISIS)" userId="S::rhea.stewart@stfc.ac.uk::c28262b7-cd83-495a-b7bf-6701bb48be7b" providerId="AD" clId="Web-{66AB3B50-CE2D-626A-0ADF-956B6D9E1C05}"/>
    <pc:docChg chg="modSld">
      <pc:chgData name="Stewart, Rhea (STFC,RAL,ISIS)" userId="S::rhea.stewart@stfc.ac.uk::c28262b7-cd83-495a-b7bf-6701bb48be7b" providerId="AD" clId="Web-{66AB3B50-CE2D-626A-0ADF-956B6D9E1C05}" dt="2026-09-29T00:46:48.054" v="73" actId="1076"/>
      <pc:docMkLst>
        <pc:docMk/>
      </pc:docMkLst>
      <pc:sldChg chg="addSp delSp modSp">
        <pc:chgData name="Stewart, Rhea (STFC,RAL,ISIS)" userId="S::rhea.stewart@stfc.ac.uk::c28262b7-cd83-495a-b7bf-6701bb48be7b" providerId="AD" clId="Web-{66AB3B50-CE2D-626A-0ADF-956B6D9E1C05}" dt="2026-09-29T00:35:21.499" v="52" actId="1076"/>
        <pc:sldMkLst>
          <pc:docMk/>
          <pc:sldMk cId="3000229439" sldId="261"/>
        </pc:sldMkLst>
        <pc:spChg chg="mod">
          <ac:chgData name="Stewart, Rhea (STFC,RAL,ISIS)" userId="S::rhea.stewart@stfc.ac.uk::c28262b7-cd83-495a-b7bf-6701bb48be7b" providerId="AD" clId="Web-{66AB3B50-CE2D-626A-0ADF-956B6D9E1C05}" dt="2026-09-29T00:35:21.452" v="49" actId="1076"/>
          <ac:spMkLst>
            <pc:docMk/>
            <pc:sldMk cId="3000229439" sldId="261"/>
            <ac:spMk id="14" creationId="{EBECCFC9-2849-BDEA-E505-B533206E5467}"/>
          </ac:spMkLst>
        </pc:spChg>
        <pc:spChg chg="mod">
          <ac:chgData name="Stewart, Rhea (STFC,RAL,ISIS)" userId="S::rhea.stewart@stfc.ac.uk::c28262b7-cd83-495a-b7bf-6701bb48be7b" providerId="AD" clId="Web-{66AB3B50-CE2D-626A-0ADF-956B6D9E1C05}" dt="2026-09-29T00:35:21.452" v="51" actId="1076"/>
          <ac:spMkLst>
            <pc:docMk/>
            <pc:sldMk cId="3000229439" sldId="261"/>
            <ac:spMk id="16" creationId="{5178ABAD-204E-281B-D292-B06D027A9ADC}"/>
          </ac:spMkLst>
        </pc:spChg>
        <pc:spChg chg="mod">
          <ac:chgData name="Stewart, Rhea (STFC,RAL,ISIS)" userId="S::rhea.stewart@stfc.ac.uk::c28262b7-cd83-495a-b7bf-6701bb48be7b" providerId="AD" clId="Web-{66AB3B50-CE2D-626A-0ADF-956B6D9E1C05}" dt="2026-09-29T00:19:31.314" v="25" actId="20577"/>
          <ac:spMkLst>
            <pc:docMk/>
            <pc:sldMk cId="3000229439" sldId="261"/>
            <ac:spMk id="18" creationId="{E98C21C9-B605-312C-585D-880E5868EFC8}"/>
          </ac:spMkLst>
        </pc:spChg>
        <pc:picChg chg="mod">
          <ac:chgData name="Stewart, Rhea (STFC,RAL,ISIS)" userId="S::rhea.stewart@stfc.ac.uk::c28262b7-cd83-495a-b7bf-6701bb48be7b" providerId="AD" clId="Web-{66AB3B50-CE2D-626A-0ADF-956B6D9E1C05}" dt="2026-09-29T00:35:21.499" v="52" actId="1076"/>
          <ac:picMkLst>
            <pc:docMk/>
            <pc:sldMk cId="3000229439" sldId="261"/>
            <ac:picMk id="3" creationId="{B021748E-8876-0278-8971-E49C6B6847BD}"/>
          </ac:picMkLst>
        </pc:picChg>
        <pc:picChg chg="mod">
          <ac:chgData name="Stewart, Rhea (STFC,RAL,ISIS)" userId="S::rhea.stewart@stfc.ac.uk::c28262b7-cd83-495a-b7bf-6701bb48be7b" providerId="AD" clId="Web-{66AB3B50-CE2D-626A-0ADF-956B6D9E1C05}" dt="2026-09-29T00:35:21.436" v="48" actId="1076"/>
          <ac:picMkLst>
            <pc:docMk/>
            <pc:sldMk cId="3000229439" sldId="261"/>
            <ac:picMk id="6" creationId="{0C6D5DD7-9231-4C79-D1A6-2C6D74A29421}"/>
          </ac:picMkLst>
        </pc:picChg>
        <pc:cxnChg chg="mod">
          <ac:chgData name="Stewart, Rhea (STFC,RAL,ISIS)" userId="S::rhea.stewart@stfc.ac.uk::c28262b7-cd83-495a-b7bf-6701bb48be7b" providerId="AD" clId="Web-{66AB3B50-CE2D-626A-0ADF-956B6D9E1C05}" dt="2026-09-29T00:35:21.452" v="50" actId="1076"/>
          <ac:cxnSpMkLst>
            <pc:docMk/>
            <pc:sldMk cId="3000229439" sldId="261"/>
            <ac:cxnSpMk id="15" creationId="{FD4B09FF-8FC3-71EC-9BDF-D78E73F7F3A3}"/>
          </ac:cxnSpMkLst>
        </pc:cxnChg>
      </pc:sldChg>
      <pc:sldChg chg="addSp delSp modSp">
        <pc:chgData name="Stewart, Rhea (STFC,RAL,ISIS)" userId="S::rhea.stewart@stfc.ac.uk::c28262b7-cd83-495a-b7bf-6701bb48be7b" providerId="AD" clId="Web-{66AB3B50-CE2D-626A-0ADF-956B6D9E1C05}" dt="2026-09-29T00:45:23.301" v="66" actId="1076"/>
        <pc:sldMkLst>
          <pc:docMk/>
          <pc:sldMk cId="765818563" sldId="262"/>
        </pc:sldMkLst>
        <pc:spChg chg="mod">
          <ac:chgData name="Stewart, Rhea (STFC,RAL,ISIS)" userId="S::rhea.stewart@stfc.ac.uk::c28262b7-cd83-495a-b7bf-6701bb48be7b" providerId="AD" clId="Web-{66AB3B50-CE2D-626A-0ADF-956B6D9E1C05}" dt="2026-09-29T00:44:39.472" v="61" actId="1076"/>
          <ac:spMkLst>
            <pc:docMk/>
            <pc:sldMk cId="765818563" sldId="262"/>
            <ac:spMk id="4" creationId="{81389669-2636-EE8B-B7F6-9D1467C0F204}"/>
          </ac:spMkLst>
        </pc:spChg>
        <pc:spChg chg="add mod">
          <ac:chgData name="Stewart, Rhea (STFC,RAL,ISIS)" userId="S::rhea.stewart@stfc.ac.uk::c28262b7-cd83-495a-b7bf-6701bb48be7b" providerId="AD" clId="Web-{66AB3B50-CE2D-626A-0ADF-956B6D9E1C05}" dt="2026-09-29T00:19:46.393" v="39" actId="20577"/>
          <ac:spMkLst>
            <pc:docMk/>
            <pc:sldMk cId="765818563" sldId="262"/>
            <ac:spMk id="7" creationId="{91C4214A-D19F-B84F-0C58-5A2AD5FE3372}"/>
          </ac:spMkLst>
        </pc:spChg>
        <pc:spChg chg="add mod">
          <ac:chgData name="Stewart, Rhea (STFC,RAL,ISIS)" userId="S::rhea.stewart@stfc.ac.uk::c28262b7-cd83-495a-b7bf-6701bb48be7b" providerId="AD" clId="Web-{66AB3B50-CE2D-626A-0ADF-956B6D9E1C05}" dt="2026-09-29T00:45:12.067" v="65" actId="1076"/>
          <ac:spMkLst>
            <pc:docMk/>
            <pc:sldMk cId="765818563" sldId="262"/>
            <ac:spMk id="10" creationId="{DE7570E2-ACB3-17DA-ABA5-F124B74C2B18}"/>
          </ac:spMkLst>
        </pc:spChg>
        <pc:spChg chg="mod">
          <ac:chgData name="Stewart, Rhea (STFC,RAL,ISIS)" userId="S::rhea.stewart@stfc.ac.uk::c28262b7-cd83-495a-b7bf-6701bb48be7b" providerId="AD" clId="Web-{66AB3B50-CE2D-626A-0ADF-956B6D9E1C05}" dt="2026-09-29T00:45:23.301" v="66" actId="1076"/>
          <ac:spMkLst>
            <pc:docMk/>
            <pc:sldMk cId="765818563" sldId="262"/>
            <ac:spMk id="11" creationId="{F4626641-DE83-11E8-F791-C9DB3FBC6574}"/>
          </ac:spMkLst>
        </pc:spChg>
        <pc:spChg chg="add">
          <ac:chgData name="Stewart, Rhea (STFC,RAL,ISIS)" userId="S::rhea.stewart@stfc.ac.uk::c28262b7-cd83-495a-b7bf-6701bb48be7b" providerId="AD" clId="Web-{66AB3B50-CE2D-626A-0ADF-956B6D9E1C05}" dt="2026-09-29T00:43:53.126" v="54"/>
          <ac:spMkLst>
            <pc:docMk/>
            <pc:sldMk cId="765818563" sldId="262"/>
            <ac:spMk id="13" creationId="{FE755C84-87D2-2C1B-10BD-D8E3E9C9FF95}"/>
          </ac:spMkLst>
        </pc:spChg>
        <pc:spChg chg="add">
          <ac:chgData name="Stewart, Rhea (STFC,RAL,ISIS)" userId="S::rhea.stewart@stfc.ac.uk::c28262b7-cd83-495a-b7bf-6701bb48be7b" providerId="AD" clId="Web-{66AB3B50-CE2D-626A-0ADF-956B6D9E1C05}" dt="2026-09-29T00:43:53.126" v="54"/>
          <ac:spMkLst>
            <pc:docMk/>
            <pc:sldMk cId="765818563" sldId="262"/>
            <ac:spMk id="15" creationId="{6498FE23-1EBF-8E2A-BC90-E8EFD3AF6DE3}"/>
          </ac:spMkLst>
        </pc:spChg>
        <pc:spChg chg="add">
          <ac:chgData name="Stewart, Rhea (STFC,RAL,ISIS)" userId="S::rhea.stewart@stfc.ac.uk::c28262b7-cd83-495a-b7bf-6701bb48be7b" providerId="AD" clId="Web-{66AB3B50-CE2D-626A-0ADF-956B6D9E1C05}" dt="2026-09-29T00:43:53.126" v="54"/>
          <ac:spMkLst>
            <pc:docMk/>
            <pc:sldMk cId="765818563" sldId="262"/>
            <ac:spMk id="16" creationId="{D85A9B53-86C2-FD8E-8324-B1A77966072F}"/>
          </ac:spMkLst>
        </pc:spChg>
        <pc:spChg chg="add">
          <ac:chgData name="Stewart, Rhea (STFC,RAL,ISIS)" userId="S::rhea.stewart@stfc.ac.uk::c28262b7-cd83-495a-b7bf-6701bb48be7b" providerId="AD" clId="Web-{66AB3B50-CE2D-626A-0ADF-956B6D9E1C05}" dt="2026-09-29T00:43:53.126" v="54"/>
          <ac:spMkLst>
            <pc:docMk/>
            <pc:sldMk cId="765818563" sldId="262"/>
            <ac:spMk id="17" creationId="{B2064A95-9B57-DC7A-A36D-7BCF08921417}"/>
          </ac:spMkLst>
        </pc:spChg>
        <pc:spChg chg="add">
          <ac:chgData name="Stewart, Rhea (STFC,RAL,ISIS)" userId="S::rhea.stewart@stfc.ac.uk::c28262b7-cd83-495a-b7bf-6701bb48be7b" providerId="AD" clId="Web-{66AB3B50-CE2D-626A-0ADF-956B6D9E1C05}" dt="2026-09-29T00:43:53.126" v="54"/>
          <ac:spMkLst>
            <pc:docMk/>
            <pc:sldMk cId="765818563" sldId="262"/>
            <ac:spMk id="20" creationId="{AD05A45D-2A5A-6B32-9DA9-501C8B4D8BFA}"/>
          </ac:spMkLst>
        </pc:spChg>
        <pc:spChg chg="add">
          <ac:chgData name="Stewart, Rhea (STFC,RAL,ISIS)" userId="S::rhea.stewart@stfc.ac.uk::c28262b7-cd83-495a-b7bf-6701bb48be7b" providerId="AD" clId="Web-{66AB3B50-CE2D-626A-0ADF-956B6D9E1C05}" dt="2026-09-29T00:43:53.126" v="54"/>
          <ac:spMkLst>
            <pc:docMk/>
            <pc:sldMk cId="765818563" sldId="262"/>
            <ac:spMk id="21" creationId="{E60A7733-2830-A006-AFC9-C5D86AB56408}"/>
          </ac:spMkLst>
        </pc:spChg>
        <pc:spChg chg="add">
          <ac:chgData name="Stewart, Rhea (STFC,RAL,ISIS)" userId="S::rhea.stewart@stfc.ac.uk::c28262b7-cd83-495a-b7bf-6701bb48be7b" providerId="AD" clId="Web-{66AB3B50-CE2D-626A-0ADF-956B6D9E1C05}" dt="2026-09-29T00:43:53.126" v="54"/>
          <ac:spMkLst>
            <pc:docMk/>
            <pc:sldMk cId="765818563" sldId="262"/>
            <ac:spMk id="22" creationId="{A3014F34-4241-21DA-1430-B880A5DB89B6}"/>
          </ac:spMkLst>
        </pc:spChg>
        <pc:spChg chg="add">
          <ac:chgData name="Stewart, Rhea (STFC,RAL,ISIS)" userId="S::rhea.stewart@stfc.ac.uk::c28262b7-cd83-495a-b7bf-6701bb48be7b" providerId="AD" clId="Web-{66AB3B50-CE2D-626A-0ADF-956B6D9E1C05}" dt="2026-09-29T00:43:53.126" v="54"/>
          <ac:spMkLst>
            <pc:docMk/>
            <pc:sldMk cId="765818563" sldId="262"/>
            <ac:spMk id="24" creationId="{B87B8E80-B227-E583-A7B8-199D403EE5D7}"/>
          </ac:spMkLst>
        </pc:spChg>
        <pc:spChg chg="add">
          <ac:chgData name="Stewart, Rhea (STFC,RAL,ISIS)" userId="S::rhea.stewart@stfc.ac.uk::c28262b7-cd83-495a-b7bf-6701bb48be7b" providerId="AD" clId="Web-{66AB3B50-CE2D-626A-0ADF-956B6D9E1C05}" dt="2026-09-29T00:43:53.126" v="54"/>
          <ac:spMkLst>
            <pc:docMk/>
            <pc:sldMk cId="765818563" sldId="262"/>
            <ac:spMk id="26" creationId="{4DDABF91-E4FB-DA52-B97B-DB409C0098D6}"/>
          </ac:spMkLst>
        </pc:spChg>
        <pc:grpChg chg="mod">
          <ac:chgData name="Stewart, Rhea (STFC,RAL,ISIS)" userId="S::rhea.stewart@stfc.ac.uk::c28262b7-cd83-495a-b7bf-6701bb48be7b" providerId="AD" clId="Web-{66AB3B50-CE2D-626A-0ADF-956B6D9E1C05}" dt="2026-09-29T00:45:06.613" v="63" actId="1076"/>
          <ac:grpSpMkLst>
            <pc:docMk/>
            <pc:sldMk cId="765818563" sldId="262"/>
            <ac:grpSpMk id="9" creationId="{D458EEF7-CDDF-EA77-8C5D-D9B9F7DD38C0}"/>
          </ac:grpSpMkLst>
        </pc:grpChg>
      </pc:sldChg>
      <pc:sldChg chg="addSp delSp modSp">
        <pc:chgData name="Stewart, Rhea (STFC,RAL,ISIS)" userId="S::rhea.stewart@stfc.ac.uk::c28262b7-cd83-495a-b7bf-6701bb48be7b" providerId="AD" clId="Web-{66AB3B50-CE2D-626A-0ADF-956B6D9E1C05}" dt="2026-09-29T00:46:48.054" v="73" actId="1076"/>
        <pc:sldMkLst>
          <pc:docMk/>
          <pc:sldMk cId="1445101982" sldId="264"/>
        </pc:sldMkLst>
        <pc:spChg chg="add mod">
          <ac:chgData name="Stewart, Rhea (STFC,RAL,ISIS)" userId="S::rhea.stewart@stfc.ac.uk::c28262b7-cd83-495a-b7bf-6701bb48be7b" providerId="AD" clId="Web-{66AB3B50-CE2D-626A-0ADF-956B6D9E1C05}" dt="2026-09-29T00:21:54.246" v="47" actId="20577"/>
          <ac:spMkLst>
            <pc:docMk/>
            <pc:sldMk cId="1445101982" sldId="264"/>
            <ac:spMk id="7" creationId="{9F9DCAE7-9D7A-945E-28D8-EE413E05B1DE}"/>
          </ac:spMkLst>
        </pc:spChg>
        <pc:spChg chg="add mod">
          <ac:chgData name="Stewart, Rhea (STFC,RAL,ISIS)" userId="S::rhea.stewart@stfc.ac.uk::c28262b7-cd83-495a-b7bf-6701bb48be7b" providerId="AD" clId="Web-{66AB3B50-CE2D-626A-0ADF-956B6D9E1C05}" dt="2026-09-29T00:46:48.039" v="70" actId="1076"/>
          <ac:spMkLst>
            <pc:docMk/>
            <pc:sldMk cId="1445101982" sldId="264"/>
            <ac:spMk id="9" creationId="{98C4A8E8-EB9C-8C30-D93E-00D154D2FC27}"/>
          </ac:spMkLst>
        </pc:spChg>
        <pc:spChg chg="add mod">
          <ac:chgData name="Stewart, Rhea (STFC,RAL,ISIS)" userId="S::rhea.stewart@stfc.ac.uk::c28262b7-cd83-495a-b7bf-6701bb48be7b" providerId="AD" clId="Web-{66AB3B50-CE2D-626A-0ADF-956B6D9E1C05}" dt="2026-09-29T00:46:48.039" v="71" actId="1076"/>
          <ac:spMkLst>
            <pc:docMk/>
            <pc:sldMk cId="1445101982" sldId="264"/>
            <ac:spMk id="10" creationId="{ACC0A6AA-DE66-2077-D2EF-445BCC11441D}"/>
          </ac:spMkLst>
        </pc:spChg>
        <pc:spChg chg="add mod">
          <ac:chgData name="Stewart, Rhea (STFC,RAL,ISIS)" userId="S::rhea.stewart@stfc.ac.uk::c28262b7-cd83-495a-b7bf-6701bb48be7b" providerId="AD" clId="Web-{66AB3B50-CE2D-626A-0ADF-956B6D9E1C05}" dt="2026-09-29T00:46:48.039" v="72" actId="1076"/>
          <ac:spMkLst>
            <pc:docMk/>
            <pc:sldMk cId="1445101982" sldId="264"/>
            <ac:spMk id="11" creationId="{16EBD893-50D1-4CF0-E6FA-DD96579F8651}"/>
          </ac:spMkLst>
        </pc:spChg>
        <pc:spChg chg="add mod">
          <ac:chgData name="Stewart, Rhea (STFC,RAL,ISIS)" userId="S::rhea.stewart@stfc.ac.uk::c28262b7-cd83-495a-b7bf-6701bb48be7b" providerId="AD" clId="Web-{66AB3B50-CE2D-626A-0ADF-956B6D9E1C05}" dt="2026-09-29T00:46:48.054" v="73" actId="1076"/>
          <ac:spMkLst>
            <pc:docMk/>
            <pc:sldMk cId="1445101982" sldId="264"/>
            <ac:spMk id="12" creationId="{73287C36-6575-869B-8D54-B61C21BFF111}"/>
          </ac:spMkLst>
        </pc:spChg>
        <pc:picChg chg="add mod">
          <ac:chgData name="Stewart, Rhea (STFC,RAL,ISIS)" userId="S::rhea.stewart@stfc.ac.uk::c28262b7-cd83-495a-b7bf-6701bb48be7b" providerId="AD" clId="Web-{66AB3B50-CE2D-626A-0ADF-956B6D9E1C05}" dt="2026-09-29T00:46:48.023" v="69" actId="1076"/>
          <ac:picMkLst>
            <pc:docMk/>
            <pc:sldMk cId="1445101982" sldId="264"/>
            <ac:picMk id="8" creationId="{0782F766-C127-65AB-DB73-20A1CEE882BB}"/>
          </ac:picMkLst>
        </pc:picChg>
      </pc:sldChg>
    </pc:docChg>
  </pc:docChgLst>
</pc:chgInfo>
</file>

<file path=ppt/comments/modernComment_11E_E31423F7.xml><?xml version="1.0" encoding="utf-8"?>
<p188:cmLst xmlns:a="http://schemas.openxmlformats.org/drawingml/2006/main" xmlns:r="http://schemas.openxmlformats.org/officeDocument/2006/relationships" xmlns:p188="http://schemas.microsoft.com/office/powerpoint/2018/8/main">
  <p188:cm id="{C92A0333-00A9-4682-A912-2FD241282F3F}" authorId="{226E45C4-BABD-FEFB-843E-6BE40CD2A71E}" status="resolved" created="2026-01-16T14:20:10.689" complete="100000">
    <pc:sldMkLst xmlns:pc="http://schemas.microsoft.com/office/powerpoint/2013/main/command">
      <pc:docMk/>
      <pc:sldMk cId="0" sldId="260"/>
    </pc:sldMkLst>
    <p188:replyLst>
      <p188:reply id="{D8ED47B8-91B7-4046-8ABF-613050E60E31}" authorId="{86C7A032-FFD8-D3B7-5222-7478F96082CB}" created="2026-01-16T14:35:29.263">
        <p188:txBody>
          <a:bodyPr/>
          <a:lstStyle/>
          <a:p>
            <a:r>
              <a:rPr lang="en-GB"/>
              <a:t>It is the slide style to fit into the UKRI branding but I think clarity of presentation trumps that so I’ve removed it.</a:t>
            </a:r>
          </a:p>
        </p188:txBody>
      </p188:reply>
    </p188:replyLst>
    <p188:txBody>
      <a:bodyPr/>
      <a:lstStyle/>
      <a:p>
        <a:r>
          <a:rPr lang="en-GB"/>
          <a:t>Not sure why the white box is in the bottom right corner. Might just be a feature of the image but thought I'd point it out in case it isn't meant to be there. </a:t>
        </a:r>
      </a:p>
    </p188:txBody>
  </p188:cm>
</p188:cmLst>
</file>

<file path=ppt/comments/modernComment_209_5A0A4379.xml><?xml version="1.0" encoding="utf-8"?>
<p188:cmLst xmlns:a="http://schemas.openxmlformats.org/drawingml/2006/main" xmlns:r="http://schemas.openxmlformats.org/officeDocument/2006/relationships" xmlns:p188="http://schemas.microsoft.com/office/powerpoint/2018/8/main">
  <p188:cm id="{03710F4C-E92C-4356-981F-D5A4AA7793DE}" authorId="{226E45C4-BABD-FEFB-843E-6BE40CD2A71E}" created="2026-01-16T14:34:34.186">
    <ac:txMkLst xmlns:ac="http://schemas.microsoft.com/office/drawing/2013/main/command">
      <pc:docMk xmlns:pc="http://schemas.microsoft.com/office/powerpoint/2013/main/command"/>
      <pc:sldMk xmlns:pc="http://schemas.microsoft.com/office/powerpoint/2013/main/command" cId="1510622073" sldId="521"/>
      <ac:spMk id="15" creationId="{D69544CD-8B8B-D5DC-57DC-1A15493B2287}"/>
      <ac:txMk cp="0" len="24">
        <ac:context len="25" hash="2716691525"/>
      </ac:txMk>
    </ac:txMkLst>
    <p188:pos x="3158289" y="350921"/>
    <p188:txBody>
      <a:bodyPr/>
      <a:lstStyle/>
      <a:p>
        <a:r>
          <a:rPr lang="en-GB"/>
          <a:t>Could have the data rate today popping up as a reference point.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1C82ED0-7452-4354-A24E-35FB24BF9A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D6969E9-2182-2FF9-A02F-A1842CE2A4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D66A77-BC89-4E24-A414-B6543411FF58}" type="datetimeFigureOut">
              <a:rPr lang="en-GB" smtClean="0"/>
              <a:t>22/10/2026</a:t>
            </a:fld>
            <a:endParaRPr lang="en-GB"/>
          </a:p>
        </p:txBody>
      </p:sp>
      <p:sp>
        <p:nvSpPr>
          <p:cNvPr id="4" name="Footer Placeholder 3">
            <a:extLst>
              <a:ext uri="{FF2B5EF4-FFF2-40B4-BE49-F238E27FC236}">
                <a16:creationId xmlns:a16="http://schemas.microsoft.com/office/drawing/2014/main" id="{E3E84D48-5E89-47EA-5EE7-5780CF041D6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169F5C8-55D8-4294-92FA-96C28702B9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24A80C6-5E9B-493C-B5B8-6FAC8DE86E53}" type="slidenum">
              <a:rPr lang="en-GB" smtClean="0"/>
              <a:t>‹#›</a:t>
            </a:fld>
            <a:endParaRPr lang="en-GB"/>
          </a:p>
        </p:txBody>
      </p:sp>
    </p:spTree>
    <p:extLst>
      <p:ext uri="{BB962C8B-B14F-4D97-AF65-F5344CB8AC3E}">
        <p14:creationId xmlns:p14="http://schemas.microsoft.com/office/powerpoint/2010/main" val="14307835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ABF662-B66B-4100-B5E5-037CE813A7C3}" type="datetimeFigureOut">
              <a:t>10/22/2026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567C68-FF2C-4984-8D5E-9918A334BF18}" type="slidenum">
              <a:t>‹#›</a:t>
            </a:fld>
            <a:endParaRPr lang="en-GB"/>
          </a:p>
        </p:txBody>
      </p:sp>
    </p:spTree>
    <p:extLst>
      <p:ext uri="{BB962C8B-B14F-4D97-AF65-F5344CB8AC3E}">
        <p14:creationId xmlns:p14="http://schemas.microsoft.com/office/powerpoint/2010/main" val="1976520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a:t>To replace photo with one of your own. </a:t>
            </a:r>
            <a:r>
              <a:rPr lang="en-GB" b="1"/>
              <a:t>1)</a:t>
            </a:r>
            <a:r>
              <a:rPr lang="en-GB"/>
              <a:t> Send the geometric shape overlay to the back – </a:t>
            </a:r>
            <a:r>
              <a:rPr lang="en-GB" i="1"/>
              <a:t>Right-Click &gt; Send to Back &gt; Send to Back</a:t>
            </a:r>
            <a:r>
              <a:rPr lang="en-GB"/>
              <a:t>. </a:t>
            </a:r>
            <a:r>
              <a:rPr lang="en-GB" b="1"/>
              <a:t>2) </a:t>
            </a:r>
            <a:r>
              <a:rPr lang="en-GB"/>
              <a:t>Replace image – use the guides provided to correctly position it. </a:t>
            </a:r>
            <a:r>
              <a:rPr lang="en-GB" b="1"/>
              <a:t>3) </a:t>
            </a:r>
            <a:r>
              <a:rPr lang="en-GB"/>
              <a:t>Send your image to the back so that the geometric overlay re-appears over the image. </a:t>
            </a:r>
            <a:r>
              <a:rPr lang="en-GB" sz="1200" b="0" i="0">
                <a:solidFill>
                  <a:schemeClr val="dk1"/>
                </a:solidFill>
                <a:latin typeface="Arial"/>
                <a:ea typeface="Arial"/>
                <a:cs typeface="Arial"/>
                <a:sym typeface="Arial"/>
              </a:rPr>
              <a:t>Please remove or amend the image credit if you are using a different image to the one provided.</a:t>
            </a:r>
            <a:endParaRPr/>
          </a:p>
        </p:txBody>
      </p:sp>
      <p:sp>
        <p:nvSpPr>
          <p:cNvPr id="261" name="Google Shape;26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Showing that muon experiments are currently possible at two types of source and that each type of source has different strengths and challenges that dictate the most appropriate instrumentation. Highlight that may experiments currently need to use both types of source but that developments at many muon facilities are working towards blurring the distinction between the sources. Perhaps show an example data set (that could be done wholly on Super-</a:t>
            </a:r>
            <a:r>
              <a:rPr lang="en-GB" err="1"/>
              <a:t>MuSR</a:t>
            </a:r>
            <a:r>
              <a:rPr lang="en-GB"/>
              <a:t>) and explain why two experiments were needed.</a:t>
            </a:r>
            <a:endParaRPr lang="en-US"/>
          </a:p>
        </p:txBody>
      </p:sp>
      <p:sp>
        <p:nvSpPr>
          <p:cNvPr id="4" name="Slide Number Placeholder 3"/>
          <p:cNvSpPr>
            <a:spLocks noGrp="1"/>
          </p:cNvSpPr>
          <p:nvPr>
            <p:ph type="sldNum" sz="quarter" idx="5"/>
          </p:nvPr>
        </p:nvSpPr>
        <p:spPr/>
        <p:txBody>
          <a:bodyPr/>
          <a:lstStyle/>
          <a:p>
            <a:fld id="{6E567C68-FF2C-4984-8D5E-9918A334BF18}" type="slidenum">
              <a:rPr lang="en-GB"/>
              <a:t>3</a:t>
            </a:fld>
            <a:endParaRPr lang="en-GB"/>
          </a:p>
        </p:txBody>
      </p:sp>
    </p:spTree>
    <p:extLst>
      <p:ext uri="{BB962C8B-B14F-4D97-AF65-F5344CB8AC3E}">
        <p14:creationId xmlns:p14="http://schemas.microsoft.com/office/powerpoint/2010/main" val="739115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DB8B3-8FCF-F20E-F437-A46E7EB78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2A480-E19D-E423-564E-5566BF479A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594BEE-24CE-3F40-AC05-5B28FCE671D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8C9B3C7-CBA0-B8DC-4BF8-AC7B5C04A97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smtClean="0">
                <a:solidFill>
                  <a:schemeClr val="dk1"/>
                </a:solidFill>
                <a:latin typeface="Arial"/>
                <a:ea typeface="Arial"/>
                <a:cs typeface="Arial"/>
                <a:sym typeface="Arial"/>
              </a:rPr>
              <a:t>25</a:t>
            </a:fld>
            <a:endParaRPr lang="en-GB"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11851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D46A-4F53-F706-E005-3B7F94B067AB}"/>
              </a:ext>
            </a:extLst>
          </p:cNvPr>
          <p:cNvSpPr>
            <a:spLocks noGrp="1"/>
          </p:cNvSpPr>
          <p:nvPr>
            <p:ph type="ctrTitle" hasCustomPrompt="1"/>
          </p:nvPr>
        </p:nvSpPr>
        <p:spPr>
          <a:xfrm>
            <a:off x="203200" y="2557461"/>
            <a:ext cx="9144000" cy="1138240"/>
          </a:xfrm>
        </p:spPr>
        <p:txBody>
          <a:bodyPr anchor="t" anchorCtr="0">
            <a:normAutofit/>
          </a:bodyPr>
          <a:lstStyle>
            <a:lvl1pPr algn="l">
              <a:defRPr sz="3600" b="0">
                <a:latin typeface="+mj-lt"/>
              </a:defRPr>
            </a:lvl1pPr>
          </a:lstStyle>
          <a:p>
            <a:r>
              <a:rPr lang="en-US"/>
              <a:t>Click to edit title</a:t>
            </a:r>
            <a:endParaRPr lang="en-GB"/>
          </a:p>
        </p:txBody>
      </p:sp>
      <p:sp>
        <p:nvSpPr>
          <p:cNvPr id="3" name="Subtitle 2">
            <a:extLst>
              <a:ext uri="{FF2B5EF4-FFF2-40B4-BE49-F238E27FC236}">
                <a16:creationId xmlns:a16="http://schemas.microsoft.com/office/drawing/2014/main" id="{52C7060A-4567-A74A-3AF0-E66CB6AC3343}"/>
              </a:ext>
            </a:extLst>
          </p:cNvPr>
          <p:cNvSpPr>
            <a:spLocks noGrp="1"/>
          </p:cNvSpPr>
          <p:nvPr>
            <p:ph type="subTitle" idx="1" hasCustomPrompt="1"/>
          </p:nvPr>
        </p:nvSpPr>
        <p:spPr>
          <a:xfrm>
            <a:off x="203200" y="3929062"/>
            <a:ext cx="9144000" cy="431349"/>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speaker name</a:t>
            </a:r>
            <a:endParaRPr lang="en-GB"/>
          </a:p>
        </p:txBody>
      </p:sp>
      <p:sp>
        <p:nvSpPr>
          <p:cNvPr id="14" name="Text Placeholder 13">
            <a:extLst>
              <a:ext uri="{FF2B5EF4-FFF2-40B4-BE49-F238E27FC236}">
                <a16:creationId xmlns:a16="http://schemas.microsoft.com/office/drawing/2014/main" id="{77C9208F-2B17-BF13-15F3-C2942141E562}"/>
              </a:ext>
            </a:extLst>
          </p:cNvPr>
          <p:cNvSpPr>
            <a:spLocks noGrp="1"/>
          </p:cNvSpPr>
          <p:nvPr>
            <p:ph type="body" sz="quarter" idx="10" hasCustomPrompt="1"/>
          </p:nvPr>
        </p:nvSpPr>
        <p:spPr>
          <a:xfrm>
            <a:off x="203200" y="4610100"/>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location </a:t>
            </a:r>
          </a:p>
        </p:txBody>
      </p:sp>
      <p:sp>
        <p:nvSpPr>
          <p:cNvPr id="18" name="Text Placeholder 13">
            <a:extLst>
              <a:ext uri="{FF2B5EF4-FFF2-40B4-BE49-F238E27FC236}">
                <a16:creationId xmlns:a16="http://schemas.microsoft.com/office/drawing/2014/main" id="{633D74CF-0634-649D-508B-5F74DC1A060D}"/>
              </a:ext>
            </a:extLst>
          </p:cNvPr>
          <p:cNvSpPr>
            <a:spLocks noGrp="1"/>
          </p:cNvSpPr>
          <p:nvPr>
            <p:ph type="body" sz="quarter" idx="11" hasCustomPrompt="1"/>
          </p:nvPr>
        </p:nvSpPr>
        <p:spPr>
          <a:xfrm>
            <a:off x="203200" y="4930325"/>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date </a:t>
            </a:r>
          </a:p>
        </p:txBody>
      </p:sp>
    </p:spTree>
    <p:extLst>
      <p:ext uri="{BB962C8B-B14F-4D97-AF65-F5344CB8AC3E}">
        <p14:creationId xmlns:p14="http://schemas.microsoft.com/office/powerpoint/2010/main" val="1361455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solidFill>
          <a:srgbClr val="FFFFFF"/>
        </a:solidFill>
        <a:effectLst/>
      </p:bgPr>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2235432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6780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ing, text, image">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6388100" y="1304922"/>
            <a:ext cx="4025900" cy="4351339"/>
          </a:xfrm>
        </p:spPr>
        <p:txBody>
          <a:bodyPr/>
          <a:lstStyle/>
          <a:p>
            <a:endParaRPr lang="en-GB"/>
          </a:p>
        </p:txBody>
      </p:sp>
      <p:sp>
        <p:nvSpPr>
          <p:cNvPr id="7" name="Text Placeholder 9">
            <a:extLst>
              <a:ext uri="{FF2B5EF4-FFF2-40B4-BE49-F238E27FC236}">
                <a16:creationId xmlns:a16="http://schemas.microsoft.com/office/drawing/2014/main" id="{6D58FB62-6305-D775-94D1-00380F2AC31D}"/>
              </a:ext>
            </a:extLst>
          </p:cNvPr>
          <p:cNvSpPr>
            <a:spLocks noGrp="1"/>
          </p:cNvSpPr>
          <p:nvPr>
            <p:ph idx="1"/>
          </p:nvPr>
        </p:nvSpPr>
        <p:spPr>
          <a:xfrm>
            <a:off x="266700" y="1304925"/>
            <a:ext cx="58293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1675949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text, three images">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7289801" y="2286000"/>
            <a:ext cx="3201066" cy="3213102"/>
          </a:xfrm>
        </p:spPr>
        <p:txBody>
          <a:bodyPr/>
          <a:lstStyle/>
          <a:p>
            <a:endParaRPr lang="en-GB"/>
          </a:p>
        </p:txBody>
      </p:sp>
      <p:sp>
        <p:nvSpPr>
          <p:cNvPr id="2" name="Picture Placeholder 8">
            <a:extLst>
              <a:ext uri="{FF2B5EF4-FFF2-40B4-BE49-F238E27FC236}">
                <a16:creationId xmlns:a16="http://schemas.microsoft.com/office/drawing/2014/main" id="{39A72C94-07DD-E2CA-345A-A35125CE44A6}"/>
              </a:ext>
            </a:extLst>
          </p:cNvPr>
          <p:cNvSpPr>
            <a:spLocks noGrp="1"/>
          </p:cNvSpPr>
          <p:nvPr>
            <p:ph type="pic" sz="quarter" idx="11"/>
          </p:nvPr>
        </p:nvSpPr>
        <p:spPr>
          <a:xfrm>
            <a:off x="266701" y="2286000"/>
            <a:ext cx="3201066" cy="3213102"/>
          </a:xfrm>
        </p:spPr>
        <p:txBody>
          <a:bodyPr/>
          <a:lstStyle/>
          <a:p>
            <a:endParaRPr lang="en-GB"/>
          </a:p>
        </p:txBody>
      </p:sp>
      <p:sp>
        <p:nvSpPr>
          <p:cNvPr id="3" name="Picture Placeholder 8">
            <a:extLst>
              <a:ext uri="{FF2B5EF4-FFF2-40B4-BE49-F238E27FC236}">
                <a16:creationId xmlns:a16="http://schemas.microsoft.com/office/drawing/2014/main" id="{1BFA7CDF-E186-FDDF-CF2E-0B3F10DB84DD}"/>
              </a:ext>
            </a:extLst>
          </p:cNvPr>
          <p:cNvSpPr>
            <a:spLocks noGrp="1"/>
          </p:cNvSpPr>
          <p:nvPr>
            <p:ph type="pic" sz="quarter" idx="12"/>
          </p:nvPr>
        </p:nvSpPr>
        <p:spPr>
          <a:xfrm>
            <a:off x="3778251" y="2286000"/>
            <a:ext cx="3201066" cy="3213102"/>
          </a:xfrm>
        </p:spPr>
        <p:txBody>
          <a:bodyPr/>
          <a:lstStyle/>
          <a:p>
            <a:endParaRPr lang="en-GB"/>
          </a:p>
        </p:txBody>
      </p:sp>
      <p:sp>
        <p:nvSpPr>
          <p:cNvPr id="8" name="Text Placeholder 7">
            <a:extLst>
              <a:ext uri="{FF2B5EF4-FFF2-40B4-BE49-F238E27FC236}">
                <a16:creationId xmlns:a16="http://schemas.microsoft.com/office/drawing/2014/main" id="{4A93167B-5805-9EBB-6E54-360D545AFA15}"/>
              </a:ext>
            </a:extLst>
          </p:cNvPr>
          <p:cNvSpPr>
            <a:spLocks noGrp="1"/>
          </p:cNvSpPr>
          <p:nvPr>
            <p:ph type="body" sz="quarter" idx="13" hasCustomPrompt="1"/>
          </p:nvPr>
        </p:nvSpPr>
        <p:spPr>
          <a:xfrm>
            <a:off x="266700" y="1117600"/>
            <a:ext cx="10223500" cy="838200"/>
          </a:xfrm>
        </p:spPr>
        <p:txBody>
          <a:bodyPr/>
          <a:lstStyle>
            <a:lvl1pPr>
              <a:defRPr/>
            </a:lvl1pPr>
          </a:lstStyle>
          <a:p>
            <a:pPr lvl="0"/>
            <a:r>
              <a:rPr lang="en-US"/>
              <a:t>Click to edit body text</a:t>
            </a:r>
          </a:p>
        </p:txBody>
      </p:sp>
    </p:spTree>
    <p:extLst>
      <p:ext uri="{BB962C8B-B14F-4D97-AF65-F5344CB8AC3E}">
        <p14:creationId xmlns:p14="http://schemas.microsoft.com/office/powerpoint/2010/main" val="3623609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text">
    <p:spTree>
      <p:nvGrpSpPr>
        <p:cNvPr id="1" name=""/>
        <p:cNvGrpSpPr/>
        <p:nvPr/>
      </p:nvGrpSpPr>
      <p:grpSpPr>
        <a:xfrm>
          <a:off x="0" y="0"/>
          <a:ext cx="0" cy="0"/>
          <a:chOff x="0" y="0"/>
          <a:chExt cx="0" cy="0"/>
        </a:xfrm>
      </p:grpSpPr>
      <p:sp>
        <p:nvSpPr>
          <p:cNvPr id="6" name="Title Placeholder 8">
            <a:extLst>
              <a:ext uri="{FF2B5EF4-FFF2-40B4-BE49-F238E27FC236}">
                <a16:creationId xmlns:a16="http://schemas.microsoft.com/office/drawing/2014/main" id="{3BF16C2F-A1C7-9D4A-331C-5D46DAAB20BB}"/>
              </a:ext>
            </a:extLst>
          </p:cNvPr>
          <p:cNvSpPr>
            <a:spLocks noGrp="1"/>
          </p:cNvSpPr>
          <p:nvPr>
            <p:ph type="title" hasCustomPrompt="1"/>
          </p:nvPr>
        </p:nvSpPr>
        <p:spPr>
          <a:xfrm>
            <a:off x="266700" y="365125"/>
            <a:ext cx="63246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4" name="Text Placeholder 9">
            <a:extLst>
              <a:ext uri="{FF2B5EF4-FFF2-40B4-BE49-F238E27FC236}">
                <a16:creationId xmlns:a16="http://schemas.microsoft.com/office/drawing/2014/main" id="{D3A8A21F-2C7D-3EED-D3DE-935B34DCFB6C}"/>
              </a:ext>
            </a:extLst>
          </p:cNvPr>
          <p:cNvSpPr>
            <a:spLocks noGrp="1"/>
          </p:cNvSpPr>
          <p:nvPr>
            <p:ph idx="1"/>
          </p:nvPr>
        </p:nvSpPr>
        <p:spPr>
          <a:xfrm>
            <a:off x="266700" y="1304925"/>
            <a:ext cx="102616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1747815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D46A-4F53-F706-E005-3B7F94B067AB}"/>
              </a:ext>
            </a:extLst>
          </p:cNvPr>
          <p:cNvSpPr>
            <a:spLocks noGrp="1"/>
          </p:cNvSpPr>
          <p:nvPr>
            <p:ph type="ctrTitle" hasCustomPrompt="1"/>
          </p:nvPr>
        </p:nvSpPr>
        <p:spPr>
          <a:xfrm>
            <a:off x="203200" y="2557461"/>
            <a:ext cx="9144000" cy="1138240"/>
          </a:xfrm>
        </p:spPr>
        <p:txBody>
          <a:bodyPr anchor="t" anchorCtr="0">
            <a:normAutofit/>
          </a:bodyPr>
          <a:lstStyle>
            <a:lvl1pPr algn="l">
              <a:defRPr sz="3600" b="0">
                <a:latin typeface="+mj-lt"/>
              </a:defRPr>
            </a:lvl1pPr>
          </a:lstStyle>
          <a:p>
            <a:r>
              <a:rPr lang="en-US"/>
              <a:t>Click to edit title</a:t>
            </a:r>
            <a:endParaRPr lang="en-GB"/>
          </a:p>
        </p:txBody>
      </p:sp>
      <p:sp>
        <p:nvSpPr>
          <p:cNvPr id="3" name="Subtitle 2">
            <a:extLst>
              <a:ext uri="{FF2B5EF4-FFF2-40B4-BE49-F238E27FC236}">
                <a16:creationId xmlns:a16="http://schemas.microsoft.com/office/drawing/2014/main" id="{52C7060A-4567-A74A-3AF0-E66CB6AC3343}"/>
              </a:ext>
            </a:extLst>
          </p:cNvPr>
          <p:cNvSpPr>
            <a:spLocks noGrp="1"/>
          </p:cNvSpPr>
          <p:nvPr>
            <p:ph type="subTitle" idx="1" hasCustomPrompt="1"/>
          </p:nvPr>
        </p:nvSpPr>
        <p:spPr>
          <a:xfrm>
            <a:off x="203200" y="3929062"/>
            <a:ext cx="9144000" cy="431349"/>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speaker name</a:t>
            </a:r>
            <a:endParaRPr lang="en-GB"/>
          </a:p>
        </p:txBody>
      </p:sp>
      <p:sp>
        <p:nvSpPr>
          <p:cNvPr id="14" name="Text Placeholder 13">
            <a:extLst>
              <a:ext uri="{FF2B5EF4-FFF2-40B4-BE49-F238E27FC236}">
                <a16:creationId xmlns:a16="http://schemas.microsoft.com/office/drawing/2014/main" id="{77C9208F-2B17-BF13-15F3-C2942141E562}"/>
              </a:ext>
            </a:extLst>
          </p:cNvPr>
          <p:cNvSpPr>
            <a:spLocks noGrp="1"/>
          </p:cNvSpPr>
          <p:nvPr>
            <p:ph type="body" sz="quarter" idx="10" hasCustomPrompt="1"/>
          </p:nvPr>
        </p:nvSpPr>
        <p:spPr>
          <a:xfrm>
            <a:off x="203200" y="4610100"/>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location </a:t>
            </a:r>
          </a:p>
        </p:txBody>
      </p:sp>
      <p:sp>
        <p:nvSpPr>
          <p:cNvPr id="18" name="Text Placeholder 13">
            <a:extLst>
              <a:ext uri="{FF2B5EF4-FFF2-40B4-BE49-F238E27FC236}">
                <a16:creationId xmlns:a16="http://schemas.microsoft.com/office/drawing/2014/main" id="{633D74CF-0634-649D-508B-5F74DC1A060D}"/>
              </a:ext>
            </a:extLst>
          </p:cNvPr>
          <p:cNvSpPr>
            <a:spLocks noGrp="1"/>
          </p:cNvSpPr>
          <p:nvPr>
            <p:ph type="body" sz="quarter" idx="11" hasCustomPrompt="1"/>
          </p:nvPr>
        </p:nvSpPr>
        <p:spPr>
          <a:xfrm>
            <a:off x="203200" y="4930325"/>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date </a:t>
            </a:r>
          </a:p>
        </p:txBody>
      </p:sp>
    </p:spTree>
    <p:extLst>
      <p:ext uri="{BB962C8B-B14F-4D97-AF65-F5344CB8AC3E}">
        <p14:creationId xmlns:p14="http://schemas.microsoft.com/office/powerpoint/2010/main" val="3910029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4CB8-F44D-BEE4-6DCA-1B2662AB0023}"/>
              </a:ext>
            </a:extLst>
          </p:cNvPr>
          <p:cNvSpPr>
            <a:spLocks noGrp="1"/>
          </p:cNvSpPr>
          <p:nvPr>
            <p:ph type="ctrTitle"/>
          </p:nvPr>
        </p:nvSpPr>
        <p:spPr>
          <a:xfrm>
            <a:off x="266699" y="1122363"/>
            <a:ext cx="10134601" cy="2387600"/>
          </a:xfrm>
          <a:prstGeom prst="rect">
            <a:avLst/>
          </a:prstGeom>
        </p:spPr>
        <p:txBody>
          <a:bodyPr anchor="b">
            <a:normAutofit/>
          </a:bodyPr>
          <a:lstStyle>
            <a:lvl1pPr algn="ctr">
              <a:defRPr sz="3600"/>
            </a:lvl1pPr>
          </a:lstStyle>
          <a:p>
            <a:r>
              <a:rPr lang="en-US"/>
              <a:t>Click to edit Master title style</a:t>
            </a:r>
            <a:endParaRPr lang="en-GB"/>
          </a:p>
        </p:txBody>
      </p:sp>
      <p:sp>
        <p:nvSpPr>
          <p:cNvPr id="3" name="Subtitle 2">
            <a:extLst>
              <a:ext uri="{FF2B5EF4-FFF2-40B4-BE49-F238E27FC236}">
                <a16:creationId xmlns:a16="http://schemas.microsoft.com/office/drawing/2014/main" id="{53BCF0F3-44B5-9EF2-3A88-E4424DDC8956}"/>
              </a:ext>
            </a:extLst>
          </p:cNvPr>
          <p:cNvSpPr>
            <a:spLocks noGrp="1"/>
          </p:cNvSpPr>
          <p:nvPr>
            <p:ph type="subTitle" idx="1"/>
          </p:nvPr>
        </p:nvSpPr>
        <p:spPr>
          <a:xfrm>
            <a:off x="266700" y="3602038"/>
            <a:ext cx="101346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7783C9B-D14B-899C-B084-D233E5CF9D89}"/>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22/10/2026</a:t>
            </a:fld>
            <a:endParaRPr lang="en-GB"/>
          </a:p>
        </p:txBody>
      </p:sp>
      <p:sp>
        <p:nvSpPr>
          <p:cNvPr id="5" name="Footer Placeholder 4">
            <a:extLst>
              <a:ext uri="{FF2B5EF4-FFF2-40B4-BE49-F238E27FC236}">
                <a16:creationId xmlns:a16="http://schemas.microsoft.com/office/drawing/2014/main" id="{2E2C38EF-93AE-9214-FDFE-009AE71CD7A1}"/>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6" name="Slide Number Placeholder 5">
            <a:extLst>
              <a:ext uri="{FF2B5EF4-FFF2-40B4-BE49-F238E27FC236}">
                <a16:creationId xmlns:a16="http://schemas.microsoft.com/office/drawing/2014/main" id="{4E881CBA-3EB3-43A7-D2FA-2410CF2BAE2D}"/>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2652264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E776-F347-2357-03E5-35C58A73642A}"/>
              </a:ext>
            </a:extLst>
          </p:cNvPr>
          <p:cNvSpPr>
            <a:spLocks noGrp="1"/>
          </p:cNvSpPr>
          <p:nvPr>
            <p:ph type="title"/>
          </p:nvPr>
        </p:nvSpPr>
        <p:spPr>
          <a:xfrm>
            <a:off x="266700" y="365125"/>
            <a:ext cx="10134600" cy="358775"/>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132FCD-286F-104A-BCF2-B9138BD0B6BC}"/>
              </a:ext>
            </a:extLst>
          </p:cNvPr>
          <p:cNvSpPr>
            <a:spLocks noGrp="1"/>
          </p:cNvSpPr>
          <p:nvPr>
            <p:ph idx="1"/>
          </p:nvPr>
        </p:nvSpPr>
        <p:spPr>
          <a:xfrm>
            <a:off x="266699" y="1304925"/>
            <a:ext cx="10134601" cy="386559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709D4965-8177-C8A9-33AC-754C0ED554F2}"/>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22/10/2026</a:t>
            </a:fld>
            <a:endParaRPr lang="en-GB"/>
          </a:p>
        </p:txBody>
      </p:sp>
      <p:sp>
        <p:nvSpPr>
          <p:cNvPr id="8" name="Footer Placeholder 4">
            <a:extLst>
              <a:ext uri="{FF2B5EF4-FFF2-40B4-BE49-F238E27FC236}">
                <a16:creationId xmlns:a16="http://schemas.microsoft.com/office/drawing/2014/main" id="{C01BF125-5608-918B-79E5-BE6B8E111EC4}"/>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9" name="Slide Number Placeholder 5">
            <a:extLst>
              <a:ext uri="{FF2B5EF4-FFF2-40B4-BE49-F238E27FC236}">
                <a16:creationId xmlns:a16="http://schemas.microsoft.com/office/drawing/2014/main" id="{E51BFCBE-908C-8ECE-F8ED-964778AC7346}"/>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3831121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1C41-E6F8-8CDB-15CB-AFE023C1300C}"/>
              </a:ext>
            </a:extLst>
          </p:cNvPr>
          <p:cNvSpPr>
            <a:spLocks noGrp="1"/>
          </p:cNvSpPr>
          <p:nvPr>
            <p:ph type="title"/>
          </p:nvPr>
        </p:nvSpPr>
        <p:spPr>
          <a:xfrm>
            <a:off x="266700" y="1709738"/>
            <a:ext cx="10134600" cy="2852737"/>
          </a:xfrm>
          <a:prstGeom prst="rect">
            <a:avLst/>
          </a:prstGeom>
        </p:spPr>
        <p:txBody>
          <a:bodyPr anchor="b">
            <a:normAutofit/>
          </a:bodyPr>
          <a:lstStyle>
            <a:lvl1pPr>
              <a:defRPr sz="36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D9976CA-B5E0-87F5-9BB8-567EA6D05076}"/>
              </a:ext>
            </a:extLst>
          </p:cNvPr>
          <p:cNvSpPr>
            <a:spLocks noGrp="1"/>
          </p:cNvSpPr>
          <p:nvPr>
            <p:ph type="body" idx="1"/>
          </p:nvPr>
        </p:nvSpPr>
        <p:spPr>
          <a:xfrm>
            <a:off x="266700" y="4700187"/>
            <a:ext cx="10134600" cy="448075"/>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64611373-ED99-15C4-4B72-2A9B821EAC44}"/>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22/10/2026</a:t>
            </a:fld>
            <a:endParaRPr lang="en-GB"/>
          </a:p>
        </p:txBody>
      </p:sp>
      <p:sp>
        <p:nvSpPr>
          <p:cNvPr id="8" name="Footer Placeholder 4">
            <a:extLst>
              <a:ext uri="{FF2B5EF4-FFF2-40B4-BE49-F238E27FC236}">
                <a16:creationId xmlns:a16="http://schemas.microsoft.com/office/drawing/2014/main" id="{6ED30078-44D0-E5C0-B24D-510F1391FBB0}"/>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9" name="Slide Number Placeholder 5">
            <a:extLst>
              <a:ext uri="{FF2B5EF4-FFF2-40B4-BE49-F238E27FC236}">
                <a16:creationId xmlns:a16="http://schemas.microsoft.com/office/drawing/2014/main" id="{82F11EA8-20E4-A501-59E7-89936990BB78}"/>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1672187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3409-495B-2752-6BF2-B1848FDE6656}"/>
              </a:ext>
            </a:extLst>
          </p:cNvPr>
          <p:cNvSpPr>
            <a:spLocks noGrp="1"/>
          </p:cNvSpPr>
          <p:nvPr>
            <p:ph type="title"/>
          </p:nvPr>
        </p:nvSpPr>
        <p:spPr>
          <a:xfrm>
            <a:off x="266700" y="365125"/>
            <a:ext cx="10134600" cy="365125"/>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F4D184-1DF7-03BD-F6A8-1290E291CFCE}"/>
              </a:ext>
            </a:extLst>
          </p:cNvPr>
          <p:cNvSpPr>
            <a:spLocks noGrp="1"/>
          </p:cNvSpPr>
          <p:nvPr>
            <p:ph sz="half" idx="1"/>
          </p:nvPr>
        </p:nvSpPr>
        <p:spPr>
          <a:xfrm>
            <a:off x="266700" y="1304925"/>
            <a:ext cx="5029200" cy="3852000"/>
          </a:xfrm>
          <a:prstGeom prst="rect">
            <a:avLst/>
          </a:prstGeom>
        </p:spPr>
        <p:txBody>
          <a:bodyPr/>
          <a:lstStyle>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7F207A8-6978-C1D1-B0D6-FDA0CC1F42B3}"/>
              </a:ext>
            </a:extLst>
          </p:cNvPr>
          <p:cNvSpPr>
            <a:spLocks noGrp="1"/>
          </p:cNvSpPr>
          <p:nvPr>
            <p:ph sz="half" idx="2"/>
          </p:nvPr>
        </p:nvSpPr>
        <p:spPr>
          <a:xfrm>
            <a:off x="5524501" y="1304925"/>
            <a:ext cx="4876800" cy="3852000"/>
          </a:xfrm>
          <a:prstGeom prst="rect">
            <a:avLst/>
          </a:prstGeom>
        </p:spPr>
        <p:txBody>
          <a:bodyPr/>
          <a:lstStyle>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3">
            <a:extLst>
              <a:ext uri="{FF2B5EF4-FFF2-40B4-BE49-F238E27FC236}">
                <a16:creationId xmlns:a16="http://schemas.microsoft.com/office/drawing/2014/main" id="{696B1B1A-8A60-7571-1DEF-DF9002566813}"/>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22/10/2026</a:t>
            </a:fld>
            <a:endParaRPr lang="en-GB"/>
          </a:p>
        </p:txBody>
      </p:sp>
      <p:sp>
        <p:nvSpPr>
          <p:cNvPr id="9" name="Footer Placeholder 4">
            <a:extLst>
              <a:ext uri="{FF2B5EF4-FFF2-40B4-BE49-F238E27FC236}">
                <a16:creationId xmlns:a16="http://schemas.microsoft.com/office/drawing/2014/main" id="{0A238165-19F1-BC18-C20C-3CC3D2AFD9BF}"/>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Slide Number Placeholder 5">
            <a:extLst>
              <a:ext uri="{FF2B5EF4-FFF2-40B4-BE49-F238E27FC236}">
                <a16:creationId xmlns:a16="http://schemas.microsoft.com/office/drawing/2014/main" id="{E1EE5152-9164-4EB5-EAF6-34C6622C3EEA}"/>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1546897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38E961-1532-85E1-EF19-CD6FD29F8D4B}"/>
              </a:ext>
            </a:extLst>
          </p:cNvPr>
          <p:cNvSpPr>
            <a:spLocks noGrp="1"/>
          </p:cNvSpPr>
          <p:nvPr>
            <p:ph type="body" idx="1"/>
          </p:nvPr>
        </p:nvSpPr>
        <p:spPr>
          <a:xfrm>
            <a:off x="266701" y="1304925"/>
            <a:ext cx="4838699"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52AB67-467B-B4C7-6EEB-C8D144E364E8}"/>
              </a:ext>
            </a:extLst>
          </p:cNvPr>
          <p:cNvSpPr>
            <a:spLocks noGrp="1"/>
          </p:cNvSpPr>
          <p:nvPr>
            <p:ph sz="half" idx="2"/>
          </p:nvPr>
        </p:nvSpPr>
        <p:spPr>
          <a:xfrm>
            <a:off x="266700" y="2330075"/>
            <a:ext cx="4838699" cy="2846762"/>
          </a:xfrm>
          <a:prstGeom prst="rect">
            <a:avLst/>
          </a:prstGeom>
        </p:spPr>
        <p:txBody>
          <a:bodyPr/>
          <a:lstStyle>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F16626-4911-CA49-90C2-CE3262F728D3}"/>
              </a:ext>
            </a:extLst>
          </p:cNvPr>
          <p:cNvSpPr>
            <a:spLocks noGrp="1"/>
          </p:cNvSpPr>
          <p:nvPr>
            <p:ph type="body" sz="quarter" idx="3"/>
          </p:nvPr>
        </p:nvSpPr>
        <p:spPr>
          <a:xfrm>
            <a:off x="5562602" y="1304925"/>
            <a:ext cx="4838699"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2FF839-783C-36FF-2F59-B33FD00F2E4D}"/>
              </a:ext>
            </a:extLst>
          </p:cNvPr>
          <p:cNvSpPr>
            <a:spLocks noGrp="1"/>
          </p:cNvSpPr>
          <p:nvPr>
            <p:ph sz="quarter" idx="4"/>
          </p:nvPr>
        </p:nvSpPr>
        <p:spPr>
          <a:xfrm>
            <a:off x="5562603" y="2330075"/>
            <a:ext cx="4838698" cy="2846762"/>
          </a:xfrm>
          <a:prstGeom prst="rect">
            <a:avLst/>
          </a:prstGeom>
        </p:spPr>
        <p:txBody>
          <a:bodyPr/>
          <a:lstStyle>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
            <a:extLst>
              <a:ext uri="{FF2B5EF4-FFF2-40B4-BE49-F238E27FC236}">
                <a16:creationId xmlns:a16="http://schemas.microsoft.com/office/drawing/2014/main" id="{86479E40-CA8C-9DEB-E10E-9B0E9423E321}"/>
              </a:ext>
            </a:extLst>
          </p:cNvPr>
          <p:cNvSpPr>
            <a:spLocks noGrp="1"/>
          </p:cNvSpPr>
          <p:nvPr>
            <p:ph type="title"/>
          </p:nvPr>
        </p:nvSpPr>
        <p:spPr>
          <a:xfrm>
            <a:off x="266700" y="365125"/>
            <a:ext cx="10134600" cy="460375"/>
          </a:xfrm>
          <a:prstGeom prst="rect">
            <a:avLst/>
          </a:prstGeom>
        </p:spPr>
        <p:txBody>
          <a:bodyPr/>
          <a:lstStyle/>
          <a:p>
            <a:r>
              <a:rPr lang="en-US"/>
              <a:t>Click to edit Master title style</a:t>
            </a:r>
            <a:endParaRPr lang="en-GB"/>
          </a:p>
        </p:txBody>
      </p:sp>
      <p:sp>
        <p:nvSpPr>
          <p:cNvPr id="2" name="Date Placeholder 3">
            <a:extLst>
              <a:ext uri="{FF2B5EF4-FFF2-40B4-BE49-F238E27FC236}">
                <a16:creationId xmlns:a16="http://schemas.microsoft.com/office/drawing/2014/main" id="{23CDD2F5-1481-9908-2B81-B0CBF2B47D0A}"/>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22/10/2026</a:t>
            </a:fld>
            <a:endParaRPr lang="en-GB"/>
          </a:p>
        </p:txBody>
      </p:sp>
      <p:sp>
        <p:nvSpPr>
          <p:cNvPr id="10" name="Footer Placeholder 4">
            <a:extLst>
              <a:ext uri="{FF2B5EF4-FFF2-40B4-BE49-F238E27FC236}">
                <a16:creationId xmlns:a16="http://schemas.microsoft.com/office/drawing/2014/main" id="{E6B48C32-ECD3-49D3-C88A-0D6CD7761932}"/>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Slide Number Placeholder 5">
            <a:extLst>
              <a:ext uri="{FF2B5EF4-FFF2-40B4-BE49-F238E27FC236}">
                <a16:creationId xmlns:a16="http://schemas.microsoft.com/office/drawing/2014/main" id="{79971ACE-673D-0FE6-8E00-6A36AFB9BDDA}"/>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30756729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CA4210A-8AD6-DB76-6435-6F1565CF23B3}"/>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22/10/2026</a:t>
            </a:fld>
            <a:endParaRPr lang="en-GB"/>
          </a:p>
        </p:txBody>
      </p:sp>
      <p:sp>
        <p:nvSpPr>
          <p:cNvPr id="4" name="Footer Placeholder 3">
            <a:extLst>
              <a:ext uri="{FF2B5EF4-FFF2-40B4-BE49-F238E27FC236}">
                <a16:creationId xmlns:a16="http://schemas.microsoft.com/office/drawing/2014/main" id="{E65DFFE2-973C-8808-2027-0A0826D0678B}"/>
              </a:ext>
            </a:extLst>
          </p:cNvPr>
          <p:cNvSpPr>
            <a:spLocks noGrp="1"/>
          </p:cNvSpPr>
          <p:nvPr>
            <p:ph type="ftr" sz="quarter" idx="11"/>
          </p:nvPr>
        </p:nvSpPr>
        <p:spPr>
          <a:xfrm>
            <a:off x="4036642"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5" name="Slide Number Placeholder 4">
            <a:extLst>
              <a:ext uri="{FF2B5EF4-FFF2-40B4-BE49-F238E27FC236}">
                <a16:creationId xmlns:a16="http://schemas.microsoft.com/office/drawing/2014/main" id="{2827C7D8-7501-4918-C3A4-210FC2D1AD31}"/>
              </a:ext>
            </a:extLst>
          </p:cNvPr>
          <p:cNvSpPr>
            <a:spLocks noGrp="1"/>
          </p:cNvSpPr>
          <p:nvPr>
            <p:ph type="sldNum" sz="quarter" idx="12"/>
          </p:nvPr>
        </p:nvSpPr>
        <p:spPr>
          <a:xfrm>
            <a:off x="9178183"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
        <p:nvSpPr>
          <p:cNvPr id="6" name="Title 1">
            <a:extLst>
              <a:ext uri="{FF2B5EF4-FFF2-40B4-BE49-F238E27FC236}">
                <a16:creationId xmlns:a16="http://schemas.microsoft.com/office/drawing/2014/main" id="{153C41D6-330E-7D22-3BA7-5AD129D23037}"/>
              </a:ext>
            </a:extLst>
          </p:cNvPr>
          <p:cNvSpPr>
            <a:spLocks noGrp="1"/>
          </p:cNvSpPr>
          <p:nvPr>
            <p:ph type="title"/>
          </p:nvPr>
        </p:nvSpPr>
        <p:spPr>
          <a:xfrm>
            <a:off x="266700" y="365125"/>
            <a:ext cx="11087100" cy="4723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07841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82BAE-96E7-8067-F384-6C81451D56C7}"/>
              </a:ext>
            </a:extLst>
          </p:cNvPr>
          <p:cNvSpPr>
            <a:spLocks noGrp="1"/>
          </p:cNvSpPr>
          <p:nvPr>
            <p:ph idx="1"/>
          </p:nvPr>
        </p:nvSpPr>
        <p:spPr>
          <a:xfrm>
            <a:off x="6096000" y="365125"/>
            <a:ext cx="4305300" cy="4814280"/>
          </a:xfrm>
          <a:prstGeom prst="rect">
            <a:avLst/>
          </a:prstGeom>
        </p:spPr>
        <p:txBody>
          <a:bodyPr/>
          <a:lstStyle>
            <a:lvl1pPr>
              <a:defRPr sz="2000"/>
            </a:lvl1pPr>
            <a:lvl2pPr>
              <a:defRPr sz="1800"/>
            </a:lvl2pPr>
            <a:lvl3pPr>
              <a:defRPr sz="18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Fifth level</a:t>
            </a:r>
            <a:endParaRPr kumimoji="0" lang="en-GB"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F017ED95-2655-DA64-A0CC-0DB50CEC6D30}"/>
              </a:ext>
            </a:extLst>
          </p:cNvPr>
          <p:cNvSpPr>
            <a:spLocks noGrp="1"/>
          </p:cNvSpPr>
          <p:nvPr>
            <p:ph type="body" sz="half" idx="2"/>
          </p:nvPr>
        </p:nvSpPr>
        <p:spPr>
          <a:xfrm>
            <a:off x="266700" y="1418324"/>
            <a:ext cx="5588000"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1">
            <a:extLst>
              <a:ext uri="{FF2B5EF4-FFF2-40B4-BE49-F238E27FC236}">
                <a16:creationId xmlns:a16="http://schemas.microsoft.com/office/drawing/2014/main" id="{57006FAE-DBD1-BA77-7F74-11A8DCE9D304}"/>
              </a:ext>
            </a:extLst>
          </p:cNvPr>
          <p:cNvSpPr>
            <a:spLocks noGrp="1"/>
          </p:cNvSpPr>
          <p:nvPr>
            <p:ph type="title"/>
          </p:nvPr>
        </p:nvSpPr>
        <p:spPr>
          <a:xfrm>
            <a:off x="266700" y="365125"/>
            <a:ext cx="5588000" cy="865469"/>
          </a:xfrm>
          <a:prstGeom prst="rect">
            <a:avLst/>
          </a:prstGeom>
        </p:spPr>
        <p:txBody>
          <a:bodyPr/>
          <a:lstStyle/>
          <a:p>
            <a:r>
              <a:rPr lang="en-US"/>
              <a:t>Click to edit Master title style</a:t>
            </a:r>
            <a:endParaRPr lang="en-GB"/>
          </a:p>
        </p:txBody>
      </p:sp>
      <p:sp>
        <p:nvSpPr>
          <p:cNvPr id="2" name="Date Placeholder 3">
            <a:extLst>
              <a:ext uri="{FF2B5EF4-FFF2-40B4-BE49-F238E27FC236}">
                <a16:creationId xmlns:a16="http://schemas.microsoft.com/office/drawing/2014/main" id="{757201D5-8F5F-EFFC-D1C0-6AEE32BE3984}"/>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22/10/2026</a:t>
            </a:fld>
            <a:endParaRPr lang="en-GB"/>
          </a:p>
        </p:txBody>
      </p:sp>
      <p:sp>
        <p:nvSpPr>
          <p:cNvPr id="9" name="Footer Placeholder 4">
            <a:extLst>
              <a:ext uri="{FF2B5EF4-FFF2-40B4-BE49-F238E27FC236}">
                <a16:creationId xmlns:a16="http://schemas.microsoft.com/office/drawing/2014/main" id="{678B8663-1CEA-8953-DFF8-3DC54CD04C9B}"/>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Slide Number Placeholder 5">
            <a:extLst>
              <a:ext uri="{FF2B5EF4-FFF2-40B4-BE49-F238E27FC236}">
                <a16:creationId xmlns:a16="http://schemas.microsoft.com/office/drawing/2014/main" id="{B21BB798-7151-8F54-8B80-FAE592194FB5}"/>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5284585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03EE30-E243-DD16-09E0-8B68AEC324FA}"/>
              </a:ext>
            </a:extLst>
          </p:cNvPr>
          <p:cNvSpPr>
            <a:spLocks noGrp="1"/>
          </p:cNvSpPr>
          <p:nvPr>
            <p:ph type="pic" idx="1"/>
          </p:nvPr>
        </p:nvSpPr>
        <p:spPr>
          <a:xfrm>
            <a:off x="5183187" y="365125"/>
            <a:ext cx="6738195" cy="478812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5" name="Date Placeholder 4">
            <a:extLst>
              <a:ext uri="{FF2B5EF4-FFF2-40B4-BE49-F238E27FC236}">
                <a16:creationId xmlns:a16="http://schemas.microsoft.com/office/drawing/2014/main" id="{687748DA-A10C-6B03-FEDA-D99AE6E85A9B}"/>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22/10/2026</a:t>
            </a:fld>
            <a:endParaRPr lang="en-GB"/>
          </a:p>
        </p:txBody>
      </p:sp>
      <p:sp>
        <p:nvSpPr>
          <p:cNvPr id="6" name="Footer Placeholder 5">
            <a:extLst>
              <a:ext uri="{FF2B5EF4-FFF2-40B4-BE49-F238E27FC236}">
                <a16:creationId xmlns:a16="http://schemas.microsoft.com/office/drawing/2014/main" id="{5009BA5F-3B12-9A62-2D70-80CF77B9951B}"/>
              </a:ext>
            </a:extLst>
          </p:cNvPr>
          <p:cNvSpPr>
            <a:spLocks noGrp="1"/>
          </p:cNvSpPr>
          <p:nvPr>
            <p:ph type="ftr" sz="quarter" idx="11"/>
          </p:nvPr>
        </p:nvSpPr>
        <p:spPr>
          <a:xfrm>
            <a:off x="4036642"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7" name="Slide Number Placeholder 6">
            <a:extLst>
              <a:ext uri="{FF2B5EF4-FFF2-40B4-BE49-F238E27FC236}">
                <a16:creationId xmlns:a16="http://schemas.microsoft.com/office/drawing/2014/main" id="{361A75CB-A493-E2D5-0C56-6C9F25C86CA4}"/>
              </a:ext>
            </a:extLst>
          </p:cNvPr>
          <p:cNvSpPr>
            <a:spLocks noGrp="1"/>
          </p:cNvSpPr>
          <p:nvPr>
            <p:ph type="sldNum" sz="quarter" idx="12"/>
          </p:nvPr>
        </p:nvSpPr>
        <p:spPr>
          <a:xfrm>
            <a:off x="9178183"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
        <p:nvSpPr>
          <p:cNvPr id="8" name="Text Placeholder 3">
            <a:extLst>
              <a:ext uri="{FF2B5EF4-FFF2-40B4-BE49-F238E27FC236}">
                <a16:creationId xmlns:a16="http://schemas.microsoft.com/office/drawing/2014/main" id="{DEDEF678-90EE-1594-AB80-39E97C15D7DB}"/>
              </a:ext>
            </a:extLst>
          </p:cNvPr>
          <p:cNvSpPr>
            <a:spLocks noGrp="1"/>
          </p:cNvSpPr>
          <p:nvPr>
            <p:ph type="body" sz="half" idx="2"/>
          </p:nvPr>
        </p:nvSpPr>
        <p:spPr>
          <a:xfrm>
            <a:off x="266700" y="1418324"/>
            <a:ext cx="4638586"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itle 1">
            <a:extLst>
              <a:ext uri="{FF2B5EF4-FFF2-40B4-BE49-F238E27FC236}">
                <a16:creationId xmlns:a16="http://schemas.microsoft.com/office/drawing/2014/main" id="{DBA06E30-B013-E2B6-FBD1-5AB600612D96}"/>
              </a:ext>
            </a:extLst>
          </p:cNvPr>
          <p:cNvSpPr>
            <a:spLocks noGrp="1"/>
          </p:cNvSpPr>
          <p:nvPr>
            <p:ph type="title"/>
          </p:nvPr>
        </p:nvSpPr>
        <p:spPr>
          <a:xfrm>
            <a:off x="266700" y="365125"/>
            <a:ext cx="4638586" cy="865469"/>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264549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8967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ing, text, image">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6388100" y="1304922"/>
            <a:ext cx="4025900" cy="4351339"/>
          </a:xfrm>
        </p:spPr>
        <p:txBody>
          <a:bodyPr/>
          <a:lstStyle/>
          <a:p>
            <a:endParaRPr lang="en-GB"/>
          </a:p>
        </p:txBody>
      </p:sp>
      <p:sp>
        <p:nvSpPr>
          <p:cNvPr id="7" name="Text Placeholder 9">
            <a:extLst>
              <a:ext uri="{FF2B5EF4-FFF2-40B4-BE49-F238E27FC236}">
                <a16:creationId xmlns:a16="http://schemas.microsoft.com/office/drawing/2014/main" id="{6D58FB62-6305-D775-94D1-00380F2AC31D}"/>
              </a:ext>
            </a:extLst>
          </p:cNvPr>
          <p:cNvSpPr>
            <a:spLocks noGrp="1"/>
          </p:cNvSpPr>
          <p:nvPr>
            <p:ph idx="1"/>
          </p:nvPr>
        </p:nvSpPr>
        <p:spPr>
          <a:xfrm>
            <a:off x="266700" y="1304925"/>
            <a:ext cx="58293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1953054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ing, text, three images">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7289801" y="2286000"/>
            <a:ext cx="3201066" cy="3213102"/>
          </a:xfrm>
        </p:spPr>
        <p:txBody>
          <a:bodyPr/>
          <a:lstStyle/>
          <a:p>
            <a:endParaRPr lang="en-GB"/>
          </a:p>
        </p:txBody>
      </p:sp>
      <p:sp>
        <p:nvSpPr>
          <p:cNvPr id="2" name="Picture Placeholder 8">
            <a:extLst>
              <a:ext uri="{FF2B5EF4-FFF2-40B4-BE49-F238E27FC236}">
                <a16:creationId xmlns:a16="http://schemas.microsoft.com/office/drawing/2014/main" id="{39A72C94-07DD-E2CA-345A-A35125CE44A6}"/>
              </a:ext>
            </a:extLst>
          </p:cNvPr>
          <p:cNvSpPr>
            <a:spLocks noGrp="1"/>
          </p:cNvSpPr>
          <p:nvPr>
            <p:ph type="pic" sz="quarter" idx="11"/>
          </p:nvPr>
        </p:nvSpPr>
        <p:spPr>
          <a:xfrm>
            <a:off x="266701" y="2286000"/>
            <a:ext cx="3201066" cy="3213102"/>
          </a:xfrm>
        </p:spPr>
        <p:txBody>
          <a:bodyPr/>
          <a:lstStyle/>
          <a:p>
            <a:endParaRPr lang="en-GB"/>
          </a:p>
        </p:txBody>
      </p:sp>
      <p:sp>
        <p:nvSpPr>
          <p:cNvPr id="3" name="Picture Placeholder 8">
            <a:extLst>
              <a:ext uri="{FF2B5EF4-FFF2-40B4-BE49-F238E27FC236}">
                <a16:creationId xmlns:a16="http://schemas.microsoft.com/office/drawing/2014/main" id="{1BFA7CDF-E186-FDDF-CF2E-0B3F10DB84DD}"/>
              </a:ext>
            </a:extLst>
          </p:cNvPr>
          <p:cNvSpPr>
            <a:spLocks noGrp="1"/>
          </p:cNvSpPr>
          <p:nvPr>
            <p:ph type="pic" sz="quarter" idx="12"/>
          </p:nvPr>
        </p:nvSpPr>
        <p:spPr>
          <a:xfrm>
            <a:off x="3778251" y="2286000"/>
            <a:ext cx="3201066" cy="3213102"/>
          </a:xfrm>
        </p:spPr>
        <p:txBody>
          <a:bodyPr/>
          <a:lstStyle/>
          <a:p>
            <a:endParaRPr lang="en-GB"/>
          </a:p>
        </p:txBody>
      </p:sp>
      <p:sp>
        <p:nvSpPr>
          <p:cNvPr id="8" name="Text Placeholder 7">
            <a:extLst>
              <a:ext uri="{FF2B5EF4-FFF2-40B4-BE49-F238E27FC236}">
                <a16:creationId xmlns:a16="http://schemas.microsoft.com/office/drawing/2014/main" id="{4A93167B-5805-9EBB-6E54-360D545AFA15}"/>
              </a:ext>
            </a:extLst>
          </p:cNvPr>
          <p:cNvSpPr>
            <a:spLocks noGrp="1"/>
          </p:cNvSpPr>
          <p:nvPr>
            <p:ph type="body" sz="quarter" idx="13" hasCustomPrompt="1"/>
          </p:nvPr>
        </p:nvSpPr>
        <p:spPr>
          <a:xfrm>
            <a:off x="266700" y="1117600"/>
            <a:ext cx="10223500" cy="838200"/>
          </a:xfrm>
        </p:spPr>
        <p:txBody>
          <a:bodyPr/>
          <a:lstStyle>
            <a:lvl1pPr>
              <a:defRPr/>
            </a:lvl1pPr>
          </a:lstStyle>
          <a:p>
            <a:pPr lvl="0"/>
            <a:r>
              <a:rPr lang="en-US"/>
              <a:t>Click to edit body text</a:t>
            </a:r>
          </a:p>
        </p:txBody>
      </p:sp>
    </p:spTree>
    <p:extLst>
      <p:ext uri="{BB962C8B-B14F-4D97-AF65-F5344CB8AC3E}">
        <p14:creationId xmlns:p14="http://schemas.microsoft.com/office/powerpoint/2010/main" val="39328763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ing, text">
    <p:spTree>
      <p:nvGrpSpPr>
        <p:cNvPr id="1" name=""/>
        <p:cNvGrpSpPr/>
        <p:nvPr/>
      </p:nvGrpSpPr>
      <p:grpSpPr>
        <a:xfrm>
          <a:off x="0" y="0"/>
          <a:ext cx="0" cy="0"/>
          <a:chOff x="0" y="0"/>
          <a:chExt cx="0" cy="0"/>
        </a:xfrm>
      </p:grpSpPr>
      <p:sp>
        <p:nvSpPr>
          <p:cNvPr id="6" name="Title Placeholder 8">
            <a:extLst>
              <a:ext uri="{FF2B5EF4-FFF2-40B4-BE49-F238E27FC236}">
                <a16:creationId xmlns:a16="http://schemas.microsoft.com/office/drawing/2014/main" id="{3BF16C2F-A1C7-9D4A-331C-5D46DAAB20BB}"/>
              </a:ext>
            </a:extLst>
          </p:cNvPr>
          <p:cNvSpPr>
            <a:spLocks noGrp="1"/>
          </p:cNvSpPr>
          <p:nvPr>
            <p:ph type="title" hasCustomPrompt="1"/>
          </p:nvPr>
        </p:nvSpPr>
        <p:spPr>
          <a:xfrm>
            <a:off x="266700" y="365125"/>
            <a:ext cx="63246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4" name="Text Placeholder 9">
            <a:extLst>
              <a:ext uri="{FF2B5EF4-FFF2-40B4-BE49-F238E27FC236}">
                <a16:creationId xmlns:a16="http://schemas.microsoft.com/office/drawing/2014/main" id="{D3A8A21F-2C7D-3EED-D3DE-935B34DCFB6C}"/>
              </a:ext>
            </a:extLst>
          </p:cNvPr>
          <p:cNvSpPr>
            <a:spLocks noGrp="1"/>
          </p:cNvSpPr>
          <p:nvPr>
            <p:ph idx="1"/>
          </p:nvPr>
        </p:nvSpPr>
        <p:spPr>
          <a:xfrm>
            <a:off x="266700" y="1304925"/>
            <a:ext cx="102616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192225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D46A-4F53-F706-E005-3B7F94B067AB}"/>
              </a:ext>
            </a:extLst>
          </p:cNvPr>
          <p:cNvSpPr>
            <a:spLocks noGrp="1"/>
          </p:cNvSpPr>
          <p:nvPr>
            <p:ph type="ctrTitle" hasCustomPrompt="1"/>
          </p:nvPr>
        </p:nvSpPr>
        <p:spPr>
          <a:xfrm>
            <a:off x="203200" y="2557461"/>
            <a:ext cx="9144000" cy="1138240"/>
          </a:xfrm>
        </p:spPr>
        <p:txBody>
          <a:bodyPr anchor="t" anchorCtr="0">
            <a:normAutofit/>
          </a:bodyPr>
          <a:lstStyle>
            <a:lvl1pPr algn="l">
              <a:defRPr sz="3600" b="0">
                <a:latin typeface="+mj-lt"/>
              </a:defRPr>
            </a:lvl1pPr>
          </a:lstStyle>
          <a:p>
            <a:r>
              <a:rPr lang="en-US"/>
              <a:t>Click to edit title</a:t>
            </a:r>
            <a:endParaRPr lang="en-GB"/>
          </a:p>
        </p:txBody>
      </p:sp>
      <p:sp>
        <p:nvSpPr>
          <p:cNvPr id="3" name="Subtitle 2">
            <a:extLst>
              <a:ext uri="{FF2B5EF4-FFF2-40B4-BE49-F238E27FC236}">
                <a16:creationId xmlns:a16="http://schemas.microsoft.com/office/drawing/2014/main" id="{52C7060A-4567-A74A-3AF0-E66CB6AC3343}"/>
              </a:ext>
            </a:extLst>
          </p:cNvPr>
          <p:cNvSpPr>
            <a:spLocks noGrp="1"/>
          </p:cNvSpPr>
          <p:nvPr>
            <p:ph type="subTitle" idx="1" hasCustomPrompt="1"/>
          </p:nvPr>
        </p:nvSpPr>
        <p:spPr>
          <a:xfrm>
            <a:off x="203200" y="3929062"/>
            <a:ext cx="9144000" cy="431349"/>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speaker name</a:t>
            </a:r>
            <a:endParaRPr lang="en-GB"/>
          </a:p>
        </p:txBody>
      </p:sp>
      <p:sp>
        <p:nvSpPr>
          <p:cNvPr id="14" name="Text Placeholder 13">
            <a:extLst>
              <a:ext uri="{FF2B5EF4-FFF2-40B4-BE49-F238E27FC236}">
                <a16:creationId xmlns:a16="http://schemas.microsoft.com/office/drawing/2014/main" id="{77C9208F-2B17-BF13-15F3-C2942141E562}"/>
              </a:ext>
            </a:extLst>
          </p:cNvPr>
          <p:cNvSpPr>
            <a:spLocks noGrp="1"/>
          </p:cNvSpPr>
          <p:nvPr>
            <p:ph type="body" sz="quarter" idx="10" hasCustomPrompt="1"/>
          </p:nvPr>
        </p:nvSpPr>
        <p:spPr>
          <a:xfrm>
            <a:off x="203200" y="4610100"/>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location </a:t>
            </a:r>
          </a:p>
        </p:txBody>
      </p:sp>
      <p:sp>
        <p:nvSpPr>
          <p:cNvPr id="18" name="Text Placeholder 13">
            <a:extLst>
              <a:ext uri="{FF2B5EF4-FFF2-40B4-BE49-F238E27FC236}">
                <a16:creationId xmlns:a16="http://schemas.microsoft.com/office/drawing/2014/main" id="{633D74CF-0634-649D-508B-5F74DC1A060D}"/>
              </a:ext>
            </a:extLst>
          </p:cNvPr>
          <p:cNvSpPr>
            <a:spLocks noGrp="1"/>
          </p:cNvSpPr>
          <p:nvPr>
            <p:ph type="body" sz="quarter" idx="11" hasCustomPrompt="1"/>
          </p:nvPr>
        </p:nvSpPr>
        <p:spPr>
          <a:xfrm>
            <a:off x="203200" y="4930325"/>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date </a:t>
            </a:r>
          </a:p>
        </p:txBody>
      </p:sp>
    </p:spTree>
    <p:extLst>
      <p:ext uri="{BB962C8B-B14F-4D97-AF65-F5344CB8AC3E}">
        <p14:creationId xmlns:p14="http://schemas.microsoft.com/office/powerpoint/2010/main" val="727778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4CB8-F44D-BEE4-6DCA-1B2662AB0023}"/>
              </a:ext>
            </a:extLst>
          </p:cNvPr>
          <p:cNvSpPr>
            <a:spLocks noGrp="1"/>
          </p:cNvSpPr>
          <p:nvPr>
            <p:ph type="ctrTitle"/>
          </p:nvPr>
        </p:nvSpPr>
        <p:spPr>
          <a:xfrm>
            <a:off x="266699" y="1122363"/>
            <a:ext cx="11654683" cy="2387600"/>
          </a:xfrm>
          <a:prstGeom prst="rect">
            <a:avLst/>
          </a:prstGeom>
        </p:spPr>
        <p:txBody>
          <a:bodyPr anchor="b">
            <a:normAutofit/>
          </a:bodyPr>
          <a:lstStyle>
            <a:lvl1pPr algn="ctr">
              <a:defRPr sz="3600"/>
            </a:lvl1pPr>
          </a:lstStyle>
          <a:p>
            <a:r>
              <a:rPr lang="en-US"/>
              <a:t>Click to edit Master title style</a:t>
            </a:r>
            <a:endParaRPr lang="en-GB"/>
          </a:p>
        </p:txBody>
      </p:sp>
      <p:sp>
        <p:nvSpPr>
          <p:cNvPr id="3" name="Subtitle 2">
            <a:extLst>
              <a:ext uri="{FF2B5EF4-FFF2-40B4-BE49-F238E27FC236}">
                <a16:creationId xmlns:a16="http://schemas.microsoft.com/office/drawing/2014/main" id="{53BCF0F3-44B5-9EF2-3A88-E4424DDC8956}"/>
              </a:ext>
            </a:extLst>
          </p:cNvPr>
          <p:cNvSpPr>
            <a:spLocks noGrp="1"/>
          </p:cNvSpPr>
          <p:nvPr>
            <p:ph type="subTitle" idx="1"/>
          </p:nvPr>
        </p:nvSpPr>
        <p:spPr>
          <a:xfrm>
            <a:off x="266700" y="3602038"/>
            <a:ext cx="11654682"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7783C9B-D14B-899C-B084-D233E5CF9D89}"/>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5" name="Footer Placeholder 4">
            <a:extLst>
              <a:ext uri="{FF2B5EF4-FFF2-40B4-BE49-F238E27FC236}">
                <a16:creationId xmlns:a16="http://schemas.microsoft.com/office/drawing/2014/main" id="{2E2C38EF-93AE-9214-FDFE-009AE71CD7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881CBA-3EB3-43A7-D2FA-2410CF2BAE2D}"/>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600670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E776-F347-2357-03E5-35C58A73642A}"/>
              </a:ext>
            </a:extLst>
          </p:cNvPr>
          <p:cNvSpPr>
            <a:spLocks noGrp="1"/>
          </p:cNvSpPr>
          <p:nvPr>
            <p:ph type="title"/>
          </p:nvPr>
        </p:nvSpPr>
        <p:spPr>
          <a:xfrm>
            <a:off x="266700" y="365125"/>
            <a:ext cx="11654682" cy="4723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132FCD-286F-104A-BCF2-B9138BD0B6BC}"/>
              </a:ext>
            </a:extLst>
          </p:cNvPr>
          <p:cNvSpPr>
            <a:spLocks noGrp="1"/>
          </p:cNvSpPr>
          <p:nvPr>
            <p:ph idx="1"/>
          </p:nvPr>
        </p:nvSpPr>
        <p:spPr>
          <a:xfrm>
            <a:off x="266699" y="1304925"/>
            <a:ext cx="11654683" cy="386559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11ECD2-7228-FC6F-D057-E1D381721D2D}"/>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5" name="Footer Placeholder 4">
            <a:extLst>
              <a:ext uri="{FF2B5EF4-FFF2-40B4-BE49-F238E27FC236}">
                <a16:creationId xmlns:a16="http://schemas.microsoft.com/office/drawing/2014/main" id="{A0501347-B148-1746-115D-B3672939A7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74C7FE-56F7-317A-6A29-7F808D2B3C8A}"/>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1535900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1C41-E6F8-8CDB-15CB-AFE023C1300C}"/>
              </a:ext>
            </a:extLst>
          </p:cNvPr>
          <p:cNvSpPr>
            <a:spLocks noGrp="1"/>
          </p:cNvSpPr>
          <p:nvPr>
            <p:ph type="title"/>
          </p:nvPr>
        </p:nvSpPr>
        <p:spPr>
          <a:xfrm>
            <a:off x="266700" y="1709738"/>
            <a:ext cx="11654682" cy="2852737"/>
          </a:xfrm>
          <a:prstGeom prst="rect">
            <a:avLst/>
          </a:prstGeom>
        </p:spPr>
        <p:txBody>
          <a:bodyPr anchor="b">
            <a:normAutofit/>
          </a:bodyPr>
          <a:lstStyle>
            <a:lvl1pPr>
              <a:defRPr sz="36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D9976CA-B5E0-87F5-9BB8-567EA6D05076}"/>
              </a:ext>
            </a:extLst>
          </p:cNvPr>
          <p:cNvSpPr>
            <a:spLocks noGrp="1"/>
          </p:cNvSpPr>
          <p:nvPr>
            <p:ph type="body" idx="1"/>
          </p:nvPr>
        </p:nvSpPr>
        <p:spPr>
          <a:xfrm>
            <a:off x="266699" y="4700187"/>
            <a:ext cx="11654683" cy="448075"/>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61FB1F-7BDA-DC86-9EF3-DB36350C8D2F}"/>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5" name="Footer Placeholder 4">
            <a:extLst>
              <a:ext uri="{FF2B5EF4-FFF2-40B4-BE49-F238E27FC236}">
                <a16:creationId xmlns:a16="http://schemas.microsoft.com/office/drawing/2014/main" id="{C77E4339-5CB2-7EDB-C9AA-C007FA14F6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47BCC8-EC59-1A12-7C24-DEA423BC7F75}"/>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3683134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3409-495B-2752-6BF2-B1848FDE6656}"/>
              </a:ext>
            </a:extLst>
          </p:cNvPr>
          <p:cNvSpPr>
            <a:spLocks noGrp="1"/>
          </p:cNvSpPr>
          <p:nvPr>
            <p:ph type="title"/>
          </p:nvPr>
        </p:nvSpPr>
        <p:spPr>
          <a:xfrm>
            <a:off x="266700" y="365125"/>
            <a:ext cx="11087100" cy="4723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F4D184-1DF7-03BD-F6A8-1290E291CFCE}"/>
              </a:ext>
            </a:extLst>
          </p:cNvPr>
          <p:cNvSpPr>
            <a:spLocks noGrp="1"/>
          </p:cNvSpPr>
          <p:nvPr>
            <p:ph sz="half" idx="1"/>
          </p:nvPr>
        </p:nvSpPr>
        <p:spPr>
          <a:xfrm>
            <a:off x="266700" y="1304925"/>
            <a:ext cx="5580000" cy="385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7F207A8-6978-C1D1-B0D6-FDA0CC1F42B3}"/>
              </a:ext>
            </a:extLst>
          </p:cNvPr>
          <p:cNvSpPr>
            <a:spLocks noGrp="1"/>
          </p:cNvSpPr>
          <p:nvPr>
            <p:ph sz="half" idx="2"/>
          </p:nvPr>
        </p:nvSpPr>
        <p:spPr>
          <a:xfrm>
            <a:off x="6341383" y="1304925"/>
            <a:ext cx="5580000" cy="385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400EE24-2BFB-8E46-2E66-3BA36D59A1CA}"/>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6" name="Footer Placeholder 5">
            <a:extLst>
              <a:ext uri="{FF2B5EF4-FFF2-40B4-BE49-F238E27FC236}">
                <a16:creationId xmlns:a16="http://schemas.microsoft.com/office/drawing/2014/main" id="{F5F2556D-B5E1-EF44-908B-500C8837B6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B4910F-1642-C042-4D26-BC4F3A55A63E}"/>
              </a:ext>
            </a:extLst>
          </p:cNvPr>
          <p:cNvSpPr>
            <a:spLocks noGrp="1"/>
          </p:cNvSpPr>
          <p:nvPr>
            <p:ph type="sldNum" sz="quarter" idx="12"/>
          </p:nvPr>
        </p:nvSpPr>
        <p:spPr>
          <a:xfrm>
            <a:off x="9178183" y="5367135"/>
            <a:ext cx="2743200" cy="365125"/>
          </a:xfrm>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10249794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38E961-1532-85E1-EF19-CD6FD29F8D4B}"/>
              </a:ext>
            </a:extLst>
          </p:cNvPr>
          <p:cNvSpPr>
            <a:spLocks noGrp="1"/>
          </p:cNvSpPr>
          <p:nvPr>
            <p:ph type="body" idx="1"/>
          </p:nvPr>
        </p:nvSpPr>
        <p:spPr>
          <a:xfrm>
            <a:off x="266701" y="1304925"/>
            <a:ext cx="5580000"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52AB67-467B-B4C7-6EEB-C8D144E364E8}"/>
              </a:ext>
            </a:extLst>
          </p:cNvPr>
          <p:cNvSpPr>
            <a:spLocks noGrp="1"/>
          </p:cNvSpPr>
          <p:nvPr>
            <p:ph sz="half" idx="2"/>
          </p:nvPr>
        </p:nvSpPr>
        <p:spPr>
          <a:xfrm>
            <a:off x="266700" y="2330075"/>
            <a:ext cx="5580000" cy="28467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F16626-4911-CA49-90C2-CE3262F728D3}"/>
              </a:ext>
            </a:extLst>
          </p:cNvPr>
          <p:cNvSpPr>
            <a:spLocks noGrp="1"/>
          </p:cNvSpPr>
          <p:nvPr>
            <p:ph type="body" sz="quarter" idx="3"/>
          </p:nvPr>
        </p:nvSpPr>
        <p:spPr>
          <a:xfrm>
            <a:off x="6341380" y="1304925"/>
            <a:ext cx="5580001"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2FF839-783C-36FF-2F59-B33FD00F2E4D}"/>
              </a:ext>
            </a:extLst>
          </p:cNvPr>
          <p:cNvSpPr>
            <a:spLocks noGrp="1"/>
          </p:cNvSpPr>
          <p:nvPr>
            <p:ph sz="quarter" idx="4"/>
          </p:nvPr>
        </p:nvSpPr>
        <p:spPr>
          <a:xfrm>
            <a:off x="6341379" y="2330075"/>
            <a:ext cx="5580003" cy="28467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F70523E-13BC-6AF4-F44B-1E81F5078040}"/>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8" name="Footer Placeholder 7">
            <a:extLst>
              <a:ext uri="{FF2B5EF4-FFF2-40B4-BE49-F238E27FC236}">
                <a16:creationId xmlns:a16="http://schemas.microsoft.com/office/drawing/2014/main" id="{22ACC21D-81ED-0C7F-2CF7-CFDE23016EB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5BA4D1-1395-871F-083F-CCC3ADAA7675}"/>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11" name="Title 1">
            <a:extLst>
              <a:ext uri="{FF2B5EF4-FFF2-40B4-BE49-F238E27FC236}">
                <a16:creationId xmlns:a16="http://schemas.microsoft.com/office/drawing/2014/main" id="{86479E40-CA8C-9DEB-E10E-9B0E9423E321}"/>
              </a:ext>
            </a:extLst>
          </p:cNvPr>
          <p:cNvSpPr>
            <a:spLocks noGrp="1"/>
          </p:cNvSpPr>
          <p:nvPr>
            <p:ph type="title"/>
          </p:nvPr>
        </p:nvSpPr>
        <p:spPr>
          <a:xfrm>
            <a:off x="266700" y="365125"/>
            <a:ext cx="11087100" cy="4723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2763157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CA4210A-8AD6-DB76-6435-6F1565CF23B3}"/>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4" name="Footer Placeholder 3">
            <a:extLst>
              <a:ext uri="{FF2B5EF4-FFF2-40B4-BE49-F238E27FC236}">
                <a16:creationId xmlns:a16="http://schemas.microsoft.com/office/drawing/2014/main" id="{E65DFFE2-973C-8808-2027-0A0826D0678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27C7D8-7501-4918-C3A4-210FC2D1AD31}"/>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6" name="Title 1">
            <a:extLst>
              <a:ext uri="{FF2B5EF4-FFF2-40B4-BE49-F238E27FC236}">
                <a16:creationId xmlns:a16="http://schemas.microsoft.com/office/drawing/2014/main" id="{153C41D6-330E-7D22-3BA7-5AD129D23037}"/>
              </a:ext>
            </a:extLst>
          </p:cNvPr>
          <p:cNvSpPr>
            <a:spLocks noGrp="1"/>
          </p:cNvSpPr>
          <p:nvPr>
            <p:ph type="title"/>
          </p:nvPr>
        </p:nvSpPr>
        <p:spPr>
          <a:xfrm>
            <a:off x="266700" y="365125"/>
            <a:ext cx="11087100" cy="4723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1401503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82BAE-96E7-8067-F384-6C81451D56C7}"/>
              </a:ext>
            </a:extLst>
          </p:cNvPr>
          <p:cNvSpPr>
            <a:spLocks noGrp="1"/>
          </p:cNvSpPr>
          <p:nvPr>
            <p:ph idx="1"/>
          </p:nvPr>
        </p:nvSpPr>
        <p:spPr>
          <a:xfrm>
            <a:off x="6096000" y="365125"/>
            <a:ext cx="5825382" cy="4814280"/>
          </a:xfrm>
          <a:prstGeom prst="rect">
            <a:avLst/>
          </a:prstGeom>
        </p:spPr>
        <p:txBody>
          <a:bodyPr/>
          <a:lstStyle>
            <a:lvl1pPr>
              <a:defRPr sz="2000"/>
            </a:lvl1pPr>
            <a:lvl2pPr>
              <a:defRPr sz="1800"/>
            </a:lvl2pPr>
            <a:lvl3pPr>
              <a:defRPr sz="18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Fifth level</a:t>
            </a:r>
            <a:endParaRPr kumimoji="0" lang="en-GB"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F017ED95-2655-DA64-A0CC-0DB50CEC6D30}"/>
              </a:ext>
            </a:extLst>
          </p:cNvPr>
          <p:cNvSpPr>
            <a:spLocks noGrp="1"/>
          </p:cNvSpPr>
          <p:nvPr>
            <p:ph type="body" sz="half" idx="2"/>
          </p:nvPr>
        </p:nvSpPr>
        <p:spPr>
          <a:xfrm>
            <a:off x="266700" y="1418324"/>
            <a:ext cx="5588000"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BF7D06-9178-0519-324E-D3FAE1553A1C}"/>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6" name="Footer Placeholder 5">
            <a:extLst>
              <a:ext uri="{FF2B5EF4-FFF2-40B4-BE49-F238E27FC236}">
                <a16:creationId xmlns:a16="http://schemas.microsoft.com/office/drawing/2014/main" id="{DDED0C21-14CC-0A4D-09D2-207115B3D4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4D343D-82C5-3AAA-AADD-2197F991E673}"/>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8" name="Title 1">
            <a:extLst>
              <a:ext uri="{FF2B5EF4-FFF2-40B4-BE49-F238E27FC236}">
                <a16:creationId xmlns:a16="http://schemas.microsoft.com/office/drawing/2014/main" id="{57006FAE-DBD1-BA77-7F74-11A8DCE9D304}"/>
              </a:ext>
            </a:extLst>
          </p:cNvPr>
          <p:cNvSpPr>
            <a:spLocks noGrp="1"/>
          </p:cNvSpPr>
          <p:nvPr>
            <p:ph type="title"/>
          </p:nvPr>
        </p:nvSpPr>
        <p:spPr>
          <a:xfrm>
            <a:off x="266700" y="365125"/>
            <a:ext cx="5588000" cy="865469"/>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3090711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03EE30-E243-DD16-09E0-8B68AEC324FA}"/>
              </a:ext>
            </a:extLst>
          </p:cNvPr>
          <p:cNvSpPr>
            <a:spLocks noGrp="1"/>
          </p:cNvSpPr>
          <p:nvPr>
            <p:ph type="pic" idx="1"/>
          </p:nvPr>
        </p:nvSpPr>
        <p:spPr>
          <a:xfrm>
            <a:off x="5183187" y="365125"/>
            <a:ext cx="6738195" cy="478812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5" name="Date Placeholder 4">
            <a:extLst>
              <a:ext uri="{FF2B5EF4-FFF2-40B4-BE49-F238E27FC236}">
                <a16:creationId xmlns:a16="http://schemas.microsoft.com/office/drawing/2014/main" id="{687748DA-A10C-6B03-FEDA-D99AE6E85A9B}"/>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6" name="Footer Placeholder 5">
            <a:extLst>
              <a:ext uri="{FF2B5EF4-FFF2-40B4-BE49-F238E27FC236}">
                <a16:creationId xmlns:a16="http://schemas.microsoft.com/office/drawing/2014/main" id="{5009BA5F-3B12-9A62-2D70-80CF77B995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1A75CB-A493-E2D5-0C56-6C9F25C86CA4}"/>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8" name="Text Placeholder 3">
            <a:extLst>
              <a:ext uri="{FF2B5EF4-FFF2-40B4-BE49-F238E27FC236}">
                <a16:creationId xmlns:a16="http://schemas.microsoft.com/office/drawing/2014/main" id="{DEDEF678-90EE-1594-AB80-39E97C15D7DB}"/>
              </a:ext>
            </a:extLst>
          </p:cNvPr>
          <p:cNvSpPr>
            <a:spLocks noGrp="1"/>
          </p:cNvSpPr>
          <p:nvPr>
            <p:ph type="body" sz="half" idx="2"/>
          </p:nvPr>
        </p:nvSpPr>
        <p:spPr>
          <a:xfrm>
            <a:off x="266700" y="1418324"/>
            <a:ext cx="4638586"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itle 1">
            <a:extLst>
              <a:ext uri="{FF2B5EF4-FFF2-40B4-BE49-F238E27FC236}">
                <a16:creationId xmlns:a16="http://schemas.microsoft.com/office/drawing/2014/main" id="{DBA06E30-B013-E2B6-FBD1-5AB600612D96}"/>
              </a:ext>
            </a:extLst>
          </p:cNvPr>
          <p:cNvSpPr>
            <a:spLocks noGrp="1"/>
          </p:cNvSpPr>
          <p:nvPr>
            <p:ph type="title"/>
          </p:nvPr>
        </p:nvSpPr>
        <p:spPr>
          <a:xfrm>
            <a:off x="266700" y="365125"/>
            <a:ext cx="4638586" cy="865469"/>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6561991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6270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ing, text, image">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6388100" y="1304922"/>
            <a:ext cx="5537200" cy="4351339"/>
          </a:xfrm>
        </p:spPr>
        <p:txBody>
          <a:bodyPr/>
          <a:lstStyle/>
          <a:p>
            <a:endParaRPr lang="en-GB"/>
          </a:p>
        </p:txBody>
      </p:sp>
      <p:sp>
        <p:nvSpPr>
          <p:cNvPr id="7" name="Text Placeholder 9">
            <a:extLst>
              <a:ext uri="{FF2B5EF4-FFF2-40B4-BE49-F238E27FC236}">
                <a16:creationId xmlns:a16="http://schemas.microsoft.com/office/drawing/2014/main" id="{6D58FB62-6305-D775-94D1-00380F2AC31D}"/>
              </a:ext>
            </a:extLst>
          </p:cNvPr>
          <p:cNvSpPr>
            <a:spLocks noGrp="1"/>
          </p:cNvSpPr>
          <p:nvPr>
            <p:ph idx="1"/>
          </p:nvPr>
        </p:nvSpPr>
        <p:spPr>
          <a:xfrm>
            <a:off x="266700" y="1304925"/>
            <a:ext cx="58293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32834799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ing, text, three images">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8267701" y="2286000"/>
            <a:ext cx="3644900" cy="3213102"/>
          </a:xfrm>
        </p:spPr>
        <p:txBody>
          <a:bodyPr/>
          <a:lstStyle/>
          <a:p>
            <a:endParaRPr lang="en-GB"/>
          </a:p>
        </p:txBody>
      </p:sp>
      <p:sp>
        <p:nvSpPr>
          <p:cNvPr id="2" name="Picture Placeholder 8">
            <a:extLst>
              <a:ext uri="{FF2B5EF4-FFF2-40B4-BE49-F238E27FC236}">
                <a16:creationId xmlns:a16="http://schemas.microsoft.com/office/drawing/2014/main" id="{39A72C94-07DD-E2CA-345A-A35125CE44A6}"/>
              </a:ext>
            </a:extLst>
          </p:cNvPr>
          <p:cNvSpPr>
            <a:spLocks noGrp="1"/>
          </p:cNvSpPr>
          <p:nvPr>
            <p:ph type="pic" sz="quarter" idx="11"/>
          </p:nvPr>
        </p:nvSpPr>
        <p:spPr>
          <a:xfrm>
            <a:off x="263526" y="2286000"/>
            <a:ext cx="3644900" cy="3213102"/>
          </a:xfrm>
        </p:spPr>
        <p:txBody>
          <a:bodyPr/>
          <a:lstStyle/>
          <a:p>
            <a:endParaRPr lang="en-GB"/>
          </a:p>
        </p:txBody>
      </p:sp>
      <p:sp>
        <p:nvSpPr>
          <p:cNvPr id="3" name="Picture Placeholder 8">
            <a:extLst>
              <a:ext uri="{FF2B5EF4-FFF2-40B4-BE49-F238E27FC236}">
                <a16:creationId xmlns:a16="http://schemas.microsoft.com/office/drawing/2014/main" id="{1BFA7CDF-E186-FDDF-CF2E-0B3F10DB84DD}"/>
              </a:ext>
            </a:extLst>
          </p:cNvPr>
          <p:cNvSpPr>
            <a:spLocks noGrp="1"/>
          </p:cNvSpPr>
          <p:nvPr>
            <p:ph type="pic" sz="quarter" idx="12"/>
          </p:nvPr>
        </p:nvSpPr>
        <p:spPr>
          <a:xfrm>
            <a:off x="4265614" y="2286000"/>
            <a:ext cx="3644900" cy="3213102"/>
          </a:xfrm>
        </p:spPr>
        <p:txBody>
          <a:bodyPr/>
          <a:lstStyle/>
          <a:p>
            <a:endParaRPr lang="en-GB"/>
          </a:p>
        </p:txBody>
      </p:sp>
      <p:sp>
        <p:nvSpPr>
          <p:cNvPr id="8" name="Text Placeholder 7">
            <a:extLst>
              <a:ext uri="{FF2B5EF4-FFF2-40B4-BE49-F238E27FC236}">
                <a16:creationId xmlns:a16="http://schemas.microsoft.com/office/drawing/2014/main" id="{4A93167B-5805-9EBB-6E54-360D545AFA15}"/>
              </a:ext>
            </a:extLst>
          </p:cNvPr>
          <p:cNvSpPr>
            <a:spLocks noGrp="1"/>
          </p:cNvSpPr>
          <p:nvPr>
            <p:ph type="body" sz="quarter" idx="13" hasCustomPrompt="1"/>
          </p:nvPr>
        </p:nvSpPr>
        <p:spPr>
          <a:xfrm>
            <a:off x="266700" y="1117600"/>
            <a:ext cx="11645900" cy="838200"/>
          </a:xfrm>
        </p:spPr>
        <p:txBody>
          <a:bodyPr/>
          <a:lstStyle>
            <a:lvl1pPr>
              <a:defRPr/>
            </a:lvl1pPr>
          </a:lstStyle>
          <a:p>
            <a:pPr lvl="0"/>
            <a:r>
              <a:rPr lang="en-US"/>
              <a:t>Click to edit body text</a:t>
            </a:r>
          </a:p>
        </p:txBody>
      </p:sp>
    </p:spTree>
    <p:extLst>
      <p:ext uri="{BB962C8B-B14F-4D97-AF65-F5344CB8AC3E}">
        <p14:creationId xmlns:p14="http://schemas.microsoft.com/office/powerpoint/2010/main" val="31554707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ing, text">
    <p:spTree>
      <p:nvGrpSpPr>
        <p:cNvPr id="1" name=""/>
        <p:cNvGrpSpPr/>
        <p:nvPr/>
      </p:nvGrpSpPr>
      <p:grpSpPr>
        <a:xfrm>
          <a:off x="0" y="0"/>
          <a:ext cx="0" cy="0"/>
          <a:chOff x="0" y="0"/>
          <a:chExt cx="0" cy="0"/>
        </a:xfrm>
      </p:grpSpPr>
      <p:sp>
        <p:nvSpPr>
          <p:cNvPr id="6" name="Title Placeholder 8">
            <a:extLst>
              <a:ext uri="{FF2B5EF4-FFF2-40B4-BE49-F238E27FC236}">
                <a16:creationId xmlns:a16="http://schemas.microsoft.com/office/drawing/2014/main" id="{3BF16C2F-A1C7-9D4A-331C-5D46DAAB20BB}"/>
              </a:ext>
            </a:extLst>
          </p:cNvPr>
          <p:cNvSpPr>
            <a:spLocks noGrp="1"/>
          </p:cNvSpPr>
          <p:nvPr>
            <p:ph type="title" hasCustomPrompt="1"/>
          </p:nvPr>
        </p:nvSpPr>
        <p:spPr>
          <a:xfrm>
            <a:off x="266700" y="365125"/>
            <a:ext cx="63246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4" name="Text Placeholder 9">
            <a:extLst>
              <a:ext uri="{FF2B5EF4-FFF2-40B4-BE49-F238E27FC236}">
                <a16:creationId xmlns:a16="http://schemas.microsoft.com/office/drawing/2014/main" id="{D3A8A21F-2C7D-3EED-D3DE-935B34DCFB6C}"/>
              </a:ext>
            </a:extLst>
          </p:cNvPr>
          <p:cNvSpPr>
            <a:spLocks noGrp="1"/>
          </p:cNvSpPr>
          <p:nvPr>
            <p:ph idx="1"/>
          </p:nvPr>
        </p:nvSpPr>
        <p:spPr>
          <a:xfrm>
            <a:off x="266700" y="1304925"/>
            <a:ext cx="102616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9163027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D46A-4F53-F706-E005-3B7F94B067AB}"/>
              </a:ext>
            </a:extLst>
          </p:cNvPr>
          <p:cNvSpPr>
            <a:spLocks noGrp="1"/>
          </p:cNvSpPr>
          <p:nvPr>
            <p:ph type="ctrTitle" hasCustomPrompt="1"/>
          </p:nvPr>
        </p:nvSpPr>
        <p:spPr>
          <a:xfrm>
            <a:off x="203200" y="2557461"/>
            <a:ext cx="9144000" cy="1138240"/>
          </a:xfrm>
        </p:spPr>
        <p:txBody>
          <a:bodyPr anchor="t" anchorCtr="0">
            <a:normAutofit/>
          </a:bodyPr>
          <a:lstStyle>
            <a:lvl1pPr algn="l">
              <a:defRPr sz="3600" b="0">
                <a:latin typeface="+mj-lt"/>
              </a:defRPr>
            </a:lvl1pPr>
          </a:lstStyle>
          <a:p>
            <a:r>
              <a:rPr lang="en-US"/>
              <a:t>Click to edit title</a:t>
            </a:r>
            <a:endParaRPr lang="en-GB"/>
          </a:p>
        </p:txBody>
      </p:sp>
      <p:sp>
        <p:nvSpPr>
          <p:cNvPr id="3" name="Subtitle 2">
            <a:extLst>
              <a:ext uri="{FF2B5EF4-FFF2-40B4-BE49-F238E27FC236}">
                <a16:creationId xmlns:a16="http://schemas.microsoft.com/office/drawing/2014/main" id="{52C7060A-4567-A74A-3AF0-E66CB6AC3343}"/>
              </a:ext>
            </a:extLst>
          </p:cNvPr>
          <p:cNvSpPr>
            <a:spLocks noGrp="1"/>
          </p:cNvSpPr>
          <p:nvPr>
            <p:ph type="subTitle" idx="1" hasCustomPrompt="1"/>
          </p:nvPr>
        </p:nvSpPr>
        <p:spPr>
          <a:xfrm>
            <a:off x="203200" y="3929062"/>
            <a:ext cx="9144000" cy="431349"/>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speaker name</a:t>
            </a:r>
            <a:endParaRPr lang="en-GB"/>
          </a:p>
        </p:txBody>
      </p:sp>
      <p:sp>
        <p:nvSpPr>
          <p:cNvPr id="14" name="Text Placeholder 13">
            <a:extLst>
              <a:ext uri="{FF2B5EF4-FFF2-40B4-BE49-F238E27FC236}">
                <a16:creationId xmlns:a16="http://schemas.microsoft.com/office/drawing/2014/main" id="{77C9208F-2B17-BF13-15F3-C2942141E562}"/>
              </a:ext>
            </a:extLst>
          </p:cNvPr>
          <p:cNvSpPr>
            <a:spLocks noGrp="1"/>
          </p:cNvSpPr>
          <p:nvPr>
            <p:ph type="body" sz="quarter" idx="10" hasCustomPrompt="1"/>
          </p:nvPr>
        </p:nvSpPr>
        <p:spPr>
          <a:xfrm>
            <a:off x="203200" y="4610100"/>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location </a:t>
            </a:r>
          </a:p>
        </p:txBody>
      </p:sp>
      <p:sp>
        <p:nvSpPr>
          <p:cNvPr id="18" name="Text Placeholder 13">
            <a:extLst>
              <a:ext uri="{FF2B5EF4-FFF2-40B4-BE49-F238E27FC236}">
                <a16:creationId xmlns:a16="http://schemas.microsoft.com/office/drawing/2014/main" id="{633D74CF-0634-649D-508B-5F74DC1A060D}"/>
              </a:ext>
            </a:extLst>
          </p:cNvPr>
          <p:cNvSpPr>
            <a:spLocks noGrp="1"/>
          </p:cNvSpPr>
          <p:nvPr>
            <p:ph type="body" sz="quarter" idx="11" hasCustomPrompt="1"/>
          </p:nvPr>
        </p:nvSpPr>
        <p:spPr>
          <a:xfrm>
            <a:off x="203200" y="4930325"/>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a:t>Click to edit date </a:t>
            </a:r>
          </a:p>
        </p:txBody>
      </p:sp>
    </p:spTree>
    <p:extLst>
      <p:ext uri="{BB962C8B-B14F-4D97-AF65-F5344CB8AC3E}">
        <p14:creationId xmlns:p14="http://schemas.microsoft.com/office/powerpoint/2010/main" val="7843107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4CB8-F44D-BEE4-6DCA-1B2662AB0023}"/>
              </a:ext>
            </a:extLst>
          </p:cNvPr>
          <p:cNvSpPr>
            <a:spLocks noGrp="1"/>
          </p:cNvSpPr>
          <p:nvPr>
            <p:ph type="ctrTitle"/>
          </p:nvPr>
        </p:nvSpPr>
        <p:spPr>
          <a:xfrm>
            <a:off x="266699" y="1122363"/>
            <a:ext cx="11654683" cy="2387600"/>
          </a:xfrm>
          <a:prstGeom prst="rect">
            <a:avLst/>
          </a:prstGeom>
        </p:spPr>
        <p:txBody>
          <a:bodyPr anchor="b">
            <a:normAutofit/>
          </a:bodyPr>
          <a:lstStyle>
            <a:lvl1pPr algn="ctr">
              <a:defRPr sz="3600"/>
            </a:lvl1pPr>
          </a:lstStyle>
          <a:p>
            <a:r>
              <a:rPr lang="en-US"/>
              <a:t>Click to edit Master title style</a:t>
            </a:r>
            <a:endParaRPr lang="en-GB"/>
          </a:p>
        </p:txBody>
      </p:sp>
      <p:sp>
        <p:nvSpPr>
          <p:cNvPr id="3" name="Subtitle 2">
            <a:extLst>
              <a:ext uri="{FF2B5EF4-FFF2-40B4-BE49-F238E27FC236}">
                <a16:creationId xmlns:a16="http://schemas.microsoft.com/office/drawing/2014/main" id="{53BCF0F3-44B5-9EF2-3A88-E4424DDC8956}"/>
              </a:ext>
            </a:extLst>
          </p:cNvPr>
          <p:cNvSpPr>
            <a:spLocks noGrp="1"/>
          </p:cNvSpPr>
          <p:nvPr>
            <p:ph type="subTitle" idx="1"/>
          </p:nvPr>
        </p:nvSpPr>
        <p:spPr>
          <a:xfrm>
            <a:off x="266700" y="3602038"/>
            <a:ext cx="11654682"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7783C9B-D14B-899C-B084-D233E5CF9D89}"/>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5" name="Footer Placeholder 4">
            <a:extLst>
              <a:ext uri="{FF2B5EF4-FFF2-40B4-BE49-F238E27FC236}">
                <a16:creationId xmlns:a16="http://schemas.microsoft.com/office/drawing/2014/main" id="{2E2C38EF-93AE-9214-FDFE-009AE71CD7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881CBA-3EB3-43A7-D2FA-2410CF2BAE2D}"/>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379747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E776-F347-2357-03E5-35C58A73642A}"/>
              </a:ext>
            </a:extLst>
          </p:cNvPr>
          <p:cNvSpPr>
            <a:spLocks noGrp="1"/>
          </p:cNvSpPr>
          <p:nvPr>
            <p:ph type="title"/>
          </p:nvPr>
        </p:nvSpPr>
        <p:spPr>
          <a:xfrm>
            <a:off x="266700" y="365125"/>
            <a:ext cx="11654682" cy="4723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132FCD-286F-104A-BCF2-B9138BD0B6BC}"/>
              </a:ext>
            </a:extLst>
          </p:cNvPr>
          <p:cNvSpPr>
            <a:spLocks noGrp="1"/>
          </p:cNvSpPr>
          <p:nvPr>
            <p:ph idx="1"/>
          </p:nvPr>
        </p:nvSpPr>
        <p:spPr>
          <a:xfrm>
            <a:off x="266699" y="1304925"/>
            <a:ext cx="11654683" cy="386559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11ECD2-7228-FC6F-D057-E1D381721D2D}"/>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5" name="Footer Placeholder 4">
            <a:extLst>
              <a:ext uri="{FF2B5EF4-FFF2-40B4-BE49-F238E27FC236}">
                <a16:creationId xmlns:a16="http://schemas.microsoft.com/office/drawing/2014/main" id="{A0501347-B148-1746-115D-B3672939A7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74C7FE-56F7-317A-6A29-7F808D2B3C8A}"/>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1809504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1C41-E6F8-8CDB-15CB-AFE023C1300C}"/>
              </a:ext>
            </a:extLst>
          </p:cNvPr>
          <p:cNvSpPr>
            <a:spLocks noGrp="1"/>
          </p:cNvSpPr>
          <p:nvPr>
            <p:ph type="title"/>
          </p:nvPr>
        </p:nvSpPr>
        <p:spPr>
          <a:xfrm>
            <a:off x="266700" y="1709738"/>
            <a:ext cx="11654682" cy="2852737"/>
          </a:xfrm>
          <a:prstGeom prst="rect">
            <a:avLst/>
          </a:prstGeom>
        </p:spPr>
        <p:txBody>
          <a:bodyPr anchor="b">
            <a:normAutofit/>
          </a:bodyPr>
          <a:lstStyle>
            <a:lvl1pPr>
              <a:defRPr sz="36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D9976CA-B5E0-87F5-9BB8-567EA6D05076}"/>
              </a:ext>
            </a:extLst>
          </p:cNvPr>
          <p:cNvSpPr>
            <a:spLocks noGrp="1"/>
          </p:cNvSpPr>
          <p:nvPr>
            <p:ph type="body" idx="1"/>
          </p:nvPr>
        </p:nvSpPr>
        <p:spPr>
          <a:xfrm>
            <a:off x="266699" y="4700187"/>
            <a:ext cx="11654683" cy="448075"/>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61FB1F-7BDA-DC86-9EF3-DB36350C8D2F}"/>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5" name="Footer Placeholder 4">
            <a:extLst>
              <a:ext uri="{FF2B5EF4-FFF2-40B4-BE49-F238E27FC236}">
                <a16:creationId xmlns:a16="http://schemas.microsoft.com/office/drawing/2014/main" id="{C77E4339-5CB2-7EDB-C9AA-C007FA14F6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47BCC8-EC59-1A12-7C24-DEA423BC7F75}"/>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21870530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3409-495B-2752-6BF2-B1848FDE6656}"/>
              </a:ext>
            </a:extLst>
          </p:cNvPr>
          <p:cNvSpPr>
            <a:spLocks noGrp="1"/>
          </p:cNvSpPr>
          <p:nvPr>
            <p:ph type="title"/>
          </p:nvPr>
        </p:nvSpPr>
        <p:spPr>
          <a:xfrm>
            <a:off x="266700" y="365125"/>
            <a:ext cx="11087100" cy="4723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F4D184-1DF7-03BD-F6A8-1290E291CFCE}"/>
              </a:ext>
            </a:extLst>
          </p:cNvPr>
          <p:cNvSpPr>
            <a:spLocks noGrp="1"/>
          </p:cNvSpPr>
          <p:nvPr>
            <p:ph sz="half" idx="1"/>
          </p:nvPr>
        </p:nvSpPr>
        <p:spPr>
          <a:xfrm>
            <a:off x="266700" y="1304925"/>
            <a:ext cx="5580000" cy="385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7F207A8-6978-C1D1-B0D6-FDA0CC1F42B3}"/>
              </a:ext>
            </a:extLst>
          </p:cNvPr>
          <p:cNvSpPr>
            <a:spLocks noGrp="1"/>
          </p:cNvSpPr>
          <p:nvPr>
            <p:ph sz="half" idx="2"/>
          </p:nvPr>
        </p:nvSpPr>
        <p:spPr>
          <a:xfrm>
            <a:off x="6341383" y="1304925"/>
            <a:ext cx="5580000" cy="385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400EE24-2BFB-8E46-2E66-3BA36D59A1CA}"/>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6" name="Footer Placeholder 5">
            <a:extLst>
              <a:ext uri="{FF2B5EF4-FFF2-40B4-BE49-F238E27FC236}">
                <a16:creationId xmlns:a16="http://schemas.microsoft.com/office/drawing/2014/main" id="{F5F2556D-B5E1-EF44-908B-500C8837B6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B4910F-1642-C042-4D26-BC4F3A55A63E}"/>
              </a:ext>
            </a:extLst>
          </p:cNvPr>
          <p:cNvSpPr>
            <a:spLocks noGrp="1"/>
          </p:cNvSpPr>
          <p:nvPr>
            <p:ph type="sldNum" sz="quarter" idx="12"/>
          </p:nvPr>
        </p:nvSpPr>
        <p:spPr>
          <a:xfrm>
            <a:off x="9178183" y="5367135"/>
            <a:ext cx="2743200" cy="365125"/>
          </a:xfrm>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19051619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38E961-1532-85E1-EF19-CD6FD29F8D4B}"/>
              </a:ext>
            </a:extLst>
          </p:cNvPr>
          <p:cNvSpPr>
            <a:spLocks noGrp="1"/>
          </p:cNvSpPr>
          <p:nvPr>
            <p:ph type="body" idx="1"/>
          </p:nvPr>
        </p:nvSpPr>
        <p:spPr>
          <a:xfrm>
            <a:off x="266701" y="1304925"/>
            <a:ext cx="5580000"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52AB67-467B-B4C7-6EEB-C8D144E364E8}"/>
              </a:ext>
            </a:extLst>
          </p:cNvPr>
          <p:cNvSpPr>
            <a:spLocks noGrp="1"/>
          </p:cNvSpPr>
          <p:nvPr>
            <p:ph sz="half" idx="2"/>
          </p:nvPr>
        </p:nvSpPr>
        <p:spPr>
          <a:xfrm>
            <a:off x="266700" y="2330075"/>
            <a:ext cx="5580000" cy="28467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F16626-4911-CA49-90C2-CE3262F728D3}"/>
              </a:ext>
            </a:extLst>
          </p:cNvPr>
          <p:cNvSpPr>
            <a:spLocks noGrp="1"/>
          </p:cNvSpPr>
          <p:nvPr>
            <p:ph type="body" sz="quarter" idx="3"/>
          </p:nvPr>
        </p:nvSpPr>
        <p:spPr>
          <a:xfrm>
            <a:off x="6341380" y="1304925"/>
            <a:ext cx="5580001"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2FF839-783C-36FF-2F59-B33FD00F2E4D}"/>
              </a:ext>
            </a:extLst>
          </p:cNvPr>
          <p:cNvSpPr>
            <a:spLocks noGrp="1"/>
          </p:cNvSpPr>
          <p:nvPr>
            <p:ph sz="quarter" idx="4"/>
          </p:nvPr>
        </p:nvSpPr>
        <p:spPr>
          <a:xfrm>
            <a:off x="6341379" y="2330075"/>
            <a:ext cx="5580003" cy="28467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F70523E-13BC-6AF4-F44B-1E81F5078040}"/>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8" name="Footer Placeholder 7">
            <a:extLst>
              <a:ext uri="{FF2B5EF4-FFF2-40B4-BE49-F238E27FC236}">
                <a16:creationId xmlns:a16="http://schemas.microsoft.com/office/drawing/2014/main" id="{22ACC21D-81ED-0C7F-2CF7-CFDE23016EB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5BA4D1-1395-871F-083F-CCC3ADAA7675}"/>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11" name="Title 1">
            <a:extLst>
              <a:ext uri="{FF2B5EF4-FFF2-40B4-BE49-F238E27FC236}">
                <a16:creationId xmlns:a16="http://schemas.microsoft.com/office/drawing/2014/main" id="{86479E40-CA8C-9DEB-E10E-9B0E9423E321}"/>
              </a:ext>
            </a:extLst>
          </p:cNvPr>
          <p:cNvSpPr>
            <a:spLocks noGrp="1"/>
          </p:cNvSpPr>
          <p:nvPr>
            <p:ph type="title"/>
          </p:nvPr>
        </p:nvSpPr>
        <p:spPr>
          <a:xfrm>
            <a:off x="266700" y="365125"/>
            <a:ext cx="11087100" cy="4723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5386241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CA4210A-8AD6-DB76-6435-6F1565CF23B3}"/>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4" name="Footer Placeholder 3">
            <a:extLst>
              <a:ext uri="{FF2B5EF4-FFF2-40B4-BE49-F238E27FC236}">
                <a16:creationId xmlns:a16="http://schemas.microsoft.com/office/drawing/2014/main" id="{E65DFFE2-973C-8808-2027-0A0826D0678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27C7D8-7501-4918-C3A4-210FC2D1AD31}"/>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6" name="Title 1">
            <a:extLst>
              <a:ext uri="{FF2B5EF4-FFF2-40B4-BE49-F238E27FC236}">
                <a16:creationId xmlns:a16="http://schemas.microsoft.com/office/drawing/2014/main" id="{153C41D6-330E-7D22-3BA7-5AD129D23037}"/>
              </a:ext>
            </a:extLst>
          </p:cNvPr>
          <p:cNvSpPr>
            <a:spLocks noGrp="1"/>
          </p:cNvSpPr>
          <p:nvPr>
            <p:ph type="title"/>
          </p:nvPr>
        </p:nvSpPr>
        <p:spPr>
          <a:xfrm>
            <a:off x="266700" y="365125"/>
            <a:ext cx="11087100" cy="4723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28317109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82BAE-96E7-8067-F384-6C81451D56C7}"/>
              </a:ext>
            </a:extLst>
          </p:cNvPr>
          <p:cNvSpPr>
            <a:spLocks noGrp="1"/>
          </p:cNvSpPr>
          <p:nvPr>
            <p:ph idx="1"/>
          </p:nvPr>
        </p:nvSpPr>
        <p:spPr>
          <a:xfrm>
            <a:off x="6096000" y="365125"/>
            <a:ext cx="5825382" cy="4814280"/>
          </a:xfrm>
          <a:prstGeom prst="rect">
            <a:avLst/>
          </a:prstGeom>
        </p:spPr>
        <p:txBody>
          <a:bodyPr/>
          <a:lstStyle>
            <a:lvl1pPr>
              <a:defRPr sz="2000">
                <a:solidFill>
                  <a:schemeClr val="tx2"/>
                </a:solidFill>
              </a:defRPr>
            </a:lvl1pPr>
            <a:lvl2pPr>
              <a:defRPr sz="1800"/>
            </a:lvl2pPr>
            <a:lvl3pPr>
              <a:defRPr sz="18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1E5DF8"/>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rPr>
              <a:t>Fifth level</a:t>
            </a:r>
            <a:endParaRPr kumimoji="0" lang="en-GB" sz="1600" b="0" i="0" u="none" strike="noStrike" kern="1200" cap="none" spc="0" normalizeH="0" baseline="0" noProof="0">
              <a:ln>
                <a:noFill/>
              </a:ln>
              <a:solidFill>
                <a:srgbClr val="676767"/>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F017ED95-2655-DA64-A0CC-0DB50CEC6D30}"/>
              </a:ext>
            </a:extLst>
          </p:cNvPr>
          <p:cNvSpPr>
            <a:spLocks noGrp="1"/>
          </p:cNvSpPr>
          <p:nvPr>
            <p:ph type="body" sz="half" idx="2"/>
          </p:nvPr>
        </p:nvSpPr>
        <p:spPr>
          <a:xfrm>
            <a:off x="266700" y="1418324"/>
            <a:ext cx="5588000"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BF7D06-9178-0519-324E-D3FAE1553A1C}"/>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6" name="Footer Placeholder 5">
            <a:extLst>
              <a:ext uri="{FF2B5EF4-FFF2-40B4-BE49-F238E27FC236}">
                <a16:creationId xmlns:a16="http://schemas.microsoft.com/office/drawing/2014/main" id="{DDED0C21-14CC-0A4D-09D2-207115B3D4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4D343D-82C5-3AAA-AADD-2197F991E673}"/>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8" name="Title 1">
            <a:extLst>
              <a:ext uri="{FF2B5EF4-FFF2-40B4-BE49-F238E27FC236}">
                <a16:creationId xmlns:a16="http://schemas.microsoft.com/office/drawing/2014/main" id="{57006FAE-DBD1-BA77-7F74-11A8DCE9D304}"/>
              </a:ext>
            </a:extLst>
          </p:cNvPr>
          <p:cNvSpPr>
            <a:spLocks noGrp="1"/>
          </p:cNvSpPr>
          <p:nvPr>
            <p:ph type="title"/>
          </p:nvPr>
        </p:nvSpPr>
        <p:spPr>
          <a:xfrm>
            <a:off x="266700" y="365125"/>
            <a:ext cx="5588000" cy="865469"/>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25397743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03EE30-E243-DD16-09E0-8B68AEC324FA}"/>
              </a:ext>
            </a:extLst>
          </p:cNvPr>
          <p:cNvSpPr>
            <a:spLocks noGrp="1"/>
          </p:cNvSpPr>
          <p:nvPr>
            <p:ph type="pic" idx="1"/>
          </p:nvPr>
        </p:nvSpPr>
        <p:spPr>
          <a:xfrm>
            <a:off x="5183187" y="365125"/>
            <a:ext cx="6738195" cy="478812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5" name="Date Placeholder 4">
            <a:extLst>
              <a:ext uri="{FF2B5EF4-FFF2-40B4-BE49-F238E27FC236}">
                <a16:creationId xmlns:a16="http://schemas.microsoft.com/office/drawing/2014/main" id="{687748DA-A10C-6B03-FEDA-D99AE6E85A9B}"/>
              </a:ext>
            </a:extLst>
          </p:cNvPr>
          <p:cNvSpPr>
            <a:spLocks noGrp="1"/>
          </p:cNvSpPr>
          <p:nvPr>
            <p:ph type="dt" sz="half" idx="10"/>
          </p:nvPr>
        </p:nvSpPr>
        <p:spPr/>
        <p:txBody>
          <a:bodyPr/>
          <a:lstStyle/>
          <a:p>
            <a:fld id="{046E3D24-6BCE-48F4-B6DB-AB007E8B5F8E}" type="datetimeFigureOut">
              <a:rPr lang="en-GB" smtClean="0"/>
              <a:t>22/10/2026</a:t>
            </a:fld>
            <a:endParaRPr lang="en-GB"/>
          </a:p>
        </p:txBody>
      </p:sp>
      <p:sp>
        <p:nvSpPr>
          <p:cNvPr id="6" name="Footer Placeholder 5">
            <a:extLst>
              <a:ext uri="{FF2B5EF4-FFF2-40B4-BE49-F238E27FC236}">
                <a16:creationId xmlns:a16="http://schemas.microsoft.com/office/drawing/2014/main" id="{5009BA5F-3B12-9A62-2D70-80CF77B995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1A75CB-A493-E2D5-0C56-6C9F25C86CA4}"/>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8" name="Text Placeholder 3">
            <a:extLst>
              <a:ext uri="{FF2B5EF4-FFF2-40B4-BE49-F238E27FC236}">
                <a16:creationId xmlns:a16="http://schemas.microsoft.com/office/drawing/2014/main" id="{DEDEF678-90EE-1594-AB80-39E97C15D7DB}"/>
              </a:ext>
            </a:extLst>
          </p:cNvPr>
          <p:cNvSpPr>
            <a:spLocks noGrp="1"/>
          </p:cNvSpPr>
          <p:nvPr>
            <p:ph type="body" sz="half" idx="2"/>
          </p:nvPr>
        </p:nvSpPr>
        <p:spPr>
          <a:xfrm>
            <a:off x="266700" y="1418324"/>
            <a:ext cx="4638586"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itle 1">
            <a:extLst>
              <a:ext uri="{FF2B5EF4-FFF2-40B4-BE49-F238E27FC236}">
                <a16:creationId xmlns:a16="http://schemas.microsoft.com/office/drawing/2014/main" id="{DBA06E30-B013-E2B6-FBD1-5AB600612D96}"/>
              </a:ext>
            </a:extLst>
          </p:cNvPr>
          <p:cNvSpPr>
            <a:spLocks noGrp="1"/>
          </p:cNvSpPr>
          <p:nvPr>
            <p:ph type="title"/>
          </p:nvPr>
        </p:nvSpPr>
        <p:spPr>
          <a:xfrm>
            <a:off x="266700" y="365125"/>
            <a:ext cx="4638586" cy="865469"/>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22194803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2.pn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3.pn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4.png"/><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EE97D3-004E-241C-1F4D-DA2001CE042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93" y="1"/>
            <a:ext cx="12190813" cy="6857998"/>
          </a:xfrm>
          <a:prstGeom prst="rect">
            <a:avLst/>
          </a:prstGeom>
        </p:spPr>
      </p:pic>
      <p:sp>
        <p:nvSpPr>
          <p:cNvPr id="9" name="Title Placeholder 8">
            <a:extLst>
              <a:ext uri="{FF2B5EF4-FFF2-40B4-BE49-F238E27FC236}">
                <a16:creationId xmlns:a16="http://schemas.microsoft.com/office/drawing/2014/main" id="{D0781EEC-C938-86FA-B882-0B112DC0D017}"/>
              </a:ext>
            </a:extLst>
          </p:cNvPr>
          <p:cNvSpPr>
            <a:spLocks noGrp="1"/>
          </p:cNvSpPr>
          <p:nvPr>
            <p:ph type="title"/>
          </p:nvPr>
        </p:nvSpPr>
        <p:spPr>
          <a:xfrm>
            <a:off x="266700" y="365125"/>
            <a:ext cx="7086600" cy="574675"/>
          </a:xfrm>
          <a:prstGeom prst="rect">
            <a:avLst/>
          </a:prstGeom>
        </p:spPr>
        <p:txBody>
          <a:bodyPr vert="horz" lIns="91440" tIns="45720" rIns="91440" bIns="45720" rtlCol="0" anchor="t" anchorCtr="0">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16BCFD7A-BAD1-80E9-241B-1E0D4B057C90}"/>
              </a:ext>
            </a:extLst>
          </p:cNvPr>
          <p:cNvSpPr>
            <a:spLocks noGrp="1"/>
          </p:cNvSpPr>
          <p:nvPr>
            <p:ph type="body" idx="1"/>
          </p:nvPr>
        </p:nvSpPr>
        <p:spPr>
          <a:xfrm>
            <a:off x="268659" y="1304925"/>
            <a:ext cx="11654683"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3796829732"/>
      </p:ext>
    </p:extLst>
  </p:cSld>
  <p:clrMap bg1="lt1" tx1="dk1" bg2="lt2" tx2="dk2" accent1="accent1" accent2="accent2" accent3="accent3" accent4="accent4" accent5="accent5" accent6="accent6" hlink="hlink" folHlink="folHlink"/>
  <p:sldLayoutIdLst>
    <p:sldLayoutId id="2147483733" r:id="rId1"/>
    <p:sldLayoutId id="2147483762" r:id="rId2"/>
  </p:sldLayoutIdLst>
  <p:txStyles>
    <p:titleStyle>
      <a:lvl1pPr algn="l" defTabSz="914400" rtl="0" eaLnBrk="1" latinLnBrk="0" hangingPunct="1">
        <a:lnSpc>
          <a:spcPct val="90000"/>
        </a:lnSpc>
        <a:spcBef>
          <a:spcPct val="0"/>
        </a:spcBef>
        <a:buNone/>
        <a:defRPr sz="2800" b="0" kern="1200">
          <a:solidFill>
            <a:schemeClr val="accent3"/>
          </a:solidFill>
          <a:latin typeface="+mj-lt"/>
          <a:ea typeface="Verdana" panose="020B0604030504040204" pitchFamily="34" charset="0"/>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2"/>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EE97D3-004E-241C-1F4D-DA2001CE0425}"/>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593" y="333"/>
            <a:ext cx="12190813" cy="6857332"/>
          </a:xfrm>
          <a:prstGeom prst="rect">
            <a:avLst/>
          </a:prstGeom>
        </p:spPr>
      </p:pic>
      <p:sp>
        <p:nvSpPr>
          <p:cNvPr id="9" name="Title Placeholder 8">
            <a:extLst>
              <a:ext uri="{FF2B5EF4-FFF2-40B4-BE49-F238E27FC236}">
                <a16:creationId xmlns:a16="http://schemas.microsoft.com/office/drawing/2014/main" id="{D0781EEC-C938-86FA-B882-0B112DC0D017}"/>
              </a:ext>
            </a:extLst>
          </p:cNvPr>
          <p:cNvSpPr>
            <a:spLocks noGrp="1"/>
          </p:cNvSpPr>
          <p:nvPr>
            <p:ph type="title"/>
          </p:nvPr>
        </p:nvSpPr>
        <p:spPr>
          <a:xfrm>
            <a:off x="266700" y="365125"/>
            <a:ext cx="7086600" cy="574675"/>
          </a:xfrm>
          <a:prstGeom prst="rect">
            <a:avLst/>
          </a:prstGeom>
        </p:spPr>
        <p:txBody>
          <a:bodyPr vert="horz" lIns="91440" tIns="45720" rIns="91440" bIns="45720" rtlCol="0" anchor="t" anchorCtr="0">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16BCFD7A-BAD1-80E9-241B-1E0D4B057C90}"/>
              </a:ext>
            </a:extLst>
          </p:cNvPr>
          <p:cNvSpPr>
            <a:spLocks noGrp="1"/>
          </p:cNvSpPr>
          <p:nvPr>
            <p:ph type="body" idx="1"/>
          </p:nvPr>
        </p:nvSpPr>
        <p:spPr>
          <a:xfrm>
            <a:off x="268659" y="1304925"/>
            <a:ext cx="10081841"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223255704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6" r:id="rId3"/>
    <p:sldLayoutId id="2147483724" r:id="rId4"/>
    <p:sldLayoutId id="2147483725"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Lst>
  <p:txStyles>
    <p:titleStyle>
      <a:lvl1pPr algn="l" defTabSz="914400" rtl="0" eaLnBrk="1" latinLnBrk="0" hangingPunct="1">
        <a:lnSpc>
          <a:spcPct val="90000"/>
        </a:lnSpc>
        <a:spcBef>
          <a:spcPct val="0"/>
        </a:spcBef>
        <a:buNone/>
        <a:defRPr sz="2800" b="0" kern="1200">
          <a:solidFill>
            <a:schemeClr val="accent3"/>
          </a:solidFill>
          <a:latin typeface="+mj-lt"/>
          <a:ea typeface="Verdana" panose="020B0604030504040204" pitchFamily="34" charset="0"/>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2"/>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AB5F44-508E-D5E3-9686-E5DB5331D6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355" y="761"/>
            <a:ext cx="12189289" cy="6856475"/>
          </a:xfrm>
          <a:prstGeom prst="rect">
            <a:avLst/>
          </a:prstGeom>
        </p:spPr>
      </p:pic>
      <p:sp>
        <p:nvSpPr>
          <p:cNvPr id="2" name="Title Placeholder 1">
            <a:extLst>
              <a:ext uri="{FF2B5EF4-FFF2-40B4-BE49-F238E27FC236}">
                <a16:creationId xmlns:a16="http://schemas.microsoft.com/office/drawing/2014/main" id="{C3592D61-4A60-6946-D1E3-5AC93DE86E86}"/>
              </a:ext>
            </a:extLst>
          </p:cNvPr>
          <p:cNvSpPr>
            <a:spLocks noGrp="1"/>
          </p:cNvSpPr>
          <p:nvPr>
            <p:ph type="title"/>
          </p:nvPr>
        </p:nvSpPr>
        <p:spPr>
          <a:xfrm>
            <a:off x="266700" y="365125"/>
            <a:ext cx="11654682" cy="472363"/>
          </a:xfrm>
          <a:prstGeom prst="rect">
            <a:avLst/>
          </a:prstGeom>
        </p:spPr>
        <p:txBody>
          <a:bodyPr vert="horz" lIns="91440" tIns="45720" rIns="91440" bIns="45720" rtlCol="0" anchor="ctr">
            <a:noAutofit/>
          </a:bodyPr>
          <a:lstStyle/>
          <a:p>
            <a:r>
              <a:rPr lang="en-US"/>
              <a:t>Click to edit Master title style</a:t>
            </a:r>
            <a:endParaRPr lang="en-GB"/>
          </a:p>
        </p:txBody>
      </p:sp>
      <p:sp>
        <p:nvSpPr>
          <p:cNvPr id="4" name="Date Placeholder 3">
            <a:extLst>
              <a:ext uri="{FF2B5EF4-FFF2-40B4-BE49-F238E27FC236}">
                <a16:creationId xmlns:a16="http://schemas.microsoft.com/office/drawing/2014/main" id="{4B1C4AB4-12A7-2444-B999-E190C2D007E6}"/>
              </a:ext>
            </a:extLst>
          </p:cNvPr>
          <p:cNvSpPr>
            <a:spLocks noGrp="1"/>
          </p:cNvSpPr>
          <p:nvPr>
            <p:ph type="dt" sz="half" idx="2"/>
          </p:nvPr>
        </p:nvSpPr>
        <p:spPr>
          <a:xfrm>
            <a:off x="266700" y="5367135"/>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cs typeface="Arial" panose="020B0604020202020204" pitchFamily="34" charset="0"/>
              </a:defRPr>
            </a:lvl1pPr>
          </a:lstStyle>
          <a:p>
            <a:fld id="{046E3D24-6BCE-48F4-B6DB-AB007E8B5F8E}" type="datetimeFigureOut">
              <a:rPr lang="en-GB" smtClean="0"/>
              <a:pPr/>
              <a:t>22/10/2026</a:t>
            </a:fld>
            <a:endParaRPr lang="en-GB"/>
          </a:p>
        </p:txBody>
      </p:sp>
      <p:sp>
        <p:nvSpPr>
          <p:cNvPr id="5" name="Footer Placeholder 4">
            <a:extLst>
              <a:ext uri="{FF2B5EF4-FFF2-40B4-BE49-F238E27FC236}">
                <a16:creationId xmlns:a16="http://schemas.microsoft.com/office/drawing/2014/main" id="{28C43241-55FA-000D-E911-88A86A203DC8}"/>
              </a:ext>
            </a:extLst>
          </p:cNvPr>
          <p:cNvSpPr>
            <a:spLocks noGrp="1"/>
          </p:cNvSpPr>
          <p:nvPr>
            <p:ph type="ftr" sz="quarter" idx="3"/>
          </p:nvPr>
        </p:nvSpPr>
        <p:spPr>
          <a:xfrm>
            <a:off x="4036642" y="5367135"/>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02F6D9DA-6B18-0AEA-604C-ADB3F8C64158}"/>
              </a:ext>
            </a:extLst>
          </p:cNvPr>
          <p:cNvSpPr>
            <a:spLocks noGrp="1"/>
          </p:cNvSpPr>
          <p:nvPr>
            <p:ph type="sldNum" sz="quarter" idx="4"/>
          </p:nvPr>
        </p:nvSpPr>
        <p:spPr>
          <a:xfrm>
            <a:off x="9178183" y="5367135"/>
            <a:ext cx="2743200"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94601B8E-4C5D-4D9E-8821-9696CA0E0E3F}" type="slidenum">
              <a:rPr lang="en-GB" smtClean="0"/>
              <a:pPr/>
              <a:t>‹#›</a:t>
            </a:fld>
            <a:endParaRPr lang="en-GB"/>
          </a:p>
        </p:txBody>
      </p:sp>
      <p:sp>
        <p:nvSpPr>
          <p:cNvPr id="13" name="Text Placeholder 2">
            <a:extLst>
              <a:ext uri="{FF2B5EF4-FFF2-40B4-BE49-F238E27FC236}">
                <a16:creationId xmlns:a16="http://schemas.microsoft.com/office/drawing/2014/main" id="{7E71A0C6-6FDD-31C0-2DA4-598F59053007}"/>
              </a:ext>
            </a:extLst>
          </p:cNvPr>
          <p:cNvSpPr>
            <a:spLocks noGrp="1"/>
          </p:cNvSpPr>
          <p:nvPr>
            <p:ph type="body" idx="1"/>
          </p:nvPr>
        </p:nvSpPr>
        <p:spPr>
          <a:xfrm>
            <a:off x="266700" y="1304925"/>
            <a:ext cx="11654683" cy="3865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3737474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664" r:id="rId6"/>
    <p:sldLayoutId id="2147483665" r:id="rId7"/>
    <p:sldLayoutId id="2147483666" r:id="rId8"/>
    <p:sldLayoutId id="2147483667" r:id="rId9"/>
    <p:sldLayoutId id="2147483668" r:id="rId10"/>
    <p:sldLayoutId id="2147483669" r:id="rId11"/>
    <p:sldLayoutId id="2147483671" r:id="rId12"/>
    <p:sldLayoutId id="2147483672" r:id="rId13"/>
  </p:sldLayoutIdLst>
  <p:txStyles>
    <p:titleStyle>
      <a:lvl1pPr algn="l" defTabSz="914400" rtl="0" eaLnBrk="1" latinLnBrk="0" hangingPunct="1">
        <a:lnSpc>
          <a:spcPct val="90000"/>
        </a:lnSpc>
        <a:spcBef>
          <a:spcPct val="0"/>
        </a:spcBef>
        <a:buNone/>
        <a:defRPr sz="2800" kern="1200">
          <a:solidFill>
            <a:srgbClr val="003088"/>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AB5F44-508E-D5E3-9686-E5DB5331D65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355" y="762"/>
            <a:ext cx="12189289" cy="6856475"/>
          </a:xfrm>
          <a:prstGeom prst="rect">
            <a:avLst/>
          </a:prstGeom>
        </p:spPr>
      </p:pic>
      <p:sp>
        <p:nvSpPr>
          <p:cNvPr id="2" name="Title Placeholder 1">
            <a:extLst>
              <a:ext uri="{FF2B5EF4-FFF2-40B4-BE49-F238E27FC236}">
                <a16:creationId xmlns:a16="http://schemas.microsoft.com/office/drawing/2014/main" id="{C3592D61-4A60-6946-D1E3-5AC93DE86E86}"/>
              </a:ext>
            </a:extLst>
          </p:cNvPr>
          <p:cNvSpPr>
            <a:spLocks noGrp="1"/>
          </p:cNvSpPr>
          <p:nvPr>
            <p:ph type="title"/>
          </p:nvPr>
        </p:nvSpPr>
        <p:spPr>
          <a:xfrm>
            <a:off x="266700" y="365125"/>
            <a:ext cx="11654682" cy="472363"/>
          </a:xfrm>
          <a:prstGeom prst="rect">
            <a:avLst/>
          </a:prstGeom>
        </p:spPr>
        <p:txBody>
          <a:bodyPr vert="horz" lIns="91440" tIns="45720" rIns="91440" bIns="45720" rtlCol="0" anchor="ctr">
            <a:noAutofit/>
          </a:bodyPr>
          <a:lstStyle/>
          <a:p>
            <a:r>
              <a:rPr lang="en-US"/>
              <a:t>Click to edit Master title style</a:t>
            </a:r>
            <a:endParaRPr lang="en-GB"/>
          </a:p>
        </p:txBody>
      </p:sp>
      <p:sp>
        <p:nvSpPr>
          <p:cNvPr id="4" name="Date Placeholder 3">
            <a:extLst>
              <a:ext uri="{FF2B5EF4-FFF2-40B4-BE49-F238E27FC236}">
                <a16:creationId xmlns:a16="http://schemas.microsoft.com/office/drawing/2014/main" id="{4B1C4AB4-12A7-2444-B999-E190C2D007E6}"/>
              </a:ext>
            </a:extLst>
          </p:cNvPr>
          <p:cNvSpPr>
            <a:spLocks noGrp="1"/>
          </p:cNvSpPr>
          <p:nvPr>
            <p:ph type="dt" sz="half" idx="2"/>
          </p:nvPr>
        </p:nvSpPr>
        <p:spPr>
          <a:xfrm>
            <a:off x="266700" y="5367135"/>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cs typeface="Arial" panose="020B0604020202020204" pitchFamily="34" charset="0"/>
              </a:defRPr>
            </a:lvl1pPr>
          </a:lstStyle>
          <a:p>
            <a:fld id="{046E3D24-6BCE-48F4-B6DB-AB007E8B5F8E}" type="datetimeFigureOut">
              <a:rPr lang="en-GB" smtClean="0"/>
              <a:pPr/>
              <a:t>22/10/2026</a:t>
            </a:fld>
            <a:endParaRPr lang="en-GB"/>
          </a:p>
        </p:txBody>
      </p:sp>
      <p:sp>
        <p:nvSpPr>
          <p:cNvPr id="5" name="Footer Placeholder 4">
            <a:extLst>
              <a:ext uri="{FF2B5EF4-FFF2-40B4-BE49-F238E27FC236}">
                <a16:creationId xmlns:a16="http://schemas.microsoft.com/office/drawing/2014/main" id="{28C43241-55FA-000D-E911-88A86A203DC8}"/>
              </a:ext>
            </a:extLst>
          </p:cNvPr>
          <p:cNvSpPr>
            <a:spLocks noGrp="1"/>
          </p:cNvSpPr>
          <p:nvPr>
            <p:ph type="ftr" sz="quarter" idx="3"/>
          </p:nvPr>
        </p:nvSpPr>
        <p:spPr>
          <a:xfrm>
            <a:off x="4036642" y="5367135"/>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cs typeface="Arial" panose="020B0604020202020204" pitchFamily="34" charset="0"/>
              </a:defRPr>
            </a:lvl1pPr>
          </a:lstStyle>
          <a:p>
            <a:endParaRPr lang="en-GB"/>
          </a:p>
        </p:txBody>
      </p:sp>
      <p:sp>
        <p:nvSpPr>
          <p:cNvPr id="6" name="Slide Number Placeholder 5">
            <a:extLst>
              <a:ext uri="{FF2B5EF4-FFF2-40B4-BE49-F238E27FC236}">
                <a16:creationId xmlns:a16="http://schemas.microsoft.com/office/drawing/2014/main" id="{02F6D9DA-6B18-0AEA-604C-ADB3F8C64158}"/>
              </a:ext>
            </a:extLst>
          </p:cNvPr>
          <p:cNvSpPr>
            <a:spLocks noGrp="1"/>
          </p:cNvSpPr>
          <p:nvPr>
            <p:ph type="sldNum" sz="quarter" idx="4"/>
          </p:nvPr>
        </p:nvSpPr>
        <p:spPr>
          <a:xfrm>
            <a:off x="9178183" y="5367135"/>
            <a:ext cx="2743200"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94601B8E-4C5D-4D9E-8821-9696CA0E0E3F}" type="slidenum">
              <a:rPr lang="en-GB" smtClean="0"/>
              <a:pPr/>
              <a:t>‹#›</a:t>
            </a:fld>
            <a:endParaRPr lang="en-GB"/>
          </a:p>
        </p:txBody>
      </p:sp>
      <p:sp>
        <p:nvSpPr>
          <p:cNvPr id="13" name="Text Placeholder 2">
            <a:extLst>
              <a:ext uri="{FF2B5EF4-FFF2-40B4-BE49-F238E27FC236}">
                <a16:creationId xmlns:a16="http://schemas.microsoft.com/office/drawing/2014/main" id="{7E71A0C6-6FDD-31C0-2DA4-598F59053007}"/>
              </a:ext>
            </a:extLst>
          </p:cNvPr>
          <p:cNvSpPr>
            <a:spLocks noGrp="1"/>
          </p:cNvSpPr>
          <p:nvPr>
            <p:ph type="body" idx="1"/>
          </p:nvPr>
        </p:nvSpPr>
        <p:spPr>
          <a:xfrm>
            <a:off x="266700" y="1304925"/>
            <a:ext cx="11654683" cy="3865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62387349"/>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35" r:id="rId6"/>
    <p:sldLayoutId id="2147483736" r:id="rId7"/>
    <p:sldLayoutId id="2147483737" r:id="rId8"/>
    <p:sldLayoutId id="2147483738" r:id="rId9"/>
    <p:sldLayoutId id="2147483739" r:id="rId10"/>
    <p:sldLayoutId id="2147483740" r:id="rId11"/>
    <p:sldLayoutId id="2147483742" r:id="rId12"/>
    <p:sldLayoutId id="2147483743" r:id="rId13"/>
  </p:sldLayoutIdLst>
  <p:txStyles>
    <p:titleStyle>
      <a:lvl1pPr algn="l" defTabSz="914400" rtl="0" eaLnBrk="1" latinLnBrk="0" hangingPunct="1">
        <a:lnSpc>
          <a:spcPct val="90000"/>
        </a:lnSpc>
        <a:spcBef>
          <a:spcPct val="0"/>
        </a:spcBef>
        <a:buNone/>
        <a:defRPr sz="2800" kern="1200">
          <a:solidFill>
            <a:srgbClr val="003088"/>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1E_E31423F7.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0.jpeg"/><Relationship Id="rId1" Type="http://schemas.openxmlformats.org/officeDocument/2006/relationships/slideLayout" Target="../slideLayouts/slideLayout16.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0.jpeg"/><Relationship Id="rId1" Type="http://schemas.openxmlformats.org/officeDocument/2006/relationships/slideLayout" Target="../slideLayouts/slideLayout16.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10.jpeg"/><Relationship Id="rId1" Type="http://schemas.openxmlformats.org/officeDocument/2006/relationships/slideLayout" Target="../slideLayouts/slideLayout16.xml"/><Relationship Id="rId6" Type="http://schemas.openxmlformats.org/officeDocument/2006/relationships/image" Target="../media/image27.png"/><Relationship Id="rId11" Type="http://schemas.openxmlformats.org/officeDocument/2006/relationships/image" Target="../media/image31.jpeg"/><Relationship Id="rId5" Type="http://schemas.openxmlformats.org/officeDocument/2006/relationships/image" Target="../media/image26.png"/><Relationship Id="rId10" Type="http://schemas.openxmlformats.org/officeDocument/2006/relationships/image" Target="../media/image30.png"/><Relationship Id="rId4" Type="http://schemas.microsoft.com/office/2007/relationships/hdphoto" Target="../media/hdphoto1.wdp"/><Relationship Id="rId9"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2.wdp"/><Relationship Id="rId7" Type="http://schemas.openxmlformats.org/officeDocument/2006/relationships/image" Target="../media/image35.png"/><Relationship Id="rId12" Type="http://schemas.openxmlformats.org/officeDocument/2006/relationships/image" Target="../media/image39.jpeg"/><Relationship Id="rId2" Type="http://schemas.openxmlformats.org/officeDocument/2006/relationships/image" Target="../media/image29.png"/><Relationship Id="rId1" Type="http://schemas.openxmlformats.org/officeDocument/2006/relationships/slideLayout" Target="../slideLayouts/slideLayout16.xml"/><Relationship Id="rId6" Type="http://schemas.openxmlformats.org/officeDocument/2006/relationships/image" Target="../media/image34.png"/><Relationship Id="rId11" Type="http://schemas.openxmlformats.org/officeDocument/2006/relationships/image" Target="../media/image38.jpeg"/><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image" Target="../media/image32.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6.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jpe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16.xml"/><Relationship Id="rId6" Type="http://schemas.openxmlformats.org/officeDocument/2006/relationships/image" Target="../media/image14.jpeg"/><Relationship Id="rId5" Type="http://schemas.openxmlformats.org/officeDocument/2006/relationships/image" Target="../media/image57.png"/><Relationship Id="rId4" Type="http://schemas.openxmlformats.org/officeDocument/2006/relationships/image" Target="../media/image5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209_5A0A4379.xml"/><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B5CD0-94BB-02A9-D0D6-755513A2911E}"/>
              </a:ext>
            </a:extLst>
          </p:cNvPr>
          <p:cNvSpPr>
            <a:spLocks noGrp="1"/>
          </p:cNvSpPr>
          <p:nvPr>
            <p:ph type="ctrTitle"/>
          </p:nvPr>
        </p:nvSpPr>
        <p:spPr>
          <a:xfrm>
            <a:off x="203200" y="1064884"/>
            <a:ext cx="7046536" cy="1138240"/>
          </a:xfrm>
        </p:spPr>
        <p:txBody>
          <a:bodyPr>
            <a:normAutofit fontScale="90000"/>
          </a:bodyPr>
          <a:lstStyle/>
          <a:p>
            <a:r>
              <a:rPr lang="en-GB" sz="4400" dirty="0">
                <a:ea typeface="+mj-lt"/>
                <a:cs typeface="+mj-lt"/>
              </a:rPr>
              <a:t>Super-</a:t>
            </a:r>
            <a:r>
              <a:rPr lang="en-GB" sz="4400" err="1">
                <a:ea typeface="+mj-lt"/>
                <a:cs typeface="+mj-lt"/>
              </a:rPr>
              <a:t>MuSR</a:t>
            </a:r>
            <a:r>
              <a:rPr lang="en-GB" sz="4400">
                <a:ea typeface="+mj-lt"/>
                <a:cs typeface="+mj-lt"/>
              </a:rPr>
              <a:t> – the next</a:t>
            </a:r>
            <a:r>
              <a:rPr lang="en-GB" sz="4400" dirty="0">
                <a:ea typeface="+mj-lt"/>
                <a:cs typeface="+mj-lt"/>
              </a:rPr>
              <a:t> </a:t>
            </a:r>
            <a:r>
              <a:rPr lang="en-GB" sz="4400">
                <a:ea typeface="+mj-lt"/>
                <a:cs typeface="+mj-lt"/>
              </a:rPr>
              <a:t>generation muon spectrometer at </a:t>
            </a:r>
            <a:r>
              <a:rPr lang="en-GB" sz="4400" dirty="0">
                <a:ea typeface="+mj-lt"/>
                <a:cs typeface="+mj-lt"/>
              </a:rPr>
              <a:t>ISIS</a:t>
            </a:r>
            <a:endParaRPr lang="en-US" dirty="0"/>
          </a:p>
          <a:p>
            <a:endParaRPr lang="en-GB"/>
          </a:p>
        </p:txBody>
      </p:sp>
      <p:sp>
        <p:nvSpPr>
          <p:cNvPr id="3" name="Subtitle 2">
            <a:extLst>
              <a:ext uri="{FF2B5EF4-FFF2-40B4-BE49-F238E27FC236}">
                <a16:creationId xmlns:a16="http://schemas.microsoft.com/office/drawing/2014/main" id="{15A80B9D-A009-468E-DD38-1C459E82E2B8}"/>
              </a:ext>
            </a:extLst>
          </p:cNvPr>
          <p:cNvSpPr>
            <a:spLocks noGrp="1"/>
          </p:cNvSpPr>
          <p:nvPr>
            <p:ph type="subTitle" idx="1"/>
          </p:nvPr>
        </p:nvSpPr>
        <p:spPr>
          <a:xfrm>
            <a:off x="203200" y="3578385"/>
            <a:ext cx="9144000" cy="431349"/>
          </a:xfrm>
        </p:spPr>
        <p:txBody>
          <a:bodyPr vert="horz" lIns="91440" tIns="45720" rIns="91440" bIns="45720" rtlCol="0" anchor="t">
            <a:normAutofit/>
          </a:bodyPr>
          <a:lstStyle/>
          <a:p>
            <a:r>
              <a:rPr lang="en-GB" b="1" dirty="0">
                <a:ea typeface="Verdana"/>
                <a:cs typeface="Arial"/>
              </a:rPr>
              <a:t>Rhea Stewart</a:t>
            </a:r>
            <a:r>
              <a:rPr lang="en-GB" dirty="0">
                <a:ea typeface="Verdana"/>
                <a:cs typeface="Arial"/>
              </a:rPr>
              <a:t> (rhea.stewart@stfc.ac.uk)</a:t>
            </a:r>
            <a:endParaRPr lang="en-GB" dirty="0"/>
          </a:p>
        </p:txBody>
      </p:sp>
      <p:sp>
        <p:nvSpPr>
          <p:cNvPr id="4" name="Text Placeholder 3">
            <a:extLst>
              <a:ext uri="{FF2B5EF4-FFF2-40B4-BE49-F238E27FC236}">
                <a16:creationId xmlns:a16="http://schemas.microsoft.com/office/drawing/2014/main" id="{F317514D-CA92-5C28-8A6F-C434B7EF14DE}"/>
              </a:ext>
            </a:extLst>
          </p:cNvPr>
          <p:cNvSpPr>
            <a:spLocks noGrp="1"/>
          </p:cNvSpPr>
          <p:nvPr>
            <p:ph type="body" sz="quarter" idx="10"/>
          </p:nvPr>
        </p:nvSpPr>
        <p:spPr>
          <a:xfrm>
            <a:off x="203200" y="5402580"/>
            <a:ext cx="8648700" cy="263975"/>
          </a:xfrm>
        </p:spPr>
        <p:txBody>
          <a:bodyPr vert="horz" lIns="91440" tIns="45720" rIns="91440" bIns="45720" rtlCol="0" anchor="t">
            <a:normAutofit fontScale="92500" lnSpcReduction="20000"/>
          </a:bodyPr>
          <a:lstStyle/>
          <a:p>
            <a:r>
              <a:rPr lang="en-GB">
                <a:ea typeface="Verdana"/>
                <a:cs typeface="Arial"/>
              </a:rPr>
              <a:t>MELODY 2026, Dongguan</a:t>
            </a:r>
            <a:endParaRPr lang="en-US"/>
          </a:p>
        </p:txBody>
      </p:sp>
      <p:sp>
        <p:nvSpPr>
          <p:cNvPr id="5" name="Text Placeholder 4">
            <a:extLst>
              <a:ext uri="{FF2B5EF4-FFF2-40B4-BE49-F238E27FC236}">
                <a16:creationId xmlns:a16="http://schemas.microsoft.com/office/drawing/2014/main" id="{F4CC80D5-0EB8-807C-B0E7-140CDCF28F4C}"/>
              </a:ext>
            </a:extLst>
          </p:cNvPr>
          <p:cNvSpPr>
            <a:spLocks noGrp="1"/>
          </p:cNvSpPr>
          <p:nvPr>
            <p:ph type="body" sz="quarter" idx="11"/>
          </p:nvPr>
        </p:nvSpPr>
        <p:spPr>
          <a:xfrm>
            <a:off x="203200" y="5722805"/>
            <a:ext cx="8648700" cy="263975"/>
          </a:xfrm>
        </p:spPr>
        <p:txBody>
          <a:bodyPr vert="horz" lIns="91440" tIns="45720" rIns="91440" bIns="45720" rtlCol="0" anchor="t">
            <a:normAutofit fontScale="92500" lnSpcReduction="20000"/>
          </a:bodyPr>
          <a:lstStyle/>
          <a:p>
            <a:r>
              <a:rPr lang="en-GB" dirty="0">
                <a:ea typeface="Verdana"/>
                <a:cs typeface="Arial"/>
              </a:rPr>
              <a:t>24th </a:t>
            </a:r>
            <a:r>
              <a:rPr lang="en-GB">
                <a:ea typeface="Verdana"/>
                <a:cs typeface="Arial"/>
              </a:rPr>
              <a:t>October</a:t>
            </a:r>
            <a:r>
              <a:rPr lang="en-GB" dirty="0">
                <a:ea typeface="Verdana"/>
                <a:cs typeface="Arial"/>
              </a:rPr>
              <a:t> 2026</a:t>
            </a:r>
            <a:endParaRPr lang="en-US"/>
          </a:p>
        </p:txBody>
      </p:sp>
      <p:sp>
        <p:nvSpPr>
          <p:cNvPr id="7" name="Subtitle 2">
            <a:extLst>
              <a:ext uri="{FF2B5EF4-FFF2-40B4-BE49-F238E27FC236}">
                <a16:creationId xmlns:a16="http://schemas.microsoft.com/office/drawing/2014/main" id="{E852070E-9A77-878E-4644-2C484430D663}"/>
              </a:ext>
            </a:extLst>
          </p:cNvPr>
          <p:cNvSpPr txBox="1">
            <a:spLocks/>
          </p:cNvSpPr>
          <p:nvPr/>
        </p:nvSpPr>
        <p:spPr>
          <a:xfrm>
            <a:off x="203200" y="4370865"/>
            <a:ext cx="9144000" cy="43134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mn-lt"/>
                <a:ea typeface="Verdana" panose="020B0604030504040204" pitchFamily="34" charset="0"/>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u="sng" dirty="0">
                <a:ea typeface="Verdana"/>
                <a:cs typeface="Arial"/>
              </a:rPr>
              <a:t>Peter Baker</a:t>
            </a:r>
            <a:r>
              <a:rPr lang="en-GB" dirty="0">
                <a:ea typeface="Verdana"/>
                <a:cs typeface="Arial"/>
              </a:rPr>
              <a:t>, James Lord, Adrian Hillier &amp; Alex Louat</a:t>
            </a:r>
            <a:endParaRPr lang="en-US" dirty="0"/>
          </a:p>
        </p:txBody>
      </p:sp>
    </p:spTree>
    <p:extLst>
      <p:ext uri="{BB962C8B-B14F-4D97-AF65-F5344CB8AC3E}">
        <p14:creationId xmlns:p14="http://schemas.microsoft.com/office/powerpoint/2010/main" val="1481826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3"/>
          <p:cNvPicPr preferRelativeResize="0"/>
          <p:nvPr/>
        </p:nvPicPr>
        <p:blipFill>
          <a:blip r:embed="rId4"/>
          <a:srcRect l="20481" r="20481"/>
          <a:stretch/>
        </p:blipFill>
        <p:spPr>
          <a:xfrm>
            <a:off x="6096000" y="0"/>
            <a:ext cx="6096001" cy="6858001"/>
          </a:xfrm>
          <a:prstGeom prst="rect">
            <a:avLst/>
          </a:prstGeom>
          <a:noFill/>
          <a:ln>
            <a:noFill/>
          </a:ln>
        </p:spPr>
      </p:pic>
      <p:sp>
        <p:nvSpPr>
          <p:cNvPr id="265" name="Google Shape;265;p3"/>
          <p:cNvSpPr txBox="1"/>
          <p:nvPr/>
        </p:nvSpPr>
        <p:spPr>
          <a:xfrm>
            <a:off x="423748" y="1285700"/>
            <a:ext cx="5367452" cy="4647386"/>
          </a:xfrm>
          <a:prstGeom prst="rect">
            <a:avLst/>
          </a:prstGeom>
          <a:noFill/>
          <a:ln>
            <a:noFill/>
          </a:ln>
        </p:spPr>
        <p:txBody>
          <a:bodyPr spcFirstLastPara="1" wrap="square" lIns="91425" tIns="45700" rIns="91425" bIns="45700" anchor="t" anchorCtr="0">
            <a:spAutoFit/>
          </a:bodyPr>
          <a:lstStyle/>
          <a:p>
            <a:pPr marL="457200" indent="-457200">
              <a:spcAft>
                <a:spcPts val="1200"/>
              </a:spcAft>
              <a:buClr>
                <a:schemeClr val="accent1"/>
              </a:buClr>
              <a:buSzPts val="2400"/>
              <a:buFont typeface="Courier New"/>
              <a:buChar char="o"/>
            </a:pPr>
            <a:r>
              <a:rPr lang="en-GB" sz="2400">
                <a:solidFill>
                  <a:srgbClr val="003088"/>
                </a:solidFill>
                <a:latin typeface="Roboto"/>
                <a:ea typeface="Roboto"/>
                <a:cs typeface="Roboto"/>
                <a:sym typeface="Arial"/>
              </a:rPr>
              <a:t>A note about pulsed</a:t>
            </a:r>
            <a:r>
              <a:rPr lang="en-GB" sz="2400" i="0" u="none" strike="noStrike" cap="none">
                <a:solidFill>
                  <a:srgbClr val="003088"/>
                </a:solidFill>
                <a:latin typeface="Roboto"/>
                <a:ea typeface="Roboto"/>
                <a:cs typeface="Roboto"/>
                <a:sym typeface="Arial"/>
              </a:rPr>
              <a:t> and continuous </a:t>
            </a:r>
            <a:r>
              <a:rPr lang="en-GB" sz="2400" i="0" u="none" strike="noStrike" cap="none" dirty="0">
                <a:solidFill>
                  <a:srgbClr val="003088"/>
                </a:solidFill>
                <a:latin typeface="Roboto"/>
                <a:ea typeface="Roboto"/>
                <a:cs typeface="Roboto"/>
                <a:sym typeface="Arial"/>
              </a:rPr>
              <a:t>muon sources</a:t>
            </a:r>
            <a:endParaRPr lang="en-GB" sz="2400" dirty="0">
              <a:solidFill>
                <a:srgbClr val="003088"/>
              </a:solidFill>
              <a:latin typeface="Roboto"/>
              <a:ea typeface="Roboto"/>
              <a:cs typeface="Roboto"/>
            </a:endParaRPr>
          </a:p>
          <a:p>
            <a:pPr marL="457200" indent="-457200">
              <a:spcAft>
                <a:spcPts val="1200"/>
              </a:spcAft>
              <a:buClr>
                <a:schemeClr val="accent1"/>
              </a:buClr>
              <a:buSzPts val="2400"/>
              <a:buFont typeface="Courier New"/>
              <a:buChar char="o"/>
            </a:pPr>
            <a:r>
              <a:rPr lang="en-GB" sz="2400" dirty="0">
                <a:solidFill>
                  <a:srgbClr val="003088"/>
                </a:solidFill>
                <a:latin typeface="Roboto"/>
                <a:ea typeface="Roboto"/>
                <a:cs typeface="Roboto"/>
              </a:rPr>
              <a:t>The </a:t>
            </a:r>
            <a:r>
              <a:rPr lang="en-GB" sz="2400" dirty="0" err="1">
                <a:solidFill>
                  <a:srgbClr val="003088"/>
                </a:solidFill>
                <a:latin typeface="Roboto"/>
                <a:ea typeface="Roboto"/>
                <a:cs typeface="Roboto"/>
              </a:rPr>
              <a:t>MuSR</a:t>
            </a:r>
            <a:r>
              <a:rPr lang="en-GB" sz="2400" dirty="0">
                <a:solidFill>
                  <a:srgbClr val="003088"/>
                </a:solidFill>
                <a:latin typeface="Roboto"/>
                <a:ea typeface="Roboto"/>
                <a:cs typeface="Roboto"/>
              </a:rPr>
              <a:t> instrument today</a:t>
            </a:r>
          </a:p>
          <a:p>
            <a:pPr marL="457200" indent="-457200">
              <a:spcAft>
                <a:spcPts val="1200"/>
              </a:spcAft>
              <a:buClr>
                <a:schemeClr val="accent1"/>
              </a:buClr>
              <a:buSzPts val="2400"/>
              <a:buFont typeface="Courier New"/>
              <a:buChar char="o"/>
            </a:pPr>
            <a:r>
              <a:rPr lang="en-GB" sz="2400" dirty="0">
                <a:solidFill>
                  <a:srgbClr val="003088"/>
                </a:solidFill>
                <a:latin typeface="Roboto"/>
                <a:ea typeface="Roboto"/>
                <a:cs typeface="Roboto"/>
              </a:rPr>
              <a:t>The Super-</a:t>
            </a:r>
            <a:r>
              <a:rPr lang="en-GB" sz="2400" dirty="0" err="1">
                <a:solidFill>
                  <a:srgbClr val="003088"/>
                </a:solidFill>
                <a:latin typeface="Roboto"/>
                <a:ea typeface="Roboto"/>
                <a:cs typeface="Roboto"/>
              </a:rPr>
              <a:t>MuSR</a:t>
            </a:r>
            <a:r>
              <a:rPr lang="en-GB" sz="2400" dirty="0">
                <a:solidFill>
                  <a:srgbClr val="003088"/>
                </a:solidFill>
                <a:latin typeface="Roboto"/>
                <a:ea typeface="Roboto"/>
                <a:cs typeface="Roboto"/>
              </a:rPr>
              <a:t> upgrade</a:t>
            </a:r>
          </a:p>
          <a:p>
            <a:pPr marL="914400" lvl="1" indent="-457200">
              <a:spcAft>
                <a:spcPts val="1200"/>
              </a:spcAft>
              <a:buClr>
                <a:schemeClr val="accent1"/>
              </a:buClr>
              <a:buSzPts val="2400"/>
              <a:buFont typeface="Courier New,monospace"/>
              <a:buChar char="o"/>
            </a:pPr>
            <a:r>
              <a:rPr lang="en-GB" sz="2400">
                <a:solidFill>
                  <a:srgbClr val="003088"/>
                </a:solidFill>
                <a:latin typeface="Roboto"/>
                <a:ea typeface="Roboto"/>
                <a:cs typeface="Roboto"/>
              </a:rPr>
              <a:t>Main components</a:t>
            </a:r>
          </a:p>
          <a:p>
            <a:pPr marL="914400" lvl="1" indent="-457200">
              <a:spcAft>
                <a:spcPts val="1200"/>
              </a:spcAft>
              <a:buSzPts val="2400"/>
              <a:buFont typeface="Courier New,monospace"/>
              <a:buChar char="o"/>
            </a:pPr>
            <a:r>
              <a:rPr lang="en-GB" sz="2400">
                <a:solidFill>
                  <a:srgbClr val="003088"/>
                </a:solidFill>
                <a:latin typeface="Roboto"/>
                <a:ea typeface="Roboto"/>
                <a:cs typeface="Roboto"/>
              </a:rPr>
              <a:t>Expected performance</a:t>
            </a:r>
            <a:endParaRPr lang="en-US" sz="2400">
              <a:solidFill>
                <a:srgbClr val="003088"/>
              </a:solidFill>
              <a:latin typeface="Roboto"/>
              <a:ea typeface="Roboto"/>
              <a:cs typeface="Roboto"/>
            </a:endParaRPr>
          </a:p>
          <a:p>
            <a:pPr marL="457200" indent="-457200">
              <a:spcAft>
                <a:spcPts val="1200"/>
              </a:spcAft>
              <a:buClr>
                <a:schemeClr val="accent1"/>
              </a:buClr>
              <a:buSzPts val="2400"/>
              <a:buFont typeface="Courier New"/>
              <a:buChar char="o"/>
            </a:pPr>
            <a:r>
              <a:rPr lang="en-GB" sz="2400">
                <a:solidFill>
                  <a:srgbClr val="003088"/>
                </a:solidFill>
                <a:latin typeface="Roboto"/>
                <a:ea typeface="Roboto"/>
                <a:cs typeface="Roboto"/>
              </a:rPr>
              <a:t>Scientific opportunities</a:t>
            </a:r>
            <a:endParaRPr lang="en-GB" sz="2400" dirty="0">
              <a:solidFill>
                <a:srgbClr val="003088"/>
              </a:solidFill>
              <a:latin typeface="Roboto"/>
              <a:ea typeface="Roboto"/>
              <a:cs typeface="Roboto"/>
            </a:endParaRPr>
          </a:p>
          <a:p>
            <a:pPr marL="457200" indent="-457200">
              <a:spcAft>
                <a:spcPts val="1200"/>
              </a:spcAft>
              <a:buClr>
                <a:schemeClr val="accent1"/>
              </a:buClr>
              <a:buSzPts val="2400"/>
              <a:buFont typeface="Courier New"/>
              <a:buChar char="o"/>
            </a:pPr>
            <a:r>
              <a:rPr lang="en-GB" sz="2400">
                <a:solidFill>
                  <a:srgbClr val="003088"/>
                </a:solidFill>
                <a:latin typeface="Roboto"/>
                <a:ea typeface="Roboto"/>
                <a:cs typeface="Roboto"/>
              </a:rPr>
              <a:t>Technical progress </a:t>
            </a:r>
            <a:endParaRPr lang="en-GB" sz="2400" dirty="0">
              <a:solidFill>
                <a:srgbClr val="003088"/>
              </a:solidFill>
              <a:latin typeface="Roboto"/>
              <a:ea typeface="Roboto"/>
              <a:cs typeface="Roboto"/>
            </a:endParaRPr>
          </a:p>
          <a:p>
            <a:pPr marL="457200" indent="-457200">
              <a:spcAft>
                <a:spcPts val="1200"/>
              </a:spcAft>
              <a:buClr>
                <a:schemeClr val="accent1"/>
              </a:buClr>
              <a:buSzPts val="2400"/>
              <a:buFont typeface="Courier New"/>
              <a:buChar char="o"/>
            </a:pPr>
            <a:r>
              <a:rPr lang="en-GB" sz="2400">
                <a:solidFill>
                  <a:srgbClr val="003088"/>
                </a:solidFill>
                <a:latin typeface="Roboto"/>
                <a:ea typeface="Roboto"/>
                <a:cs typeface="Roboto"/>
              </a:rPr>
              <a:t>Summary and timeline</a:t>
            </a:r>
            <a:endParaRPr lang="en-GB" sz="2400" dirty="0">
              <a:solidFill>
                <a:srgbClr val="003088"/>
              </a:solidFill>
              <a:latin typeface="Roboto"/>
              <a:ea typeface="Roboto"/>
              <a:cs typeface="Roboto"/>
            </a:endParaRPr>
          </a:p>
        </p:txBody>
      </p:sp>
      <p:sp>
        <p:nvSpPr>
          <p:cNvPr id="3" name="TextBox 2">
            <a:extLst>
              <a:ext uri="{FF2B5EF4-FFF2-40B4-BE49-F238E27FC236}">
                <a16:creationId xmlns:a16="http://schemas.microsoft.com/office/drawing/2014/main" id="{838DA209-BECF-C21E-9F41-54A22C27F814}"/>
              </a:ext>
            </a:extLst>
          </p:cNvPr>
          <p:cNvSpPr txBox="1"/>
          <p:nvPr/>
        </p:nvSpPr>
        <p:spPr>
          <a:xfrm>
            <a:off x="231543" y="85112"/>
            <a:ext cx="1072829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Talk Outline</a:t>
            </a:r>
            <a:endParaRPr lang="en-US"/>
          </a:p>
        </p:txBody>
      </p:sp>
    </p:spTree>
    <p:extLst>
      <p:ext uri="{BB962C8B-B14F-4D97-AF65-F5344CB8AC3E}">
        <p14:creationId xmlns:p14="http://schemas.microsoft.com/office/powerpoint/2010/main" val="3809747959"/>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C8D27-AAED-63A9-BC38-5033C13561E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93E2101-F39E-0788-B382-755A0D4F56DE}"/>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diagram of a graph&#10;&#10;AI-generated content may be incorrect.">
            <a:extLst>
              <a:ext uri="{FF2B5EF4-FFF2-40B4-BE49-F238E27FC236}">
                <a16:creationId xmlns:a16="http://schemas.microsoft.com/office/drawing/2014/main" id="{ECF12390-7371-1501-FD8B-CCC52D34F726}"/>
              </a:ext>
            </a:extLst>
          </p:cNvPr>
          <p:cNvPicPr>
            <a:picLocks noChangeAspect="1"/>
          </p:cNvPicPr>
          <p:nvPr/>
        </p:nvPicPr>
        <p:blipFill>
          <a:blip r:embed="rId3"/>
          <a:srcRect l="10879" r="-139" b="48425"/>
          <a:stretch>
            <a:fillRect/>
          </a:stretch>
        </p:blipFill>
        <p:spPr>
          <a:xfrm>
            <a:off x="6380981" y="1293750"/>
            <a:ext cx="4213343" cy="1721346"/>
          </a:xfrm>
          <a:prstGeom prst="rect">
            <a:avLst/>
          </a:prstGeom>
        </p:spPr>
      </p:pic>
      <p:grpSp>
        <p:nvGrpSpPr>
          <p:cNvPr id="6" name="Group 5">
            <a:extLst>
              <a:ext uri="{FF2B5EF4-FFF2-40B4-BE49-F238E27FC236}">
                <a16:creationId xmlns:a16="http://schemas.microsoft.com/office/drawing/2014/main" id="{F610F3CC-F467-9E24-890C-246927F581FD}"/>
              </a:ext>
            </a:extLst>
          </p:cNvPr>
          <p:cNvGrpSpPr/>
          <p:nvPr/>
        </p:nvGrpSpPr>
        <p:grpSpPr>
          <a:xfrm>
            <a:off x="428084" y="1455481"/>
            <a:ext cx="4155082" cy="1393574"/>
            <a:chOff x="5582180" y="1836820"/>
            <a:chExt cx="5660267" cy="1873351"/>
          </a:xfrm>
        </p:grpSpPr>
        <p:pic>
          <p:nvPicPr>
            <p:cNvPr id="7" name="Picture 6" descr="A diagram of a graph&#10;&#10;AI-generated content may be incorrect.">
              <a:extLst>
                <a:ext uri="{FF2B5EF4-FFF2-40B4-BE49-F238E27FC236}">
                  <a16:creationId xmlns:a16="http://schemas.microsoft.com/office/drawing/2014/main" id="{57C12A40-D12B-950B-5BE3-8735D54BCC8C}"/>
                </a:ext>
              </a:extLst>
            </p:cNvPr>
            <p:cNvPicPr>
              <a:picLocks noChangeAspect="1"/>
            </p:cNvPicPr>
            <p:nvPr/>
          </p:nvPicPr>
          <p:blipFill>
            <a:blip r:embed="rId3"/>
            <a:srcRect l="3522" t="55484" r="-139" b="197"/>
            <a:stretch>
              <a:fillRect/>
            </a:stretch>
          </p:blipFill>
          <p:spPr>
            <a:xfrm>
              <a:off x="5683940" y="1907638"/>
              <a:ext cx="5558507" cy="1802533"/>
            </a:xfrm>
            <a:prstGeom prst="rect">
              <a:avLst/>
            </a:prstGeom>
          </p:spPr>
        </p:pic>
        <p:sp>
          <p:nvSpPr>
            <p:cNvPr id="8" name="Rectangle 7">
              <a:extLst>
                <a:ext uri="{FF2B5EF4-FFF2-40B4-BE49-F238E27FC236}">
                  <a16:creationId xmlns:a16="http://schemas.microsoft.com/office/drawing/2014/main" id="{1EA3C943-A024-A3A3-6C8A-9C728C359C5C}"/>
                </a:ext>
              </a:extLst>
            </p:cNvPr>
            <p:cNvSpPr/>
            <p:nvPr/>
          </p:nvSpPr>
          <p:spPr>
            <a:xfrm>
              <a:off x="5582180" y="1836820"/>
              <a:ext cx="302913" cy="1443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sp>
        <p:nvSpPr>
          <p:cNvPr id="10" name="TextBox 9">
            <a:extLst>
              <a:ext uri="{FF2B5EF4-FFF2-40B4-BE49-F238E27FC236}">
                <a16:creationId xmlns:a16="http://schemas.microsoft.com/office/drawing/2014/main" id="{851B0B79-6C0A-83DA-6F65-D1A82B40EEA3}"/>
              </a:ext>
            </a:extLst>
          </p:cNvPr>
          <p:cNvSpPr txBox="1"/>
          <p:nvPr/>
        </p:nvSpPr>
        <p:spPr>
          <a:xfrm>
            <a:off x="231543" y="85112"/>
            <a:ext cx="1072829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Types of muon source – pulsed and continuous</a:t>
            </a:r>
            <a:endParaRPr lang="en-US"/>
          </a:p>
        </p:txBody>
      </p:sp>
      <p:sp>
        <p:nvSpPr>
          <p:cNvPr id="11" name="TextBox 10">
            <a:extLst>
              <a:ext uri="{FF2B5EF4-FFF2-40B4-BE49-F238E27FC236}">
                <a16:creationId xmlns:a16="http://schemas.microsoft.com/office/drawing/2014/main" id="{1775B92E-AEE8-3EE0-A9DB-580D386FDC82}"/>
              </a:ext>
            </a:extLst>
          </p:cNvPr>
          <p:cNvSpPr txBox="1"/>
          <p:nvPr/>
        </p:nvSpPr>
        <p:spPr>
          <a:xfrm>
            <a:off x="6615784" y="1111664"/>
            <a:ext cx="14008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a:solidFill>
                  <a:schemeClr val="accent6"/>
                </a:solidFill>
                <a:ea typeface="Roboto"/>
                <a:cs typeface="Roboto"/>
              </a:rPr>
              <a:t>Continuous</a:t>
            </a:r>
          </a:p>
        </p:txBody>
      </p:sp>
      <p:sp>
        <p:nvSpPr>
          <p:cNvPr id="16" name="TextBox 15">
            <a:extLst>
              <a:ext uri="{FF2B5EF4-FFF2-40B4-BE49-F238E27FC236}">
                <a16:creationId xmlns:a16="http://schemas.microsoft.com/office/drawing/2014/main" id="{D5915FE7-2019-AD67-A925-0EB783A18376}"/>
              </a:ext>
            </a:extLst>
          </p:cNvPr>
          <p:cNvSpPr txBox="1"/>
          <p:nvPr/>
        </p:nvSpPr>
        <p:spPr>
          <a:xfrm>
            <a:off x="425516" y="1111664"/>
            <a:ext cx="14008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a:solidFill>
                  <a:schemeClr val="accent6"/>
                </a:solidFill>
                <a:ea typeface="Roboto"/>
                <a:cs typeface="Roboto"/>
              </a:rPr>
              <a:t>Pulsed</a:t>
            </a:r>
          </a:p>
        </p:txBody>
      </p:sp>
      <p:graphicFrame>
        <p:nvGraphicFramePr>
          <p:cNvPr id="18" name="Table 17">
            <a:extLst>
              <a:ext uri="{FF2B5EF4-FFF2-40B4-BE49-F238E27FC236}">
                <a16:creationId xmlns:a16="http://schemas.microsoft.com/office/drawing/2014/main" id="{848E7945-DE37-4506-4B7B-487D5DB5645F}"/>
              </a:ext>
            </a:extLst>
          </p:cNvPr>
          <p:cNvGraphicFramePr>
            <a:graphicFrameLocks noGrp="1"/>
          </p:cNvGraphicFramePr>
          <p:nvPr>
            <p:extLst>
              <p:ext uri="{D42A27DB-BD31-4B8C-83A1-F6EECF244321}">
                <p14:modId xmlns:p14="http://schemas.microsoft.com/office/powerpoint/2010/main" val="2964430426"/>
              </p:ext>
            </p:extLst>
          </p:nvPr>
        </p:nvGraphicFramePr>
        <p:xfrm>
          <a:off x="642790" y="3088928"/>
          <a:ext cx="10325100" cy="2175510"/>
        </p:xfrm>
        <a:graphic>
          <a:graphicData uri="http://schemas.openxmlformats.org/drawingml/2006/table">
            <a:tbl>
              <a:tblPr bandRow="1">
                <a:tableStyleId>{10A1B5D5-9B99-4C35-A422-299274C87663}</a:tableStyleId>
              </a:tblPr>
              <a:tblGrid>
                <a:gridCol w="5086350">
                  <a:extLst>
                    <a:ext uri="{9D8B030D-6E8A-4147-A177-3AD203B41FA5}">
                      <a16:colId xmlns:a16="http://schemas.microsoft.com/office/drawing/2014/main" val="2997901053"/>
                    </a:ext>
                  </a:extLst>
                </a:gridCol>
                <a:gridCol w="5238750">
                  <a:extLst>
                    <a:ext uri="{9D8B030D-6E8A-4147-A177-3AD203B41FA5}">
                      <a16:colId xmlns:a16="http://schemas.microsoft.com/office/drawing/2014/main" val="1113457310"/>
                    </a:ext>
                  </a:extLst>
                </a:gridCol>
              </a:tblGrid>
              <a:tr h="361950">
                <a:tc>
                  <a:txBody>
                    <a:bodyPr/>
                    <a:lstStyle/>
                    <a:p>
                      <a:pPr marL="0" indent="0" algn="l" fontAlgn="base">
                        <a:buNone/>
                      </a:pPr>
                      <a:r>
                        <a:rPr lang="en-GB" sz="1800" b="1">
                          <a:solidFill>
                            <a:schemeClr val="tx1"/>
                          </a:solidFill>
                          <a:effectLst/>
                        </a:rPr>
                        <a:t>Pulsed sources</a:t>
                      </a:r>
                      <a:endParaRPr lang="en-US" b="1">
                        <a:solidFill>
                          <a:schemeClr val="tx1"/>
                        </a:solidFill>
                        <a:effectLst/>
                      </a:endParaRPr>
                    </a:p>
                  </a:txBody>
                  <a:tcPr/>
                </a:tc>
                <a:tc>
                  <a:txBody>
                    <a:bodyPr/>
                    <a:lstStyle/>
                    <a:p>
                      <a:pPr marL="0" indent="0" algn="l" fontAlgn="base">
                        <a:buNone/>
                      </a:pPr>
                      <a:r>
                        <a:rPr lang="en-GB" sz="1800" b="1">
                          <a:solidFill>
                            <a:schemeClr val="tx1"/>
                          </a:solidFill>
                          <a:effectLst/>
                        </a:rPr>
                        <a:t>Continuous sources</a:t>
                      </a:r>
                      <a:endParaRPr lang="en-US" b="1">
                        <a:solidFill>
                          <a:schemeClr val="tx1"/>
                        </a:solidFill>
                        <a:effectLst/>
                      </a:endParaRPr>
                    </a:p>
                  </a:txBody>
                  <a:tcPr/>
                </a:tc>
                <a:extLst>
                  <a:ext uri="{0D108BD9-81ED-4DB2-BD59-A6C34878D82A}">
                    <a16:rowId xmlns:a16="http://schemas.microsoft.com/office/drawing/2014/main" val="345870045"/>
                  </a:ext>
                </a:extLst>
              </a:tr>
              <a:tr h="361950">
                <a:tc>
                  <a:txBody>
                    <a:bodyPr/>
                    <a:lstStyle/>
                    <a:p>
                      <a:pPr marL="0" indent="0" algn="l" fontAlgn="base">
                        <a:buNone/>
                      </a:pPr>
                      <a:r>
                        <a:rPr lang="en-GB" sz="1600">
                          <a:solidFill>
                            <a:srgbClr val="000000"/>
                          </a:solidFill>
                          <a:effectLst/>
                        </a:rPr>
                        <a:t>Bursts of many muons </a:t>
                      </a:r>
                      <a:endParaRPr lang="en-US">
                        <a:solidFill>
                          <a:srgbClr val="000000"/>
                        </a:solidFill>
                        <a:effectLst/>
                      </a:endParaRPr>
                    </a:p>
                  </a:txBody>
                  <a:tcPr/>
                </a:tc>
                <a:tc>
                  <a:txBody>
                    <a:bodyPr/>
                    <a:lstStyle/>
                    <a:p>
                      <a:pPr marL="0" lvl="0" indent="0" algn="l">
                        <a:buNone/>
                      </a:pPr>
                      <a:r>
                        <a:rPr lang="en-GB" sz="1600">
                          <a:solidFill>
                            <a:srgbClr val="000000"/>
                          </a:solidFill>
                          <a:effectLst/>
                        </a:rPr>
                        <a:t>Single muons</a:t>
                      </a:r>
                      <a:endParaRPr lang="en-US"/>
                    </a:p>
                  </a:txBody>
                  <a:tcPr/>
                </a:tc>
                <a:extLst>
                  <a:ext uri="{0D108BD9-81ED-4DB2-BD59-A6C34878D82A}">
                    <a16:rowId xmlns:a16="http://schemas.microsoft.com/office/drawing/2014/main" val="1789718274"/>
                  </a:ext>
                </a:extLst>
              </a:tr>
              <a:tr h="361950">
                <a:tc>
                  <a:txBody>
                    <a:bodyPr/>
                    <a:lstStyle/>
                    <a:p>
                      <a:pPr marL="0" lvl="0" indent="0" algn="l">
                        <a:buNone/>
                      </a:pPr>
                      <a:r>
                        <a:rPr lang="en-GB" sz="1600">
                          <a:solidFill>
                            <a:srgbClr val="000000"/>
                          </a:solidFill>
                          <a:effectLst/>
                        </a:rPr>
                        <a:t>Frequency resolution set by pulse width (~ MHz)</a:t>
                      </a:r>
                      <a:endParaRPr lang="en-US"/>
                    </a:p>
                  </a:txBody>
                  <a:tcPr/>
                </a:tc>
                <a:tc>
                  <a:txBody>
                    <a:bodyPr/>
                    <a:lstStyle/>
                    <a:p>
                      <a:pPr marL="0" lvl="0" indent="0" algn="l">
                        <a:buNone/>
                      </a:pPr>
                      <a:r>
                        <a:rPr lang="en-GB" sz="1600">
                          <a:solidFill>
                            <a:srgbClr val="000000"/>
                          </a:solidFill>
                          <a:effectLst/>
                        </a:rPr>
                        <a:t>Frequency resolution set by electronics (~ GHz)</a:t>
                      </a:r>
                      <a:endParaRPr lang="en-US"/>
                    </a:p>
                  </a:txBody>
                  <a:tcPr/>
                </a:tc>
                <a:extLst>
                  <a:ext uri="{0D108BD9-81ED-4DB2-BD59-A6C34878D82A}">
                    <a16:rowId xmlns:a16="http://schemas.microsoft.com/office/drawing/2014/main" val="40646837"/>
                  </a:ext>
                </a:extLst>
              </a:tr>
              <a:tr h="361950">
                <a:tc>
                  <a:txBody>
                    <a:bodyPr/>
                    <a:lstStyle/>
                    <a:p>
                      <a:pPr marL="0" indent="0" algn="l" fontAlgn="base">
                        <a:buNone/>
                      </a:pPr>
                      <a:r>
                        <a:rPr lang="en-GB" sz="1600">
                          <a:solidFill>
                            <a:srgbClr val="000000"/>
                          </a:solidFill>
                          <a:effectLst/>
                        </a:rPr>
                        <a:t>Low intrinsic background</a:t>
                      </a:r>
                      <a:endParaRPr lang="en-US">
                        <a:solidFill>
                          <a:srgbClr val="000000"/>
                        </a:solidFill>
                        <a:effectLst/>
                      </a:endParaRPr>
                    </a:p>
                  </a:txBody>
                  <a:tcPr/>
                </a:tc>
                <a:tc>
                  <a:txBody>
                    <a:bodyPr/>
                    <a:lstStyle/>
                    <a:p>
                      <a:pPr marL="0" indent="0" algn="l" fontAlgn="base">
                        <a:buNone/>
                      </a:pPr>
                      <a:r>
                        <a:rPr lang="en-GB" sz="1600">
                          <a:solidFill>
                            <a:srgbClr val="000000"/>
                          </a:solidFill>
                          <a:effectLst/>
                        </a:rPr>
                        <a:t>Higher intrinsic background</a:t>
                      </a:r>
                      <a:endParaRPr lang="en-US">
                        <a:solidFill>
                          <a:srgbClr val="000000"/>
                        </a:solidFill>
                        <a:effectLst/>
                      </a:endParaRPr>
                    </a:p>
                  </a:txBody>
                  <a:tcPr/>
                </a:tc>
                <a:extLst>
                  <a:ext uri="{0D108BD9-81ED-4DB2-BD59-A6C34878D82A}">
                    <a16:rowId xmlns:a16="http://schemas.microsoft.com/office/drawing/2014/main" val="115517937"/>
                  </a:ext>
                </a:extLst>
              </a:tr>
              <a:tr h="361950">
                <a:tc>
                  <a:txBody>
                    <a:bodyPr/>
                    <a:lstStyle/>
                    <a:p>
                      <a:pPr marL="0" lvl="0" indent="0" algn="l">
                        <a:buNone/>
                      </a:pPr>
                      <a:r>
                        <a:rPr lang="en-GB" sz="1600">
                          <a:solidFill>
                            <a:srgbClr val="000000"/>
                          </a:solidFill>
                          <a:effectLst/>
                        </a:rPr>
                        <a:t>Flypast for small samples</a:t>
                      </a:r>
                      <a:endParaRPr lang="en-US"/>
                    </a:p>
                  </a:txBody>
                  <a:tcPr/>
                </a:tc>
                <a:tc>
                  <a:txBody>
                    <a:bodyPr/>
                    <a:lstStyle/>
                    <a:p>
                      <a:pPr marL="0" indent="0" algn="l" fontAlgn="base">
                        <a:buNone/>
                      </a:pPr>
                      <a:r>
                        <a:rPr lang="en-GB" sz="1600">
                          <a:solidFill>
                            <a:srgbClr val="000000"/>
                          </a:solidFill>
                          <a:effectLst/>
                        </a:rPr>
                        <a:t>Active collimation for small samples</a:t>
                      </a:r>
                      <a:endParaRPr lang="en-US">
                        <a:solidFill>
                          <a:srgbClr val="000000"/>
                        </a:solidFill>
                        <a:effectLst/>
                      </a:endParaRPr>
                    </a:p>
                  </a:txBody>
                  <a:tcPr/>
                </a:tc>
                <a:extLst>
                  <a:ext uri="{0D108BD9-81ED-4DB2-BD59-A6C34878D82A}">
                    <a16:rowId xmlns:a16="http://schemas.microsoft.com/office/drawing/2014/main" val="2853196351"/>
                  </a:ext>
                </a:extLst>
              </a:tr>
              <a:tr h="361950">
                <a:tc>
                  <a:txBody>
                    <a:bodyPr/>
                    <a:lstStyle/>
                    <a:p>
                      <a:pPr marL="0" lvl="0" indent="0" algn="l">
                        <a:buNone/>
                      </a:pPr>
                      <a:r>
                        <a:rPr lang="en-GB" sz="1600">
                          <a:solidFill>
                            <a:srgbClr val="000000"/>
                          </a:solidFill>
                          <a:effectLst/>
                        </a:rPr>
                        <a:t>Large detector arrays needed</a:t>
                      </a:r>
                      <a:endParaRPr lang="en-US"/>
                    </a:p>
                  </a:txBody>
                  <a:tcPr/>
                </a:tc>
                <a:tc>
                  <a:txBody>
                    <a:bodyPr/>
                    <a:lstStyle/>
                    <a:p>
                      <a:pPr marL="0" lvl="0" indent="0" algn="l">
                        <a:buNone/>
                      </a:pPr>
                      <a:r>
                        <a:rPr lang="en-GB" sz="1600">
                          <a:solidFill>
                            <a:srgbClr val="000000"/>
                          </a:solidFill>
                          <a:effectLst/>
                        </a:rPr>
                        <a:t>Simple detector systems</a:t>
                      </a:r>
                      <a:endParaRPr lang="en-US"/>
                    </a:p>
                  </a:txBody>
                  <a:tcPr/>
                </a:tc>
                <a:extLst>
                  <a:ext uri="{0D108BD9-81ED-4DB2-BD59-A6C34878D82A}">
                    <a16:rowId xmlns:a16="http://schemas.microsoft.com/office/drawing/2014/main" val="762694219"/>
                  </a:ext>
                </a:extLst>
              </a:tr>
            </a:tbl>
          </a:graphicData>
        </a:graphic>
      </p:graphicFrame>
    </p:spTree>
    <p:extLst>
      <p:ext uri="{BB962C8B-B14F-4D97-AF65-F5344CB8AC3E}">
        <p14:creationId xmlns:p14="http://schemas.microsoft.com/office/powerpoint/2010/main" val="4134994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8E35BE9-DFA7-1B46-CF53-E8AE3CECBC2D}"/>
              </a:ext>
            </a:extLst>
          </p:cNvPr>
          <p:cNvSpPr>
            <a:spLocks noGrp="1"/>
          </p:cNvSpPr>
          <p:nvPr>
            <p:ph type="pic" sz="quarter" idx="10"/>
          </p:nvPr>
        </p:nvSpPr>
        <p:spPr/>
        <p:txBody>
          <a:bodyPr/>
          <a:lstStyle/>
          <a:p>
            <a:endParaRPr lang="en-GB"/>
          </a:p>
        </p:txBody>
      </p:sp>
      <p:sp>
        <p:nvSpPr>
          <p:cNvPr id="8" name="Text Placeholder 7">
            <a:extLst>
              <a:ext uri="{FF2B5EF4-FFF2-40B4-BE49-F238E27FC236}">
                <a16:creationId xmlns:a16="http://schemas.microsoft.com/office/drawing/2014/main" id="{53777DFB-8B79-2009-BC39-51CA9CCB73EF}"/>
              </a:ext>
            </a:extLst>
          </p:cNvPr>
          <p:cNvSpPr>
            <a:spLocks noGrp="1"/>
          </p:cNvSpPr>
          <p:nvPr>
            <p:ph idx="1"/>
          </p:nvPr>
        </p:nvSpPr>
        <p:spPr>
          <a:xfrm>
            <a:off x="226060" y="1396365"/>
            <a:ext cx="5788660" cy="5458778"/>
          </a:xfrm>
        </p:spPr>
        <p:txBody>
          <a:bodyPr vert="horz" lIns="91440" tIns="45720" rIns="91440" bIns="45720" rtlCol="0" anchor="t">
            <a:normAutofit/>
          </a:bodyPr>
          <a:lstStyle/>
          <a:p>
            <a:pPr marL="342900" indent="-342900">
              <a:buFont typeface="Arial" panose="020B0604020202020204" pitchFamily="34" charset="0"/>
              <a:buChar char="•"/>
            </a:pPr>
            <a:r>
              <a:rPr lang="en-GB" sz="2000" dirty="0">
                <a:solidFill>
                  <a:srgbClr val="003088"/>
                </a:solidFill>
                <a:cs typeface="Arial"/>
              </a:rPr>
              <a:t>First </a:t>
            </a:r>
            <a:r>
              <a:rPr lang="en-GB" sz="2000" dirty="0" err="1">
                <a:solidFill>
                  <a:srgbClr val="003088"/>
                </a:solidFill>
                <a:cs typeface="Arial"/>
              </a:rPr>
              <a:t>MuSR</a:t>
            </a:r>
            <a:r>
              <a:rPr lang="en-GB" sz="2000" dirty="0">
                <a:solidFill>
                  <a:srgbClr val="003088"/>
                </a:solidFill>
                <a:cs typeface="Arial"/>
              </a:rPr>
              <a:t> instrument was built in 1987 with 32 detectors</a:t>
            </a:r>
            <a:endParaRPr lang="en-GB" sz="2000" dirty="0">
              <a:solidFill>
                <a:srgbClr val="003088"/>
              </a:solidFill>
              <a:ea typeface="Roboto"/>
              <a:cs typeface="Arial"/>
            </a:endParaRPr>
          </a:p>
          <a:p>
            <a:pPr marL="342900" indent="-342900">
              <a:buFont typeface="Arial" panose="020B0604020202020204" pitchFamily="34" charset="0"/>
              <a:buChar char="•"/>
            </a:pPr>
            <a:r>
              <a:rPr lang="en-GB" sz="2000">
                <a:solidFill>
                  <a:srgbClr val="003088"/>
                </a:solidFill>
                <a:cs typeface="Arial"/>
              </a:rPr>
              <a:t>Upgraded in 2004 with 64 detectors</a:t>
            </a:r>
            <a:endParaRPr lang="en-GB" sz="2000" dirty="0">
              <a:solidFill>
                <a:srgbClr val="003088"/>
              </a:solidFill>
              <a:ea typeface="Roboto"/>
              <a:cs typeface="Arial"/>
            </a:endParaRPr>
          </a:p>
          <a:p>
            <a:pPr marL="800100" lvl="1" indent="-342900"/>
            <a:endParaRPr lang="en-GB" sz="1600" dirty="0">
              <a:solidFill>
                <a:srgbClr val="003088"/>
              </a:solidFill>
              <a:ea typeface="Roboto"/>
              <a:cs typeface="Arial"/>
            </a:endParaRPr>
          </a:p>
          <a:p>
            <a:pPr marL="342900" indent="-342900">
              <a:buFont typeface="Arial" panose="020B0604020202020204" pitchFamily="34" charset="0"/>
              <a:buChar char="•"/>
            </a:pPr>
            <a:r>
              <a:rPr lang="en-GB" sz="2000">
                <a:solidFill>
                  <a:srgbClr val="003088"/>
                </a:solidFill>
                <a:cs typeface="Arial"/>
              </a:rPr>
              <a:t>Mostly studies quantum magnets and superconductors</a:t>
            </a:r>
            <a:endParaRPr lang="en-GB" sz="2000" dirty="0">
              <a:solidFill>
                <a:srgbClr val="003088"/>
              </a:solidFill>
              <a:ea typeface="Roboto"/>
              <a:cs typeface="Arial"/>
            </a:endParaRPr>
          </a:p>
          <a:p>
            <a:pPr marL="342900" indent="-342900">
              <a:buFont typeface="Arial" panose="020B0604020202020204" pitchFamily="34" charset="0"/>
              <a:buChar char="•"/>
            </a:pPr>
            <a:r>
              <a:rPr lang="en-GB" sz="2000">
                <a:solidFill>
                  <a:srgbClr val="003088"/>
                </a:solidFill>
                <a:cs typeface="Arial"/>
              </a:rPr>
              <a:t>Experiments are often at very low temperatures:</a:t>
            </a:r>
            <a:endParaRPr lang="en-GB" sz="2000" dirty="0">
              <a:solidFill>
                <a:srgbClr val="003088"/>
              </a:solidFill>
              <a:ea typeface="Roboto"/>
              <a:cs typeface="Arial"/>
            </a:endParaRPr>
          </a:p>
          <a:p>
            <a:pPr marL="742950" lvl="1" indent="-285750">
              <a:buFont typeface="Arial" panose="020B0604020202020204" pitchFamily="34" charset="0"/>
              <a:buChar char="•"/>
            </a:pPr>
            <a:r>
              <a:rPr lang="en-GB" sz="1600">
                <a:solidFill>
                  <a:srgbClr val="003088"/>
                </a:solidFill>
                <a:cs typeface="Arial"/>
              </a:rPr>
              <a:t>70% dilution fridge (0.05-4K)</a:t>
            </a:r>
            <a:endParaRPr lang="en-GB" sz="1600">
              <a:solidFill>
                <a:srgbClr val="003088"/>
              </a:solidFill>
              <a:ea typeface="Roboto"/>
              <a:cs typeface="Arial"/>
            </a:endParaRPr>
          </a:p>
          <a:p>
            <a:pPr marL="742950" lvl="1" indent="-285750">
              <a:buFont typeface="Arial" panose="020B0604020202020204" pitchFamily="34" charset="0"/>
              <a:buChar char="•"/>
            </a:pPr>
            <a:r>
              <a:rPr lang="en-GB" sz="1600">
                <a:solidFill>
                  <a:srgbClr val="003088"/>
                </a:solidFill>
                <a:cs typeface="Arial"/>
              </a:rPr>
              <a:t>20% </a:t>
            </a:r>
            <a:r>
              <a:rPr lang="en-GB" sz="1600" baseline="30000">
                <a:solidFill>
                  <a:srgbClr val="003088"/>
                </a:solidFill>
                <a:cs typeface="Arial"/>
              </a:rPr>
              <a:t>3</a:t>
            </a:r>
            <a:r>
              <a:rPr lang="en-GB" sz="1600">
                <a:solidFill>
                  <a:srgbClr val="003088"/>
                </a:solidFill>
                <a:cs typeface="Arial"/>
              </a:rPr>
              <a:t>He cryostat (0.25-10K)</a:t>
            </a:r>
            <a:endParaRPr lang="en-GB" sz="1600">
              <a:solidFill>
                <a:srgbClr val="003088"/>
              </a:solidFill>
              <a:ea typeface="Roboto"/>
              <a:cs typeface="Arial"/>
            </a:endParaRPr>
          </a:p>
          <a:p>
            <a:pPr marL="742950" lvl="1" indent="-285750">
              <a:buFont typeface="Arial" panose="020B0604020202020204" pitchFamily="34" charset="0"/>
              <a:buChar char="•"/>
            </a:pPr>
            <a:r>
              <a:rPr lang="en-GB" sz="1600">
                <a:solidFill>
                  <a:srgbClr val="003088"/>
                </a:solidFill>
                <a:cs typeface="Arial"/>
              </a:rPr>
              <a:t>10% </a:t>
            </a:r>
            <a:r>
              <a:rPr lang="en-GB" sz="1600" baseline="30000">
                <a:solidFill>
                  <a:srgbClr val="003088"/>
                </a:solidFill>
                <a:cs typeface="Arial"/>
              </a:rPr>
              <a:t>4</a:t>
            </a:r>
            <a:r>
              <a:rPr lang="en-GB" sz="1600">
                <a:solidFill>
                  <a:srgbClr val="003088"/>
                </a:solidFill>
                <a:cs typeface="Arial"/>
              </a:rPr>
              <a:t>He cryostat (1.5-300K)</a:t>
            </a:r>
            <a:endParaRPr lang="en-GB" sz="1600">
              <a:solidFill>
                <a:srgbClr val="003088"/>
              </a:solidFill>
              <a:ea typeface="Roboto"/>
              <a:cs typeface="Arial"/>
            </a:endParaRPr>
          </a:p>
          <a:p>
            <a:pPr marL="742950" lvl="1" indent="-285750">
              <a:buFont typeface="Arial" panose="020B0604020202020204" pitchFamily="34" charset="0"/>
              <a:buChar char="•"/>
            </a:pPr>
            <a:r>
              <a:rPr lang="en-GB" sz="1600">
                <a:solidFill>
                  <a:srgbClr val="003088"/>
                </a:solidFill>
                <a:cs typeface="Arial"/>
              </a:rPr>
              <a:t>CCR, flow cryostats, and furnace barely used</a:t>
            </a:r>
            <a:endParaRPr lang="en-GB" sz="1600">
              <a:solidFill>
                <a:srgbClr val="003088"/>
              </a:solidFill>
              <a:ea typeface="Roboto"/>
              <a:cs typeface="Arial"/>
            </a:endParaRPr>
          </a:p>
          <a:p>
            <a:endParaRPr lang="en-GB" sz="2000"/>
          </a:p>
          <a:p>
            <a:endParaRPr lang="en-GB" sz="2000"/>
          </a:p>
        </p:txBody>
      </p:sp>
      <p:pic>
        <p:nvPicPr>
          <p:cNvPr id="9" name="Picture 8" descr="A picture containing indoor, engine, rack&#10;&#10;Description automatically generated">
            <a:extLst>
              <a:ext uri="{FF2B5EF4-FFF2-40B4-BE49-F238E27FC236}">
                <a16:creationId xmlns:a16="http://schemas.microsoft.com/office/drawing/2014/main" id="{A7306E74-74F8-0687-0AF1-521A5C465329}"/>
              </a:ext>
            </a:extLst>
          </p:cNvPr>
          <p:cNvPicPr>
            <a:picLocks noChangeAspect="1"/>
          </p:cNvPicPr>
          <p:nvPr/>
        </p:nvPicPr>
        <p:blipFill>
          <a:blip r:embed="rId2"/>
          <a:stretch>
            <a:fillRect/>
          </a:stretch>
        </p:blipFill>
        <p:spPr>
          <a:xfrm>
            <a:off x="6388100" y="1743432"/>
            <a:ext cx="4275666" cy="3206750"/>
          </a:xfrm>
          <a:prstGeom prst="rect">
            <a:avLst/>
          </a:prstGeom>
        </p:spPr>
      </p:pic>
      <p:sp>
        <p:nvSpPr>
          <p:cNvPr id="5" name="Rectangle 4">
            <a:extLst>
              <a:ext uri="{FF2B5EF4-FFF2-40B4-BE49-F238E27FC236}">
                <a16:creationId xmlns:a16="http://schemas.microsoft.com/office/drawing/2014/main" id="{9223A610-2D3A-DEB4-9244-8383E9B38072}"/>
              </a:ext>
            </a:extLst>
          </p:cNvPr>
          <p:cNvSpPr/>
          <p:nvPr/>
        </p:nvSpPr>
        <p:spPr>
          <a:xfrm>
            <a:off x="2265133" y="5701356"/>
            <a:ext cx="3752108" cy="10478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61CED230-8442-049D-64A9-82176E933DB1}"/>
              </a:ext>
            </a:extLst>
          </p:cNvPr>
          <p:cNvSpPr txBox="1"/>
          <p:nvPr/>
        </p:nvSpPr>
        <p:spPr>
          <a:xfrm>
            <a:off x="231543" y="166392"/>
            <a:ext cx="52114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err="1">
                <a:solidFill>
                  <a:srgbClr val="003088"/>
                </a:solidFill>
                <a:latin typeface="Moderat Medium"/>
                <a:ea typeface="Roboto"/>
                <a:cs typeface="Roboto"/>
              </a:rPr>
              <a:t>MuSR</a:t>
            </a:r>
            <a:r>
              <a:rPr lang="en-GB" sz="3600">
                <a:solidFill>
                  <a:srgbClr val="003088"/>
                </a:solidFill>
                <a:latin typeface="Moderat Medium"/>
                <a:ea typeface="Roboto"/>
                <a:cs typeface="Roboto"/>
              </a:rPr>
              <a:t> at ISIS Today</a:t>
            </a:r>
            <a:endParaRPr lang="en-US"/>
          </a:p>
        </p:txBody>
      </p:sp>
    </p:spTree>
    <p:extLst>
      <p:ext uri="{BB962C8B-B14F-4D97-AF65-F5344CB8AC3E}">
        <p14:creationId xmlns:p14="http://schemas.microsoft.com/office/powerpoint/2010/main" val="715072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D16C7-163F-B4BA-F3C1-0DFBD297B5D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C67A565-ECC6-5A12-1D46-EA4FF527C3B2}"/>
              </a:ext>
            </a:extLst>
          </p:cNvPr>
          <p:cNvSpPr/>
          <p:nvPr/>
        </p:nvSpPr>
        <p:spPr>
          <a:xfrm>
            <a:off x="2407373" y="5701356"/>
            <a:ext cx="368098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diagram of a graph&#10;&#10;AI-generated content may be incorrect.">
            <a:extLst>
              <a:ext uri="{FF2B5EF4-FFF2-40B4-BE49-F238E27FC236}">
                <a16:creationId xmlns:a16="http://schemas.microsoft.com/office/drawing/2014/main" id="{0C6D5DD7-9231-4C79-D1A6-2C6D74A29421}"/>
              </a:ext>
            </a:extLst>
          </p:cNvPr>
          <p:cNvPicPr>
            <a:picLocks noChangeAspect="1"/>
          </p:cNvPicPr>
          <p:nvPr/>
        </p:nvPicPr>
        <p:blipFill>
          <a:blip r:embed="rId2"/>
          <a:srcRect l="9135" t="55067" r="68990" b="15540"/>
          <a:stretch>
            <a:fillRect/>
          </a:stretch>
        </p:blipFill>
        <p:spPr>
          <a:xfrm>
            <a:off x="957858" y="1647535"/>
            <a:ext cx="923857" cy="889277"/>
          </a:xfrm>
          <a:prstGeom prst="rect">
            <a:avLst/>
          </a:prstGeom>
        </p:spPr>
      </p:pic>
      <p:sp>
        <p:nvSpPr>
          <p:cNvPr id="14" name="Arrow: Right 13">
            <a:extLst>
              <a:ext uri="{FF2B5EF4-FFF2-40B4-BE49-F238E27FC236}">
                <a16:creationId xmlns:a16="http://schemas.microsoft.com/office/drawing/2014/main" id="{EBECCFC9-2849-BDEA-E505-B533206E5467}"/>
              </a:ext>
            </a:extLst>
          </p:cNvPr>
          <p:cNvSpPr/>
          <p:nvPr/>
        </p:nvSpPr>
        <p:spPr>
          <a:xfrm rot="960000">
            <a:off x="2187332" y="2851278"/>
            <a:ext cx="3621316" cy="632907"/>
          </a:xfrm>
          <a:prstGeom prst="rightArrow">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accent5"/>
                </a:solidFill>
                <a:ea typeface="Roboto"/>
                <a:cs typeface="Roboto"/>
              </a:rPr>
              <a:t>µ</a:t>
            </a:r>
            <a:r>
              <a:rPr lang="en-GB" baseline="30000">
                <a:solidFill>
                  <a:schemeClr val="accent5"/>
                </a:solidFill>
                <a:ea typeface="Roboto"/>
                <a:cs typeface="Roboto"/>
              </a:rPr>
              <a:t>+</a:t>
            </a:r>
          </a:p>
        </p:txBody>
      </p:sp>
      <p:cxnSp>
        <p:nvCxnSpPr>
          <p:cNvPr id="15" name="Straight Arrow Connector 14">
            <a:extLst>
              <a:ext uri="{FF2B5EF4-FFF2-40B4-BE49-F238E27FC236}">
                <a16:creationId xmlns:a16="http://schemas.microsoft.com/office/drawing/2014/main" id="{FD4B09FF-8FC3-71EC-9BDF-D78E73F7F3A3}"/>
              </a:ext>
            </a:extLst>
          </p:cNvPr>
          <p:cNvCxnSpPr/>
          <p:nvPr/>
        </p:nvCxnSpPr>
        <p:spPr>
          <a:xfrm flipV="1">
            <a:off x="1118111" y="2579247"/>
            <a:ext cx="387571" cy="7705"/>
          </a:xfrm>
          <a:prstGeom prst="straightConnector1">
            <a:avLst/>
          </a:prstGeom>
          <a:ln w="28575">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178ABAD-204E-281B-D292-B06D027A9ADC}"/>
              </a:ext>
            </a:extLst>
          </p:cNvPr>
          <p:cNvSpPr txBox="1"/>
          <p:nvPr/>
        </p:nvSpPr>
        <p:spPr>
          <a:xfrm>
            <a:off x="977256" y="2637623"/>
            <a:ext cx="93931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ea typeface="Roboto"/>
                <a:cs typeface="Roboto"/>
              </a:rPr>
              <a:t>~ 50ns</a:t>
            </a:r>
          </a:p>
        </p:txBody>
      </p:sp>
      <p:sp>
        <p:nvSpPr>
          <p:cNvPr id="18" name="TextBox 17">
            <a:extLst>
              <a:ext uri="{FF2B5EF4-FFF2-40B4-BE49-F238E27FC236}">
                <a16:creationId xmlns:a16="http://schemas.microsoft.com/office/drawing/2014/main" id="{E98C21C9-B605-312C-585D-880E5868EFC8}"/>
              </a:ext>
            </a:extLst>
          </p:cNvPr>
          <p:cNvSpPr txBox="1"/>
          <p:nvPr/>
        </p:nvSpPr>
        <p:spPr>
          <a:xfrm>
            <a:off x="231543" y="85112"/>
            <a:ext cx="1072829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err="1">
                <a:solidFill>
                  <a:srgbClr val="003088"/>
                </a:solidFill>
                <a:latin typeface="Moderat Medium"/>
                <a:ea typeface="Roboto"/>
                <a:cs typeface="Roboto"/>
              </a:rPr>
              <a:t>MuSR</a:t>
            </a:r>
            <a:r>
              <a:rPr lang="en-GB" sz="3600">
                <a:solidFill>
                  <a:srgbClr val="003088"/>
                </a:solidFill>
                <a:latin typeface="Moderat Medium"/>
                <a:ea typeface="Roboto"/>
                <a:cs typeface="Roboto"/>
              </a:rPr>
              <a:t> at ISIS Today</a:t>
            </a:r>
            <a:endParaRPr lang="en-US"/>
          </a:p>
        </p:txBody>
      </p:sp>
      <p:pic>
        <p:nvPicPr>
          <p:cNvPr id="3" name="Picture 2" descr="A collage of several machines&#10;&#10;Description automatically generated">
            <a:extLst>
              <a:ext uri="{FF2B5EF4-FFF2-40B4-BE49-F238E27FC236}">
                <a16:creationId xmlns:a16="http://schemas.microsoft.com/office/drawing/2014/main" id="{B021748E-8876-0278-8971-E49C6B6847BD}"/>
              </a:ext>
            </a:extLst>
          </p:cNvPr>
          <p:cNvPicPr>
            <a:picLocks noChangeAspect="1"/>
          </p:cNvPicPr>
          <p:nvPr/>
        </p:nvPicPr>
        <p:blipFill>
          <a:blip r:embed="rId3"/>
          <a:srcRect l="34639" r="40639" b="66924"/>
          <a:stretch>
            <a:fillRect/>
          </a:stretch>
        </p:blipFill>
        <p:spPr>
          <a:xfrm>
            <a:off x="6206307" y="3107539"/>
            <a:ext cx="3984120" cy="3313627"/>
          </a:xfrm>
          <a:prstGeom prst="rect">
            <a:avLst/>
          </a:prstGeom>
        </p:spPr>
      </p:pic>
      <p:graphicFrame>
        <p:nvGraphicFramePr>
          <p:cNvPr id="5" name="Table 4">
            <a:extLst>
              <a:ext uri="{FF2B5EF4-FFF2-40B4-BE49-F238E27FC236}">
                <a16:creationId xmlns:a16="http://schemas.microsoft.com/office/drawing/2014/main" id="{15A63E91-5F95-6C6F-FDD4-03AB33B68380}"/>
              </a:ext>
            </a:extLst>
          </p:cNvPr>
          <p:cNvGraphicFramePr>
            <a:graphicFrameLocks noGrp="1"/>
          </p:cNvGraphicFramePr>
          <p:nvPr>
            <p:extLst>
              <p:ext uri="{D42A27DB-BD31-4B8C-83A1-F6EECF244321}">
                <p14:modId xmlns:p14="http://schemas.microsoft.com/office/powerpoint/2010/main" val="2652348506"/>
              </p:ext>
            </p:extLst>
          </p:nvPr>
        </p:nvGraphicFramePr>
        <p:xfrm>
          <a:off x="5474652" y="423238"/>
          <a:ext cx="5483505" cy="2343834"/>
        </p:xfrm>
        <a:graphic>
          <a:graphicData uri="http://schemas.openxmlformats.org/drawingml/2006/table">
            <a:tbl>
              <a:tblPr bandRow="1">
                <a:tableStyleId>{5C22544A-7EE6-4342-B048-85BDC9FD1C3A}</a:tableStyleId>
              </a:tblPr>
              <a:tblGrid>
                <a:gridCol w="3356657">
                  <a:extLst>
                    <a:ext uri="{9D8B030D-6E8A-4147-A177-3AD203B41FA5}">
                      <a16:colId xmlns:a16="http://schemas.microsoft.com/office/drawing/2014/main" val="1038293141"/>
                    </a:ext>
                  </a:extLst>
                </a:gridCol>
                <a:gridCol w="2126848">
                  <a:extLst>
                    <a:ext uri="{9D8B030D-6E8A-4147-A177-3AD203B41FA5}">
                      <a16:colId xmlns:a16="http://schemas.microsoft.com/office/drawing/2014/main" val="3332884454"/>
                    </a:ext>
                  </a:extLst>
                </a:gridCol>
              </a:tblGrid>
              <a:tr h="390639">
                <a:tc>
                  <a:txBody>
                    <a:bodyPr/>
                    <a:lstStyle/>
                    <a:p>
                      <a:pPr marL="0" marR="0" indent="0" algn="l" rtl="0" fontAlgn="base">
                        <a:buNone/>
                      </a:pPr>
                      <a:r>
                        <a:rPr lang="en-GB" sz="2000" b="0" i="0">
                          <a:solidFill>
                            <a:srgbClr val="003088"/>
                          </a:solidFill>
                          <a:effectLst/>
                          <a:latin typeface="Roboto"/>
                        </a:rPr>
                        <a:t>Detectors</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GB" sz="2000" b="0" i="0">
                          <a:solidFill>
                            <a:srgbClr val="003088"/>
                          </a:solidFill>
                          <a:effectLst/>
                          <a:latin typeface="Roboto"/>
                        </a:rPr>
                        <a:t>64</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884233"/>
                  </a:ext>
                </a:extLst>
              </a:tr>
              <a:tr h="390639">
                <a:tc>
                  <a:txBody>
                    <a:bodyPr/>
                    <a:lstStyle/>
                    <a:p>
                      <a:pPr marL="0" marR="0" indent="0" algn="l" rtl="0" fontAlgn="base">
                        <a:buNone/>
                      </a:pPr>
                      <a:r>
                        <a:rPr lang="en-GB" sz="2000" b="0" i="0">
                          <a:solidFill>
                            <a:srgbClr val="003088"/>
                          </a:solidFill>
                          <a:effectLst/>
                          <a:latin typeface="Roboto"/>
                        </a:rPr>
                        <a:t>Solid angle coverage</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GB" sz="2000" b="0" i="0">
                          <a:solidFill>
                            <a:srgbClr val="003088"/>
                          </a:solidFill>
                          <a:effectLst/>
                          <a:latin typeface="Roboto"/>
                        </a:rPr>
                        <a:t>40%</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2387991"/>
                  </a:ext>
                </a:extLst>
              </a:tr>
              <a:tr h="390639">
                <a:tc>
                  <a:txBody>
                    <a:bodyPr/>
                    <a:lstStyle/>
                    <a:p>
                      <a:pPr marL="0" marR="0" indent="0" algn="l" rtl="0" fontAlgn="base">
                        <a:buNone/>
                      </a:pPr>
                      <a:r>
                        <a:rPr lang="en-GB" sz="2000" b="0" i="0">
                          <a:solidFill>
                            <a:srgbClr val="003088"/>
                          </a:solidFill>
                          <a:effectLst/>
                          <a:latin typeface="Roboto"/>
                        </a:rPr>
                        <a:t>Count rate (</a:t>
                      </a:r>
                      <a:r>
                        <a:rPr lang="en-GB" sz="2000" b="0" i="0" err="1">
                          <a:solidFill>
                            <a:srgbClr val="003088"/>
                          </a:solidFill>
                          <a:effectLst/>
                          <a:latin typeface="Roboto"/>
                        </a:rPr>
                        <a:t>MEv</a:t>
                      </a:r>
                      <a:r>
                        <a:rPr lang="en-GB" sz="2000" b="0" i="0">
                          <a:solidFill>
                            <a:srgbClr val="003088"/>
                          </a:solidFill>
                          <a:effectLst/>
                          <a:latin typeface="Roboto"/>
                        </a:rPr>
                        <a:t>/h)</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GB" sz="2000" b="0" i="0">
                          <a:solidFill>
                            <a:srgbClr val="003088"/>
                          </a:solidFill>
                          <a:effectLst/>
                          <a:latin typeface="Roboto"/>
                        </a:rPr>
                        <a:t>70</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6589467"/>
                  </a:ext>
                </a:extLst>
              </a:tr>
              <a:tr h="390639">
                <a:tc>
                  <a:txBody>
                    <a:bodyPr/>
                    <a:lstStyle/>
                    <a:p>
                      <a:pPr marL="0" marR="0" indent="0" algn="l" rtl="0" fontAlgn="base">
                        <a:buNone/>
                      </a:pPr>
                      <a:r>
                        <a:rPr lang="en-GB" sz="2000" b="0" i="0">
                          <a:solidFill>
                            <a:srgbClr val="003088"/>
                          </a:solidFill>
                          <a:effectLst/>
                          <a:latin typeface="Roboto"/>
                        </a:rPr>
                        <a:t>Maximum frequency (field)</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GB" sz="2000" b="0" i="0">
                          <a:solidFill>
                            <a:srgbClr val="003088"/>
                          </a:solidFill>
                          <a:effectLst/>
                          <a:latin typeface="Roboto"/>
                        </a:rPr>
                        <a:t>8MHz (0.06T)</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84812484"/>
                  </a:ext>
                </a:extLst>
              </a:tr>
              <a:tr h="390639">
                <a:tc>
                  <a:txBody>
                    <a:bodyPr/>
                    <a:lstStyle/>
                    <a:p>
                      <a:pPr marL="0" marR="0" indent="0" algn="l" rtl="0" fontAlgn="base">
                        <a:buNone/>
                      </a:pPr>
                      <a:r>
                        <a:rPr lang="en-GB" sz="2000" b="0" i="0">
                          <a:solidFill>
                            <a:srgbClr val="003088"/>
                          </a:solidFill>
                          <a:effectLst/>
                          <a:latin typeface="Roboto"/>
                        </a:rPr>
                        <a:t>Spin rotation</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GB" sz="2000" b="0" i="0">
                          <a:solidFill>
                            <a:srgbClr val="003088"/>
                          </a:solidFill>
                          <a:effectLst/>
                          <a:latin typeface="Roboto"/>
                        </a:rPr>
                        <a:t>None </a:t>
                      </a:r>
                      <a:endParaRPr lang="en-US"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4500089"/>
                  </a:ext>
                </a:extLst>
              </a:tr>
              <a:tr h="390639">
                <a:tc>
                  <a:txBody>
                    <a:bodyPr/>
                    <a:lstStyle/>
                    <a:p>
                      <a:pPr marL="0" marR="0" indent="0" algn="l" rtl="0" fontAlgn="base">
                        <a:buNone/>
                      </a:pPr>
                      <a:r>
                        <a:rPr lang="en-GB" sz="2000" b="0" i="0">
                          <a:solidFill>
                            <a:srgbClr val="003088"/>
                          </a:solidFill>
                          <a:effectLst/>
                          <a:latin typeface="Roboto"/>
                        </a:rPr>
                        <a:t>Smallest sample (mm)</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GB" sz="2000" b="0" i="0">
                          <a:solidFill>
                            <a:srgbClr val="003088"/>
                          </a:solidFill>
                          <a:effectLst/>
                          <a:latin typeface="Roboto"/>
                        </a:rPr>
                        <a:t>~10×10 on Ag</a:t>
                      </a:r>
                      <a:endParaRPr lang="en-GB" sz="900" b="0" i="0">
                        <a:solidFill>
                          <a:srgbClr val="000000"/>
                        </a:solidFill>
                        <a:effectLst/>
                        <a:latin typeface="Roboto"/>
                      </a:endParaRPr>
                    </a:p>
                  </a:txBody>
                  <a:tcPr marL="60198" marR="60198" marT="30099" marB="3009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6343181"/>
                  </a:ext>
                </a:extLst>
              </a:tr>
            </a:tbl>
          </a:graphicData>
        </a:graphic>
      </p:graphicFrame>
      <p:graphicFrame>
        <p:nvGraphicFramePr>
          <p:cNvPr id="12" name="Table 11">
            <a:extLst>
              <a:ext uri="{FF2B5EF4-FFF2-40B4-BE49-F238E27FC236}">
                <a16:creationId xmlns:a16="http://schemas.microsoft.com/office/drawing/2014/main" id="{3DF86723-50E8-01E6-4592-C41B4B777119}"/>
              </a:ext>
            </a:extLst>
          </p:cNvPr>
          <p:cNvGraphicFramePr>
            <a:graphicFrameLocks noGrp="1"/>
          </p:cNvGraphicFramePr>
          <p:nvPr>
            <p:extLst>
              <p:ext uri="{D42A27DB-BD31-4B8C-83A1-F6EECF244321}">
                <p14:modId xmlns:p14="http://schemas.microsoft.com/office/powerpoint/2010/main" val="3478237834"/>
              </p:ext>
            </p:extLst>
          </p:nvPr>
        </p:nvGraphicFramePr>
        <p:xfrm>
          <a:off x="233680" y="4429760"/>
          <a:ext cx="5483506" cy="1128518"/>
        </p:xfrm>
        <a:graphic>
          <a:graphicData uri="http://schemas.openxmlformats.org/drawingml/2006/table">
            <a:tbl>
              <a:tblPr bandRow="1">
                <a:tableStyleId>{5C22544A-7EE6-4342-B048-85BDC9FD1C3A}</a:tableStyleId>
              </a:tblPr>
              <a:tblGrid>
                <a:gridCol w="3356658">
                  <a:extLst>
                    <a:ext uri="{9D8B030D-6E8A-4147-A177-3AD203B41FA5}">
                      <a16:colId xmlns:a16="http://schemas.microsoft.com/office/drawing/2014/main" val="2759982541"/>
                    </a:ext>
                  </a:extLst>
                </a:gridCol>
                <a:gridCol w="2126848">
                  <a:extLst>
                    <a:ext uri="{9D8B030D-6E8A-4147-A177-3AD203B41FA5}">
                      <a16:colId xmlns:a16="http://schemas.microsoft.com/office/drawing/2014/main" val="2978566925"/>
                    </a:ext>
                  </a:extLst>
                </a:gridCol>
              </a:tblGrid>
              <a:tr h="347240">
                <a:tc>
                  <a:txBody>
                    <a:bodyPr/>
                    <a:lstStyle/>
                    <a:p>
                      <a:pPr marL="0" marR="0" lvl="0" indent="0" algn="l">
                        <a:buNone/>
                      </a:pPr>
                      <a:r>
                        <a:rPr lang="en-GB" sz="2000" b="0" i="0">
                          <a:solidFill>
                            <a:srgbClr val="003088"/>
                          </a:solidFill>
                          <a:effectLst/>
                          <a:latin typeface="Roboto"/>
                        </a:rPr>
                        <a:t>Muon pulse width (ns)</a:t>
                      </a:r>
                      <a:endParaRPr lang="en-US"/>
                    </a:p>
                  </a:txBody>
                  <a:tcPr marL="39624" marR="39624" marT="19812" marB="1981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GB" sz="2000" b="0" i="0">
                          <a:solidFill>
                            <a:srgbClr val="003088"/>
                          </a:solidFill>
                          <a:effectLst/>
                          <a:latin typeface="Roboto"/>
                        </a:rPr>
                        <a:t>~ 50</a:t>
                      </a:r>
                    </a:p>
                  </a:txBody>
                  <a:tcPr marL="39624" marR="39624" marT="19812" marB="1981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4943095"/>
                  </a:ext>
                </a:extLst>
              </a:tr>
              <a:tr h="390639">
                <a:tc>
                  <a:txBody>
                    <a:bodyPr/>
                    <a:lstStyle/>
                    <a:p>
                      <a:pPr marL="0" marR="0" lvl="0" indent="0" algn="l">
                        <a:buNone/>
                      </a:pPr>
                      <a:r>
                        <a:rPr lang="en-GB" sz="2000" b="0" i="0">
                          <a:solidFill>
                            <a:srgbClr val="003088"/>
                          </a:solidFill>
                          <a:effectLst/>
                          <a:latin typeface="Roboto"/>
                        </a:rPr>
                        <a:t>Muon rate at sample point</a:t>
                      </a:r>
                      <a:endParaRPr lang="en-US"/>
                    </a:p>
                  </a:txBody>
                  <a:tcPr marL="39624" marR="39624" marT="19812" marB="1981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GB" sz="2000" b="0" i="0">
                          <a:solidFill>
                            <a:srgbClr val="003088"/>
                          </a:solidFill>
                          <a:effectLst/>
                          <a:latin typeface="Roboto"/>
                        </a:rPr>
                        <a:t>~ 10</a:t>
                      </a:r>
                      <a:r>
                        <a:rPr lang="en-GB" sz="2000" b="0" i="0" baseline="30000">
                          <a:solidFill>
                            <a:srgbClr val="003088"/>
                          </a:solidFill>
                          <a:effectLst/>
                          <a:latin typeface="Roboto"/>
                        </a:rPr>
                        <a:t>5</a:t>
                      </a:r>
                      <a:r>
                        <a:rPr lang="en-GB" sz="2000" b="0" i="0" dirty="0">
                          <a:solidFill>
                            <a:srgbClr val="003088"/>
                          </a:solidFill>
                          <a:effectLst/>
                          <a:latin typeface="Roboto"/>
                        </a:rPr>
                        <a:t> </a:t>
                      </a:r>
                      <a:r>
                        <a:rPr lang="en-GB" sz="2000" b="0" i="0" u="none" strike="noStrike" noProof="0">
                          <a:solidFill>
                            <a:srgbClr val="003088"/>
                          </a:solidFill>
                          <a:effectLst/>
                        </a:rPr>
                        <a:t>μ</a:t>
                      </a:r>
                      <a:r>
                        <a:rPr lang="en-GB" sz="2000" b="0" i="0" u="none" strike="noStrike" baseline="30000" noProof="0">
                          <a:solidFill>
                            <a:srgbClr val="003088"/>
                          </a:solidFill>
                          <a:effectLst/>
                        </a:rPr>
                        <a:t>+</a:t>
                      </a:r>
                      <a:r>
                        <a:rPr lang="en-GB" sz="2000" b="0" i="0" u="none" strike="noStrike" noProof="0">
                          <a:solidFill>
                            <a:srgbClr val="003088"/>
                          </a:solidFill>
                          <a:effectLst/>
                        </a:rPr>
                        <a:t>s</a:t>
                      </a:r>
                      <a:r>
                        <a:rPr lang="en-GB" sz="2000" b="0" i="0" u="none" strike="noStrike" baseline="30000" noProof="0">
                          <a:solidFill>
                            <a:srgbClr val="003088"/>
                          </a:solidFill>
                          <a:effectLst/>
                        </a:rPr>
                        <a:t>-1</a:t>
                      </a:r>
                      <a:endParaRPr lang="en-GB" sz="2000" b="0" i="0" baseline="30000">
                        <a:solidFill>
                          <a:srgbClr val="003088"/>
                        </a:solidFill>
                        <a:effectLst/>
                        <a:latin typeface="Roboto"/>
                      </a:endParaRPr>
                    </a:p>
                  </a:txBody>
                  <a:tcPr marL="39624" marR="39624" marT="19812" marB="1981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5168562"/>
                  </a:ext>
                </a:extLst>
              </a:tr>
              <a:tr h="390639">
                <a:tc>
                  <a:txBody>
                    <a:bodyPr/>
                    <a:lstStyle/>
                    <a:p>
                      <a:pPr marL="0" marR="0" lvl="0" indent="0" algn="l">
                        <a:buNone/>
                      </a:pPr>
                      <a:r>
                        <a:rPr lang="en-GB" sz="2000" b="0" i="0">
                          <a:solidFill>
                            <a:srgbClr val="003088"/>
                          </a:solidFill>
                          <a:effectLst/>
                          <a:latin typeface="Roboto"/>
                        </a:rPr>
                        <a:t>% beam used</a:t>
                      </a:r>
                      <a:endParaRPr lang="en-US"/>
                    </a:p>
                  </a:txBody>
                  <a:tcPr marL="39624" marR="39624" marT="19812" marB="1981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GB" sz="2000" b="0" i="0">
                          <a:solidFill>
                            <a:srgbClr val="003088"/>
                          </a:solidFill>
                          <a:effectLst/>
                          <a:latin typeface="Roboto"/>
                        </a:rPr>
                        <a:t>~ 10% (!)</a:t>
                      </a:r>
                    </a:p>
                  </a:txBody>
                  <a:tcPr marL="39624" marR="39624" marT="19812" marB="19812"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8523300"/>
                  </a:ext>
                </a:extLst>
              </a:tr>
            </a:tbl>
          </a:graphicData>
        </a:graphic>
      </p:graphicFrame>
    </p:spTree>
    <p:extLst>
      <p:ext uri="{BB962C8B-B14F-4D97-AF65-F5344CB8AC3E}">
        <p14:creationId xmlns:p14="http://schemas.microsoft.com/office/powerpoint/2010/main" val="3000229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389669-2636-EE8B-B7F6-9D1467C0F204}"/>
              </a:ext>
            </a:extLst>
          </p:cNvPr>
          <p:cNvSpPr/>
          <p:nvPr/>
        </p:nvSpPr>
        <p:spPr>
          <a:xfrm>
            <a:off x="2342298"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91C4214A-D19F-B84F-0C58-5A2AD5FE3372}"/>
              </a:ext>
            </a:extLst>
          </p:cNvPr>
          <p:cNvSpPr txBox="1"/>
          <p:nvPr/>
        </p:nvSpPr>
        <p:spPr>
          <a:xfrm>
            <a:off x="231543" y="85112"/>
            <a:ext cx="1072829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err="1">
                <a:solidFill>
                  <a:srgbClr val="003088"/>
                </a:solidFill>
                <a:latin typeface="Moderat Medium"/>
                <a:ea typeface="Roboto"/>
                <a:cs typeface="Roboto"/>
              </a:rPr>
              <a:t>MuSR's</a:t>
            </a:r>
            <a:r>
              <a:rPr lang="en-GB" sz="3600">
                <a:solidFill>
                  <a:srgbClr val="003088"/>
                </a:solidFill>
                <a:latin typeface="Moderat Medium"/>
                <a:ea typeface="Roboto"/>
                <a:cs typeface="Roboto"/>
              </a:rPr>
              <a:t> current performance</a:t>
            </a:r>
            <a:endParaRPr lang="en-US"/>
          </a:p>
        </p:txBody>
      </p:sp>
      <p:grpSp>
        <p:nvGrpSpPr>
          <p:cNvPr id="9" name="Group 8">
            <a:extLst>
              <a:ext uri="{FF2B5EF4-FFF2-40B4-BE49-F238E27FC236}">
                <a16:creationId xmlns:a16="http://schemas.microsoft.com/office/drawing/2014/main" id="{D458EEF7-CDDF-EA77-8C5D-D9B9F7DD38C0}"/>
              </a:ext>
            </a:extLst>
          </p:cNvPr>
          <p:cNvGrpSpPr/>
          <p:nvPr/>
        </p:nvGrpSpPr>
        <p:grpSpPr>
          <a:xfrm>
            <a:off x="2862619" y="1025645"/>
            <a:ext cx="6460634" cy="5143500"/>
            <a:chOff x="1647277" y="1016000"/>
            <a:chExt cx="6667009" cy="5214938"/>
          </a:xfrm>
        </p:grpSpPr>
        <p:pic>
          <p:nvPicPr>
            <p:cNvPr id="12" name="Picture 11" descr="A graph of different colored lines&#10;&#10;Description automatically generated">
              <a:extLst>
                <a:ext uri="{FF2B5EF4-FFF2-40B4-BE49-F238E27FC236}">
                  <a16:creationId xmlns:a16="http://schemas.microsoft.com/office/drawing/2014/main" id="{9904C98E-645D-9124-55EF-3475469DFB6A}"/>
                </a:ext>
              </a:extLst>
            </p:cNvPr>
            <p:cNvPicPr>
              <a:picLocks noChangeAspect="1"/>
            </p:cNvPicPr>
            <p:nvPr/>
          </p:nvPicPr>
          <p:blipFill>
            <a:blip r:embed="rId2"/>
            <a:stretch>
              <a:fillRect/>
            </a:stretch>
          </p:blipFill>
          <p:spPr>
            <a:xfrm>
              <a:off x="1647277" y="1016000"/>
              <a:ext cx="6667009" cy="5214938"/>
            </a:xfrm>
            <a:prstGeom prst="rect">
              <a:avLst/>
            </a:prstGeom>
          </p:spPr>
        </p:pic>
        <p:sp>
          <p:nvSpPr>
            <p:cNvPr id="13" name="Rectangle 12">
              <a:extLst>
                <a:ext uri="{FF2B5EF4-FFF2-40B4-BE49-F238E27FC236}">
                  <a16:creationId xmlns:a16="http://schemas.microsoft.com/office/drawing/2014/main" id="{FE755C84-87D2-2C1B-10BD-D8E3E9C9FF95}"/>
                </a:ext>
              </a:extLst>
            </p:cNvPr>
            <p:cNvSpPr/>
            <p:nvPr/>
          </p:nvSpPr>
          <p:spPr>
            <a:xfrm>
              <a:off x="6345671" y="2640299"/>
              <a:ext cx="1825625" cy="10556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8DDEBE5F-BB72-D79C-5827-509BB63FFAE9}"/>
                </a:ext>
              </a:extLst>
            </p:cNvPr>
            <p:cNvSpPr/>
            <p:nvPr/>
          </p:nvSpPr>
          <p:spPr>
            <a:xfrm>
              <a:off x="2559483" y="3108611"/>
              <a:ext cx="1825625" cy="587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Rectangle 14">
              <a:extLst>
                <a:ext uri="{FF2B5EF4-FFF2-40B4-BE49-F238E27FC236}">
                  <a16:creationId xmlns:a16="http://schemas.microsoft.com/office/drawing/2014/main" id="{6498FE23-1EBF-8E2A-BC90-E8EFD3AF6DE3}"/>
                </a:ext>
              </a:extLst>
            </p:cNvPr>
            <p:cNvSpPr/>
            <p:nvPr/>
          </p:nvSpPr>
          <p:spPr>
            <a:xfrm>
              <a:off x="3615171" y="3402298"/>
              <a:ext cx="1825625" cy="587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D85A9B53-86C2-FD8E-8324-B1A77966072F}"/>
                </a:ext>
              </a:extLst>
            </p:cNvPr>
            <p:cNvSpPr/>
            <p:nvPr/>
          </p:nvSpPr>
          <p:spPr>
            <a:xfrm>
              <a:off x="4520045" y="3767422"/>
              <a:ext cx="1825625" cy="587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Rectangle 16">
              <a:extLst>
                <a:ext uri="{FF2B5EF4-FFF2-40B4-BE49-F238E27FC236}">
                  <a16:creationId xmlns:a16="http://schemas.microsoft.com/office/drawing/2014/main" id="{B2064A95-9B57-DC7A-A36D-7BCF08921417}"/>
                </a:ext>
              </a:extLst>
            </p:cNvPr>
            <p:cNvSpPr/>
            <p:nvPr/>
          </p:nvSpPr>
          <p:spPr>
            <a:xfrm>
              <a:off x="3099233" y="4481798"/>
              <a:ext cx="3452811" cy="10556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Rectangle 17">
              <a:extLst>
                <a:ext uri="{FF2B5EF4-FFF2-40B4-BE49-F238E27FC236}">
                  <a16:creationId xmlns:a16="http://schemas.microsoft.com/office/drawing/2014/main" id="{7BE6B16A-8C38-FB68-8540-D529A8FC1ACF}"/>
                </a:ext>
              </a:extLst>
            </p:cNvPr>
            <p:cNvSpPr/>
            <p:nvPr/>
          </p:nvSpPr>
          <p:spPr>
            <a:xfrm>
              <a:off x="4019983" y="3902360"/>
              <a:ext cx="3516312" cy="5556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Rectangle 18">
              <a:extLst>
                <a:ext uri="{FF2B5EF4-FFF2-40B4-BE49-F238E27FC236}">
                  <a16:creationId xmlns:a16="http://schemas.microsoft.com/office/drawing/2014/main" id="{C0EDBC60-1669-DF16-1F9B-B67BADB1C523}"/>
                </a:ext>
              </a:extLst>
            </p:cNvPr>
            <p:cNvSpPr/>
            <p:nvPr/>
          </p:nvSpPr>
          <p:spPr>
            <a:xfrm>
              <a:off x="6417108" y="4481798"/>
              <a:ext cx="1825625"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Rectangle 19">
              <a:extLst>
                <a:ext uri="{FF2B5EF4-FFF2-40B4-BE49-F238E27FC236}">
                  <a16:creationId xmlns:a16="http://schemas.microsoft.com/office/drawing/2014/main" id="{AD05A45D-2A5A-6B32-9DA9-501C8B4D8BFA}"/>
                </a:ext>
              </a:extLst>
            </p:cNvPr>
            <p:cNvSpPr/>
            <p:nvPr/>
          </p:nvSpPr>
          <p:spPr>
            <a:xfrm>
              <a:off x="2559483" y="2148173"/>
              <a:ext cx="754063" cy="9604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E60A7733-2830-A006-AFC9-C5D86AB56408}"/>
                </a:ext>
              </a:extLst>
            </p:cNvPr>
            <p:cNvSpPr/>
            <p:nvPr/>
          </p:nvSpPr>
          <p:spPr>
            <a:xfrm>
              <a:off x="2844044" y="2799046"/>
              <a:ext cx="969565" cy="4683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A3014F34-4241-21DA-1430-B880A5DB89B6}"/>
                </a:ext>
              </a:extLst>
            </p:cNvPr>
            <p:cNvSpPr/>
            <p:nvPr/>
          </p:nvSpPr>
          <p:spPr>
            <a:xfrm rot="3240000">
              <a:off x="3250046" y="2743484"/>
              <a:ext cx="158750" cy="952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Rectangle 22">
              <a:extLst>
                <a:ext uri="{FF2B5EF4-FFF2-40B4-BE49-F238E27FC236}">
                  <a16:creationId xmlns:a16="http://schemas.microsoft.com/office/drawing/2014/main" id="{798F67E8-47AA-4877-55AD-00AE2CF40224}"/>
                </a:ext>
              </a:extLst>
            </p:cNvPr>
            <p:cNvSpPr/>
            <p:nvPr/>
          </p:nvSpPr>
          <p:spPr>
            <a:xfrm>
              <a:off x="2869046" y="3488869"/>
              <a:ext cx="754064" cy="9604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Rectangle 23">
              <a:extLst>
                <a:ext uri="{FF2B5EF4-FFF2-40B4-BE49-F238E27FC236}">
                  <a16:creationId xmlns:a16="http://schemas.microsoft.com/office/drawing/2014/main" id="{B87B8E80-B227-E583-A7B8-199D403EE5D7}"/>
                </a:ext>
              </a:extLst>
            </p:cNvPr>
            <p:cNvSpPr/>
            <p:nvPr/>
          </p:nvSpPr>
          <p:spPr>
            <a:xfrm>
              <a:off x="2662671" y="1727485"/>
              <a:ext cx="158752" cy="3571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 name="Rectangle 24">
              <a:extLst>
                <a:ext uri="{FF2B5EF4-FFF2-40B4-BE49-F238E27FC236}">
                  <a16:creationId xmlns:a16="http://schemas.microsoft.com/office/drawing/2014/main" id="{35270E25-E241-51A5-4CFC-EAC0EC6E8BE3}"/>
                </a:ext>
              </a:extLst>
            </p:cNvPr>
            <p:cNvSpPr/>
            <p:nvPr/>
          </p:nvSpPr>
          <p:spPr>
            <a:xfrm>
              <a:off x="2559483" y="1378235"/>
              <a:ext cx="174626" cy="2778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Rectangle 25">
              <a:extLst>
                <a:ext uri="{FF2B5EF4-FFF2-40B4-BE49-F238E27FC236}">
                  <a16:creationId xmlns:a16="http://schemas.microsoft.com/office/drawing/2014/main" id="{4DDABF91-E4FB-DA52-B97B-DB409C0098D6}"/>
                </a:ext>
              </a:extLst>
            </p:cNvPr>
            <p:cNvSpPr/>
            <p:nvPr/>
          </p:nvSpPr>
          <p:spPr>
            <a:xfrm>
              <a:off x="2765858" y="1862423"/>
              <a:ext cx="71438" cy="2381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Rectangle 26">
              <a:extLst>
                <a:ext uri="{FF2B5EF4-FFF2-40B4-BE49-F238E27FC236}">
                  <a16:creationId xmlns:a16="http://schemas.microsoft.com/office/drawing/2014/main" id="{3EE761C0-079E-7A61-BCB6-20E089E5E407}"/>
                </a:ext>
              </a:extLst>
            </p:cNvPr>
            <p:cNvSpPr/>
            <p:nvPr/>
          </p:nvSpPr>
          <p:spPr>
            <a:xfrm>
              <a:off x="2773796" y="2124360"/>
              <a:ext cx="95251" cy="1349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10" name="Arrow: Right 9">
            <a:extLst>
              <a:ext uri="{FF2B5EF4-FFF2-40B4-BE49-F238E27FC236}">
                <a16:creationId xmlns:a16="http://schemas.microsoft.com/office/drawing/2014/main" id="{DE7570E2-ACB3-17DA-ABA5-F124B74C2B18}"/>
              </a:ext>
            </a:extLst>
          </p:cNvPr>
          <p:cNvSpPr/>
          <p:nvPr/>
        </p:nvSpPr>
        <p:spPr>
          <a:xfrm>
            <a:off x="3588674" y="6252780"/>
            <a:ext cx="5476874" cy="5715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a:ea typeface="Roboto"/>
                <a:cs typeface="Roboto"/>
              </a:rPr>
              <a:t>Decrease muon pulse width</a:t>
            </a:r>
            <a:endParaRPr lang="en-US"/>
          </a:p>
        </p:txBody>
      </p:sp>
      <p:sp>
        <p:nvSpPr>
          <p:cNvPr id="11" name="Arrow: Right 10">
            <a:extLst>
              <a:ext uri="{FF2B5EF4-FFF2-40B4-BE49-F238E27FC236}">
                <a16:creationId xmlns:a16="http://schemas.microsoft.com/office/drawing/2014/main" id="{F4626641-DE83-11E8-F791-C9DB3FBC6574}"/>
              </a:ext>
            </a:extLst>
          </p:cNvPr>
          <p:cNvSpPr/>
          <p:nvPr/>
        </p:nvSpPr>
        <p:spPr>
          <a:xfrm rot="16200000">
            <a:off x="-560389" y="2858905"/>
            <a:ext cx="5048250" cy="762000"/>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a:ea typeface="Roboto"/>
                <a:cs typeface="Roboto"/>
              </a:rPr>
              <a:t>Increase detector coverage and segmentation</a:t>
            </a:r>
            <a:endParaRPr lang="en-US"/>
          </a:p>
        </p:txBody>
      </p:sp>
    </p:spTree>
    <p:extLst>
      <p:ext uri="{BB962C8B-B14F-4D97-AF65-F5344CB8AC3E}">
        <p14:creationId xmlns:p14="http://schemas.microsoft.com/office/powerpoint/2010/main" val="765818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5429D-0B43-D0E3-BFC7-63F5FA45193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169E91C-0057-DFE2-C175-97FE7250CF3D}"/>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24737DAF-BEEE-5E5F-57C7-BEB9FC750A1F}"/>
              </a:ext>
            </a:extLst>
          </p:cNvPr>
          <p:cNvPicPr>
            <a:picLocks noChangeAspect="1"/>
          </p:cNvPicPr>
          <p:nvPr/>
        </p:nvPicPr>
        <p:blipFill>
          <a:blip r:embed="rId2"/>
          <a:srcRect r="157" b="-250"/>
          <a:stretch>
            <a:fillRect/>
          </a:stretch>
        </p:blipFill>
        <p:spPr>
          <a:xfrm>
            <a:off x="513373" y="1161817"/>
            <a:ext cx="6153001" cy="3876818"/>
          </a:xfrm>
          <a:prstGeom prst="rect">
            <a:avLst/>
          </a:prstGeom>
        </p:spPr>
      </p:pic>
      <p:sp>
        <p:nvSpPr>
          <p:cNvPr id="6" name="TextBox 5">
            <a:extLst>
              <a:ext uri="{FF2B5EF4-FFF2-40B4-BE49-F238E27FC236}">
                <a16:creationId xmlns:a16="http://schemas.microsoft.com/office/drawing/2014/main" id="{9E8E96ED-1E3B-1808-C39F-A849C73E6F64}"/>
              </a:ext>
            </a:extLst>
          </p:cNvPr>
          <p:cNvSpPr txBox="1"/>
          <p:nvPr/>
        </p:nvSpPr>
        <p:spPr>
          <a:xfrm>
            <a:off x="231543" y="85112"/>
            <a:ext cx="54146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Super-</a:t>
            </a:r>
            <a:r>
              <a:rPr lang="en-GB" sz="3600" err="1">
                <a:solidFill>
                  <a:srgbClr val="003088"/>
                </a:solidFill>
                <a:latin typeface="Moderat Medium"/>
                <a:ea typeface="Roboto"/>
                <a:cs typeface="Roboto"/>
              </a:rPr>
              <a:t>MuSR</a:t>
            </a:r>
            <a:r>
              <a:rPr lang="en-GB" sz="3600">
                <a:solidFill>
                  <a:srgbClr val="003088"/>
                </a:solidFill>
                <a:latin typeface="Moderat Medium"/>
                <a:ea typeface="Roboto"/>
                <a:cs typeface="Roboto"/>
              </a:rPr>
              <a:t> upgrade</a:t>
            </a:r>
            <a:endParaRPr lang="en-US"/>
          </a:p>
        </p:txBody>
      </p:sp>
      <p:pic>
        <p:nvPicPr>
          <p:cNvPr id="3" name="Picture 2">
            <a:extLst>
              <a:ext uri="{FF2B5EF4-FFF2-40B4-BE49-F238E27FC236}">
                <a16:creationId xmlns:a16="http://schemas.microsoft.com/office/drawing/2014/main" id="{DE07B24D-EABD-A97A-E7C7-97F8CBDB8973}"/>
              </a:ext>
            </a:extLst>
          </p:cNvPr>
          <p:cNvPicPr>
            <a:picLocks noChangeAspect="1"/>
          </p:cNvPicPr>
          <p:nvPr/>
        </p:nvPicPr>
        <p:blipFill>
          <a:blip r:embed="rId3"/>
          <a:stretch>
            <a:fillRect/>
          </a:stretch>
        </p:blipFill>
        <p:spPr>
          <a:xfrm>
            <a:off x="7245985" y="89218"/>
            <a:ext cx="2800350" cy="4129405"/>
          </a:xfrm>
          <a:prstGeom prst="rect">
            <a:avLst/>
          </a:prstGeom>
        </p:spPr>
      </p:pic>
      <p:cxnSp>
        <p:nvCxnSpPr>
          <p:cNvPr id="10" name="Straight Arrow Connector 9">
            <a:extLst>
              <a:ext uri="{FF2B5EF4-FFF2-40B4-BE49-F238E27FC236}">
                <a16:creationId xmlns:a16="http://schemas.microsoft.com/office/drawing/2014/main" id="{B2B85087-F434-C7FC-AE91-8D0957E61F3E}"/>
              </a:ext>
            </a:extLst>
          </p:cNvPr>
          <p:cNvCxnSpPr/>
          <p:nvPr/>
        </p:nvCxnSpPr>
        <p:spPr>
          <a:xfrm flipH="1" flipV="1">
            <a:off x="4863289" y="2518489"/>
            <a:ext cx="2072889" cy="1797161"/>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9E76427-7FD5-B6FD-46D9-E265B1477685}"/>
              </a:ext>
            </a:extLst>
          </p:cNvPr>
          <p:cNvCxnSpPr/>
          <p:nvPr/>
        </p:nvCxnSpPr>
        <p:spPr>
          <a:xfrm flipH="1" flipV="1">
            <a:off x="3502726" y="3253603"/>
            <a:ext cx="3372492" cy="1041727"/>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0">
            <a:extLst>
              <a:ext uri="{FF2B5EF4-FFF2-40B4-BE49-F238E27FC236}">
                <a16:creationId xmlns:a16="http://schemas.microsoft.com/office/drawing/2014/main" id="{CCBF274B-850C-EDBE-268E-20E1146B8EF4}"/>
              </a:ext>
            </a:extLst>
          </p:cNvPr>
          <p:cNvSpPr txBox="1"/>
          <p:nvPr/>
        </p:nvSpPr>
        <p:spPr>
          <a:xfrm>
            <a:off x="6866287" y="4237437"/>
            <a:ext cx="3563246" cy="707886"/>
          </a:xfrm>
          <a:prstGeom prst="rect">
            <a:avLst/>
          </a:prstGeom>
          <a:solidFill>
            <a:schemeClr val="bg1"/>
          </a:solidFill>
          <a:ln w="28575">
            <a:solidFill>
              <a:srgbClr val="0070C0"/>
            </a:solidFill>
          </a:ln>
        </p:spPr>
        <p:txBody>
          <a:bodyPr wrap="square" lIns="91440" tIns="45720" rIns="91440" bIns="45720" rtlCol="0" anchor="t">
            <a:spAutoFit/>
          </a:bodyPr>
          <a:lstStyle>
            <a:defPPr marR="0" lvl="0" algn="l" rtl="0">
              <a:lnSpc>
                <a:spcPct val="100000"/>
              </a:lnSpc>
              <a:spcBef>
                <a:spcPts val="0"/>
              </a:spcBef>
              <a:spcAft>
                <a:spcPts val="0"/>
              </a:spcAft>
              <a:defRPr lang="en-US"/>
            </a:defPPr>
            <a:lvl1pPr marL="0" algn="ctr" defTabSz="914400" rtl="0" eaLnBrk="1" latinLnBrk="0" hangingPunct="1">
              <a:defRPr sz="16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a:t>Two spin rotators with up to 75° spin rotation</a:t>
            </a:r>
            <a:endParaRPr lang="en-US"/>
          </a:p>
        </p:txBody>
      </p:sp>
      <p:pic>
        <p:nvPicPr>
          <p:cNvPr id="5" name="Picture 4">
            <a:extLst>
              <a:ext uri="{FF2B5EF4-FFF2-40B4-BE49-F238E27FC236}">
                <a16:creationId xmlns:a16="http://schemas.microsoft.com/office/drawing/2014/main" id="{5958B3CA-5A7D-74A2-52DA-5E4E982ABAF3}"/>
              </a:ext>
            </a:extLst>
          </p:cNvPr>
          <p:cNvPicPr>
            <a:picLocks noChangeAspect="1"/>
          </p:cNvPicPr>
          <p:nvPr/>
        </p:nvPicPr>
        <p:blipFill>
          <a:blip r:embed="rId4"/>
          <a:srcRect r="180"/>
          <a:stretch>
            <a:fillRect/>
          </a:stretch>
        </p:blipFill>
        <p:spPr>
          <a:xfrm>
            <a:off x="5186182" y="5036856"/>
            <a:ext cx="5590645" cy="1819275"/>
          </a:xfrm>
          <a:prstGeom prst="rect">
            <a:avLst/>
          </a:prstGeom>
        </p:spPr>
      </p:pic>
    </p:spTree>
    <p:extLst>
      <p:ext uri="{BB962C8B-B14F-4D97-AF65-F5344CB8AC3E}">
        <p14:creationId xmlns:p14="http://schemas.microsoft.com/office/powerpoint/2010/main" val="205007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18740-3248-93B1-DB68-D55A3A7901A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BF8B5D0-2E70-D680-6207-664AA6FEC2C7}"/>
              </a:ext>
            </a:extLst>
          </p:cNvPr>
          <p:cNvPicPr>
            <a:picLocks noChangeAspect="1"/>
          </p:cNvPicPr>
          <p:nvPr/>
        </p:nvPicPr>
        <p:blipFill>
          <a:blip r:embed="rId2"/>
          <a:srcRect r="-145"/>
          <a:stretch>
            <a:fillRect/>
          </a:stretch>
        </p:blipFill>
        <p:spPr>
          <a:xfrm>
            <a:off x="516400" y="1348994"/>
            <a:ext cx="6925186" cy="4352925"/>
          </a:xfrm>
          <a:prstGeom prst="rect">
            <a:avLst/>
          </a:prstGeom>
        </p:spPr>
      </p:pic>
      <p:sp>
        <p:nvSpPr>
          <p:cNvPr id="4" name="Rectangle 3">
            <a:extLst>
              <a:ext uri="{FF2B5EF4-FFF2-40B4-BE49-F238E27FC236}">
                <a16:creationId xmlns:a16="http://schemas.microsoft.com/office/drawing/2014/main" id="{4C8AF0FF-1E09-3927-7465-4EEF5FC1AD22}"/>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E715B1B5-878F-8369-6C90-756E8E03777F}"/>
              </a:ext>
            </a:extLst>
          </p:cNvPr>
          <p:cNvSpPr txBox="1"/>
          <p:nvPr/>
        </p:nvSpPr>
        <p:spPr>
          <a:xfrm>
            <a:off x="231543" y="85112"/>
            <a:ext cx="54146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Super-</a:t>
            </a:r>
            <a:r>
              <a:rPr lang="en-GB" sz="3600" err="1">
                <a:solidFill>
                  <a:srgbClr val="003088"/>
                </a:solidFill>
                <a:latin typeface="Moderat Medium"/>
                <a:ea typeface="Roboto"/>
                <a:cs typeface="Roboto"/>
              </a:rPr>
              <a:t>MuSR</a:t>
            </a:r>
            <a:r>
              <a:rPr lang="en-GB" sz="3600">
                <a:solidFill>
                  <a:srgbClr val="003088"/>
                </a:solidFill>
                <a:latin typeface="Moderat Medium"/>
                <a:ea typeface="Roboto"/>
                <a:cs typeface="Roboto"/>
              </a:rPr>
              <a:t> upgrade</a:t>
            </a:r>
            <a:endParaRPr lang="en-US"/>
          </a:p>
        </p:txBody>
      </p:sp>
      <p:cxnSp>
        <p:nvCxnSpPr>
          <p:cNvPr id="11" name="Straight Arrow Connector 10">
            <a:extLst>
              <a:ext uri="{FF2B5EF4-FFF2-40B4-BE49-F238E27FC236}">
                <a16:creationId xmlns:a16="http://schemas.microsoft.com/office/drawing/2014/main" id="{F24B4169-50F8-6A5E-D994-C59F274A7650}"/>
              </a:ext>
            </a:extLst>
          </p:cNvPr>
          <p:cNvCxnSpPr/>
          <p:nvPr/>
        </p:nvCxnSpPr>
        <p:spPr>
          <a:xfrm flipH="1">
            <a:off x="4158624" y="2732750"/>
            <a:ext cx="2841986" cy="405106"/>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0">
            <a:extLst>
              <a:ext uri="{FF2B5EF4-FFF2-40B4-BE49-F238E27FC236}">
                <a16:creationId xmlns:a16="http://schemas.microsoft.com/office/drawing/2014/main" id="{D222A0A4-5485-043E-A2D2-732F34BEC572}"/>
              </a:ext>
            </a:extLst>
          </p:cNvPr>
          <p:cNvSpPr txBox="1"/>
          <p:nvPr/>
        </p:nvSpPr>
        <p:spPr>
          <a:xfrm>
            <a:off x="7020616" y="2182930"/>
            <a:ext cx="3563246" cy="1015663"/>
          </a:xfrm>
          <a:prstGeom prst="rect">
            <a:avLst/>
          </a:prstGeom>
          <a:solidFill>
            <a:schemeClr val="bg1"/>
          </a:solidFill>
          <a:ln w="28575">
            <a:solidFill>
              <a:srgbClr val="00B050"/>
            </a:solidFill>
          </a:ln>
        </p:spPr>
        <p:txBody>
          <a:bodyPr wrap="square" lIns="91440" tIns="45720" rIns="91440" bIns="45720" rtlCol="0" anchor="t">
            <a:spAutoFit/>
          </a:bodyPr>
          <a:lstStyle>
            <a:defPPr marR="0" lvl="0" algn="l" rtl="0">
              <a:lnSpc>
                <a:spcPct val="100000"/>
              </a:lnSpc>
              <a:spcBef>
                <a:spcPts val="0"/>
              </a:spcBef>
              <a:spcAft>
                <a:spcPts val="0"/>
              </a:spcAft>
              <a:defRPr lang="en-US"/>
            </a:defPPr>
            <a:lvl1pPr marL="0" algn="ctr" defTabSz="914400" rtl="0" eaLnBrk="1" latinLnBrk="0" hangingPunct="1">
              <a:defRPr sz="16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a:t>"Pulse slicer" to provide variable 10-50ns muon bunches</a:t>
            </a:r>
            <a:endParaRPr lang="en-US"/>
          </a:p>
        </p:txBody>
      </p:sp>
      <p:pic>
        <p:nvPicPr>
          <p:cNvPr id="5" name="Picture 4">
            <a:extLst>
              <a:ext uri="{FF2B5EF4-FFF2-40B4-BE49-F238E27FC236}">
                <a16:creationId xmlns:a16="http://schemas.microsoft.com/office/drawing/2014/main" id="{1E990B3A-8B88-E287-23B9-09F0801AB2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6088" y="735145"/>
            <a:ext cx="5716860" cy="432660"/>
          </a:xfrm>
          <a:prstGeom prst="rect">
            <a:avLst/>
          </a:prstGeom>
        </p:spPr>
      </p:pic>
      <p:pic>
        <p:nvPicPr>
          <p:cNvPr id="3" name="Picture 2" descr="A large metal object with pink handles&#10;&#10;AI-generated content may be incorrect.">
            <a:extLst>
              <a:ext uri="{FF2B5EF4-FFF2-40B4-BE49-F238E27FC236}">
                <a16:creationId xmlns:a16="http://schemas.microsoft.com/office/drawing/2014/main" id="{2DD38435-AA3C-F020-7EA9-6F4BBA72FC10}"/>
              </a:ext>
            </a:extLst>
          </p:cNvPr>
          <p:cNvPicPr>
            <a:picLocks noChangeAspect="1"/>
          </p:cNvPicPr>
          <p:nvPr/>
        </p:nvPicPr>
        <p:blipFill>
          <a:blip r:embed="rId4"/>
          <a:srcRect/>
          <a:stretch>
            <a:fillRect/>
          </a:stretch>
        </p:blipFill>
        <p:spPr>
          <a:xfrm>
            <a:off x="7897913" y="4174724"/>
            <a:ext cx="2998808" cy="2240907"/>
          </a:xfrm>
          <a:prstGeom prst="rect">
            <a:avLst/>
          </a:prstGeom>
        </p:spPr>
      </p:pic>
      <p:pic>
        <p:nvPicPr>
          <p:cNvPr id="7" name="Picture 6">
            <a:extLst>
              <a:ext uri="{FF2B5EF4-FFF2-40B4-BE49-F238E27FC236}">
                <a16:creationId xmlns:a16="http://schemas.microsoft.com/office/drawing/2014/main" id="{2A363AB7-7502-DD6B-F377-C0263DA5E1BA}"/>
              </a:ext>
            </a:extLst>
          </p:cNvPr>
          <p:cNvPicPr>
            <a:picLocks noChangeAspect="1"/>
          </p:cNvPicPr>
          <p:nvPr/>
        </p:nvPicPr>
        <p:blipFill>
          <a:blip r:embed="rId5"/>
          <a:srcRect r="-625" b="-625"/>
          <a:stretch>
            <a:fillRect/>
          </a:stretch>
        </p:blipFill>
        <p:spPr>
          <a:xfrm>
            <a:off x="6208131" y="4790231"/>
            <a:ext cx="1619785" cy="1619785"/>
          </a:xfrm>
          <a:prstGeom prst="rect">
            <a:avLst/>
          </a:prstGeom>
        </p:spPr>
      </p:pic>
    </p:spTree>
    <p:extLst>
      <p:ext uri="{BB962C8B-B14F-4D97-AF65-F5344CB8AC3E}">
        <p14:creationId xmlns:p14="http://schemas.microsoft.com/office/powerpoint/2010/main" val="2952327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8ABC7-7E02-6B90-532A-FBAEF1EEFEF0}"/>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94AEC78B-3654-D0CE-7A28-39373DDA235E}"/>
              </a:ext>
            </a:extLst>
          </p:cNvPr>
          <p:cNvSpPr/>
          <p:nvPr/>
        </p:nvSpPr>
        <p:spPr>
          <a:xfrm>
            <a:off x="10332172" y="1596"/>
            <a:ext cx="1862348" cy="68593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B494CAE2-733A-137B-E12C-69338DE3D9AA}"/>
              </a:ext>
            </a:extLst>
          </p:cNvPr>
          <p:cNvSpPr/>
          <p:nvPr/>
        </p:nvSpPr>
        <p:spPr>
          <a:xfrm>
            <a:off x="90893" y="5813116"/>
            <a:ext cx="577394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8C07DB5B-7D25-B138-99E7-1CF1ECE987E1}"/>
              </a:ext>
            </a:extLst>
          </p:cNvPr>
          <p:cNvPicPr>
            <a:picLocks noChangeAspect="1"/>
          </p:cNvPicPr>
          <p:nvPr/>
        </p:nvPicPr>
        <p:blipFill>
          <a:blip r:embed="rId2"/>
          <a:srcRect l="8567" t="4212" r="5231" b="3947"/>
          <a:stretch>
            <a:fillRect/>
          </a:stretch>
        </p:blipFill>
        <p:spPr>
          <a:xfrm>
            <a:off x="322262" y="1028122"/>
            <a:ext cx="5312339" cy="3551622"/>
          </a:xfrm>
          <a:prstGeom prst="rect">
            <a:avLst/>
          </a:prstGeom>
        </p:spPr>
      </p:pic>
      <p:sp>
        <p:nvSpPr>
          <p:cNvPr id="6" name="TextBox 5">
            <a:extLst>
              <a:ext uri="{FF2B5EF4-FFF2-40B4-BE49-F238E27FC236}">
                <a16:creationId xmlns:a16="http://schemas.microsoft.com/office/drawing/2014/main" id="{D1C6436A-E5A5-F58B-8F54-49448865BA4A}"/>
              </a:ext>
            </a:extLst>
          </p:cNvPr>
          <p:cNvSpPr txBox="1"/>
          <p:nvPr/>
        </p:nvSpPr>
        <p:spPr>
          <a:xfrm>
            <a:off x="221383" y="196872"/>
            <a:ext cx="48558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Super-</a:t>
            </a:r>
            <a:r>
              <a:rPr lang="en-GB" sz="3600" err="1">
                <a:solidFill>
                  <a:srgbClr val="003088"/>
                </a:solidFill>
                <a:latin typeface="Moderat Medium"/>
                <a:ea typeface="Roboto"/>
                <a:cs typeface="Roboto"/>
              </a:rPr>
              <a:t>MuSR</a:t>
            </a:r>
            <a:r>
              <a:rPr lang="en-GB" sz="3600">
                <a:solidFill>
                  <a:srgbClr val="003088"/>
                </a:solidFill>
                <a:latin typeface="Moderat Medium"/>
                <a:ea typeface="Roboto"/>
                <a:cs typeface="Roboto"/>
              </a:rPr>
              <a:t> upgrade</a:t>
            </a:r>
            <a:endParaRPr lang="en-US"/>
          </a:p>
        </p:txBody>
      </p:sp>
      <p:cxnSp>
        <p:nvCxnSpPr>
          <p:cNvPr id="11" name="Straight Arrow Connector 10">
            <a:extLst>
              <a:ext uri="{FF2B5EF4-FFF2-40B4-BE49-F238E27FC236}">
                <a16:creationId xmlns:a16="http://schemas.microsoft.com/office/drawing/2014/main" id="{22FE80C5-77FE-2CEC-17BE-01C2D13E2586}"/>
              </a:ext>
            </a:extLst>
          </p:cNvPr>
          <p:cNvCxnSpPr/>
          <p:nvPr/>
        </p:nvCxnSpPr>
        <p:spPr>
          <a:xfrm flipH="1" flipV="1">
            <a:off x="1670067" y="3590427"/>
            <a:ext cx="1341522" cy="666321"/>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0">
            <a:extLst>
              <a:ext uri="{FF2B5EF4-FFF2-40B4-BE49-F238E27FC236}">
                <a16:creationId xmlns:a16="http://schemas.microsoft.com/office/drawing/2014/main" id="{3D411DE1-DFDE-87D4-FB3C-F97DB1C5C029}"/>
              </a:ext>
            </a:extLst>
          </p:cNvPr>
          <p:cNvSpPr txBox="1"/>
          <p:nvPr/>
        </p:nvSpPr>
        <p:spPr>
          <a:xfrm>
            <a:off x="2982467" y="3873220"/>
            <a:ext cx="3563246" cy="707886"/>
          </a:xfrm>
          <a:prstGeom prst="rect">
            <a:avLst/>
          </a:prstGeom>
          <a:solidFill>
            <a:schemeClr val="bg1"/>
          </a:solidFill>
          <a:ln w="28575">
            <a:solidFill>
              <a:srgbClr val="7030A0"/>
            </a:solidFill>
          </a:ln>
        </p:spPr>
        <p:txBody>
          <a:bodyPr wrap="square" lIns="91440" tIns="45720" rIns="91440" bIns="45720" rtlCol="0" anchor="t">
            <a:spAutoFit/>
          </a:bodyPr>
          <a:lstStyle>
            <a:defPPr marR="0" lvl="0" algn="l" rtl="0">
              <a:lnSpc>
                <a:spcPct val="100000"/>
              </a:lnSpc>
              <a:spcBef>
                <a:spcPts val="0"/>
              </a:spcBef>
              <a:spcAft>
                <a:spcPts val="0"/>
              </a:spcAft>
              <a:defRPr lang="en-US"/>
            </a:defPPr>
            <a:lvl1pPr marL="0" algn="ctr" defTabSz="914400" rtl="0" eaLnBrk="1" latinLnBrk="0" hangingPunct="1">
              <a:defRPr sz="16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ea typeface="Roboto"/>
                <a:cs typeface="Roboto"/>
              </a:rPr>
              <a:t>New </a:t>
            </a:r>
            <a:r>
              <a:rPr lang="en-GB" sz="2000">
                <a:ea typeface="Roboto"/>
                <a:cs typeface="Roboto"/>
              </a:rPr>
              <a:t>spectrometer and detector</a:t>
            </a:r>
            <a:r>
              <a:rPr lang="en-GB" sz="2000" dirty="0">
                <a:ea typeface="Roboto"/>
                <a:cs typeface="Roboto"/>
              </a:rPr>
              <a:t> design</a:t>
            </a:r>
          </a:p>
        </p:txBody>
      </p:sp>
      <p:pic>
        <p:nvPicPr>
          <p:cNvPr id="13" name="Picture 12">
            <a:extLst>
              <a:ext uri="{FF2B5EF4-FFF2-40B4-BE49-F238E27FC236}">
                <a16:creationId xmlns:a16="http://schemas.microsoft.com/office/drawing/2014/main" id="{5B33FAEE-375B-416B-8EC1-45165CEB2BB2}"/>
              </a:ext>
            </a:extLst>
          </p:cNvPr>
          <p:cNvPicPr>
            <a:picLocks noChangeAspect="1"/>
          </p:cNvPicPr>
          <p:nvPr/>
        </p:nvPicPr>
        <p:blipFill>
          <a:blip r:embed="rId3"/>
          <a:stretch>
            <a:fillRect/>
          </a:stretch>
        </p:blipFill>
        <p:spPr>
          <a:xfrm>
            <a:off x="6478566" y="1711458"/>
            <a:ext cx="2825252" cy="2084567"/>
          </a:xfrm>
          <a:prstGeom prst="rect">
            <a:avLst/>
          </a:prstGeom>
        </p:spPr>
      </p:pic>
      <p:grpSp>
        <p:nvGrpSpPr>
          <p:cNvPr id="14" name="Group 13">
            <a:extLst>
              <a:ext uri="{FF2B5EF4-FFF2-40B4-BE49-F238E27FC236}">
                <a16:creationId xmlns:a16="http://schemas.microsoft.com/office/drawing/2014/main" id="{9AC48C32-119D-FD47-904F-F2F74D9F12F6}"/>
              </a:ext>
            </a:extLst>
          </p:cNvPr>
          <p:cNvGrpSpPr/>
          <p:nvPr/>
        </p:nvGrpSpPr>
        <p:grpSpPr>
          <a:xfrm>
            <a:off x="6370999" y="0"/>
            <a:ext cx="2193016" cy="1483199"/>
            <a:chOff x="5639479" y="0"/>
            <a:chExt cx="3085182" cy="2086599"/>
          </a:xfrm>
        </p:grpSpPr>
        <p:sp>
          <p:nvSpPr>
            <p:cNvPr id="15" name="TextBox 26">
              <a:extLst>
                <a:ext uri="{FF2B5EF4-FFF2-40B4-BE49-F238E27FC236}">
                  <a16:creationId xmlns:a16="http://schemas.microsoft.com/office/drawing/2014/main" id="{26A6D209-1BAD-746B-7C71-9EE064AF4902}"/>
                </a:ext>
              </a:extLst>
            </p:cNvPr>
            <p:cNvSpPr txBox="1"/>
            <p:nvPr/>
          </p:nvSpPr>
          <p:spPr>
            <a:xfrm>
              <a:off x="5639479" y="0"/>
              <a:ext cx="3085182"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a:t>plastic scintillator</a:t>
              </a:r>
            </a:p>
          </p:txBody>
        </p:sp>
        <p:pic>
          <p:nvPicPr>
            <p:cNvPr id="16" name="Picture 15">
              <a:extLst>
                <a:ext uri="{FF2B5EF4-FFF2-40B4-BE49-F238E27FC236}">
                  <a16:creationId xmlns:a16="http://schemas.microsoft.com/office/drawing/2014/main" id="{BB754960-B2B0-27A2-3630-A4258590E4F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01346" y="558808"/>
              <a:ext cx="2622166" cy="1527791"/>
            </a:xfrm>
            <a:prstGeom prst="rect">
              <a:avLst/>
            </a:prstGeom>
          </p:spPr>
        </p:pic>
      </p:grpSp>
      <p:grpSp>
        <p:nvGrpSpPr>
          <p:cNvPr id="17" name="Group 16">
            <a:extLst>
              <a:ext uri="{FF2B5EF4-FFF2-40B4-BE49-F238E27FC236}">
                <a16:creationId xmlns:a16="http://schemas.microsoft.com/office/drawing/2014/main" id="{BFF06093-C74E-DF91-F611-57EB4F523A1B}"/>
              </a:ext>
            </a:extLst>
          </p:cNvPr>
          <p:cNvGrpSpPr/>
          <p:nvPr/>
        </p:nvGrpSpPr>
        <p:grpSpPr>
          <a:xfrm>
            <a:off x="10137230" y="9721"/>
            <a:ext cx="2193016" cy="1380382"/>
            <a:chOff x="9405710" y="9721"/>
            <a:chExt cx="3085182" cy="1941951"/>
          </a:xfrm>
        </p:grpSpPr>
        <p:sp>
          <p:nvSpPr>
            <p:cNvPr id="18" name="TextBox 35">
              <a:extLst>
                <a:ext uri="{FF2B5EF4-FFF2-40B4-BE49-F238E27FC236}">
                  <a16:creationId xmlns:a16="http://schemas.microsoft.com/office/drawing/2014/main" id="{07D5A514-FE33-F140-EA22-2C13DCDE81A9}"/>
                </a:ext>
              </a:extLst>
            </p:cNvPr>
            <p:cNvSpPr txBox="1"/>
            <p:nvPr/>
          </p:nvSpPr>
          <p:spPr>
            <a:xfrm>
              <a:off x="9405710" y="9721"/>
              <a:ext cx="3085182" cy="51958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a:t>+ PMT</a:t>
              </a:r>
            </a:p>
          </p:txBody>
        </p:sp>
        <p:pic>
          <p:nvPicPr>
            <p:cNvPr id="19" name="Picture 18">
              <a:extLst>
                <a:ext uri="{FF2B5EF4-FFF2-40B4-BE49-F238E27FC236}">
                  <a16:creationId xmlns:a16="http://schemas.microsoft.com/office/drawing/2014/main" id="{735F8883-61FB-A155-B366-9C6F69D8653E}"/>
                </a:ext>
              </a:extLst>
            </p:cNvPr>
            <p:cNvPicPr>
              <a:picLocks noChangeAspect="1"/>
            </p:cNvPicPr>
            <p:nvPr/>
          </p:nvPicPr>
          <p:blipFill>
            <a:blip r:embed="rId5"/>
            <a:stretch>
              <a:fillRect/>
            </a:stretch>
          </p:blipFill>
          <p:spPr>
            <a:xfrm>
              <a:off x="10384105" y="674469"/>
              <a:ext cx="1422249" cy="1277203"/>
            </a:xfrm>
            <a:prstGeom prst="rect">
              <a:avLst/>
            </a:prstGeom>
          </p:spPr>
        </p:pic>
      </p:grpSp>
      <p:grpSp>
        <p:nvGrpSpPr>
          <p:cNvPr id="20" name="Group 19">
            <a:extLst>
              <a:ext uri="{FF2B5EF4-FFF2-40B4-BE49-F238E27FC236}">
                <a16:creationId xmlns:a16="http://schemas.microsoft.com/office/drawing/2014/main" id="{AB32B7CB-1CF2-0940-C997-A6CA83C3D718}"/>
              </a:ext>
            </a:extLst>
          </p:cNvPr>
          <p:cNvGrpSpPr/>
          <p:nvPr/>
        </p:nvGrpSpPr>
        <p:grpSpPr>
          <a:xfrm>
            <a:off x="8124512" y="-439"/>
            <a:ext cx="2939165" cy="1380382"/>
            <a:chOff x="7392992" y="9721"/>
            <a:chExt cx="4134879" cy="1941951"/>
          </a:xfrm>
        </p:grpSpPr>
        <p:sp>
          <p:nvSpPr>
            <p:cNvPr id="21" name="TextBox 32">
              <a:extLst>
                <a:ext uri="{FF2B5EF4-FFF2-40B4-BE49-F238E27FC236}">
                  <a16:creationId xmlns:a16="http://schemas.microsoft.com/office/drawing/2014/main" id="{579017BC-543A-3D19-45B3-7EA9BD88B28B}"/>
                </a:ext>
              </a:extLst>
            </p:cNvPr>
            <p:cNvSpPr txBox="1"/>
            <p:nvPr/>
          </p:nvSpPr>
          <p:spPr>
            <a:xfrm>
              <a:off x="7392992" y="9721"/>
              <a:ext cx="4134879" cy="51958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a:t>+ clear long light-guide</a:t>
              </a:r>
            </a:p>
          </p:txBody>
        </p:sp>
        <p:pic>
          <p:nvPicPr>
            <p:cNvPr id="22" name="Picture 21">
              <a:extLst>
                <a:ext uri="{FF2B5EF4-FFF2-40B4-BE49-F238E27FC236}">
                  <a16:creationId xmlns:a16="http://schemas.microsoft.com/office/drawing/2014/main" id="{6412F77E-EC05-BD9C-79CC-F52E557E14B7}"/>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710792" y="739161"/>
              <a:ext cx="1513734" cy="1212511"/>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TextBox 15">
            <a:extLst>
              <a:ext uri="{FF2B5EF4-FFF2-40B4-BE49-F238E27FC236}">
                <a16:creationId xmlns:a16="http://schemas.microsoft.com/office/drawing/2014/main" id="{0E5B8C1D-46D7-6488-887C-6F44FBCA07B1}"/>
              </a:ext>
            </a:extLst>
          </p:cNvPr>
          <p:cNvSpPr txBox="1"/>
          <p:nvPr/>
        </p:nvSpPr>
        <p:spPr>
          <a:xfrm>
            <a:off x="5530529" y="11785"/>
            <a:ext cx="94128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a:t>FROM:</a:t>
            </a:r>
          </a:p>
        </p:txBody>
      </p:sp>
      <p:sp>
        <p:nvSpPr>
          <p:cNvPr id="24" name="TextBox 16">
            <a:extLst>
              <a:ext uri="{FF2B5EF4-FFF2-40B4-BE49-F238E27FC236}">
                <a16:creationId xmlns:a16="http://schemas.microsoft.com/office/drawing/2014/main" id="{EF07E91E-96D0-658B-0AB8-5CA623CC8DA4}"/>
              </a:ext>
            </a:extLst>
          </p:cNvPr>
          <p:cNvSpPr txBox="1"/>
          <p:nvPr/>
        </p:nvSpPr>
        <p:spPr>
          <a:xfrm>
            <a:off x="5788209" y="1833243"/>
            <a:ext cx="5780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a:t>TO:</a:t>
            </a:r>
          </a:p>
        </p:txBody>
      </p:sp>
      <p:pic>
        <p:nvPicPr>
          <p:cNvPr id="29" name="Picture 28" descr="A long shot of a green table&#10;&#10;Description automatically generated">
            <a:extLst>
              <a:ext uri="{FF2B5EF4-FFF2-40B4-BE49-F238E27FC236}">
                <a16:creationId xmlns:a16="http://schemas.microsoft.com/office/drawing/2014/main" id="{C65666DE-3759-9847-C680-8DB623B73B10}"/>
              </a:ext>
            </a:extLst>
          </p:cNvPr>
          <p:cNvPicPr>
            <a:picLocks noChangeAspect="1"/>
          </p:cNvPicPr>
          <p:nvPr/>
        </p:nvPicPr>
        <p:blipFill>
          <a:blip r:embed="rId7"/>
          <a:stretch>
            <a:fillRect/>
          </a:stretch>
        </p:blipFill>
        <p:spPr>
          <a:xfrm>
            <a:off x="2480272" y="4626525"/>
            <a:ext cx="2485623" cy="1674156"/>
          </a:xfrm>
          <a:prstGeom prst="rect">
            <a:avLst/>
          </a:prstGeom>
        </p:spPr>
      </p:pic>
      <p:pic>
        <p:nvPicPr>
          <p:cNvPr id="30" name="Picture 29" descr="A machine with wires and cables&#10;&#10;Description automatically generated">
            <a:extLst>
              <a:ext uri="{FF2B5EF4-FFF2-40B4-BE49-F238E27FC236}">
                <a16:creationId xmlns:a16="http://schemas.microsoft.com/office/drawing/2014/main" id="{DA8352BE-C8EF-8B43-80EA-BE8EFEBFDE25}"/>
              </a:ext>
            </a:extLst>
          </p:cNvPr>
          <p:cNvPicPr>
            <a:picLocks noChangeAspect="1"/>
          </p:cNvPicPr>
          <p:nvPr/>
        </p:nvPicPr>
        <p:blipFill>
          <a:blip r:embed="rId8"/>
          <a:stretch>
            <a:fillRect/>
          </a:stretch>
        </p:blipFill>
        <p:spPr>
          <a:xfrm>
            <a:off x="8227796" y="3260943"/>
            <a:ext cx="4506595" cy="3403817"/>
          </a:xfrm>
          <a:prstGeom prst="rect">
            <a:avLst/>
          </a:prstGeom>
        </p:spPr>
      </p:pic>
      <p:pic>
        <p:nvPicPr>
          <p:cNvPr id="31" name="Picture 30" descr="A grey cylindrical object with black stripes&#10;&#10;Description automatically generated">
            <a:extLst>
              <a:ext uri="{FF2B5EF4-FFF2-40B4-BE49-F238E27FC236}">
                <a16:creationId xmlns:a16="http://schemas.microsoft.com/office/drawing/2014/main" id="{4ED5BA55-440A-C2AA-BF9C-18E7C1757CD1}"/>
              </a:ext>
            </a:extLst>
          </p:cNvPr>
          <p:cNvPicPr>
            <a:picLocks noChangeAspect="1"/>
          </p:cNvPicPr>
          <p:nvPr/>
        </p:nvPicPr>
        <p:blipFill>
          <a:blip r:embed="rId9"/>
          <a:stretch>
            <a:fillRect/>
          </a:stretch>
        </p:blipFill>
        <p:spPr>
          <a:xfrm>
            <a:off x="5399405" y="3896460"/>
            <a:ext cx="3302156" cy="2774099"/>
          </a:xfrm>
          <a:prstGeom prst="rect">
            <a:avLst/>
          </a:prstGeom>
        </p:spPr>
      </p:pic>
      <p:pic>
        <p:nvPicPr>
          <p:cNvPr id="32" name="Picture 31">
            <a:extLst>
              <a:ext uri="{FF2B5EF4-FFF2-40B4-BE49-F238E27FC236}">
                <a16:creationId xmlns:a16="http://schemas.microsoft.com/office/drawing/2014/main" id="{F3DC575E-28C3-5F58-8EAF-337C9F00E6A7}"/>
              </a:ext>
            </a:extLst>
          </p:cNvPr>
          <p:cNvPicPr>
            <a:picLocks noChangeAspect="1"/>
          </p:cNvPicPr>
          <p:nvPr/>
        </p:nvPicPr>
        <p:blipFill>
          <a:blip r:embed="rId10"/>
          <a:stretch>
            <a:fillRect/>
          </a:stretch>
        </p:blipFill>
        <p:spPr>
          <a:xfrm>
            <a:off x="3773820" y="5527550"/>
            <a:ext cx="1488688" cy="1333036"/>
          </a:xfrm>
          <a:prstGeom prst="rect">
            <a:avLst/>
          </a:prstGeom>
        </p:spPr>
      </p:pic>
      <p:pic>
        <p:nvPicPr>
          <p:cNvPr id="33" name="Picture 32" descr="A blue light on a white surface&#10;&#10;Description automatically generated">
            <a:extLst>
              <a:ext uri="{FF2B5EF4-FFF2-40B4-BE49-F238E27FC236}">
                <a16:creationId xmlns:a16="http://schemas.microsoft.com/office/drawing/2014/main" id="{9ADBAF61-39DF-2183-A429-3544197FDC7F}"/>
              </a:ext>
            </a:extLst>
          </p:cNvPr>
          <p:cNvPicPr>
            <a:picLocks noChangeAspect="1"/>
          </p:cNvPicPr>
          <p:nvPr/>
        </p:nvPicPr>
        <p:blipFill>
          <a:blip r:embed="rId11"/>
          <a:stretch>
            <a:fillRect/>
          </a:stretch>
        </p:blipFill>
        <p:spPr>
          <a:xfrm>
            <a:off x="368424" y="5532477"/>
            <a:ext cx="1321420" cy="960400"/>
          </a:xfrm>
          <a:prstGeom prst="rect">
            <a:avLst/>
          </a:prstGeom>
        </p:spPr>
      </p:pic>
      <p:sp>
        <p:nvSpPr>
          <p:cNvPr id="34" name="TextBox 13">
            <a:extLst>
              <a:ext uri="{FF2B5EF4-FFF2-40B4-BE49-F238E27FC236}">
                <a16:creationId xmlns:a16="http://schemas.microsoft.com/office/drawing/2014/main" id="{A829E27A-F1CF-609B-D49D-4AC8FA8F548E}"/>
              </a:ext>
            </a:extLst>
          </p:cNvPr>
          <p:cNvSpPr txBox="1"/>
          <p:nvPr/>
        </p:nvSpPr>
        <p:spPr>
          <a:xfrm>
            <a:off x="318193" y="4989983"/>
            <a:ext cx="1479611" cy="369332"/>
          </a:xfrm>
          <a:prstGeom prst="rect">
            <a:avLst/>
          </a:prstGeom>
          <a:noFill/>
          <a:ln>
            <a:solidFill>
              <a:srgbClr val="FF9D1B"/>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AutoNum type="arabicPeriod"/>
            </a:pPr>
            <a:r>
              <a:rPr lang="en-US" dirty="0">
                <a:solidFill>
                  <a:srgbClr val="003088"/>
                </a:solidFill>
                <a:ea typeface="Roboto"/>
                <a:cs typeface="Roboto"/>
              </a:rPr>
              <a:t>960 tiles</a:t>
            </a:r>
          </a:p>
        </p:txBody>
      </p:sp>
      <p:sp>
        <p:nvSpPr>
          <p:cNvPr id="35" name="TextBox 14">
            <a:extLst>
              <a:ext uri="{FF2B5EF4-FFF2-40B4-BE49-F238E27FC236}">
                <a16:creationId xmlns:a16="http://schemas.microsoft.com/office/drawing/2014/main" id="{57F360C4-A1C8-0717-4F26-E71EE0C10E6F}"/>
              </a:ext>
            </a:extLst>
          </p:cNvPr>
          <p:cNvSpPr txBox="1"/>
          <p:nvPr/>
        </p:nvSpPr>
        <p:spPr>
          <a:xfrm>
            <a:off x="2184659" y="6300623"/>
            <a:ext cx="1684050" cy="369332"/>
          </a:xfrm>
          <a:prstGeom prst="rect">
            <a:avLst/>
          </a:prstGeom>
          <a:noFill/>
          <a:ln>
            <a:solidFill>
              <a:srgbClr val="FF9D1B"/>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088"/>
                </a:solidFill>
                <a:ea typeface="Roboto"/>
                <a:cs typeface="Roboto"/>
              </a:rPr>
              <a:t>2.   32 staves</a:t>
            </a:r>
            <a:endParaRPr lang="en-US">
              <a:solidFill>
                <a:srgbClr val="003088"/>
              </a:solidFill>
              <a:ea typeface="Roboto"/>
              <a:cs typeface="Roboto"/>
            </a:endParaRPr>
          </a:p>
        </p:txBody>
      </p:sp>
      <p:sp>
        <p:nvSpPr>
          <p:cNvPr id="36" name="TextBox 15">
            <a:extLst>
              <a:ext uri="{FF2B5EF4-FFF2-40B4-BE49-F238E27FC236}">
                <a16:creationId xmlns:a16="http://schemas.microsoft.com/office/drawing/2014/main" id="{358DEDAB-400F-B78E-981E-12E5256EF757}"/>
              </a:ext>
            </a:extLst>
          </p:cNvPr>
          <p:cNvSpPr txBox="1"/>
          <p:nvPr/>
        </p:nvSpPr>
        <p:spPr>
          <a:xfrm>
            <a:off x="6626066" y="6117742"/>
            <a:ext cx="1684050" cy="369332"/>
          </a:xfrm>
          <a:prstGeom prst="rect">
            <a:avLst/>
          </a:prstGeom>
          <a:noFill/>
          <a:ln>
            <a:solidFill>
              <a:srgbClr val="FF9D1B"/>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088"/>
                </a:solidFill>
                <a:ea typeface="Roboto"/>
                <a:cs typeface="Roboto"/>
              </a:rPr>
              <a:t>3.   1 barrel</a:t>
            </a:r>
            <a:endParaRPr lang="en-US">
              <a:solidFill>
                <a:srgbClr val="003088"/>
              </a:solidFill>
              <a:ea typeface="Roboto"/>
              <a:cs typeface="Roboto"/>
            </a:endParaRPr>
          </a:p>
        </p:txBody>
      </p:sp>
      <p:sp>
        <p:nvSpPr>
          <p:cNvPr id="37" name="TextBox 16">
            <a:extLst>
              <a:ext uri="{FF2B5EF4-FFF2-40B4-BE49-F238E27FC236}">
                <a16:creationId xmlns:a16="http://schemas.microsoft.com/office/drawing/2014/main" id="{A74FA800-0018-8858-8EA0-7EC892A9706A}"/>
              </a:ext>
            </a:extLst>
          </p:cNvPr>
          <p:cNvSpPr txBox="1"/>
          <p:nvPr/>
        </p:nvSpPr>
        <p:spPr>
          <a:xfrm>
            <a:off x="8701679" y="5561546"/>
            <a:ext cx="1786269" cy="9233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088"/>
                </a:solidFill>
                <a:ea typeface="Roboto"/>
                <a:cs typeface="Roboto"/>
              </a:rPr>
              <a:t>Barrel fits inside the magnet. </a:t>
            </a:r>
            <a:endParaRPr lang="en-US" dirty="0">
              <a:solidFill>
                <a:srgbClr val="003088"/>
              </a:solidFill>
            </a:endParaRPr>
          </a:p>
        </p:txBody>
      </p:sp>
    </p:spTree>
    <p:extLst>
      <p:ext uri="{BB962C8B-B14F-4D97-AF65-F5344CB8AC3E}">
        <p14:creationId xmlns:p14="http://schemas.microsoft.com/office/powerpoint/2010/main" val="3335922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F2C7D-BB1D-3A1C-BCFE-9707D205469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95839EF4-9B35-6E7F-F042-C946C84D52E3}"/>
              </a:ext>
            </a:extLst>
          </p:cNvPr>
          <p:cNvSpPr/>
          <p:nvPr/>
        </p:nvSpPr>
        <p:spPr>
          <a:xfrm>
            <a:off x="10492803" y="29761"/>
            <a:ext cx="1707247" cy="6825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7F5FD4B1-01CC-AEAE-728E-4E0323C3B099}"/>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478E6D91-AB36-74A1-11C2-4FE8A4FDA248}"/>
              </a:ext>
            </a:extLst>
          </p:cNvPr>
          <p:cNvPicPr>
            <a:picLocks noChangeAspect="1"/>
          </p:cNvPicPr>
          <p:nvPr/>
        </p:nvPicPr>
        <p:blipFill>
          <a:blip r:embed="rId2"/>
          <a:srcRect l="7756" t="478" r="6234" b="-55"/>
          <a:stretch>
            <a:fillRect/>
          </a:stretch>
        </p:blipFill>
        <p:spPr>
          <a:xfrm>
            <a:off x="233652" y="1764573"/>
            <a:ext cx="5300513" cy="3850812"/>
          </a:xfrm>
          <a:prstGeom prst="rect">
            <a:avLst/>
          </a:prstGeom>
        </p:spPr>
      </p:pic>
      <p:sp>
        <p:nvSpPr>
          <p:cNvPr id="6" name="TextBox 5">
            <a:extLst>
              <a:ext uri="{FF2B5EF4-FFF2-40B4-BE49-F238E27FC236}">
                <a16:creationId xmlns:a16="http://schemas.microsoft.com/office/drawing/2014/main" id="{09508412-27A8-13A3-A433-093921BABAA9}"/>
              </a:ext>
            </a:extLst>
          </p:cNvPr>
          <p:cNvSpPr txBox="1"/>
          <p:nvPr/>
        </p:nvSpPr>
        <p:spPr>
          <a:xfrm>
            <a:off x="231543" y="85112"/>
            <a:ext cx="54146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Super-</a:t>
            </a:r>
            <a:r>
              <a:rPr lang="en-GB" sz="3600" err="1">
                <a:solidFill>
                  <a:srgbClr val="003088"/>
                </a:solidFill>
                <a:latin typeface="Moderat Medium"/>
                <a:ea typeface="Roboto"/>
                <a:cs typeface="Roboto"/>
              </a:rPr>
              <a:t>MuSR</a:t>
            </a:r>
            <a:r>
              <a:rPr lang="en-GB" sz="3600">
                <a:solidFill>
                  <a:srgbClr val="003088"/>
                </a:solidFill>
                <a:latin typeface="Moderat Medium"/>
                <a:ea typeface="Roboto"/>
                <a:cs typeface="Roboto"/>
              </a:rPr>
              <a:t> upgrade</a:t>
            </a:r>
            <a:endParaRPr lang="en-US"/>
          </a:p>
        </p:txBody>
      </p:sp>
      <p:cxnSp>
        <p:nvCxnSpPr>
          <p:cNvPr id="11" name="Straight Arrow Connector 10">
            <a:extLst>
              <a:ext uri="{FF2B5EF4-FFF2-40B4-BE49-F238E27FC236}">
                <a16:creationId xmlns:a16="http://schemas.microsoft.com/office/drawing/2014/main" id="{05033064-7FC1-17F6-AD80-F3D0D5A23FF6}"/>
              </a:ext>
            </a:extLst>
          </p:cNvPr>
          <p:cNvCxnSpPr/>
          <p:nvPr/>
        </p:nvCxnSpPr>
        <p:spPr>
          <a:xfrm flipH="1" flipV="1">
            <a:off x="1584929" y="4420074"/>
            <a:ext cx="2715951" cy="1630751"/>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0">
            <a:extLst>
              <a:ext uri="{FF2B5EF4-FFF2-40B4-BE49-F238E27FC236}">
                <a16:creationId xmlns:a16="http://schemas.microsoft.com/office/drawing/2014/main" id="{22B231E8-3CCC-51B1-FCC0-82834263746C}"/>
              </a:ext>
            </a:extLst>
          </p:cNvPr>
          <p:cNvSpPr txBox="1"/>
          <p:nvPr/>
        </p:nvSpPr>
        <p:spPr>
          <a:xfrm>
            <a:off x="2880867" y="6051318"/>
            <a:ext cx="3563246" cy="707886"/>
          </a:xfrm>
          <a:prstGeom prst="rect">
            <a:avLst/>
          </a:prstGeom>
          <a:solidFill>
            <a:schemeClr val="bg1"/>
          </a:solidFill>
          <a:ln w="28575">
            <a:solidFill>
              <a:srgbClr val="7030A0"/>
            </a:solidFill>
          </a:ln>
        </p:spPr>
        <p:txBody>
          <a:bodyPr wrap="square" lIns="91440" tIns="45720" rIns="91440" bIns="45720" rtlCol="0" anchor="t">
            <a:spAutoFit/>
          </a:bodyPr>
          <a:lstStyle>
            <a:defPPr marR="0" lvl="0" algn="l" rtl="0">
              <a:lnSpc>
                <a:spcPct val="100000"/>
              </a:lnSpc>
              <a:spcBef>
                <a:spcPts val="0"/>
              </a:spcBef>
              <a:spcAft>
                <a:spcPts val="0"/>
              </a:spcAft>
              <a:defRPr lang="en-US"/>
            </a:defPPr>
            <a:lvl1pPr marL="0" algn="ctr" defTabSz="914400" rtl="0" eaLnBrk="1" latinLnBrk="0" hangingPunct="1">
              <a:defRPr sz="16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ea typeface="Roboto"/>
                <a:cs typeface="Roboto"/>
              </a:rPr>
              <a:t>Digitising DAE and event </a:t>
            </a:r>
            <a:r>
              <a:rPr lang="en-GB" sz="2000">
                <a:ea typeface="Roboto"/>
                <a:cs typeface="Roboto"/>
              </a:rPr>
              <a:t>mode data collection</a:t>
            </a:r>
            <a:endParaRPr lang="en-US"/>
          </a:p>
        </p:txBody>
      </p:sp>
      <p:sp>
        <p:nvSpPr>
          <p:cNvPr id="23" name="TextBox 1">
            <a:extLst>
              <a:ext uri="{FF2B5EF4-FFF2-40B4-BE49-F238E27FC236}">
                <a16:creationId xmlns:a16="http://schemas.microsoft.com/office/drawing/2014/main" id="{15B42AF0-3D25-6043-DE2B-C0221234C7E6}"/>
              </a:ext>
            </a:extLst>
          </p:cNvPr>
          <p:cNvSpPr txBox="1"/>
          <p:nvPr/>
        </p:nvSpPr>
        <p:spPr>
          <a:xfrm>
            <a:off x="6013802" y="29201"/>
            <a:ext cx="6185064" cy="677108"/>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2000" b="1" err="1"/>
              <a:t>DAQ121</a:t>
            </a:r>
            <a:r>
              <a:rPr lang="en-GB" sz="2000" b="1"/>
              <a:t> is a 1 </a:t>
            </a:r>
            <a:r>
              <a:rPr lang="en-GB" sz="2000" b="1" err="1"/>
              <a:t>G·S·s</a:t>
            </a:r>
            <a:r>
              <a:rPr lang="en-GB" sz="2000" b="1" baseline="30000" err="1"/>
              <a:t>-1</a:t>
            </a:r>
            <a:r>
              <a:rPr lang="en-GB" sz="2000" b="1"/>
              <a:t> 12-bit </a:t>
            </a:r>
            <a:r>
              <a:rPr lang="it-IT" sz="2000" b="1"/>
              <a:t>Streaming Digitiser </a:t>
            </a:r>
          </a:p>
          <a:p>
            <a:pPr algn="ctr"/>
            <a:r>
              <a:rPr lang="it-IT"/>
              <a:t>A bespoke development for Muon Spectrometers at ISIS</a:t>
            </a:r>
            <a:endParaRPr lang="en-GB"/>
          </a:p>
        </p:txBody>
      </p:sp>
      <p:grpSp>
        <p:nvGrpSpPr>
          <p:cNvPr id="24" name="Group 23">
            <a:extLst>
              <a:ext uri="{FF2B5EF4-FFF2-40B4-BE49-F238E27FC236}">
                <a16:creationId xmlns:a16="http://schemas.microsoft.com/office/drawing/2014/main" id="{D50FE7FE-6480-18BB-BC5E-1186BEF7C10A}"/>
              </a:ext>
            </a:extLst>
          </p:cNvPr>
          <p:cNvGrpSpPr/>
          <p:nvPr/>
        </p:nvGrpSpPr>
        <p:grpSpPr>
          <a:xfrm>
            <a:off x="7017434" y="740131"/>
            <a:ext cx="5046364" cy="2848386"/>
            <a:chOff x="2271815" y="779228"/>
            <a:chExt cx="5752201" cy="3075671"/>
          </a:xfrm>
        </p:grpSpPr>
        <p:pic>
          <p:nvPicPr>
            <p:cNvPr id="25" name="Picture 24">
              <a:extLst>
                <a:ext uri="{FF2B5EF4-FFF2-40B4-BE49-F238E27FC236}">
                  <a16:creationId xmlns:a16="http://schemas.microsoft.com/office/drawing/2014/main" id="{B321DFD2-2CA7-2656-D5CB-D22DE0CEFB41}"/>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33854" b="88867" l="6104" r="94434">
                          <a14:foregroundMark x1="10498" y1="85677" x2="10938" y2="85026"/>
                          <a14:foregroundMark x1="35156" y1="40234" x2="35156" y2="40234"/>
                          <a14:foregroundMark x1="47168" y1="40560" x2="47168" y2="40560"/>
                          <a14:foregroundMark x1="48486" y1="40560" x2="48486" y2="40560"/>
                          <a14:foregroundMark x1="23096" y1="42318" x2="23096" y2="42318"/>
                          <a14:foregroundMark x1="57764" y1="39583" x2="57764" y2="39583"/>
                          <a14:foregroundMark x1="66309" y1="36589" x2="66309" y2="36589"/>
                          <a14:foregroundMark x1="68213" y1="36589" x2="68213" y2="36589"/>
                          <a14:foregroundMark x1="70068" y1="36654" x2="70068" y2="36654"/>
                          <a14:foregroundMark x1="36572" y1="40430" x2="36572" y2="40430"/>
                          <a14:foregroundMark x1="41943" y1="85547" x2="41943" y2="85547"/>
                          <a14:foregroundMark x1="48877" y1="85352" x2="48877" y2="85352"/>
                          <a14:foregroundMark x1="18896" y1="85091" x2="18896" y2="85091"/>
                          <a14:foregroundMark x1="87305" y1="86328" x2="87305" y2="86328"/>
                          <a14:foregroundMark x1="92236" y1="88086" x2="92236" y2="88086"/>
                          <a14:foregroundMark x1="93164" y1="87826" x2="93164" y2="87826"/>
                          <a14:foregroundMark x1="82813" y1="85807" x2="82813" y2="85807"/>
                          <a14:foregroundMark x1="93164" y1="82747" x2="93164" y2="82747"/>
                          <a14:foregroundMark x1="8154" y1="83789" x2="8154" y2="83789"/>
                          <a14:foregroundMark x1="7959" y1="84701" x2="7959" y2="84701"/>
                          <a14:foregroundMark x1="8545" y1="85156" x2="8545" y2="85156"/>
                          <a14:foregroundMark x1="7178" y1="82161" x2="7178" y2="82161"/>
                          <a14:foregroundMark x1="24512" y1="39714" x2="24512" y2="39714"/>
                          <a14:foregroundMark x1="86475" y1="84701" x2="86475" y2="84701"/>
                          <a14:foregroundMark x1="87451" y1="88086" x2="87451" y2="88086"/>
                          <a14:foregroundMark x1="59717" y1="37240" x2="59717" y2="37240"/>
                          <a14:foregroundMark x1="59668" y1="39388" x2="59668" y2="39388"/>
                          <a14:foregroundMark x1="58252" y1="37370" x2="58252" y2="37370"/>
                          <a14:foregroundMark x1="58057" y1="38346" x2="58057" y2="38346"/>
                          <a14:foregroundMark x1="7861" y1="85156" x2="7861" y2="85156"/>
                          <a14:foregroundMark x1="8105" y1="85156" x2="8105" y2="85156"/>
                          <a14:foregroundMark x1="7764" y1="84310" x2="7764" y2="84310"/>
                          <a14:foregroundMark x1="9814" y1="85156" x2="9814" y2="85156"/>
                          <a14:foregroundMark x1="7178" y1="80794" x2="7178" y2="80794"/>
                          <a14:backgroundMark x1="21826" y1="85807" x2="21826" y2="85807"/>
                          <a14:backgroundMark x1="38477" y1="86003" x2="38477" y2="86003"/>
                          <a14:backgroundMark x1="50830" y1="86589" x2="50830" y2="86589"/>
                          <a14:backgroundMark x1="55908" y1="86328" x2="55908" y2="86328"/>
                          <a14:backgroundMark x1="60645" y1="86328" x2="60645" y2="86328"/>
                          <a14:backgroundMark x1="58154" y1="86589" x2="58154" y2="86589"/>
                          <a14:backgroundMark x1="62988" y1="86198" x2="62988" y2="86198"/>
                          <a14:backgroundMark x1="66602" y1="86589" x2="66602" y2="86589"/>
                          <a14:backgroundMark x1="70850" y1="86458" x2="70850" y2="86458"/>
                          <a14:backgroundMark x1="68604" y1="86133" x2="68604" y2="86133"/>
                          <a14:backgroundMark x1="73389" y1="86393" x2="73389" y2="86393"/>
                          <a14:backgroundMark x1="69824" y1="86198" x2="69824" y2="86198"/>
                          <a14:backgroundMark x1="67627" y1="86328" x2="67627" y2="86328"/>
                          <a14:backgroundMark x1="50977" y1="38802" x2="50977" y2="38802"/>
                          <a14:backgroundMark x1="47803" y1="41406" x2="47803" y2="41406"/>
                          <a14:backgroundMark x1="59424" y1="40039" x2="59424" y2="40039"/>
                          <a14:backgroundMark x1="59570" y1="41211" x2="59570" y2="41211"/>
                          <a14:backgroundMark x1="35938" y1="41016" x2="35938" y2="41016"/>
                          <a14:backgroundMark x1="81348" y1="86328" x2="81348" y2="86328"/>
                          <a14:backgroundMark x1="84912" y1="86003" x2="84912" y2="86003"/>
                          <a14:backgroundMark x1="19287" y1="86198" x2="19287" y2="86198"/>
                          <a14:backgroundMark x1="16260" y1="86003" x2="16260" y2="86003"/>
                          <a14:backgroundMark x1="17676" y1="85742" x2="17676" y2="85742"/>
                          <a14:backgroundMark x1="14258" y1="85547" x2="14258" y2="85547"/>
                          <a14:backgroundMark x1="12402" y1="85547" x2="12402" y2="85547"/>
                          <a14:backgroundMark x1="9131" y1="85482" x2="9131" y2="85482"/>
                          <a14:backgroundMark x1="11133" y1="85547" x2="11133" y2="85547"/>
                          <a14:backgroundMark x1="10449" y1="85742" x2="10449" y2="85742"/>
                          <a14:backgroundMark x1="8008" y1="82487" x2="8008" y2="82487"/>
                          <a14:backgroundMark x1="58691" y1="39193" x2="58691" y2="39193"/>
                        </a14:backgroundRemoval>
                      </a14:imgEffect>
                    </a14:imgLayer>
                  </a14:imgProps>
                </a:ext>
                <a:ext uri="{28A0092B-C50C-407E-A947-70E740481C1C}">
                  <a14:useLocalDpi xmlns:a14="http://schemas.microsoft.com/office/drawing/2010/main" val="0"/>
                </a:ext>
              </a:extLst>
            </a:blip>
            <a:srcRect l="6146" t="33750" r="5000" b="10138"/>
            <a:stretch/>
          </p:blipFill>
          <p:spPr>
            <a:xfrm>
              <a:off x="2271815" y="1130527"/>
              <a:ext cx="5752201" cy="2724372"/>
            </a:xfrm>
            <a:prstGeom prst="rect">
              <a:avLst/>
            </a:prstGeom>
          </p:spPr>
        </p:pic>
        <p:pic>
          <p:nvPicPr>
            <p:cNvPr id="26" name="Picture 25">
              <a:extLst>
                <a:ext uri="{FF2B5EF4-FFF2-40B4-BE49-F238E27FC236}">
                  <a16:creationId xmlns:a16="http://schemas.microsoft.com/office/drawing/2014/main" id="{6E4B5273-1D75-96D4-DEBC-BDBBAC807859}"/>
                </a:ext>
              </a:extLst>
            </p:cNvPr>
            <p:cNvPicPr>
              <a:picLocks noChangeAspect="1"/>
            </p:cNvPicPr>
            <p:nvPr/>
          </p:nvPicPr>
          <p:blipFill>
            <a:blip r:embed="rId5"/>
            <a:stretch>
              <a:fillRect/>
            </a:stretch>
          </p:blipFill>
          <p:spPr>
            <a:xfrm>
              <a:off x="4425027" y="779228"/>
              <a:ext cx="1027933" cy="579117"/>
            </a:xfrm>
            <a:prstGeom prst="rect">
              <a:avLst/>
            </a:prstGeom>
          </p:spPr>
        </p:pic>
        <p:pic>
          <p:nvPicPr>
            <p:cNvPr id="27" name="Picture 26">
              <a:extLst>
                <a:ext uri="{FF2B5EF4-FFF2-40B4-BE49-F238E27FC236}">
                  <a16:creationId xmlns:a16="http://schemas.microsoft.com/office/drawing/2014/main" id="{AF763102-B48C-E53B-D4F5-3B0E2EFF0D5D}"/>
                </a:ext>
              </a:extLst>
            </p:cNvPr>
            <p:cNvPicPr>
              <a:picLocks noChangeAspect="1"/>
            </p:cNvPicPr>
            <p:nvPr/>
          </p:nvPicPr>
          <p:blipFill>
            <a:blip r:embed="rId6"/>
            <a:stretch>
              <a:fillRect/>
            </a:stretch>
          </p:blipFill>
          <p:spPr>
            <a:xfrm>
              <a:off x="5452960" y="874067"/>
              <a:ext cx="1027934" cy="402235"/>
            </a:xfrm>
            <a:prstGeom prst="rect">
              <a:avLst/>
            </a:prstGeom>
          </p:spPr>
        </p:pic>
        <p:pic>
          <p:nvPicPr>
            <p:cNvPr id="28" name="Picture 27">
              <a:extLst>
                <a:ext uri="{FF2B5EF4-FFF2-40B4-BE49-F238E27FC236}">
                  <a16:creationId xmlns:a16="http://schemas.microsoft.com/office/drawing/2014/main" id="{7287F079-B711-517F-AADB-CEB05C998968}"/>
                </a:ext>
              </a:extLst>
            </p:cNvPr>
            <p:cNvPicPr>
              <a:picLocks noChangeAspect="1"/>
            </p:cNvPicPr>
            <p:nvPr/>
          </p:nvPicPr>
          <p:blipFill>
            <a:blip r:embed="rId7"/>
            <a:stretch>
              <a:fillRect/>
            </a:stretch>
          </p:blipFill>
          <p:spPr>
            <a:xfrm>
              <a:off x="3483993" y="903228"/>
              <a:ext cx="763106" cy="373074"/>
            </a:xfrm>
            <a:prstGeom prst="rect">
              <a:avLst/>
            </a:prstGeom>
          </p:spPr>
        </p:pic>
      </p:grpSp>
      <p:pic>
        <p:nvPicPr>
          <p:cNvPr id="29" name="Picture 28">
            <a:extLst>
              <a:ext uri="{FF2B5EF4-FFF2-40B4-BE49-F238E27FC236}">
                <a16:creationId xmlns:a16="http://schemas.microsoft.com/office/drawing/2014/main" id="{819F498D-23D5-6600-C29D-5A9FB52B0B64}"/>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backgroundRemoval t="26480" b="84424" l="4762" r="92381">
                        <a14:foregroundMark x1="4762" y1="48287" x2="4762" y2="48287"/>
                        <a14:foregroundMark x1="7090" y1="59502" x2="7090" y2="59502"/>
                        <a14:foregroundMark x1="86878" y1="52025" x2="86878" y2="52025"/>
                        <a14:foregroundMark x1="92381" y1="47352" x2="92381" y2="47352"/>
                        <a14:foregroundMark x1="76825" y1="36449" x2="76825" y2="36449"/>
                        <a14:foregroundMark x1="28254" y1="31464" x2="28254" y2="31464"/>
                        <a14:foregroundMark x1="37778" y1="34268" x2="37778" y2="34268"/>
                        <a14:foregroundMark x1="12275" y1="39252" x2="12275" y2="39252"/>
                        <a14:foregroundMark x1="16931" y1="34579" x2="16931" y2="34579"/>
                        <a14:foregroundMark x1="17566" y1="34268" x2="17884" y2="33956"/>
                        <a14:foregroundMark x1="19577" y1="32710" x2="20741" y2="32087"/>
                        <a14:foregroundMark x1="23280" y1="30530" x2="25291" y2="29283"/>
                        <a14:foregroundMark x1="26984" y1="28349" x2="28571" y2="28349"/>
                        <a14:foregroundMark x1="28889" y1="28037" x2="29841" y2="27414"/>
                        <a14:foregroundMark x1="31958" y1="27103" x2="33545" y2="26480"/>
                        <a14:foregroundMark x1="35661" y1="26480" x2="37037" y2="26480"/>
                        <a14:foregroundMark x1="41164" y1="27726" x2="43915" y2="28037"/>
                        <a14:foregroundMark x1="46772" y1="28349" x2="47831" y2="28660"/>
                        <a14:foregroundMark x1="50159" y1="29283" x2="50794" y2="29283"/>
                        <a14:foregroundMark x1="52804" y1="28349" x2="53439" y2="28349"/>
                        <a14:foregroundMark x1="54180" y1="28037" x2="54180" y2="28037"/>
                        <a14:foregroundMark x1="56085" y1="28037" x2="56931" y2="28037"/>
                        <a14:foregroundMark x1="58942" y1="28037" x2="59683" y2="28037"/>
                        <a14:foregroundMark x1="60952" y1="27414" x2="62011" y2="27414"/>
                        <a14:foregroundMark x1="62963" y1="27414" x2="63915" y2="27414"/>
                        <a14:foregroundMark x1="65291" y1="27103" x2="66138" y2="27103"/>
                        <a14:foregroundMark x1="67513" y1="27103" x2="68042" y2="27103"/>
                        <a14:foregroundMark x1="68360" y1="27414" x2="68360" y2="27414"/>
                        <a14:foregroundMark x1="69312" y1="28660" x2="69841" y2="30218"/>
                        <a14:foregroundMark x1="70053" y1="30218" x2="70053" y2="30218"/>
                        <a14:foregroundMark x1="70688" y1="31464" x2="70688" y2="31464"/>
                        <a14:foregroundMark x1="71746" y1="32087" x2="71746" y2="32087"/>
                        <a14:foregroundMark x1="72063" y1="32087" x2="72063" y2="32087"/>
                        <a14:foregroundMark x1="72169" y1="32087" x2="72169" y2="32087"/>
                        <a14:foregroundMark x1="73016" y1="33956" x2="73439" y2="34579"/>
                        <a14:foregroundMark x1="73757" y1="34579" x2="74392" y2="35826"/>
                        <a14:foregroundMark x1="76190" y1="36449" x2="76190" y2="36449"/>
                        <a14:foregroundMark x1="76825" y1="36449" x2="76825" y2="36449"/>
                        <a14:foregroundMark x1="77672" y1="37072" x2="78201" y2="37383"/>
                        <a14:foregroundMark x1="78519" y1="37695" x2="79683" y2="38006"/>
                        <a14:foregroundMark x1="80847" y1="38318" x2="81270" y2="38629"/>
                        <a14:foregroundMark x1="82857" y1="38629" x2="82857" y2="38629"/>
                        <a14:foregroundMark x1="83280" y1="38629" x2="84233" y2="39875"/>
                        <a14:foregroundMark x1="84444" y1="39875" x2="84444" y2="39875"/>
                        <a14:foregroundMark x1="84868" y1="39875" x2="85608" y2="41121"/>
                        <a14:foregroundMark x1="85820" y1="41433" x2="86243" y2="41433"/>
                        <a14:foregroundMark x1="86667" y1="41433" x2="86667" y2="41433"/>
                        <a14:foregroundMark x1="87090" y1="41433" x2="87090" y2="41433"/>
                        <a14:foregroundMark x1="87407" y1="41433" x2="87407" y2="41433"/>
                        <a14:foregroundMark x1="87619" y1="41433" x2="87196" y2="41121"/>
                        <a14:foregroundMark x1="86561" y1="38629" x2="86561" y2="38629"/>
                        <a14:foregroundMark x1="88466" y1="40187" x2="88466" y2="40187"/>
                        <a14:foregroundMark x1="87937" y1="40187" x2="87937" y2="40187"/>
                      </a14:backgroundRemoval>
                    </a14:imgEffect>
                  </a14:imgLayer>
                </a14:imgProps>
              </a:ext>
              <a:ext uri="{28A0092B-C50C-407E-A947-70E740481C1C}">
                <a14:useLocalDpi xmlns:a14="http://schemas.microsoft.com/office/drawing/2010/main"/>
              </a:ext>
            </a:extLst>
          </a:blip>
          <a:srcRect l="1843" t="22483" r="4688" b="8168"/>
          <a:stretch/>
        </p:blipFill>
        <p:spPr>
          <a:xfrm>
            <a:off x="7752922" y="3451162"/>
            <a:ext cx="4115028" cy="924021"/>
          </a:xfrm>
          <a:prstGeom prst="rect">
            <a:avLst/>
          </a:prstGeom>
        </p:spPr>
      </p:pic>
      <p:sp>
        <p:nvSpPr>
          <p:cNvPr id="30" name="Right Arrow 49">
            <a:extLst>
              <a:ext uri="{FF2B5EF4-FFF2-40B4-BE49-F238E27FC236}">
                <a16:creationId xmlns:a16="http://schemas.microsoft.com/office/drawing/2014/main" id="{5F6175BF-BF73-D35C-8C13-55905D22E4DA}"/>
              </a:ext>
            </a:extLst>
          </p:cNvPr>
          <p:cNvSpPr/>
          <p:nvPr/>
        </p:nvSpPr>
        <p:spPr>
          <a:xfrm>
            <a:off x="5645493" y="750372"/>
            <a:ext cx="2122741" cy="1100807"/>
          </a:xfrm>
          <a:prstGeom prst="rightArrow">
            <a:avLst>
              <a:gd name="adj1" fmla="val 50000"/>
              <a:gd name="adj2" fmla="val 31923"/>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en-GB" sz="1600">
                <a:solidFill>
                  <a:schemeClr val="tx1"/>
                </a:solidFill>
              </a:rPr>
              <a:t>Controlled from IBEX</a:t>
            </a:r>
          </a:p>
        </p:txBody>
      </p:sp>
      <p:sp>
        <p:nvSpPr>
          <p:cNvPr id="31" name="Right Arrow 51">
            <a:extLst>
              <a:ext uri="{FF2B5EF4-FFF2-40B4-BE49-F238E27FC236}">
                <a16:creationId xmlns:a16="http://schemas.microsoft.com/office/drawing/2014/main" id="{E87D1B36-A654-93EF-9E7C-37449CFCD68A}"/>
              </a:ext>
            </a:extLst>
          </p:cNvPr>
          <p:cNvSpPr/>
          <p:nvPr/>
        </p:nvSpPr>
        <p:spPr>
          <a:xfrm>
            <a:off x="5642748" y="3448484"/>
            <a:ext cx="2112581" cy="1110967"/>
          </a:xfrm>
          <a:prstGeom prst="rightArrow">
            <a:avLst>
              <a:gd name="adj1" fmla="val 50000"/>
              <a:gd name="adj2" fmla="val 31924"/>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it-IT" sz="1600">
                <a:solidFill>
                  <a:srgbClr val="002060"/>
                </a:solidFill>
              </a:rPr>
              <a:t>ISIS Status</a:t>
            </a:r>
          </a:p>
          <a:p>
            <a:pPr algn="ctr"/>
            <a:r>
              <a:rPr lang="it-IT" sz="1600">
                <a:solidFill>
                  <a:srgbClr val="002060"/>
                </a:solidFill>
              </a:rPr>
              <a:t>Packet (Date-Time)</a:t>
            </a:r>
          </a:p>
        </p:txBody>
      </p:sp>
      <p:pic>
        <p:nvPicPr>
          <p:cNvPr id="32" name="Picture 31">
            <a:extLst>
              <a:ext uri="{FF2B5EF4-FFF2-40B4-BE49-F238E27FC236}">
                <a16:creationId xmlns:a16="http://schemas.microsoft.com/office/drawing/2014/main" id="{C9F9CBBD-7F02-E627-6309-223B4BCAE117}"/>
              </a:ext>
            </a:extLst>
          </p:cNvPr>
          <p:cNvPicPr>
            <a:picLocks noChangeAspect="1"/>
          </p:cNvPicPr>
          <p:nvPr/>
        </p:nvPicPr>
        <p:blipFill>
          <a:blip r:embed="rId10"/>
          <a:srcRect r="24503" b="1235"/>
          <a:stretch>
            <a:fillRect/>
          </a:stretch>
        </p:blipFill>
        <p:spPr>
          <a:xfrm>
            <a:off x="4492189" y="872387"/>
            <a:ext cx="1159273" cy="808598"/>
          </a:xfrm>
          <a:prstGeom prst="rect">
            <a:avLst/>
          </a:prstGeom>
        </p:spPr>
      </p:pic>
      <p:pic>
        <p:nvPicPr>
          <p:cNvPr id="3" name="Picture 2">
            <a:extLst>
              <a:ext uri="{FF2B5EF4-FFF2-40B4-BE49-F238E27FC236}">
                <a16:creationId xmlns:a16="http://schemas.microsoft.com/office/drawing/2014/main" id="{2D6E3BF4-A1FB-F728-A0A4-0B95573C13F5}"/>
              </a:ext>
            </a:extLst>
          </p:cNvPr>
          <p:cNvPicPr>
            <a:picLocks noChangeAspect="1"/>
          </p:cNvPicPr>
          <p:nvPr/>
        </p:nvPicPr>
        <p:blipFill>
          <a:blip r:embed="rId11"/>
          <a:srcRect/>
          <a:stretch>
            <a:fillRect/>
          </a:stretch>
        </p:blipFill>
        <p:spPr>
          <a:xfrm>
            <a:off x="8524875" y="4459605"/>
            <a:ext cx="2579370" cy="1891030"/>
          </a:xfrm>
          <a:prstGeom prst="rect">
            <a:avLst/>
          </a:prstGeom>
        </p:spPr>
      </p:pic>
      <p:sp>
        <p:nvSpPr>
          <p:cNvPr id="5" name="Rectangle 4">
            <a:extLst>
              <a:ext uri="{FF2B5EF4-FFF2-40B4-BE49-F238E27FC236}">
                <a16:creationId xmlns:a16="http://schemas.microsoft.com/office/drawing/2014/main" id="{D0B3F62B-B99C-FAA5-2790-4DA1E9C66B87}"/>
              </a:ext>
            </a:extLst>
          </p:cNvPr>
          <p:cNvSpPr/>
          <p:nvPr/>
        </p:nvSpPr>
        <p:spPr>
          <a:xfrm>
            <a:off x="8570866" y="6409959"/>
            <a:ext cx="2496959" cy="307777"/>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b="1"/>
              <a:t>Live Grafana Monitoring </a:t>
            </a:r>
          </a:p>
        </p:txBody>
      </p:sp>
    </p:spTree>
    <p:extLst>
      <p:ext uri="{BB962C8B-B14F-4D97-AF65-F5344CB8AC3E}">
        <p14:creationId xmlns:p14="http://schemas.microsoft.com/office/powerpoint/2010/main" val="1117916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7FA319-E491-84EB-ECAB-66F016077276}"/>
              </a:ext>
            </a:extLst>
          </p:cNvPr>
          <p:cNvSpPr/>
          <p:nvPr/>
        </p:nvSpPr>
        <p:spPr>
          <a:xfrm>
            <a:off x="126732" y="5663956"/>
            <a:ext cx="5723860" cy="11873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4D76BCC-2A89-9E14-3281-01DC4FE2F1D8}"/>
              </a:ext>
            </a:extLst>
          </p:cNvPr>
          <p:cNvSpPr txBox="1"/>
          <p:nvPr/>
        </p:nvSpPr>
        <p:spPr>
          <a:xfrm>
            <a:off x="285307" y="205563"/>
            <a:ext cx="106265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dirty="0">
                <a:solidFill>
                  <a:srgbClr val="003088"/>
                </a:solidFill>
                <a:ea typeface="Roboto"/>
                <a:cs typeface="Roboto"/>
              </a:rPr>
              <a:t>Digital muon data pipeline</a:t>
            </a:r>
            <a:endParaRPr lang="en-US" dirty="0"/>
          </a:p>
        </p:txBody>
      </p:sp>
      <p:sp>
        <p:nvSpPr>
          <p:cNvPr id="6" name="TextBox 5">
            <a:extLst>
              <a:ext uri="{FF2B5EF4-FFF2-40B4-BE49-F238E27FC236}">
                <a16:creationId xmlns:a16="http://schemas.microsoft.com/office/drawing/2014/main" id="{47917DEE-B8E6-0713-AAF9-CD0DA88ECB6B}"/>
              </a:ext>
            </a:extLst>
          </p:cNvPr>
          <p:cNvSpPr txBox="1"/>
          <p:nvPr/>
        </p:nvSpPr>
        <p:spPr>
          <a:xfrm>
            <a:off x="280638" y="854735"/>
            <a:ext cx="1135703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n-US" sz="2000" dirty="0">
                <a:solidFill>
                  <a:srgbClr val="003088"/>
                </a:solidFill>
                <a:ea typeface="Roboto"/>
                <a:cs typeface="Roboto"/>
              </a:rPr>
              <a:t>From detector traces to </a:t>
            </a:r>
            <a:r>
              <a:rPr lang="en-US" sz="2000" dirty="0" err="1">
                <a:solidFill>
                  <a:srgbClr val="003088"/>
                </a:solidFill>
                <a:ea typeface="Roboto"/>
                <a:cs typeface="Roboto"/>
              </a:rPr>
              <a:t>analysable</a:t>
            </a:r>
            <a:r>
              <a:rPr lang="en-US" sz="2000" dirty="0">
                <a:solidFill>
                  <a:srgbClr val="003088"/>
                </a:solidFill>
                <a:ea typeface="Roboto"/>
                <a:cs typeface="Roboto"/>
              </a:rPr>
              <a:t> instrument data files. </a:t>
            </a:r>
            <a:endParaRPr lang="en-US" dirty="0"/>
          </a:p>
        </p:txBody>
      </p:sp>
      <p:pic>
        <p:nvPicPr>
          <p:cNvPr id="17" name="Picture 16" descr="The back of a device&#10;&#10;Description automatically generated">
            <a:extLst>
              <a:ext uri="{FF2B5EF4-FFF2-40B4-BE49-F238E27FC236}">
                <a16:creationId xmlns:a16="http://schemas.microsoft.com/office/drawing/2014/main" id="{B2277709-A129-A90D-3F13-B782D3F7CE91}"/>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ackgroundRemoval t="26480" b="84424" l="4762" r="92381">
                        <a14:foregroundMark x1="4762" y1="48287" x2="4762" y2="48287"/>
                        <a14:foregroundMark x1="7090" y1="59502" x2="7090" y2="59502"/>
                        <a14:foregroundMark x1="86878" y1="52025" x2="86878" y2="52025"/>
                        <a14:foregroundMark x1="92381" y1="47352" x2="92381" y2="47352"/>
                        <a14:foregroundMark x1="76825" y1="36449" x2="76825" y2="36449"/>
                        <a14:foregroundMark x1="28254" y1="31464" x2="28254" y2="31464"/>
                        <a14:foregroundMark x1="37778" y1="34268" x2="37778" y2="34268"/>
                        <a14:foregroundMark x1="12275" y1="39252" x2="12275" y2="39252"/>
                        <a14:foregroundMark x1="16931" y1="34579" x2="16931" y2="34579"/>
                        <a14:foregroundMark x1="17566" y1="34268" x2="17884" y2="33956"/>
                        <a14:foregroundMark x1="19577" y1="32710" x2="20741" y2="32087"/>
                        <a14:foregroundMark x1="23280" y1="30530" x2="25291" y2="29283"/>
                        <a14:foregroundMark x1="26984" y1="28349" x2="28571" y2="28349"/>
                        <a14:foregroundMark x1="28889" y1="28037" x2="29841" y2="27414"/>
                        <a14:foregroundMark x1="31958" y1="27103" x2="33545" y2="26480"/>
                        <a14:foregroundMark x1="35661" y1="26480" x2="37037" y2="26480"/>
                        <a14:foregroundMark x1="41164" y1="27726" x2="43915" y2="28037"/>
                        <a14:foregroundMark x1="46772" y1="28349" x2="47831" y2="28660"/>
                        <a14:foregroundMark x1="50159" y1="29283" x2="50794" y2="29283"/>
                        <a14:foregroundMark x1="52804" y1="28349" x2="53439" y2="28349"/>
                        <a14:foregroundMark x1="54180" y1="28037" x2="54180" y2="28037"/>
                        <a14:foregroundMark x1="56085" y1="28037" x2="56931" y2="28037"/>
                        <a14:foregroundMark x1="58942" y1="28037" x2="59683" y2="28037"/>
                        <a14:foregroundMark x1="60952" y1="27414" x2="62011" y2="27414"/>
                        <a14:foregroundMark x1="62963" y1="27414" x2="63915" y2="27414"/>
                        <a14:foregroundMark x1="65291" y1="27103" x2="66138" y2="27103"/>
                        <a14:foregroundMark x1="67513" y1="27103" x2="68042" y2="27103"/>
                        <a14:foregroundMark x1="68360" y1="27414" x2="68360" y2="27414"/>
                        <a14:foregroundMark x1="69312" y1="28660" x2="69841" y2="30218"/>
                        <a14:foregroundMark x1="70053" y1="30218" x2="70053" y2="30218"/>
                        <a14:foregroundMark x1="70688" y1="31464" x2="70688" y2="31464"/>
                        <a14:foregroundMark x1="71746" y1="32087" x2="71746" y2="32087"/>
                        <a14:foregroundMark x1="72063" y1="32087" x2="72063" y2="32087"/>
                        <a14:foregroundMark x1="72169" y1="32087" x2="72169" y2="32087"/>
                        <a14:foregroundMark x1="73016" y1="33956" x2="73439" y2="34579"/>
                        <a14:foregroundMark x1="73757" y1="34579" x2="74392" y2="35826"/>
                        <a14:foregroundMark x1="76190" y1="36449" x2="76190" y2="36449"/>
                        <a14:foregroundMark x1="76825" y1="36449" x2="76825" y2="36449"/>
                        <a14:foregroundMark x1="77672" y1="37072" x2="78201" y2="37383"/>
                        <a14:foregroundMark x1="78519" y1="37695" x2="79683" y2="38006"/>
                        <a14:foregroundMark x1="80847" y1="38318" x2="81270" y2="38629"/>
                        <a14:foregroundMark x1="82857" y1="38629" x2="82857" y2="38629"/>
                        <a14:foregroundMark x1="83280" y1="38629" x2="84233" y2="39875"/>
                        <a14:foregroundMark x1="84444" y1="39875" x2="84444" y2="39875"/>
                        <a14:foregroundMark x1="84868" y1="39875" x2="85608" y2="41121"/>
                        <a14:foregroundMark x1="85820" y1="41433" x2="86243" y2="41433"/>
                        <a14:foregroundMark x1="86667" y1="41433" x2="86667" y2="41433"/>
                        <a14:foregroundMark x1="87090" y1="41433" x2="87090" y2="41433"/>
                        <a14:foregroundMark x1="87407" y1="41433" x2="87407" y2="41433"/>
                        <a14:foregroundMark x1="87619" y1="41433" x2="87196" y2="41121"/>
                        <a14:foregroundMark x1="86561" y1="38629" x2="86561" y2="38629"/>
                        <a14:foregroundMark x1="88466" y1="40187" x2="88466" y2="40187"/>
                        <a14:foregroundMark x1="87937" y1="40187" x2="87937" y2="40187"/>
                      </a14:backgroundRemoval>
                    </a14:imgEffect>
                  </a14:imgLayer>
                </a14:imgProps>
              </a:ext>
              <a:ext uri="{28A0092B-C50C-407E-A947-70E740481C1C}">
                <a14:useLocalDpi xmlns:a14="http://schemas.microsoft.com/office/drawing/2010/main"/>
              </a:ext>
            </a:extLst>
          </a:blip>
          <a:srcRect l="1843" t="22483" r="4688" b="8168"/>
          <a:stretch/>
        </p:blipFill>
        <p:spPr>
          <a:xfrm>
            <a:off x="4038171" y="1664046"/>
            <a:ext cx="3127622" cy="791699"/>
          </a:xfrm>
          <a:prstGeom prst="rect">
            <a:avLst/>
          </a:prstGeom>
        </p:spPr>
      </p:pic>
      <p:grpSp>
        <p:nvGrpSpPr>
          <p:cNvPr id="23" name="Group 22">
            <a:extLst>
              <a:ext uri="{FF2B5EF4-FFF2-40B4-BE49-F238E27FC236}">
                <a16:creationId xmlns:a16="http://schemas.microsoft.com/office/drawing/2014/main" id="{55AB3A6E-2997-BDA2-D147-BA546DD49A8D}"/>
              </a:ext>
            </a:extLst>
          </p:cNvPr>
          <p:cNvGrpSpPr/>
          <p:nvPr/>
        </p:nvGrpSpPr>
        <p:grpSpPr>
          <a:xfrm>
            <a:off x="8128426" y="1234760"/>
            <a:ext cx="2574286" cy="1646780"/>
            <a:chOff x="1503948" y="5270267"/>
            <a:chExt cx="1895842" cy="1200150"/>
          </a:xfrm>
        </p:grpSpPr>
        <p:pic>
          <p:nvPicPr>
            <p:cNvPr id="21" name="Picture 20">
              <a:extLst>
                <a:ext uri="{FF2B5EF4-FFF2-40B4-BE49-F238E27FC236}">
                  <a16:creationId xmlns:a16="http://schemas.microsoft.com/office/drawing/2014/main" id="{542D4C17-3BEE-8754-3842-0DCB95C9B923}"/>
                </a:ext>
              </a:extLst>
            </p:cNvPr>
            <p:cNvPicPr>
              <a:picLocks noChangeAspect="1"/>
            </p:cNvPicPr>
            <p:nvPr/>
          </p:nvPicPr>
          <p:blipFill>
            <a:blip r:embed="rId4"/>
            <a:stretch>
              <a:fillRect/>
            </a:stretch>
          </p:blipFill>
          <p:spPr>
            <a:xfrm>
              <a:off x="1847105" y="5473235"/>
              <a:ext cx="1464333" cy="794215"/>
            </a:xfrm>
            <a:prstGeom prst="ellipse">
              <a:avLst/>
            </a:prstGeom>
            <a:ln>
              <a:noFill/>
            </a:ln>
          </p:spPr>
        </p:pic>
        <p:sp>
          <p:nvSpPr>
            <p:cNvPr id="22" name="Cloud 21">
              <a:extLst>
                <a:ext uri="{FF2B5EF4-FFF2-40B4-BE49-F238E27FC236}">
                  <a16:creationId xmlns:a16="http://schemas.microsoft.com/office/drawing/2014/main" id="{47F7B214-495A-1147-4281-B67B72F1F6A8}"/>
                </a:ext>
              </a:extLst>
            </p:cNvPr>
            <p:cNvSpPr/>
            <p:nvPr/>
          </p:nvSpPr>
          <p:spPr>
            <a:xfrm>
              <a:off x="1503948" y="5270267"/>
              <a:ext cx="1895842" cy="1200150"/>
            </a:xfrm>
            <a:prstGeom prst="cloud">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GB"/>
            </a:p>
          </p:txBody>
        </p:sp>
      </p:grpSp>
      <p:pic>
        <p:nvPicPr>
          <p:cNvPr id="25" name="Picture 24">
            <a:extLst>
              <a:ext uri="{FF2B5EF4-FFF2-40B4-BE49-F238E27FC236}">
                <a16:creationId xmlns:a16="http://schemas.microsoft.com/office/drawing/2014/main" id="{5D075527-B0A1-07FA-AAAF-2436A7E97841}"/>
              </a:ext>
            </a:extLst>
          </p:cNvPr>
          <p:cNvPicPr>
            <a:picLocks noChangeAspect="1"/>
          </p:cNvPicPr>
          <p:nvPr/>
        </p:nvPicPr>
        <p:blipFill>
          <a:blip r:embed="rId5"/>
          <a:stretch>
            <a:fillRect/>
          </a:stretch>
        </p:blipFill>
        <p:spPr>
          <a:xfrm>
            <a:off x="7336795" y="3659545"/>
            <a:ext cx="2602565" cy="1717912"/>
          </a:xfrm>
          <a:prstGeom prst="rect">
            <a:avLst/>
          </a:prstGeom>
        </p:spPr>
      </p:pic>
      <p:pic>
        <p:nvPicPr>
          <p:cNvPr id="29" name="Picture 2" descr="Funnel - Free Tools and utensils icons">
            <a:extLst>
              <a:ext uri="{FF2B5EF4-FFF2-40B4-BE49-F238E27FC236}">
                <a16:creationId xmlns:a16="http://schemas.microsoft.com/office/drawing/2014/main" id="{47504DB6-B08D-C115-579F-306F88B6F91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679" r="20291"/>
          <a:stretch/>
        </p:blipFill>
        <p:spPr bwMode="auto">
          <a:xfrm>
            <a:off x="4400329" y="3706080"/>
            <a:ext cx="956831" cy="1677770"/>
          </a:xfrm>
          <a:prstGeom prst="rect">
            <a:avLst/>
          </a:prstGeom>
          <a:noFill/>
          <a:extLst>
            <a:ext uri="{909E8E84-426E-40DD-AFC4-6F175D3DCCD1}">
              <a14:hiddenFill xmlns:a14="http://schemas.microsoft.com/office/drawing/2010/main">
                <a:solidFill>
                  <a:srgbClr val="FFFFFF"/>
                </a:solidFill>
              </a14:hiddenFill>
            </a:ext>
          </a:extLst>
        </p:spPr>
      </p:pic>
      <p:grpSp>
        <p:nvGrpSpPr>
          <p:cNvPr id="47" name="Group 46">
            <a:extLst>
              <a:ext uri="{FF2B5EF4-FFF2-40B4-BE49-F238E27FC236}">
                <a16:creationId xmlns:a16="http://schemas.microsoft.com/office/drawing/2014/main" id="{53C7248B-8DE3-7610-C391-4E3E3D638E92}"/>
              </a:ext>
            </a:extLst>
          </p:cNvPr>
          <p:cNvGrpSpPr/>
          <p:nvPr/>
        </p:nvGrpSpPr>
        <p:grpSpPr>
          <a:xfrm>
            <a:off x="130894" y="1432876"/>
            <a:ext cx="3081752" cy="2043999"/>
            <a:chOff x="39454" y="233996"/>
            <a:chExt cx="3538952" cy="2470719"/>
          </a:xfrm>
        </p:grpSpPr>
        <p:grpSp>
          <p:nvGrpSpPr>
            <p:cNvPr id="37" name="Group 36">
              <a:extLst>
                <a:ext uri="{FF2B5EF4-FFF2-40B4-BE49-F238E27FC236}">
                  <a16:creationId xmlns:a16="http://schemas.microsoft.com/office/drawing/2014/main" id="{F8DB9056-7314-A32D-689D-8A259CF316D7}"/>
                </a:ext>
              </a:extLst>
            </p:cNvPr>
            <p:cNvGrpSpPr/>
            <p:nvPr/>
          </p:nvGrpSpPr>
          <p:grpSpPr>
            <a:xfrm>
              <a:off x="39454" y="233996"/>
              <a:ext cx="3538952" cy="2470719"/>
              <a:chOff x="-265648" y="494473"/>
              <a:chExt cx="3538952" cy="2470719"/>
            </a:xfrm>
          </p:grpSpPr>
          <p:pic>
            <p:nvPicPr>
              <p:cNvPr id="44" name="Picture 43">
                <a:extLst>
                  <a:ext uri="{FF2B5EF4-FFF2-40B4-BE49-F238E27FC236}">
                    <a16:creationId xmlns:a16="http://schemas.microsoft.com/office/drawing/2014/main" id="{FDFA8E24-1DA0-B64C-FE8F-55FFD1CCC16D}"/>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ackgroundRemoval t="6500" b="83100" l="0" r="78378">
                            <a14:foregroundMark x1="1405" y1="42400" x2="13838" y2="46000"/>
                            <a14:foregroundMark x1="62270" y1="68000" x2="73351" y2="62900"/>
                            <a14:foregroundMark x1="59730" y1="68300" x2="59730" y2="68300"/>
                            <a14:foregroundMark x1="12108" y1="51100" x2="33459" y2="61100"/>
                            <a14:foregroundMark x1="52162" y1="63700" x2="66703" y2="68700"/>
                            <a14:foregroundMark x1="73946" y1="62600" x2="70432" y2="54300"/>
                            <a14:foregroundMark x1="74486" y1="65100" x2="72541" y2="51800"/>
                            <a14:foregroundMark x1="76054" y1="68300" x2="75297" y2="50400"/>
                            <a14:foregroundMark x1="4919" y1="9300" x2="70595" y2="44600"/>
                            <a14:foregroundMark x1="1027" y1="48200" x2="32919" y2="65500"/>
                            <a14:foregroundMark x1="35243" y1="46000" x2="59351" y2="74100"/>
                          </a14:backgroundRemoval>
                        </a14:imgEffect>
                      </a14:imgLayer>
                    </a14:imgProps>
                  </a:ext>
                  <a:ext uri="{28A0092B-C50C-407E-A947-70E740481C1C}">
                    <a14:useLocalDpi xmlns:a14="http://schemas.microsoft.com/office/drawing/2010/main"/>
                  </a:ext>
                </a:extLst>
              </a:blip>
              <a:srcRect r="22879"/>
              <a:stretch/>
            </p:blipFill>
            <p:spPr>
              <a:xfrm flipH="1">
                <a:off x="19049" y="494473"/>
                <a:ext cx="3254255" cy="2280914"/>
              </a:xfrm>
              <a:prstGeom prst="rect">
                <a:avLst/>
              </a:prstGeom>
            </p:spPr>
          </p:pic>
          <p:cxnSp>
            <p:nvCxnSpPr>
              <p:cNvPr id="45" name="Straight Arrow Connector 44">
                <a:extLst>
                  <a:ext uri="{FF2B5EF4-FFF2-40B4-BE49-F238E27FC236}">
                    <a16:creationId xmlns:a16="http://schemas.microsoft.com/office/drawing/2014/main" id="{43A5EAB6-85D2-C72D-3FF3-E656F9051CB7}"/>
                  </a:ext>
                </a:extLst>
              </p:cNvPr>
              <p:cNvCxnSpPr>
                <a:cxnSpLocks/>
              </p:cNvCxnSpPr>
              <p:nvPr/>
            </p:nvCxnSpPr>
            <p:spPr>
              <a:xfrm flipV="1">
                <a:off x="340835" y="1411391"/>
                <a:ext cx="1057951" cy="1553801"/>
              </a:xfrm>
              <a:prstGeom prst="straightConnector1">
                <a:avLst/>
              </a:prstGeom>
              <a:ln w="38100">
                <a:solidFill>
                  <a:srgbClr val="FFC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2BA9463E-4EAE-0E70-4A60-A8D1D1CC0947}"/>
                  </a:ext>
                </a:extLst>
              </p:cNvPr>
              <p:cNvSpPr txBox="1"/>
              <p:nvPr/>
            </p:nvSpPr>
            <p:spPr>
              <a:xfrm rot="20661152">
                <a:off x="-265648" y="722229"/>
                <a:ext cx="3173669" cy="409233"/>
              </a:xfrm>
              <a:prstGeom prst="rect">
                <a:avLst/>
              </a:prstGeom>
              <a:noFill/>
            </p:spPr>
            <p:txBody>
              <a:bodyPr wrap="square" lIns="91440" tIns="45720" rIns="91440" bIns="45720" rtlCol="0" anchor="t">
                <a:spAutoFit/>
              </a:bodyPr>
              <a:lstStyle/>
              <a:p>
                <a:pPr algn="ctr"/>
                <a:r>
                  <a:rPr lang="en-GB" sz="1600" dirty="0">
                    <a:solidFill>
                      <a:srgbClr val="7030A0"/>
                    </a:solidFill>
                    <a:latin typeface="Arial Narrow"/>
                  </a:rPr>
                  <a:t>Positrons detected</a:t>
                </a:r>
              </a:p>
            </p:txBody>
          </p:sp>
        </p:grpSp>
        <p:pic>
          <p:nvPicPr>
            <p:cNvPr id="38" name="Picture 37">
              <a:extLst>
                <a:ext uri="{FF2B5EF4-FFF2-40B4-BE49-F238E27FC236}">
                  <a16:creationId xmlns:a16="http://schemas.microsoft.com/office/drawing/2014/main" id="{2F2D5B28-34F7-0623-408F-A97DA20E529E}"/>
                </a:ext>
              </a:extLst>
            </p:cNvPr>
            <p:cNvPicPr>
              <a:picLocks noChangeAspect="1"/>
            </p:cNvPicPr>
            <p:nvPr/>
          </p:nvPicPr>
          <p:blipFill>
            <a:blip r:embed="rId9"/>
            <a:stretch>
              <a:fillRect/>
            </a:stretch>
          </p:blipFill>
          <p:spPr>
            <a:xfrm>
              <a:off x="634550" y="2332961"/>
              <a:ext cx="255231" cy="291552"/>
            </a:xfrm>
            <a:prstGeom prst="rect">
              <a:avLst/>
            </a:prstGeom>
          </p:spPr>
        </p:pic>
        <p:pic>
          <p:nvPicPr>
            <p:cNvPr id="39" name="Picture 38">
              <a:extLst>
                <a:ext uri="{FF2B5EF4-FFF2-40B4-BE49-F238E27FC236}">
                  <a16:creationId xmlns:a16="http://schemas.microsoft.com/office/drawing/2014/main" id="{37D9CAF5-225D-D47F-75EF-FE66ED85CAB5}"/>
                </a:ext>
              </a:extLst>
            </p:cNvPr>
            <p:cNvPicPr>
              <a:picLocks noChangeAspect="1"/>
            </p:cNvPicPr>
            <p:nvPr/>
          </p:nvPicPr>
          <p:blipFill>
            <a:blip r:embed="rId9"/>
            <a:stretch>
              <a:fillRect/>
            </a:stretch>
          </p:blipFill>
          <p:spPr>
            <a:xfrm>
              <a:off x="946051" y="2041409"/>
              <a:ext cx="255231" cy="291552"/>
            </a:xfrm>
            <a:prstGeom prst="rect">
              <a:avLst/>
            </a:prstGeom>
          </p:spPr>
        </p:pic>
        <p:pic>
          <p:nvPicPr>
            <p:cNvPr id="40" name="Picture 39">
              <a:extLst>
                <a:ext uri="{FF2B5EF4-FFF2-40B4-BE49-F238E27FC236}">
                  <a16:creationId xmlns:a16="http://schemas.microsoft.com/office/drawing/2014/main" id="{48C929CA-307E-EF0A-A000-94DA994F85CD}"/>
                </a:ext>
              </a:extLst>
            </p:cNvPr>
            <p:cNvPicPr>
              <a:picLocks noChangeAspect="1"/>
            </p:cNvPicPr>
            <p:nvPr/>
          </p:nvPicPr>
          <p:blipFill>
            <a:blip r:embed="rId9"/>
            <a:stretch>
              <a:fillRect/>
            </a:stretch>
          </p:blipFill>
          <p:spPr>
            <a:xfrm>
              <a:off x="1400982" y="1308955"/>
              <a:ext cx="255231" cy="291552"/>
            </a:xfrm>
            <a:prstGeom prst="rect">
              <a:avLst/>
            </a:prstGeom>
          </p:spPr>
        </p:pic>
        <p:pic>
          <p:nvPicPr>
            <p:cNvPr id="41" name="Picture 40">
              <a:extLst>
                <a:ext uri="{FF2B5EF4-FFF2-40B4-BE49-F238E27FC236}">
                  <a16:creationId xmlns:a16="http://schemas.microsoft.com/office/drawing/2014/main" id="{304A8139-328F-C3CF-7FF6-214943011D9A}"/>
                </a:ext>
              </a:extLst>
            </p:cNvPr>
            <p:cNvPicPr>
              <a:picLocks noChangeAspect="1"/>
            </p:cNvPicPr>
            <p:nvPr/>
          </p:nvPicPr>
          <p:blipFill>
            <a:blip r:embed="rId9"/>
            <a:stretch>
              <a:fillRect/>
            </a:stretch>
          </p:blipFill>
          <p:spPr>
            <a:xfrm>
              <a:off x="1234559" y="1757858"/>
              <a:ext cx="255231" cy="291552"/>
            </a:xfrm>
            <a:prstGeom prst="rect">
              <a:avLst/>
            </a:prstGeom>
          </p:spPr>
        </p:pic>
        <p:pic>
          <p:nvPicPr>
            <p:cNvPr id="42" name="Picture 41">
              <a:extLst>
                <a:ext uri="{FF2B5EF4-FFF2-40B4-BE49-F238E27FC236}">
                  <a16:creationId xmlns:a16="http://schemas.microsoft.com/office/drawing/2014/main" id="{1832A76F-46B3-DD12-6AD0-96B04E15C830}"/>
                </a:ext>
              </a:extLst>
            </p:cNvPr>
            <p:cNvPicPr>
              <a:picLocks noChangeAspect="1"/>
            </p:cNvPicPr>
            <p:nvPr/>
          </p:nvPicPr>
          <p:blipFill>
            <a:blip r:embed="rId9"/>
            <a:stretch>
              <a:fillRect/>
            </a:stretch>
          </p:blipFill>
          <p:spPr>
            <a:xfrm>
              <a:off x="996085" y="1506176"/>
              <a:ext cx="255231" cy="291552"/>
            </a:xfrm>
            <a:prstGeom prst="rect">
              <a:avLst/>
            </a:prstGeom>
          </p:spPr>
        </p:pic>
        <p:pic>
          <p:nvPicPr>
            <p:cNvPr id="43" name="Picture 42">
              <a:extLst>
                <a:ext uri="{FF2B5EF4-FFF2-40B4-BE49-F238E27FC236}">
                  <a16:creationId xmlns:a16="http://schemas.microsoft.com/office/drawing/2014/main" id="{6C573666-7F3F-40AE-C115-0C7B32399C78}"/>
                </a:ext>
              </a:extLst>
            </p:cNvPr>
            <p:cNvPicPr>
              <a:picLocks noChangeAspect="1"/>
            </p:cNvPicPr>
            <p:nvPr/>
          </p:nvPicPr>
          <p:blipFill>
            <a:blip r:embed="rId9"/>
            <a:stretch>
              <a:fillRect/>
            </a:stretch>
          </p:blipFill>
          <p:spPr>
            <a:xfrm>
              <a:off x="682876" y="1939234"/>
              <a:ext cx="255231" cy="291552"/>
            </a:xfrm>
            <a:prstGeom prst="rect">
              <a:avLst/>
            </a:prstGeom>
          </p:spPr>
        </p:pic>
      </p:grpSp>
      <p:grpSp>
        <p:nvGrpSpPr>
          <p:cNvPr id="50" name="Group 49">
            <a:extLst>
              <a:ext uri="{FF2B5EF4-FFF2-40B4-BE49-F238E27FC236}">
                <a16:creationId xmlns:a16="http://schemas.microsoft.com/office/drawing/2014/main" id="{65E51A16-9F6E-21B9-48C5-9F74B2438FFC}"/>
              </a:ext>
            </a:extLst>
          </p:cNvPr>
          <p:cNvGrpSpPr/>
          <p:nvPr/>
        </p:nvGrpSpPr>
        <p:grpSpPr>
          <a:xfrm>
            <a:off x="667150" y="3769980"/>
            <a:ext cx="2008005" cy="1488017"/>
            <a:chOff x="961790" y="3698860"/>
            <a:chExt cx="2008005" cy="1488017"/>
          </a:xfrm>
        </p:grpSpPr>
        <p:pic>
          <p:nvPicPr>
            <p:cNvPr id="35" name="Picture 34" descr="A graph of a function&#10;&#10;Description automatically generated">
              <a:extLst>
                <a:ext uri="{FF2B5EF4-FFF2-40B4-BE49-F238E27FC236}">
                  <a16:creationId xmlns:a16="http://schemas.microsoft.com/office/drawing/2014/main" id="{A920DBFC-9277-399C-A357-CE2711B0616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61790" y="3698860"/>
              <a:ext cx="2008005" cy="1488017"/>
            </a:xfrm>
            <a:prstGeom prst="rect">
              <a:avLst/>
            </a:prstGeom>
          </p:spPr>
        </p:pic>
        <p:pic>
          <p:nvPicPr>
            <p:cNvPr id="48" name="Picture 47" descr="A logo with black text&#10;&#10;Description automatically generated">
              <a:extLst>
                <a:ext uri="{FF2B5EF4-FFF2-40B4-BE49-F238E27FC236}">
                  <a16:creationId xmlns:a16="http://schemas.microsoft.com/office/drawing/2014/main" id="{18A99F6B-1AA8-4E56-E207-88DA6CDD17DF}"/>
                </a:ext>
              </a:extLst>
            </p:cNvPr>
            <p:cNvPicPr>
              <a:picLocks noChangeAspect="1"/>
            </p:cNvPicPr>
            <p:nvPr/>
          </p:nvPicPr>
          <p:blipFill>
            <a:blip r:embed="rId11"/>
            <a:stretch>
              <a:fillRect/>
            </a:stretch>
          </p:blipFill>
          <p:spPr>
            <a:xfrm>
              <a:off x="1513205" y="3844925"/>
              <a:ext cx="895350" cy="590550"/>
            </a:xfrm>
            <a:prstGeom prst="rect">
              <a:avLst/>
            </a:prstGeom>
          </p:spPr>
        </p:pic>
        <p:pic>
          <p:nvPicPr>
            <p:cNvPr id="49" name="Picture 48" descr="A purple and green logo&#10;&#10;Description automatically generated">
              <a:extLst>
                <a:ext uri="{FF2B5EF4-FFF2-40B4-BE49-F238E27FC236}">
                  <a16:creationId xmlns:a16="http://schemas.microsoft.com/office/drawing/2014/main" id="{90D2603E-2324-158A-E9B8-4D9032535910}"/>
                </a:ext>
              </a:extLst>
            </p:cNvPr>
            <p:cNvPicPr>
              <a:picLocks noChangeAspect="1"/>
            </p:cNvPicPr>
            <p:nvPr/>
          </p:nvPicPr>
          <p:blipFill>
            <a:blip r:embed="rId12"/>
            <a:stretch>
              <a:fillRect/>
            </a:stretch>
          </p:blipFill>
          <p:spPr>
            <a:xfrm>
              <a:off x="2228533" y="4363085"/>
              <a:ext cx="561975" cy="590550"/>
            </a:xfrm>
            <a:prstGeom prst="rect">
              <a:avLst/>
            </a:prstGeom>
          </p:spPr>
        </p:pic>
      </p:grpSp>
      <p:sp>
        <p:nvSpPr>
          <p:cNvPr id="51" name="Arrow: Right 50">
            <a:extLst>
              <a:ext uri="{FF2B5EF4-FFF2-40B4-BE49-F238E27FC236}">
                <a16:creationId xmlns:a16="http://schemas.microsoft.com/office/drawing/2014/main" id="{3CFFCEAA-92B9-1388-05D5-B1720B8DDFD0}"/>
              </a:ext>
            </a:extLst>
          </p:cNvPr>
          <p:cNvSpPr/>
          <p:nvPr/>
        </p:nvSpPr>
        <p:spPr>
          <a:xfrm>
            <a:off x="3352451" y="1861601"/>
            <a:ext cx="711200" cy="538480"/>
          </a:xfrm>
          <a:prstGeom prst="rightArrow">
            <a:avLst/>
          </a:prstGeom>
          <a:solidFill>
            <a:srgbClr val="ED7D31"/>
          </a:solidFill>
          <a:ln>
            <a:solidFill>
              <a:srgbClr val="FF9D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Arrow: Right 52">
            <a:extLst>
              <a:ext uri="{FF2B5EF4-FFF2-40B4-BE49-F238E27FC236}">
                <a16:creationId xmlns:a16="http://schemas.microsoft.com/office/drawing/2014/main" id="{58817539-1C62-480A-490E-54793CD9B6D4}"/>
              </a:ext>
            </a:extLst>
          </p:cNvPr>
          <p:cNvSpPr/>
          <p:nvPr/>
        </p:nvSpPr>
        <p:spPr>
          <a:xfrm>
            <a:off x="7335171" y="1881920"/>
            <a:ext cx="701040" cy="568960"/>
          </a:xfrm>
          <a:prstGeom prst="rightArrow">
            <a:avLst/>
          </a:prstGeom>
          <a:solidFill>
            <a:srgbClr val="ED7D31"/>
          </a:solidFill>
          <a:ln>
            <a:solidFill>
              <a:srgbClr val="FF9D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Arrow: Right 53">
            <a:extLst>
              <a:ext uri="{FF2B5EF4-FFF2-40B4-BE49-F238E27FC236}">
                <a16:creationId xmlns:a16="http://schemas.microsoft.com/office/drawing/2014/main" id="{310D990E-1798-CA66-5DDE-AA843E84C6FB}"/>
              </a:ext>
            </a:extLst>
          </p:cNvPr>
          <p:cNvSpPr/>
          <p:nvPr/>
        </p:nvSpPr>
        <p:spPr>
          <a:xfrm rot="5400000">
            <a:off x="9153811" y="2999520"/>
            <a:ext cx="660400" cy="579120"/>
          </a:xfrm>
          <a:prstGeom prst="rightArrow">
            <a:avLst/>
          </a:prstGeom>
          <a:solidFill>
            <a:srgbClr val="ED7D31"/>
          </a:solidFill>
          <a:ln>
            <a:solidFill>
              <a:srgbClr val="FF9D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Arrow: Right 54">
            <a:extLst>
              <a:ext uri="{FF2B5EF4-FFF2-40B4-BE49-F238E27FC236}">
                <a16:creationId xmlns:a16="http://schemas.microsoft.com/office/drawing/2014/main" id="{69C724D0-FC27-2370-87AE-A40AE51F92DC}"/>
              </a:ext>
            </a:extLst>
          </p:cNvPr>
          <p:cNvSpPr/>
          <p:nvPr/>
        </p:nvSpPr>
        <p:spPr>
          <a:xfrm rot="10800000">
            <a:off x="6278531" y="4228880"/>
            <a:ext cx="660400" cy="579120"/>
          </a:xfrm>
          <a:prstGeom prst="rightArrow">
            <a:avLst/>
          </a:prstGeom>
          <a:solidFill>
            <a:srgbClr val="ED7D31"/>
          </a:solidFill>
          <a:ln>
            <a:solidFill>
              <a:srgbClr val="FF9D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Arrow: Right 55">
            <a:extLst>
              <a:ext uri="{FF2B5EF4-FFF2-40B4-BE49-F238E27FC236}">
                <a16:creationId xmlns:a16="http://schemas.microsoft.com/office/drawing/2014/main" id="{4FF86BFE-A49E-854E-811F-D542808593B6}"/>
              </a:ext>
            </a:extLst>
          </p:cNvPr>
          <p:cNvSpPr/>
          <p:nvPr/>
        </p:nvSpPr>
        <p:spPr>
          <a:xfrm rot="10800000">
            <a:off x="2874931" y="4228880"/>
            <a:ext cx="660400" cy="579120"/>
          </a:xfrm>
          <a:prstGeom prst="rightArrow">
            <a:avLst/>
          </a:prstGeom>
          <a:solidFill>
            <a:srgbClr val="ED7D31"/>
          </a:solidFill>
          <a:ln>
            <a:solidFill>
              <a:srgbClr val="FF9D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BC17ABC0-239B-E5D3-D3F5-8FF1C4C92341}"/>
              </a:ext>
            </a:extLst>
          </p:cNvPr>
          <p:cNvSpPr txBox="1"/>
          <p:nvPr/>
        </p:nvSpPr>
        <p:spPr>
          <a:xfrm>
            <a:off x="4882700" y="2519394"/>
            <a:ext cx="156308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Roboto"/>
                <a:cs typeface="Roboto"/>
              </a:rPr>
              <a:t>NI DAQ 121</a:t>
            </a:r>
            <a:endParaRPr lang="en-US" dirty="0"/>
          </a:p>
        </p:txBody>
      </p:sp>
      <p:sp>
        <p:nvSpPr>
          <p:cNvPr id="59" name="TextBox 58">
            <a:extLst>
              <a:ext uri="{FF2B5EF4-FFF2-40B4-BE49-F238E27FC236}">
                <a16:creationId xmlns:a16="http://schemas.microsoft.com/office/drawing/2014/main" id="{776F2A8D-0DC5-CE21-B828-D04554A26D1C}"/>
              </a:ext>
            </a:extLst>
          </p:cNvPr>
          <p:cNvSpPr txBox="1"/>
          <p:nvPr/>
        </p:nvSpPr>
        <p:spPr>
          <a:xfrm>
            <a:off x="4138792" y="1364891"/>
            <a:ext cx="304763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rgbClr val="7030A0"/>
                </a:solidFill>
                <a:ea typeface="Roboto"/>
                <a:cs typeface="Roboto"/>
              </a:rPr>
              <a:t>Signals streamed to a broker</a:t>
            </a:r>
          </a:p>
        </p:txBody>
      </p:sp>
      <p:sp>
        <p:nvSpPr>
          <p:cNvPr id="60" name="TextBox 59">
            <a:extLst>
              <a:ext uri="{FF2B5EF4-FFF2-40B4-BE49-F238E27FC236}">
                <a16:creationId xmlns:a16="http://schemas.microsoft.com/office/drawing/2014/main" id="{62541611-D125-FC3F-F845-AEE5D440E97C}"/>
              </a:ext>
            </a:extLst>
          </p:cNvPr>
          <p:cNvSpPr txBox="1"/>
          <p:nvPr/>
        </p:nvSpPr>
        <p:spPr>
          <a:xfrm>
            <a:off x="7877672" y="5378091"/>
            <a:ext cx="189955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rgbClr val="7030A0"/>
                </a:solidFill>
                <a:ea typeface="Roboto"/>
                <a:cs typeface="Roboto"/>
              </a:rPr>
              <a:t>Event formation</a:t>
            </a:r>
            <a:endParaRPr lang="en-US" dirty="0"/>
          </a:p>
        </p:txBody>
      </p:sp>
      <p:sp>
        <p:nvSpPr>
          <p:cNvPr id="61" name="TextBox 60">
            <a:extLst>
              <a:ext uri="{FF2B5EF4-FFF2-40B4-BE49-F238E27FC236}">
                <a16:creationId xmlns:a16="http://schemas.microsoft.com/office/drawing/2014/main" id="{4B361590-B7D1-873D-46DB-F6E27A12571D}"/>
              </a:ext>
            </a:extLst>
          </p:cNvPr>
          <p:cNvSpPr txBox="1"/>
          <p:nvPr/>
        </p:nvSpPr>
        <p:spPr>
          <a:xfrm>
            <a:off x="3488552" y="5378091"/>
            <a:ext cx="279363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rgbClr val="7030A0"/>
                </a:solidFill>
                <a:ea typeface="Roboto"/>
                <a:cs typeface="Roboto"/>
              </a:rPr>
              <a:t>Event filtering to histograms</a:t>
            </a:r>
          </a:p>
        </p:txBody>
      </p:sp>
      <p:sp>
        <p:nvSpPr>
          <p:cNvPr id="62" name="TextBox 61">
            <a:extLst>
              <a:ext uri="{FF2B5EF4-FFF2-40B4-BE49-F238E27FC236}">
                <a16:creationId xmlns:a16="http://schemas.microsoft.com/office/drawing/2014/main" id="{64686D04-0AA4-7F07-D83E-3E9518B43BE5}"/>
              </a:ext>
            </a:extLst>
          </p:cNvPr>
          <p:cNvSpPr txBox="1"/>
          <p:nvPr/>
        </p:nvSpPr>
        <p:spPr>
          <a:xfrm>
            <a:off x="846952" y="5378091"/>
            <a:ext cx="181827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err="1">
                <a:solidFill>
                  <a:srgbClr val="7030A0"/>
                </a:solidFill>
                <a:ea typeface="Roboto"/>
                <a:cs typeface="Roboto"/>
              </a:rPr>
              <a:t>analyse</a:t>
            </a:r>
            <a:r>
              <a:rPr lang="en-US" sz="1600" dirty="0">
                <a:solidFill>
                  <a:srgbClr val="7030A0"/>
                </a:solidFill>
                <a:ea typeface="Roboto"/>
                <a:cs typeface="Roboto"/>
              </a:rPr>
              <a:t> as today!</a:t>
            </a:r>
          </a:p>
        </p:txBody>
      </p:sp>
      <p:sp>
        <p:nvSpPr>
          <p:cNvPr id="64" name="TextBox 63">
            <a:extLst>
              <a:ext uri="{FF2B5EF4-FFF2-40B4-BE49-F238E27FC236}">
                <a16:creationId xmlns:a16="http://schemas.microsoft.com/office/drawing/2014/main" id="{F6A94ACF-D611-BAA8-5176-04B75C4C9526}"/>
              </a:ext>
            </a:extLst>
          </p:cNvPr>
          <p:cNvSpPr txBox="1"/>
          <p:nvPr/>
        </p:nvSpPr>
        <p:spPr>
          <a:xfrm>
            <a:off x="280637" y="5904254"/>
            <a:ext cx="1135703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n-US" sz="2000" dirty="0">
                <a:solidFill>
                  <a:srgbClr val="003088"/>
                </a:solidFill>
                <a:ea typeface="Roboto"/>
                <a:cs typeface="Roboto"/>
              </a:rPr>
              <a:t>Event formation can be as simple as peak finding or implement more advanced digital signal processing. Event filtering allows selection of events that are important for analysis. </a:t>
            </a:r>
            <a:endParaRPr lang="en-US" dirty="0"/>
          </a:p>
        </p:txBody>
      </p:sp>
    </p:spTree>
    <p:extLst>
      <p:ext uri="{BB962C8B-B14F-4D97-AF65-F5344CB8AC3E}">
        <p14:creationId xmlns:p14="http://schemas.microsoft.com/office/powerpoint/2010/main" val="1917426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5B817-D2C7-1BF0-4AD2-B0724D48B8D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8437B4B-D987-42E8-BCE4-06D51796B29B}"/>
              </a:ext>
            </a:extLst>
          </p:cNvPr>
          <p:cNvSpPr/>
          <p:nvPr/>
        </p:nvSpPr>
        <p:spPr>
          <a:xfrm>
            <a:off x="114171" y="5701356"/>
            <a:ext cx="5970588" cy="9995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200D367-169C-B234-7C74-E58AC4D6C0D9}"/>
              </a:ext>
            </a:extLst>
          </p:cNvPr>
          <p:cNvSpPr txBox="1"/>
          <p:nvPr/>
        </p:nvSpPr>
        <p:spPr>
          <a:xfrm>
            <a:off x="231543" y="27239"/>
            <a:ext cx="709294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From </a:t>
            </a:r>
            <a:r>
              <a:rPr lang="en-GB" sz="3600" err="1">
                <a:solidFill>
                  <a:srgbClr val="003088"/>
                </a:solidFill>
                <a:latin typeface="Moderat Medium"/>
                <a:ea typeface="Roboto"/>
                <a:cs typeface="Roboto"/>
              </a:rPr>
              <a:t>MuSR</a:t>
            </a:r>
            <a:r>
              <a:rPr lang="en-GB" sz="3600">
                <a:solidFill>
                  <a:srgbClr val="003088"/>
                </a:solidFill>
                <a:latin typeface="Moderat Medium"/>
                <a:ea typeface="Roboto"/>
                <a:cs typeface="Roboto"/>
              </a:rPr>
              <a:t> to Super-</a:t>
            </a:r>
            <a:r>
              <a:rPr lang="en-GB" sz="3600" err="1">
                <a:solidFill>
                  <a:srgbClr val="003088"/>
                </a:solidFill>
                <a:latin typeface="Moderat Medium"/>
                <a:ea typeface="Roboto"/>
                <a:cs typeface="Roboto"/>
              </a:rPr>
              <a:t>MuSR</a:t>
            </a:r>
            <a:endParaRPr lang="en-US" err="1"/>
          </a:p>
        </p:txBody>
      </p:sp>
      <p:pic>
        <p:nvPicPr>
          <p:cNvPr id="3" name="Picture 2" descr="A machine with wires and cables&#10;&#10;Description automatically generated">
            <a:extLst>
              <a:ext uri="{FF2B5EF4-FFF2-40B4-BE49-F238E27FC236}">
                <a16:creationId xmlns:a16="http://schemas.microsoft.com/office/drawing/2014/main" id="{A01E2819-90B9-24C2-DE82-1CEF23815BCF}"/>
              </a:ext>
            </a:extLst>
          </p:cNvPr>
          <p:cNvPicPr>
            <a:picLocks noChangeAspect="1"/>
          </p:cNvPicPr>
          <p:nvPr/>
        </p:nvPicPr>
        <p:blipFill>
          <a:blip r:embed="rId2"/>
          <a:stretch>
            <a:fillRect/>
          </a:stretch>
        </p:blipFill>
        <p:spPr>
          <a:xfrm>
            <a:off x="6575725" y="675975"/>
            <a:ext cx="4219575" cy="3171825"/>
          </a:xfrm>
          <a:prstGeom prst="rect">
            <a:avLst/>
          </a:prstGeom>
        </p:spPr>
      </p:pic>
      <p:pic>
        <p:nvPicPr>
          <p:cNvPr id="9" name="Picture 8" descr="A collage of several machines&#10;&#10;Description automatically generated">
            <a:extLst>
              <a:ext uri="{FF2B5EF4-FFF2-40B4-BE49-F238E27FC236}">
                <a16:creationId xmlns:a16="http://schemas.microsoft.com/office/drawing/2014/main" id="{86E47561-CA5E-463A-4768-F6FDC3E50F2F}"/>
              </a:ext>
            </a:extLst>
          </p:cNvPr>
          <p:cNvPicPr>
            <a:picLocks noChangeAspect="1"/>
          </p:cNvPicPr>
          <p:nvPr/>
        </p:nvPicPr>
        <p:blipFill>
          <a:blip r:embed="rId3"/>
          <a:srcRect l="34639" r="40639" b="66924"/>
          <a:stretch>
            <a:fillRect/>
          </a:stretch>
        </p:blipFill>
        <p:spPr>
          <a:xfrm>
            <a:off x="737270" y="819096"/>
            <a:ext cx="3405386" cy="2898867"/>
          </a:xfrm>
          <a:prstGeom prst="rect">
            <a:avLst/>
          </a:prstGeom>
        </p:spPr>
      </p:pic>
      <p:sp>
        <p:nvSpPr>
          <p:cNvPr id="10" name="Arrow: Right 9">
            <a:extLst>
              <a:ext uri="{FF2B5EF4-FFF2-40B4-BE49-F238E27FC236}">
                <a16:creationId xmlns:a16="http://schemas.microsoft.com/office/drawing/2014/main" id="{33093FB5-7A7D-F062-42EE-367829E15FB2}"/>
              </a:ext>
            </a:extLst>
          </p:cNvPr>
          <p:cNvSpPr/>
          <p:nvPr/>
        </p:nvSpPr>
        <p:spPr>
          <a:xfrm>
            <a:off x="4679908" y="1809580"/>
            <a:ext cx="1727232" cy="752617"/>
          </a:xfrm>
          <a:prstGeom prst="rightArrow">
            <a:avLst/>
          </a:prstGeom>
          <a:solidFill>
            <a:schemeClr val="accent2">
              <a:lumMod val="40000"/>
              <a:lumOff val="6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6" name="Table 15">
            <a:extLst>
              <a:ext uri="{FF2B5EF4-FFF2-40B4-BE49-F238E27FC236}">
                <a16:creationId xmlns:a16="http://schemas.microsoft.com/office/drawing/2014/main" id="{CDC03136-03B9-B62B-21C6-1FE4524761B4}"/>
              </a:ext>
            </a:extLst>
          </p:cNvPr>
          <p:cNvGraphicFramePr>
            <a:graphicFrameLocks noGrp="1"/>
          </p:cNvGraphicFramePr>
          <p:nvPr>
            <p:extLst>
              <p:ext uri="{D42A27DB-BD31-4B8C-83A1-F6EECF244321}">
                <p14:modId xmlns:p14="http://schemas.microsoft.com/office/powerpoint/2010/main" val="4069301584"/>
              </p:ext>
            </p:extLst>
          </p:nvPr>
        </p:nvGraphicFramePr>
        <p:xfrm>
          <a:off x="569088" y="3848582"/>
          <a:ext cx="9953625" cy="2854895"/>
        </p:xfrm>
        <a:graphic>
          <a:graphicData uri="http://schemas.openxmlformats.org/drawingml/2006/table">
            <a:tbl>
              <a:tblPr bandRow="1">
                <a:tableStyleId>{5C22544A-7EE6-4342-B048-85BDC9FD1C3A}</a:tableStyleId>
              </a:tblPr>
              <a:tblGrid>
                <a:gridCol w="4933950">
                  <a:extLst>
                    <a:ext uri="{9D8B030D-6E8A-4147-A177-3AD203B41FA5}">
                      <a16:colId xmlns:a16="http://schemas.microsoft.com/office/drawing/2014/main" val="3022939719"/>
                    </a:ext>
                  </a:extLst>
                </a:gridCol>
                <a:gridCol w="2486025">
                  <a:extLst>
                    <a:ext uri="{9D8B030D-6E8A-4147-A177-3AD203B41FA5}">
                      <a16:colId xmlns:a16="http://schemas.microsoft.com/office/drawing/2014/main" val="569444804"/>
                    </a:ext>
                  </a:extLst>
                </a:gridCol>
                <a:gridCol w="2533650">
                  <a:extLst>
                    <a:ext uri="{9D8B030D-6E8A-4147-A177-3AD203B41FA5}">
                      <a16:colId xmlns:a16="http://schemas.microsoft.com/office/drawing/2014/main" val="1017141250"/>
                    </a:ext>
                  </a:extLst>
                </a:gridCol>
              </a:tblGrid>
              <a:tr h="477455">
                <a:tc>
                  <a:txBody>
                    <a:bodyPr/>
                    <a:lstStyle/>
                    <a:p>
                      <a:pPr fontAlgn="ctr">
                        <a:buNone/>
                      </a:pPr>
                      <a:endParaRPr lang="en-GB" sz="2000">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err="1">
                          <a:solidFill>
                            <a:srgbClr val="003088"/>
                          </a:solidFill>
                          <a:effectLst/>
                          <a:latin typeface="Roboto"/>
                        </a:rPr>
                        <a:t>MuSR</a:t>
                      </a:r>
                      <a:endParaRPr lang="en-GB" sz="2000" b="0" i="0" err="1">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Super-</a:t>
                      </a:r>
                      <a:r>
                        <a:rPr lang="en-GB" sz="2000" b="0" i="0" err="1">
                          <a:solidFill>
                            <a:srgbClr val="003088"/>
                          </a:solidFill>
                          <a:effectLst/>
                          <a:latin typeface="Roboto"/>
                        </a:rPr>
                        <a:t>MuSR</a:t>
                      </a:r>
                      <a:endParaRPr lang="en-GB" sz="2000" b="0" i="0" err="1">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1634891"/>
                  </a:ext>
                </a:extLst>
              </a:tr>
              <a:tr h="361950">
                <a:tc>
                  <a:txBody>
                    <a:bodyPr/>
                    <a:lstStyle/>
                    <a:p>
                      <a:pPr marL="0" indent="0" algn="l" fontAlgn="base">
                        <a:buNone/>
                      </a:pPr>
                      <a:r>
                        <a:rPr lang="en-GB" sz="2000" b="0" i="0">
                          <a:solidFill>
                            <a:srgbClr val="003088"/>
                          </a:solidFill>
                          <a:effectLst/>
                          <a:latin typeface="Roboto"/>
                        </a:rPr>
                        <a:t>Detectors</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64</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960</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628830"/>
                  </a:ext>
                </a:extLst>
              </a:tr>
              <a:tr h="361950">
                <a:tc>
                  <a:txBody>
                    <a:bodyPr/>
                    <a:lstStyle/>
                    <a:p>
                      <a:pPr marL="0" indent="0" algn="l" fontAlgn="base">
                        <a:buNone/>
                      </a:pPr>
                      <a:r>
                        <a:rPr lang="en-GB" sz="2000" b="0" i="0">
                          <a:solidFill>
                            <a:srgbClr val="003088"/>
                          </a:solidFill>
                          <a:effectLst/>
                          <a:latin typeface="Roboto"/>
                        </a:rPr>
                        <a:t>Solid angle coverage (of sphere)</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40%</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80%</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3636865"/>
                  </a:ext>
                </a:extLst>
              </a:tr>
              <a:tr h="361950">
                <a:tc>
                  <a:txBody>
                    <a:bodyPr/>
                    <a:lstStyle/>
                    <a:p>
                      <a:pPr marL="0" indent="0" algn="l" fontAlgn="base">
                        <a:buNone/>
                      </a:pPr>
                      <a:r>
                        <a:rPr lang="en-GB" sz="2000" b="0" i="0">
                          <a:solidFill>
                            <a:srgbClr val="003088"/>
                          </a:solidFill>
                          <a:effectLst/>
                          <a:latin typeface="Roboto"/>
                        </a:rPr>
                        <a:t>Count rate (</a:t>
                      </a:r>
                      <a:r>
                        <a:rPr lang="en-GB" sz="2000" b="0" i="0" err="1">
                          <a:solidFill>
                            <a:srgbClr val="003088"/>
                          </a:solidFill>
                          <a:effectLst/>
                          <a:latin typeface="Roboto"/>
                        </a:rPr>
                        <a:t>MEv</a:t>
                      </a:r>
                      <a:r>
                        <a:rPr lang="en-GB" sz="2000" b="0" i="0">
                          <a:solidFill>
                            <a:srgbClr val="003088"/>
                          </a:solidFill>
                          <a:effectLst/>
                          <a:latin typeface="Roboto"/>
                        </a:rPr>
                        <a:t>/h)</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70</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~1400</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9479878"/>
                  </a:ext>
                </a:extLst>
              </a:tr>
              <a:tr h="361950">
                <a:tc>
                  <a:txBody>
                    <a:bodyPr/>
                    <a:lstStyle/>
                    <a:p>
                      <a:pPr marL="0" indent="0" algn="l" fontAlgn="base">
                        <a:buNone/>
                      </a:pPr>
                      <a:r>
                        <a:rPr lang="en-GB" sz="2000" b="0" i="0">
                          <a:solidFill>
                            <a:srgbClr val="003088"/>
                          </a:solidFill>
                          <a:effectLst/>
                          <a:latin typeface="Roboto"/>
                        </a:rPr>
                        <a:t>Maximum frequency (field)</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8MHz (0.06T)</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~80MHz (0.6T)</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0826008"/>
                  </a:ext>
                </a:extLst>
              </a:tr>
              <a:tr h="361950">
                <a:tc>
                  <a:txBody>
                    <a:bodyPr/>
                    <a:lstStyle/>
                    <a:p>
                      <a:pPr marL="0" indent="0" algn="l" fontAlgn="base">
                        <a:buNone/>
                      </a:pPr>
                      <a:r>
                        <a:rPr lang="en-GB" sz="2000" b="0" i="0">
                          <a:solidFill>
                            <a:srgbClr val="003088"/>
                          </a:solidFill>
                          <a:effectLst/>
                          <a:latin typeface="Roboto"/>
                        </a:rPr>
                        <a:t>Spin rotation</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None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 0 to 75°</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2238160"/>
                  </a:ext>
                </a:extLst>
              </a:tr>
              <a:tr h="361950">
                <a:tc>
                  <a:txBody>
                    <a:bodyPr/>
                    <a:lstStyle/>
                    <a:p>
                      <a:pPr marL="0" indent="0" algn="l" fontAlgn="base">
                        <a:buNone/>
                      </a:pPr>
                      <a:r>
                        <a:rPr lang="en-GB" sz="2000" b="0" i="0">
                          <a:solidFill>
                            <a:srgbClr val="003088"/>
                          </a:solidFill>
                          <a:effectLst/>
                          <a:latin typeface="Roboto"/>
                        </a:rPr>
                        <a:t>Smallest sample (mm)</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~10×10 on Ag</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indent="0" algn="l" fontAlgn="base">
                        <a:buNone/>
                      </a:pPr>
                      <a:r>
                        <a:rPr lang="en-GB" sz="2000" b="0" i="0">
                          <a:solidFill>
                            <a:srgbClr val="003088"/>
                          </a:solidFill>
                          <a:effectLst/>
                          <a:latin typeface="Roboto"/>
                        </a:rPr>
                        <a:t>~2×2 in flypast</a:t>
                      </a:r>
                      <a:endParaRPr lang="en-GB" sz="2000" b="0" i="0">
                        <a:solidFill>
                          <a:srgbClr val="000000"/>
                        </a:solidFill>
                        <a:effectLst/>
                        <a:latin typeface="Roboto"/>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5474643"/>
                  </a:ext>
                </a:extLst>
              </a:tr>
            </a:tbl>
          </a:graphicData>
        </a:graphic>
      </p:graphicFrame>
    </p:spTree>
    <p:extLst>
      <p:ext uri="{BB962C8B-B14F-4D97-AF65-F5344CB8AC3E}">
        <p14:creationId xmlns:p14="http://schemas.microsoft.com/office/powerpoint/2010/main" val="2435773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C9DCC-2BD2-AAEC-CA71-FBDA92AD352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FE9CB13-969B-B72E-E6CE-2AA0BB5B76CF}"/>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9F9DCAE7-9D7A-945E-28D8-EE413E05B1DE}"/>
              </a:ext>
            </a:extLst>
          </p:cNvPr>
          <p:cNvSpPr txBox="1"/>
          <p:nvPr/>
        </p:nvSpPr>
        <p:spPr>
          <a:xfrm>
            <a:off x="231543" y="85112"/>
            <a:ext cx="1072829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Super-MUSR's expected performance</a:t>
            </a:r>
            <a:endParaRPr lang="en-US"/>
          </a:p>
        </p:txBody>
      </p:sp>
      <p:pic>
        <p:nvPicPr>
          <p:cNvPr id="8" name="Picture 7" descr="A graph of different colored lines&#10;&#10;Description automatically generated">
            <a:extLst>
              <a:ext uri="{FF2B5EF4-FFF2-40B4-BE49-F238E27FC236}">
                <a16:creationId xmlns:a16="http://schemas.microsoft.com/office/drawing/2014/main" id="{0782F766-C127-65AB-DB73-20A1CEE882BB}"/>
              </a:ext>
            </a:extLst>
          </p:cNvPr>
          <p:cNvPicPr>
            <a:picLocks noChangeAspect="1"/>
          </p:cNvPicPr>
          <p:nvPr/>
        </p:nvPicPr>
        <p:blipFill>
          <a:blip r:embed="rId2"/>
          <a:stretch>
            <a:fillRect/>
          </a:stretch>
        </p:blipFill>
        <p:spPr>
          <a:xfrm>
            <a:off x="2979671" y="1039812"/>
            <a:ext cx="6405072" cy="4984750"/>
          </a:xfrm>
          <a:prstGeom prst="rect">
            <a:avLst/>
          </a:prstGeom>
        </p:spPr>
      </p:pic>
      <p:sp>
        <p:nvSpPr>
          <p:cNvPr id="9" name="TextBox 8">
            <a:extLst>
              <a:ext uri="{FF2B5EF4-FFF2-40B4-BE49-F238E27FC236}">
                <a16:creationId xmlns:a16="http://schemas.microsoft.com/office/drawing/2014/main" id="{98C4A8E8-EB9C-8C30-D93E-00D154D2FC27}"/>
              </a:ext>
            </a:extLst>
          </p:cNvPr>
          <p:cNvSpPr txBox="1"/>
          <p:nvPr/>
        </p:nvSpPr>
        <p:spPr>
          <a:xfrm>
            <a:off x="1711807" y="3527424"/>
            <a:ext cx="1139824" cy="923330"/>
          </a:xfrm>
          <a:prstGeom prst="rect">
            <a:avLst/>
          </a:prstGeom>
          <a:noFill/>
          <a:ln>
            <a:solidFill>
              <a:srgbClr val="FF9D1B"/>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rgbClr val="003088"/>
                </a:solidFill>
                <a:ea typeface="Roboto"/>
                <a:cs typeface="Roboto"/>
              </a:rPr>
              <a:t>64 ch</a:t>
            </a:r>
            <a:br>
              <a:rPr lang="en-US">
                <a:solidFill>
                  <a:srgbClr val="003088"/>
                </a:solidFill>
                <a:ea typeface="Roboto"/>
                <a:cs typeface="Roboto"/>
              </a:rPr>
            </a:br>
            <a:r>
              <a:rPr lang="en-US">
                <a:solidFill>
                  <a:srgbClr val="003088"/>
                </a:solidFill>
                <a:ea typeface="Roboto"/>
                <a:cs typeface="Roboto"/>
              </a:rPr>
              <a:t>~ 40% coverage</a:t>
            </a:r>
          </a:p>
        </p:txBody>
      </p:sp>
      <p:sp>
        <p:nvSpPr>
          <p:cNvPr id="10" name="TextBox 10">
            <a:extLst>
              <a:ext uri="{FF2B5EF4-FFF2-40B4-BE49-F238E27FC236}">
                <a16:creationId xmlns:a16="http://schemas.microsoft.com/office/drawing/2014/main" id="{ACC0A6AA-DE66-2077-D2EF-445BCC11441D}"/>
              </a:ext>
            </a:extLst>
          </p:cNvPr>
          <p:cNvSpPr txBox="1"/>
          <p:nvPr/>
        </p:nvSpPr>
        <p:spPr>
          <a:xfrm>
            <a:off x="1711807" y="1296986"/>
            <a:ext cx="1139824" cy="923330"/>
          </a:xfrm>
          <a:prstGeom prst="rect">
            <a:avLst/>
          </a:prstGeom>
          <a:noFill/>
          <a:ln>
            <a:solidFill>
              <a:srgbClr val="FF9D1B"/>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rgbClr val="003088"/>
                </a:solidFill>
                <a:ea typeface="Roboto"/>
                <a:cs typeface="Roboto"/>
              </a:rPr>
              <a:t>960 ch</a:t>
            </a:r>
            <a:br>
              <a:rPr lang="en-US">
                <a:solidFill>
                  <a:srgbClr val="003088"/>
                </a:solidFill>
                <a:ea typeface="Roboto"/>
                <a:cs typeface="Roboto"/>
              </a:rPr>
            </a:br>
            <a:r>
              <a:rPr lang="en-US">
                <a:solidFill>
                  <a:srgbClr val="003088"/>
                </a:solidFill>
                <a:ea typeface="Roboto"/>
                <a:cs typeface="Roboto"/>
              </a:rPr>
              <a:t>~ 80% coverage</a:t>
            </a:r>
          </a:p>
        </p:txBody>
      </p:sp>
      <p:sp>
        <p:nvSpPr>
          <p:cNvPr id="11" name="Arrow: Up 10">
            <a:extLst>
              <a:ext uri="{FF2B5EF4-FFF2-40B4-BE49-F238E27FC236}">
                <a16:creationId xmlns:a16="http://schemas.microsoft.com/office/drawing/2014/main" id="{16EBD893-50D1-4CF0-E6FA-DD96579F8651}"/>
              </a:ext>
            </a:extLst>
          </p:cNvPr>
          <p:cNvSpPr/>
          <p:nvPr/>
        </p:nvSpPr>
        <p:spPr>
          <a:xfrm>
            <a:off x="2189644" y="2222499"/>
            <a:ext cx="190499" cy="1301750"/>
          </a:xfrm>
          <a:prstGeom prst="upArrow">
            <a:avLst/>
          </a:prstGeom>
          <a:noFill/>
          <a:ln>
            <a:solidFill>
              <a:srgbClr val="FF9D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row: Right 11">
            <a:extLst>
              <a:ext uri="{FF2B5EF4-FFF2-40B4-BE49-F238E27FC236}">
                <a16:creationId xmlns:a16="http://schemas.microsoft.com/office/drawing/2014/main" id="{73287C36-6575-869B-8D54-B61C21BFF111}"/>
              </a:ext>
            </a:extLst>
          </p:cNvPr>
          <p:cNvSpPr/>
          <p:nvPr/>
        </p:nvSpPr>
        <p:spPr>
          <a:xfrm>
            <a:off x="4547080" y="6021387"/>
            <a:ext cx="4746625" cy="674686"/>
          </a:xfrm>
          <a:prstGeom prst="rightArrow">
            <a:avLst/>
          </a:prstGeom>
          <a:noFill/>
          <a:ln>
            <a:solidFill>
              <a:srgbClr val="FF9D1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solidFill>
                  <a:srgbClr val="003088"/>
                </a:solidFill>
                <a:ea typeface="Roboto"/>
                <a:cs typeface="Roboto"/>
              </a:rPr>
              <a:t>Pulse slicing</a:t>
            </a:r>
          </a:p>
        </p:txBody>
      </p:sp>
    </p:spTree>
    <p:extLst>
      <p:ext uri="{BB962C8B-B14F-4D97-AF65-F5344CB8AC3E}">
        <p14:creationId xmlns:p14="http://schemas.microsoft.com/office/powerpoint/2010/main" val="1445101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ED304-DA00-8270-876F-F95A8244A4A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0045486-F6BF-0EFC-FC3F-ADE8E4645F66}"/>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C7EBE5E-BC1D-D757-802B-3EBBDD9807A1}"/>
              </a:ext>
            </a:extLst>
          </p:cNvPr>
          <p:cNvSpPr txBox="1"/>
          <p:nvPr/>
        </p:nvSpPr>
        <p:spPr>
          <a:xfrm>
            <a:off x="474460" y="454567"/>
            <a:ext cx="91452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Science benefits – higher resolution</a:t>
            </a:r>
            <a:endParaRPr lang="en-US"/>
          </a:p>
          <a:p>
            <a:endParaRPr lang="en-GB">
              <a:ea typeface="Roboto"/>
              <a:cs typeface="Roboto"/>
            </a:endParaRPr>
          </a:p>
        </p:txBody>
      </p:sp>
      <p:sp>
        <p:nvSpPr>
          <p:cNvPr id="2" name="TextBox 1">
            <a:extLst>
              <a:ext uri="{FF2B5EF4-FFF2-40B4-BE49-F238E27FC236}">
                <a16:creationId xmlns:a16="http://schemas.microsoft.com/office/drawing/2014/main" id="{68D9B857-2041-9C39-7973-712BD11A5C44}"/>
              </a:ext>
            </a:extLst>
          </p:cNvPr>
          <p:cNvSpPr txBox="1"/>
          <p:nvPr/>
        </p:nvSpPr>
        <p:spPr>
          <a:xfrm>
            <a:off x="477926" y="1512682"/>
            <a:ext cx="507127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003088"/>
                </a:solidFill>
                <a:ea typeface="Roboto"/>
                <a:cs typeface="Roboto"/>
              </a:rPr>
              <a:t>Ordered moments e.g. </a:t>
            </a:r>
            <a:r>
              <a:rPr lang="en-GB" sz="2400">
                <a:solidFill>
                  <a:srgbClr val="003088"/>
                </a:solidFill>
                <a:latin typeface="Roboto"/>
                <a:ea typeface="Roboto"/>
                <a:cs typeface="Roboto"/>
              </a:rPr>
              <a:t>Na</a:t>
            </a:r>
            <a:r>
              <a:rPr lang="en-GB" sz="2400" baseline="-25000">
                <a:solidFill>
                  <a:srgbClr val="003088"/>
                </a:solidFill>
                <a:latin typeface="Roboto"/>
                <a:ea typeface="Roboto"/>
                <a:cs typeface="Roboto"/>
              </a:rPr>
              <a:t>2</a:t>
            </a:r>
            <a:r>
              <a:rPr lang="en-GB" sz="2400">
                <a:solidFill>
                  <a:srgbClr val="003088"/>
                </a:solidFill>
                <a:latin typeface="Roboto"/>
                <a:ea typeface="Roboto"/>
                <a:cs typeface="Roboto"/>
              </a:rPr>
              <a:t>IrO</a:t>
            </a:r>
            <a:r>
              <a:rPr lang="en-GB" sz="2400" baseline="-25000">
                <a:solidFill>
                  <a:srgbClr val="003088"/>
                </a:solidFill>
                <a:latin typeface="Roboto"/>
                <a:ea typeface="Roboto"/>
                <a:cs typeface="Roboto"/>
              </a:rPr>
              <a:t>3</a:t>
            </a:r>
            <a:endParaRPr lang="en-GB" sz="2400">
              <a:solidFill>
                <a:srgbClr val="003088"/>
              </a:solidFill>
              <a:latin typeface="Roboto"/>
              <a:ea typeface="Roboto"/>
              <a:cs typeface="Roboto"/>
            </a:endParaRPr>
          </a:p>
        </p:txBody>
      </p:sp>
      <p:pic>
        <p:nvPicPr>
          <p:cNvPr id="5" name="Picture 4">
            <a:extLst>
              <a:ext uri="{FF2B5EF4-FFF2-40B4-BE49-F238E27FC236}">
                <a16:creationId xmlns:a16="http://schemas.microsoft.com/office/drawing/2014/main" id="{68CD7044-845E-C327-9BB7-5693A0D696ED}"/>
              </a:ext>
            </a:extLst>
          </p:cNvPr>
          <p:cNvPicPr>
            <a:picLocks noChangeAspect="1"/>
          </p:cNvPicPr>
          <p:nvPr/>
        </p:nvPicPr>
        <p:blipFill>
          <a:blip r:embed="rId2"/>
          <a:stretch>
            <a:fillRect/>
          </a:stretch>
        </p:blipFill>
        <p:spPr>
          <a:xfrm>
            <a:off x="163512" y="2028190"/>
            <a:ext cx="5057775" cy="3086100"/>
          </a:xfrm>
          <a:prstGeom prst="rect">
            <a:avLst/>
          </a:prstGeom>
        </p:spPr>
      </p:pic>
      <p:pic>
        <p:nvPicPr>
          <p:cNvPr id="6" name="Picture 5" descr="A graph of a function&#10;&#10;AI-generated content may be incorrect.">
            <a:extLst>
              <a:ext uri="{FF2B5EF4-FFF2-40B4-BE49-F238E27FC236}">
                <a16:creationId xmlns:a16="http://schemas.microsoft.com/office/drawing/2014/main" id="{C3E1F7AB-FA23-72EC-BD2B-A12E311C1ECD}"/>
              </a:ext>
            </a:extLst>
          </p:cNvPr>
          <p:cNvPicPr>
            <a:picLocks noChangeAspect="1"/>
          </p:cNvPicPr>
          <p:nvPr/>
        </p:nvPicPr>
        <p:blipFill>
          <a:blip r:embed="rId3"/>
          <a:stretch>
            <a:fillRect/>
          </a:stretch>
        </p:blipFill>
        <p:spPr>
          <a:xfrm>
            <a:off x="6093777" y="1927860"/>
            <a:ext cx="4251325" cy="3286760"/>
          </a:xfrm>
          <a:prstGeom prst="rect">
            <a:avLst/>
          </a:prstGeom>
        </p:spPr>
      </p:pic>
      <p:sp>
        <p:nvSpPr>
          <p:cNvPr id="7" name="Rectangle 6">
            <a:extLst>
              <a:ext uri="{FF2B5EF4-FFF2-40B4-BE49-F238E27FC236}">
                <a16:creationId xmlns:a16="http://schemas.microsoft.com/office/drawing/2014/main" id="{20EF930E-7640-2A27-48F6-56F1A56B7EEC}"/>
              </a:ext>
            </a:extLst>
          </p:cNvPr>
          <p:cNvSpPr/>
          <p:nvPr/>
        </p:nvSpPr>
        <p:spPr>
          <a:xfrm>
            <a:off x="6869375" y="2165628"/>
            <a:ext cx="261372" cy="1950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3EC3A45-FB10-2240-C15B-5671EF4FA53C}"/>
              </a:ext>
            </a:extLst>
          </p:cNvPr>
          <p:cNvSpPr txBox="1"/>
          <p:nvPr/>
        </p:nvSpPr>
        <p:spPr>
          <a:xfrm>
            <a:off x="5892800" y="6416040"/>
            <a:ext cx="549656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676767"/>
                </a:solidFill>
                <a:latin typeface="Roboto"/>
                <a:ea typeface="Roboto"/>
                <a:cs typeface="Roboto"/>
              </a:rPr>
              <a:t>e.g. S.K. Choi et. al. Phys</a:t>
            </a:r>
            <a:r>
              <a:rPr lang="en-US" sz="1600" b="0" i="0">
                <a:solidFill>
                  <a:srgbClr val="676767"/>
                </a:solidFill>
                <a:latin typeface="Roboto"/>
                <a:ea typeface="Roboto"/>
                <a:cs typeface="Roboto"/>
              </a:rPr>
              <a:t>. Rev. Lett. </a:t>
            </a:r>
            <a:r>
              <a:rPr lang="en-US" sz="1600" b="1" i="0">
                <a:solidFill>
                  <a:srgbClr val="676767"/>
                </a:solidFill>
                <a:latin typeface="Roboto"/>
                <a:ea typeface="Roboto"/>
                <a:cs typeface="Roboto"/>
              </a:rPr>
              <a:t>108</a:t>
            </a:r>
            <a:r>
              <a:rPr lang="en-US" sz="1600" b="0" i="0">
                <a:solidFill>
                  <a:srgbClr val="676767"/>
                </a:solidFill>
                <a:latin typeface="Roboto"/>
                <a:ea typeface="Roboto"/>
                <a:cs typeface="Roboto"/>
              </a:rPr>
              <a:t>, 127204</a:t>
            </a:r>
            <a:r>
              <a:rPr lang="en-US" sz="1600">
                <a:solidFill>
                  <a:srgbClr val="676767"/>
                </a:solidFill>
                <a:latin typeface="Roboto"/>
                <a:ea typeface="Roboto"/>
                <a:cs typeface="Roboto"/>
              </a:rPr>
              <a:t> (2012)</a:t>
            </a:r>
          </a:p>
        </p:txBody>
      </p:sp>
      <p:sp>
        <p:nvSpPr>
          <p:cNvPr id="9" name="TextBox 8">
            <a:extLst>
              <a:ext uri="{FF2B5EF4-FFF2-40B4-BE49-F238E27FC236}">
                <a16:creationId xmlns:a16="http://schemas.microsoft.com/office/drawing/2014/main" id="{6DFFD0A9-AE27-0B70-7F93-9F477DB15D83}"/>
              </a:ext>
            </a:extLst>
          </p:cNvPr>
          <p:cNvSpPr txBox="1"/>
          <p:nvPr/>
        </p:nvSpPr>
        <p:spPr>
          <a:xfrm>
            <a:off x="2084987" y="5210949"/>
            <a:ext cx="1206160" cy="369332"/>
          </a:xfrm>
          <a:prstGeom prst="rect">
            <a:avLst/>
          </a:prstGeom>
          <a:solidFill>
            <a:schemeClr val="accent5">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Roboto"/>
                <a:cs typeface="Roboto"/>
              </a:rPr>
              <a:t> ISIS data</a:t>
            </a:r>
            <a:endParaRPr lang="en-GB"/>
          </a:p>
        </p:txBody>
      </p:sp>
      <p:sp>
        <p:nvSpPr>
          <p:cNvPr id="10" name="TextBox 9">
            <a:extLst>
              <a:ext uri="{FF2B5EF4-FFF2-40B4-BE49-F238E27FC236}">
                <a16:creationId xmlns:a16="http://schemas.microsoft.com/office/drawing/2014/main" id="{BF0DD211-2133-51D8-7FC7-C70C24F6E8EA}"/>
              </a:ext>
            </a:extLst>
          </p:cNvPr>
          <p:cNvSpPr txBox="1"/>
          <p:nvPr/>
        </p:nvSpPr>
        <p:spPr>
          <a:xfrm>
            <a:off x="7926987" y="5210948"/>
            <a:ext cx="1206160" cy="369332"/>
          </a:xfrm>
          <a:prstGeom prst="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Roboto"/>
                <a:cs typeface="Roboto"/>
              </a:rPr>
              <a:t> PSI data</a:t>
            </a:r>
            <a:endParaRPr lang="en-GB"/>
          </a:p>
        </p:txBody>
      </p:sp>
    </p:spTree>
    <p:extLst>
      <p:ext uri="{BB962C8B-B14F-4D97-AF65-F5344CB8AC3E}">
        <p14:creationId xmlns:p14="http://schemas.microsoft.com/office/powerpoint/2010/main" val="2548653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C440F-4706-F7EE-3971-246C6E379B8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673F5B5-71AC-70A4-423B-5B6592631E2D}"/>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0477771-96F2-5BB6-7381-8C7B28D3CA34}"/>
              </a:ext>
            </a:extLst>
          </p:cNvPr>
          <p:cNvSpPr txBox="1"/>
          <p:nvPr/>
        </p:nvSpPr>
        <p:spPr>
          <a:xfrm>
            <a:off x="474460" y="454567"/>
            <a:ext cx="914528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Science benefits – higher resolution</a:t>
            </a:r>
            <a:endParaRPr lang="en-US"/>
          </a:p>
          <a:p>
            <a:endParaRPr lang="en-GB">
              <a:ea typeface="Roboto"/>
              <a:cs typeface="Roboto"/>
            </a:endParaRPr>
          </a:p>
        </p:txBody>
      </p:sp>
      <p:sp>
        <p:nvSpPr>
          <p:cNvPr id="2" name="TextBox 1">
            <a:extLst>
              <a:ext uri="{FF2B5EF4-FFF2-40B4-BE49-F238E27FC236}">
                <a16:creationId xmlns:a16="http://schemas.microsoft.com/office/drawing/2014/main" id="{A2A06C29-A328-546C-CE64-32EC222CEA7E}"/>
              </a:ext>
            </a:extLst>
          </p:cNvPr>
          <p:cNvSpPr txBox="1"/>
          <p:nvPr/>
        </p:nvSpPr>
        <p:spPr>
          <a:xfrm>
            <a:off x="589686" y="1258682"/>
            <a:ext cx="1008015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003088"/>
                </a:solidFill>
                <a:ea typeface="Roboto"/>
                <a:cs typeface="Roboto"/>
              </a:rPr>
              <a:t>Materials with fast and slow relaxations e.g. </a:t>
            </a:r>
            <a:r>
              <a:rPr lang="en-GB" sz="2400">
                <a:solidFill>
                  <a:srgbClr val="003088"/>
                </a:solidFill>
                <a:latin typeface="Roboto"/>
                <a:ea typeface="Roboto"/>
                <a:cs typeface="Roboto"/>
              </a:rPr>
              <a:t> Zn </a:t>
            </a:r>
            <a:r>
              <a:rPr lang="en-GB" sz="2400" err="1">
                <a:solidFill>
                  <a:srgbClr val="003088"/>
                </a:solidFill>
                <a:latin typeface="Roboto"/>
                <a:ea typeface="Roboto"/>
                <a:cs typeface="Roboto"/>
              </a:rPr>
              <a:t>Barlowite</a:t>
            </a:r>
            <a:endParaRPr lang="en-GB" sz="2400" baseline="-25000" err="1">
              <a:solidFill>
                <a:srgbClr val="003088"/>
              </a:solidFill>
              <a:latin typeface="Roboto"/>
              <a:ea typeface="Roboto"/>
              <a:cs typeface="Roboto"/>
            </a:endParaRPr>
          </a:p>
        </p:txBody>
      </p:sp>
      <p:sp>
        <p:nvSpPr>
          <p:cNvPr id="7" name="Rectangle 6">
            <a:extLst>
              <a:ext uri="{FF2B5EF4-FFF2-40B4-BE49-F238E27FC236}">
                <a16:creationId xmlns:a16="http://schemas.microsoft.com/office/drawing/2014/main" id="{DC0FF4CC-CA91-565F-263A-8DCE21BB2E9B}"/>
              </a:ext>
            </a:extLst>
          </p:cNvPr>
          <p:cNvSpPr/>
          <p:nvPr/>
        </p:nvSpPr>
        <p:spPr>
          <a:xfrm>
            <a:off x="6869375" y="2165628"/>
            <a:ext cx="261372" cy="1950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2D2089DA-ADDA-97C3-BD04-C467A944772F}"/>
              </a:ext>
            </a:extLst>
          </p:cNvPr>
          <p:cNvSpPr txBox="1"/>
          <p:nvPr/>
        </p:nvSpPr>
        <p:spPr>
          <a:xfrm>
            <a:off x="5892800" y="6416040"/>
            <a:ext cx="549656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676767"/>
                </a:solidFill>
                <a:latin typeface="Roboto"/>
                <a:ea typeface="Roboto"/>
                <a:cs typeface="Roboto"/>
              </a:rPr>
              <a:t>e.g. K. </a:t>
            </a:r>
            <a:r>
              <a:rPr lang="en-US" sz="1600" err="1">
                <a:solidFill>
                  <a:srgbClr val="676767"/>
                </a:solidFill>
                <a:latin typeface="Roboto"/>
                <a:ea typeface="Roboto"/>
                <a:cs typeface="Roboto"/>
              </a:rPr>
              <a:t>Tustain</a:t>
            </a:r>
            <a:r>
              <a:rPr lang="en-US" sz="1600">
                <a:solidFill>
                  <a:srgbClr val="676767"/>
                </a:solidFill>
                <a:latin typeface="Roboto"/>
                <a:ea typeface="Roboto"/>
                <a:cs typeface="Roboto"/>
              </a:rPr>
              <a:t> et. al. </a:t>
            </a:r>
            <a:r>
              <a:rPr lang="en-US" sz="1600" err="1">
                <a:solidFill>
                  <a:srgbClr val="676767"/>
                </a:solidFill>
                <a:ea typeface="+mn-lt"/>
                <a:cs typeface="+mn-lt"/>
              </a:rPr>
              <a:t>npj</a:t>
            </a:r>
            <a:r>
              <a:rPr lang="en-US" sz="1600">
                <a:solidFill>
                  <a:srgbClr val="676767"/>
                </a:solidFill>
                <a:ea typeface="+mn-lt"/>
                <a:cs typeface="+mn-lt"/>
              </a:rPr>
              <a:t> Quantum Materials</a:t>
            </a:r>
            <a:r>
              <a:rPr lang="en-US" sz="1600">
                <a:solidFill>
                  <a:srgbClr val="676767"/>
                </a:solidFill>
                <a:highlight>
                  <a:srgbClr val="FFFFFF"/>
                </a:highlight>
                <a:ea typeface="+mn-lt"/>
                <a:cs typeface="+mn-lt"/>
              </a:rPr>
              <a:t> </a:t>
            </a:r>
            <a:r>
              <a:rPr lang="en-US" sz="1600" b="1">
                <a:solidFill>
                  <a:srgbClr val="676767"/>
                </a:solidFill>
                <a:highlight>
                  <a:srgbClr val="FFFFFF"/>
                </a:highlight>
                <a:ea typeface="+mn-lt"/>
                <a:cs typeface="+mn-lt"/>
              </a:rPr>
              <a:t>5</a:t>
            </a:r>
            <a:r>
              <a:rPr lang="en-US" sz="1600">
                <a:solidFill>
                  <a:srgbClr val="676767"/>
                </a:solidFill>
                <a:highlight>
                  <a:srgbClr val="FFFFFF"/>
                </a:highlight>
                <a:ea typeface="+mn-lt"/>
                <a:cs typeface="+mn-lt"/>
              </a:rPr>
              <a:t>: 74 (2020)</a:t>
            </a:r>
          </a:p>
        </p:txBody>
      </p:sp>
      <p:sp>
        <p:nvSpPr>
          <p:cNvPr id="9" name="TextBox 8">
            <a:extLst>
              <a:ext uri="{FF2B5EF4-FFF2-40B4-BE49-F238E27FC236}">
                <a16:creationId xmlns:a16="http://schemas.microsoft.com/office/drawing/2014/main" id="{A974C5C0-33F0-AFF8-F40D-5E3E6203B575}"/>
              </a:ext>
            </a:extLst>
          </p:cNvPr>
          <p:cNvSpPr txBox="1"/>
          <p:nvPr/>
        </p:nvSpPr>
        <p:spPr>
          <a:xfrm>
            <a:off x="2125627" y="5698629"/>
            <a:ext cx="1206160" cy="369332"/>
          </a:xfrm>
          <a:prstGeom prst="rect">
            <a:avLst/>
          </a:prstGeom>
          <a:solidFill>
            <a:schemeClr val="accent5">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Roboto"/>
                <a:cs typeface="Roboto"/>
              </a:rPr>
              <a:t> ISIS data</a:t>
            </a:r>
            <a:endParaRPr lang="en-US"/>
          </a:p>
        </p:txBody>
      </p:sp>
      <p:sp>
        <p:nvSpPr>
          <p:cNvPr id="10" name="TextBox 9">
            <a:extLst>
              <a:ext uri="{FF2B5EF4-FFF2-40B4-BE49-F238E27FC236}">
                <a16:creationId xmlns:a16="http://schemas.microsoft.com/office/drawing/2014/main" id="{577601E7-4EC5-E568-34F9-C392999A68D9}"/>
              </a:ext>
            </a:extLst>
          </p:cNvPr>
          <p:cNvSpPr txBox="1"/>
          <p:nvPr/>
        </p:nvSpPr>
        <p:spPr>
          <a:xfrm>
            <a:off x="8272427" y="5698628"/>
            <a:ext cx="1206160" cy="369332"/>
          </a:xfrm>
          <a:prstGeom prst="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Roboto"/>
                <a:cs typeface="Roboto"/>
              </a:rPr>
              <a:t> PSI data</a:t>
            </a:r>
            <a:endParaRPr lang="en-GB"/>
          </a:p>
        </p:txBody>
      </p:sp>
      <p:pic>
        <p:nvPicPr>
          <p:cNvPr id="5" name="Picture 4">
            <a:extLst>
              <a:ext uri="{FF2B5EF4-FFF2-40B4-BE49-F238E27FC236}">
                <a16:creationId xmlns:a16="http://schemas.microsoft.com/office/drawing/2014/main" id="{CEC2F73D-798C-6C2C-AEDC-19BEC38858D4}"/>
              </a:ext>
            </a:extLst>
          </p:cNvPr>
          <p:cNvPicPr>
            <a:picLocks noChangeAspect="1"/>
          </p:cNvPicPr>
          <p:nvPr/>
        </p:nvPicPr>
        <p:blipFill>
          <a:blip r:embed="rId2"/>
          <a:srcRect l="1192" t="1897" r="51523" b="271"/>
          <a:stretch>
            <a:fillRect/>
          </a:stretch>
        </p:blipFill>
        <p:spPr>
          <a:xfrm>
            <a:off x="697029" y="1850128"/>
            <a:ext cx="4072103" cy="3667153"/>
          </a:xfrm>
          <a:prstGeom prst="rect">
            <a:avLst/>
          </a:prstGeom>
        </p:spPr>
      </p:pic>
      <p:sp>
        <p:nvSpPr>
          <p:cNvPr id="12" name="Rectangle 11">
            <a:extLst>
              <a:ext uri="{FF2B5EF4-FFF2-40B4-BE49-F238E27FC236}">
                <a16:creationId xmlns:a16="http://schemas.microsoft.com/office/drawing/2014/main" id="{CF467EA3-0BCE-9D1D-6A48-05D20BBFCCB2}"/>
              </a:ext>
            </a:extLst>
          </p:cNvPr>
          <p:cNvSpPr/>
          <p:nvPr/>
        </p:nvSpPr>
        <p:spPr>
          <a:xfrm>
            <a:off x="584910" y="1791345"/>
            <a:ext cx="332903" cy="4631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B3382DD6-4993-DA85-097E-BB7FCB6923FF}"/>
              </a:ext>
            </a:extLst>
          </p:cNvPr>
          <p:cNvPicPr>
            <a:picLocks noChangeAspect="1"/>
          </p:cNvPicPr>
          <p:nvPr/>
        </p:nvPicPr>
        <p:blipFill>
          <a:blip r:embed="rId2"/>
          <a:srcRect l="51885" t="1897" r="795" b="271"/>
          <a:stretch>
            <a:fillRect/>
          </a:stretch>
        </p:blipFill>
        <p:spPr>
          <a:xfrm>
            <a:off x="6719166" y="1850127"/>
            <a:ext cx="3627800" cy="3667153"/>
          </a:xfrm>
          <a:prstGeom prst="rect">
            <a:avLst/>
          </a:prstGeom>
        </p:spPr>
      </p:pic>
      <p:sp>
        <p:nvSpPr>
          <p:cNvPr id="14" name="Rectangle 13">
            <a:extLst>
              <a:ext uri="{FF2B5EF4-FFF2-40B4-BE49-F238E27FC236}">
                <a16:creationId xmlns:a16="http://schemas.microsoft.com/office/drawing/2014/main" id="{36359B25-D780-E1B6-D56B-F7954B4CE3D1}"/>
              </a:ext>
            </a:extLst>
          </p:cNvPr>
          <p:cNvSpPr/>
          <p:nvPr/>
        </p:nvSpPr>
        <p:spPr>
          <a:xfrm>
            <a:off x="6680909" y="1933584"/>
            <a:ext cx="332903" cy="4631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49573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83482-4312-62EA-9F16-F4E5D9B8D1A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98E45BA-20DC-5EF2-3537-63ED054DE911}"/>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18CD8B58-CC59-708A-ABAE-4642D12F9E52}"/>
              </a:ext>
            </a:extLst>
          </p:cNvPr>
          <p:cNvSpPr txBox="1"/>
          <p:nvPr/>
        </p:nvSpPr>
        <p:spPr>
          <a:xfrm>
            <a:off x="474460" y="454567"/>
            <a:ext cx="986664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Science benefits – higher resolution</a:t>
            </a:r>
            <a:endParaRPr lang="en-US"/>
          </a:p>
          <a:p>
            <a:endParaRPr lang="en-GB">
              <a:ea typeface="Roboto"/>
              <a:cs typeface="Roboto"/>
            </a:endParaRPr>
          </a:p>
        </p:txBody>
      </p:sp>
      <p:sp>
        <p:nvSpPr>
          <p:cNvPr id="2" name="TextBox 1">
            <a:extLst>
              <a:ext uri="{FF2B5EF4-FFF2-40B4-BE49-F238E27FC236}">
                <a16:creationId xmlns:a16="http://schemas.microsoft.com/office/drawing/2014/main" id="{37E19260-0C43-52AD-F329-33E216BEED85}"/>
              </a:ext>
            </a:extLst>
          </p:cNvPr>
          <p:cNvSpPr txBox="1"/>
          <p:nvPr/>
        </p:nvSpPr>
        <p:spPr>
          <a:xfrm>
            <a:off x="589686" y="1329802"/>
            <a:ext cx="1008015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003088"/>
                </a:solidFill>
                <a:ea typeface="Roboto"/>
                <a:cs typeface="Roboto"/>
              </a:rPr>
              <a:t>Transverse field measurements on superconductors</a:t>
            </a:r>
            <a:endParaRPr lang="en-US"/>
          </a:p>
        </p:txBody>
      </p:sp>
      <p:sp>
        <p:nvSpPr>
          <p:cNvPr id="7" name="Rectangle 6">
            <a:extLst>
              <a:ext uri="{FF2B5EF4-FFF2-40B4-BE49-F238E27FC236}">
                <a16:creationId xmlns:a16="http://schemas.microsoft.com/office/drawing/2014/main" id="{395CA462-4761-E56C-A4DC-1933C0031572}"/>
              </a:ext>
            </a:extLst>
          </p:cNvPr>
          <p:cNvSpPr/>
          <p:nvPr/>
        </p:nvSpPr>
        <p:spPr>
          <a:xfrm>
            <a:off x="6869375" y="2165628"/>
            <a:ext cx="261372" cy="1950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8CBF5F7-71EF-CE19-03FA-89155C6C6673}"/>
              </a:ext>
            </a:extLst>
          </p:cNvPr>
          <p:cNvSpPr/>
          <p:nvPr/>
        </p:nvSpPr>
        <p:spPr>
          <a:xfrm>
            <a:off x="584910" y="1791345"/>
            <a:ext cx="332903" cy="4631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2BEC65C5-1416-79AA-273F-5FEC8F1B7A5C}"/>
              </a:ext>
            </a:extLst>
          </p:cNvPr>
          <p:cNvSpPr/>
          <p:nvPr/>
        </p:nvSpPr>
        <p:spPr>
          <a:xfrm>
            <a:off x="6680909" y="1933584"/>
            <a:ext cx="332903" cy="4631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AD96EF1F-E329-4A2E-848C-91FCE4BB0A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4589" y="2097012"/>
            <a:ext cx="5848928" cy="4653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loud 12">
            <a:extLst>
              <a:ext uri="{FF2B5EF4-FFF2-40B4-BE49-F238E27FC236}">
                <a16:creationId xmlns:a16="http://schemas.microsoft.com/office/drawing/2014/main" id="{251CBFE6-81B9-47F0-AE6E-1B332FCF8E51}"/>
              </a:ext>
            </a:extLst>
          </p:cNvPr>
          <p:cNvSpPr/>
          <p:nvPr/>
        </p:nvSpPr>
        <p:spPr>
          <a:xfrm rot="1200000" flipH="1">
            <a:off x="8702589" y="440003"/>
            <a:ext cx="2847307" cy="1457435"/>
          </a:xfrm>
          <a:prstGeom prst="cloud">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Times New Roman" pitchFamily="16" charset="0"/>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Which curve</a:t>
            </a:r>
          </a:p>
          <a:p>
            <a:pPr marL="0" marR="0" lvl="0" indent="0" algn="ctr" defTabSz="914400" rtl="0" eaLnBrk="1" fontAlgn="auto" latinLnBrk="0" hangingPunct="1">
              <a:lnSpc>
                <a:spcPct val="100000"/>
              </a:lnSpc>
              <a:spcBef>
                <a:spcPts val="0"/>
              </a:spcBef>
              <a:spcAft>
                <a:spcPts val="0"/>
              </a:spcAft>
              <a:buClrTx/>
              <a:buSzTx/>
              <a:buFont typeface="Times New Roman" pitchFamily="16" charset="0"/>
              <a:buNone/>
              <a:tabLst/>
              <a:defRPr/>
            </a:pPr>
            <a:r>
              <a:rPr kumimoji="0" lang="en-GB" sz="1800" b="0" i="0" u="none" strike="noStrike" kern="1200" cap="none" spc="0" normalizeH="0" baseline="0" noProof="0">
                <a:ln>
                  <a:noFill/>
                </a:ln>
                <a:solidFill>
                  <a:prstClr val="black"/>
                </a:solidFill>
                <a:effectLst/>
                <a:uLnTx/>
                <a:uFillTx/>
                <a:latin typeface="Arial" panose="020B0604020202020204"/>
                <a:ea typeface="+mn-ea"/>
                <a:cs typeface="+mn-cs"/>
              </a:rPr>
              <a:t>fits best?</a:t>
            </a:r>
          </a:p>
        </p:txBody>
      </p:sp>
      <p:sp>
        <p:nvSpPr>
          <p:cNvPr id="6" name="TextBox 5">
            <a:extLst>
              <a:ext uri="{FF2B5EF4-FFF2-40B4-BE49-F238E27FC236}">
                <a16:creationId xmlns:a16="http://schemas.microsoft.com/office/drawing/2014/main" id="{B496804C-E88A-A7E8-4AD6-4C4889C30F6C}"/>
              </a:ext>
            </a:extLst>
          </p:cNvPr>
          <p:cNvSpPr txBox="1"/>
          <p:nvPr/>
        </p:nvSpPr>
        <p:spPr>
          <a:xfrm>
            <a:off x="626699" y="2401446"/>
            <a:ext cx="479091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3088"/>
                </a:solidFill>
                <a:ea typeface="Roboto"/>
                <a:cs typeface="Roboto"/>
              </a:rPr>
              <a:t>Sometimes clearer distinction between different gap models at higher fields</a:t>
            </a:r>
          </a:p>
          <a:p>
            <a:endParaRPr lang="en-US">
              <a:solidFill>
                <a:srgbClr val="003088"/>
              </a:solidFill>
              <a:ea typeface="Roboto"/>
              <a:cs typeface="Roboto"/>
            </a:endParaRPr>
          </a:p>
          <a:p>
            <a:r>
              <a:rPr lang="en-US">
                <a:solidFill>
                  <a:srgbClr val="003088"/>
                </a:solidFill>
                <a:ea typeface="Roboto"/>
                <a:cs typeface="Roboto"/>
              </a:rPr>
              <a:t>Spin rotators -&gt; anisotropic effects can be probed</a:t>
            </a:r>
          </a:p>
          <a:p>
            <a:endParaRPr lang="en-US">
              <a:solidFill>
                <a:srgbClr val="003088"/>
              </a:solidFill>
              <a:ea typeface="Roboto"/>
              <a:cs typeface="Roboto"/>
            </a:endParaRPr>
          </a:p>
          <a:p>
            <a:r>
              <a:rPr lang="en-US">
                <a:solidFill>
                  <a:srgbClr val="003088"/>
                </a:solidFill>
                <a:ea typeface="Roboto"/>
                <a:cs typeface="Roboto"/>
              </a:rPr>
              <a:t>Better resolution to probe coexistence of magnetism and superconductivity. </a:t>
            </a:r>
          </a:p>
          <a:p>
            <a:endParaRPr lang="en-US">
              <a:solidFill>
                <a:srgbClr val="003088"/>
              </a:solidFill>
              <a:ea typeface="Roboto"/>
              <a:cs typeface="Roboto"/>
            </a:endParaRPr>
          </a:p>
          <a:p>
            <a:r>
              <a:rPr lang="en-US">
                <a:solidFill>
                  <a:srgbClr val="003088"/>
                </a:solidFill>
                <a:ea typeface="Roboto"/>
                <a:cs typeface="Roboto"/>
              </a:rPr>
              <a:t>...</a:t>
            </a:r>
          </a:p>
        </p:txBody>
      </p:sp>
    </p:spTree>
    <p:extLst>
      <p:ext uri="{BB962C8B-B14F-4D97-AF65-F5344CB8AC3E}">
        <p14:creationId xmlns:p14="http://schemas.microsoft.com/office/powerpoint/2010/main" val="3777116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B4F6E-3F00-201A-4E17-22E6DB6E437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DAD552D-180F-113D-85AE-B88E87AC7815}"/>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D59EDCD-BE76-18DA-B90F-54794581EB76}"/>
              </a:ext>
            </a:extLst>
          </p:cNvPr>
          <p:cNvSpPr txBox="1"/>
          <p:nvPr/>
        </p:nvSpPr>
        <p:spPr>
          <a:xfrm>
            <a:off x="474460" y="454567"/>
            <a:ext cx="986664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Science benefits – higher rates</a:t>
            </a:r>
            <a:endParaRPr lang="en-US"/>
          </a:p>
          <a:p>
            <a:endParaRPr lang="en-GB">
              <a:ea typeface="Roboto"/>
              <a:cs typeface="Roboto"/>
            </a:endParaRPr>
          </a:p>
        </p:txBody>
      </p:sp>
      <p:sp>
        <p:nvSpPr>
          <p:cNvPr id="7" name="TextBox 6">
            <a:extLst>
              <a:ext uri="{FF2B5EF4-FFF2-40B4-BE49-F238E27FC236}">
                <a16:creationId xmlns:a16="http://schemas.microsoft.com/office/drawing/2014/main" id="{DD8050EA-69A3-3324-9DA5-BEA7F1DBB140}"/>
              </a:ext>
            </a:extLst>
          </p:cNvPr>
          <p:cNvSpPr txBox="1"/>
          <p:nvPr/>
        </p:nvSpPr>
        <p:spPr>
          <a:xfrm>
            <a:off x="589686" y="1329802"/>
            <a:ext cx="1008015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003088"/>
                </a:solidFill>
                <a:ea typeface="Roboto"/>
                <a:cs typeface="Roboto"/>
              </a:rPr>
              <a:t>Measurements on quantum decoherence e.g. F - </a:t>
            </a:r>
            <a:r>
              <a:rPr lang="en-GB" sz="2400">
                <a:solidFill>
                  <a:srgbClr val="003088"/>
                </a:solidFill>
                <a:ea typeface="+mn-lt"/>
                <a:cs typeface="+mn-lt"/>
              </a:rPr>
              <a:t>μ - F states</a:t>
            </a:r>
            <a:endParaRPr lang="en-US"/>
          </a:p>
        </p:txBody>
      </p:sp>
      <p:sp>
        <p:nvSpPr>
          <p:cNvPr id="8" name="TextBox 5">
            <a:extLst>
              <a:ext uri="{FF2B5EF4-FFF2-40B4-BE49-F238E27FC236}">
                <a16:creationId xmlns:a16="http://schemas.microsoft.com/office/drawing/2014/main" id="{DCD6D41A-D947-462D-C4CB-0676B135E720}"/>
              </a:ext>
            </a:extLst>
          </p:cNvPr>
          <p:cNvSpPr txBox="1"/>
          <p:nvPr/>
        </p:nvSpPr>
        <p:spPr>
          <a:xfrm>
            <a:off x="5503179" y="6224889"/>
            <a:ext cx="5402262" cy="3385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solidFill>
                  <a:srgbClr val="676767"/>
                </a:solidFill>
                <a:latin typeface="Roboto"/>
                <a:ea typeface="Roboto"/>
                <a:cs typeface="Arial Unicode MS"/>
              </a:rPr>
              <a:t>J. M Wilkinson </a:t>
            </a:r>
            <a:r>
              <a:rPr lang="en-GB" sz="1600" i="1">
                <a:solidFill>
                  <a:srgbClr val="676767"/>
                </a:solidFill>
                <a:latin typeface="Roboto"/>
                <a:ea typeface="Roboto"/>
                <a:cs typeface="Arial Unicode MS"/>
              </a:rPr>
              <a:t>et. al.</a:t>
            </a:r>
            <a:r>
              <a:rPr lang="en-GB" sz="1600">
                <a:solidFill>
                  <a:srgbClr val="676767"/>
                </a:solidFill>
                <a:latin typeface="Roboto"/>
                <a:ea typeface="Roboto"/>
                <a:cs typeface="Arial Unicode MS"/>
              </a:rPr>
              <a:t>, Phys. Rev. Lett. </a:t>
            </a:r>
            <a:r>
              <a:rPr lang="en-GB" sz="1600" b="1">
                <a:solidFill>
                  <a:srgbClr val="676767"/>
                </a:solidFill>
                <a:latin typeface="Roboto"/>
                <a:ea typeface="Roboto"/>
                <a:cs typeface="Arial Unicode MS"/>
              </a:rPr>
              <a:t>125</a:t>
            </a:r>
            <a:r>
              <a:rPr lang="en-GB" sz="1600">
                <a:solidFill>
                  <a:srgbClr val="676767"/>
                </a:solidFill>
                <a:latin typeface="Roboto"/>
                <a:ea typeface="Roboto"/>
                <a:cs typeface="Arial Unicode MS"/>
              </a:rPr>
              <a:t>, 087201 (2020)</a:t>
            </a:r>
          </a:p>
        </p:txBody>
      </p:sp>
      <p:grpSp>
        <p:nvGrpSpPr>
          <p:cNvPr id="9" name="Group 8">
            <a:extLst>
              <a:ext uri="{FF2B5EF4-FFF2-40B4-BE49-F238E27FC236}">
                <a16:creationId xmlns:a16="http://schemas.microsoft.com/office/drawing/2014/main" id="{B02D95B7-E059-2EF9-29F8-5B887D2EFF75}"/>
              </a:ext>
            </a:extLst>
          </p:cNvPr>
          <p:cNvGrpSpPr/>
          <p:nvPr/>
        </p:nvGrpSpPr>
        <p:grpSpPr>
          <a:xfrm>
            <a:off x="2394170" y="2275434"/>
            <a:ext cx="6221949" cy="3421000"/>
            <a:chOff x="4535486" y="1474851"/>
            <a:chExt cx="6221949" cy="3421000"/>
          </a:xfrm>
        </p:grpSpPr>
        <p:pic>
          <p:nvPicPr>
            <p:cNvPr id="10" name="Picture 9" descr="Figure 3">
              <a:extLst>
                <a:ext uri="{FF2B5EF4-FFF2-40B4-BE49-F238E27FC236}">
                  <a16:creationId xmlns:a16="http://schemas.microsoft.com/office/drawing/2014/main" id="{1EBDB6F8-223B-EB88-103A-E1F96BF99D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7437" y="1474851"/>
              <a:ext cx="6219998" cy="3421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366C95BA-75A8-3451-6C84-DF6FDEBD80DF}"/>
                </a:ext>
              </a:extLst>
            </p:cNvPr>
            <p:cNvSpPr/>
            <p:nvPr/>
          </p:nvSpPr>
          <p:spPr>
            <a:xfrm>
              <a:off x="4535487" y="1476374"/>
              <a:ext cx="142874" cy="1825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ea typeface="Roboto"/>
                <a:cs typeface="Roboto"/>
              </a:endParaRPr>
            </a:p>
          </p:txBody>
        </p:sp>
        <p:sp>
          <p:nvSpPr>
            <p:cNvPr id="12" name="Rectangle 11">
              <a:extLst>
                <a:ext uri="{FF2B5EF4-FFF2-40B4-BE49-F238E27FC236}">
                  <a16:creationId xmlns:a16="http://schemas.microsoft.com/office/drawing/2014/main" id="{993197EB-EA85-332F-209F-6BFFA26B3279}"/>
                </a:ext>
              </a:extLst>
            </p:cNvPr>
            <p:cNvSpPr/>
            <p:nvPr/>
          </p:nvSpPr>
          <p:spPr>
            <a:xfrm>
              <a:off x="4535486" y="3182936"/>
              <a:ext cx="142874" cy="1825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ea typeface="Roboto"/>
                <a:cs typeface="Roboto"/>
              </a:endParaRPr>
            </a:p>
          </p:txBody>
        </p:sp>
        <p:sp>
          <p:nvSpPr>
            <p:cNvPr id="13" name="Rectangle 12">
              <a:extLst>
                <a:ext uri="{FF2B5EF4-FFF2-40B4-BE49-F238E27FC236}">
                  <a16:creationId xmlns:a16="http://schemas.microsoft.com/office/drawing/2014/main" id="{D8B1F61A-2CE7-2D88-AE32-E455399D5DD8}"/>
                </a:ext>
              </a:extLst>
            </p:cNvPr>
            <p:cNvSpPr/>
            <p:nvPr/>
          </p:nvSpPr>
          <p:spPr>
            <a:xfrm>
              <a:off x="9083674" y="1476373"/>
              <a:ext cx="214311" cy="1825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ea typeface="Roboto"/>
                <a:cs typeface="Roboto"/>
              </a:endParaRPr>
            </a:p>
          </p:txBody>
        </p:sp>
        <p:sp>
          <p:nvSpPr>
            <p:cNvPr id="14" name="Rectangle 13">
              <a:extLst>
                <a:ext uri="{FF2B5EF4-FFF2-40B4-BE49-F238E27FC236}">
                  <a16:creationId xmlns:a16="http://schemas.microsoft.com/office/drawing/2014/main" id="{5A287389-8DE4-F170-8396-D90C4FF9270B}"/>
                </a:ext>
              </a:extLst>
            </p:cNvPr>
            <p:cNvSpPr/>
            <p:nvPr/>
          </p:nvSpPr>
          <p:spPr>
            <a:xfrm>
              <a:off x="9083673" y="3182936"/>
              <a:ext cx="214311" cy="1825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ea typeface="Roboto"/>
                <a:cs typeface="Roboto"/>
              </a:endParaRPr>
            </a:p>
          </p:txBody>
        </p:sp>
      </p:grpSp>
    </p:spTree>
    <p:extLst>
      <p:ext uri="{BB962C8B-B14F-4D97-AF65-F5344CB8AC3E}">
        <p14:creationId xmlns:p14="http://schemas.microsoft.com/office/powerpoint/2010/main" val="3837286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B4F6E-3F00-201A-4E17-22E6DB6E437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DAD552D-180F-113D-85AE-B88E87AC7815}"/>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D59EDCD-BE76-18DA-B90F-54794581EB76}"/>
              </a:ext>
            </a:extLst>
          </p:cNvPr>
          <p:cNvSpPr txBox="1"/>
          <p:nvPr/>
        </p:nvSpPr>
        <p:spPr>
          <a:xfrm>
            <a:off x="474460" y="454567"/>
            <a:ext cx="986664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3088"/>
                </a:solidFill>
                <a:latin typeface="Moderat Medium"/>
                <a:ea typeface="Roboto"/>
                <a:cs typeface="Roboto"/>
              </a:rPr>
              <a:t>Science benefits – higher rates</a:t>
            </a:r>
            <a:endParaRPr lang="en-US"/>
          </a:p>
          <a:p>
            <a:endParaRPr lang="en-GB">
              <a:ea typeface="Roboto"/>
              <a:cs typeface="Roboto"/>
            </a:endParaRPr>
          </a:p>
        </p:txBody>
      </p:sp>
      <p:sp>
        <p:nvSpPr>
          <p:cNvPr id="7" name="TextBox 6">
            <a:extLst>
              <a:ext uri="{FF2B5EF4-FFF2-40B4-BE49-F238E27FC236}">
                <a16:creationId xmlns:a16="http://schemas.microsoft.com/office/drawing/2014/main" id="{DD8050EA-69A3-3324-9DA5-BEA7F1DBB140}"/>
              </a:ext>
            </a:extLst>
          </p:cNvPr>
          <p:cNvSpPr txBox="1"/>
          <p:nvPr/>
        </p:nvSpPr>
        <p:spPr>
          <a:xfrm>
            <a:off x="589686" y="1329802"/>
            <a:ext cx="1008015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003088"/>
                </a:solidFill>
                <a:ea typeface="Roboto"/>
                <a:cs typeface="Roboto"/>
              </a:rPr>
              <a:t>Transient muon spectroscopy measurements</a:t>
            </a:r>
            <a:endParaRPr lang="en-US"/>
          </a:p>
        </p:txBody>
      </p:sp>
      <p:grpSp>
        <p:nvGrpSpPr>
          <p:cNvPr id="9" name="Group 8">
            <a:extLst>
              <a:ext uri="{FF2B5EF4-FFF2-40B4-BE49-F238E27FC236}">
                <a16:creationId xmlns:a16="http://schemas.microsoft.com/office/drawing/2014/main" id="{B02D95B7-E059-2EF9-29F8-5B887D2EFF75}"/>
              </a:ext>
            </a:extLst>
          </p:cNvPr>
          <p:cNvGrpSpPr/>
          <p:nvPr/>
        </p:nvGrpSpPr>
        <p:grpSpPr>
          <a:xfrm>
            <a:off x="2394170" y="2480156"/>
            <a:ext cx="4762499" cy="1889125"/>
            <a:chOff x="4535486" y="1476373"/>
            <a:chExt cx="4762499" cy="1889125"/>
          </a:xfrm>
        </p:grpSpPr>
        <p:sp>
          <p:nvSpPr>
            <p:cNvPr id="11" name="Rectangle 10">
              <a:extLst>
                <a:ext uri="{FF2B5EF4-FFF2-40B4-BE49-F238E27FC236}">
                  <a16:creationId xmlns:a16="http://schemas.microsoft.com/office/drawing/2014/main" id="{366C95BA-75A8-3451-6C84-DF6FDEBD80DF}"/>
                </a:ext>
              </a:extLst>
            </p:cNvPr>
            <p:cNvSpPr/>
            <p:nvPr/>
          </p:nvSpPr>
          <p:spPr>
            <a:xfrm>
              <a:off x="4535487" y="1476374"/>
              <a:ext cx="142874" cy="1825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ea typeface="Roboto"/>
                <a:cs typeface="Roboto"/>
              </a:endParaRPr>
            </a:p>
          </p:txBody>
        </p:sp>
        <p:sp>
          <p:nvSpPr>
            <p:cNvPr id="12" name="Rectangle 11">
              <a:extLst>
                <a:ext uri="{FF2B5EF4-FFF2-40B4-BE49-F238E27FC236}">
                  <a16:creationId xmlns:a16="http://schemas.microsoft.com/office/drawing/2014/main" id="{993197EB-EA85-332F-209F-6BFFA26B3279}"/>
                </a:ext>
              </a:extLst>
            </p:cNvPr>
            <p:cNvSpPr/>
            <p:nvPr/>
          </p:nvSpPr>
          <p:spPr>
            <a:xfrm>
              <a:off x="4535486" y="3182936"/>
              <a:ext cx="142874" cy="1825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ea typeface="Roboto"/>
                <a:cs typeface="Roboto"/>
              </a:endParaRPr>
            </a:p>
          </p:txBody>
        </p:sp>
        <p:sp>
          <p:nvSpPr>
            <p:cNvPr id="13" name="Rectangle 12">
              <a:extLst>
                <a:ext uri="{FF2B5EF4-FFF2-40B4-BE49-F238E27FC236}">
                  <a16:creationId xmlns:a16="http://schemas.microsoft.com/office/drawing/2014/main" id="{D8B1F61A-2CE7-2D88-AE32-E455399D5DD8}"/>
                </a:ext>
              </a:extLst>
            </p:cNvPr>
            <p:cNvSpPr/>
            <p:nvPr/>
          </p:nvSpPr>
          <p:spPr>
            <a:xfrm>
              <a:off x="9083674" y="1476373"/>
              <a:ext cx="214311" cy="1825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ea typeface="Roboto"/>
                <a:cs typeface="Roboto"/>
              </a:endParaRPr>
            </a:p>
          </p:txBody>
        </p:sp>
        <p:sp>
          <p:nvSpPr>
            <p:cNvPr id="14" name="Rectangle 13">
              <a:extLst>
                <a:ext uri="{FF2B5EF4-FFF2-40B4-BE49-F238E27FC236}">
                  <a16:creationId xmlns:a16="http://schemas.microsoft.com/office/drawing/2014/main" id="{5A287389-8DE4-F170-8396-D90C4FF9270B}"/>
                </a:ext>
              </a:extLst>
            </p:cNvPr>
            <p:cNvSpPr/>
            <p:nvPr/>
          </p:nvSpPr>
          <p:spPr>
            <a:xfrm>
              <a:off x="9083673" y="3182936"/>
              <a:ext cx="214311" cy="1825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ea typeface="Roboto"/>
                <a:cs typeface="Roboto"/>
              </a:endParaRPr>
            </a:p>
          </p:txBody>
        </p:sp>
      </p:grpSp>
      <p:sp>
        <p:nvSpPr>
          <p:cNvPr id="2" name="Text Placeholder 4">
            <a:extLst>
              <a:ext uri="{FF2B5EF4-FFF2-40B4-BE49-F238E27FC236}">
                <a16:creationId xmlns:a16="http://schemas.microsoft.com/office/drawing/2014/main" id="{2D426225-E7EC-5956-5F03-7574115AA670}"/>
              </a:ext>
            </a:extLst>
          </p:cNvPr>
          <p:cNvSpPr txBox="1">
            <a:spLocks/>
          </p:cNvSpPr>
          <p:nvPr/>
        </p:nvSpPr>
        <p:spPr>
          <a:xfrm>
            <a:off x="1156336" y="2148524"/>
            <a:ext cx="2019382" cy="450850"/>
          </a:xfrm>
          <a:prstGeom prst="rect">
            <a:avLst/>
          </a:prstGeom>
        </p:spPr>
        <p:txBody>
          <a:bodyPr vert="horz" lIns="91440" tIns="45720" rIns="91440" bIns="45720" rtlCol="0" anchor="ctr">
            <a:normAutofit/>
          </a:bodyP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a:solidFill>
                  <a:srgbClr val="003088"/>
                </a:solidFill>
                <a:latin typeface="Roboto"/>
                <a:ea typeface="Verdana"/>
                <a:cs typeface="Arial"/>
              </a:rPr>
              <a:t>Battery cycling</a:t>
            </a:r>
          </a:p>
        </p:txBody>
      </p:sp>
      <p:sp>
        <p:nvSpPr>
          <p:cNvPr id="3" name="Text Placeholder 6">
            <a:extLst>
              <a:ext uri="{FF2B5EF4-FFF2-40B4-BE49-F238E27FC236}">
                <a16:creationId xmlns:a16="http://schemas.microsoft.com/office/drawing/2014/main" id="{E329FE0E-EE90-15A3-5EE2-FBB500495DB8}"/>
              </a:ext>
            </a:extLst>
          </p:cNvPr>
          <p:cNvSpPr txBox="1">
            <a:spLocks/>
          </p:cNvSpPr>
          <p:nvPr/>
        </p:nvSpPr>
        <p:spPr>
          <a:xfrm>
            <a:off x="8936588" y="2167574"/>
            <a:ext cx="1832060" cy="452500"/>
          </a:xfrm>
          <a:prstGeom prst="rect">
            <a:avLst/>
          </a:prstGeom>
        </p:spPr>
        <p:txBody>
          <a:bodyPr lIns="91440" tIns="45720" rIns="91440" bIns="45720" anchor="ctr"/>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a:solidFill>
                  <a:srgbClr val="003088"/>
                </a:solidFill>
                <a:latin typeface="Roboto"/>
                <a:ea typeface="Verdana"/>
                <a:cs typeface="Arial"/>
              </a:rPr>
              <a:t>Field scans</a:t>
            </a:r>
          </a:p>
        </p:txBody>
      </p:sp>
      <p:sp>
        <p:nvSpPr>
          <p:cNvPr id="6" name="Text Placeholder 6">
            <a:extLst>
              <a:ext uri="{FF2B5EF4-FFF2-40B4-BE49-F238E27FC236}">
                <a16:creationId xmlns:a16="http://schemas.microsoft.com/office/drawing/2014/main" id="{1427B26F-589A-7657-237C-D391692A8636}"/>
              </a:ext>
            </a:extLst>
          </p:cNvPr>
          <p:cNvSpPr txBox="1">
            <a:spLocks/>
          </p:cNvSpPr>
          <p:nvPr/>
        </p:nvSpPr>
        <p:spPr>
          <a:xfrm>
            <a:off x="4878588" y="2158050"/>
            <a:ext cx="2646444" cy="433514"/>
          </a:xfrm>
          <a:prstGeom prst="rect">
            <a:avLst/>
          </a:prstGeom>
          <a:noFill/>
          <a:ln>
            <a:noFill/>
          </a:ln>
        </p:spPr>
        <p:txBody>
          <a:bodyPr spcFirstLastPara="1" wrap="square" lIns="91425" tIns="45700" rIns="91425" bIns="45700" anchor="ctr" anchorCtr="0">
            <a:normAutofit fontScale="92500" lnSpcReduction="20000"/>
          </a:bodyPr>
          <a:lstStyle>
            <a:defPPr marR="0" lvl="0" algn="l" rtl="0">
              <a:lnSpc>
                <a:spcPct val="100000"/>
              </a:lnSpc>
              <a:spcBef>
                <a:spcPts val="0"/>
              </a:spcBef>
              <a:spcAft>
                <a:spcPts val="0"/>
              </a:spcAft>
              <a:defRPr lang="en-US"/>
            </a:defPPr>
            <a:lvl1pPr marL="457200" marR="0" lvl="0" indent="-228600" algn="l" defTabSz="914400" rtl="0" eaLnBrk="1" latinLnBrk="0" hangingPunct="1">
              <a:lnSpc>
                <a:spcPct val="90000"/>
              </a:lnSpc>
              <a:spcBef>
                <a:spcPts val="1000"/>
              </a:spcBef>
              <a:spcAft>
                <a:spcPts val="0"/>
              </a:spcAft>
              <a:buClr>
                <a:schemeClr val="dk1"/>
              </a:buClr>
              <a:buSzPts val="2400"/>
              <a:buFont typeface="Noto Sans Symbols"/>
              <a:buNone/>
              <a:defRPr sz="2400" b="1" i="0" u="none" strike="noStrike" kern="1200" cap="none">
                <a:solidFill>
                  <a:schemeClr val="accent4"/>
                </a:solidFill>
                <a:latin typeface="Arial"/>
                <a:ea typeface="Arial"/>
                <a:cs typeface="Arial"/>
                <a:sym typeface="Arial"/>
              </a:defRPr>
            </a:lvl1pPr>
            <a:lvl2pPr marL="914400" marR="0" lvl="1" indent="-228600" algn="l" defTabSz="914400" rtl="0" eaLnBrk="1" latinLnBrk="0" hangingPunct="1">
              <a:lnSpc>
                <a:spcPct val="90000"/>
              </a:lnSpc>
              <a:spcBef>
                <a:spcPts val="500"/>
              </a:spcBef>
              <a:spcAft>
                <a:spcPts val="0"/>
              </a:spcAft>
              <a:buClr>
                <a:schemeClr val="dk1"/>
              </a:buClr>
              <a:buSzPts val="2000"/>
              <a:buFont typeface="Noto Sans Symbols"/>
              <a:buNone/>
              <a:defRPr sz="2000" b="1" i="0" u="none" strike="noStrike" kern="1200" cap="none">
                <a:solidFill>
                  <a:schemeClr val="accent4"/>
                </a:solidFill>
                <a:latin typeface="Arial"/>
                <a:ea typeface="Arial"/>
                <a:cs typeface="Arial"/>
                <a:sym typeface="Arial"/>
              </a:defRPr>
            </a:lvl2pPr>
            <a:lvl3pPr marL="1371600" marR="0" lvl="2" indent="-228600" algn="l" defTabSz="914400" rtl="0" eaLnBrk="1" latinLnBrk="0" hangingPunct="1">
              <a:lnSpc>
                <a:spcPct val="90000"/>
              </a:lnSpc>
              <a:spcBef>
                <a:spcPts val="500"/>
              </a:spcBef>
              <a:spcAft>
                <a:spcPts val="0"/>
              </a:spcAft>
              <a:buClr>
                <a:schemeClr val="dk1"/>
              </a:buClr>
              <a:buSzPts val="1800"/>
              <a:buFont typeface="Noto Sans Symbols"/>
              <a:buNone/>
              <a:defRPr sz="1800" b="1" i="0" u="none" strike="noStrike" kern="1200" cap="none">
                <a:solidFill>
                  <a:schemeClr val="accent4"/>
                </a:solidFill>
                <a:latin typeface="Arial"/>
                <a:ea typeface="Arial"/>
                <a:cs typeface="Arial"/>
                <a:sym typeface="Arial"/>
              </a:defRPr>
            </a:lvl3pPr>
            <a:lvl4pPr marL="1828800" marR="0" lvl="3" indent="-228600" algn="l" defTabSz="914400" rtl="0" eaLnBrk="1" latinLnBrk="0" hangingPunct="1">
              <a:lnSpc>
                <a:spcPct val="90000"/>
              </a:lnSpc>
              <a:spcBef>
                <a:spcPts val="500"/>
              </a:spcBef>
              <a:spcAft>
                <a:spcPts val="0"/>
              </a:spcAft>
              <a:buClr>
                <a:schemeClr val="dk1"/>
              </a:buClr>
              <a:buSzPts val="1600"/>
              <a:buFont typeface="Noto Sans Symbols"/>
              <a:buNone/>
              <a:defRPr sz="1600" b="1" i="0" u="none" strike="noStrike" kern="1200" cap="none">
                <a:solidFill>
                  <a:schemeClr val="accent4"/>
                </a:solidFill>
                <a:latin typeface="Arial"/>
                <a:ea typeface="Arial"/>
                <a:cs typeface="Arial"/>
                <a:sym typeface="Arial"/>
              </a:defRPr>
            </a:lvl4pPr>
            <a:lvl5pPr marL="2286000" marR="0" lvl="4" indent="-228600" algn="l" defTabSz="914400" rtl="0" eaLnBrk="1" latinLnBrk="0" hangingPunct="1">
              <a:lnSpc>
                <a:spcPct val="90000"/>
              </a:lnSpc>
              <a:spcBef>
                <a:spcPts val="500"/>
              </a:spcBef>
              <a:spcAft>
                <a:spcPts val="0"/>
              </a:spcAft>
              <a:buClr>
                <a:schemeClr val="dk1"/>
              </a:buClr>
              <a:buSzPts val="1600"/>
              <a:buFont typeface="Noto Sans Symbols"/>
              <a:buNone/>
              <a:defRPr sz="1600" b="1" i="0" u="none" strike="noStrike" kern="1200" cap="none">
                <a:solidFill>
                  <a:schemeClr val="accent4"/>
                </a:solidFill>
                <a:latin typeface="Arial"/>
                <a:ea typeface="Arial"/>
                <a:cs typeface="Arial"/>
                <a:sym typeface="Arial"/>
              </a:defRPr>
            </a:lvl5pPr>
            <a:lvl6pPr marL="2743200" marR="0" lvl="5" indent="-228600" algn="l" defTabSz="914400" rtl="0" eaLnBrk="1" latinLnBrk="0" hangingPunct="1">
              <a:lnSpc>
                <a:spcPct val="90000"/>
              </a:lnSpc>
              <a:spcBef>
                <a:spcPts val="500"/>
              </a:spcBef>
              <a:spcAft>
                <a:spcPts val="0"/>
              </a:spcAft>
              <a:buClr>
                <a:schemeClr val="dk1"/>
              </a:buClr>
              <a:buSzPts val="1600"/>
              <a:buFont typeface="Arial"/>
              <a:buNone/>
              <a:defRPr sz="1600" b="1" i="0" u="none" strike="noStrike" kern="1200" cap="none">
                <a:solidFill>
                  <a:schemeClr val="dk1"/>
                </a:solidFill>
                <a:latin typeface="Arial"/>
                <a:ea typeface="Arial"/>
                <a:cs typeface="Arial"/>
                <a:sym typeface="Arial"/>
              </a:defRPr>
            </a:lvl6pPr>
            <a:lvl7pPr marL="3200400" marR="0" lvl="6" indent="-228600" algn="l" defTabSz="914400" rtl="0" eaLnBrk="1" latinLnBrk="0" hangingPunct="1">
              <a:lnSpc>
                <a:spcPct val="90000"/>
              </a:lnSpc>
              <a:spcBef>
                <a:spcPts val="500"/>
              </a:spcBef>
              <a:spcAft>
                <a:spcPts val="0"/>
              </a:spcAft>
              <a:buClr>
                <a:schemeClr val="dk1"/>
              </a:buClr>
              <a:buSzPts val="1600"/>
              <a:buFont typeface="Arial"/>
              <a:buNone/>
              <a:defRPr sz="1600" b="1" i="0" u="none" strike="noStrike" kern="1200" cap="none">
                <a:solidFill>
                  <a:schemeClr val="dk1"/>
                </a:solidFill>
                <a:latin typeface="Arial"/>
                <a:ea typeface="Arial"/>
                <a:cs typeface="Arial"/>
                <a:sym typeface="Arial"/>
              </a:defRPr>
            </a:lvl7pPr>
            <a:lvl8pPr marL="3657600" marR="0" lvl="7" indent="-228600" algn="l" defTabSz="914400" rtl="0" eaLnBrk="1" latinLnBrk="0" hangingPunct="1">
              <a:lnSpc>
                <a:spcPct val="90000"/>
              </a:lnSpc>
              <a:spcBef>
                <a:spcPts val="500"/>
              </a:spcBef>
              <a:spcAft>
                <a:spcPts val="0"/>
              </a:spcAft>
              <a:buClr>
                <a:schemeClr val="dk1"/>
              </a:buClr>
              <a:buSzPts val="1600"/>
              <a:buFont typeface="Arial"/>
              <a:buNone/>
              <a:defRPr sz="1600" b="1" i="0" u="none" strike="noStrike" kern="1200" cap="none">
                <a:solidFill>
                  <a:schemeClr val="dk1"/>
                </a:solidFill>
                <a:latin typeface="Arial"/>
                <a:ea typeface="Arial"/>
                <a:cs typeface="Arial"/>
                <a:sym typeface="Arial"/>
              </a:defRPr>
            </a:lvl8pPr>
            <a:lvl9pPr marL="4114800" marR="0" lvl="8" indent="-228600" algn="l" defTabSz="914400" rtl="0" eaLnBrk="1" latinLnBrk="0" hangingPunct="1">
              <a:lnSpc>
                <a:spcPct val="90000"/>
              </a:lnSpc>
              <a:spcBef>
                <a:spcPts val="500"/>
              </a:spcBef>
              <a:spcAft>
                <a:spcPts val="0"/>
              </a:spcAft>
              <a:buClr>
                <a:schemeClr val="dk1"/>
              </a:buClr>
              <a:buSzPts val="1600"/>
              <a:buFont typeface="Arial"/>
              <a:buNone/>
              <a:defRPr sz="1600" b="1" i="0" u="none" strike="noStrike" kern="1200" cap="none">
                <a:solidFill>
                  <a:schemeClr val="dk1"/>
                </a:solidFill>
                <a:latin typeface="Arial"/>
                <a:ea typeface="Arial"/>
                <a:cs typeface="Arial"/>
                <a:sym typeface="Arial"/>
              </a:defRPr>
            </a:lvl9pPr>
          </a:lstStyle>
          <a:p>
            <a:pPr algn="ctr"/>
            <a:r>
              <a:rPr lang="en-GB" sz="2000">
                <a:solidFill>
                  <a:srgbClr val="003088"/>
                </a:solidFill>
                <a:latin typeface="Roboto"/>
              </a:rPr>
              <a:t>Temperature scans</a:t>
            </a:r>
          </a:p>
        </p:txBody>
      </p:sp>
      <p:pic>
        <p:nvPicPr>
          <p:cNvPr id="15" name="Picture 14">
            <a:extLst>
              <a:ext uri="{FF2B5EF4-FFF2-40B4-BE49-F238E27FC236}">
                <a16:creationId xmlns:a16="http://schemas.microsoft.com/office/drawing/2014/main" id="{29EFCD51-7E44-A017-CBDE-F81367C25EE8}"/>
              </a:ext>
            </a:extLst>
          </p:cNvPr>
          <p:cNvPicPr>
            <a:picLocks noChangeAspect="1"/>
          </p:cNvPicPr>
          <p:nvPr/>
        </p:nvPicPr>
        <p:blipFill>
          <a:blip r:embed="rId2"/>
          <a:srcRect l="10255" r="10255"/>
          <a:stretch/>
        </p:blipFill>
        <p:spPr>
          <a:xfrm>
            <a:off x="8215920" y="2582039"/>
            <a:ext cx="2909858" cy="2291772"/>
          </a:xfrm>
          <a:prstGeom prst="rect">
            <a:avLst/>
          </a:prstGeom>
        </p:spPr>
      </p:pic>
      <p:sp>
        <p:nvSpPr>
          <p:cNvPr id="16" name="TextBox 35">
            <a:extLst>
              <a:ext uri="{FF2B5EF4-FFF2-40B4-BE49-F238E27FC236}">
                <a16:creationId xmlns:a16="http://schemas.microsoft.com/office/drawing/2014/main" id="{53C0B86B-34AA-3A09-541E-BF856AA0D24B}"/>
              </a:ext>
            </a:extLst>
          </p:cNvPr>
          <p:cNvSpPr txBox="1"/>
          <p:nvPr/>
        </p:nvSpPr>
        <p:spPr>
          <a:xfrm>
            <a:off x="7998601" y="5258938"/>
            <a:ext cx="4301389"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rgbClr val="003088"/>
                </a:solidFill>
              </a:rPr>
              <a:t>3 days </a:t>
            </a:r>
            <a:r>
              <a:rPr lang="en-GB" err="1">
                <a:solidFill>
                  <a:srgbClr val="003088"/>
                </a:solidFill>
              </a:rPr>
              <a:t>MuSR</a:t>
            </a:r>
            <a:r>
              <a:rPr lang="en-GB">
                <a:solidFill>
                  <a:srgbClr val="003088"/>
                </a:solidFill>
              </a:rPr>
              <a:t> - &gt; 12h Super-</a:t>
            </a:r>
            <a:r>
              <a:rPr lang="en-GB" err="1">
                <a:solidFill>
                  <a:srgbClr val="003088"/>
                </a:solidFill>
              </a:rPr>
              <a:t>MuSR</a:t>
            </a:r>
            <a:endParaRPr lang="en-GB" err="1">
              <a:solidFill>
                <a:srgbClr val="003088"/>
              </a:solidFill>
              <a:ea typeface="Roboto"/>
              <a:cs typeface="Roboto"/>
            </a:endParaRPr>
          </a:p>
        </p:txBody>
      </p:sp>
      <p:sp>
        <p:nvSpPr>
          <p:cNvPr id="18" name="TextBox 39">
            <a:extLst>
              <a:ext uri="{FF2B5EF4-FFF2-40B4-BE49-F238E27FC236}">
                <a16:creationId xmlns:a16="http://schemas.microsoft.com/office/drawing/2014/main" id="{95C32816-3C10-A1B7-3102-98BA8F316603}"/>
              </a:ext>
            </a:extLst>
          </p:cNvPr>
          <p:cNvSpPr txBox="1"/>
          <p:nvPr/>
        </p:nvSpPr>
        <p:spPr>
          <a:xfrm>
            <a:off x="4518381" y="5272975"/>
            <a:ext cx="3374794"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rgbClr val="003088"/>
                </a:solidFill>
              </a:rPr>
              <a:t>1 day </a:t>
            </a:r>
            <a:r>
              <a:rPr lang="en-GB" dirty="0" err="1">
                <a:solidFill>
                  <a:srgbClr val="003088"/>
                </a:solidFill>
              </a:rPr>
              <a:t>MuSR</a:t>
            </a:r>
            <a:r>
              <a:rPr lang="en-GB" dirty="0">
                <a:solidFill>
                  <a:srgbClr val="003088"/>
                </a:solidFill>
              </a:rPr>
              <a:t> -&gt; 4h Super-</a:t>
            </a:r>
            <a:r>
              <a:rPr lang="en-GB" dirty="0" err="1">
                <a:solidFill>
                  <a:srgbClr val="003088"/>
                </a:solidFill>
              </a:rPr>
              <a:t>MuSR</a:t>
            </a:r>
            <a:endParaRPr lang="en-GB" dirty="0" err="1">
              <a:solidFill>
                <a:srgbClr val="003088"/>
              </a:solidFill>
              <a:ea typeface="Roboto"/>
              <a:cs typeface="Roboto"/>
            </a:endParaRPr>
          </a:p>
        </p:txBody>
      </p:sp>
      <p:pic>
        <p:nvPicPr>
          <p:cNvPr id="19" name="Picture 18" descr="Shape&#10;&#10;Description automatically generated with medium confidence">
            <a:extLst>
              <a:ext uri="{FF2B5EF4-FFF2-40B4-BE49-F238E27FC236}">
                <a16:creationId xmlns:a16="http://schemas.microsoft.com/office/drawing/2014/main" id="{24FB8838-76A2-4AEE-2D02-BD588EBB1224}"/>
              </a:ext>
            </a:extLst>
          </p:cNvPr>
          <p:cNvPicPr>
            <a:picLocks noChangeAspect="1"/>
          </p:cNvPicPr>
          <p:nvPr/>
        </p:nvPicPr>
        <p:blipFill>
          <a:blip r:embed="rId3"/>
          <a:stretch>
            <a:fillRect/>
          </a:stretch>
        </p:blipFill>
        <p:spPr>
          <a:xfrm>
            <a:off x="4223882" y="2611500"/>
            <a:ext cx="3567708" cy="2296350"/>
          </a:xfrm>
          <a:prstGeom prst="rect">
            <a:avLst/>
          </a:prstGeom>
        </p:spPr>
      </p:pic>
      <p:pic>
        <p:nvPicPr>
          <p:cNvPr id="20" name="Content Placeholder 4">
            <a:extLst>
              <a:ext uri="{FF2B5EF4-FFF2-40B4-BE49-F238E27FC236}">
                <a16:creationId xmlns:a16="http://schemas.microsoft.com/office/drawing/2014/main" id="{45FB67B8-F4B3-CB22-C752-585D8944FC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799" y="2676669"/>
            <a:ext cx="3815694" cy="1833620"/>
          </a:xfrm>
          <a:prstGeom prst="rect">
            <a:avLst/>
          </a:prstGeom>
          <a:noFill/>
          <a:ln>
            <a:noFill/>
          </a:ln>
        </p:spPr>
      </p:pic>
      <p:cxnSp>
        <p:nvCxnSpPr>
          <p:cNvPr id="21" name="Straight Arrow Connector 20">
            <a:extLst>
              <a:ext uri="{FF2B5EF4-FFF2-40B4-BE49-F238E27FC236}">
                <a16:creationId xmlns:a16="http://schemas.microsoft.com/office/drawing/2014/main" id="{B7D59D23-5AA1-8A7B-0AB5-C96244A18600}"/>
              </a:ext>
            </a:extLst>
          </p:cNvPr>
          <p:cNvCxnSpPr>
            <a:cxnSpLocks/>
          </p:cNvCxnSpPr>
          <p:nvPr/>
        </p:nvCxnSpPr>
        <p:spPr>
          <a:xfrm flipV="1">
            <a:off x="655941" y="4572815"/>
            <a:ext cx="1258104" cy="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EAE970C-5537-9EC3-B428-2A06DDA741AA}"/>
              </a:ext>
            </a:extLst>
          </p:cNvPr>
          <p:cNvCxnSpPr>
            <a:cxnSpLocks/>
          </p:cNvCxnSpPr>
          <p:nvPr/>
        </p:nvCxnSpPr>
        <p:spPr>
          <a:xfrm flipH="1" flipV="1">
            <a:off x="2473960" y="4572777"/>
            <a:ext cx="1266207" cy="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5" name="TextBox 53">
            <a:extLst>
              <a:ext uri="{FF2B5EF4-FFF2-40B4-BE49-F238E27FC236}">
                <a16:creationId xmlns:a16="http://schemas.microsoft.com/office/drawing/2014/main" id="{E73C1BFD-47B7-0A7C-C8C0-061382D7F682}"/>
              </a:ext>
            </a:extLst>
          </p:cNvPr>
          <p:cNvSpPr txBox="1"/>
          <p:nvPr/>
        </p:nvSpPr>
        <p:spPr>
          <a:xfrm>
            <a:off x="437515" y="5256874"/>
            <a:ext cx="3579826"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rgbClr val="003088"/>
                </a:solidFill>
              </a:rPr>
              <a:t>2 days EMU  - &gt;  10h Super-</a:t>
            </a:r>
            <a:r>
              <a:rPr lang="en-GB" dirty="0" err="1">
                <a:solidFill>
                  <a:srgbClr val="003088"/>
                </a:solidFill>
              </a:rPr>
              <a:t>MuSR</a:t>
            </a:r>
            <a:endParaRPr lang="en-GB" dirty="0">
              <a:solidFill>
                <a:srgbClr val="003088"/>
              </a:solidFill>
              <a:ea typeface="Roboto"/>
              <a:cs typeface="Roboto"/>
            </a:endParaRPr>
          </a:p>
        </p:txBody>
      </p:sp>
    </p:spTree>
    <p:extLst>
      <p:ext uri="{BB962C8B-B14F-4D97-AF65-F5344CB8AC3E}">
        <p14:creationId xmlns:p14="http://schemas.microsoft.com/office/powerpoint/2010/main" val="1070613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EDD36-9984-042D-3E8B-DDC29734EB8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89577ED-25C7-4595-13F2-D7042B32BFFF}"/>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14EA36F-BE67-B311-1FA7-D5819B543C10}"/>
              </a:ext>
            </a:extLst>
          </p:cNvPr>
          <p:cNvSpPr txBox="1"/>
          <p:nvPr/>
        </p:nvSpPr>
        <p:spPr>
          <a:xfrm>
            <a:off x="242966" y="280947"/>
            <a:ext cx="986664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dirty="0">
                <a:solidFill>
                  <a:srgbClr val="003088"/>
                </a:solidFill>
                <a:latin typeface="Roboto"/>
                <a:ea typeface="Roboto"/>
                <a:cs typeface="Roboto"/>
              </a:rPr>
              <a:t>Science benefits – </a:t>
            </a:r>
            <a:br>
              <a:rPr lang="en-GB" sz="3600" dirty="0">
                <a:latin typeface="Roboto"/>
                <a:ea typeface="Roboto"/>
                <a:cs typeface="Roboto"/>
              </a:rPr>
            </a:br>
            <a:r>
              <a:rPr lang="en-GB" sz="3600" dirty="0">
                <a:solidFill>
                  <a:srgbClr val="003088"/>
                </a:solidFill>
                <a:latin typeface="Roboto"/>
                <a:ea typeface="Roboto"/>
                <a:cs typeface="Roboto"/>
              </a:rPr>
              <a:t>Vector </a:t>
            </a:r>
            <a:r>
              <a:rPr lang="en-GB" sz="3600" dirty="0" err="1">
                <a:solidFill>
                  <a:srgbClr val="003088"/>
                </a:solidFill>
                <a:latin typeface="Roboto"/>
                <a:ea typeface="Roboto"/>
                <a:cs typeface="Roboto"/>
              </a:rPr>
              <a:t>MuSR</a:t>
            </a:r>
            <a:endParaRPr lang="en-US">
              <a:latin typeface="Roboto"/>
              <a:ea typeface="Roboto"/>
              <a:cs typeface="Roboto"/>
            </a:endParaRPr>
          </a:p>
          <a:p>
            <a:endParaRPr lang="en-GB">
              <a:ea typeface="Roboto"/>
              <a:cs typeface="Roboto"/>
            </a:endParaRPr>
          </a:p>
        </p:txBody>
      </p:sp>
      <p:pic>
        <p:nvPicPr>
          <p:cNvPr id="2" name="Picture 1" descr="Shape&#10;&#10;Description automatically generated with low confidence">
            <a:extLst>
              <a:ext uri="{FF2B5EF4-FFF2-40B4-BE49-F238E27FC236}">
                <a16:creationId xmlns:a16="http://schemas.microsoft.com/office/drawing/2014/main" id="{CFF99CA7-1246-B455-54DB-056F9CD50918}"/>
              </a:ext>
            </a:extLst>
          </p:cNvPr>
          <p:cNvPicPr>
            <a:picLocks noChangeAspect="1"/>
          </p:cNvPicPr>
          <p:nvPr/>
        </p:nvPicPr>
        <p:blipFill>
          <a:blip r:embed="rId2"/>
          <a:srcRect b="153"/>
          <a:stretch>
            <a:fillRect/>
          </a:stretch>
        </p:blipFill>
        <p:spPr>
          <a:xfrm>
            <a:off x="5686184" y="276346"/>
            <a:ext cx="5353050" cy="6314929"/>
          </a:xfrm>
          <a:prstGeom prst="rect">
            <a:avLst/>
          </a:prstGeom>
        </p:spPr>
      </p:pic>
      <p:sp>
        <p:nvSpPr>
          <p:cNvPr id="3" name="Text Placeholder 2">
            <a:extLst>
              <a:ext uri="{FF2B5EF4-FFF2-40B4-BE49-F238E27FC236}">
                <a16:creationId xmlns:a16="http://schemas.microsoft.com/office/drawing/2014/main" id="{B479B584-DF60-4387-955F-C1C28229F557}"/>
              </a:ext>
            </a:extLst>
          </p:cNvPr>
          <p:cNvSpPr>
            <a:spLocks noGrp="1"/>
          </p:cNvSpPr>
          <p:nvPr/>
        </p:nvSpPr>
        <p:spPr>
          <a:xfrm>
            <a:off x="371475" y="2172866"/>
            <a:ext cx="5648325" cy="3377135"/>
          </a:xfrm>
          <a:prstGeom prst="rect">
            <a:avLst/>
          </a:prstGeom>
          <a:noFill/>
          <a:ln>
            <a:noFill/>
          </a:ln>
        </p:spPr>
        <p:txBody>
          <a:bodyPr spcFirstLastPara="1" vert="horz" wrap="square" lIns="91425" tIns="45700" rIns="91425" bIns="45700" rtlCol="0" anchor="t" anchorCtr="0">
            <a:normAutofit/>
          </a:bodyPr>
          <a:lstStyle>
            <a:lvl1pPr marL="457200" lvl="0" indent="-342900" algn="l" defTabSz="914400" rtl="0" eaLnBrk="1" latinLnBrk="0" hangingPunct="1">
              <a:lnSpc>
                <a:spcPct val="90000"/>
              </a:lnSpc>
              <a:spcBef>
                <a:spcPts val="1000"/>
              </a:spcBef>
              <a:spcAft>
                <a:spcPts val="0"/>
              </a:spcAft>
              <a:buSzPts val="1800"/>
              <a:buFont typeface="Arial" panose="020B0604020202020204" pitchFamily="34" charset="0"/>
              <a:buChar char="▪"/>
              <a:defRPr sz="2000" kern="1200">
                <a:solidFill>
                  <a:schemeClr val="accent1"/>
                </a:solidFill>
                <a:latin typeface="Arial" panose="020B0604020202020204" pitchFamily="34" charset="0"/>
                <a:ea typeface="+mn-ea"/>
                <a:cs typeface="Arial" panose="020B0604020202020204" pitchFamily="34" charset="0"/>
              </a:defRPr>
            </a:lvl1pPr>
            <a:lvl2pPr marL="914400" lvl="1" indent="-342900" algn="l" defTabSz="914400" rtl="0" eaLnBrk="1" latinLnBrk="0" hangingPunct="1">
              <a:lnSpc>
                <a:spcPct val="90000"/>
              </a:lnSpc>
              <a:spcBef>
                <a:spcPts val="500"/>
              </a:spcBef>
              <a:spcAft>
                <a:spcPts val="0"/>
              </a:spcAft>
              <a:buSzPts val="1800"/>
              <a:buFont typeface="Arial" panose="020B0604020202020204" pitchFamily="34" charset="0"/>
              <a:buChar char="▪"/>
              <a:defRPr sz="1800" kern="1200">
                <a:solidFill>
                  <a:srgbClr val="676767"/>
                </a:solidFill>
                <a:latin typeface="Arial" panose="020B0604020202020204" pitchFamily="34" charset="0"/>
                <a:ea typeface="+mn-ea"/>
                <a:cs typeface="Arial" panose="020B0604020202020204" pitchFamily="34" charset="0"/>
              </a:defRPr>
            </a:lvl2pPr>
            <a:lvl3pPr marL="1371600" lvl="2" indent="-342900" algn="l" defTabSz="914400" rtl="0" eaLnBrk="1" latinLnBrk="0" hangingPunct="1">
              <a:lnSpc>
                <a:spcPct val="90000"/>
              </a:lnSpc>
              <a:spcBef>
                <a:spcPts val="500"/>
              </a:spcBef>
              <a:spcAft>
                <a:spcPts val="0"/>
              </a:spcAft>
              <a:buSzPts val="1800"/>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3pPr>
            <a:lvl4pPr marL="1828800" lvl="3" indent="-342900" algn="l" defTabSz="914400" rtl="0" eaLnBrk="1" latinLnBrk="0" hangingPunct="1">
              <a:lnSpc>
                <a:spcPct val="90000"/>
              </a:lnSpc>
              <a:spcBef>
                <a:spcPts val="500"/>
              </a:spcBef>
              <a:spcAft>
                <a:spcPts val="0"/>
              </a:spcAft>
              <a:buSzPts val="1800"/>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4pPr>
            <a:lvl5pPr marL="2286000" lvl="4" indent="-342900" algn="l" defTabSz="914400" rtl="0" eaLnBrk="1" latinLnBrk="0" hangingPunct="1">
              <a:lnSpc>
                <a:spcPct val="90000"/>
              </a:lnSpc>
              <a:spcBef>
                <a:spcPts val="500"/>
              </a:spcBef>
              <a:spcAft>
                <a:spcPts val="0"/>
              </a:spcAft>
              <a:buSzPts val="1800"/>
              <a:buFont typeface="Arial" panose="020B0604020202020204" pitchFamily="34" charset="0"/>
              <a:buChar char="▪"/>
              <a:defRPr sz="1600" kern="1200">
                <a:solidFill>
                  <a:srgbClr val="676767"/>
                </a:solidFill>
                <a:latin typeface="Arial" panose="020B0604020202020204" pitchFamily="34" charset="0"/>
                <a:ea typeface="+mn-ea"/>
                <a:cs typeface="Arial" panose="020B0604020202020204" pitchFamily="34" charset="0"/>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003088"/>
                </a:solidFill>
                <a:latin typeface="Roboto"/>
                <a:ea typeface="Roboto"/>
                <a:cs typeface="Roboto"/>
              </a:rPr>
              <a:t>Aligned crystalline samples</a:t>
            </a:r>
          </a:p>
          <a:p>
            <a:pPr lvl="1"/>
            <a:r>
              <a:rPr lang="en-GB" sz="2000" dirty="0">
                <a:solidFill>
                  <a:srgbClr val="003088"/>
                </a:solidFill>
                <a:latin typeface="Roboto"/>
                <a:ea typeface="Roboto"/>
                <a:cs typeface="Roboto"/>
              </a:rPr>
              <a:t>Superconductors</a:t>
            </a:r>
          </a:p>
          <a:p>
            <a:pPr lvl="1"/>
            <a:r>
              <a:rPr lang="en-GB" sz="2000" dirty="0">
                <a:solidFill>
                  <a:srgbClr val="003088"/>
                </a:solidFill>
                <a:latin typeface="Roboto"/>
                <a:ea typeface="Roboto"/>
                <a:cs typeface="Roboto"/>
              </a:rPr>
              <a:t>Ordered magnets</a:t>
            </a:r>
          </a:p>
          <a:p>
            <a:pPr marL="571500" lvl="1" indent="0">
              <a:buNone/>
            </a:pPr>
            <a:endParaRPr lang="en-GB" dirty="0">
              <a:solidFill>
                <a:srgbClr val="003088"/>
              </a:solidFill>
              <a:latin typeface="Roboto"/>
              <a:ea typeface="Roboto"/>
              <a:cs typeface="Roboto"/>
            </a:endParaRPr>
          </a:p>
          <a:p>
            <a:r>
              <a:rPr lang="en-GB" dirty="0">
                <a:solidFill>
                  <a:srgbClr val="003088"/>
                </a:solidFill>
                <a:latin typeface="Roboto"/>
                <a:ea typeface="Roboto"/>
                <a:cs typeface="Roboto"/>
              </a:rPr>
              <a:t>With or without spin rotator</a:t>
            </a:r>
          </a:p>
          <a:p>
            <a:pPr lvl="1"/>
            <a:r>
              <a:rPr lang="en-GB" sz="2000" dirty="0">
                <a:solidFill>
                  <a:srgbClr val="003088"/>
                </a:solidFill>
                <a:latin typeface="Roboto"/>
                <a:ea typeface="Roboto"/>
                <a:cs typeface="Roboto"/>
              </a:rPr>
              <a:t>Apply B-fields on two axes</a:t>
            </a:r>
          </a:p>
          <a:p>
            <a:pPr lvl="1"/>
            <a:r>
              <a:rPr lang="en-GB" sz="2000" dirty="0">
                <a:solidFill>
                  <a:srgbClr val="003088"/>
                </a:solidFill>
                <a:latin typeface="Roboto"/>
                <a:ea typeface="Roboto"/>
                <a:cs typeface="Roboto"/>
              </a:rPr>
              <a:t>Find direction of internal fields</a:t>
            </a:r>
          </a:p>
          <a:p>
            <a:pPr marL="571500" lvl="1" indent="0">
              <a:buNone/>
            </a:pPr>
            <a:endParaRPr lang="en-GB" sz="2000" dirty="0">
              <a:solidFill>
                <a:srgbClr val="003088"/>
              </a:solidFill>
              <a:latin typeface="Roboto"/>
              <a:ea typeface="Roboto"/>
              <a:cs typeface="Roboto"/>
            </a:endParaRPr>
          </a:p>
          <a:p>
            <a:r>
              <a:rPr lang="en-GB" dirty="0">
                <a:solidFill>
                  <a:srgbClr val="003088"/>
                </a:solidFill>
                <a:latin typeface="Roboto"/>
                <a:ea typeface="Roboto"/>
                <a:cs typeface="Roboto"/>
              </a:rPr>
              <a:t>Underexplored area to date</a:t>
            </a:r>
          </a:p>
        </p:txBody>
      </p:sp>
    </p:spTree>
    <p:extLst>
      <p:ext uri="{BB962C8B-B14F-4D97-AF65-F5344CB8AC3E}">
        <p14:creationId xmlns:p14="http://schemas.microsoft.com/office/powerpoint/2010/main" val="653619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FBFF6-90C0-555E-E0CC-FF67ABCD3C4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84B9B02-F099-FA96-9CEF-FD63DF8666A5}"/>
              </a:ext>
            </a:extLst>
          </p:cNvPr>
          <p:cNvSpPr/>
          <p:nvPr/>
        </p:nvSpPr>
        <p:spPr>
          <a:xfrm>
            <a:off x="9373917" y="10470"/>
            <a:ext cx="2835779" cy="68448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88C69DF0-2E15-3CEE-42AF-4D9AEC7561F7}"/>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11950BA-BB67-A22E-CFA2-171F56F49F11}"/>
              </a:ext>
            </a:extLst>
          </p:cNvPr>
          <p:cNvSpPr txBox="1"/>
          <p:nvPr/>
        </p:nvSpPr>
        <p:spPr>
          <a:xfrm>
            <a:off x="376326" y="286409"/>
            <a:ext cx="839218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solidFill>
                  <a:srgbClr val="003088"/>
                </a:solidFill>
                <a:ea typeface="Roboto"/>
                <a:cs typeface="Roboto"/>
              </a:rPr>
              <a:t>Technical progress – beamline components</a:t>
            </a:r>
            <a:endParaRPr lang="en-US" sz="3200">
              <a:ea typeface="Roboto"/>
              <a:cs typeface="Roboto"/>
            </a:endParaRPr>
          </a:p>
        </p:txBody>
      </p:sp>
      <p:pic>
        <p:nvPicPr>
          <p:cNvPr id="8" name="Picture 7">
            <a:extLst>
              <a:ext uri="{FF2B5EF4-FFF2-40B4-BE49-F238E27FC236}">
                <a16:creationId xmlns:a16="http://schemas.microsoft.com/office/drawing/2014/main" id="{9E412BCD-A321-26DE-BA5F-1C13A747CA1C}"/>
              </a:ext>
            </a:extLst>
          </p:cNvPr>
          <p:cNvPicPr>
            <a:picLocks noChangeAspect="1"/>
          </p:cNvPicPr>
          <p:nvPr/>
        </p:nvPicPr>
        <p:blipFill>
          <a:blip r:embed="rId2"/>
          <a:stretch>
            <a:fillRect/>
          </a:stretch>
        </p:blipFill>
        <p:spPr>
          <a:xfrm>
            <a:off x="0" y="909620"/>
            <a:ext cx="12192000" cy="4865139"/>
          </a:xfrm>
          <a:prstGeom prst="rect">
            <a:avLst/>
          </a:prstGeom>
        </p:spPr>
      </p:pic>
      <p:sp>
        <p:nvSpPr>
          <p:cNvPr id="9" name="TextBox 8">
            <a:extLst>
              <a:ext uri="{FF2B5EF4-FFF2-40B4-BE49-F238E27FC236}">
                <a16:creationId xmlns:a16="http://schemas.microsoft.com/office/drawing/2014/main" id="{1867CE8A-7FB4-49D8-3738-EFF1C778906A}"/>
              </a:ext>
            </a:extLst>
          </p:cNvPr>
          <p:cNvSpPr txBox="1"/>
          <p:nvPr/>
        </p:nvSpPr>
        <p:spPr>
          <a:xfrm>
            <a:off x="376257" y="4573796"/>
            <a:ext cx="2798462" cy="923330"/>
          </a:xfrm>
          <a:prstGeom prst="rect">
            <a:avLst/>
          </a:prstGeom>
          <a:noFill/>
          <a:ln w="28575">
            <a:solidFill>
              <a:srgbClr val="7030A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003088"/>
                </a:solidFill>
                <a:ea typeface="Roboto"/>
                <a:cs typeface="Roboto"/>
              </a:rPr>
              <a:t>First spin rotator demonstrated to reach 192kV operating voltage.</a:t>
            </a:r>
          </a:p>
        </p:txBody>
      </p:sp>
      <p:sp>
        <p:nvSpPr>
          <p:cNvPr id="10" name="TextBox 9">
            <a:extLst>
              <a:ext uri="{FF2B5EF4-FFF2-40B4-BE49-F238E27FC236}">
                <a16:creationId xmlns:a16="http://schemas.microsoft.com/office/drawing/2014/main" id="{AB0EAE67-A990-B6AD-8B30-6514D4263210}"/>
              </a:ext>
            </a:extLst>
          </p:cNvPr>
          <p:cNvSpPr txBox="1"/>
          <p:nvPr/>
        </p:nvSpPr>
        <p:spPr>
          <a:xfrm>
            <a:off x="3734311" y="5456681"/>
            <a:ext cx="3560623" cy="923330"/>
          </a:xfrm>
          <a:prstGeom prst="rect">
            <a:avLst/>
          </a:prstGeom>
          <a:noFill/>
          <a:ln w="28575">
            <a:solidFill>
              <a:srgbClr val="00B05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03088"/>
                </a:solidFill>
                <a:ea typeface="Roboto"/>
                <a:cs typeface="Roboto"/>
              </a:rPr>
              <a:t>Pulse slicer power supply soon to be delivered. Expected to exceed desired performan</a:t>
            </a:r>
            <a:r>
              <a:rPr lang="en-GB">
                <a:solidFill>
                  <a:srgbClr val="003088"/>
                </a:solidFill>
                <a:ea typeface="Roboto"/>
                <a:cs typeface="Roboto"/>
              </a:rPr>
              <a:t>ce.</a:t>
            </a:r>
          </a:p>
        </p:txBody>
      </p:sp>
      <p:sp>
        <p:nvSpPr>
          <p:cNvPr id="11" name="TextBox 10">
            <a:extLst>
              <a:ext uri="{FF2B5EF4-FFF2-40B4-BE49-F238E27FC236}">
                <a16:creationId xmlns:a16="http://schemas.microsoft.com/office/drawing/2014/main" id="{AF65C900-63BE-C077-4397-1A8AD968EC73}"/>
              </a:ext>
            </a:extLst>
          </p:cNvPr>
          <p:cNvSpPr txBox="1"/>
          <p:nvPr/>
        </p:nvSpPr>
        <p:spPr>
          <a:xfrm>
            <a:off x="8771027" y="5982588"/>
            <a:ext cx="2663688" cy="646331"/>
          </a:xfrm>
          <a:prstGeom prst="rect">
            <a:avLst/>
          </a:prstGeom>
          <a:noFill/>
          <a:ln w="28575">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003088"/>
                </a:solidFill>
                <a:ea typeface="Roboto"/>
                <a:cs typeface="Roboto"/>
              </a:rPr>
              <a:t>Beamline magnets undergoing testing.</a:t>
            </a:r>
          </a:p>
        </p:txBody>
      </p:sp>
    </p:spTree>
    <p:extLst>
      <p:ext uri="{BB962C8B-B14F-4D97-AF65-F5344CB8AC3E}">
        <p14:creationId xmlns:p14="http://schemas.microsoft.com/office/powerpoint/2010/main" val="3089500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F77F5CB-4F63-6932-9E1A-BF53907108C8}"/>
              </a:ext>
            </a:extLst>
          </p:cNvPr>
          <p:cNvSpPr/>
          <p:nvPr/>
        </p:nvSpPr>
        <p:spPr>
          <a:xfrm>
            <a:off x="10608551" y="106926"/>
            <a:ext cx="1581854" cy="67483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4916BDC7-D882-2147-0559-40C439CC6BAA}"/>
              </a:ext>
            </a:extLst>
          </p:cNvPr>
          <p:cNvPicPr>
            <a:picLocks noChangeAspect="1"/>
          </p:cNvPicPr>
          <p:nvPr/>
        </p:nvPicPr>
        <p:blipFill>
          <a:blip r:embed="rId2"/>
          <a:stretch>
            <a:fillRect/>
          </a:stretch>
        </p:blipFill>
        <p:spPr>
          <a:xfrm>
            <a:off x="337595" y="1059979"/>
            <a:ext cx="11526456" cy="3628800"/>
          </a:xfrm>
          <a:prstGeom prst="rect">
            <a:avLst/>
          </a:prstGeom>
        </p:spPr>
      </p:pic>
      <p:sp>
        <p:nvSpPr>
          <p:cNvPr id="4" name="Rectangle 3">
            <a:extLst>
              <a:ext uri="{FF2B5EF4-FFF2-40B4-BE49-F238E27FC236}">
                <a16:creationId xmlns:a16="http://schemas.microsoft.com/office/drawing/2014/main" id="{B977704A-F8B0-72AC-1D52-45D0A90EE79E}"/>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784FC868-C0EB-70D7-5E5E-301A968987AA}"/>
              </a:ext>
            </a:extLst>
          </p:cNvPr>
          <p:cNvSpPr txBox="1"/>
          <p:nvPr/>
        </p:nvSpPr>
        <p:spPr>
          <a:xfrm>
            <a:off x="376326" y="286409"/>
            <a:ext cx="1050455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solidFill>
                  <a:srgbClr val="003088"/>
                </a:solidFill>
                <a:ea typeface="Roboto"/>
                <a:cs typeface="Roboto"/>
              </a:rPr>
              <a:t>Technical progress – spectrometer</a:t>
            </a:r>
            <a:endParaRPr lang="en-US" sz="3200">
              <a:ea typeface="Roboto"/>
              <a:cs typeface="Roboto"/>
            </a:endParaRPr>
          </a:p>
        </p:txBody>
      </p:sp>
      <p:sp>
        <p:nvSpPr>
          <p:cNvPr id="9" name="TextBox 8">
            <a:extLst>
              <a:ext uri="{FF2B5EF4-FFF2-40B4-BE49-F238E27FC236}">
                <a16:creationId xmlns:a16="http://schemas.microsoft.com/office/drawing/2014/main" id="{5C0DC97D-CE74-7635-7559-55B9C9ADBE12}"/>
              </a:ext>
            </a:extLst>
          </p:cNvPr>
          <p:cNvSpPr txBox="1"/>
          <p:nvPr/>
        </p:nvSpPr>
        <p:spPr>
          <a:xfrm>
            <a:off x="376256" y="4718480"/>
            <a:ext cx="3541172" cy="923330"/>
          </a:xfrm>
          <a:prstGeom prst="rect">
            <a:avLst/>
          </a:prstGeom>
          <a:noFill/>
          <a:ln w="28575">
            <a:solidFill>
              <a:srgbClr val="7030A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03088"/>
                </a:solidFill>
                <a:ea typeface="Roboto"/>
                <a:cs typeface="Roboto"/>
              </a:rPr>
              <a:t>100% of detector tiles glued, with more than 50% fully wrapped and </a:t>
            </a:r>
            <a:r>
              <a:rPr lang="en-GB">
                <a:solidFill>
                  <a:srgbClr val="003088"/>
                </a:solidFill>
                <a:ea typeface="Roboto"/>
                <a:cs typeface="Roboto"/>
              </a:rPr>
              <a:t>assembled</a:t>
            </a:r>
            <a:r>
              <a:rPr lang="en-GB" dirty="0">
                <a:solidFill>
                  <a:srgbClr val="003088"/>
                </a:solidFill>
                <a:ea typeface="Roboto"/>
                <a:cs typeface="Roboto"/>
              </a:rPr>
              <a:t>.</a:t>
            </a:r>
          </a:p>
        </p:txBody>
      </p:sp>
      <p:sp>
        <p:nvSpPr>
          <p:cNvPr id="11" name="TextBox 10">
            <a:extLst>
              <a:ext uri="{FF2B5EF4-FFF2-40B4-BE49-F238E27FC236}">
                <a16:creationId xmlns:a16="http://schemas.microsoft.com/office/drawing/2014/main" id="{77E2A17B-D993-A1C4-7BB2-4D77E0F4BFE4}"/>
              </a:ext>
            </a:extLst>
          </p:cNvPr>
          <p:cNvSpPr txBox="1"/>
          <p:nvPr/>
        </p:nvSpPr>
        <p:spPr>
          <a:xfrm>
            <a:off x="4321295" y="4737770"/>
            <a:ext cx="3550816" cy="923330"/>
          </a:xfrm>
          <a:prstGeom prst="rect">
            <a:avLst/>
          </a:prstGeom>
          <a:noFill/>
          <a:ln w="28575">
            <a:solidFill>
              <a:srgbClr val="00B05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003088"/>
                </a:solidFill>
                <a:ea typeface="Roboto"/>
                <a:cs typeface="Roboto"/>
              </a:rPr>
              <a:t>Completed tiles being assembled into modules and staves.</a:t>
            </a:r>
            <a:endParaRPr lang="en-US">
              <a:solidFill>
                <a:srgbClr val="003088"/>
              </a:solidFill>
              <a:ea typeface="Roboto"/>
              <a:cs typeface="Roboto"/>
            </a:endParaRPr>
          </a:p>
        </p:txBody>
      </p:sp>
      <p:sp>
        <p:nvSpPr>
          <p:cNvPr id="12" name="TextBox 11">
            <a:extLst>
              <a:ext uri="{FF2B5EF4-FFF2-40B4-BE49-F238E27FC236}">
                <a16:creationId xmlns:a16="http://schemas.microsoft.com/office/drawing/2014/main" id="{ED444540-4DF7-B592-E7EE-42D9512F6718}"/>
              </a:ext>
            </a:extLst>
          </p:cNvPr>
          <p:cNvSpPr txBox="1"/>
          <p:nvPr/>
        </p:nvSpPr>
        <p:spPr>
          <a:xfrm>
            <a:off x="8266333" y="4737769"/>
            <a:ext cx="3550816" cy="923330"/>
          </a:xfrm>
          <a:prstGeom prst="rect">
            <a:avLst/>
          </a:prstGeom>
          <a:noFill/>
          <a:ln w="28575">
            <a:solidFill>
              <a:srgbClr val="00B0F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03088"/>
                </a:solidFill>
                <a:ea typeface="Roboto"/>
                <a:cs typeface="Roboto"/>
              </a:rPr>
              <a:t>Prototype event mode data pipeline running on HIFI and </a:t>
            </a:r>
            <a:r>
              <a:rPr lang="en-GB" dirty="0" err="1">
                <a:solidFill>
                  <a:srgbClr val="003088"/>
                </a:solidFill>
                <a:ea typeface="Roboto"/>
                <a:cs typeface="Roboto"/>
              </a:rPr>
              <a:t>MuSR</a:t>
            </a:r>
            <a:r>
              <a:rPr lang="en-GB" dirty="0">
                <a:solidFill>
                  <a:srgbClr val="003088"/>
                </a:solidFill>
                <a:ea typeface="Roboto"/>
                <a:cs typeface="Roboto"/>
              </a:rPr>
              <a:t>.</a:t>
            </a:r>
            <a:endParaRPr lang="en-US">
              <a:solidFill>
                <a:srgbClr val="003088"/>
              </a:solidFill>
              <a:ea typeface="Roboto"/>
              <a:cs typeface="Roboto"/>
            </a:endParaRPr>
          </a:p>
        </p:txBody>
      </p:sp>
    </p:spTree>
    <p:extLst>
      <p:ext uri="{BB962C8B-B14F-4D97-AF65-F5344CB8AC3E}">
        <p14:creationId xmlns:p14="http://schemas.microsoft.com/office/powerpoint/2010/main" val="655720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49F47-F4E0-D135-862E-1A5F85C69C5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16DB34A-4E56-66EF-1AB8-38A7A529BF5B}"/>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B704070-C588-D978-4C1B-E2B6738A48BD}"/>
              </a:ext>
            </a:extLst>
          </p:cNvPr>
          <p:cNvSpPr txBox="1"/>
          <p:nvPr/>
        </p:nvSpPr>
        <p:spPr>
          <a:xfrm>
            <a:off x="376326" y="344282"/>
            <a:ext cx="1050455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solidFill>
                  <a:srgbClr val="003088"/>
                </a:solidFill>
                <a:ea typeface="Roboto"/>
                <a:cs typeface="Roboto"/>
              </a:rPr>
              <a:t>Technical progress - event mode data </a:t>
            </a:r>
            <a:endParaRPr lang="en-GB" sz="3200" dirty="0">
              <a:solidFill>
                <a:srgbClr val="003088"/>
              </a:solidFill>
              <a:ea typeface="Roboto"/>
              <a:cs typeface="Roboto"/>
            </a:endParaRPr>
          </a:p>
        </p:txBody>
      </p:sp>
      <p:pic>
        <p:nvPicPr>
          <p:cNvPr id="10" name="Picture 9">
            <a:extLst>
              <a:ext uri="{FF2B5EF4-FFF2-40B4-BE49-F238E27FC236}">
                <a16:creationId xmlns:a16="http://schemas.microsoft.com/office/drawing/2014/main" id="{58F07FD1-A5AB-9B2D-F9CD-43C0D28BF9B5}"/>
              </a:ext>
            </a:extLst>
          </p:cNvPr>
          <p:cNvPicPr>
            <a:picLocks noChangeAspect="1"/>
          </p:cNvPicPr>
          <p:nvPr/>
        </p:nvPicPr>
        <p:blipFill>
          <a:blip r:embed="rId2"/>
          <a:srcRect t="5757" r="-696" b="1378"/>
          <a:stretch>
            <a:fillRect/>
          </a:stretch>
        </p:blipFill>
        <p:spPr>
          <a:xfrm>
            <a:off x="254000" y="1662050"/>
            <a:ext cx="5590028" cy="4155210"/>
          </a:xfrm>
          <a:prstGeom prst="rect">
            <a:avLst/>
          </a:prstGeom>
        </p:spPr>
      </p:pic>
      <p:pic>
        <p:nvPicPr>
          <p:cNvPr id="8" name="Content Placeholder 4">
            <a:extLst>
              <a:ext uri="{FF2B5EF4-FFF2-40B4-BE49-F238E27FC236}">
                <a16:creationId xmlns:a16="http://schemas.microsoft.com/office/drawing/2014/main" id="{72409828-DE0F-CC00-D341-0F5DDCA4763D}"/>
              </a:ext>
            </a:extLst>
          </p:cNvPr>
          <p:cNvPicPr>
            <a:picLocks noGrp="1" noChangeAspect="1"/>
          </p:cNvPicPr>
          <p:nvPr/>
        </p:nvPicPr>
        <p:blipFill>
          <a:blip>
            <a:extLst>
              <a:ext uri="{96DAC541-7B7A-43D3-8B79-37D633B846F1}">
                <asvg:svgBlip xmlns:asvg="http://schemas.microsoft.com/office/drawing/2016/SVG/main" r:embed="rId3"/>
              </a:ext>
            </a:extLst>
          </a:blip>
          <a:stretch>
            <a:fillRect/>
          </a:stretch>
        </p:blipFill>
        <p:spPr>
          <a:xfrm>
            <a:off x="6014350" y="1573576"/>
            <a:ext cx="5106681" cy="3830761"/>
          </a:xfrm>
          <a:prstGeom prst="rect">
            <a:avLst/>
          </a:prstGeom>
        </p:spPr>
      </p:pic>
      <p:sp>
        <p:nvSpPr>
          <p:cNvPr id="2" name="TextBox 2">
            <a:extLst>
              <a:ext uri="{FF2B5EF4-FFF2-40B4-BE49-F238E27FC236}">
                <a16:creationId xmlns:a16="http://schemas.microsoft.com/office/drawing/2014/main" id="{AEA4CCC4-8BF8-8550-2E1A-478BF275DB81}"/>
              </a:ext>
            </a:extLst>
          </p:cNvPr>
          <p:cNvSpPr txBox="1"/>
          <p:nvPr/>
        </p:nvSpPr>
        <p:spPr>
          <a:xfrm>
            <a:off x="6324300" y="6231670"/>
            <a:ext cx="4794902" cy="338554"/>
          </a:xfrm>
          <a:prstGeom prst="rect">
            <a:avLst/>
          </a:prstGeom>
          <a:noFill/>
        </p:spPr>
        <p:txBody>
          <a:bodyPr wrap="non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a:t>Analysis courtesy of James Lord, ISIS muon group</a:t>
            </a:r>
            <a:endParaRPr lang="en-US" sz="1600"/>
          </a:p>
        </p:txBody>
      </p:sp>
      <p:sp>
        <p:nvSpPr>
          <p:cNvPr id="3" name="TextBox 2">
            <a:extLst>
              <a:ext uri="{FF2B5EF4-FFF2-40B4-BE49-F238E27FC236}">
                <a16:creationId xmlns:a16="http://schemas.microsoft.com/office/drawing/2014/main" id="{429D915A-EAF4-9C87-A54A-86129F2D41EA}"/>
              </a:ext>
            </a:extLst>
          </p:cNvPr>
          <p:cNvSpPr txBox="1"/>
          <p:nvPr/>
        </p:nvSpPr>
        <p:spPr>
          <a:xfrm>
            <a:off x="376177" y="1114064"/>
            <a:ext cx="953946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0" i="0" u="none" strike="noStrike" baseline="0" dirty="0">
                <a:solidFill>
                  <a:srgbClr val="003088"/>
                </a:solidFill>
                <a:latin typeface="Roboto"/>
                <a:ea typeface="Segoe UI"/>
                <a:cs typeface="Segoe UI"/>
              </a:rPr>
              <a:t>transient muon spectroscopy measurements on </a:t>
            </a:r>
            <a:r>
              <a:rPr lang="en-GB" sz="2000" b="0" i="0" u="none" strike="noStrike" baseline="0" dirty="0" err="1">
                <a:solidFill>
                  <a:srgbClr val="003088"/>
                </a:solidFill>
                <a:latin typeface="Roboto"/>
                <a:ea typeface="Segoe UI"/>
                <a:cs typeface="Segoe UI"/>
              </a:rPr>
              <a:t>LaCuO</a:t>
            </a:r>
            <a:r>
              <a:rPr sz="2000" b="0" i="0" dirty="0">
                <a:solidFill>
                  <a:srgbClr val="000000"/>
                </a:solidFill>
                <a:latin typeface="Roboto"/>
                <a:ea typeface="Roboto"/>
                <a:cs typeface="Roboto"/>
              </a:rPr>
              <a:t>​</a:t>
            </a:r>
            <a:endParaRPr lang="en-GB" sz="2000" dirty="0">
              <a:ea typeface="Roboto"/>
              <a:cs typeface="Roboto"/>
            </a:endParaRPr>
          </a:p>
        </p:txBody>
      </p:sp>
    </p:spTree>
    <p:extLst>
      <p:ext uri="{BB962C8B-B14F-4D97-AF65-F5344CB8AC3E}">
        <p14:creationId xmlns:p14="http://schemas.microsoft.com/office/powerpoint/2010/main" val="442935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ED7C3-0805-EF1A-E743-9F5503855824}"/>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E1AA40D5-E648-769B-7EBA-EE96568583EB}"/>
              </a:ext>
            </a:extLst>
          </p:cNvPr>
          <p:cNvSpPr/>
          <p:nvPr/>
        </p:nvSpPr>
        <p:spPr>
          <a:xfrm>
            <a:off x="10538448" y="7967"/>
            <a:ext cx="1651511" cy="52421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812538E-9221-FCF1-2A7C-E2FE464A0372}"/>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A189169F-67C7-C2C4-A729-3CCE2516E99F}"/>
              </a:ext>
            </a:extLst>
          </p:cNvPr>
          <p:cNvSpPr txBox="1"/>
          <p:nvPr/>
        </p:nvSpPr>
        <p:spPr>
          <a:xfrm>
            <a:off x="-3060" y="7527"/>
            <a:ext cx="989712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dirty="0">
                <a:solidFill>
                  <a:srgbClr val="003088"/>
                </a:solidFill>
                <a:latin typeface="Moderat Medium"/>
                <a:ea typeface="Roboto"/>
                <a:cs typeface="Roboto"/>
              </a:rPr>
              <a:t>Summary &amp; expected timeline</a:t>
            </a:r>
            <a:endParaRPr lang="en-US" dirty="0"/>
          </a:p>
        </p:txBody>
      </p:sp>
      <p:sp>
        <p:nvSpPr>
          <p:cNvPr id="2" name="Rectangle 1">
            <a:extLst>
              <a:ext uri="{FF2B5EF4-FFF2-40B4-BE49-F238E27FC236}">
                <a16:creationId xmlns:a16="http://schemas.microsoft.com/office/drawing/2014/main" id="{2CD3F4A2-FA5C-7232-8D34-354FB7A63255}"/>
              </a:ext>
            </a:extLst>
          </p:cNvPr>
          <p:cNvSpPr/>
          <p:nvPr/>
        </p:nvSpPr>
        <p:spPr>
          <a:xfrm>
            <a:off x="1093" y="1488735"/>
            <a:ext cx="4598599" cy="44869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rgbClr val="003088"/>
                </a:solidFill>
                <a:ea typeface="Roboto"/>
                <a:cs typeface="Roboto"/>
              </a:rPr>
              <a:t>Super-</a:t>
            </a:r>
            <a:r>
              <a:rPr lang="en-US" dirty="0" err="1">
                <a:solidFill>
                  <a:srgbClr val="003088"/>
                </a:solidFill>
                <a:ea typeface="Roboto"/>
                <a:cs typeface="Roboto"/>
              </a:rPr>
              <a:t>MuSR</a:t>
            </a:r>
            <a:r>
              <a:rPr lang="en-US" dirty="0">
                <a:solidFill>
                  <a:srgbClr val="003088"/>
                </a:solidFill>
                <a:ea typeface="Roboto"/>
                <a:cs typeface="Roboto"/>
              </a:rPr>
              <a:t> pre-build</a:t>
            </a:r>
          </a:p>
        </p:txBody>
      </p:sp>
      <p:pic>
        <p:nvPicPr>
          <p:cNvPr id="10" name="Picture 9">
            <a:extLst>
              <a:ext uri="{FF2B5EF4-FFF2-40B4-BE49-F238E27FC236}">
                <a16:creationId xmlns:a16="http://schemas.microsoft.com/office/drawing/2014/main" id="{BE8145CC-D468-CE29-DD4F-92EBF65A1D21}"/>
              </a:ext>
            </a:extLst>
          </p:cNvPr>
          <p:cNvPicPr>
            <a:picLocks noChangeAspect="1"/>
          </p:cNvPicPr>
          <p:nvPr/>
        </p:nvPicPr>
        <p:blipFill>
          <a:blip r:embed="rId2"/>
          <a:srcRect/>
          <a:stretch>
            <a:fillRect/>
          </a:stretch>
        </p:blipFill>
        <p:spPr>
          <a:xfrm>
            <a:off x="-1809" y="5245381"/>
            <a:ext cx="2228850" cy="1609725"/>
          </a:xfrm>
          <a:prstGeom prst="rect">
            <a:avLst/>
          </a:prstGeom>
        </p:spPr>
      </p:pic>
      <p:pic>
        <p:nvPicPr>
          <p:cNvPr id="14" name="Picture 13">
            <a:extLst>
              <a:ext uri="{FF2B5EF4-FFF2-40B4-BE49-F238E27FC236}">
                <a16:creationId xmlns:a16="http://schemas.microsoft.com/office/drawing/2014/main" id="{7B50BA10-9F46-4E8C-85AC-50273139CB9F}"/>
              </a:ext>
            </a:extLst>
          </p:cNvPr>
          <p:cNvPicPr>
            <a:picLocks noChangeAspect="1"/>
          </p:cNvPicPr>
          <p:nvPr/>
        </p:nvPicPr>
        <p:blipFill>
          <a:blip r:embed="rId3"/>
          <a:srcRect/>
          <a:stretch>
            <a:fillRect/>
          </a:stretch>
        </p:blipFill>
        <p:spPr>
          <a:xfrm>
            <a:off x="7109388" y="5247792"/>
            <a:ext cx="5086350" cy="1609725"/>
          </a:xfrm>
          <a:prstGeom prst="rect">
            <a:avLst/>
          </a:prstGeom>
        </p:spPr>
      </p:pic>
      <p:pic>
        <p:nvPicPr>
          <p:cNvPr id="15" name="Picture 14">
            <a:extLst>
              <a:ext uri="{FF2B5EF4-FFF2-40B4-BE49-F238E27FC236}">
                <a16:creationId xmlns:a16="http://schemas.microsoft.com/office/drawing/2014/main" id="{822A66DA-3B82-C848-9FA8-8C076BC3C576}"/>
              </a:ext>
            </a:extLst>
          </p:cNvPr>
          <p:cNvPicPr>
            <a:picLocks noChangeAspect="1"/>
          </p:cNvPicPr>
          <p:nvPr/>
        </p:nvPicPr>
        <p:blipFill>
          <a:blip r:embed="rId4"/>
          <a:srcRect r="1183"/>
          <a:stretch>
            <a:fillRect/>
          </a:stretch>
        </p:blipFill>
        <p:spPr>
          <a:xfrm>
            <a:off x="1944365" y="5242970"/>
            <a:ext cx="1676552" cy="1619250"/>
          </a:xfrm>
          <a:prstGeom prst="rect">
            <a:avLst/>
          </a:prstGeom>
        </p:spPr>
      </p:pic>
      <p:pic>
        <p:nvPicPr>
          <p:cNvPr id="16" name="Picture 15">
            <a:extLst>
              <a:ext uri="{FF2B5EF4-FFF2-40B4-BE49-F238E27FC236}">
                <a16:creationId xmlns:a16="http://schemas.microsoft.com/office/drawing/2014/main" id="{A3A340BB-3668-ADB8-28F2-DC8789A196A3}"/>
              </a:ext>
            </a:extLst>
          </p:cNvPr>
          <p:cNvPicPr>
            <a:picLocks noChangeAspect="1"/>
          </p:cNvPicPr>
          <p:nvPr/>
        </p:nvPicPr>
        <p:blipFill>
          <a:blip r:embed="rId5"/>
          <a:stretch>
            <a:fillRect/>
          </a:stretch>
        </p:blipFill>
        <p:spPr>
          <a:xfrm>
            <a:off x="3594181" y="5239171"/>
            <a:ext cx="1376905" cy="1607555"/>
          </a:xfrm>
          <a:prstGeom prst="rect">
            <a:avLst/>
          </a:prstGeom>
        </p:spPr>
      </p:pic>
      <p:pic>
        <p:nvPicPr>
          <p:cNvPr id="17" name="Picture 16" descr="A large metal object with pink handles&#10;&#10;AI-generated content may be incorrect.">
            <a:extLst>
              <a:ext uri="{FF2B5EF4-FFF2-40B4-BE49-F238E27FC236}">
                <a16:creationId xmlns:a16="http://schemas.microsoft.com/office/drawing/2014/main" id="{A3779A8E-92D4-76AD-E1A8-8B652F15B290}"/>
              </a:ext>
            </a:extLst>
          </p:cNvPr>
          <p:cNvPicPr>
            <a:picLocks noChangeAspect="1"/>
          </p:cNvPicPr>
          <p:nvPr/>
        </p:nvPicPr>
        <p:blipFill>
          <a:blip r:embed="rId6"/>
          <a:srcRect/>
          <a:stretch>
            <a:fillRect/>
          </a:stretch>
        </p:blipFill>
        <p:spPr>
          <a:xfrm>
            <a:off x="4963127" y="5260091"/>
            <a:ext cx="2159643" cy="1594653"/>
          </a:xfrm>
          <a:prstGeom prst="rect">
            <a:avLst/>
          </a:prstGeom>
        </p:spPr>
      </p:pic>
      <p:sp>
        <p:nvSpPr>
          <p:cNvPr id="3" name="Rectangle 2">
            <a:extLst>
              <a:ext uri="{FF2B5EF4-FFF2-40B4-BE49-F238E27FC236}">
                <a16:creationId xmlns:a16="http://schemas.microsoft.com/office/drawing/2014/main" id="{A9E25D9C-E0EC-F62C-0391-CE5328DFC098}"/>
              </a:ext>
            </a:extLst>
          </p:cNvPr>
          <p:cNvSpPr/>
          <p:nvPr/>
        </p:nvSpPr>
        <p:spPr>
          <a:xfrm>
            <a:off x="4715333" y="1488735"/>
            <a:ext cx="4009319" cy="448696"/>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rgbClr val="003088"/>
                </a:solidFill>
                <a:ea typeface="Roboto"/>
                <a:cs typeface="Roboto"/>
              </a:rPr>
              <a:t>Super-</a:t>
            </a:r>
            <a:r>
              <a:rPr lang="en-US" dirty="0" err="1">
                <a:solidFill>
                  <a:srgbClr val="003088"/>
                </a:solidFill>
                <a:ea typeface="Roboto"/>
                <a:cs typeface="Roboto"/>
              </a:rPr>
              <a:t>MuSR</a:t>
            </a:r>
            <a:r>
              <a:rPr lang="en-US" dirty="0">
                <a:solidFill>
                  <a:srgbClr val="003088"/>
                </a:solidFill>
                <a:ea typeface="Roboto"/>
                <a:cs typeface="Roboto"/>
              </a:rPr>
              <a:t> install</a:t>
            </a:r>
          </a:p>
        </p:txBody>
      </p:sp>
      <p:sp>
        <p:nvSpPr>
          <p:cNvPr id="6" name="Rectangle 5">
            <a:extLst>
              <a:ext uri="{FF2B5EF4-FFF2-40B4-BE49-F238E27FC236}">
                <a16:creationId xmlns:a16="http://schemas.microsoft.com/office/drawing/2014/main" id="{DC833F23-713A-2739-04E0-8BC7724ECDDA}"/>
              </a:ext>
            </a:extLst>
          </p:cNvPr>
          <p:cNvSpPr/>
          <p:nvPr/>
        </p:nvSpPr>
        <p:spPr>
          <a:xfrm>
            <a:off x="8179893" y="1488735"/>
            <a:ext cx="1682679" cy="448696"/>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chemeClr val="tx1"/>
              </a:solidFill>
              <a:ea typeface="Roboto"/>
              <a:cs typeface="Roboto"/>
            </a:endParaRPr>
          </a:p>
        </p:txBody>
      </p:sp>
      <p:sp>
        <p:nvSpPr>
          <p:cNvPr id="7" name="Rectangle 6">
            <a:extLst>
              <a:ext uri="{FF2B5EF4-FFF2-40B4-BE49-F238E27FC236}">
                <a16:creationId xmlns:a16="http://schemas.microsoft.com/office/drawing/2014/main" id="{65229C7C-1BAE-698F-8E44-64B2836F1867}"/>
              </a:ext>
            </a:extLst>
          </p:cNvPr>
          <p:cNvSpPr/>
          <p:nvPr/>
        </p:nvSpPr>
        <p:spPr>
          <a:xfrm>
            <a:off x="4603573" y="1488735"/>
            <a:ext cx="514279" cy="44869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chemeClr val="tx1"/>
              </a:solidFill>
              <a:ea typeface="Roboto"/>
              <a:cs typeface="Roboto"/>
            </a:endParaRPr>
          </a:p>
        </p:txBody>
      </p:sp>
      <p:sp>
        <p:nvSpPr>
          <p:cNvPr id="8" name="Rectangle 7">
            <a:extLst>
              <a:ext uri="{FF2B5EF4-FFF2-40B4-BE49-F238E27FC236}">
                <a16:creationId xmlns:a16="http://schemas.microsoft.com/office/drawing/2014/main" id="{EF9385C9-2504-273C-E3FA-8746570752BA}"/>
              </a:ext>
            </a:extLst>
          </p:cNvPr>
          <p:cNvSpPr/>
          <p:nvPr/>
        </p:nvSpPr>
        <p:spPr>
          <a:xfrm>
            <a:off x="9866453" y="1488735"/>
            <a:ext cx="2332919" cy="44869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solidFill>
                <a:schemeClr val="tx1"/>
              </a:solidFill>
              <a:ea typeface="Roboto"/>
              <a:cs typeface="Roboto"/>
            </a:endParaRPr>
          </a:p>
        </p:txBody>
      </p:sp>
      <p:cxnSp>
        <p:nvCxnSpPr>
          <p:cNvPr id="9" name="Straight Arrow Connector 8">
            <a:extLst>
              <a:ext uri="{FF2B5EF4-FFF2-40B4-BE49-F238E27FC236}">
                <a16:creationId xmlns:a16="http://schemas.microsoft.com/office/drawing/2014/main" id="{AD415048-ACC8-4809-10A1-84B9E6C05405}"/>
              </a:ext>
            </a:extLst>
          </p:cNvPr>
          <p:cNvCxnSpPr/>
          <p:nvPr/>
        </p:nvCxnSpPr>
        <p:spPr>
          <a:xfrm flipH="1" flipV="1">
            <a:off x="4657301" y="1935212"/>
            <a:ext cx="5852" cy="53122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0C60DC5-4C0F-1A86-E733-1687ADBBC4A5}"/>
              </a:ext>
            </a:extLst>
          </p:cNvPr>
          <p:cNvCxnSpPr>
            <a:cxnSpLocks/>
          </p:cNvCxnSpPr>
          <p:nvPr/>
        </p:nvCxnSpPr>
        <p:spPr>
          <a:xfrm flipH="1" flipV="1">
            <a:off x="9920181" y="1935211"/>
            <a:ext cx="5852" cy="53122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B79FB0B-F84A-3655-2D73-035C002885E9}"/>
              </a:ext>
            </a:extLst>
          </p:cNvPr>
          <p:cNvSpPr txBox="1"/>
          <p:nvPr/>
        </p:nvSpPr>
        <p:spPr>
          <a:xfrm>
            <a:off x="9092221" y="2479100"/>
            <a:ext cx="166451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ea typeface="Roboto"/>
                <a:cs typeface="Roboto"/>
              </a:rPr>
              <a:t> </a:t>
            </a:r>
            <a:r>
              <a:rPr lang="en-GB" dirty="0">
                <a:solidFill>
                  <a:srgbClr val="003088"/>
                </a:solidFill>
                <a:ea typeface="Roboto"/>
                <a:cs typeface="Roboto"/>
              </a:rPr>
              <a:t>Mar 2028 ...</a:t>
            </a:r>
          </a:p>
        </p:txBody>
      </p:sp>
      <p:sp>
        <p:nvSpPr>
          <p:cNvPr id="18" name="TextBox 17">
            <a:extLst>
              <a:ext uri="{FF2B5EF4-FFF2-40B4-BE49-F238E27FC236}">
                <a16:creationId xmlns:a16="http://schemas.microsoft.com/office/drawing/2014/main" id="{CC9A238D-779C-7E2B-4736-2B5CD81740A8}"/>
              </a:ext>
            </a:extLst>
          </p:cNvPr>
          <p:cNvSpPr txBox="1"/>
          <p:nvPr/>
        </p:nvSpPr>
        <p:spPr>
          <a:xfrm>
            <a:off x="3829340" y="2174300"/>
            <a:ext cx="166451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br>
              <a:rPr lang="en-GB" dirty="0">
                <a:ea typeface="Roboto"/>
                <a:cs typeface="Roboto"/>
              </a:rPr>
            </a:br>
            <a:r>
              <a:rPr lang="en-GB" dirty="0">
                <a:solidFill>
                  <a:srgbClr val="003088"/>
                </a:solidFill>
                <a:ea typeface="Roboto"/>
                <a:cs typeface="Roboto"/>
              </a:rPr>
              <a:t>Dec 2026</a:t>
            </a:r>
            <a:endParaRPr lang="en-US" dirty="0">
              <a:solidFill>
                <a:srgbClr val="003088"/>
              </a:solidFill>
            </a:endParaRPr>
          </a:p>
        </p:txBody>
      </p:sp>
      <p:cxnSp>
        <p:nvCxnSpPr>
          <p:cNvPr id="19" name="Straight Arrow Connector 18">
            <a:extLst>
              <a:ext uri="{FF2B5EF4-FFF2-40B4-BE49-F238E27FC236}">
                <a16:creationId xmlns:a16="http://schemas.microsoft.com/office/drawing/2014/main" id="{5F120D3C-4A3D-6DE8-944D-76B965EE0AF9}"/>
              </a:ext>
            </a:extLst>
          </p:cNvPr>
          <p:cNvCxnSpPr>
            <a:cxnSpLocks/>
          </p:cNvCxnSpPr>
          <p:nvPr/>
        </p:nvCxnSpPr>
        <p:spPr>
          <a:xfrm flipH="1" flipV="1">
            <a:off x="8233621" y="1955530"/>
            <a:ext cx="5852" cy="53122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7D258FC-423E-954A-CEBF-F3AB0D414F67}"/>
              </a:ext>
            </a:extLst>
          </p:cNvPr>
          <p:cNvSpPr txBox="1"/>
          <p:nvPr/>
        </p:nvSpPr>
        <p:spPr>
          <a:xfrm>
            <a:off x="3677920" y="858520"/>
            <a:ext cx="237744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800" b="0" i="0" u="none" strike="noStrike" baseline="0" dirty="0" err="1">
                <a:solidFill>
                  <a:srgbClr val="003088"/>
                </a:solidFill>
                <a:latin typeface="Roboto"/>
              </a:rPr>
              <a:t>MuSR</a:t>
            </a:r>
            <a:r>
              <a:rPr lang="en-GB" sz="1800" b="0" i="0" u="none" strike="noStrike" baseline="0" dirty="0">
                <a:solidFill>
                  <a:srgbClr val="003088"/>
                </a:solidFill>
                <a:latin typeface="Roboto"/>
              </a:rPr>
              <a:t> operation </a:t>
            </a:r>
            <a:r>
              <a:rPr lang="en-GB" dirty="0">
                <a:solidFill>
                  <a:srgbClr val="003088"/>
                </a:solidFill>
                <a:latin typeface="Roboto"/>
              </a:rPr>
              <a:t>ends</a:t>
            </a:r>
            <a:br>
              <a:rPr lang="en-GB" dirty="0">
                <a:solidFill>
                  <a:srgbClr val="003088"/>
                </a:solidFill>
                <a:latin typeface="Roboto"/>
              </a:rPr>
            </a:br>
            <a:r>
              <a:rPr lang="en-GB" dirty="0">
                <a:solidFill>
                  <a:srgbClr val="003088"/>
                </a:solidFill>
                <a:ea typeface="Roboto"/>
                <a:cs typeface="Roboto"/>
              </a:rPr>
              <a:t>and strip out</a:t>
            </a:r>
          </a:p>
        </p:txBody>
      </p:sp>
      <p:sp>
        <p:nvSpPr>
          <p:cNvPr id="21" name="TextBox 20">
            <a:extLst>
              <a:ext uri="{FF2B5EF4-FFF2-40B4-BE49-F238E27FC236}">
                <a16:creationId xmlns:a16="http://schemas.microsoft.com/office/drawing/2014/main" id="{6D9C180C-F3BC-BCF9-209D-4F734BDA5A7D}"/>
              </a:ext>
            </a:extLst>
          </p:cNvPr>
          <p:cNvSpPr txBox="1"/>
          <p:nvPr/>
        </p:nvSpPr>
        <p:spPr>
          <a:xfrm>
            <a:off x="10281920" y="1102360"/>
            <a:ext cx="168656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03088"/>
                </a:solidFill>
                <a:latin typeface="Roboto"/>
              </a:rPr>
              <a:t>User operation</a:t>
            </a:r>
            <a:endParaRPr lang="en-US">
              <a:solidFill>
                <a:srgbClr val="003088"/>
              </a:solidFill>
              <a:ea typeface="Roboto"/>
              <a:cs typeface="Roboto"/>
            </a:endParaRPr>
          </a:p>
        </p:txBody>
      </p:sp>
      <p:sp>
        <p:nvSpPr>
          <p:cNvPr id="22" name="TextBox 21">
            <a:extLst>
              <a:ext uri="{FF2B5EF4-FFF2-40B4-BE49-F238E27FC236}">
                <a16:creationId xmlns:a16="http://schemas.microsoft.com/office/drawing/2014/main" id="{45447252-5AB2-EEEB-8FDE-1C1F3D356255}"/>
              </a:ext>
            </a:extLst>
          </p:cNvPr>
          <p:cNvSpPr txBox="1"/>
          <p:nvPr/>
        </p:nvSpPr>
        <p:spPr>
          <a:xfrm>
            <a:off x="7456460" y="2499420"/>
            <a:ext cx="166451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ea typeface="Roboto"/>
                <a:cs typeface="Roboto"/>
              </a:rPr>
              <a:t> </a:t>
            </a:r>
            <a:r>
              <a:rPr lang="en-GB" dirty="0">
                <a:solidFill>
                  <a:srgbClr val="003088"/>
                </a:solidFill>
                <a:ea typeface="Roboto"/>
                <a:cs typeface="Roboto"/>
              </a:rPr>
              <a:t>Nov 2027</a:t>
            </a:r>
          </a:p>
        </p:txBody>
      </p:sp>
      <p:cxnSp>
        <p:nvCxnSpPr>
          <p:cNvPr id="23" name="Straight Arrow Connector 22">
            <a:extLst>
              <a:ext uri="{FF2B5EF4-FFF2-40B4-BE49-F238E27FC236}">
                <a16:creationId xmlns:a16="http://schemas.microsoft.com/office/drawing/2014/main" id="{F0417668-C308-B31E-5B85-17ED1937DCA1}"/>
              </a:ext>
            </a:extLst>
          </p:cNvPr>
          <p:cNvCxnSpPr>
            <a:cxnSpLocks/>
          </p:cNvCxnSpPr>
          <p:nvPr/>
        </p:nvCxnSpPr>
        <p:spPr>
          <a:xfrm flipH="1" flipV="1">
            <a:off x="2533861" y="1955531"/>
            <a:ext cx="5852" cy="53122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3D1DA4BF-C0BE-B896-DD79-C006E96C13E2}"/>
              </a:ext>
            </a:extLst>
          </p:cNvPr>
          <p:cNvSpPr txBox="1"/>
          <p:nvPr/>
        </p:nvSpPr>
        <p:spPr>
          <a:xfrm>
            <a:off x="1705899" y="2479100"/>
            <a:ext cx="166451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solidFill>
                  <a:srgbClr val="003088"/>
                </a:solidFill>
                <a:ea typeface="Roboto"/>
                <a:cs typeface="Roboto"/>
              </a:rPr>
              <a:t>… Now</a:t>
            </a:r>
          </a:p>
        </p:txBody>
      </p:sp>
      <p:sp>
        <p:nvSpPr>
          <p:cNvPr id="26" name="TextBox 25">
            <a:extLst>
              <a:ext uri="{FF2B5EF4-FFF2-40B4-BE49-F238E27FC236}">
                <a16:creationId xmlns:a16="http://schemas.microsoft.com/office/drawing/2014/main" id="{FDEF8925-BDB6-3455-68D5-3FB4A1D331BC}"/>
              </a:ext>
            </a:extLst>
          </p:cNvPr>
          <p:cNvSpPr txBox="1"/>
          <p:nvPr/>
        </p:nvSpPr>
        <p:spPr>
          <a:xfrm>
            <a:off x="7833359" y="848360"/>
            <a:ext cx="237744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solidFill>
                  <a:srgbClr val="003088"/>
                </a:solidFill>
                <a:latin typeface="Roboto"/>
              </a:rPr>
              <a:t>Commissioning and friendly users</a:t>
            </a:r>
            <a:endParaRPr lang="en-US">
              <a:solidFill>
                <a:srgbClr val="003088"/>
              </a:solidFill>
              <a:ea typeface="Roboto"/>
              <a:cs typeface="Roboto"/>
            </a:endParaRPr>
          </a:p>
          <a:p>
            <a:pPr algn="ctr"/>
            <a:endParaRPr lang="en-GB"/>
          </a:p>
        </p:txBody>
      </p:sp>
      <p:sp>
        <p:nvSpPr>
          <p:cNvPr id="30" name="TextBox 29">
            <a:extLst>
              <a:ext uri="{FF2B5EF4-FFF2-40B4-BE49-F238E27FC236}">
                <a16:creationId xmlns:a16="http://schemas.microsoft.com/office/drawing/2014/main" id="{87A64145-7077-32F4-7421-50AED4F710BB}"/>
              </a:ext>
            </a:extLst>
          </p:cNvPr>
          <p:cNvSpPr txBox="1"/>
          <p:nvPr/>
        </p:nvSpPr>
        <p:spPr>
          <a:xfrm>
            <a:off x="192195" y="3098984"/>
            <a:ext cx="904629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03088"/>
                </a:solidFill>
                <a:ea typeface="Roboto"/>
                <a:cs typeface="Roboto"/>
              </a:rPr>
              <a:t>Super-</a:t>
            </a:r>
            <a:r>
              <a:rPr lang="en-GB" dirty="0" err="1">
                <a:solidFill>
                  <a:srgbClr val="003088"/>
                </a:solidFill>
                <a:ea typeface="Roboto"/>
                <a:cs typeface="Roboto"/>
              </a:rPr>
              <a:t>MuSR</a:t>
            </a:r>
            <a:r>
              <a:rPr lang="en-GB" dirty="0">
                <a:solidFill>
                  <a:srgbClr val="003088"/>
                </a:solidFill>
                <a:ea typeface="Roboto"/>
                <a:cs typeface="Roboto"/>
              </a:rPr>
              <a:t> will significantly extend the capabilities of pulsed muon sources:</a:t>
            </a:r>
          </a:p>
          <a:p>
            <a:pPr marL="742950" lvl="1" indent="-285750">
              <a:buFont typeface="Courier New"/>
              <a:buChar char="o"/>
            </a:pPr>
            <a:r>
              <a:rPr lang="en-GB">
                <a:solidFill>
                  <a:srgbClr val="003088"/>
                </a:solidFill>
                <a:ea typeface="Roboto"/>
                <a:cs typeface="Roboto"/>
              </a:rPr>
              <a:t>20 x counting rate of instruments today OR</a:t>
            </a:r>
          </a:p>
          <a:p>
            <a:pPr marL="742950" lvl="1" indent="-285750">
              <a:buFont typeface="Courier New"/>
              <a:buChar char="o"/>
            </a:pPr>
            <a:r>
              <a:rPr lang="en-GB" dirty="0">
                <a:solidFill>
                  <a:srgbClr val="003088"/>
                </a:solidFill>
                <a:ea typeface="Roboto"/>
                <a:cs typeface="Roboto"/>
              </a:rPr>
              <a:t>10 x frequency range with existing rate</a:t>
            </a:r>
          </a:p>
        </p:txBody>
      </p:sp>
      <p:sp>
        <p:nvSpPr>
          <p:cNvPr id="33" name="TextBox 32">
            <a:extLst>
              <a:ext uri="{FF2B5EF4-FFF2-40B4-BE49-F238E27FC236}">
                <a16:creationId xmlns:a16="http://schemas.microsoft.com/office/drawing/2014/main" id="{9213AA5F-3FE7-E467-68CE-8ACF558EE43A}"/>
              </a:ext>
            </a:extLst>
          </p:cNvPr>
          <p:cNvSpPr txBox="1"/>
          <p:nvPr/>
        </p:nvSpPr>
        <p:spPr>
          <a:xfrm>
            <a:off x="192194" y="4348663"/>
            <a:ext cx="116675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rgbClr val="003088"/>
                </a:solidFill>
                <a:ea typeface="Roboto"/>
                <a:cs typeface="Roboto"/>
              </a:rPr>
              <a:t>higher data rates mean existing experiments will be better performed and new experiments will be feasible. </a:t>
            </a:r>
            <a:endParaRPr lang="en-US" dirty="0"/>
          </a:p>
        </p:txBody>
      </p:sp>
    </p:spTree>
    <p:extLst>
      <p:ext uri="{BB962C8B-B14F-4D97-AF65-F5344CB8AC3E}">
        <p14:creationId xmlns:p14="http://schemas.microsoft.com/office/powerpoint/2010/main" val="407274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BFD59-3A32-8443-DD80-9A1761BA27A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0F4F431-11B0-C752-0C53-6CA104C93178}"/>
              </a:ext>
            </a:extLst>
          </p:cNvPr>
          <p:cNvSpPr/>
          <p:nvPr/>
        </p:nvSpPr>
        <p:spPr>
          <a:xfrm>
            <a:off x="2265133" y="5701356"/>
            <a:ext cx="3752108" cy="1047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C49039D0-4FD1-8FBC-6525-3709D55CF7E9}"/>
              </a:ext>
            </a:extLst>
          </p:cNvPr>
          <p:cNvSpPr txBox="1"/>
          <p:nvPr/>
        </p:nvSpPr>
        <p:spPr>
          <a:xfrm>
            <a:off x="3916250" y="2668864"/>
            <a:ext cx="4957405"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dirty="0">
                <a:solidFill>
                  <a:srgbClr val="003088"/>
                </a:solidFill>
                <a:ea typeface="Roboto"/>
                <a:cs typeface="Roboto"/>
              </a:rPr>
              <a:t>Additional slides</a:t>
            </a:r>
            <a:endParaRPr lang="en-US" sz="4400" dirty="0">
              <a:ea typeface="Roboto"/>
              <a:cs typeface="Roboto"/>
            </a:endParaRPr>
          </a:p>
        </p:txBody>
      </p:sp>
    </p:spTree>
    <p:extLst>
      <p:ext uri="{BB962C8B-B14F-4D97-AF65-F5344CB8AC3E}">
        <p14:creationId xmlns:p14="http://schemas.microsoft.com/office/powerpoint/2010/main" val="1612948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9D7F8-7CA4-82AD-0FEC-77587C5DAF8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B484A5B-C4E4-9F85-3396-C8E5F448789B}"/>
              </a:ext>
            </a:extLst>
          </p:cNvPr>
          <p:cNvSpPr txBox="1"/>
          <p:nvPr/>
        </p:nvSpPr>
        <p:spPr>
          <a:xfrm>
            <a:off x="4974412" y="1369311"/>
            <a:ext cx="7012179" cy="3970318"/>
          </a:xfrm>
          <a:prstGeom prst="rect">
            <a:avLst/>
          </a:prstGeom>
          <a:ln w="38100">
            <a:solidFill>
              <a:srgbClr val="92D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a:t>Retained for analysis</a:t>
            </a:r>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p:txBody>
      </p:sp>
      <p:sp>
        <p:nvSpPr>
          <p:cNvPr id="3" name="TextBox 2">
            <a:extLst>
              <a:ext uri="{FF2B5EF4-FFF2-40B4-BE49-F238E27FC236}">
                <a16:creationId xmlns:a16="http://schemas.microsoft.com/office/drawing/2014/main" id="{8BC7D83E-D59E-A8AE-DB44-3C56AAAFBAE5}"/>
              </a:ext>
            </a:extLst>
          </p:cNvPr>
          <p:cNvSpPr txBox="1"/>
          <p:nvPr/>
        </p:nvSpPr>
        <p:spPr>
          <a:xfrm>
            <a:off x="266700" y="1369311"/>
            <a:ext cx="4423543" cy="3970318"/>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a:t>Temporary</a:t>
            </a:r>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a:p>
            <a:endParaRPr lang="en-GB"/>
          </a:p>
        </p:txBody>
      </p:sp>
      <p:sp>
        <p:nvSpPr>
          <p:cNvPr id="5" name="Title 4">
            <a:extLst>
              <a:ext uri="{FF2B5EF4-FFF2-40B4-BE49-F238E27FC236}">
                <a16:creationId xmlns:a16="http://schemas.microsoft.com/office/drawing/2014/main" id="{B8A2F608-4AD6-34EE-D13B-CD80018ECC2F}"/>
              </a:ext>
            </a:extLst>
          </p:cNvPr>
          <p:cNvSpPr>
            <a:spLocks noGrp="1"/>
          </p:cNvSpPr>
          <p:nvPr>
            <p:ph type="title"/>
          </p:nvPr>
        </p:nvSpPr>
        <p:spPr/>
        <p:txBody>
          <a:bodyPr>
            <a:normAutofit fontScale="90000"/>
          </a:bodyPr>
          <a:lstStyle/>
          <a:p>
            <a:r>
              <a:rPr lang="en-GB"/>
              <a:t>Data handling and reduction</a:t>
            </a:r>
          </a:p>
        </p:txBody>
      </p:sp>
      <p:pic>
        <p:nvPicPr>
          <p:cNvPr id="8" name="Picture 7" descr="A picture containing sky, outdoor, water, nature&#10;&#10;Description automatically generated">
            <a:extLst>
              <a:ext uri="{FF2B5EF4-FFF2-40B4-BE49-F238E27FC236}">
                <a16:creationId xmlns:a16="http://schemas.microsoft.com/office/drawing/2014/main" id="{1EF9F882-3128-26CE-4165-BE027183F6D8}"/>
              </a:ext>
            </a:extLst>
          </p:cNvPr>
          <p:cNvPicPr>
            <a:picLocks noChangeAspect="1"/>
          </p:cNvPicPr>
          <p:nvPr/>
        </p:nvPicPr>
        <p:blipFill>
          <a:blip r:embed="rId4"/>
          <a:stretch>
            <a:fillRect/>
          </a:stretch>
        </p:blipFill>
        <p:spPr>
          <a:xfrm>
            <a:off x="5019427" y="1937651"/>
            <a:ext cx="4172198" cy="2982698"/>
          </a:xfrm>
          <a:prstGeom prst="rect">
            <a:avLst/>
          </a:prstGeom>
        </p:spPr>
      </p:pic>
      <p:pic>
        <p:nvPicPr>
          <p:cNvPr id="10" name="Picture 9" descr="A picture containing indoor, window, sink, beverage&#10;&#10;Description automatically generated">
            <a:extLst>
              <a:ext uri="{FF2B5EF4-FFF2-40B4-BE49-F238E27FC236}">
                <a16:creationId xmlns:a16="http://schemas.microsoft.com/office/drawing/2014/main" id="{2451CDCC-26AF-925D-9E80-8815B3902316}"/>
              </a:ext>
            </a:extLst>
          </p:cNvPr>
          <p:cNvPicPr>
            <a:picLocks noChangeAspect="1"/>
          </p:cNvPicPr>
          <p:nvPr/>
        </p:nvPicPr>
        <p:blipFill>
          <a:blip r:embed="rId5"/>
          <a:stretch>
            <a:fillRect/>
          </a:stretch>
        </p:blipFill>
        <p:spPr>
          <a:xfrm>
            <a:off x="9544525" y="1690688"/>
            <a:ext cx="2318202" cy="3476624"/>
          </a:xfrm>
          <a:prstGeom prst="rect">
            <a:avLst/>
          </a:prstGeom>
        </p:spPr>
      </p:pic>
      <p:pic>
        <p:nvPicPr>
          <p:cNvPr id="12" name="Picture 11" descr="A picture containing water, outdoor&#10;&#10;Description automatically generated">
            <a:extLst>
              <a:ext uri="{FF2B5EF4-FFF2-40B4-BE49-F238E27FC236}">
                <a16:creationId xmlns:a16="http://schemas.microsoft.com/office/drawing/2014/main" id="{2C1BA7CB-0D82-EF92-47E0-1C366039A18A}"/>
              </a:ext>
            </a:extLst>
          </p:cNvPr>
          <p:cNvPicPr>
            <a:picLocks noChangeAspect="1"/>
          </p:cNvPicPr>
          <p:nvPr/>
        </p:nvPicPr>
        <p:blipFill>
          <a:blip r:embed="rId6"/>
          <a:stretch>
            <a:fillRect/>
          </a:stretch>
        </p:blipFill>
        <p:spPr>
          <a:xfrm>
            <a:off x="371475" y="1864426"/>
            <a:ext cx="4172198" cy="3129148"/>
          </a:xfrm>
          <a:prstGeom prst="rect">
            <a:avLst/>
          </a:prstGeom>
        </p:spPr>
      </p:pic>
      <p:sp>
        <p:nvSpPr>
          <p:cNvPr id="13" name="TextBox 12">
            <a:extLst>
              <a:ext uri="{FF2B5EF4-FFF2-40B4-BE49-F238E27FC236}">
                <a16:creationId xmlns:a16="http://schemas.microsoft.com/office/drawing/2014/main" id="{BB718D70-0306-012C-4D6E-B90DC1C551EA}"/>
              </a:ext>
            </a:extLst>
          </p:cNvPr>
          <p:cNvSpPr txBox="1"/>
          <p:nvPr/>
        </p:nvSpPr>
        <p:spPr>
          <a:xfrm>
            <a:off x="376115" y="5488689"/>
            <a:ext cx="3852337" cy="400110"/>
          </a:xfrm>
          <a:prstGeom prst="rect">
            <a:avLst/>
          </a:prstGeom>
          <a:noFill/>
        </p:spPr>
        <p:txBody>
          <a:bodyPr wrap="none" rtlCol="0">
            <a:spAutoFit/>
          </a:bodyPr>
          <a:lstStyle/>
          <a:p>
            <a:r>
              <a:rPr lang="en-GB" sz="2000"/>
              <a:t>Digitiser traces: ~100TB per day</a:t>
            </a:r>
          </a:p>
        </p:txBody>
      </p:sp>
      <p:sp>
        <p:nvSpPr>
          <p:cNvPr id="14" name="TextBox 13">
            <a:extLst>
              <a:ext uri="{FF2B5EF4-FFF2-40B4-BE49-F238E27FC236}">
                <a16:creationId xmlns:a16="http://schemas.microsoft.com/office/drawing/2014/main" id="{CF2DFBE4-1AB5-137E-09A7-9AFFF54FBB29}"/>
              </a:ext>
            </a:extLst>
          </p:cNvPr>
          <p:cNvSpPr txBox="1"/>
          <p:nvPr/>
        </p:nvSpPr>
        <p:spPr>
          <a:xfrm>
            <a:off x="4690243" y="5488689"/>
            <a:ext cx="4134465" cy="400110"/>
          </a:xfrm>
          <a:prstGeom prst="rect">
            <a:avLst/>
          </a:prstGeom>
          <a:noFill/>
        </p:spPr>
        <p:txBody>
          <a:bodyPr wrap="none" rtlCol="0">
            <a:spAutoFit/>
          </a:bodyPr>
          <a:lstStyle/>
          <a:p>
            <a:r>
              <a:rPr lang="en-GB" sz="2000"/>
              <a:t>Event mode data: ~100GB per day</a:t>
            </a:r>
          </a:p>
        </p:txBody>
      </p:sp>
      <p:sp>
        <p:nvSpPr>
          <p:cNvPr id="15" name="TextBox 14">
            <a:extLst>
              <a:ext uri="{FF2B5EF4-FFF2-40B4-BE49-F238E27FC236}">
                <a16:creationId xmlns:a16="http://schemas.microsoft.com/office/drawing/2014/main" id="{D69544CD-8B8B-D5DC-57DC-1A15493B2287}"/>
              </a:ext>
            </a:extLst>
          </p:cNvPr>
          <p:cNvSpPr txBox="1"/>
          <p:nvPr/>
        </p:nvSpPr>
        <p:spPr>
          <a:xfrm>
            <a:off x="8964331" y="5488689"/>
            <a:ext cx="3209533" cy="400110"/>
          </a:xfrm>
          <a:prstGeom prst="rect">
            <a:avLst/>
          </a:prstGeom>
          <a:noFill/>
        </p:spPr>
        <p:txBody>
          <a:bodyPr wrap="none" rtlCol="0">
            <a:spAutoFit/>
          </a:bodyPr>
          <a:lstStyle/>
          <a:p>
            <a:r>
              <a:rPr lang="en-GB" sz="2000"/>
              <a:t>Histograms: ~1GB per day</a:t>
            </a:r>
          </a:p>
        </p:txBody>
      </p:sp>
      <p:sp>
        <p:nvSpPr>
          <p:cNvPr id="16" name="TextBox 15">
            <a:extLst>
              <a:ext uri="{FF2B5EF4-FFF2-40B4-BE49-F238E27FC236}">
                <a16:creationId xmlns:a16="http://schemas.microsoft.com/office/drawing/2014/main" id="{14672228-BAFB-10F5-1236-2A847E392115}"/>
              </a:ext>
            </a:extLst>
          </p:cNvPr>
          <p:cNvSpPr txBox="1"/>
          <p:nvPr/>
        </p:nvSpPr>
        <p:spPr>
          <a:xfrm>
            <a:off x="3000375" y="3075057"/>
            <a:ext cx="740908" cy="707886"/>
          </a:xfrm>
          <a:prstGeom prst="rect">
            <a:avLst/>
          </a:prstGeom>
          <a:noFill/>
        </p:spPr>
        <p:txBody>
          <a:bodyPr wrap="none" rtlCol="0">
            <a:spAutoFit/>
          </a:bodyPr>
          <a:lstStyle/>
          <a:p>
            <a:pPr algn="ctr"/>
            <a:r>
              <a:rPr lang="en-GB" sz="2000">
                <a:solidFill>
                  <a:schemeClr val="bg1"/>
                </a:solidFill>
              </a:rPr>
              <a:t>Lake</a:t>
            </a:r>
          </a:p>
          <a:p>
            <a:pPr algn="ctr"/>
            <a:r>
              <a:rPr lang="en-GB" sz="2000">
                <a:solidFill>
                  <a:schemeClr val="bg1"/>
                </a:solidFill>
              </a:rPr>
              <a:t>Erie</a:t>
            </a:r>
          </a:p>
        </p:txBody>
      </p:sp>
      <p:sp>
        <p:nvSpPr>
          <p:cNvPr id="2" name="TextBox 1">
            <a:extLst>
              <a:ext uri="{FF2B5EF4-FFF2-40B4-BE49-F238E27FC236}">
                <a16:creationId xmlns:a16="http://schemas.microsoft.com/office/drawing/2014/main" id="{1A1EA7DA-1F58-3886-3D13-B948D60FDEE3}"/>
              </a:ext>
            </a:extLst>
          </p:cNvPr>
          <p:cNvSpPr txBox="1"/>
          <p:nvPr/>
        </p:nvSpPr>
        <p:spPr>
          <a:xfrm>
            <a:off x="5019427" y="5975087"/>
            <a:ext cx="5489003" cy="584775"/>
          </a:xfrm>
          <a:prstGeom prst="rect">
            <a:avLst/>
          </a:prstGeom>
          <a:noFill/>
        </p:spPr>
        <p:txBody>
          <a:bodyPr wrap="none" rtlCol="0">
            <a:spAutoFit/>
          </a:bodyPr>
          <a:lstStyle/>
          <a:p>
            <a:r>
              <a:rPr lang="en-GB" sz="1600"/>
              <a:t>These data rates are upper bounds needed for planning – </a:t>
            </a:r>
          </a:p>
          <a:p>
            <a:r>
              <a:rPr lang="en-GB" sz="1600"/>
              <a:t>the pulse slicer will reduce these when it is switched on</a:t>
            </a:r>
          </a:p>
        </p:txBody>
      </p:sp>
      <p:sp>
        <p:nvSpPr>
          <p:cNvPr id="6" name="TextBox 5">
            <a:extLst>
              <a:ext uri="{FF2B5EF4-FFF2-40B4-BE49-F238E27FC236}">
                <a16:creationId xmlns:a16="http://schemas.microsoft.com/office/drawing/2014/main" id="{BA6A7BD2-36A2-D5FC-1788-028E0D0A9C16}"/>
              </a:ext>
            </a:extLst>
          </p:cNvPr>
          <p:cNvSpPr txBox="1"/>
          <p:nvPr/>
        </p:nvSpPr>
        <p:spPr>
          <a:xfrm>
            <a:off x="6834260" y="365125"/>
            <a:ext cx="4032514" cy="400110"/>
          </a:xfrm>
          <a:prstGeom prst="rect">
            <a:avLst/>
          </a:prstGeom>
          <a:noFill/>
        </p:spPr>
        <p:txBody>
          <a:bodyPr wrap="none" rtlCol="0">
            <a:spAutoFit/>
          </a:bodyPr>
          <a:lstStyle/>
          <a:p>
            <a:r>
              <a:rPr lang="en-GB" sz="2000"/>
              <a:t>Today’s data files: ~30MB per day</a:t>
            </a:r>
          </a:p>
        </p:txBody>
      </p:sp>
    </p:spTree>
    <p:extLst>
      <p:ext uri="{BB962C8B-B14F-4D97-AF65-F5344CB8AC3E}">
        <p14:creationId xmlns:p14="http://schemas.microsoft.com/office/powerpoint/2010/main" val="1510622073"/>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1_Title slide">
  <a:themeElements>
    <a:clrScheme name="STFC Colours">
      <a:dk1>
        <a:sysClr val="windowText" lastClr="000000"/>
      </a:dk1>
      <a:lt1>
        <a:sysClr val="window" lastClr="FFFFFF"/>
      </a:lt1>
      <a:dk2>
        <a:srgbClr val="44546A"/>
      </a:dk2>
      <a:lt2>
        <a:srgbClr val="E7E6E6"/>
      </a:lt2>
      <a:accent1>
        <a:srgbClr val="1E5DF8"/>
      </a:accent1>
      <a:accent2>
        <a:srgbClr val="FF9D1B"/>
      </a:accent2>
      <a:accent3>
        <a:srgbClr val="003088"/>
      </a:accent3>
      <a:accent4>
        <a:srgbClr val="D77900"/>
      </a:accent4>
      <a:accent5>
        <a:srgbClr val="008AAD"/>
      </a:accent5>
      <a:accent6>
        <a:srgbClr val="3E863E"/>
      </a:accent6>
      <a:hlink>
        <a:srgbClr val="1E5DF8"/>
      </a:hlink>
      <a:folHlink>
        <a:srgbClr val="923D96"/>
      </a:folHlink>
    </a:clrScheme>
    <a:fontScheme name="ISIS STFC">
      <a:majorFont>
        <a:latin typeface="Moderat Medium"/>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riangles">
  <a:themeElements>
    <a:clrScheme name="STFC Colours">
      <a:dk1>
        <a:sysClr val="windowText" lastClr="000000"/>
      </a:dk1>
      <a:lt1>
        <a:sysClr val="window" lastClr="FFFFFF"/>
      </a:lt1>
      <a:dk2>
        <a:srgbClr val="44546A"/>
      </a:dk2>
      <a:lt2>
        <a:srgbClr val="E7E6E6"/>
      </a:lt2>
      <a:accent1>
        <a:srgbClr val="1E5DF8"/>
      </a:accent1>
      <a:accent2>
        <a:srgbClr val="FF9D1B"/>
      </a:accent2>
      <a:accent3>
        <a:srgbClr val="003088"/>
      </a:accent3>
      <a:accent4>
        <a:srgbClr val="D77900"/>
      </a:accent4>
      <a:accent5>
        <a:srgbClr val="008AAD"/>
      </a:accent5>
      <a:accent6>
        <a:srgbClr val="3E863E"/>
      </a:accent6>
      <a:hlink>
        <a:srgbClr val="1E5DF8"/>
      </a:hlink>
      <a:folHlink>
        <a:srgbClr val="923D96"/>
      </a:folHlink>
    </a:clrScheme>
    <a:fontScheme name="ISIS STFC">
      <a:majorFont>
        <a:latin typeface="Moderat Medium"/>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Pattern">
  <a:themeElements>
    <a:clrScheme name="STFC Colours">
      <a:dk1>
        <a:sysClr val="windowText" lastClr="000000"/>
      </a:dk1>
      <a:lt1>
        <a:sysClr val="window" lastClr="FFFFFF"/>
      </a:lt1>
      <a:dk2>
        <a:srgbClr val="44546A"/>
      </a:dk2>
      <a:lt2>
        <a:srgbClr val="E7E6E6"/>
      </a:lt2>
      <a:accent1>
        <a:srgbClr val="1E5DF8"/>
      </a:accent1>
      <a:accent2>
        <a:srgbClr val="FF9D1B"/>
      </a:accent2>
      <a:accent3>
        <a:srgbClr val="003088"/>
      </a:accent3>
      <a:accent4>
        <a:srgbClr val="D77900"/>
      </a:accent4>
      <a:accent5>
        <a:srgbClr val="008AAD"/>
      </a:accent5>
      <a:accent6>
        <a:srgbClr val="3E863E"/>
      </a:accent6>
      <a:hlink>
        <a:srgbClr val="1E5DF8"/>
      </a:hlink>
      <a:folHlink>
        <a:srgbClr val="923D96"/>
      </a:folHlink>
    </a:clrScheme>
    <a:fontScheme name="ISIS STFC">
      <a:majorFont>
        <a:latin typeface="Moderat Medium"/>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Blank Layouts">
  <a:themeElements>
    <a:clrScheme name="STFC Colours">
      <a:dk1>
        <a:sysClr val="windowText" lastClr="000000"/>
      </a:dk1>
      <a:lt1>
        <a:sysClr val="window" lastClr="FFFFFF"/>
      </a:lt1>
      <a:dk2>
        <a:srgbClr val="44546A"/>
      </a:dk2>
      <a:lt2>
        <a:srgbClr val="E7E6E6"/>
      </a:lt2>
      <a:accent1>
        <a:srgbClr val="1E5DF8"/>
      </a:accent1>
      <a:accent2>
        <a:srgbClr val="FF9D1B"/>
      </a:accent2>
      <a:accent3>
        <a:srgbClr val="003088"/>
      </a:accent3>
      <a:accent4>
        <a:srgbClr val="D77900"/>
      </a:accent4>
      <a:accent5>
        <a:srgbClr val="008AAD"/>
      </a:accent5>
      <a:accent6>
        <a:srgbClr val="3E863E"/>
      </a:accent6>
      <a:hlink>
        <a:srgbClr val="1E5DF8"/>
      </a:hlink>
      <a:folHlink>
        <a:srgbClr val="923D96"/>
      </a:folHlink>
    </a:clrScheme>
    <a:fontScheme name="ISIS STFC">
      <a:majorFont>
        <a:latin typeface="Moderat Medium"/>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367b676-3231-4229-b246-27e36f6a6ea0" xsi:nil="true"/>
    <lcf76f155ced4ddcb4097134ff3c332f xmlns="7a6c5452-7205-4e2c-a322-0d36e47a409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2453390EE4BA43A5D6133E94472E90" ma:contentTypeVersion="17" ma:contentTypeDescription="Create a new document." ma:contentTypeScope="" ma:versionID="a3dd40fe961babd590db7e6ab2b6c3cc">
  <xsd:schema xmlns:xsd="http://www.w3.org/2001/XMLSchema" xmlns:xs="http://www.w3.org/2001/XMLSchema" xmlns:p="http://schemas.microsoft.com/office/2006/metadata/properties" xmlns:ns2="7a6c5452-7205-4e2c-a322-0d36e47a4095" xmlns:ns3="4367b676-3231-4229-b246-27e36f6a6ea0" targetNamespace="http://schemas.microsoft.com/office/2006/metadata/properties" ma:root="true" ma:fieldsID="9c9a1b7cbcb1e6780652342e7736d883" ns2:_="" ns3:_="">
    <xsd:import namespace="7a6c5452-7205-4e2c-a322-0d36e47a4095"/>
    <xsd:import namespace="4367b676-3231-4229-b246-27e36f6a6ea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c5452-7205-4e2c-a322-0d36e47a40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e07c91c-676c-4292-ab42-0332d43006d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67b676-3231-4229-b246-27e36f6a6ea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5bb8876-a7eb-42f8-850b-785a27f532ba}" ma:internalName="TaxCatchAll" ma:showField="CatchAllData" ma:web="4367b676-3231-4229-b246-27e36f6a6e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62D15E-264E-46BA-8227-F78B9A4A7183}">
  <ds:schemaRefs>
    <ds:schemaRef ds:uri="4367b676-3231-4229-b246-27e36f6a6ea0"/>
    <ds:schemaRef ds:uri="7a6c5452-7205-4e2c-a322-0d36e47a40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D4F5BA3-79C3-4C5A-A3F0-A9B7B86BEE22}">
  <ds:schemaRefs>
    <ds:schemaRef ds:uri="4367b676-3231-4229-b246-27e36f6a6ea0"/>
    <ds:schemaRef ds:uri="7a6c5452-7205-4e2c-a322-0d36e47a40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CB8F5E0-6443-4F3B-85F5-E23BF401A0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1155</Words>
  <Application>Microsoft Office PowerPoint</Application>
  <PresentationFormat>Widescreen</PresentationFormat>
  <Paragraphs>226</Paragraphs>
  <Slides>25</Slides>
  <Notes>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25</vt:i4>
      </vt:variant>
    </vt:vector>
  </HeadingPairs>
  <TitlesOfParts>
    <vt:vector size="38" baseType="lpstr">
      <vt:lpstr>Arial Narrow</vt:lpstr>
      <vt:lpstr>Moderat Medium</vt:lpstr>
      <vt:lpstr>Times New Roman</vt:lpstr>
      <vt:lpstr>Arial</vt:lpstr>
      <vt:lpstr>Courier New,monospace</vt:lpstr>
      <vt:lpstr>Verdana</vt:lpstr>
      <vt:lpstr>Roboto</vt:lpstr>
      <vt:lpstr>Calibri</vt:lpstr>
      <vt:lpstr>Courier New</vt:lpstr>
      <vt:lpstr>1_Title slide</vt:lpstr>
      <vt:lpstr>2_Triangles</vt:lpstr>
      <vt:lpstr>3_Pattern</vt:lpstr>
      <vt:lpstr>4_Blank Layouts</vt:lpstr>
      <vt:lpstr>Super-MuSR – the next generation muon spectrometer at ISIS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Data handling and reduction</vt:lpstr>
    </vt:vector>
  </TitlesOfParts>
  <Company>Science and Technology Facilities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Richardson, Stephanie (STFC,RAL,ISIS)</dc:creator>
  <cp:lastModifiedBy>Stewart, Rhea (STFC,RAL,ISIS)</cp:lastModifiedBy>
  <cp:revision>667</cp:revision>
  <dcterms:created xsi:type="dcterms:W3CDTF">2023-01-10T12:41:06Z</dcterms:created>
  <dcterms:modified xsi:type="dcterms:W3CDTF">2026-10-22T11:13:19Z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0x010100FC2453390EE4BA43A5D6133E94472E90</vt:lpwstr>
  </property>
  <property fmtid="{D5CDD505-2E9C-101B-9397-08002B2CF9AE}" pid="3" name="MediaServiceImageTags">
    <vt:lpwstr/>
  </property>
</Properties>
</file>